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60" r:id="rId2"/>
    <p:sldId id="261" r:id="rId3"/>
    <p:sldId id="262" r:id="rId4"/>
    <p:sldId id="263" r:id="rId5"/>
    <p:sldId id="264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1BC8E-0A78-454A-981C-2F8DA54C0B0D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BE495-5E72-4B3A-AE77-0D8614C8DE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7CD7-0DB1-4ECA-8F22-DA0089EAB345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3ECC-22A3-46B5-81EE-39B1760D8D57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954D7-25F8-4BA6-9878-C5DAFD570362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E50B-CA93-4163-8318-99DE388915CF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4F50-6A7C-41E8-8C7E-7050DB8590FE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ABF1-3E56-4996-A714-1AD077EA65E5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B5E4C-F6E9-42BE-B060-5827492F974A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B6FC-CDAA-4486-A074-4A4351FC9FC2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0025-AF7D-49D5-826A-C3906E5E3B4F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10E4-BE50-42FA-8D24-009F1D677BCA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FAFB4-7188-4A3A-B44F-2C43B9B463D4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172C9-176B-4D2C-9E3E-53781E7C3607}" type="datetime1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A602-1E09-4CBC-84FE-772522582C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Requests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Citizen Advisory Committee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Repeated requests for BMP verification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Chesapeake Executive Order Strategy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USDA and EPA commitment to develop/implement mechanism for tracking/reporting ‘voluntary conservation practices’ by July 2012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NRC’s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Ches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Bay Independent Evaluation Report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Five science-based conclusions focused on ‘accurate tracking of BMPs’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Chesapeake Bay TMDL’s Appendix 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EPA expectations for offset credit verification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637616" cy="641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Work Underway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NEIEN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Successful submission of 2010 progress data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NACD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2-year project for development of data collection/ verification protocols for non-cost shared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practices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USGS MOU’s with NRCS/FSA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Improving access to federal cost shared practice data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USDA Office of Environmental Markets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Synthesis of verification of environ. credits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Responses to NRC CB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Indep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 Evaluation Report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MB’s recommended responses sent to PSC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Proposal to Partnership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Build and work integrated set of recommendations up through CBP Partnership 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(FWG: Feb-Mar)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Source Workgroups      WQGIT      MB      PSC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Address full array of practices across all sources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Agricultural lands, forest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lands, developed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lands,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on-site treatment systems,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wastewater dischargers, stream corridors,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tidal shorelines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Factor in innovative approaches taken by jurisdictions, local municipalities, and conservation districts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Recognize unique circumstances across the partnership and that one size does not fit all</a:t>
            </a:r>
          </a:p>
        </p:txBody>
      </p:sp>
      <p:sp>
        <p:nvSpPr>
          <p:cNvPr id="4" name="Down Arrow 3"/>
          <p:cNvSpPr/>
          <p:nvPr/>
        </p:nvSpPr>
        <p:spPr>
          <a:xfrm rot="-5400000">
            <a:off x="3963184" y="2132816"/>
            <a:ext cx="189679" cy="3436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-5400000">
            <a:off x="5487184" y="2132816"/>
            <a:ext cx="189679" cy="3436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-5400000">
            <a:off x="6477784" y="2132816"/>
            <a:ext cx="189679" cy="3436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Framework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10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principles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Partnership agreement on principles to guide the jurisdictions’ development of verification programs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Source sector-specific 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protocols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Developed through the WQGIT’s source sector workgroups and approved by the Partnership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panel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Verification experts charged by the Partnership to review/make recommendations on jurisdictions’ proposed verification programs (aka BMP panels)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Draft Verification Principles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257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Partnership support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Clear definition of verification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Credible/defensible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Consistent application across source sectors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Build off cost-share verification protocols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No lowest common denominator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200"/>
            <a:ext cx="8802644" cy="622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r="1327"/>
          <a:stretch>
            <a:fillRect/>
          </a:stretch>
        </p:blipFill>
        <p:spPr bwMode="auto">
          <a:xfrm>
            <a:off x="266699" y="404813"/>
            <a:ext cx="8743829" cy="622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0176"/>
            <a:ext cx="8610600" cy="6453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529" y="257174"/>
            <a:ext cx="8632610" cy="660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293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Verification Requests</vt:lpstr>
      <vt:lpstr>Verification Work Underway</vt:lpstr>
      <vt:lpstr>Proposal to Partnership</vt:lpstr>
      <vt:lpstr>Verification Framework</vt:lpstr>
      <vt:lpstr>Draft Verification Principles</vt:lpstr>
      <vt:lpstr>Slide 6</vt:lpstr>
      <vt:lpstr>Slide 7</vt:lpstr>
      <vt:lpstr>Slide 8</vt:lpstr>
      <vt:lpstr>Slide 9</vt:lpstr>
      <vt:lpstr>Slide 10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CBP Partnership Proposal for Ensuring Full Accountability of Best Practices and Technologies Implemented</dc:title>
  <dc:creator>Rbatiuk</dc:creator>
  <cp:lastModifiedBy>Claggett, Sally</cp:lastModifiedBy>
  <cp:revision>14</cp:revision>
  <dcterms:created xsi:type="dcterms:W3CDTF">2011-12-15T12:31:30Z</dcterms:created>
  <dcterms:modified xsi:type="dcterms:W3CDTF">2012-01-30T22:16:37Z</dcterms:modified>
</cp:coreProperties>
</file>