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3" r:id="rId2"/>
    <p:sldMasterId id="2147483675" r:id="rId3"/>
    <p:sldMasterId id="2147483677" r:id="rId4"/>
    <p:sldMasterId id="2147483862" r:id="rId5"/>
    <p:sldMasterId id="2147483865" r:id="rId6"/>
  </p:sldMasterIdLst>
  <p:notesMasterIdLst>
    <p:notesMasterId r:id="rId22"/>
  </p:notesMasterIdLst>
  <p:handoutMasterIdLst>
    <p:handoutMasterId r:id="rId23"/>
  </p:handoutMasterIdLst>
  <p:sldIdLst>
    <p:sldId id="1386" r:id="rId7"/>
    <p:sldId id="1427" r:id="rId8"/>
    <p:sldId id="1433" r:id="rId9"/>
    <p:sldId id="1445" r:id="rId10"/>
    <p:sldId id="1435" r:id="rId11"/>
    <p:sldId id="1436" r:id="rId12"/>
    <p:sldId id="1446" r:id="rId13"/>
    <p:sldId id="1440" r:id="rId14"/>
    <p:sldId id="1439" r:id="rId15"/>
    <p:sldId id="1441" r:id="rId16"/>
    <p:sldId id="1447" r:id="rId17"/>
    <p:sldId id="1453" r:id="rId18"/>
    <p:sldId id="1457" r:id="rId19"/>
    <p:sldId id="1451" r:id="rId20"/>
    <p:sldId id="1455" r:id="rId21"/>
  </p:sldIdLst>
  <p:sldSz cx="9144000" cy="6858000" type="screen4x3"/>
  <p:notesSz cx="7315200" cy="9601200"/>
  <p:defaultTextStyle>
    <a:defPPr>
      <a:defRPr lang="en-US"/>
    </a:defPPr>
    <a:lvl1pPr algn="l" rtl="0" fontAlgn="base">
      <a:spcBef>
        <a:spcPct val="0"/>
      </a:spcBef>
      <a:spcAft>
        <a:spcPct val="0"/>
      </a:spcAft>
      <a:defRPr b="1" kern="1200">
        <a:solidFill>
          <a:schemeClr val="tx1"/>
        </a:solidFill>
        <a:latin typeface="Frutiger" pitchFamily="34" charset="0"/>
        <a:ea typeface="+mn-ea"/>
        <a:cs typeface="+mn-cs"/>
      </a:defRPr>
    </a:lvl1pPr>
    <a:lvl2pPr marL="457200" algn="l" rtl="0" fontAlgn="base">
      <a:spcBef>
        <a:spcPct val="0"/>
      </a:spcBef>
      <a:spcAft>
        <a:spcPct val="0"/>
      </a:spcAft>
      <a:defRPr b="1" kern="1200">
        <a:solidFill>
          <a:schemeClr val="tx1"/>
        </a:solidFill>
        <a:latin typeface="Frutiger" pitchFamily="34" charset="0"/>
        <a:ea typeface="+mn-ea"/>
        <a:cs typeface="+mn-cs"/>
      </a:defRPr>
    </a:lvl2pPr>
    <a:lvl3pPr marL="914400" algn="l" rtl="0" fontAlgn="base">
      <a:spcBef>
        <a:spcPct val="0"/>
      </a:spcBef>
      <a:spcAft>
        <a:spcPct val="0"/>
      </a:spcAft>
      <a:defRPr b="1" kern="1200">
        <a:solidFill>
          <a:schemeClr val="tx1"/>
        </a:solidFill>
        <a:latin typeface="Frutiger" pitchFamily="34" charset="0"/>
        <a:ea typeface="+mn-ea"/>
        <a:cs typeface="+mn-cs"/>
      </a:defRPr>
    </a:lvl3pPr>
    <a:lvl4pPr marL="1371600" algn="l" rtl="0" fontAlgn="base">
      <a:spcBef>
        <a:spcPct val="0"/>
      </a:spcBef>
      <a:spcAft>
        <a:spcPct val="0"/>
      </a:spcAft>
      <a:defRPr b="1" kern="1200">
        <a:solidFill>
          <a:schemeClr val="tx1"/>
        </a:solidFill>
        <a:latin typeface="Frutiger" pitchFamily="34" charset="0"/>
        <a:ea typeface="+mn-ea"/>
        <a:cs typeface="+mn-cs"/>
      </a:defRPr>
    </a:lvl4pPr>
    <a:lvl5pPr marL="1828800" algn="l" rtl="0" fontAlgn="base">
      <a:spcBef>
        <a:spcPct val="0"/>
      </a:spcBef>
      <a:spcAft>
        <a:spcPct val="0"/>
      </a:spcAft>
      <a:defRPr b="1" kern="1200">
        <a:solidFill>
          <a:schemeClr val="tx1"/>
        </a:solidFill>
        <a:latin typeface="Frutiger" pitchFamily="34" charset="0"/>
        <a:ea typeface="+mn-ea"/>
        <a:cs typeface="+mn-cs"/>
      </a:defRPr>
    </a:lvl5pPr>
    <a:lvl6pPr marL="2286000" algn="l" defTabSz="914400" rtl="0" eaLnBrk="1" latinLnBrk="0" hangingPunct="1">
      <a:defRPr b="1" kern="1200">
        <a:solidFill>
          <a:schemeClr val="tx1"/>
        </a:solidFill>
        <a:latin typeface="Frutiger" pitchFamily="34" charset="0"/>
        <a:ea typeface="+mn-ea"/>
        <a:cs typeface="+mn-cs"/>
      </a:defRPr>
    </a:lvl6pPr>
    <a:lvl7pPr marL="2743200" algn="l" defTabSz="914400" rtl="0" eaLnBrk="1" latinLnBrk="0" hangingPunct="1">
      <a:defRPr b="1" kern="1200">
        <a:solidFill>
          <a:schemeClr val="tx1"/>
        </a:solidFill>
        <a:latin typeface="Frutiger" pitchFamily="34" charset="0"/>
        <a:ea typeface="+mn-ea"/>
        <a:cs typeface="+mn-cs"/>
      </a:defRPr>
    </a:lvl7pPr>
    <a:lvl8pPr marL="3200400" algn="l" defTabSz="914400" rtl="0" eaLnBrk="1" latinLnBrk="0" hangingPunct="1">
      <a:defRPr b="1" kern="1200">
        <a:solidFill>
          <a:schemeClr val="tx1"/>
        </a:solidFill>
        <a:latin typeface="Frutiger" pitchFamily="34" charset="0"/>
        <a:ea typeface="+mn-ea"/>
        <a:cs typeface="+mn-cs"/>
      </a:defRPr>
    </a:lvl8pPr>
    <a:lvl9pPr marL="3657600" algn="l" defTabSz="914400" rtl="0" eaLnBrk="1" latinLnBrk="0" hangingPunct="1">
      <a:defRPr b="1" kern="1200">
        <a:solidFill>
          <a:schemeClr val="tx1"/>
        </a:solidFill>
        <a:latin typeface="Frutiger"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9933FF"/>
    <a:srgbClr val="ECE3E0"/>
    <a:srgbClr val="EBEBE1"/>
    <a:srgbClr val="4040D0"/>
    <a:srgbClr val="00FFCC"/>
    <a:srgbClr val="00FFFF"/>
    <a:srgbClr val="00CC99"/>
    <a:srgbClr val="00EAAD"/>
    <a:srgbClr val="E3FFB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23" autoAdjust="0"/>
    <p:restoredTop sz="96355" autoAdjust="0"/>
  </p:normalViewPr>
  <p:slideViewPr>
    <p:cSldViewPr snapToGrid="0">
      <p:cViewPr varScale="1">
        <p:scale>
          <a:sx n="76" d="100"/>
          <a:sy n="76" d="100"/>
        </p:scale>
        <p:origin x="-834" y="-84"/>
      </p:cViewPr>
      <p:guideLst>
        <p:guide orient="horz" pos="817"/>
        <p:guide pos="24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00" d="100"/>
        <a:sy n="100" d="100"/>
      </p:scale>
      <p:origin x="0" y="324"/>
    </p:cViewPr>
  </p:sorterViewPr>
  <p:notesViewPr>
    <p:cSldViewPr snapToGrid="0">
      <p:cViewPr varScale="1">
        <p:scale>
          <a:sx n="65" d="100"/>
          <a:sy n="65" d="100"/>
        </p:scale>
        <p:origin x="-1986" y="-120"/>
      </p:cViewPr>
      <p:guideLst>
        <p:guide orient="horz" pos="3024"/>
        <p:guide pos="2304"/>
      </p:guideLst>
    </p:cSldViewPr>
  </p:notesViewPr>
  <p:gridSpacing cx="77716063" cy="77716063"/>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70475" cy="480060"/>
          </a:xfrm>
          <a:prstGeom prst="rect">
            <a:avLst/>
          </a:prstGeom>
          <a:noFill/>
          <a:ln w="9525">
            <a:noFill/>
            <a:miter lim="800000"/>
            <a:headEnd/>
            <a:tailEnd/>
          </a:ln>
          <a:effectLst/>
        </p:spPr>
        <p:txBody>
          <a:bodyPr vert="horz" wrap="square" lIns="95742" tIns="47871" rIns="95742" bIns="47871" numCol="1" anchor="t" anchorCtr="0" compatLnSpc="1">
            <a:prstTxWarp prst="textNoShape">
              <a:avLst/>
            </a:prstTxWarp>
          </a:bodyPr>
          <a:lstStyle>
            <a:lvl1pPr algn="l" defTabSz="958132" eaLnBrk="0" hangingPunct="0">
              <a:defRPr sz="1200" b="0">
                <a:latin typeface="Times New Roman" pitchFamily="18" charset="0"/>
              </a:defRPr>
            </a:lvl1pPr>
          </a:lstStyle>
          <a:p>
            <a:pPr>
              <a:defRPr/>
            </a:pPr>
            <a:endParaRPr lang="en-US"/>
          </a:p>
        </p:txBody>
      </p:sp>
      <p:sp>
        <p:nvSpPr>
          <p:cNvPr id="6147" name="Rectangle 3"/>
          <p:cNvSpPr>
            <a:spLocks noGrp="1" noChangeArrowheads="1"/>
          </p:cNvSpPr>
          <p:nvPr>
            <p:ph type="dt" sz="quarter" idx="1"/>
          </p:nvPr>
        </p:nvSpPr>
        <p:spPr bwMode="auto">
          <a:xfrm>
            <a:off x="4144726" y="0"/>
            <a:ext cx="3170474" cy="480060"/>
          </a:xfrm>
          <a:prstGeom prst="rect">
            <a:avLst/>
          </a:prstGeom>
          <a:noFill/>
          <a:ln w="9525">
            <a:noFill/>
            <a:miter lim="800000"/>
            <a:headEnd/>
            <a:tailEnd/>
          </a:ln>
          <a:effectLst/>
        </p:spPr>
        <p:txBody>
          <a:bodyPr vert="horz" wrap="square" lIns="95742" tIns="47871" rIns="95742" bIns="47871" numCol="1" anchor="t" anchorCtr="0" compatLnSpc="1">
            <a:prstTxWarp prst="textNoShape">
              <a:avLst/>
            </a:prstTxWarp>
          </a:bodyPr>
          <a:lstStyle>
            <a:lvl1pPr algn="r" defTabSz="958132" eaLnBrk="0" hangingPunct="0">
              <a:defRPr sz="1200" b="0">
                <a:latin typeface="Times New Roman" pitchFamily="18" charset="0"/>
              </a:defRPr>
            </a:lvl1pPr>
          </a:lstStyle>
          <a:p>
            <a:pPr>
              <a:defRPr/>
            </a:pPr>
            <a:endParaRPr lang="en-US"/>
          </a:p>
        </p:txBody>
      </p:sp>
      <p:sp>
        <p:nvSpPr>
          <p:cNvPr id="6148" name="Rectangle 4"/>
          <p:cNvSpPr>
            <a:spLocks noGrp="1" noChangeArrowheads="1"/>
          </p:cNvSpPr>
          <p:nvPr>
            <p:ph type="ftr" sz="quarter" idx="2"/>
          </p:nvPr>
        </p:nvSpPr>
        <p:spPr bwMode="auto">
          <a:xfrm>
            <a:off x="0" y="9121140"/>
            <a:ext cx="3170475" cy="480060"/>
          </a:xfrm>
          <a:prstGeom prst="rect">
            <a:avLst/>
          </a:prstGeom>
          <a:noFill/>
          <a:ln w="9525">
            <a:noFill/>
            <a:miter lim="800000"/>
            <a:headEnd/>
            <a:tailEnd/>
          </a:ln>
          <a:effectLst/>
        </p:spPr>
        <p:txBody>
          <a:bodyPr vert="horz" wrap="square" lIns="95742" tIns="47871" rIns="95742" bIns="47871" numCol="1" anchor="b" anchorCtr="0" compatLnSpc="1">
            <a:prstTxWarp prst="textNoShape">
              <a:avLst/>
            </a:prstTxWarp>
          </a:bodyPr>
          <a:lstStyle>
            <a:lvl1pPr algn="l" defTabSz="958132" eaLnBrk="0" hangingPunct="0">
              <a:defRPr sz="1200" b="0">
                <a:latin typeface="Times New Roman" pitchFamily="18" charset="0"/>
              </a:defRPr>
            </a:lvl1pPr>
          </a:lstStyle>
          <a:p>
            <a:pPr>
              <a:defRPr/>
            </a:pPr>
            <a:endParaRPr lang="en-US"/>
          </a:p>
        </p:txBody>
      </p:sp>
      <p:sp>
        <p:nvSpPr>
          <p:cNvPr id="6149" name="Rectangle 5"/>
          <p:cNvSpPr>
            <a:spLocks noGrp="1" noChangeArrowheads="1"/>
          </p:cNvSpPr>
          <p:nvPr>
            <p:ph type="sldNum" sz="quarter" idx="3"/>
          </p:nvPr>
        </p:nvSpPr>
        <p:spPr bwMode="auto">
          <a:xfrm>
            <a:off x="4144726" y="9121140"/>
            <a:ext cx="3170474" cy="480060"/>
          </a:xfrm>
          <a:prstGeom prst="rect">
            <a:avLst/>
          </a:prstGeom>
          <a:noFill/>
          <a:ln w="9525">
            <a:noFill/>
            <a:miter lim="800000"/>
            <a:headEnd/>
            <a:tailEnd/>
          </a:ln>
          <a:effectLst/>
        </p:spPr>
        <p:txBody>
          <a:bodyPr vert="horz" wrap="square" lIns="95742" tIns="47871" rIns="95742" bIns="47871" numCol="1" anchor="b" anchorCtr="0" compatLnSpc="1">
            <a:prstTxWarp prst="textNoShape">
              <a:avLst/>
            </a:prstTxWarp>
          </a:bodyPr>
          <a:lstStyle>
            <a:lvl1pPr algn="r" defTabSz="958132" eaLnBrk="0" hangingPunct="0">
              <a:defRPr sz="1200" b="0">
                <a:latin typeface="Times New Roman" pitchFamily="18" charset="0"/>
              </a:defRPr>
            </a:lvl1pPr>
          </a:lstStyle>
          <a:p>
            <a:pPr>
              <a:defRPr/>
            </a:pPr>
            <a:fld id="{7260CC49-1668-42C7-9898-AA2B128B3359}"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0"/>
            <a:ext cx="3172137" cy="475128"/>
          </a:xfrm>
          <a:prstGeom prst="rect">
            <a:avLst/>
          </a:prstGeom>
          <a:noFill/>
          <a:ln w="9525">
            <a:noFill/>
            <a:miter lim="800000"/>
            <a:headEnd/>
            <a:tailEnd/>
          </a:ln>
          <a:effectLst/>
        </p:spPr>
        <p:txBody>
          <a:bodyPr vert="horz" wrap="square" lIns="95742" tIns="47871" rIns="95742" bIns="47871" numCol="1" anchor="t" anchorCtr="0" compatLnSpc="1">
            <a:prstTxWarp prst="textNoShape">
              <a:avLst/>
            </a:prstTxWarp>
          </a:bodyPr>
          <a:lstStyle>
            <a:lvl1pPr algn="l" defTabSz="958132" eaLnBrk="0" hangingPunct="0">
              <a:defRPr sz="1200" b="0">
                <a:latin typeface="Times New Roman" pitchFamily="18" charset="0"/>
              </a:defRPr>
            </a:lvl1pPr>
          </a:lstStyle>
          <a:p>
            <a:pPr>
              <a:defRPr/>
            </a:pPr>
            <a:endParaRPr lang="en-US"/>
          </a:p>
        </p:txBody>
      </p:sp>
      <p:sp>
        <p:nvSpPr>
          <p:cNvPr id="117763" name="Rectangle 3"/>
          <p:cNvSpPr>
            <a:spLocks noGrp="1" noChangeArrowheads="1"/>
          </p:cNvSpPr>
          <p:nvPr>
            <p:ph type="dt" idx="1"/>
          </p:nvPr>
        </p:nvSpPr>
        <p:spPr bwMode="auto">
          <a:xfrm>
            <a:off x="4146388" y="0"/>
            <a:ext cx="3172137" cy="475128"/>
          </a:xfrm>
          <a:prstGeom prst="rect">
            <a:avLst/>
          </a:prstGeom>
          <a:noFill/>
          <a:ln w="9525">
            <a:noFill/>
            <a:miter lim="800000"/>
            <a:headEnd/>
            <a:tailEnd/>
          </a:ln>
          <a:effectLst/>
        </p:spPr>
        <p:txBody>
          <a:bodyPr vert="horz" wrap="square" lIns="95742" tIns="47871" rIns="95742" bIns="47871" numCol="1" anchor="t" anchorCtr="0" compatLnSpc="1">
            <a:prstTxWarp prst="textNoShape">
              <a:avLst/>
            </a:prstTxWarp>
          </a:bodyPr>
          <a:lstStyle>
            <a:lvl1pPr algn="r" defTabSz="958132" eaLnBrk="0" hangingPunct="0">
              <a:defRPr sz="1200" b="0">
                <a:latin typeface="Times New Roman" pitchFamily="18" charset="0"/>
              </a:defRPr>
            </a:lvl1pPr>
          </a:lstStyle>
          <a:p>
            <a:pPr>
              <a:defRPr/>
            </a:pPr>
            <a:endParaRPr lang="en-US"/>
          </a:p>
        </p:txBody>
      </p:sp>
      <p:sp>
        <p:nvSpPr>
          <p:cNvPr id="161796" name="Rectangle 4"/>
          <p:cNvSpPr>
            <a:spLocks noGrp="1" noRot="1" noChangeAspect="1" noChangeArrowheads="1" noTextEdit="1"/>
          </p:cNvSpPr>
          <p:nvPr>
            <p:ph type="sldImg" idx="2"/>
          </p:nvPr>
        </p:nvSpPr>
        <p:spPr bwMode="auto">
          <a:xfrm>
            <a:off x="1228725" y="711200"/>
            <a:ext cx="4860925" cy="3644900"/>
          </a:xfrm>
          <a:prstGeom prst="rect">
            <a:avLst/>
          </a:prstGeom>
          <a:noFill/>
          <a:ln w="9525">
            <a:solidFill>
              <a:srgbClr val="000000"/>
            </a:solidFill>
            <a:miter lim="800000"/>
            <a:headEnd/>
            <a:tailEnd/>
          </a:ln>
        </p:spPr>
      </p:sp>
      <p:sp>
        <p:nvSpPr>
          <p:cNvPr id="117765" name="Rectangle 5"/>
          <p:cNvSpPr>
            <a:spLocks noGrp="1" noChangeArrowheads="1"/>
          </p:cNvSpPr>
          <p:nvPr>
            <p:ph type="body" sz="quarter" idx="3"/>
          </p:nvPr>
        </p:nvSpPr>
        <p:spPr bwMode="auto">
          <a:xfrm>
            <a:off x="975915" y="4593451"/>
            <a:ext cx="5366697" cy="4277795"/>
          </a:xfrm>
          <a:prstGeom prst="rect">
            <a:avLst/>
          </a:prstGeom>
          <a:noFill/>
          <a:ln w="9525">
            <a:noFill/>
            <a:miter lim="800000"/>
            <a:headEnd/>
            <a:tailEnd/>
          </a:ln>
          <a:effectLst/>
        </p:spPr>
        <p:txBody>
          <a:bodyPr vert="horz" wrap="square" lIns="95742" tIns="47871" rIns="95742" bIns="4787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7766" name="Rectangle 6"/>
          <p:cNvSpPr>
            <a:spLocks noGrp="1" noChangeArrowheads="1"/>
          </p:cNvSpPr>
          <p:nvPr>
            <p:ph type="ftr" sz="quarter" idx="4"/>
          </p:nvPr>
        </p:nvSpPr>
        <p:spPr bwMode="auto">
          <a:xfrm>
            <a:off x="0" y="9107988"/>
            <a:ext cx="3172137" cy="475128"/>
          </a:xfrm>
          <a:prstGeom prst="rect">
            <a:avLst/>
          </a:prstGeom>
          <a:noFill/>
          <a:ln w="9525">
            <a:noFill/>
            <a:miter lim="800000"/>
            <a:headEnd/>
            <a:tailEnd/>
          </a:ln>
          <a:effectLst/>
        </p:spPr>
        <p:txBody>
          <a:bodyPr vert="horz" wrap="square" lIns="95742" tIns="47871" rIns="95742" bIns="47871" numCol="1" anchor="b" anchorCtr="0" compatLnSpc="1">
            <a:prstTxWarp prst="textNoShape">
              <a:avLst/>
            </a:prstTxWarp>
          </a:bodyPr>
          <a:lstStyle>
            <a:lvl1pPr algn="l" defTabSz="958132" eaLnBrk="0" hangingPunct="0">
              <a:defRPr sz="1200" b="0">
                <a:latin typeface="Times New Roman" pitchFamily="18" charset="0"/>
              </a:defRPr>
            </a:lvl1pPr>
          </a:lstStyle>
          <a:p>
            <a:pPr>
              <a:defRPr/>
            </a:pPr>
            <a:endParaRPr lang="en-US"/>
          </a:p>
        </p:txBody>
      </p:sp>
      <p:sp>
        <p:nvSpPr>
          <p:cNvPr id="117767" name="Rectangle 7"/>
          <p:cNvSpPr>
            <a:spLocks noGrp="1" noChangeArrowheads="1"/>
          </p:cNvSpPr>
          <p:nvPr>
            <p:ph type="sldNum" sz="quarter" idx="5"/>
          </p:nvPr>
        </p:nvSpPr>
        <p:spPr bwMode="auto">
          <a:xfrm>
            <a:off x="4146388" y="9107988"/>
            <a:ext cx="3172137" cy="475128"/>
          </a:xfrm>
          <a:prstGeom prst="rect">
            <a:avLst/>
          </a:prstGeom>
          <a:noFill/>
          <a:ln w="9525">
            <a:noFill/>
            <a:miter lim="800000"/>
            <a:headEnd/>
            <a:tailEnd/>
          </a:ln>
          <a:effectLst/>
        </p:spPr>
        <p:txBody>
          <a:bodyPr vert="horz" wrap="square" lIns="95742" tIns="47871" rIns="95742" bIns="47871" numCol="1" anchor="b" anchorCtr="0" compatLnSpc="1">
            <a:prstTxWarp prst="textNoShape">
              <a:avLst/>
            </a:prstTxWarp>
          </a:bodyPr>
          <a:lstStyle>
            <a:lvl1pPr algn="r" defTabSz="958132" eaLnBrk="0" hangingPunct="0">
              <a:defRPr sz="1200" b="0">
                <a:latin typeface="Times New Roman" pitchFamily="18" charset="0"/>
              </a:defRPr>
            </a:lvl1pPr>
          </a:lstStyle>
          <a:p>
            <a:pPr>
              <a:defRPr/>
            </a:pPr>
            <a:fld id="{FFC571CC-8933-45CC-9EB6-7F4A8FAF320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512BCFCF-4431-463A-934E-6C099C641051}" type="slidenum">
              <a:rPr lang="en-US" smtClean="0"/>
              <a:pPr/>
              <a:t>1</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n-US" dirty="0" smtClean="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C571CC-8933-45CC-9EB6-7F4A8FAF3200}" type="slidenum">
              <a:rPr lang="en-US" smtClean="0">
                <a:solidFill>
                  <a:srgbClr val="000000"/>
                </a:solidFill>
              </a:rPr>
              <a:pPr>
                <a:defRPr/>
              </a:pPr>
              <a:t>2</a:t>
            </a:fld>
            <a:endParaRPr lang="en-US" dirty="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C571CC-8933-45CC-9EB6-7F4A8FAF3200}" type="slidenum">
              <a:rPr lang="en-US" smtClean="0">
                <a:solidFill>
                  <a:srgbClr val="000000"/>
                </a:solidFill>
              </a:rPr>
              <a:pPr>
                <a:defRPr/>
              </a:pPr>
              <a:t>3</a:t>
            </a:fld>
            <a:endParaRPr lang="en-US" dirty="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1B7F3E-AD2F-411A-9487-4DB26E596AB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1B7F3E-AD2F-411A-9487-4DB26E596AB4}"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1B7F3E-AD2F-411A-9487-4DB26E596AB4}"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7"/>
          <p:cNvSpPr>
            <a:spLocks noGrp="1" noChangeArrowheads="1"/>
          </p:cNvSpPr>
          <p:nvPr>
            <p:ph type="sldNum" sz="quarter" idx="10"/>
          </p:nvPr>
        </p:nvSpPr>
        <p:spPr/>
        <p:txBody>
          <a:bodyPr/>
          <a:lstStyle>
            <a:lvl1pPr>
              <a:defRPr/>
            </a:lvl1pPr>
          </a:lstStyle>
          <a:p>
            <a:pPr>
              <a:defRPr/>
            </a:pPr>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sldNum" sz="quarter" idx="10"/>
          </p:nvPr>
        </p:nvSpPr>
        <p:spPr/>
        <p:txBody>
          <a:bodyPr/>
          <a:lstStyle>
            <a:lvl1pPr>
              <a:defRPr/>
            </a:lvl1pPr>
          </a:lstStyle>
          <a:p>
            <a:pPr>
              <a:defRPr/>
            </a:pPr>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4488" y="1219200"/>
            <a:ext cx="2079625" cy="4970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219200"/>
            <a:ext cx="6086475" cy="4970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sldNum" sz="quarter" idx="10"/>
          </p:nvPr>
        </p:nvSpPr>
        <p:spPr/>
        <p:txBody>
          <a:bodyPr/>
          <a:lstStyle>
            <a:lvl1pPr>
              <a:defRPr/>
            </a:lvl1pPr>
          </a:lstStyle>
          <a:p>
            <a:pPr>
              <a:defRPr/>
            </a:pPr>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7848600" cy="457200"/>
          </a:xfrm>
        </p:spPr>
        <p:txBody>
          <a:bodyPr/>
          <a:lstStyle>
            <a:lvl1pPr>
              <a:defRPr sz="2400"/>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5613" y="2074863"/>
            <a:ext cx="40830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91063" y="2074863"/>
            <a:ext cx="40830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91063" y="4208463"/>
            <a:ext cx="40830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7"/>
          <p:cNvSpPr>
            <a:spLocks noGrp="1" noChangeArrowheads="1"/>
          </p:cNvSpPr>
          <p:nvPr>
            <p:ph type="sldNum" sz="quarter" idx="10"/>
          </p:nvPr>
        </p:nvSpPr>
        <p:spPr/>
        <p:txBody>
          <a:bodyPr/>
          <a:lstStyle>
            <a:lvl1pPr>
              <a:defRPr/>
            </a:lvl1pPr>
          </a:lstStyle>
          <a:p>
            <a:pPr>
              <a:defRPr/>
            </a:pPr>
            <a:endParaRPr 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7848600"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2074863"/>
            <a:ext cx="40830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1063" y="2074863"/>
            <a:ext cx="40830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sldNum" sz="quarter" idx="10"/>
          </p:nvPr>
        </p:nvSpPr>
        <p:spPr/>
        <p:txBody>
          <a:bodyPr/>
          <a:lstStyle>
            <a:lvl1pPr>
              <a:defRPr/>
            </a:lvl1pPr>
          </a:lstStyle>
          <a:p>
            <a:pPr>
              <a:defRPr/>
            </a:pPr>
            <a:endParaRPr lang="en-US"/>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5613" y="1219200"/>
            <a:ext cx="8318500" cy="497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7"/>
          <p:cNvSpPr>
            <a:spLocks noGrp="1" noChangeArrowheads="1"/>
          </p:cNvSpPr>
          <p:nvPr>
            <p:ph type="sldNum" sz="quarter" idx="10"/>
          </p:nvPr>
        </p:nvSpPr>
        <p:spPr/>
        <p:txBody>
          <a:bodyPr/>
          <a:lstStyle>
            <a:lvl1pPr>
              <a:defRPr/>
            </a:lvl1pPr>
          </a:lstStyle>
          <a:p>
            <a:pPr>
              <a:defRPr/>
            </a:pPr>
            <a:endParaRPr lang="en-US"/>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3736F43-F1BC-480C-87F4-9773CF8E9BCD}" type="datetimeFigureOut">
              <a:rPr lang="en-US"/>
              <a:pPr>
                <a:defRPr/>
              </a:pPr>
              <a:t>9/4/2012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0A6F11-A42F-4251-B64B-16411D51D40D}" type="slidenum">
              <a:rPr lang="en-US"/>
              <a:pPr>
                <a:defRPr/>
              </a:pPr>
              <a:t>‹#›</a:t>
            </a:fld>
            <a:endParaRPr lang="en-US" dirty="0"/>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48BCA6-DD36-493A-AEFB-64B7B91B3F93}" type="datetimeFigureOut">
              <a:rPr lang="en-US"/>
              <a:pPr>
                <a:defRPr/>
              </a:pPr>
              <a:t>9/4/2012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940655-8736-470A-B7E8-0084A1D527A1}" type="slidenum">
              <a:rPr lang="en-US"/>
              <a:pPr>
                <a:defRPr/>
              </a:pPr>
              <a:t>‹#›</a:t>
            </a:fld>
            <a:endParaRPr lang="en-US" dirty="0"/>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9ABC5F0-FA8C-4623-93EA-C0771DAF72FA}" type="datetimeFigureOut">
              <a:rPr lang="en-US"/>
              <a:pPr>
                <a:defRPr/>
              </a:pPr>
              <a:t>9/4/2012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A127E7-9000-4F94-B44D-760B16128873}" type="slidenum">
              <a:rPr lang="en-US"/>
              <a:pPr>
                <a:defRPr/>
              </a:pPr>
              <a:t>‹#›</a:t>
            </a:fld>
            <a:endParaRPr lang="en-US" dirty="0"/>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4DA8D69-0DBF-4314-807C-E9E2A13233E2}" type="datetimeFigureOut">
              <a:rPr lang="en-US"/>
              <a:pPr>
                <a:defRPr/>
              </a:pPr>
              <a:t>9/4/2012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D119D5-31A4-4606-8016-40B4A0C6E20B}" type="slidenum">
              <a:rPr lang="en-US"/>
              <a:pPr>
                <a:defRPr/>
              </a:pPr>
              <a:t>‹#›</a:t>
            </a:fld>
            <a:endParaRPr lang="en-US" dirty="0"/>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44DDC14-1516-422F-B6CB-20B1097B6596}" type="datetimeFigureOut">
              <a:rPr lang="en-US"/>
              <a:pPr>
                <a:defRPr/>
              </a:pPr>
              <a:t>9/4/2012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BA2E21C-A939-4024-A8CA-5CFBA7E4EA45}" type="slidenum">
              <a:rPr lang="en-US"/>
              <a:pPr>
                <a:defRPr/>
              </a:pPr>
              <a:t>‹#›</a:t>
            </a:fld>
            <a:endParaRPr lang="en-US" dirty="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908" y="2286000"/>
            <a:ext cx="8318500" cy="4114800"/>
          </a:xfrm>
        </p:spPr>
        <p:txBody>
          <a:bodyPr/>
          <a:lstStyle>
            <a:lvl1pPr>
              <a:lnSpc>
                <a:spcPct val="100000"/>
              </a:lnSpc>
              <a:spcBef>
                <a:spcPts val="1800"/>
              </a:spcBef>
              <a:buFont typeface="Wingdings" pitchFamily="2" charset="2"/>
              <a:buChar char="§"/>
              <a:defRPr/>
            </a:lvl1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a:xfrm>
            <a:off x="457200" y="1115568"/>
            <a:ext cx="8229600" cy="457200"/>
          </a:xfrm>
        </p:spPr>
        <p:txBody>
          <a:bodyPr/>
          <a:lstStyle>
            <a:lvl1pPr>
              <a:lnSpc>
                <a:spcPct val="100000"/>
              </a:lnSpc>
              <a:defRPr/>
            </a:lvl1pPr>
          </a:lstStyle>
          <a:p>
            <a:r>
              <a:rPr lang="en-US" dirty="0" smtClean="0"/>
              <a:t>Click to edit Master title style</a:t>
            </a:r>
            <a:endParaRPr lang="en-US" dirty="0"/>
          </a:p>
        </p:txBody>
      </p:sp>
      <p:sp>
        <p:nvSpPr>
          <p:cNvPr id="4" name="Rectangle 37"/>
          <p:cNvSpPr>
            <a:spLocks noGrp="1" noChangeArrowheads="1"/>
          </p:cNvSpPr>
          <p:nvPr>
            <p:ph type="sldNum" sz="quarter" idx="10"/>
          </p:nvPr>
        </p:nvSpPr>
        <p:spPr/>
        <p:txBody>
          <a:bodyPr/>
          <a:lstStyle>
            <a:lvl1pPr>
              <a:defRPr/>
            </a:lvl1pPr>
          </a:lstStyle>
          <a:p>
            <a:pPr>
              <a:defRPr/>
            </a:pPr>
            <a:endParaRPr 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C8F782-0334-495C-B239-75D0DA3F0EE5}" type="datetimeFigureOut">
              <a:rPr lang="en-US"/>
              <a:pPr>
                <a:defRPr/>
              </a:pPr>
              <a:t>9/4/2012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464C2BF-D23E-4904-A5C7-1639BE75BC27}" type="slidenum">
              <a:rPr lang="en-US"/>
              <a:pPr>
                <a:defRPr/>
              </a:pPr>
              <a:t>‹#›</a:t>
            </a:fld>
            <a:endParaRPr lang="en-US" dirty="0"/>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41BE04B-24DC-42A7-8BDA-6C5E7BFA4B32}" type="datetimeFigureOut">
              <a:rPr lang="en-US"/>
              <a:pPr>
                <a:defRPr/>
              </a:pPr>
              <a:t>9/4/2012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8428D5F-807D-40A2-AF07-DAF5C3132C4C}" type="slidenum">
              <a:rPr lang="en-US"/>
              <a:pPr>
                <a:defRPr/>
              </a:pPr>
              <a:t>‹#›</a:t>
            </a:fld>
            <a:endParaRPr lang="en-US" dirty="0"/>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16D8634-C8AD-43EB-88D7-8D2AF2C2627D}" type="datetimeFigureOut">
              <a:rPr lang="en-US"/>
              <a:pPr>
                <a:defRPr/>
              </a:pPr>
              <a:t>9/4/2012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BA84A0-BF6E-4F05-92A1-CC73BE6F3B1F}" type="slidenum">
              <a:rPr lang="en-US"/>
              <a:pPr>
                <a:defRPr/>
              </a:pPr>
              <a:t>‹#›</a:t>
            </a:fld>
            <a:endParaRPr lang="en-US" dirty="0"/>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175D55-265E-406D-8825-3233F6795EA7}" type="datetimeFigureOut">
              <a:rPr lang="en-US"/>
              <a:pPr>
                <a:defRPr/>
              </a:pPr>
              <a:t>9/4/2012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9C7A540-BF30-4DB8-95AA-86AD52139FBF}" type="slidenum">
              <a:rPr lang="en-US"/>
              <a:pPr>
                <a:defRPr/>
              </a:pPr>
              <a:t>‹#›</a:t>
            </a:fld>
            <a:endParaRPr lang="en-US" dirty="0"/>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C483B7-BFD1-4C48-A334-BC5043C140E8}" type="datetimeFigureOut">
              <a:rPr lang="en-US"/>
              <a:pPr>
                <a:defRPr/>
              </a:pPr>
              <a:t>9/4/2012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41047E-D70E-4E1B-9C3B-0040C2C1DA95}" type="slidenum">
              <a:rPr lang="en-US"/>
              <a:pPr>
                <a:defRPr/>
              </a:pPr>
              <a:t>‹#›</a:t>
            </a:fld>
            <a:endParaRPr lang="en-US" dirty="0"/>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520F598-6DFA-46B7-8452-FC2A09448AE5}" type="datetimeFigureOut">
              <a:rPr lang="en-US"/>
              <a:pPr>
                <a:defRPr/>
              </a:pPr>
              <a:t>9/4/2012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A2C8C7-C0AA-445C-A79E-F95E8045CB6A}" type="slidenum">
              <a:rPr lang="en-US"/>
              <a:pPr>
                <a:defRPr/>
              </a:pPr>
              <a:t>‹#›</a:t>
            </a:fld>
            <a:endParaRPr lang="en-US" dirty="0"/>
          </a:p>
        </p:txBody>
      </p:sp>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3D0D842-7373-411C-8CE4-BB844C3CAED5}" type="datetimeFigureOut">
              <a:rPr lang="en-US"/>
              <a:pPr>
                <a:defRPr/>
              </a:pPr>
              <a:t>9/4/2012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096C40-03A2-4362-856C-E8A2F05EEAFC}" type="slidenum">
              <a:rPr lang="en-US"/>
              <a:pPr>
                <a:defRPr/>
              </a:pPr>
              <a:t>‹#›</a:t>
            </a:fld>
            <a:endParaRPr lang="en-US" dirty="0"/>
          </a:p>
        </p:txBody>
      </p:sp>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8C656C-3551-4806-BF0B-163332989AA0}" type="datetimeFigureOut">
              <a:rPr lang="en-US"/>
              <a:pPr>
                <a:defRPr/>
              </a:pPr>
              <a:t>9/4/2012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945218-23E4-4375-82CB-FC88E18312F6}" type="slidenum">
              <a:rPr lang="en-US"/>
              <a:pPr>
                <a:defRPr/>
              </a:pPr>
              <a:t>‹#›</a:t>
            </a:fld>
            <a:endParaRPr lang="en-US" dirty="0"/>
          </a:p>
        </p:txBody>
      </p:sp>
    </p:spTree>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A7413C1-54D9-47EA-A618-F1B30639C012}" type="datetimeFigureOut">
              <a:rPr lang="en-US"/>
              <a:pPr>
                <a:defRPr/>
              </a:pPr>
              <a:t>9/4/2012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B7F409-0BE7-48D1-ADAD-1CA74C2750BF}" type="slidenum">
              <a:rPr lang="en-US"/>
              <a:pPr>
                <a:defRPr/>
              </a:pPr>
              <a:t>‹#›</a:t>
            </a:fld>
            <a:endParaRPr lang="en-US" dirty="0"/>
          </a:p>
        </p:txBody>
      </p:sp>
    </p:spTree>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1409765-11D1-422C-B962-5F05BC62FE8B}" type="datetimeFigureOut">
              <a:rPr lang="en-US"/>
              <a:pPr>
                <a:defRPr/>
              </a:pPr>
              <a:t>9/4/2012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ACFF46-15C6-46A1-B8C9-59CD09935F0D}" type="slidenum">
              <a:rPr lang="en-US"/>
              <a:pPr>
                <a:defRPr/>
              </a:pPr>
              <a:t>‹#›</a:t>
            </a:fld>
            <a:endParaRPr lang="en-US" dirty="0"/>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Rectangle 37"/>
          <p:cNvSpPr>
            <a:spLocks noGrp="1" noChangeArrowheads="1"/>
          </p:cNvSpPr>
          <p:nvPr>
            <p:ph type="sldNum" sz="quarter" idx="10"/>
          </p:nvPr>
        </p:nvSpPr>
        <p:spPr/>
        <p:txBody>
          <a:bodyPr/>
          <a:lstStyle>
            <a:lvl1pPr>
              <a:defRPr/>
            </a:lvl1pPr>
          </a:lstStyle>
          <a:p>
            <a:pPr>
              <a:defRPr/>
            </a:pPr>
            <a:endParaRPr lang="en-US"/>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02B7329-8489-4A85-ACE1-B464F05FD391}" type="datetimeFigureOut">
              <a:rPr lang="en-US"/>
              <a:pPr>
                <a:defRPr/>
              </a:pPr>
              <a:t>9/4/2012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DC519DD-16D1-4E72-AEE8-8D04675C27DC}" type="slidenum">
              <a:rPr lang="en-US"/>
              <a:pPr>
                <a:defRPr/>
              </a:pPr>
              <a:t>‹#›</a:t>
            </a:fld>
            <a:endParaRPr lang="en-US" dirty="0"/>
          </a:p>
        </p:txBody>
      </p:sp>
    </p:spTree>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2074863"/>
            <a:ext cx="40830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1063" y="2074863"/>
            <a:ext cx="40830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sldNum" sz="quarter" idx="10"/>
          </p:nvPr>
        </p:nvSpPr>
        <p:spPr/>
        <p:txBody>
          <a:bodyPr/>
          <a:lstStyle>
            <a:lvl1pPr>
              <a:defRPr/>
            </a:lvl1pPr>
          </a:lstStyle>
          <a:p>
            <a:pPr>
              <a:defRPr/>
            </a:pPr>
            <a:endParaRPr lang="en-US"/>
          </a:p>
        </p:txBody>
      </p:sp>
    </p:spTree>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37082-4F94-45C4-B4AB-66D8C473AAD1}" type="datetime1">
              <a:rPr lang="en-US" smtClean="0">
                <a:solidFill>
                  <a:prstClr val="black">
                    <a:tint val="75000"/>
                  </a:prstClr>
                </a:solidFill>
              </a:rPr>
              <a:pPr/>
              <a:t>9/4/2012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629400" y="146244"/>
            <a:ext cx="2133600" cy="365125"/>
          </a:xfrm>
        </p:spPr>
        <p:txBody>
          <a:bodyPr/>
          <a:lstStyle>
            <a:lvl1pPr>
              <a:defRPr sz="1600"/>
            </a:lvl1pPr>
          </a:lstStyle>
          <a:p>
            <a:fld id="{3B1D3041-4171-4172-A3DD-4A2614FAA1F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085156286"/>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51EF4C-6EBD-4004-B78A-2D5F46691C7A}" type="datetime1">
              <a:rPr lang="en-US" smtClean="0">
                <a:solidFill>
                  <a:prstClr val="black">
                    <a:tint val="75000"/>
                  </a:prstClr>
                </a:solidFill>
              </a:rPr>
              <a:pPr/>
              <a:t>9/4/2012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1D3041-4171-4172-A3DD-4A2614FAA1F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952642598"/>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855D3-605D-49DE-BFBD-EE10B25435AC}" type="datetime1">
              <a:rPr lang="en-US" smtClean="0">
                <a:solidFill>
                  <a:prstClr val="black">
                    <a:tint val="75000"/>
                  </a:prstClr>
                </a:solidFill>
              </a:rPr>
              <a:pPr/>
              <a:t>9/4/2012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E1016D4-0AFD-4087-9A5E-8623CBA62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435292955"/>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51EF4C-6EBD-4004-B78A-2D5F46691C7A}" type="datetime1">
              <a:rPr lang="en-US" smtClean="0">
                <a:solidFill>
                  <a:prstClr val="black">
                    <a:tint val="75000"/>
                  </a:prstClr>
                </a:solidFill>
              </a:rPr>
              <a:pPr/>
              <a:t>9/4/2012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1D3041-4171-4172-A3DD-4A2614FAA1F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95264259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7"/>
          <p:cNvSpPr>
            <a:spLocks noGrp="1" noChangeArrowheads="1"/>
          </p:cNvSpPr>
          <p:nvPr>
            <p:ph type="sldNum" sz="quarter" idx="10"/>
          </p:nvPr>
        </p:nvSpPr>
        <p:spPr/>
        <p:txBody>
          <a:bodyPr/>
          <a:lstStyle>
            <a:lvl1pPr>
              <a:defRPr/>
            </a:lvl1pPr>
          </a:lstStyle>
          <a:p>
            <a:pPr>
              <a:defRPr/>
            </a:pPr>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7"/>
          <p:cNvSpPr>
            <a:spLocks noGrp="1" noChangeArrowheads="1"/>
          </p:cNvSpPr>
          <p:nvPr>
            <p:ph type="sldNum" sz="quarter" idx="10"/>
          </p:nvPr>
        </p:nvSpPr>
        <p:spPr/>
        <p:txBody>
          <a:bodyPr/>
          <a:lstStyle>
            <a:lvl1pPr>
              <a:defRPr/>
            </a:lvl1pPr>
          </a:lstStyle>
          <a:p>
            <a:pPr>
              <a:defRPr/>
            </a:pPr>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7"/>
          <p:cNvSpPr>
            <a:spLocks noGrp="1" noChangeArrowheads="1"/>
          </p:cNvSpPr>
          <p:nvPr>
            <p:ph type="sldNum" sz="quarter" idx="10"/>
          </p:nvPr>
        </p:nvSpPr>
        <p:spPr/>
        <p:txBody>
          <a:bodyPr/>
          <a:lstStyle>
            <a:lvl1pPr>
              <a:defRPr/>
            </a:lvl1pPr>
          </a:lstStyle>
          <a:p>
            <a:pPr>
              <a:defRPr/>
            </a:pPr>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sldNum" sz="quarter" idx="10"/>
          </p:nvPr>
        </p:nvSpPr>
        <p:spPr/>
        <p:txBody>
          <a:bodyPr/>
          <a:lstStyle>
            <a:lvl1pPr>
              <a:defRPr/>
            </a:lvl1pPr>
          </a:lstStyle>
          <a:p>
            <a:pPr>
              <a:defRPr/>
            </a:pPr>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sldNum" sz="quarter" idx="10"/>
          </p:nvPr>
        </p:nvSpPr>
        <p:spPr/>
        <p:txBody>
          <a:bodyPr/>
          <a:lstStyle>
            <a:lvl1pPr>
              <a:defRPr/>
            </a:lvl1pPr>
          </a:lstStyle>
          <a:p>
            <a:pPr>
              <a:defRPr/>
            </a:pPr>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3.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6" Type="http://schemas.openxmlformats.org/officeDocument/2006/relationships/image" Target="../media/image4.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3.pn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Text Box 34"/>
          <p:cNvSpPr txBox="1">
            <a:spLocks noChangeArrowheads="1"/>
          </p:cNvSpPr>
          <p:nvPr/>
        </p:nvSpPr>
        <p:spPr bwMode="auto">
          <a:xfrm>
            <a:off x="304800" y="400050"/>
            <a:ext cx="4495800" cy="685800"/>
          </a:xfrm>
          <a:prstGeom prst="rect">
            <a:avLst/>
          </a:prstGeom>
          <a:noFill/>
          <a:ln w="9525">
            <a:noFill/>
            <a:miter lim="800000"/>
            <a:headEnd/>
            <a:tailEnd/>
          </a:ln>
        </p:spPr>
        <p:txBody>
          <a:bodyPr/>
          <a:lstStyle/>
          <a:p>
            <a:pPr eaLnBrk="0" hangingPunct="0">
              <a:defRPr/>
            </a:pPr>
            <a:endParaRPr lang="en-US" sz="1000" b="0" dirty="0">
              <a:latin typeface="Arial" pitchFamily="34" charset="0"/>
            </a:endParaRPr>
          </a:p>
        </p:txBody>
      </p:sp>
      <p:sp>
        <p:nvSpPr>
          <p:cNvPr id="1061" name="Rectangle 37"/>
          <p:cNvSpPr>
            <a:spLocks noGrp="1" noChangeArrowheads="1"/>
          </p:cNvSpPr>
          <p:nvPr>
            <p:ph type="sldNum" sz="quarter" idx="4"/>
          </p:nvPr>
        </p:nvSpPr>
        <p:spPr bwMode="auto">
          <a:xfrm>
            <a:off x="8686800" y="6553200"/>
            <a:ext cx="381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0">
                <a:latin typeface="Arial" pitchFamily="34" charset="0"/>
              </a:defRPr>
            </a:lvl1pPr>
          </a:lstStyle>
          <a:p>
            <a:pPr>
              <a:defRPr/>
            </a:pPr>
            <a:endParaRPr lang="en-US"/>
          </a:p>
        </p:txBody>
      </p:sp>
      <p:sp>
        <p:nvSpPr>
          <p:cNvPr id="2052" name="Rectangle 39"/>
          <p:cNvSpPr>
            <a:spLocks noGrp="1" noChangeArrowheads="1"/>
          </p:cNvSpPr>
          <p:nvPr>
            <p:ph type="title"/>
          </p:nvPr>
        </p:nvSpPr>
        <p:spPr bwMode="auto">
          <a:xfrm>
            <a:off x="457200" y="1116013"/>
            <a:ext cx="78486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a:t>
            </a:r>
          </a:p>
        </p:txBody>
      </p:sp>
      <p:sp>
        <p:nvSpPr>
          <p:cNvPr id="2053" name="Rectangle 40"/>
          <p:cNvSpPr>
            <a:spLocks noGrp="1" noChangeArrowheads="1"/>
          </p:cNvSpPr>
          <p:nvPr>
            <p:ph type="body" idx="1"/>
          </p:nvPr>
        </p:nvSpPr>
        <p:spPr bwMode="auto">
          <a:xfrm>
            <a:off x="455613" y="2074863"/>
            <a:ext cx="83185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Lst>
  <p:transition spd="slow">
    <p:fade/>
  </p:transition>
  <p:timing>
    <p:tnLst>
      <p:par>
        <p:cTn id="1" dur="indefinite" restart="never" nodeType="tmRoot"/>
      </p:par>
    </p:tnLst>
  </p:timing>
  <p:txStyles>
    <p:titleStyle>
      <a:lvl1pPr algn="l" rtl="0" eaLnBrk="0" fontAlgn="base" hangingPunct="0">
        <a:lnSpc>
          <a:spcPct val="125000"/>
        </a:lnSpc>
        <a:spcBef>
          <a:spcPct val="0"/>
        </a:spcBef>
        <a:spcAft>
          <a:spcPct val="0"/>
        </a:spcAft>
        <a:defRPr sz="2400" b="1">
          <a:solidFill>
            <a:srgbClr val="BBDFF7"/>
          </a:solidFill>
          <a:latin typeface="+mj-lt"/>
          <a:ea typeface="+mj-ea"/>
          <a:cs typeface="+mj-cs"/>
        </a:defRPr>
      </a:lvl1pPr>
      <a:lvl2pPr algn="l" rtl="0" eaLnBrk="0" fontAlgn="base" hangingPunct="0">
        <a:lnSpc>
          <a:spcPct val="125000"/>
        </a:lnSpc>
        <a:spcBef>
          <a:spcPct val="0"/>
        </a:spcBef>
        <a:spcAft>
          <a:spcPct val="0"/>
        </a:spcAft>
        <a:defRPr sz="2400" b="1">
          <a:solidFill>
            <a:srgbClr val="BBDFF7"/>
          </a:solidFill>
          <a:latin typeface="Arial" charset="0"/>
        </a:defRPr>
      </a:lvl2pPr>
      <a:lvl3pPr algn="l" rtl="0" eaLnBrk="0" fontAlgn="base" hangingPunct="0">
        <a:lnSpc>
          <a:spcPct val="125000"/>
        </a:lnSpc>
        <a:spcBef>
          <a:spcPct val="0"/>
        </a:spcBef>
        <a:spcAft>
          <a:spcPct val="0"/>
        </a:spcAft>
        <a:defRPr sz="2400" b="1">
          <a:solidFill>
            <a:srgbClr val="BBDFF7"/>
          </a:solidFill>
          <a:latin typeface="Arial" charset="0"/>
        </a:defRPr>
      </a:lvl3pPr>
      <a:lvl4pPr algn="l" rtl="0" eaLnBrk="0" fontAlgn="base" hangingPunct="0">
        <a:lnSpc>
          <a:spcPct val="125000"/>
        </a:lnSpc>
        <a:spcBef>
          <a:spcPct val="0"/>
        </a:spcBef>
        <a:spcAft>
          <a:spcPct val="0"/>
        </a:spcAft>
        <a:defRPr sz="2400" b="1">
          <a:solidFill>
            <a:srgbClr val="BBDFF7"/>
          </a:solidFill>
          <a:latin typeface="Arial" charset="0"/>
        </a:defRPr>
      </a:lvl4pPr>
      <a:lvl5pPr algn="l" rtl="0" eaLnBrk="0" fontAlgn="base" hangingPunct="0">
        <a:lnSpc>
          <a:spcPct val="125000"/>
        </a:lnSpc>
        <a:spcBef>
          <a:spcPct val="0"/>
        </a:spcBef>
        <a:spcAft>
          <a:spcPct val="0"/>
        </a:spcAft>
        <a:defRPr sz="2400" b="1">
          <a:solidFill>
            <a:srgbClr val="BBDFF7"/>
          </a:solidFill>
          <a:latin typeface="Arial" charset="0"/>
        </a:defRPr>
      </a:lvl5pPr>
      <a:lvl6pPr marL="457200" algn="l" rtl="0" eaLnBrk="0" fontAlgn="base" hangingPunct="0">
        <a:lnSpc>
          <a:spcPct val="125000"/>
        </a:lnSpc>
        <a:spcBef>
          <a:spcPct val="0"/>
        </a:spcBef>
        <a:spcAft>
          <a:spcPct val="0"/>
        </a:spcAft>
        <a:defRPr sz="2800" b="1">
          <a:solidFill>
            <a:srgbClr val="BBDFF7"/>
          </a:solidFill>
          <a:latin typeface="Arial" charset="0"/>
        </a:defRPr>
      </a:lvl6pPr>
      <a:lvl7pPr marL="914400" algn="l" rtl="0" eaLnBrk="0" fontAlgn="base" hangingPunct="0">
        <a:lnSpc>
          <a:spcPct val="125000"/>
        </a:lnSpc>
        <a:spcBef>
          <a:spcPct val="0"/>
        </a:spcBef>
        <a:spcAft>
          <a:spcPct val="0"/>
        </a:spcAft>
        <a:defRPr sz="2800" b="1">
          <a:solidFill>
            <a:srgbClr val="BBDFF7"/>
          </a:solidFill>
          <a:latin typeface="Arial" charset="0"/>
        </a:defRPr>
      </a:lvl7pPr>
      <a:lvl8pPr marL="1371600" algn="l" rtl="0" eaLnBrk="0" fontAlgn="base" hangingPunct="0">
        <a:lnSpc>
          <a:spcPct val="125000"/>
        </a:lnSpc>
        <a:spcBef>
          <a:spcPct val="0"/>
        </a:spcBef>
        <a:spcAft>
          <a:spcPct val="0"/>
        </a:spcAft>
        <a:defRPr sz="2800" b="1">
          <a:solidFill>
            <a:srgbClr val="BBDFF7"/>
          </a:solidFill>
          <a:latin typeface="Arial" charset="0"/>
        </a:defRPr>
      </a:lvl8pPr>
      <a:lvl9pPr marL="1828800" algn="l" rtl="0" eaLnBrk="0" fontAlgn="base" hangingPunct="0">
        <a:lnSpc>
          <a:spcPct val="125000"/>
        </a:lnSpc>
        <a:spcBef>
          <a:spcPct val="0"/>
        </a:spcBef>
        <a:spcAft>
          <a:spcPct val="0"/>
        </a:spcAft>
        <a:defRPr sz="2800" b="1">
          <a:solidFill>
            <a:srgbClr val="BBDFF7"/>
          </a:solidFill>
          <a:latin typeface="Arial" charset="0"/>
        </a:defRPr>
      </a:lvl9pPr>
    </p:titleStyle>
    <p:bodyStyle>
      <a:lvl1pPr marL="338138" indent="-338138" algn="l" rtl="0" eaLnBrk="0" fontAlgn="base" hangingPunct="0">
        <a:lnSpc>
          <a:spcPct val="150000"/>
        </a:lnSpc>
        <a:spcBef>
          <a:spcPct val="20000"/>
        </a:spcBef>
        <a:spcAft>
          <a:spcPct val="0"/>
        </a:spcAft>
        <a:buChar char="•"/>
        <a:defRPr sz="2400" b="1">
          <a:solidFill>
            <a:schemeClr val="bg1"/>
          </a:solidFill>
          <a:latin typeface="+mn-lt"/>
          <a:ea typeface="+mn-ea"/>
          <a:cs typeface="+mn-cs"/>
        </a:defRPr>
      </a:lvl1pPr>
      <a:lvl2pPr marL="800100" indent="-347663" algn="l" rtl="0" eaLnBrk="0" fontAlgn="base" hangingPunct="0">
        <a:spcBef>
          <a:spcPct val="20000"/>
        </a:spcBef>
        <a:spcAft>
          <a:spcPct val="0"/>
        </a:spcAft>
        <a:buChar char="–"/>
        <a:defRPr sz="2800" b="1">
          <a:solidFill>
            <a:schemeClr val="bg1"/>
          </a:solidFill>
          <a:latin typeface="+mn-lt"/>
        </a:defRPr>
      </a:lvl2pPr>
      <a:lvl3pPr marL="1200150" indent="-285750" algn="l" rtl="0" eaLnBrk="0" fontAlgn="base" hangingPunct="0">
        <a:spcBef>
          <a:spcPct val="20000"/>
        </a:spcBef>
        <a:spcAft>
          <a:spcPct val="0"/>
        </a:spcAft>
        <a:buChar char="•"/>
        <a:defRPr sz="1600" b="1">
          <a:solidFill>
            <a:schemeClr val="bg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eaLnBrk="0" hangingPunct="0">
              <a:defRPr sz="1200">
                <a:solidFill>
                  <a:srgbClr val="898989"/>
                </a:solidFill>
              </a:defRPr>
            </a:lvl1pPr>
          </a:lstStyle>
          <a:p>
            <a:pPr>
              <a:defRPr/>
            </a:pPr>
            <a:fld id="{71AB8035-252A-4160-85C4-8BDDBEB870F3}" type="datetimeFigureOut">
              <a:rPr lang="en-US"/>
              <a:pPr>
                <a:defRPr/>
              </a:pPr>
              <a:t>9/4/2012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defRPr>
            </a:lvl1pPr>
          </a:lstStyle>
          <a:p>
            <a:pPr>
              <a:defRPr/>
            </a:pPr>
            <a:fld id="{48BBAACA-A4C1-4CEF-B9CE-F2B22B20799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ransition spd="slow">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eaLnBrk="0" hangingPunct="0">
              <a:defRPr sz="1200">
                <a:solidFill>
                  <a:srgbClr val="898989"/>
                </a:solidFill>
              </a:defRPr>
            </a:lvl1pPr>
          </a:lstStyle>
          <a:p>
            <a:pPr>
              <a:defRPr/>
            </a:pPr>
            <a:fld id="{2D7C3B2B-AF55-4679-B80A-CE4E124D1086}" type="datetimeFigureOut">
              <a:rPr lang="en-US"/>
              <a:pPr>
                <a:defRPr/>
              </a:pPr>
              <a:t>9/4/2012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defRPr>
            </a:lvl1pPr>
          </a:lstStyle>
          <a:p>
            <a:pPr>
              <a:defRPr/>
            </a:pPr>
            <a:fld id="{450643AB-7381-4C94-80E0-2B13C2B2B6B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Lst>
  <p:transition spd="slow">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69474" name="Rectangle 2"/>
          <p:cNvSpPr>
            <a:spLocks noChangeArrowheads="1"/>
          </p:cNvSpPr>
          <p:nvPr/>
        </p:nvSpPr>
        <p:spPr bwMode="auto">
          <a:xfrm>
            <a:off x="0" y="0"/>
            <a:ext cx="9144000" cy="762000"/>
          </a:xfrm>
          <a:prstGeom prst="rect">
            <a:avLst/>
          </a:prstGeom>
          <a:solidFill>
            <a:schemeClr val="tx1"/>
          </a:solidFill>
          <a:ln w="9525">
            <a:solidFill>
              <a:schemeClr val="tx1"/>
            </a:solidFill>
            <a:miter lim="800000"/>
            <a:headEnd/>
            <a:tailEnd/>
          </a:ln>
          <a:effectLst/>
        </p:spPr>
        <p:txBody>
          <a:bodyPr wrap="none" anchor="ctr"/>
          <a:lstStyle/>
          <a:p>
            <a:pPr>
              <a:defRPr/>
            </a:pPr>
            <a:endParaRPr lang="en-US" b="0">
              <a:latin typeface="Arial" pitchFamily="34" charset="0"/>
            </a:endParaRPr>
          </a:p>
        </p:txBody>
      </p:sp>
      <p:pic>
        <p:nvPicPr>
          <p:cNvPr id="6147" name="Picture 4" descr="AH_small_flat_4C_b_pc"/>
          <p:cNvPicPr>
            <a:picLocks noChangeAspect="1" noChangeArrowheads="1"/>
          </p:cNvPicPr>
          <p:nvPr/>
        </p:nvPicPr>
        <p:blipFill>
          <a:blip r:embed="rId13" cstate="email"/>
          <a:srcRect/>
          <a:stretch>
            <a:fillRect/>
          </a:stretch>
        </p:blipFill>
        <p:spPr bwMode="auto">
          <a:xfrm>
            <a:off x="8610600" y="73025"/>
            <a:ext cx="409575" cy="533400"/>
          </a:xfrm>
          <a:prstGeom prst="rect">
            <a:avLst/>
          </a:prstGeom>
          <a:noFill/>
          <a:ln w="9525">
            <a:noFill/>
            <a:miter lim="800000"/>
            <a:headEnd/>
            <a:tailEnd/>
          </a:ln>
        </p:spPr>
      </p:pic>
      <p:sp>
        <p:nvSpPr>
          <p:cNvPr id="1769477" name="Text Box 5"/>
          <p:cNvSpPr txBox="1">
            <a:spLocks noChangeArrowheads="1"/>
          </p:cNvSpPr>
          <p:nvPr/>
        </p:nvSpPr>
        <p:spPr bwMode="auto">
          <a:xfrm>
            <a:off x="152400" y="80963"/>
            <a:ext cx="5638800" cy="549275"/>
          </a:xfrm>
          <a:prstGeom prst="rect">
            <a:avLst/>
          </a:prstGeom>
          <a:noFill/>
          <a:ln w="9525">
            <a:noFill/>
            <a:miter lim="800000"/>
            <a:headEnd/>
            <a:tailEnd/>
          </a:ln>
          <a:effectLst/>
        </p:spPr>
        <p:txBody>
          <a:bodyPr>
            <a:spAutoFit/>
          </a:bodyPr>
          <a:lstStyle/>
          <a:p>
            <a:pPr>
              <a:spcBef>
                <a:spcPct val="50000"/>
              </a:spcBef>
              <a:defRPr/>
            </a:pPr>
            <a:r>
              <a:rPr lang="en-US" sz="1400">
                <a:solidFill>
                  <a:schemeClr val="bg1"/>
                </a:solidFill>
                <a:latin typeface="Lucida Sans" pitchFamily="34" charset="0"/>
              </a:rPr>
              <a:t>Captain John Smith</a:t>
            </a:r>
            <a:br>
              <a:rPr lang="en-US" sz="1400">
                <a:solidFill>
                  <a:schemeClr val="bg1"/>
                </a:solidFill>
                <a:latin typeface="Lucida Sans" pitchFamily="34" charset="0"/>
              </a:rPr>
            </a:br>
            <a:r>
              <a:rPr lang="en-US" sz="1600">
                <a:solidFill>
                  <a:schemeClr val="bg1"/>
                </a:solidFill>
                <a:latin typeface="Lucida Sans" pitchFamily="34" charset="0"/>
              </a:rPr>
              <a:t>Chesapeake National Historic Trail</a:t>
            </a:r>
            <a:endParaRPr lang="en-US">
              <a:solidFill>
                <a:schemeClr val="bg1"/>
              </a:solidFill>
              <a:latin typeface="Arial" pitchFamily="34" charset="0"/>
            </a:endParaRPr>
          </a:p>
        </p:txBody>
      </p:sp>
      <p:pic>
        <p:nvPicPr>
          <p:cNvPr id="6149" name="Picture 6" descr="CAJO Trail_black"/>
          <p:cNvPicPr>
            <a:picLocks noChangeAspect="1" noChangeArrowheads="1"/>
          </p:cNvPicPr>
          <p:nvPr/>
        </p:nvPicPr>
        <p:blipFill>
          <a:blip r:embed="rId14" cstate="email"/>
          <a:srcRect/>
          <a:stretch>
            <a:fillRect/>
          </a:stretch>
        </p:blipFill>
        <p:spPr bwMode="auto">
          <a:xfrm>
            <a:off x="7848600" y="0"/>
            <a:ext cx="609600" cy="609600"/>
          </a:xfrm>
          <a:prstGeom prst="rect">
            <a:avLst/>
          </a:prstGeom>
          <a:noFill/>
          <a:ln w="9525">
            <a:noFill/>
            <a:miter lim="800000"/>
            <a:headEnd/>
            <a:tailEnd/>
          </a:ln>
        </p:spPr>
      </p:pic>
      <p:sp>
        <p:nvSpPr>
          <p:cNvPr id="1769479" name="Rectangle 7"/>
          <p:cNvSpPr>
            <a:spLocks noChangeArrowheads="1"/>
          </p:cNvSpPr>
          <p:nvPr/>
        </p:nvSpPr>
        <p:spPr bwMode="auto">
          <a:xfrm>
            <a:off x="0" y="0"/>
            <a:ext cx="9144000" cy="762000"/>
          </a:xfrm>
          <a:prstGeom prst="rect">
            <a:avLst/>
          </a:prstGeom>
          <a:solidFill>
            <a:schemeClr val="tx1"/>
          </a:solidFill>
          <a:ln w="9525">
            <a:solidFill>
              <a:schemeClr val="tx1"/>
            </a:solidFill>
            <a:miter lim="800000"/>
            <a:headEnd/>
            <a:tailEnd/>
          </a:ln>
          <a:effectLst/>
        </p:spPr>
        <p:txBody>
          <a:bodyPr wrap="none" anchor="ctr"/>
          <a:lstStyle/>
          <a:p>
            <a:pPr>
              <a:defRPr/>
            </a:pPr>
            <a:endParaRPr lang="en-US" b="0">
              <a:latin typeface="Arial" pitchFamily="34" charset="0"/>
            </a:endParaRPr>
          </a:p>
        </p:txBody>
      </p:sp>
      <p:pic>
        <p:nvPicPr>
          <p:cNvPr id="6151" name="Picture 8" descr="AH_small_flat_4C_b_pc"/>
          <p:cNvPicPr>
            <a:picLocks noChangeAspect="1" noChangeArrowheads="1"/>
          </p:cNvPicPr>
          <p:nvPr/>
        </p:nvPicPr>
        <p:blipFill>
          <a:blip r:embed="rId13" cstate="email"/>
          <a:srcRect/>
          <a:stretch>
            <a:fillRect/>
          </a:stretch>
        </p:blipFill>
        <p:spPr bwMode="auto">
          <a:xfrm>
            <a:off x="8305800" y="0"/>
            <a:ext cx="584200" cy="762000"/>
          </a:xfrm>
          <a:prstGeom prst="rect">
            <a:avLst/>
          </a:prstGeom>
          <a:noFill/>
          <a:ln w="9525">
            <a:noFill/>
            <a:miter lim="800000"/>
            <a:headEnd/>
            <a:tailEnd/>
          </a:ln>
        </p:spPr>
      </p:pic>
      <p:sp>
        <p:nvSpPr>
          <p:cNvPr id="1769481" name="Text Box 9"/>
          <p:cNvSpPr txBox="1">
            <a:spLocks noChangeArrowheads="1"/>
          </p:cNvSpPr>
          <p:nvPr/>
        </p:nvSpPr>
        <p:spPr bwMode="auto">
          <a:xfrm>
            <a:off x="609600" y="166688"/>
            <a:ext cx="7391400" cy="519112"/>
          </a:xfrm>
          <a:prstGeom prst="rect">
            <a:avLst/>
          </a:prstGeom>
          <a:noFill/>
          <a:ln w="9525">
            <a:noFill/>
            <a:miter lim="800000"/>
            <a:headEnd/>
            <a:tailEnd/>
          </a:ln>
          <a:effectLst/>
        </p:spPr>
        <p:txBody>
          <a:bodyPr>
            <a:spAutoFit/>
          </a:bodyPr>
          <a:lstStyle/>
          <a:p>
            <a:pPr>
              <a:spcBef>
                <a:spcPct val="50000"/>
              </a:spcBef>
              <a:defRPr/>
            </a:pPr>
            <a:r>
              <a:rPr lang="en-US" sz="2800">
                <a:solidFill>
                  <a:schemeClr val="bg1"/>
                </a:solidFill>
                <a:latin typeface="Lucida Sans" pitchFamily="34" charset="0"/>
              </a:rPr>
              <a:t>National Park Service - Chesapeake Bay</a:t>
            </a:r>
            <a:endParaRPr lang="en-US" sz="2800">
              <a:solidFill>
                <a:schemeClr val="bg1"/>
              </a:solidFill>
              <a:latin typeface="Arial" pitchFamily="34" charset="0"/>
            </a:endParaRPr>
          </a:p>
        </p:txBody>
      </p:sp>
      <p:pic>
        <p:nvPicPr>
          <p:cNvPr id="6153" name="Picture 12" descr="AH_large_flat_4C copy"/>
          <p:cNvPicPr>
            <a:picLocks noChangeAspect="1" noChangeArrowheads="1"/>
          </p:cNvPicPr>
          <p:nvPr/>
        </p:nvPicPr>
        <p:blipFill>
          <a:blip r:embed="rId15" cstate="email"/>
          <a:srcRect/>
          <a:stretch>
            <a:fillRect/>
          </a:stretch>
        </p:blipFill>
        <p:spPr bwMode="auto">
          <a:xfrm>
            <a:off x="8458200" y="0"/>
            <a:ext cx="579438" cy="762000"/>
          </a:xfrm>
          <a:prstGeom prst="rect">
            <a:avLst/>
          </a:prstGeom>
          <a:noFill/>
          <a:ln w="9525">
            <a:noFill/>
            <a:miter lim="800000"/>
            <a:headEnd/>
            <a:tailEnd/>
          </a:ln>
        </p:spPr>
      </p:pic>
      <p:sp>
        <p:nvSpPr>
          <p:cNvPr id="1769485" name="Rectangle 13"/>
          <p:cNvSpPr>
            <a:spLocks noChangeArrowheads="1"/>
          </p:cNvSpPr>
          <p:nvPr/>
        </p:nvSpPr>
        <p:spPr bwMode="auto">
          <a:xfrm>
            <a:off x="0" y="0"/>
            <a:ext cx="9144000" cy="762000"/>
          </a:xfrm>
          <a:prstGeom prst="rect">
            <a:avLst/>
          </a:prstGeom>
          <a:solidFill>
            <a:srgbClr val="000000"/>
          </a:solidFill>
          <a:ln w="9525">
            <a:solidFill>
              <a:srgbClr val="000000"/>
            </a:solidFill>
            <a:miter lim="800000"/>
            <a:headEnd/>
            <a:tailEnd/>
          </a:ln>
          <a:effectLst/>
        </p:spPr>
        <p:txBody>
          <a:bodyPr wrap="none" anchor="ctr"/>
          <a:lstStyle/>
          <a:p>
            <a:pPr>
              <a:defRPr/>
            </a:pPr>
            <a:endParaRPr lang="en-US" b="0">
              <a:latin typeface="Arial" pitchFamily="34" charset="0"/>
            </a:endParaRPr>
          </a:p>
        </p:txBody>
      </p:sp>
      <p:pic>
        <p:nvPicPr>
          <p:cNvPr id="6155" name="Picture 18"/>
          <p:cNvPicPr>
            <a:picLocks noChangeAspect="1" noChangeArrowheads="1"/>
          </p:cNvPicPr>
          <p:nvPr userDrawn="1"/>
        </p:nvPicPr>
        <p:blipFill>
          <a:blip r:embed="rId16" cstate="email"/>
          <a:srcRect/>
          <a:stretch>
            <a:fillRect/>
          </a:stretch>
        </p:blipFill>
        <p:spPr bwMode="auto">
          <a:xfrm>
            <a:off x="8175625" y="-3657600"/>
            <a:ext cx="1168400" cy="1524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ransition spd="slow">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34" charset="0"/>
        </a:defRPr>
      </a:lvl2pPr>
      <a:lvl3pPr algn="ctr" rtl="0" eaLnBrk="0" fontAlgn="base" hangingPunct="0">
        <a:spcBef>
          <a:spcPct val="0"/>
        </a:spcBef>
        <a:spcAft>
          <a:spcPct val="0"/>
        </a:spcAft>
        <a:defRPr sz="4400">
          <a:solidFill>
            <a:schemeClr val="bg1"/>
          </a:solidFill>
          <a:latin typeface="Arial" pitchFamily="34" charset="0"/>
        </a:defRPr>
      </a:lvl3pPr>
      <a:lvl4pPr algn="ctr" rtl="0" eaLnBrk="0" fontAlgn="base" hangingPunct="0">
        <a:spcBef>
          <a:spcPct val="0"/>
        </a:spcBef>
        <a:spcAft>
          <a:spcPct val="0"/>
        </a:spcAft>
        <a:defRPr sz="4400">
          <a:solidFill>
            <a:schemeClr val="bg1"/>
          </a:solidFill>
          <a:latin typeface="Arial" pitchFamily="34" charset="0"/>
        </a:defRPr>
      </a:lvl4pPr>
      <a:lvl5pPr algn="ctr" rtl="0" eaLnBrk="0" fontAlgn="base" hangingPunct="0">
        <a:spcBef>
          <a:spcPct val="0"/>
        </a:spcBef>
        <a:spcAft>
          <a:spcPct val="0"/>
        </a:spcAft>
        <a:defRPr sz="4400">
          <a:solidFill>
            <a:schemeClr val="bg1"/>
          </a:solidFill>
          <a:latin typeface="Arial" pitchFamily="34" charset="0"/>
        </a:defRPr>
      </a:lvl5pPr>
      <a:lvl6pPr marL="457200" algn="ctr" rtl="0" eaLnBrk="0" fontAlgn="base" hangingPunct="0">
        <a:spcBef>
          <a:spcPct val="0"/>
        </a:spcBef>
        <a:spcAft>
          <a:spcPct val="0"/>
        </a:spcAft>
        <a:defRPr sz="4400">
          <a:solidFill>
            <a:schemeClr val="bg1"/>
          </a:solidFill>
          <a:latin typeface="Arial" pitchFamily="34" charset="0"/>
        </a:defRPr>
      </a:lvl6pPr>
      <a:lvl7pPr marL="914400" algn="ctr" rtl="0" eaLnBrk="0" fontAlgn="base" hangingPunct="0">
        <a:spcBef>
          <a:spcPct val="0"/>
        </a:spcBef>
        <a:spcAft>
          <a:spcPct val="0"/>
        </a:spcAft>
        <a:defRPr sz="4400">
          <a:solidFill>
            <a:schemeClr val="bg1"/>
          </a:solidFill>
          <a:latin typeface="Arial" pitchFamily="34" charset="0"/>
        </a:defRPr>
      </a:lvl7pPr>
      <a:lvl8pPr marL="1371600" algn="ctr" rtl="0" eaLnBrk="0" fontAlgn="base" hangingPunct="0">
        <a:spcBef>
          <a:spcPct val="0"/>
        </a:spcBef>
        <a:spcAft>
          <a:spcPct val="0"/>
        </a:spcAft>
        <a:defRPr sz="4400">
          <a:solidFill>
            <a:schemeClr val="bg1"/>
          </a:solidFill>
          <a:latin typeface="Arial" pitchFamily="34" charset="0"/>
        </a:defRPr>
      </a:lvl8pPr>
      <a:lvl9pPr marL="1828800" algn="ctr" rtl="0" eaLnBrk="0" fontAlgn="base" hangingPunct="0">
        <a:spcBef>
          <a:spcPct val="0"/>
        </a:spcBef>
        <a:spcAft>
          <a:spcPct val="0"/>
        </a:spcAft>
        <a:defRPr sz="44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bg1"/>
          </a:solidFill>
          <a:latin typeface="+mn-lt"/>
        </a:defRPr>
      </a:lvl6pPr>
      <a:lvl7pPr marL="2971800" indent="-228600" algn="l" rtl="0" eaLnBrk="0" fontAlgn="base" hangingPunct="0">
        <a:spcBef>
          <a:spcPct val="20000"/>
        </a:spcBef>
        <a:spcAft>
          <a:spcPct val="0"/>
        </a:spcAft>
        <a:buChar char="»"/>
        <a:defRPr sz="2000">
          <a:solidFill>
            <a:schemeClr val="bg1"/>
          </a:solidFill>
          <a:latin typeface="+mn-lt"/>
        </a:defRPr>
      </a:lvl7pPr>
      <a:lvl8pPr marL="3429000" indent="-228600" algn="l" rtl="0" eaLnBrk="0" fontAlgn="base" hangingPunct="0">
        <a:spcBef>
          <a:spcPct val="20000"/>
        </a:spcBef>
        <a:spcAft>
          <a:spcPct val="0"/>
        </a:spcAft>
        <a:buChar char="»"/>
        <a:defRPr sz="2000">
          <a:solidFill>
            <a:schemeClr val="bg1"/>
          </a:solidFill>
          <a:latin typeface="+mn-lt"/>
        </a:defRPr>
      </a:lvl8pPr>
      <a:lvl9pPr marL="3886200" indent="-228600"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47B90C0-16D7-45B2-B608-BF419B3394DC}" type="datetime1">
              <a:rPr lang="en-US" b="0" smtClean="0">
                <a:solidFill>
                  <a:prstClr val="black">
                    <a:tint val="75000"/>
                  </a:prstClr>
                </a:solidFill>
                <a:latin typeface="Calibri"/>
              </a:rPr>
              <a:pPr fontAlgn="auto">
                <a:spcBef>
                  <a:spcPts val="0"/>
                </a:spcBef>
                <a:spcAft>
                  <a:spcPts val="0"/>
                </a:spcAft>
              </a:pPr>
              <a:t>9/4/2012</a:t>
            </a:fld>
            <a:endParaRPr lang="en-US" b="0"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B1D3041-4171-4172-A3DD-4A2614FAA1F0}" type="slidenum">
              <a:rPr lang="en-US" b="0" smtClean="0">
                <a:solidFill>
                  <a:prstClr val="black">
                    <a:tint val="75000"/>
                  </a:prstClr>
                </a:solidFill>
                <a:latin typeface="Calibri"/>
              </a:rPr>
              <a:pPr fontAlgn="auto">
                <a:spcBef>
                  <a:spcPts val="0"/>
                </a:spcBef>
                <a:spcAft>
                  <a:spcPts val="0"/>
                </a:spcAft>
              </a:pPr>
              <a:t>‹#›</a:t>
            </a:fld>
            <a:endParaRPr lang="en-US" b="0" dirty="0">
              <a:solidFill>
                <a:prstClr val="black">
                  <a:tint val="75000"/>
                </a:prstClr>
              </a:solidFill>
              <a:latin typeface="Calibri"/>
            </a:endParaRPr>
          </a:p>
        </p:txBody>
      </p:sp>
    </p:spTree>
    <p:extLst>
      <p:ext uri="{BB962C8B-B14F-4D97-AF65-F5344CB8AC3E}">
        <p14:creationId xmlns="" xmlns:p14="http://schemas.microsoft.com/office/powerpoint/2010/main" val="3123575828"/>
      </p:ext>
    </p:extLst>
  </p:cSld>
  <p:clrMap bg1="lt1" tx1="dk1" bg2="lt2" tx2="dk2" accent1="accent1" accent2="accent2" accent3="accent3" accent4="accent4" accent5="accent5" accent6="accent6" hlink="hlink" folHlink="folHlink"/>
  <p:sldLayoutIdLst>
    <p:sldLayoutId id="2147483863" r:id="rId1"/>
    <p:sldLayoutId id="2147483864" r:id="rId2"/>
  </p:sldLayoutIdLst>
  <p:transition spd="slow">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A5D21B1-61DF-4CEB-9521-FDB134054697}" type="datetime1">
              <a:rPr lang="en-US" b="0" smtClean="0">
                <a:solidFill>
                  <a:prstClr val="black">
                    <a:tint val="75000"/>
                  </a:prstClr>
                </a:solidFill>
                <a:latin typeface="Calibri"/>
              </a:rPr>
              <a:pPr fontAlgn="auto">
                <a:spcBef>
                  <a:spcPts val="0"/>
                </a:spcBef>
                <a:spcAft>
                  <a:spcPts val="0"/>
                </a:spcAft>
              </a:pPr>
              <a:t>9/4/2012</a:t>
            </a:fld>
            <a:endParaRPr lang="en-US" b="0"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E1016D4-0AFD-4087-9A5E-8623CBA62F45}" type="slidenum">
              <a:rPr lang="en-US" b="0" smtClean="0">
                <a:solidFill>
                  <a:prstClr val="black">
                    <a:tint val="75000"/>
                  </a:prstClr>
                </a:solidFill>
                <a:latin typeface="Calibri"/>
              </a:rPr>
              <a:pPr fontAlgn="auto">
                <a:spcBef>
                  <a:spcPts val="0"/>
                </a:spcBef>
                <a:spcAft>
                  <a:spcPts val="0"/>
                </a:spcAft>
              </a:pPr>
              <a:t>‹#›</a:t>
            </a:fld>
            <a:endParaRPr lang="en-US" b="0" dirty="0">
              <a:solidFill>
                <a:prstClr val="black">
                  <a:tint val="75000"/>
                </a:prstClr>
              </a:solidFill>
              <a:latin typeface="Calibri"/>
            </a:endParaRPr>
          </a:p>
        </p:txBody>
      </p:sp>
    </p:spTree>
    <p:extLst>
      <p:ext uri="{BB962C8B-B14F-4D97-AF65-F5344CB8AC3E}">
        <p14:creationId xmlns="" xmlns:p14="http://schemas.microsoft.com/office/powerpoint/2010/main" val="3226945935"/>
      </p:ext>
    </p:extLst>
  </p:cSld>
  <p:clrMap bg1="lt1" tx1="dk1" bg2="lt2" tx2="dk2" accent1="accent1" accent2="accent2" accent3="accent3" accent4="accent4" accent5="accent5" accent6="accent6" hlink="hlink" folHlink="folHlink"/>
  <p:sldLayoutIdLst>
    <p:sldLayoutId id="2147483866" r:id="rId1"/>
    <p:sldLayoutId id="2147483867" r:id="rId2"/>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ogers.marshypoint.walkingdock.jpg"/>
          <p:cNvPicPr>
            <a:picLocks noChangeAspect="1"/>
          </p:cNvPicPr>
          <p:nvPr/>
        </p:nvPicPr>
        <p:blipFill>
          <a:blip r:embed="rId3" cstate="screen"/>
          <a:stretch>
            <a:fillRect/>
          </a:stretch>
        </p:blipFill>
        <p:spPr>
          <a:xfrm>
            <a:off x="-706969" y="0"/>
            <a:ext cx="10314432" cy="6858000"/>
          </a:xfrm>
          <a:prstGeom prst="rect">
            <a:avLst/>
          </a:prstGeom>
        </p:spPr>
      </p:pic>
      <p:sp>
        <p:nvSpPr>
          <p:cNvPr id="39940" name="Line 4"/>
          <p:cNvSpPr>
            <a:spLocks noChangeShapeType="1"/>
          </p:cNvSpPr>
          <p:nvPr/>
        </p:nvSpPr>
        <p:spPr bwMode="auto">
          <a:xfrm>
            <a:off x="228600" y="-563563"/>
            <a:ext cx="9144000" cy="0"/>
          </a:xfrm>
          <a:prstGeom prst="line">
            <a:avLst/>
          </a:prstGeom>
          <a:noFill/>
          <a:ln w="3175">
            <a:solidFill>
              <a:srgbClr val="D5D5D5"/>
            </a:solidFill>
            <a:round/>
            <a:headEnd/>
            <a:tailEnd/>
          </a:ln>
        </p:spPr>
        <p:txBody>
          <a:bodyPr/>
          <a:lstStyle/>
          <a:p>
            <a:endParaRPr lang="en-US"/>
          </a:p>
        </p:txBody>
      </p:sp>
      <p:sp>
        <p:nvSpPr>
          <p:cNvPr id="39942" name="Rectangle 29"/>
          <p:cNvSpPr>
            <a:spLocks noChangeArrowheads="1"/>
          </p:cNvSpPr>
          <p:nvPr/>
        </p:nvSpPr>
        <p:spPr bwMode="auto">
          <a:xfrm>
            <a:off x="4479925" y="-152400"/>
            <a:ext cx="184150" cy="304800"/>
          </a:xfrm>
          <a:prstGeom prst="rect">
            <a:avLst/>
          </a:prstGeom>
          <a:noFill/>
          <a:ln w="9525" algn="ctr">
            <a:noFill/>
            <a:miter lim="800000"/>
            <a:headEnd/>
            <a:tailEnd/>
          </a:ln>
        </p:spPr>
        <p:txBody>
          <a:bodyPr wrap="none" anchor="ctr">
            <a:spAutoFit/>
          </a:bodyPr>
          <a:lstStyle/>
          <a:p>
            <a:pPr algn="ctr" eaLnBrk="0" hangingPunct="0"/>
            <a:endParaRPr lang="en-US" sz="1400"/>
          </a:p>
        </p:txBody>
      </p:sp>
      <p:sp>
        <p:nvSpPr>
          <p:cNvPr id="8" name="Title 7"/>
          <p:cNvSpPr>
            <a:spLocks noGrp="1"/>
          </p:cNvSpPr>
          <p:nvPr>
            <p:ph type="ctrTitle"/>
          </p:nvPr>
        </p:nvSpPr>
        <p:spPr>
          <a:xfrm>
            <a:off x="898263" y="639181"/>
            <a:ext cx="6084433" cy="1470025"/>
          </a:xfrm>
        </p:spPr>
        <p:txBody>
          <a:bodyPr/>
          <a:lstStyle/>
          <a:p>
            <a:pPr algn="ctr"/>
            <a:r>
              <a:rPr lang="en-US" sz="3600" dirty="0" smtClean="0">
                <a:solidFill>
                  <a:srgbClr val="336600"/>
                </a:solidFill>
              </a:rPr>
              <a:t>Chesapeake Bay Watershed </a:t>
            </a:r>
            <a:br>
              <a:rPr lang="en-US" sz="3600" dirty="0" smtClean="0">
                <a:solidFill>
                  <a:srgbClr val="336600"/>
                </a:solidFill>
              </a:rPr>
            </a:br>
            <a:r>
              <a:rPr lang="en-US" sz="3600" dirty="0" smtClean="0">
                <a:solidFill>
                  <a:srgbClr val="336600"/>
                </a:solidFill>
              </a:rPr>
              <a:t>Public Access Plan</a:t>
            </a:r>
            <a:endParaRPr lang="en-US" sz="3600" dirty="0">
              <a:solidFill>
                <a:srgbClr val="336600"/>
              </a:solidFill>
            </a:endParaRPr>
          </a:p>
        </p:txBody>
      </p:sp>
      <p:pic>
        <p:nvPicPr>
          <p:cNvPr id="10" name="Picture 9" descr="Pages from Public_Access_Plan_v9-1.jpg"/>
          <p:cNvPicPr>
            <a:picLocks noChangeAspect="1"/>
          </p:cNvPicPr>
          <p:nvPr/>
        </p:nvPicPr>
        <p:blipFill>
          <a:blip r:embed="rId4" cstate="print"/>
          <a:stretch>
            <a:fillRect/>
          </a:stretch>
        </p:blipFill>
        <p:spPr>
          <a:xfrm>
            <a:off x="225630" y="3289465"/>
            <a:ext cx="2460383" cy="3183178"/>
          </a:xfrm>
          <a:prstGeom prst="rect">
            <a:avLst/>
          </a:prstGeom>
          <a:ln>
            <a:noFill/>
          </a:ln>
          <a:effectLst>
            <a:outerShdw blurRad="292100" dist="228600" dir="2700000" algn="tl" rotWithShape="0">
              <a:srgbClr val="333333">
                <a:alpha val="85000"/>
              </a:srgbClr>
            </a:outerShdw>
          </a:effectLst>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70023" y="6333288"/>
            <a:ext cx="2133600" cy="365125"/>
          </a:xfrm>
        </p:spPr>
        <p:txBody>
          <a:bodyPr/>
          <a:lstStyle/>
          <a:p>
            <a:fld id="{3B1D3041-4171-4172-A3DD-4A2614FAA1F0}" type="slidenum">
              <a:rPr lang="en-US" smtClean="0">
                <a:solidFill>
                  <a:prstClr val="black">
                    <a:tint val="75000"/>
                  </a:prstClr>
                </a:solidFill>
              </a:rPr>
              <a:pPr/>
              <a:t>10</a:t>
            </a:fld>
            <a:endParaRPr lang="en-US" dirty="0">
              <a:solidFill>
                <a:prstClr val="black">
                  <a:tint val="75000"/>
                </a:prstClr>
              </a:solidFill>
            </a:endParaRPr>
          </a:p>
        </p:txBody>
      </p:sp>
      <p:sp>
        <p:nvSpPr>
          <p:cNvPr id="3" name="Rectangle 2"/>
          <p:cNvSpPr/>
          <p:nvPr/>
        </p:nvSpPr>
        <p:spPr>
          <a:xfrm>
            <a:off x="475989" y="563672"/>
            <a:ext cx="8480121" cy="6001643"/>
          </a:xfrm>
          <a:prstGeom prst="rect">
            <a:avLst/>
          </a:prstGeom>
        </p:spPr>
        <p:txBody>
          <a:bodyPr wrap="square">
            <a:spAutoFit/>
          </a:bodyPr>
          <a:lstStyle/>
          <a:p>
            <a:pPr lvl="0">
              <a:spcAft>
                <a:spcPts val="600"/>
              </a:spcAft>
            </a:pPr>
            <a:r>
              <a:rPr lang="en-US" sz="2800" dirty="0" smtClean="0"/>
              <a:t>Potential New Sites Continued:</a:t>
            </a:r>
          </a:p>
          <a:p>
            <a:pPr marL="344488" lvl="0" indent="-344488">
              <a:spcAft>
                <a:spcPts val="600"/>
              </a:spcAft>
              <a:buFont typeface="Arial" pitchFamily="34" charset="0"/>
              <a:buChar char="•"/>
            </a:pPr>
            <a:r>
              <a:rPr lang="en-US" sz="2800" b="0" dirty="0" smtClean="0"/>
              <a:t>A high demand for new public access sites is frequently concentrated in and around urban areas.</a:t>
            </a:r>
          </a:p>
          <a:p>
            <a:pPr marL="344488" lvl="0" indent="-344488">
              <a:spcAft>
                <a:spcPts val="600"/>
              </a:spcAft>
              <a:buFont typeface="Arial" pitchFamily="34" charset="0"/>
              <a:buChar char="•"/>
            </a:pPr>
            <a:r>
              <a:rPr lang="en-US" sz="2800" b="0" dirty="0" smtClean="0"/>
              <a:t>A large number potential sites are along existing water trails or national historic trails, which can bring strong community and local support for developing needed sites.</a:t>
            </a:r>
          </a:p>
          <a:p>
            <a:pPr marL="344488" lvl="0" indent="-344488">
              <a:spcAft>
                <a:spcPts val="600"/>
              </a:spcAft>
              <a:buFont typeface="Arial" pitchFamily="34" charset="0"/>
              <a:buChar char="•"/>
            </a:pPr>
            <a:r>
              <a:rPr lang="en-US" sz="2800" b="0" dirty="0" smtClean="0"/>
              <a:t>Members of the paddling public frequently expressed a desire for small primitive campsites, picnic areas, and restrooms at appropriate locations  along water trails.</a:t>
            </a:r>
          </a:p>
          <a:p>
            <a:pPr>
              <a:spcAft>
                <a:spcPts val="600"/>
              </a:spcAft>
            </a:pPr>
            <a:r>
              <a:rPr lang="en-US" sz="2800" b="0" dirty="0" smtClean="0"/>
              <a:t> </a:t>
            </a:r>
            <a:endParaRPr lang="en-US" sz="2800" b="0" dirty="0"/>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raft Report - Potential Sites.jpg"/>
          <p:cNvPicPr>
            <a:picLocks noChangeAspect="1"/>
          </p:cNvPicPr>
          <p:nvPr/>
        </p:nvPicPr>
        <p:blipFill>
          <a:blip r:embed="rId3" cstate="print"/>
          <a:stretch>
            <a:fillRect/>
          </a:stretch>
        </p:blipFill>
        <p:spPr>
          <a:xfrm>
            <a:off x="2039886" y="0"/>
            <a:ext cx="5064227" cy="6858000"/>
          </a:xfrm>
          <a:prstGeom prst="rect">
            <a:avLst/>
          </a:prstGeom>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553200" y="6356353"/>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CE1016D4-0AFD-4087-9A5E-8623CBA62F45}" type="slidenum">
              <a:rPr kumimoji="0" lang="en-US" sz="1600" b="1" i="0" u="none" strike="noStrike" kern="1200" cap="none" spc="0" normalizeH="0" baseline="0" noProof="0" smtClean="0">
                <a:ln>
                  <a:noFill/>
                </a:ln>
                <a:solidFill>
                  <a:prstClr val="black">
                    <a:tint val="75000"/>
                  </a:prstClr>
                </a:solidFill>
                <a:effectLst/>
                <a:uLnTx/>
                <a:uFillTx/>
                <a:latin typeface="Frutiger"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600" b="1" i="0" u="none" strike="noStrike" kern="1200" cap="none" spc="0" normalizeH="0" baseline="0" noProof="0" dirty="0">
              <a:ln>
                <a:noFill/>
              </a:ln>
              <a:solidFill>
                <a:prstClr val="black">
                  <a:tint val="75000"/>
                </a:prstClr>
              </a:solidFill>
              <a:effectLst/>
              <a:uLnTx/>
              <a:uFillTx/>
              <a:latin typeface="Frutiger" pitchFamily="34" charset="0"/>
              <a:ea typeface="+mn-ea"/>
              <a:cs typeface="+mn-cs"/>
            </a:endParaRPr>
          </a:p>
        </p:txBody>
      </p:sp>
      <p:sp>
        <p:nvSpPr>
          <p:cNvPr id="4" name="TextBox 3"/>
          <p:cNvSpPr txBox="1"/>
          <p:nvPr/>
        </p:nvSpPr>
        <p:spPr>
          <a:xfrm>
            <a:off x="586460" y="1380941"/>
            <a:ext cx="8114097" cy="3924151"/>
          </a:xfrm>
          <a:prstGeom prst="rect">
            <a:avLst/>
          </a:prstGeom>
          <a:noFill/>
        </p:spPr>
        <p:txBody>
          <a:bodyPr wrap="square" rtlCol="0">
            <a:spAutoFit/>
          </a:bodyPr>
          <a:lstStyle/>
          <a:p>
            <a:pPr marL="514350" indent="-514350">
              <a:spcAft>
                <a:spcPts val="600"/>
              </a:spcAft>
            </a:pPr>
            <a:r>
              <a:rPr lang="en-US" sz="2800" dirty="0" smtClean="0"/>
              <a:t>Key Actions From Plan:	</a:t>
            </a:r>
          </a:p>
          <a:p>
            <a:pPr marL="344488" indent="-344488">
              <a:spcAft>
                <a:spcPts val="600"/>
              </a:spcAft>
              <a:buFont typeface="Arial" pitchFamily="34" charset="0"/>
              <a:buChar char="•"/>
            </a:pPr>
            <a:r>
              <a:rPr lang="en-US" sz="2800" b="0" dirty="0" smtClean="0"/>
              <a:t>Make funding for public access a priority</a:t>
            </a:r>
          </a:p>
          <a:p>
            <a:pPr marL="344488" indent="-344488">
              <a:spcAft>
                <a:spcPts val="600"/>
              </a:spcAft>
              <a:buFont typeface="Arial" pitchFamily="34" charset="0"/>
              <a:buChar char="•"/>
            </a:pPr>
            <a:r>
              <a:rPr lang="en-US" sz="2800" b="0" dirty="0" smtClean="0"/>
              <a:t>Do more assessment and design for potential access sites </a:t>
            </a:r>
          </a:p>
          <a:p>
            <a:pPr marL="344488" indent="-344488">
              <a:spcAft>
                <a:spcPts val="600"/>
              </a:spcAft>
              <a:buFont typeface="Arial" pitchFamily="34" charset="0"/>
              <a:buChar char="•"/>
            </a:pPr>
            <a:r>
              <a:rPr lang="en-US" sz="2800" b="0" dirty="0" smtClean="0"/>
              <a:t>Fill strategic gaps along the trails </a:t>
            </a:r>
          </a:p>
          <a:p>
            <a:pPr marL="344488" indent="-344488">
              <a:spcAft>
                <a:spcPts val="600"/>
              </a:spcAft>
              <a:buFont typeface="Arial" pitchFamily="34" charset="0"/>
              <a:buChar char="•"/>
            </a:pPr>
            <a:r>
              <a:rPr lang="en-US" sz="2800" b="0" dirty="0" smtClean="0"/>
              <a:t>Work with private sector funders </a:t>
            </a:r>
          </a:p>
          <a:p>
            <a:pPr marL="344488" indent="-344488">
              <a:spcAft>
                <a:spcPts val="600"/>
              </a:spcAft>
              <a:buFont typeface="Arial" pitchFamily="34" charset="0"/>
              <a:buChar char="•"/>
            </a:pPr>
            <a:r>
              <a:rPr lang="en-US" sz="2800" b="0" dirty="0" smtClean="0"/>
              <a:t>Incorporate potential public access sites in key state and local plans</a:t>
            </a:r>
            <a:endParaRPr lang="en-US" sz="2800" b="0" dirty="0">
              <a:solidFill>
                <a:prstClr val="black"/>
              </a:solidFill>
            </a:endParaRPr>
          </a:p>
        </p:txBody>
      </p:sp>
      <p:sp>
        <p:nvSpPr>
          <p:cNvPr id="5" name="TextBox 4"/>
          <p:cNvSpPr txBox="1"/>
          <p:nvPr/>
        </p:nvSpPr>
        <p:spPr>
          <a:xfrm>
            <a:off x="1172678" y="575915"/>
            <a:ext cx="7036067" cy="646331"/>
          </a:xfrm>
          <a:prstGeom prst="rect">
            <a:avLst/>
          </a:prstGeom>
          <a:noFill/>
        </p:spPr>
        <p:txBody>
          <a:bodyPr wrap="square" rtlCol="0">
            <a:spAutoFit/>
          </a:bodyPr>
          <a:lstStyle/>
          <a:p>
            <a:pPr algn="ctr"/>
            <a:r>
              <a:rPr lang="en-US" sz="3600" dirty="0" smtClean="0">
                <a:solidFill>
                  <a:srgbClr val="336600"/>
                </a:solidFill>
              </a:rPr>
              <a:t>Public Access Plan</a:t>
            </a:r>
            <a:endParaRPr lang="en-US" sz="3600" dirty="0">
              <a:solidFill>
                <a:srgbClr val="336600"/>
              </a:solidFill>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553200" y="6356353"/>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CE1016D4-0AFD-4087-9A5E-8623CBA62F45}" type="slidenum">
              <a:rPr kumimoji="0" lang="en-US" sz="1600" b="1" i="0" u="none" strike="noStrike" kern="1200" cap="none" spc="0" normalizeH="0" baseline="0" noProof="0" smtClean="0">
                <a:ln>
                  <a:noFill/>
                </a:ln>
                <a:solidFill>
                  <a:prstClr val="black">
                    <a:tint val="75000"/>
                  </a:prstClr>
                </a:solidFill>
                <a:effectLst/>
                <a:uLnTx/>
                <a:uFillTx/>
                <a:latin typeface="Frutiger"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600" b="1" i="0" u="none" strike="noStrike" kern="1200" cap="none" spc="0" normalizeH="0" baseline="0" noProof="0" dirty="0">
              <a:ln>
                <a:noFill/>
              </a:ln>
              <a:solidFill>
                <a:prstClr val="black">
                  <a:tint val="75000"/>
                </a:prstClr>
              </a:solidFill>
              <a:effectLst/>
              <a:uLnTx/>
              <a:uFillTx/>
              <a:latin typeface="Frutiger" pitchFamily="34" charset="0"/>
              <a:ea typeface="+mn-ea"/>
              <a:cs typeface="+mn-cs"/>
            </a:endParaRPr>
          </a:p>
        </p:txBody>
      </p:sp>
      <p:sp>
        <p:nvSpPr>
          <p:cNvPr id="4" name="TextBox 3"/>
          <p:cNvSpPr txBox="1"/>
          <p:nvPr/>
        </p:nvSpPr>
        <p:spPr>
          <a:xfrm>
            <a:off x="586460" y="1380941"/>
            <a:ext cx="8114097" cy="4508927"/>
          </a:xfrm>
          <a:prstGeom prst="rect">
            <a:avLst/>
          </a:prstGeom>
          <a:noFill/>
        </p:spPr>
        <p:txBody>
          <a:bodyPr wrap="square" rtlCol="0">
            <a:spAutoFit/>
          </a:bodyPr>
          <a:lstStyle/>
          <a:p>
            <a:pPr marL="514350" indent="-514350">
              <a:spcAft>
                <a:spcPts val="600"/>
              </a:spcAft>
            </a:pPr>
            <a:r>
              <a:rPr lang="en-US" sz="2800" dirty="0" smtClean="0"/>
              <a:t>Key Actions From Plan:	</a:t>
            </a:r>
          </a:p>
          <a:p>
            <a:pPr marL="344488" indent="-344488">
              <a:spcAft>
                <a:spcPts val="600"/>
              </a:spcAft>
              <a:buFont typeface="Arial" pitchFamily="34" charset="0"/>
              <a:buChar char="•"/>
            </a:pPr>
            <a:r>
              <a:rPr lang="en-US" sz="2800" b="0" dirty="0" smtClean="0"/>
              <a:t>Further examine urban issues and needs</a:t>
            </a:r>
          </a:p>
          <a:p>
            <a:pPr marL="344488" indent="-344488">
              <a:spcAft>
                <a:spcPts val="600"/>
              </a:spcAft>
              <a:buFont typeface="Arial" pitchFamily="34" charset="0"/>
              <a:buChar char="•"/>
            </a:pPr>
            <a:r>
              <a:rPr lang="en-US" sz="2800" b="0" dirty="0" smtClean="0"/>
              <a:t>Hydro Power relicensing as way to expand access </a:t>
            </a:r>
          </a:p>
          <a:p>
            <a:pPr marL="344488" indent="-344488">
              <a:spcAft>
                <a:spcPts val="600"/>
              </a:spcAft>
              <a:buFont typeface="Arial" pitchFamily="34" charset="0"/>
              <a:buChar char="•"/>
            </a:pPr>
            <a:r>
              <a:rPr lang="en-US" sz="2800" b="0" dirty="0" smtClean="0"/>
              <a:t>Explore options for railroad crossing liability </a:t>
            </a:r>
          </a:p>
          <a:p>
            <a:pPr marL="344488" indent="-344488">
              <a:spcAft>
                <a:spcPts val="600"/>
              </a:spcAft>
              <a:buFont typeface="Arial" pitchFamily="34" charset="0"/>
              <a:buChar char="•"/>
            </a:pPr>
            <a:r>
              <a:rPr lang="en-US" sz="2800" b="0" dirty="0" smtClean="0"/>
              <a:t>Establish MOUs with DOTs </a:t>
            </a:r>
          </a:p>
          <a:p>
            <a:pPr marL="344488" indent="-344488">
              <a:spcAft>
                <a:spcPts val="600"/>
              </a:spcAft>
              <a:buFont typeface="Arial" pitchFamily="34" charset="0"/>
              <a:buChar char="•"/>
            </a:pPr>
            <a:r>
              <a:rPr lang="en-US" sz="2800" b="0" dirty="0" smtClean="0"/>
              <a:t>Explore potential for access on public lands </a:t>
            </a:r>
          </a:p>
          <a:p>
            <a:pPr marL="344488" indent="-344488">
              <a:spcAft>
                <a:spcPts val="600"/>
              </a:spcAft>
              <a:buFont typeface="Arial" pitchFamily="34" charset="0"/>
              <a:buChar char="•"/>
            </a:pPr>
            <a:r>
              <a:rPr lang="en-US" sz="2800" b="0" dirty="0" smtClean="0">
                <a:solidFill>
                  <a:prstClr val="black"/>
                </a:solidFill>
              </a:rPr>
              <a:t>Further address accessibility issues</a:t>
            </a:r>
          </a:p>
          <a:p>
            <a:pPr marL="344488" indent="-344488">
              <a:spcAft>
                <a:spcPts val="600"/>
              </a:spcAft>
              <a:buFont typeface="Arial" pitchFamily="34" charset="0"/>
              <a:buChar char="•"/>
            </a:pPr>
            <a:r>
              <a:rPr lang="en-US" sz="2800" b="0" dirty="0" smtClean="0">
                <a:solidFill>
                  <a:prstClr val="black"/>
                </a:solidFill>
              </a:rPr>
              <a:t>Build opportunities for citizen stewardship</a:t>
            </a:r>
            <a:endParaRPr lang="en-US" sz="2800" b="0" dirty="0">
              <a:solidFill>
                <a:prstClr val="black"/>
              </a:solidFill>
            </a:endParaRPr>
          </a:p>
        </p:txBody>
      </p:sp>
      <p:sp>
        <p:nvSpPr>
          <p:cNvPr id="5" name="TextBox 4"/>
          <p:cNvSpPr txBox="1"/>
          <p:nvPr/>
        </p:nvSpPr>
        <p:spPr>
          <a:xfrm>
            <a:off x="1172678" y="575915"/>
            <a:ext cx="7036067" cy="646331"/>
          </a:xfrm>
          <a:prstGeom prst="rect">
            <a:avLst/>
          </a:prstGeom>
          <a:noFill/>
        </p:spPr>
        <p:txBody>
          <a:bodyPr wrap="square" rtlCol="0">
            <a:spAutoFit/>
          </a:bodyPr>
          <a:lstStyle/>
          <a:p>
            <a:pPr algn="ctr"/>
            <a:r>
              <a:rPr lang="en-US" sz="3600" dirty="0" smtClean="0">
                <a:solidFill>
                  <a:srgbClr val="336600"/>
                </a:solidFill>
              </a:rPr>
              <a:t>Public Access Plan</a:t>
            </a:r>
            <a:endParaRPr lang="en-US" sz="3600" dirty="0">
              <a:solidFill>
                <a:srgbClr val="336600"/>
              </a:solidFill>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553200" y="6356353"/>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CE1016D4-0AFD-4087-9A5E-8623CBA62F45}" type="slidenum">
              <a:rPr kumimoji="0" lang="en-US" sz="1600" b="1" i="0" u="none" strike="noStrike" kern="1200" cap="none" spc="0" normalizeH="0" baseline="0" noProof="0" smtClean="0">
                <a:ln>
                  <a:noFill/>
                </a:ln>
                <a:solidFill>
                  <a:prstClr val="black">
                    <a:tint val="75000"/>
                  </a:prstClr>
                </a:solidFill>
                <a:effectLst/>
                <a:uLnTx/>
                <a:uFillTx/>
                <a:latin typeface="Frutiger"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600" b="1" i="0" u="none" strike="noStrike" kern="1200" cap="none" spc="0" normalizeH="0" baseline="0" noProof="0" dirty="0">
              <a:ln>
                <a:noFill/>
              </a:ln>
              <a:solidFill>
                <a:prstClr val="black">
                  <a:tint val="75000"/>
                </a:prstClr>
              </a:solidFill>
              <a:effectLst/>
              <a:uLnTx/>
              <a:uFillTx/>
              <a:latin typeface="Frutiger" pitchFamily="34" charset="0"/>
              <a:ea typeface="+mn-ea"/>
              <a:cs typeface="+mn-cs"/>
            </a:endParaRPr>
          </a:p>
        </p:txBody>
      </p:sp>
      <p:sp>
        <p:nvSpPr>
          <p:cNvPr id="4" name="TextBox 3"/>
          <p:cNvSpPr txBox="1"/>
          <p:nvPr/>
        </p:nvSpPr>
        <p:spPr>
          <a:xfrm>
            <a:off x="586460" y="1380941"/>
            <a:ext cx="8114097" cy="6232475"/>
          </a:xfrm>
          <a:prstGeom prst="rect">
            <a:avLst/>
          </a:prstGeom>
          <a:noFill/>
        </p:spPr>
        <p:txBody>
          <a:bodyPr wrap="square" rtlCol="0">
            <a:spAutoFit/>
          </a:bodyPr>
          <a:lstStyle/>
          <a:p>
            <a:pPr marL="514350" indent="-514350">
              <a:spcAft>
                <a:spcPts val="600"/>
              </a:spcAft>
            </a:pPr>
            <a:r>
              <a:rPr lang="en-US" sz="2800" dirty="0" smtClean="0"/>
              <a:t>Relationship to Land Conservation &amp; Bay Watershed Protection:	</a:t>
            </a:r>
          </a:p>
          <a:p>
            <a:pPr marL="344488" lvl="0" indent="-344488">
              <a:spcAft>
                <a:spcPts val="600"/>
              </a:spcAft>
              <a:buFont typeface="Arial" pitchFamily="34" charset="0"/>
              <a:buChar char="•"/>
            </a:pPr>
            <a:r>
              <a:rPr lang="en-US" sz="2800" b="0" dirty="0" smtClean="0"/>
              <a:t>People generally care for what they love</a:t>
            </a:r>
          </a:p>
          <a:p>
            <a:pPr marL="344488" lvl="0" indent="-344488">
              <a:spcAft>
                <a:spcPts val="600"/>
              </a:spcAft>
              <a:buFont typeface="Arial" pitchFamily="34" charset="0"/>
              <a:buChar char="•"/>
            </a:pPr>
            <a:r>
              <a:rPr lang="en-US" sz="2800" b="0" dirty="0" smtClean="0"/>
              <a:t>Most of the potential public access sites are along designated trails, have public support</a:t>
            </a:r>
          </a:p>
          <a:p>
            <a:pPr marL="344488" lvl="0" indent="-344488">
              <a:spcAft>
                <a:spcPts val="600"/>
              </a:spcAft>
              <a:buFont typeface="Arial" pitchFamily="34" charset="0"/>
              <a:buChar char="•"/>
            </a:pPr>
            <a:r>
              <a:rPr lang="en-US" sz="2800" b="0" dirty="0" smtClean="0"/>
              <a:t>Evocative settings are a key component of trails, conserved lands protect these settings and may provide public access.</a:t>
            </a:r>
          </a:p>
          <a:p>
            <a:pPr marL="344488" indent="-344488">
              <a:spcAft>
                <a:spcPts val="600"/>
              </a:spcAft>
              <a:buFont typeface="Arial" pitchFamily="34" charset="0"/>
              <a:buChar char="•"/>
            </a:pPr>
            <a:r>
              <a:rPr lang="en-US" sz="2800" b="0" dirty="0" smtClean="0"/>
              <a:t>Public access is a good reason to protect land,  it provides direct public use benefit.</a:t>
            </a:r>
          </a:p>
          <a:p>
            <a:pPr lvl="0">
              <a:spcAft>
                <a:spcPts val="600"/>
              </a:spcAft>
            </a:pPr>
            <a:endParaRPr lang="en-US" sz="2800" b="0" dirty="0" smtClean="0"/>
          </a:p>
          <a:p>
            <a:pPr marL="514350" indent="-514350">
              <a:spcAft>
                <a:spcPts val="600"/>
              </a:spcAft>
            </a:pPr>
            <a:endParaRPr lang="en-US" sz="2800" dirty="0" smtClean="0"/>
          </a:p>
          <a:p>
            <a:pPr>
              <a:spcAft>
                <a:spcPts val="600"/>
              </a:spcAft>
            </a:pPr>
            <a:endParaRPr lang="en-US" sz="2800" b="0" dirty="0">
              <a:solidFill>
                <a:prstClr val="black"/>
              </a:solidFill>
            </a:endParaRPr>
          </a:p>
        </p:txBody>
      </p:sp>
      <p:sp>
        <p:nvSpPr>
          <p:cNvPr id="5" name="TextBox 4"/>
          <p:cNvSpPr txBox="1"/>
          <p:nvPr/>
        </p:nvSpPr>
        <p:spPr>
          <a:xfrm>
            <a:off x="1172678" y="575915"/>
            <a:ext cx="7036067" cy="646331"/>
          </a:xfrm>
          <a:prstGeom prst="rect">
            <a:avLst/>
          </a:prstGeom>
          <a:noFill/>
        </p:spPr>
        <p:txBody>
          <a:bodyPr wrap="square" rtlCol="0">
            <a:spAutoFit/>
          </a:bodyPr>
          <a:lstStyle/>
          <a:p>
            <a:pPr algn="ctr"/>
            <a:r>
              <a:rPr lang="en-US" sz="3600" dirty="0" smtClean="0">
                <a:solidFill>
                  <a:srgbClr val="336600"/>
                </a:solidFill>
              </a:rPr>
              <a:t>Public Access Plan</a:t>
            </a:r>
            <a:endParaRPr lang="en-US" sz="3600" dirty="0">
              <a:solidFill>
                <a:srgbClr val="336600"/>
              </a:solidFill>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553200" y="6356353"/>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CE1016D4-0AFD-4087-9A5E-8623CBA62F45}" type="slidenum">
              <a:rPr kumimoji="0" lang="en-US" sz="1600" b="1" i="0" u="none" strike="noStrike" kern="1200" cap="none" spc="0" normalizeH="0" baseline="0" noProof="0" smtClean="0">
                <a:ln>
                  <a:noFill/>
                </a:ln>
                <a:solidFill>
                  <a:prstClr val="black">
                    <a:tint val="75000"/>
                  </a:prstClr>
                </a:solidFill>
                <a:effectLst/>
                <a:uLnTx/>
                <a:uFillTx/>
                <a:latin typeface="Frutiger"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600" b="1" i="0" u="none" strike="noStrike" kern="1200" cap="none" spc="0" normalizeH="0" baseline="0" noProof="0" dirty="0">
              <a:ln>
                <a:noFill/>
              </a:ln>
              <a:solidFill>
                <a:prstClr val="black">
                  <a:tint val="75000"/>
                </a:prstClr>
              </a:solidFill>
              <a:effectLst/>
              <a:uLnTx/>
              <a:uFillTx/>
              <a:latin typeface="Frutiger" pitchFamily="34" charset="0"/>
              <a:ea typeface="+mn-ea"/>
              <a:cs typeface="+mn-cs"/>
            </a:endParaRPr>
          </a:p>
        </p:txBody>
      </p:sp>
      <p:sp>
        <p:nvSpPr>
          <p:cNvPr id="4" name="TextBox 3"/>
          <p:cNvSpPr txBox="1"/>
          <p:nvPr/>
        </p:nvSpPr>
        <p:spPr>
          <a:xfrm>
            <a:off x="586460" y="1380941"/>
            <a:ext cx="8114097" cy="4832092"/>
          </a:xfrm>
          <a:prstGeom prst="rect">
            <a:avLst/>
          </a:prstGeom>
          <a:noFill/>
        </p:spPr>
        <p:txBody>
          <a:bodyPr wrap="square" rtlCol="0">
            <a:spAutoFit/>
          </a:bodyPr>
          <a:lstStyle/>
          <a:p>
            <a:pPr marL="514350" indent="-514350"/>
            <a:r>
              <a:rPr lang="en-US" sz="2800" dirty="0" smtClean="0"/>
              <a:t>Bottom Line:</a:t>
            </a:r>
          </a:p>
          <a:p>
            <a:pPr marL="514350" indent="-514350"/>
            <a:endParaRPr lang="en-US" sz="2800" dirty="0" smtClean="0"/>
          </a:p>
          <a:p>
            <a:pPr marL="514350" indent="-514350"/>
            <a:r>
              <a:rPr lang="en-US" sz="2800" dirty="0" smtClean="0"/>
              <a:t>     There is a high need for additional public access.  This plan provides guidance and </a:t>
            </a:r>
            <a:r>
              <a:rPr lang="en-US" sz="2800" smtClean="0"/>
              <a:t>support for development </a:t>
            </a:r>
            <a:r>
              <a:rPr lang="en-US" sz="2800" dirty="0" smtClean="0"/>
              <a:t>of new access sites.  Thus when land use planning or land conservation is being considered along the Bay and its tributaries appropriate public access should always be evaluated as part of the potential use mix. </a:t>
            </a:r>
          </a:p>
          <a:p>
            <a:pPr>
              <a:spcAft>
                <a:spcPts val="1200"/>
              </a:spcAft>
            </a:pPr>
            <a:endParaRPr lang="en-US" sz="2800" b="0" dirty="0">
              <a:solidFill>
                <a:prstClr val="black"/>
              </a:solidFill>
            </a:endParaRPr>
          </a:p>
        </p:txBody>
      </p:sp>
      <p:sp>
        <p:nvSpPr>
          <p:cNvPr id="5" name="TextBox 4"/>
          <p:cNvSpPr txBox="1"/>
          <p:nvPr/>
        </p:nvSpPr>
        <p:spPr>
          <a:xfrm>
            <a:off x="1172678" y="575915"/>
            <a:ext cx="7036067" cy="646331"/>
          </a:xfrm>
          <a:prstGeom prst="rect">
            <a:avLst/>
          </a:prstGeom>
          <a:noFill/>
        </p:spPr>
        <p:txBody>
          <a:bodyPr wrap="square" rtlCol="0">
            <a:spAutoFit/>
          </a:bodyPr>
          <a:lstStyle/>
          <a:p>
            <a:pPr algn="ctr"/>
            <a:r>
              <a:rPr lang="en-US" sz="3600" dirty="0" smtClean="0">
                <a:solidFill>
                  <a:srgbClr val="336600"/>
                </a:solidFill>
              </a:rPr>
              <a:t>Public Access Plan</a:t>
            </a:r>
            <a:endParaRPr lang="en-US" sz="3600" dirty="0">
              <a:solidFill>
                <a:srgbClr val="336600"/>
              </a:solidFill>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1638" y="1347538"/>
            <a:ext cx="8114097" cy="4832092"/>
          </a:xfrm>
          <a:prstGeom prst="rect">
            <a:avLst/>
          </a:prstGeom>
          <a:noFill/>
        </p:spPr>
        <p:txBody>
          <a:bodyPr wrap="square" rtlCol="0">
            <a:spAutoFit/>
          </a:bodyPr>
          <a:lstStyle/>
          <a:p>
            <a:r>
              <a:rPr lang="en-US" sz="2800" dirty="0" smtClean="0"/>
              <a:t>The </a:t>
            </a:r>
            <a:r>
              <a:rPr lang="en-US" sz="2800" i="1" dirty="0" smtClean="0"/>
              <a:t>Strategy for Protecting and Restoring the Chesapeake Bay Watershed</a:t>
            </a:r>
            <a:r>
              <a:rPr lang="en-US" sz="2800" dirty="0" smtClean="0"/>
              <a:t> was released in May 2010, in response to Executive Order 13508 (Chesapeake Bay Protection and Restoration) issued by President Obama. </a:t>
            </a:r>
          </a:p>
          <a:p>
            <a:endParaRPr lang="en-US" sz="2800" dirty="0" smtClean="0">
              <a:solidFill>
                <a:srgbClr val="336600"/>
              </a:solidFill>
            </a:endParaRPr>
          </a:p>
          <a:p>
            <a:r>
              <a:rPr lang="en-US" sz="2800" dirty="0" smtClean="0">
                <a:solidFill>
                  <a:srgbClr val="336600"/>
                </a:solidFill>
              </a:rPr>
              <a:t>It includes a key goal to increase public access to the Bay and its tributaries by adding 300 new public access sites by 2025. </a:t>
            </a:r>
          </a:p>
          <a:p>
            <a:r>
              <a:rPr lang="en-US" sz="2800" dirty="0" smtClean="0"/>
              <a:t> </a:t>
            </a:r>
          </a:p>
          <a:p>
            <a:pPr>
              <a:spcAft>
                <a:spcPts val="1200"/>
              </a:spcAft>
            </a:pPr>
            <a:endParaRPr lang="en-US" sz="2800" b="0" dirty="0">
              <a:solidFill>
                <a:prstClr val="black"/>
              </a:solidFill>
            </a:endParaRPr>
          </a:p>
        </p:txBody>
      </p:sp>
      <p:sp>
        <p:nvSpPr>
          <p:cNvPr id="6" name="TextBox 5"/>
          <p:cNvSpPr txBox="1"/>
          <p:nvPr/>
        </p:nvSpPr>
        <p:spPr>
          <a:xfrm>
            <a:off x="1020278" y="423515"/>
            <a:ext cx="7036067" cy="646331"/>
          </a:xfrm>
          <a:prstGeom prst="rect">
            <a:avLst/>
          </a:prstGeom>
          <a:noFill/>
        </p:spPr>
        <p:txBody>
          <a:bodyPr wrap="square" rtlCol="0">
            <a:spAutoFit/>
          </a:bodyPr>
          <a:lstStyle/>
          <a:p>
            <a:pPr algn="ctr"/>
            <a:r>
              <a:rPr lang="en-US" sz="3600" dirty="0" smtClean="0">
                <a:solidFill>
                  <a:srgbClr val="336600"/>
                </a:solidFill>
              </a:rPr>
              <a:t>Public Access Plan</a:t>
            </a:r>
            <a:endParaRPr lang="en-US" sz="3600" dirty="0">
              <a:solidFill>
                <a:srgbClr val="336600"/>
              </a:solidFill>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9112" y="1241067"/>
            <a:ext cx="8114097" cy="4832092"/>
          </a:xfrm>
          <a:prstGeom prst="rect">
            <a:avLst/>
          </a:prstGeom>
          <a:noFill/>
        </p:spPr>
        <p:txBody>
          <a:bodyPr wrap="square" rtlCol="0">
            <a:spAutoFit/>
          </a:bodyPr>
          <a:lstStyle/>
          <a:p>
            <a:r>
              <a:rPr lang="en-US" sz="2800" dirty="0" smtClean="0"/>
              <a:t>To develop plan to accomplish this task the Public Access Work Group needed to:</a:t>
            </a:r>
          </a:p>
          <a:p>
            <a:endParaRPr lang="en-US" sz="2800" dirty="0" smtClean="0"/>
          </a:p>
          <a:p>
            <a:pPr marL="514350" indent="-514350">
              <a:buAutoNum type="arabicPeriod"/>
            </a:pPr>
            <a:r>
              <a:rPr lang="en-US" sz="2800" dirty="0" smtClean="0"/>
              <a:t>Define Study Area</a:t>
            </a:r>
          </a:p>
          <a:p>
            <a:pPr marL="514350" indent="-514350">
              <a:buAutoNum type="arabicPeriod"/>
            </a:pPr>
            <a:endParaRPr lang="en-US" sz="2800" dirty="0" smtClean="0"/>
          </a:p>
          <a:p>
            <a:pPr marL="514350" indent="-514350">
              <a:buAutoNum type="arabicPeriod"/>
            </a:pPr>
            <a:r>
              <a:rPr lang="en-US" sz="2800" dirty="0" smtClean="0"/>
              <a:t>Develop Definition of Public Access</a:t>
            </a:r>
          </a:p>
          <a:p>
            <a:pPr marL="514350" indent="-514350">
              <a:buAutoNum type="arabicPeriod"/>
            </a:pPr>
            <a:endParaRPr lang="en-US" sz="2800" dirty="0" smtClean="0"/>
          </a:p>
          <a:p>
            <a:pPr marL="514350" indent="-514350">
              <a:buAutoNum type="arabicPeriod"/>
            </a:pPr>
            <a:r>
              <a:rPr lang="en-US" sz="2800" dirty="0" smtClean="0"/>
              <a:t>Inventory Existing Sites</a:t>
            </a:r>
          </a:p>
          <a:p>
            <a:pPr marL="514350" indent="-514350">
              <a:buAutoNum type="arabicPeriod"/>
            </a:pPr>
            <a:endParaRPr lang="en-US" sz="2800" dirty="0" smtClean="0"/>
          </a:p>
          <a:p>
            <a:pPr marL="514350" indent="-514350">
              <a:buAutoNum type="arabicPeriod"/>
            </a:pPr>
            <a:r>
              <a:rPr lang="en-US" sz="2800" dirty="0" smtClean="0"/>
              <a:t>Identify Potential New Sites</a:t>
            </a:r>
          </a:p>
          <a:p>
            <a:pPr>
              <a:spcAft>
                <a:spcPts val="1200"/>
              </a:spcAft>
            </a:pPr>
            <a:endParaRPr lang="en-US" sz="2800" b="0" dirty="0">
              <a:solidFill>
                <a:prstClr val="black"/>
              </a:solidFill>
            </a:endParaRPr>
          </a:p>
        </p:txBody>
      </p:sp>
      <p:sp>
        <p:nvSpPr>
          <p:cNvPr id="6" name="TextBox 5"/>
          <p:cNvSpPr txBox="1"/>
          <p:nvPr/>
        </p:nvSpPr>
        <p:spPr>
          <a:xfrm>
            <a:off x="1020278" y="423515"/>
            <a:ext cx="7036067" cy="646331"/>
          </a:xfrm>
          <a:prstGeom prst="rect">
            <a:avLst/>
          </a:prstGeom>
          <a:noFill/>
        </p:spPr>
        <p:txBody>
          <a:bodyPr wrap="square" rtlCol="0">
            <a:spAutoFit/>
          </a:bodyPr>
          <a:lstStyle/>
          <a:p>
            <a:pPr algn="ctr"/>
            <a:r>
              <a:rPr lang="en-US" sz="3600" dirty="0" smtClean="0">
                <a:solidFill>
                  <a:srgbClr val="336600"/>
                </a:solidFill>
              </a:rPr>
              <a:t>Public Access Plan</a:t>
            </a:r>
            <a:endParaRPr lang="en-US" sz="3600" dirty="0">
              <a:solidFill>
                <a:srgbClr val="336600"/>
              </a:solidFill>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aft Report - Tidal Shoreline and Fifth Order Streams.jpg"/>
          <p:cNvPicPr>
            <a:picLocks noChangeAspect="1"/>
          </p:cNvPicPr>
          <p:nvPr/>
        </p:nvPicPr>
        <p:blipFill>
          <a:blip r:embed="rId3" cstate="print"/>
          <a:stretch>
            <a:fillRect/>
          </a:stretch>
        </p:blipFill>
        <p:spPr>
          <a:xfrm>
            <a:off x="4079773" y="0"/>
            <a:ext cx="5064227" cy="6858000"/>
          </a:xfrm>
          <a:prstGeom prst="rect">
            <a:avLst/>
          </a:prstGeom>
        </p:spPr>
      </p:pic>
      <p:sp>
        <p:nvSpPr>
          <p:cNvPr id="3" name="TextBox 2"/>
          <p:cNvSpPr txBox="1"/>
          <p:nvPr/>
        </p:nvSpPr>
        <p:spPr>
          <a:xfrm>
            <a:off x="150312" y="388307"/>
            <a:ext cx="3532341" cy="5924699"/>
          </a:xfrm>
          <a:prstGeom prst="rect">
            <a:avLst/>
          </a:prstGeom>
          <a:noFill/>
        </p:spPr>
        <p:txBody>
          <a:bodyPr wrap="square" rtlCol="0">
            <a:spAutoFit/>
          </a:bodyPr>
          <a:lstStyle/>
          <a:p>
            <a:pPr marL="514350" indent="-514350"/>
            <a:r>
              <a:rPr lang="en-US" sz="2800" dirty="0" smtClean="0"/>
              <a:t>Study Area:</a:t>
            </a:r>
          </a:p>
          <a:p>
            <a:pPr marL="514350" indent="-514350">
              <a:buAutoNum type="arabicPeriod"/>
            </a:pPr>
            <a:endParaRPr lang="en-US" sz="2800" dirty="0" smtClean="0"/>
          </a:p>
          <a:p>
            <a:pPr marL="344488" indent="-344488">
              <a:spcAft>
                <a:spcPts val="600"/>
              </a:spcAft>
              <a:buFont typeface="Arial" pitchFamily="34" charset="0"/>
              <a:buChar char="•"/>
            </a:pPr>
            <a:r>
              <a:rPr lang="en-US" sz="2800" b="0" dirty="0" smtClean="0"/>
              <a:t>All tidal streams and bays </a:t>
            </a:r>
          </a:p>
          <a:p>
            <a:pPr marL="344488" indent="-344488">
              <a:spcAft>
                <a:spcPts val="600"/>
              </a:spcAft>
              <a:buFont typeface="Arial" pitchFamily="34" charset="0"/>
              <a:buChar char="•"/>
            </a:pPr>
            <a:r>
              <a:rPr lang="en-US" sz="2800" b="0" dirty="0" smtClean="0"/>
              <a:t>Streams classified as “fifth-order” and higher</a:t>
            </a:r>
          </a:p>
          <a:p>
            <a:pPr marL="344488" indent="-344488">
              <a:spcAft>
                <a:spcPts val="600"/>
              </a:spcAft>
              <a:buFont typeface="Arial" pitchFamily="34" charset="0"/>
              <a:buChar char="•"/>
            </a:pPr>
            <a:r>
              <a:rPr lang="en-US" sz="2800" b="0" dirty="0" smtClean="0"/>
              <a:t>Smaller than fifth-order when part of a water trail or contribute to its development.</a:t>
            </a:r>
          </a:p>
          <a:p>
            <a:pPr>
              <a:spcAft>
                <a:spcPts val="1200"/>
              </a:spcAft>
            </a:pPr>
            <a:endParaRPr lang="en-US" sz="2800" b="0" dirty="0">
              <a:solidFill>
                <a:prstClr val="black"/>
              </a:solidFill>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1016D4-0AFD-4087-9A5E-8623CBA62F45}" type="slidenum">
              <a:rPr lang="en-US" smtClean="0">
                <a:solidFill>
                  <a:prstClr val="black">
                    <a:tint val="75000"/>
                  </a:prstClr>
                </a:solidFill>
              </a:rPr>
              <a:pPr/>
              <a:t>5</a:t>
            </a:fld>
            <a:endParaRPr lang="en-US" dirty="0">
              <a:solidFill>
                <a:prstClr val="black">
                  <a:tint val="75000"/>
                </a:prstClr>
              </a:solidFill>
            </a:endParaRPr>
          </a:p>
        </p:txBody>
      </p:sp>
      <p:sp>
        <p:nvSpPr>
          <p:cNvPr id="3" name="Slide Number Placeholder 1"/>
          <p:cNvSpPr txBox="1">
            <a:spLocks/>
          </p:cNvSpPr>
          <p:nvPr/>
        </p:nvSpPr>
        <p:spPr>
          <a:xfrm>
            <a:off x="6553200" y="6356353"/>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CE1016D4-0AFD-4087-9A5E-8623CBA62F45}" type="slidenum">
              <a:rPr kumimoji="0" lang="en-US" sz="1200" b="1" i="0" u="none" strike="noStrike" kern="1200" cap="none" spc="0" normalizeH="0" baseline="0" noProof="0" smtClean="0">
                <a:ln>
                  <a:noFill/>
                </a:ln>
                <a:solidFill>
                  <a:prstClr val="black">
                    <a:tint val="75000"/>
                  </a:prstClr>
                </a:solidFill>
                <a:effectLst/>
                <a:uLnTx/>
                <a:uFillTx/>
                <a:latin typeface="Frutiger"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1" i="0" u="none" strike="noStrike" kern="1200" cap="none" spc="0" normalizeH="0" baseline="0" noProof="0" dirty="0">
              <a:ln>
                <a:noFill/>
              </a:ln>
              <a:solidFill>
                <a:prstClr val="black">
                  <a:tint val="75000"/>
                </a:prstClr>
              </a:solidFill>
              <a:effectLst/>
              <a:uLnTx/>
              <a:uFillTx/>
              <a:latin typeface="Frutiger" pitchFamily="34" charset="0"/>
              <a:ea typeface="+mn-ea"/>
              <a:cs typeface="+mn-cs"/>
            </a:endParaRPr>
          </a:p>
        </p:txBody>
      </p:sp>
      <p:sp>
        <p:nvSpPr>
          <p:cNvPr id="4" name="TextBox 3"/>
          <p:cNvSpPr txBox="1"/>
          <p:nvPr/>
        </p:nvSpPr>
        <p:spPr>
          <a:xfrm>
            <a:off x="586460" y="1380941"/>
            <a:ext cx="8114097" cy="5062924"/>
          </a:xfrm>
          <a:prstGeom prst="rect">
            <a:avLst/>
          </a:prstGeom>
          <a:noFill/>
        </p:spPr>
        <p:txBody>
          <a:bodyPr wrap="square" rtlCol="0">
            <a:spAutoFit/>
          </a:bodyPr>
          <a:lstStyle/>
          <a:p>
            <a:pPr marL="514350" indent="-514350"/>
            <a:r>
              <a:rPr lang="en-US" sz="2800" dirty="0" smtClean="0"/>
              <a:t>Definition: </a:t>
            </a:r>
          </a:p>
          <a:p>
            <a:pPr>
              <a:spcAft>
                <a:spcPts val="600"/>
              </a:spcAft>
            </a:pPr>
            <a:r>
              <a:rPr lang="en-US" sz="2800" b="0" dirty="0" smtClean="0"/>
              <a:t>Public access sites are locations owned and managed by a public entity (or a nonprofit organization in an agreement with a public entity) for the purposes of providing:</a:t>
            </a:r>
          </a:p>
          <a:p>
            <a:pPr marL="463550" indent="-463550">
              <a:spcAft>
                <a:spcPts val="600"/>
              </a:spcAft>
              <a:buFont typeface="Arial" pitchFamily="34" charset="0"/>
              <a:buChar char="•"/>
            </a:pPr>
            <a:r>
              <a:rPr lang="en-US" sz="2800" b="0" dirty="0" smtClean="0"/>
              <a:t>Boat-related access: boat ramps, car-top boat launches, soft launches (supporting paddle craft, motor, and/or sail boats).</a:t>
            </a:r>
          </a:p>
          <a:p>
            <a:pPr marL="463550" indent="-463550">
              <a:spcAft>
                <a:spcPts val="600"/>
              </a:spcAft>
              <a:buFont typeface="Arial" pitchFamily="34" charset="0"/>
              <a:buChar char="•"/>
            </a:pPr>
            <a:r>
              <a:rPr lang="en-US" sz="2800" b="0" dirty="0" smtClean="0"/>
              <a:t>Swimming access: designated areas     appropriate for swimming</a:t>
            </a:r>
          </a:p>
          <a:p>
            <a:endParaRPr lang="en-US" sz="2800" b="0" dirty="0">
              <a:solidFill>
                <a:prstClr val="black"/>
              </a:solidFill>
            </a:endParaRPr>
          </a:p>
        </p:txBody>
      </p:sp>
      <p:sp>
        <p:nvSpPr>
          <p:cNvPr id="5" name="TextBox 4"/>
          <p:cNvSpPr txBox="1"/>
          <p:nvPr/>
        </p:nvSpPr>
        <p:spPr>
          <a:xfrm>
            <a:off x="1172678" y="575915"/>
            <a:ext cx="7036067" cy="646331"/>
          </a:xfrm>
          <a:prstGeom prst="rect">
            <a:avLst/>
          </a:prstGeom>
          <a:noFill/>
        </p:spPr>
        <p:txBody>
          <a:bodyPr wrap="square" rtlCol="0">
            <a:spAutoFit/>
          </a:bodyPr>
          <a:lstStyle/>
          <a:p>
            <a:pPr algn="ctr"/>
            <a:r>
              <a:rPr lang="en-US" sz="3600" dirty="0" smtClean="0">
                <a:solidFill>
                  <a:srgbClr val="336600"/>
                </a:solidFill>
              </a:rPr>
              <a:t>Public Access Plan</a:t>
            </a:r>
            <a:endParaRPr lang="en-US" sz="3600" dirty="0">
              <a:solidFill>
                <a:srgbClr val="336600"/>
              </a:solidFill>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553200" y="6356353"/>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CE1016D4-0AFD-4087-9A5E-8623CBA62F45}" type="slidenum">
              <a:rPr kumimoji="0" lang="en-US" sz="1600" b="1" i="0" u="none" strike="noStrike" kern="1200" cap="none" spc="0" normalizeH="0" baseline="0" noProof="0" smtClean="0">
                <a:ln>
                  <a:noFill/>
                </a:ln>
                <a:solidFill>
                  <a:prstClr val="black">
                    <a:tint val="75000"/>
                  </a:prstClr>
                </a:solidFill>
                <a:effectLst/>
                <a:uLnTx/>
                <a:uFillTx/>
                <a:latin typeface="Frutiger"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600" b="1" i="0" u="none" strike="noStrike" kern="1200" cap="none" spc="0" normalizeH="0" baseline="0" noProof="0" dirty="0">
              <a:ln>
                <a:noFill/>
              </a:ln>
              <a:solidFill>
                <a:prstClr val="black">
                  <a:tint val="75000"/>
                </a:prstClr>
              </a:solidFill>
              <a:effectLst/>
              <a:uLnTx/>
              <a:uFillTx/>
              <a:latin typeface="Frutiger" pitchFamily="34" charset="0"/>
              <a:ea typeface="+mn-ea"/>
              <a:cs typeface="+mn-cs"/>
            </a:endParaRPr>
          </a:p>
        </p:txBody>
      </p:sp>
      <p:sp>
        <p:nvSpPr>
          <p:cNvPr id="4" name="TextBox 3"/>
          <p:cNvSpPr txBox="1"/>
          <p:nvPr/>
        </p:nvSpPr>
        <p:spPr>
          <a:xfrm>
            <a:off x="586460" y="1380941"/>
            <a:ext cx="8114097" cy="5216813"/>
          </a:xfrm>
          <a:prstGeom prst="rect">
            <a:avLst/>
          </a:prstGeom>
          <a:noFill/>
        </p:spPr>
        <p:txBody>
          <a:bodyPr wrap="square" rtlCol="0">
            <a:spAutoFit/>
          </a:bodyPr>
          <a:lstStyle/>
          <a:p>
            <a:pPr marL="514350" indent="-514350">
              <a:spcAft>
                <a:spcPts val="600"/>
              </a:spcAft>
            </a:pPr>
            <a:r>
              <a:rPr lang="en-US" sz="2800" dirty="0" smtClean="0"/>
              <a:t>Definition (cont.):</a:t>
            </a:r>
          </a:p>
          <a:p>
            <a:pPr marL="463550" indent="-463550">
              <a:spcAft>
                <a:spcPts val="600"/>
              </a:spcAft>
              <a:buFont typeface="Arial" pitchFamily="34" charset="0"/>
              <a:buChar char="•"/>
            </a:pPr>
            <a:r>
              <a:rPr lang="en-US" sz="2800" b="0" dirty="0" smtClean="0"/>
              <a:t>Fishing access:  piers, bank fishing facilities or easements, and parking adjacent to the water</a:t>
            </a:r>
          </a:p>
          <a:p>
            <a:pPr marL="463550" indent="-463550">
              <a:spcAft>
                <a:spcPts val="600"/>
              </a:spcAft>
              <a:buFont typeface="Arial" pitchFamily="34" charset="0"/>
              <a:buChar char="•"/>
            </a:pPr>
            <a:r>
              <a:rPr lang="en-US" sz="2800" b="0" dirty="0" smtClean="0"/>
              <a:t>Viewing access for water, wildlife, and shoreline areas: nature trails, hiking or biking trails, waterfront access trails, boardwalks, and observation decks located at or leading directly to the water’s edge.</a:t>
            </a:r>
          </a:p>
          <a:p>
            <a:pPr marL="463550" indent="-463550">
              <a:spcAft>
                <a:spcPts val="600"/>
              </a:spcAft>
              <a:buFont typeface="Arial" pitchFamily="34" charset="0"/>
              <a:buChar char="•"/>
            </a:pPr>
            <a:endParaRPr lang="en-US" sz="2800" dirty="0" smtClean="0"/>
          </a:p>
          <a:p>
            <a:pPr marL="463550" indent="-463550">
              <a:spcAft>
                <a:spcPts val="600"/>
              </a:spcAft>
              <a:buFont typeface="Arial" pitchFamily="34" charset="0"/>
              <a:buChar char="•"/>
            </a:pPr>
            <a:endParaRPr lang="en-US" sz="2800" b="0" dirty="0" smtClean="0">
              <a:solidFill>
                <a:prstClr val="black"/>
              </a:solidFill>
            </a:endParaRPr>
          </a:p>
          <a:p>
            <a:pPr marL="463550" indent="-463550">
              <a:spcAft>
                <a:spcPts val="600"/>
              </a:spcAft>
              <a:buFont typeface="Arial" pitchFamily="34" charset="0"/>
              <a:buChar char="•"/>
            </a:pPr>
            <a:endParaRPr lang="en-US" sz="2800" b="0" dirty="0">
              <a:solidFill>
                <a:prstClr val="black"/>
              </a:solidFill>
            </a:endParaRPr>
          </a:p>
        </p:txBody>
      </p:sp>
      <p:sp>
        <p:nvSpPr>
          <p:cNvPr id="5" name="TextBox 4"/>
          <p:cNvSpPr txBox="1"/>
          <p:nvPr/>
        </p:nvSpPr>
        <p:spPr>
          <a:xfrm>
            <a:off x="1172678" y="575915"/>
            <a:ext cx="7036067" cy="646331"/>
          </a:xfrm>
          <a:prstGeom prst="rect">
            <a:avLst/>
          </a:prstGeom>
          <a:noFill/>
        </p:spPr>
        <p:txBody>
          <a:bodyPr wrap="square" rtlCol="0">
            <a:spAutoFit/>
          </a:bodyPr>
          <a:lstStyle/>
          <a:p>
            <a:pPr algn="ctr"/>
            <a:r>
              <a:rPr lang="en-US" sz="3600" dirty="0" smtClean="0">
                <a:solidFill>
                  <a:srgbClr val="336600"/>
                </a:solidFill>
              </a:rPr>
              <a:t>Public Access Plan</a:t>
            </a:r>
            <a:endParaRPr lang="en-US" sz="3600" dirty="0">
              <a:solidFill>
                <a:srgbClr val="336600"/>
              </a:solidFill>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raft Report - Existing Sites.jpg"/>
          <p:cNvPicPr>
            <a:picLocks noChangeAspect="1"/>
          </p:cNvPicPr>
          <p:nvPr/>
        </p:nvPicPr>
        <p:blipFill>
          <a:blip r:embed="rId3" cstate="print"/>
          <a:stretch>
            <a:fillRect/>
          </a:stretch>
        </p:blipFill>
        <p:spPr>
          <a:xfrm>
            <a:off x="4056733" y="0"/>
            <a:ext cx="5064227" cy="6858000"/>
          </a:xfrm>
          <a:prstGeom prst="rect">
            <a:avLst/>
          </a:prstGeom>
        </p:spPr>
      </p:pic>
      <p:sp>
        <p:nvSpPr>
          <p:cNvPr id="4" name="TextBox 3"/>
          <p:cNvSpPr txBox="1"/>
          <p:nvPr/>
        </p:nvSpPr>
        <p:spPr>
          <a:xfrm>
            <a:off x="213756" y="522517"/>
            <a:ext cx="3800104" cy="6894195"/>
          </a:xfrm>
          <a:prstGeom prst="rect">
            <a:avLst/>
          </a:prstGeom>
          <a:noFill/>
        </p:spPr>
        <p:txBody>
          <a:bodyPr wrap="square" rtlCol="0">
            <a:spAutoFit/>
          </a:bodyPr>
          <a:lstStyle/>
          <a:p>
            <a:pPr marL="514350" indent="-514350">
              <a:spcAft>
                <a:spcPts val="600"/>
              </a:spcAft>
            </a:pPr>
            <a:r>
              <a:rPr lang="en-US" sz="2800" dirty="0" smtClean="0"/>
              <a:t>Inventory Process:</a:t>
            </a:r>
          </a:p>
          <a:p>
            <a:pPr marL="225425" indent="-225425">
              <a:spcAft>
                <a:spcPts val="600"/>
              </a:spcAft>
              <a:buFont typeface="Arial" pitchFamily="34" charset="0"/>
              <a:buChar char="•"/>
            </a:pPr>
            <a:r>
              <a:rPr lang="en-US" sz="2800" b="0" dirty="0" smtClean="0"/>
              <a:t>Review existing data </a:t>
            </a:r>
          </a:p>
          <a:p>
            <a:pPr marL="225425" indent="-225425">
              <a:spcAft>
                <a:spcPts val="600"/>
              </a:spcAft>
              <a:buFont typeface="Arial" pitchFamily="34" charset="0"/>
              <a:buChar char="•"/>
            </a:pPr>
            <a:r>
              <a:rPr lang="en-US" sz="2800" b="0" dirty="0" smtClean="0"/>
              <a:t>Public workshops </a:t>
            </a:r>
          </a:p>
          <a:p>
            <a:pPr marL="225425" indent="-225425">
              <a:spcAft>
                <a:spcPts val="600"/>
              </a:spcAft>
              <a:buFont typeface="Arial" pitchFamily="34" charset="0"/>
              <a:buChar char="•"/>
            </a:pPr>
            <a:r>
              <a:rPr lang="en-US" sz="2800" b="0" dirty="0" smtClean="0"/>
              <a:t>On-line public mapping tool</a:t>
            </a:r>
          </a:p>
          <a:p>
            <a:pPr marL="514350" indent="-514350">
              <a:spcAft>
                <a:spcPts val="600"/>
              </a:spcAft>
            </a:pPr>
            <a:endParaRPr lang="en-US" sz="2800" b="0" dirty="0" smtClean="0"/>
          </a:p>
          <a:p>
            <a:pPr marL="514350" indent="-514350">
              <a:spcAft>
                <a:spcPts val="600"/>
              </a:spcAft>
            </a:pPr>
            <a:r>
              <a:rPr lang="en-US" sz="2800" dirty="0" smtClean="0"/>
              <a:t>Results:</a:t>
            </a:r>
          </a:p>
          <a:p>
            <a:pPr marL="225425" indent="-225425">
              <a:spcAft>
                <a:spcPts val="600"/>
              </a:spcAft>
              <a:buFont typeface="Arial" pitchFamily="34" charset="0"/>
              <a:buChar char="•"/>
            </a:pPr>
            <a:r>
              <a:rPr lang="en-US" sz="2800" b="0" dirty="0" smtClean="0"/>
              <a:t>1,144 existing sites</a:t>
            </a:r>
          </a:p>
          <a:p>
            <a:pPr marL="225425" indent="-225425">
              <a:spcAft>
                <a:spcPts val="600"/>
              </a:spcAft>
              <a:buFont typeface="Arial" pitchFamily="34" charset="0"/>
              <a:buChar char="•"/>
            </a:pPr>
            <a:r>
              <a:rPr lang="en-US" sz="2800" b="0" dirty="0" smtClean="0"/>
              <a:t>sites average 15 miles apart</a:t>
            </a:r>
          </a:p>
          <a:p>
            <a:pPr marL="225425" indent="-225425">
              <a:spcAft>
                <a:spcPts val="600"/>
              </a:spcAft>
              <a:buFont typeface="Arial" pitchFamily="34" charset="0"/>
              <a:buChar char="•"/>
            </a:pPr>
            <a:r>
              <a:rPr lang="en-US" sz="2800" b="0" dirty="0" smtClean="0"/>
              <a:t>Less than half provide boat access</a:t>
            </a:r>
          </a:p>
          <a:p>
            <a:pPr marL="514350" indent="-514350">
              <a:spcAft>
                <a:spcPts val="600"/>
              </a:spcAft>
            </a:pPr>
            <a:endParaRPr lang="en-US" sz="2800" b="0" dirty="0" smtClean="0"/>
          </a:p>
          <a:p>
            <a:pPr>
              <a:spcAft>
                <a:spcPts val="600"/>
              </a:spcAft>
            </a:pPr>
            <a:endParaRPr lang="en-US" sz="2800" b="0" dirty="0">
              <a:solidFill>
                <a:prstClr val="black"/>
              </a:solidFill>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553200" y="6356353"/>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CE1016D4-0AFD-4087-9A5E-8623CBA62F45}" type="slidenum">
              <a:rPr kumimoji="0" lang="en-US" sz="1600" b="1" i="0" u="none" strike="noStrike" kern="1200" cap="none" spc="0" normalizeH="0" baseline="0" noProof="0" smtClean="0">
                <a:ln>
                  <a:noFill/>
                </a:ln>
                <a:solidFill>
                  <a:prstClr val="black">
                    <a:tint val="75000"/>
                  </a:prstClr>
                </a:solidFill>
                <a:effectLst/>
                <a:uLnTx/>
                <a:uFillTx/>
                <a:latin typeface="Frutiger"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600" b="1" i="0" u="none" strike="noStrike" kern="1200" cap="none" spc="0" normalizeH="0" baseline="0" noProof="0" dirty="0">
              <a:ln>
                <a:noFill/>
              </a:ln>
              <a:solidFill>
                <a:prstClr val="black">
                  <a:tint val="75000"/>
                </a:prstClr>
              </a:solidFill>
              <a:effectLst/>
              <a:uLnTx/>
              <a:uFillTx/>
              <a:latin typeface="Frutiger" pitchFamily="34" charset="0"/>
              <a:ea typeface="+mn-ea"/>
              <a:cs typeface="+mn-cs"/>
            </a:endParaRPr>
          </a:p>
        </p:txBody>
      </p:sp>
      <p:sp>
        <p:nvSpPr>
          <p:cNvPr id="4" name="TextBox 3"/>
          <p:cNvSpPr txBox="1"/>
          <p:nvPr/>
        </p:nvSpPr>
        <p:spPr>
          <a:xfrm>
            <a:off x="586460" y="1380941"/>
            <a:ext cx="8114097" cy="4785926"/>
          </a:xfrm>
          <a:prstGeom prst="rect">
            <a:avLst/>
          </a:prstGeom>
          <a:noFill/>
        </p:spPr>
        <p:txBody>
          <a:bodyPr wrap="square" rtlCol="0">
            <a:spAutoFit/>
          </a:bodyPr>
          <a:lstStyle/>
          <a:p>
            <a:pPr marL="514350" indent="-514350">
              <a:spcAft>
                <a:spcPts val="600"/>
              </a:spcAft>
            </a:pPr>
            <a:r>
              <a:rPr lang="en-US" sz="2800" dirty="0" smtClean="0"/>
              <a:t>Potential New Site Identification: </a:t>
            </a:r>
          </a:p>
          <a:p>
            <a:pPr marL="514350" indent="-514350">
              <a:spcAft>
                <a:spcPts val="600"/>
              </a:spcAft>
              <a:buFont typeface="Arial" pitchFamily="34" charset="0"/>
              <a:buChar char="•"/>
            </a:pPr>
            <a:r>
              <a:rPr lang="en-US" sz="2800" b="0" dirty="0" smtClean="0"/>
              <a:t>Planning team reviewed existing planning documents</a:t>
            </a:r>
          </a:p>
          <a:p>
            <a:pPr marL="514350" indent="-514350">
              <a:spcAft>
                <a:spcPts val="600"/>
              </a:spcAft>
              <a:buFont typeface="Arial" pitchFamily="34" charset="0"/>
              <a:buChar char="•"/>
            </a:pPr>
            <a:r>
              <a:rPr lang="en-US" sz="2800" b="0" dirty="0" smtClean="0"/>
              <a:t>Members of the public identified hundreds of additional desired sites at workshops and on-line. </a:t>
            </a:r>
          </a:p>
          <a:p>
            <a:pPr marL="514350" indent="-514350">
              <a:spcAft>
                <a:spcPts val="600"/>
              </a:spcAft>
              <a:buFont typeface="Arial" pitchFamily="34" charset="0"/>
              <a:buChar char="•"/>
            </a:pPr>
            <a:r>
              <a:rPr lang="en-US" sz="2800" b="0" dirty="0" smtClean="0"/>
              <a:t>Team reviewed and refined the list of sites for this plan</a:t>
            </a:r>
          </a:p>
          <a:p>
            <a:pPr marL="514350" indent="-514350">
              <a:spcAft>
                <a:spcPts val="600"/>
              </a:spcAft>
            </a:pPr>
            <a:r>
              <a:rPr lang="en-US" sz="2800" b="0" dirty="0" smtClean="0"/>
              <a:t>	</a:t>
            </a:r>
          </a:p>
          <a:p>
            <a:pPr>
              <a:spcAft>
                <a:spcPts val="600"/>
              </a:spcAft>
            </a:pPr>
            <a:endParaRPr lang="en-US" sz="2800" b="0" dirty="0">
              <a:solidFill>
                <a:prstClr val="black"/>
              </a:solidFill>
            </a:endParaRPr>
          </a:p>
        </p:txBody>
      </p:sp>
      <p:sp>
        <p:nvSpPr>
          <p:cNvPr id="5" name="TextBox 4"/>
          <p:cNvSpPr txBox="1"/>
          <p:nvPr/>
        </p:nvSpPr>
        <p:spPr>
          <a:xfrm>
            <a:off x="1172678" y="575915"/>
            <a:ext cx="7036067" cy="646331"/>
          </a:xfrm>
          <a:prstGeom prst="rect">
            <a:avLst/>
          </a:prstGeom>
          <a:noFill/>
        </p:spPr>
        <p:txBody>
          <a:bodyPr wrap="square" rtlCol="0">
            <a:spAutoFit/>
          </a:bodyPr>
          <a:lstStyle/>
          <a:p>
            <a:pPr algn="ctr"/>
            <a:r>
              <a:rPr lang="en-US" sz="3600" dirty="0" smtClean="0">
                <a:solidFill>
                  <a:srgbClr val="336600"/>
                </a:solidFill>
              </a:rPr>
              <a:t>Public Access Plan</a:t>
            </a:r>
            <a:endParaRPr lang="en-US" sz="3600" dirty="0">
              <a:solidFill>
                <a:srgbClr val="336600"/>
              </a:solidFill>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553200" y="6356353"/>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CE1016D4-0AFD-4087-9A5E-8623CBA62F45}" type="slidenum">
              <a:rPr kumimoji="0" lang="en-US" sz="1600" b="1" i="0" u="none" strike="noStrike" kern="1200" cap="none" spc="0" normalizeH="0" baseline="0" noProof="0" smtClean="0">
                <a:ln>
                  <a:noFill/>
                </a:ln>
                <a:solidFill>
                  <a:prstClr val="black">
                    <a:tint val="75000"/>
                  </a:prstClr>
                </a:solidFill>
                <a:effectLst/>
                <a:uLnTx/>
                <a:uFillTx/>
                <a:latin typeface="Frutiger"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600" b="1" i="0" u="none" strike="noStrike" kern="1200" cap="none" spc="0" normalizeH="0" baseline="0" noProof="0" dirty="0">
              <a:ln>
                <a:noFill/>
              </a:ln>
              <a:solidFill>
                <a:prstClr val="black">
                  <a:tint val="75000"/>
                </a:prstClr>
              </a:solidFill>
              <a:effectLst/>
              <a:uLnTx/>
              <a:uFillTx/>
              <a:latin typeface="Frutiger" pitchFamily="34" charset="0"/>
              <a:ea typeface="+mn-ea"/>
              <a:cs typeface="+mn-cs"/>
            </a:endParaRPr>
          </a:p>
        </p:txBody>
      </p:sp>
      <p:sp>
        <p:nvSpPr>
          <p:cNvPr id="4" name="TextBox 3"/>
          <p:cNvSpPr txBox="1"/>
          <p:nvPr/>
        </p:nvSpPr>
        <p:spPr>
          <a:xfrm>
            <a:off x="586460" y="1380941"/>
            <a:ext cx="8114097" cy="4893647"/>
          </a:xfrm>
          <a:prstGeom prst="rect">
            <a:avLst/>
          </a:prstGeom>
          <a:noFill/>
        </p:spPr>
        <p:txBody>
          <a:bodyPr wrap="square" rtlCol="0">
            <a:spAutoFit/>
          </a:bodyPr>
          <a:lstStyle/>
          <a:p>
            <a:pPr marL="514350" indent="-514350">
              <a:spcAft>
                <a:spcPts val="1200"/>
              </a:spcAft>
            </a:pPr>
            <a:r>
              <a:rPr lang="en-US" sz="2800" dirty="0" smtClean="0"/>
              <a:t>Results of Process:</a:t>
            </a:r>
          </a:p>
          <a:p>
            <a:pPr marL="514350" indent="-514350">
              <a:spcAft>
                <a:spcPts val="1200"/>
              </a:spcAft>
              <a:buFont typeface="Arial" pitchFamily="34" charset="0"/>
              <a:buChar char="•"/>
            </a:pPr>
            <a:r>
              <a:rPr lang="en-US" sz="2800" b="0" dirty="0" smtClean="0"/>
              <a:t>316 specific potential new sites identified</a:t>
            </a:r>
          </a:p>
          <a:p>
            <a:pPr lvl="1" indent="-457200">
              <a:spcAft>
                <a:spcPts val="1200"/>
              </a:spcAft>
              <a:buFont typeface="Arial" pitchFamily="34" charset="0"/>
              <a:buChar char="•"/>
            </a:pPr>
            <a:r>
              <a:rPr lang="en-US" sz="2800" b="0" dirty="0" smtClean="0"/>
              <a:t>Over half are on publicly owned land.</a:t>
            </a:r>
          </a:p>
          <a:p>
            <a:pPr lvl="1" indent="-457200">
              <a:spcAft>
                <a:spcPts val="1200"/>
              </a:spcAft>
              <a:buFont typeface="Arial" pitchFamily="34" charset="0"/>
              <a:buChar char="•"/>
            </a:pPr>
            <a:r>
              <a:rPr lang="en-US" sz="2800" b="0" dirty="0" smtClean="0"/>
              <a:t>Boat launches are the most frequently suggested access type for these sites (47% of the total sites). </a:t>
            </a:r>
          </a:p>
          <a:p>
            <a:pPr lvl="0">
              <a:spcAft>
                <a:spcPts val="1200"/>
              </a:spcAft>
            </a:pPr>
            <a:endParaRPr lang="en-US" sz="2800" b="0" dirty="0" smtClean="0"/>
          </a:p>
          <a:p>
            <a:pPr marL="514350" indent="-514350">
              <a:spcAft>
                <a:spcPts val="1200"/>
              </a:spcAft>
            </a:pPr>
            <a:endParaRPr lang="en-US" sz="2800" dirty="0" smtClean="0"/>
          </a:p>
          <a:p>
            <a:pPr>
              <a:spcAft>
                <a:spcPts val="1200"/>
              </a:spcAft>
            </a:pPr>
            <a:endParaRPr lang="en-US" sz="2800" b="0" dirty="0">
              <a:solidFill>
                <a:prstClr val="black"/>
              </a:solidFill>
            </a:endParaRPr>
          </a:p>
        </p:txBody>
      </p:sp>
      <p:sp>
        <p:nvSpPr>
          <p:cNvPr id="5" name="TextBox 4"/>
          <p:cNvSpPr txBox="1"/>
          <p:nvPr/>
        </p:nvSpPr>
        <p:spPr>
          <a:xfrm>
            <a:off x="1172678" y="575915"/>
            <a:ext cx="7036067" cy="646331"/>
          </a:xfrm>
          <a:prstGeom prst="rect">
            <a:avLst/>
          </a:prstGeom>
          <a:noFill/>
        </p:spPr>
        <p:txBody>
          <a:bodyPr wrap="square" rtlCol="0">
            <a:spAutoFit/>
          </a:bodyPr>
          <a:lstStyle/>
          <a:p>
            <a:pPr algn="ctr"/>
            <a:r>
              <a:rPr lang="en-US" sz="3600" dirty="0" smtClean="0">
                <a:solidFill>
                  <a:srgbClr val="336600"/>
                </a:solidFill>
              </a:rPr>
              <a:t>Public Access Plan</a:t>
            </a:r>
            <a:endParaRPr lang="en-US" sz="3600" dirty="0">
              <a:solidFill>
                <a:srgbClr val="336600"/>
              </a:solidFill>
            </a:endParaRP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Frutiger"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Frutiger" pitchFamily="34" charset="0"/>
          </a:defRPr>
        </a:defPPr>
      </a:lstStyle>
    </a:lnDef>
  </a:objectDefaults>
  <a:extraClrSchemeLst>
    <a:extraClrScheme>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AJO CMP">
  <a:themeElements>
    <a:clrScheme name="1_CAJO C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AJO CM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AJO C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AJO CM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AJO CM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AJO CM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AJO CM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AJO CM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AJO CM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AJO CM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AJO CM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AJO CM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AJO CM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AJO CM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200" dirty="0"/>
        </a:defPPr>
      </a:lstStyle>
    </a:txDef>
  </a:objectDefaults>
  <a:extraClrSchemeLst/>
</a:theme>
</file>

<file path=ppt/theme/theme6.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a:defPPr>
      </a:lstStyle>
    </a:tx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G:\MSOFFICE.97\Template\BLANK.POT</Template>
  <TotalTime>48299</TotalTime>
  <Words>546</Words>
  <Application>Microsoft Office PowerPoint</Application>
  <PresentationFormat>On-screen Show (4:3)</PresentationFormat>
  <Paragraphs>100</Paragraphs>
  <Slides>15</Slides>
  <Notes>6</Notes>
  <HiddenSlides>0</HiddenSlides>
  <MMClips>0</MMClips>
  <ScaleCrop>false</ScaleCrop>
  <HeadingPairs>
    <vt:vector size="4" baseType="variant">
      <vt:variant>
        <vt:lpstr>Theme</vt:lpstr>
      </vt:variant>
      <vt:variant>
        <vt:i4>6</vt:i4>
      </vt:variant>
      <vt:variant>
        <vt:lpstr>Slide Titles</vt:lpstr>
      </vt:variant>
      <vt:variant>
        <vt:i4>15</vt:i4>
      </vt:variant>
    </vt:vector>
  </HeadingPairs>
  <TitlesOfParts>
    <vt:vector size="21" baseType="lpstr">
      <vt:lpstr>Blank</vt:lpstr>
      <vt:lpstr>Custom Design</vt:lpstr>
      <vt:lpstr>1_Custom Design</vt:lpstr>
      <vt:lpstr>1_CAJO CMP</vt:lpstr>
      <vt:lpstr>2_Office Theme</vt:lpstr>
      <vt:lpstr>14_Office Theme</vt:lpstr>
      <vt:lpstr>Chesapeake Bay Watershed  Public Access Plan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Wallace Roberts &amp; Todd,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Liz Clarke</dc:creator>
  <cp:lastModifiedBy>Jessica</cp:lastModifiedBy>
  <cp:revision>1405</cp:revision>
  <cp:lastPrinted>2004-02-09T21:05:08Z</cp:lastPrinted>
  <dcterms:created xsi:type="dcterms:W3CDTF">2003-09-20T13:46:54Z</dcterms:created>
  <dcterms:modified xsi:type="dcterms:W3CDTF">2012-09-04T17:58:06Z</dcterms:modified>
</cp:coreProperties>
</file>