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3" r:id="rId2"/>
    <p:sldId id="258" r:id="rId3"/>
    <p:sldId id="261" r:id="rId4"/>
    <p:sldId id="264" r:id="rId5"/>
    <p:sldId id="257" r:id="rId6"/>
    <p:sldId id="256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2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D1248A-2309-4F9A-9DA2-67D2806C9FE0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B1E7C-79AF-4C0F-A27D-0F80B504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" y="-42357"/>
            <a:ext cx="8936740" cy="69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572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Flow Component of </a:t>
            </a:r>
            <a:r>
              <a:rPr lang="en-US" sz="3200" dirty="0" err="1" smtClean="0"/>
              <a:t>Conowingo</a:t>
            </a:r>
            <a:r>
              <a:rPr lang="en-US" sz="3200" dirty="0" smtClean="0"/>
              <a:t> FERC Licensing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2" y="4076774"/>
            <a:ext cx="3581288" cy="23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Multiple Demands and Objectives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4171" r="2463" b="5793"/>
          <a:stretch/>
        </p:blipFill>
        <p:spPr bwMode="auto">
          <a:xfrm>
            <a:off x="4572000" y="1109238"/>
            <a:ext cx="4114800" cy="32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2819400"/>
            <a:ext cx="4648200" cy="3157419"/>
            <a:chOff x="228600" y="2819400"/>
            <a:chExt cx="4648200" cy="3157419"/>
          </a:xfrm>
        </p:grpSpPr>
        <p:sp>
          <p:nvSpPr>
            <p:cNvPr id="5" name="Rectangle 4"/>
            <p:cNvSpPr/>
            <p:nvPr/>
          </p:nvSpPr>
          <p:spPr>
            <a:xfrm>
              <a:off x="228600" y="2895600"/>
              <a:ext cx="4572000" cy="30812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819400"/>
              <a:ext cx="4648200" cy="3157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8" name="Picture 8" descr="http://www.dnr.state.md.us/fisheries/fishfacts/image/sha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3000"/>
            <a:ext cx="3654425" cy="16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9" y="1109238"/>
            <a:ext cx="6772522" cy="54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301"/>
            <a:ext cx="8770937" cy="63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2"/>
          <a:stretch/>
        </p:blipFill>
        <p:spPr bwMode="auto">
          <a:xfrm>
            <a:off x="-76200" y="838200"/>
            <a:ext cx="8915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9" y="409073"/>
            <a:ext cx="8318971" cy="59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486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486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1833"/>
            <a:ext cx="7238999" cy="56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769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Modeled River Depth at Various Release Rates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Multiple Demands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Dehoff,  Andrew</dc:creator>
  <cp:lastModifiedBy>adeho</cp:lastModifiedBy>
  <cp:revision>14</cp:revision>
  <cp:lastPrinted>2012-11-29T15:25:36Z</cp:lastPrinted>
  <dcterms:created xsi:type="dcterms:W3CDTF">2006-08-16T00:00:00Z</dcterms:created>
  <dcterms:modified xsi:type="dcterms:W3CDTF">2012-11-29T16:05:10Z</dcterms:modified>
</cp:coreProperties>
</file>