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8" r:id="rId6"/>
    <p:sldId id="257" r:id="rId7"/>
    <p:sldId id="277" r:id="rId8"/>
    <p:sldId id="278" r:id="rId9"/>
    <p:sldId id="268" r:id="rId10"/>
    <p:sldId id="270" r:id="rId11"/>
    <p:sldId id="269" r:id="rId12"/>
    <p:sldId id="271" r:id="rId13"/>
    <p:sldId id="259" r:id="rId14"/>
    <p:sldId id="260" r:id="rId15"/>
    <p:sldId id="262" r:id="rId16"/>
    <p:sldId id="261" r:id="rId17"/>
    <p:sldId id="263" r:id="rId18"/>
    <p:sldId id="264" r:id="rId19"/>
    <p:sldId id="265" r:id="rId20"/>
    <p:sldId id="274" r:id="rId21"/>
    <p:sldId id="273" r:id="rId22"/>
    <p:sldId id="275" r:id="rId23"/>
    <p:sldId id="279" r:id="rId24"/>
    <p:sldId id="27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78" d="100"/>
          <a:sy n="78" d="100"/>
        </p:scale>
        <p:origin x="-1146" y="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0500EC-36F8-4AD4-BC93-3A637812241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6ECB7F-C2C8-4092-B1B5-5825655D81CF}">
      <dgm:prSet/>
      <dgm:spPr/>
      <dgm:t>
        <a:bodyPr/>
        <a:lstStyle/>
        <a:p>
          <a:pPr rtl="0"/>
          <a:r>
            <a:rPr lang="en-US" dirty="0" smtClean="0"/>
            <a:t>Keys to engagement: </a:t>
          </a:r>
          <a:endParaRPr lang="en-US" dirty="0"/>
        </a:p>
      </dgm:t>
    </dgm:pt>
    <dgm:pt modelId="{F9479144-5DC9-40DB-BDAF-3B41A16A2921}" type="parTrans" cxnId="{63B69FAA-EC3E-422B-9DE0-4447F1398FF1}">
      <dgm:prSet/>
      <dgm:spPr/>
      <dgm:t>
        <a:bodyPr/>
        <a:lstStyle/>
        <a:p>
          <a:endParaRPr lang="en-US"/>
        </a:p>
      </dgm:t>
    </dgm:pt>
    <dgm:pt modelId="{EC531BCD-D67F-493D-ACE2-8D918427FDD3}" type="sibTrans" cxnId="{63B69FAA-EC3E-422B-9DE0-4447F1398FF1}">
      <dgm:prSet/>
      <dgm:spPr/>
      <dgm:t>
        <a:bodyPr/>
        <a:lstStyle/>
        <a:p>
          <a:endParaRPr lang="en-US"/>
        </a:p>
      </dgm:t>
    </dgm:pt>
    <dgm:pt modelId="{091FD850-2992-4179-B911-1068F60140D0}">
      <dgm:prSet/>
      <dgm:spPr/>
      <dgm:t>
        <a:bodyPr/>
        <a:lstStyle/>
        <a:p>
          <a:pPr rtl="0"/>
          <a:r>
            <a:rPr lang="en-US" dirty="0" smtClean="0"/>
            <a:t>Creativity</a:t>
          </a:r>
          <a:endParaRPr lang="en-US" dirty="0"/>
        </a:p>
      </dgm:t>
    </dgm:pt>
    <dgm:pt modelId="{06288456-700E-4257-955F-5447ABAAB632}" type="parTrans" cxnId="{1ACB2696-4F10-42D7-828E-07DE267B991A}">
      <dgm:prSet/>
      <dgm:spPr/>
      <dgm:t>
        <a:bodyPr/>
        <a:lstStyle/>
        <a:p>
          <a:endParaRPr lang="en-US"/>
        </a:p>
      </dgm:t>
    </dgm:pt>
    <dgm:pt modelId="{A9344E8D-EE3F-4C03-BAF6-AB6207ECD625}" type="sibTrans" cxnId="{1ACB2696-4F10-42D7-828E-07DE267B991A}">
      <dgm:prSet/>
      <dgm:spPr/>
      <dgm:t>
        <a:bodyPr/>
        <a:lstStyle/>
        <a:p>
          <a:endParaRPr lang="en-US"/>
        </a:p>
      </dgm:t>
    </dgm:pt>
    <dgm:pt modelId="{13D6E01A-3807-46B5-8776-EAFB4063B727}">
      <dgm:prSet/>
      <dgm:spPr/>
      <dgm:t>
        <a:bodyPr/>
        <a:lstStyle/>
        <a:p>
          <a:pPr rtl="0"/>
          <a:r>
            <a:rPr lang="en-US" dirty="0" smtClean="0"/>
            <a:t>Sense of adventure</a:t>
          </a:r>
          <a:endParaRPr lang="en-US" dirty="0"/>
        </a:p>
      </dgm:t>
    </dgm:pt>
    <dgm:pt modelId="{4915B197-E55A-443B-AE25-87923F9CC397}" type="parTrans" cxnId="{B8A2B9E7-66EE-46A5-A946-E5D535B6CC8E}">
      <dgm:prSet/>
      <dgm:spPr/>
      <dgm:t>
        <a:bodyPr/>
        <a:lstStyle/>
        <a:p>
          <a:endParaRPr lang="en-US"/>
        </a:p>
      </dgm:t>
    </dgm:pt>
    <dgm:pt modelId="{4F5D99A2-92A7-4A42-9291-FD66865CEABA}" type="sibTrans" cxnId="{B8A2B9E7-66EE-46A5-A946-E5D535B6CC8E}">
      <dgm:prSet/>
      <dgm:spPr/>
      <dgm:t>
        <a:bodyPr/>
        <a:lstStyle/>
        <a:p>
          <a:endParaRPr lang="en-US"/>
        </a:p>
      </dgm:t>
    </dgm:pt>
    <dgm:pt modelId="{E396DED0-275D-4242-AC4E-D14C88B27029}">
      <dgm:prSet/>
      <dgm:spPr/>
      <dgm:t>
        <a:bodyPr/>
        <a:lstStyle/>
        <a:p>
          <a:pPr rtl="0"/>
          <a:r>
            <a:rPr lang="en-US" dirty="0" smtClean="0"/>
            <a:t>Connection</a:t>
          </a:r>
          <a:endParaRPr lang="en-US" dirty="0"/>
        </a:p>
      </dgm:t>
    </dgm:pt>
    <dgm:pt modelId="{0D2E2DFF-717E-4637-AD79-0C8BCCC31696}" type="parTrans" cxnId="{7B389440-A150-4F0B-BB25-31EF328146F1}">
      <dgm:prSet/>
      <dgm:spPr/>
      <dgm:t>
        <a:bodyPr/>
        <a:lstStyle/>
        <a:p>
          <a:endParaRPr lang="en-US"/>
        </a:p>
      </dgm:t>
    </dgm:pt>
    <dgm:pt modelId="{335311D8-F684-477E-87A5-78F1A5475691}" type="sibTrans" cxnId="{7B389440-A150-4F0B-BB25-31EF328146F1}">
      <dgm:prSet/>
      <dgm:spPr/>
      <dgm:t>
        <a:bodyPr/>
        <a:lstStyle/>
        <a:p>
          <a:endParaRPr lang="en-US"/>
        </a:p>
      </dgm:t>
    </dgm:pt>
    <dgm:pt modelId="{B64910F1-2BA9-4717-8EC8-6B94CD5AF54B}">
      <dgm:prSet/>
      <dgm:spPr/>
      <dgm:t>
        <a:bodyPr/>
        <a:lstStyle/>
        <a:p>
          <a:pPr rtl="0"/>
          <a:r>
            <a:rPr lang="en-US" dirty="0" smtClean="0"/>
            <a:t>All lacking</a:t>
          </a:r>
          <a:endParaRPr lang="en-US" dirty="0"/>
        </a:p>
      </dgm:t>
    </dgm:pt>
    <dgm:pt modelId="{E169D32D-0094-494E-B689-1F3C57067CAA}" type="parTrans" cxnId="{4FE7847C-65FE-4854-9498-041B40BF1C5E}">
      <dgm:prSet/>
      <dgm:spPr/>
      <dgm:t>
        <a:bodyPr/>
        <a:lstStyle/>
        <a:p>
          <a:endParaRPr lang="en-US"/>
        </a:p>
      </dgm:t>
    </dgm:pt>
    <dgm:pt modelId="{28E5E302-B940-4FB9-B533-D5B910E93AAD}" type="sibTrans" cxnId="{4FE7847C-65FE-4854-9498-041B40BF1C5E}">
      <dgm:prSet/>
      <dgm:spPr/>
      <dgm:t>
        <a:bodyPr/>
        <a:lstStyle/>
        <a:p>
          <a:endParaRPr lang="en-US"/>
        </a:p>
      </dgm:t>
    </dgm:pt>
    <dgm:pt modelId="{6BEFF5F2-A8DE-415E-8CF1-D28B922F7411}" type="pres">
      <dgm:prSet presAssocID="{0A0500EC-36F8-4AD4-BC93-3A637812241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B337F2-1DE4-473F-900F-FF31474DCDAC}" type="pres">
      <dgm:prSet presAssocID="{BA6ECB7F-C2C8-4092-B1B5-5825655D81C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EAAA-469A-4C91-97A8-BD9F640A553F}" type="pres">
      <dgm:prSet presAssocID="{BA6ECB7F-C2C8-4092-B1B5-5825655D81C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BF5A5E-5B72-4355-9366-D5489E9862A7}" type="pres">
      <dgm:prSet presAssocID="{B64910F1-2BA9-4717-8EC8-6B94CD5AF54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1F9E8C-0D87-7447-A4F5-DA6AF7C46805}" type="presOf" srcId="{E396DED0-275D-4242-AC4E-D14C88B27029}" destId="{A690EAAA-469A-4C91-97A8-BD9F640A553F}" srcOrd="0" destOrd="2" presId="urn:microsoft.com/office/officeart/2005/8/layout/vList2"/>
    <dgm:cxn modelId="{4FE7847C-65FE-4854-9498-041B40BF1C5E}" srcId="{0A0500EC-36F8-4AD4-BC93-3A6378122410}" destId="{B64910F1-2BA9-4717-8EC8-6B94CD5AF54B}" srcOrd="1" destOrd="0" parTransId="{E169D32D-0094-494E-B689-1F3C57067CAA}" sibTransId="{28E5E302-B940-4FB9-B533-D5B910E93AAD}"/>
    <dgm:cxn modelId="{D47415F9-C0A7-DA46-9F23-8F0CD8EF74E0}" type="presOf" srcId="{B64910F1-2BA9-4717-8EC8-6B94CD5AF54B}" destId="{21BF5A5E-5B72-4355-9366-D5489E9862A7}" srcOrd="0" destOrd="0" presId="urn:microsoft.com/office/officeart/2005/8/layout/vList2"/>
    <dgm:cxn modelId="{579B96BB-100A-ED44-B86D-121F2485A9CA}" type="presOf" srcId="{13D6E01A-3807-46B5-8776-EAFB4063B727}" destId="{A690EAAA-469A-4C91-97A8-BD9F640A553F}" srcOrd="0" destOrd="1" presId="urn:microsoft.com/office/officeart/2005/8/layout/vList2"/>
    <dgm:cxn modelId="{FCF7A03C-7AB8-4146-BC80-FB783B3F8984}" type="presOf" srcId="{0A0500EC-36F8-4AD4-BC93-3A6378122410}" destId="{6BEFF5F2-A8DE-415E-8CF1-D28B922F7411}" srcOrd="0" destOrd="0" presId="urn:microsoft.com/office/officeart/2005/8/layout/vList2"/>
    <dgm:cxn modelId="{BFAC9919-27F7-E147-92D6-778859D61133}" type="presOf" srcId="{091FD850-2992-4179-B911-1068F60140D0}" destId="{A690EAAA-469A-4C91-97A8-BD9F640A553F}" srcOrd="0" destOrd="0" presId="urn:microsoft.com/office/officeart/2005/8/layout/vList2"/>
    <dgm:cxn modelId="{1ACB2696-4F10-42D7-828E-07DE267B991A}" srcId="{BA6ECB7F-C2C8-4092-B1B5-5825655D81CF}" destId="{091FD850-2992-4179-B911-1068F60140D0}" srcOrd="0" destOrd="0" parTransId="{06288456-700E-4257-955F-5447ABAAB632}" sibTransId="{A9344E8D-EE3F-4C03-BAF6-AB6207ECD625}"/>
    <dgm:cxn modelId="{B8A2B9E7-66EE-46A5-A946-E5D535B6CC8E}" srcId="{BA6ECB7F-C2C8-4092-B1B5-5825655D81CF}" destId="{13D6E01A-3807-46B5-8776-EAFB4063B727}" srcOrd="1" destOrd="0" parTransId="{4915B197-E55A-443B-AE25-87923F9CC397}" sibTransId="{4F5D99A2-92A7-4A42-9291-FD66865CEABA}"/>
    <dgm:cxn modelId="{63B69FAA-EC3E-422B-9DE0-4447F1398FF1}" srcId="{0A0500EC-36F8-4AD4-BC93-3A6378122410}" destId="{BA6ECB7F-C2C8-4092-B1B5-5825655D81CF}" srcOrd="0" destOrd="0" parTransId="{F9479144-5DC9-40DB-BDAF-3B41A16A2921}" sibTransId="{EC531BCD-D67F-493D-ACE2-8D918427FDD3}"/>
    <dgm:cxn modelId="{3B36B99A-9ED5-8444-994C-161BE9AD8451}" type="presOf" srcId="{BA6ECB7F-C2C8-4092-B1B5-5825655D81CF}" destId="{67B337F2-1DE4-473F-900F-FF31474DCDAC}" srcOrd="0" destOrd="0" presId="urn:microsoft.com/office/officeart/2005/8/layout/vList2"/>
    <dgm:cxn modelId="{7B389440-A150-4F0B-BB25-31EF328146F1}" srcId="{BA6ECB7F-C2C8-4092-B1B5-5825655D81CF}" destId="{E396DED0-275D-4242-AC4E-D14C88B27029}" srcOrd="2" destOrd="0" parTransId="{0D2E2DFF-717E-4637-AD79-0C8BCCC31696}" sibTransId="{335311D8-F684-477E-87A5-78F1A5475691}"/>
    <dgm:cxn modelId="{7E42B085-04B1-9C4D-A9E3-F26138227160}" type="presParOf" srcId="{6BEFF5F2-A8DE-415E-8CF1-D28B922F7411}" destId="{67B337F2-1DE4-473F-900F-FF31474DCDAC}" srcOrd="0" destOrd="0" presId="urn:microsoft.com/office/officeart/2005/8/layout/vList2"/>
    <dgm:cxn modelId="{B13B20BE-F755-7C49-AA74-F8EB28C7B22B}" type="presParOf" srcId="{6BEFF5F2-A8DE-415E-8CF1-D28B922F7411}" destId="{A690EAAA-469A-4C91-97A8-BD9F640A553F}" srcOrd="1" destOrd="0" presId="urn:microsoft.com/office/officeart/2005/8/layout/vList2"/>
    <dgm:cxn modelId="{022DE114-FB02-7E44-8B61-5D666C869348}" type="presParOf" srcId="{6BEFF5F2-A8DE-415E-8CF1-D28B922F7411}" destId="{21BF5A5E-5B72-4355-9366-D5489E9862A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A008A6-E2AE-4FC9-8480-F01917B251B6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08D751-64F8-4347-8035-BC5D77F98624}">
      <dgm:prSet/>
      <dgm:spPr/>
      <dgm:t>
        <a:bodyPr/>
        <a:lstStyle/>
        <a:p>
          <a:pPr rtl="0"/>
          <a:r>
            <a:rPr lang="en-US" dirty="0" smtClean="0"/>
            <a:t>School programs</a:t>
          </a:r>
          <a:endParaRPr lang="en-US" dirty="0"/>
        </a:p>
      </dgm:t>
    </dgm:pt>
    <dgm:pt modelId="{2DAC935F-DDCF-41FC-ADAA-352C917D24B0}" type="parTrans" cxnId="{6C18E3A4-E599-4374-9B8D-A996ACF2C323}">
      <dgm:prSet/>
      <dgm:spPr/>
      <dgm:t>
        <a:bodyPr/>
        <a:lstStyle/>
        <a:p>
          <a:endParaRPr lang="en-US"/>
        </a:p>
      </dgm:t>
    </dgm:pt>
    <dgm:pt modelId="{A2DB3225-EC50-4AED-87A1-2CA6E4E162E5}" type="sibTrans" cxnId="{6C18E3A4-E599-4374-9B8D-A996ACF2C323}">
      <dgm:prSet/>
      <dgm:spPr/>
      <dgm:t>
        <a:bodyPr/>
        <a:lstStyle/>
        <a:p>
          <a:endParaRPr lang="en-US"/>
        </a:p>
      </dgm:t>
    </dgm:pt>
    <dgm:pt modelId="{DAAE531B-C778-4D5C-99B1-07606D844AE5}">
      <dgm:prSet/>
      <dgm:spPr/>
      <dgm:t>
        <a:bodyPr/>
        <a:lstStyle/>
        <a:p>
          <a:pPr rtl="0"/>
          <a:r>
            <a:rPr lang="en-US" dirty="0" smtClean="0"/>
            <a:t>Summer camps</a:t>
          </a:r>
          <a:endParaRPr lang="en-US" dirty="0"/>
        </a:p>
      </dgm:t>
    </dgm:pt>
    <dgm:pt modelId="{1617B3BD-9D91-414E-A146-E6DB5FC2E313}" type="parTrans" cxnId="{A32D2BED-1975-4DB9-A4EF-BA4398A1E05D}">
      <dgm:prSet/>
      <dgm:spPr/>
      <dgm:t>
        <a:bodyPr/>
        <a:lstStyle/>
        <a:p>
          <a:endParaRPr lang="en-US"/>
        </a:p>
      </dgm:t>
    </dgm:pt>
    <dgm:pt modelId="{BAF7B879-5671-43E2-9D9F-F0606364E4A0}" type="sibTrans" cxnId="{A32D2BED-1975-4DB9-A4EF-BA4398A1E05D}">
      <dgm:prSet/>
      <dgm:spPr/>
      <dgm:t>
        <a:bodyPr/>
        <a:lstStyle/>
        <a:p>
          <a:endParaRPr lang="en-US"/>
        </a:p>
      </dgm:t>
    </dgm:pt>
    <dgm:pt modelId="{EC97CF24-19BD-4000-BE96-E7970575818B}">
      <dgm:prSet/>
      <dgm:spPr/>
      <dgm:t>
        <a:bodyPr/>
        <a:lstStyle/>
        <a:p>
          <a:pPr rtl="0"/>
          <a:r>
            <a:rPr lang="en-US" dirty="0" smtClean="0"/>
            <a:t>Extracurricular activities  </a:t>
          </a:r>
          <a:endParaRPr lang="en-US" dirty="0"/>
        </a:p>
      </dgm:t>
    </dgm:pt>
    <dgm:pt modelId="{E553734D-DB67-4193-B0C2-E9C62640B1F5}" type="parTrans" cxnId="{4F66EB1E-9378-4821-AECB-4D4A7668A47B}">
      <dgm:prSet/>
      <dgm:spPr/>
      <dgm:t>
        <a:bodyPr/>
        <a:lstStyle/>
        <a:p>
          <a:endParaRPr lang="en-US"/>
        </a:p>
      </dgm:t>
    </dgm:pt>
    <dgm:pt modelId="{0556867D-8EB2-4B85-9669-D6CED34C740D}" type="sibTrans" cxnId="{4F66EB1E-9378-4821-AECB-4D4A7668A47B}">
      <dgm:prSet/>
      <dgm:spPr/>
      <dgm:t>
        <a:bodyPr/>
        <a:lstStyle/>
        <a:p>
          <a:endParaRPr lang="en-US"/>
        </a:p>
      </dgm:t>
    </dgm:pt>
    <dgm:pt modelId="{CCC4D86E-E2D5-4754-BF6E-7D20FBD83BFF}">
      <dgm:prSet/>
      <dgm:spPr/>
      <dgm:t>
        <a:bodyPr/>
        <a:lstStyle/>
        <a:p>
          <a:pPr rtl="0"/>
          <a:r>
            <a:rPr lang="en-US" dirty="0" smtClean="0"/>
            <a:t>Connection</a:t>
          </a:r>
          <a:endParaRPr lang="en-US" dirty="0"/>
        </a:p>
      </dgm:t>
    </dgm:pt>
    <dgm:pt modelId="{8189313F-B882-467F-8E1B-A392FE48ADDB}" type="parTrans" cxnId="{75007214-A313-4BB1-A406-643E693B2C67}">
      <dgm:prSet/>
      <dgm:spPr/>
      <dgm:t>
        <a:bodyPr/>
        <a:lstStyle/>
        <a:p>
          <a:endParaRPr lang="en-US"/>
        </a:p>
      </dgm:t>
    </dgm:pt>
    <dgm:pt modelId="{B5056036-3B3A-4A57-B225-FA4AF9AE5042}" type="sibTrans" cxnId="{75007214-A313-4BB1-A406-643E693B2C67}">
      <dgm:prSet/>
      <dgm:spPr/>
      <dgm:t>
        <a:bodyPr/>
        <a:lstStyle/>
        <a:p>
          <a:endParaRPr lang="en-US"/>
        </a:p>
      </dgm:t>
    </dgm:pt>
    <dgm:pt modelId="{DDA3AF7E-0B68-445D-8628-EEA51E8D91FF}" type="pres">
      <dgm:prSet presAssocID="{B0A008A6-E2AE-4FC9-8480-F01917B251B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C48BCF-C8C6-4C53-A2EA-E54D1501DB2D}" type="pres">
      <dgm:prSet presAssocID="{CCC4D86E-E2D5-4754-BF6E-7D20FBD83BFF}" presName="centerShape" presStyleLbl="node0" presStyleIdx="0" presStyleCnt="1"/>
      <dgm:spPr/>
      <dgm:t>
        <a:bodyPr/>
        <a:lstStyle/>
        <a:p>
          <a:endParaRPr lang="en-US"/>
        </a:p>
      </dgm:t>
    </dgm:pt>
    <dgm:pt modelId="{B58C0DE6-7926-498C-A5F3-EA6C69C175BA}" type="pres">
      <dgm:prSet presAssocID="{2DAC935F-DDCF-41FC-ADAA-352C917D24B0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C3A9A1A7-6F58-4B8C-B4F3-BBD6A9D04C54}" type="pres">
      <dgm:prSet presAssocID="{2908D751-64F8-4347-8035-BC5D77F9862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0700D5-DD1E-426D-827B-0DECDEBABAFF}" type="pres">
      <dgm:prSet presAssocID="{1617B3BD-9D91-414E-A146-E6DB5FC2E313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83657D65-36E1-4A6C-B863-BB3F29BA0BB4}" type="pres">
      <dgm:prSet presAssocID="{DAAE531B-C778-4D5C-99B1-07606D844AE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D6C009-5256-4D8A-A82C-31748115E37D}" type="pres">
      <dgm:prSet presAssocID="{E553734D-DB67-4193-B0C2-E9C62640B1F5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4C33A8FC-918B-44AB-9BD5-FFC506DD2815}" type="pres">
      <dgm:prSet presAssocID="{EC97CF24-19BD-4000-BE96-E7970575818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08BE26-220F-2045-B4B5-28AD102003DD}" type="presOf" srcId="{2908D751-64F8-4347-8035-BC5D77F98624}" destId="{C3A9A1A7-6F58-4B8C-B4F3-BBD6A9D04C54}" srcOrd="0" destOrd="0" presId="urn:microsoft.com/office/officeart/2005/8/layout/radial4"/>
    <dgm:cxn modelId="{E22CCCEE-F077-F642-841E-AEEA8BA23178}" type="presOf" srcId="{E553734D-DB67-4193-B0C2-E9C62640B1F5}" destId="{32D6C009-5256-4D8A-A82C-31748115E37D}" srcOrd="0" destOrd="0" presId="urn:microsoft.com/office/officeart/2005/8/layout/radial4"/>
    <dgm:cxn modelId="{D4B0E888-2D3B-2D45-BB15-9761BD5519FD}" type="presOf" srcId="{2DAC935F-DDCF-41FC-ADAA-352C917D24B0}" destId="{B58C0DE6-7926-498C-A5F3-EA6C69C175BA}" srcOrd="0" destOrd="0" presId="urn:microsoft.com/office/officeart/2005/8/layout/radial4"/>
    <dgm:cxn modelId="{FD0F3FD6-7711-E54F-90CE-953CE6A61025}" type="presOf" srcId="{DAAE531B-C778-4D5C-99B1-07606D844AE5}" destId="{83657D65-36E1-4A6C-B863-BB3F29BA0BB4}" srcOrd="0" destOrd="0" presId="urn:microsoft.com/office/officeart/2005/8/layout/radial4"/>
    <dgm:cxn modelId="{A32D2BED-1975-4DB9-A4EF-BA4398A1E05D}" srcId="{CCC4D86E-E2D5-4754-BF6E-7D20FBD83BFF}" destId="{DAAE531B-C778-4D5C-99B1-07606D844AE5}" srcOrd="1" destOrd="0" parTransId="{1617B3BD-9D91-414E-A146-E6DB5FC2E313}" sibTransId="{BAF7B879-5671-43E2-9D9F-F0606364E4A0}"/>
    <dgm:cxn modelId="{6C18E3A4-E599-4374-9B8D-A996ACF2C323}" srcId="{CCC4D86E-E2D5-4754-BF6E-7D20FBD83BFF}" destId="{2908D751-64F8-4347-8035-BC5D77F98624}" srcOrd="0" destOrd="0" parTransId="{2DAC935F-DDCF-41FC-ADAA-352C917D24B0}" sibTransId="{A2DB3225-EC50-4AED-87A1-2CA6E4E162E5}"/>
    <dgm:cxn modelId="{120BDB52-141F-0641-9407-12E6919575E5}" type="presOf" srcId="{EC97CF24-19BD-4000-BE96-E7970575818B}" destId="{4C33A8FC-918B-44AB-9BD5-FFC506DD2815}" srcOrd="0" destOrd="0" presId="urn:microsoft.com/office/officeart/2005/8/layout/radial4"/>
    <dgm:cxn modelId="{75007214-A313-4BB1-A406-643E693B2C67}" srcId="{B0A008A6-E2AE-4FC9-8480-F01917B251B6}" destId="{CCC4D86E-E2D5-4754-BF6E-7D20FBD83BFF}" srcOrd="0" destOrd="0" parTransId="{8189313F-B882-467F-8E1B-A392FE48ADDB}" sibTransId="{B5056036-3B3A-4A57-B225-FA4AF9AE5042}"/>
    <dgm:cxn modelId="{2DAE2CC8-C014-4042-AB66-D7F963470CDA}" type="presOf" srcId="{CCC4D86E-E2D5-4754-BF6E-7D20FBD83BFF}" destId="{57C48BCF-C8C6-4C53-A2EA-E54D1501DB2D}" srcOrd="0" destOrd="0" presId="urn:microsoft.com/office/officeart/2005/8/layout/radial4"/>
    <dgm:cxn modelId="{7566B4B4-E9FA-BE4B-A5D5-CD618888A780}" type="presOf" srcId="{1617B3BD-9D91-414E-A146-E6DB5FC2E313}" destId="{FD0700D5-DD1E-426D-827B-0DECDEBABAFF}" srcOrd="0" destOrd="0" presId="urn:microsoft.com/office/officeart/2005/8/layout/radial4"/>
    <dgm:cxn modelId="{4F66EB1E-9378-4821-AECB-4D4A7668A47B}" srcId="{CCC4D86E-E2D5-4754-BF6E-7D20FBD83BFF}" destId="{EC97CF24-19BD-4000-BE96-E7970575818B}" srcOrd="2" destOrd="0" parTransId="{E553734D-DB67-4193-B0C2-E9C62640B1F5}" sibTransId="{0556867D-8EB2-4B85-9669-D6CED34C740D}"/>
    <dgm:cxn modelId="{59E09492-41E3-0342-AD20-91B3B694F08B}" type="presOf" srcId="{B0A008A6-E2AE-4FC9-8480-F01917B251B6}" destId="{DDA3AF7E-0B68-445D-8628-EEA51E8D91FF}" srcOrd="0" destOrd="0" presId="urn:microsoft.com/office/officeart/2005/8/layout/radial4"/>
    <dgm:cxn modelId="{5360D997-EF15-4247-A983-0991D58A33A9}" type="presParOf" srcId="{DDA3AF7E-0B68-445D-8628-EEA51E8D91FF}" destId="{57C48BCF-C8C6-4C53-A2EA-E54D1501DB2D}" srcOrd="0" destOrd="0" presId="urn:microsoft.com/office/officeart/2005/8/layout/radial4"/>
    <dgm:cxn modelId="{B1733979-18F1-3348-BB68-9527B3514B8B}" type="presParOf" srcId="{DDA3AF7E-0B68-445D-8628-EEA51E8D91FF}" destId="{B58C0DE6-7926-498C-A5F3-EA6C69C175BA}" srcOrd="1" destOrd="0" presId="urn:microsoft.com/office/officeart/2005/8/layout/radial4"/>
    <dgm:cxn modelId="{F116E419-FA0E-BA4C-ABAC-5245E9B284A4}" type="presParOf" srcId="{DDA3AF7E-0B68-445D-8628-EEA51E8D91FF}" destId="{C3A9A1A7-6F58-4B8C-B4F3-BBD6A9D04C54}" srcOrd="2" destOrd="0" presId="urn:microsoft.com/office/officeart/2005/8/layout/radial4"/>
    <dgm:cxn modelId="{497CB6EA-04BC-BF40-9C40-DE2E639C7CE6}" type="presParOf" srcId="{DDA3AF7E-0B68-445D-8628-EEA51E8D91FF}" destId="{FD0700D5-DD1E-426D-827B-0DECDEBABAFF}" srcOrd="3" destOrd="0" presId="urn:microsoft.com/office/officeart/2005/8/layout/radial4"/>
    <dgm:cxn modelId="{29E5DD17-5E39-0C45-BF40-919E1EC88F03}" type="presParOf" srcId="{DDA3AF7E-0B68-445D-8628-EEA51E8D91FF}" destId="{83657D65-36E1-4A6C-B863-BB3F29BA0BB4}" srcOrd="4" destOrd="0" presId="urn:microsoft.com/office/officeart/2005/8/layout/radial4"/>
    <dgm:cxn modelId="{C94FE611-3DBB-B744-A92D-43F2A2FD1696}" type="presParOf" srcId="{DDA3AF7E-0B68-445D-8628-EEA51E8D91FF}" destId="{32D6C009-5256-4D8A-A82C-31748115E37D}" srcOrd="5" destOrd="0" presId="urn:microsoft.com/office/officeart/2005/8/layout/radial4"/>
    <dgm:cxn modelId="{C4E9FED5-D2E4-104B-B81F-6E08FD056D94}" type="presParOf" srcId="{DDA3AF7E-0B68-445D-8628-EEA51E8D91FF}" destId="{4C33A8FC-918B-44AB-9BD5-FFC506DD2815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1C1C85-BA71-487B-B3C5-AEC6AB1F3839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018149A-A803-47DF-B71D-DC00BBFF3AB8}">
      <dgm:prSet/>
      <dgm:spPr/>
      <dgm:t>
        <a:bodyPr/>
        <a:lstStyle/>
        <a:p>
          <a:pPr rtl="0"/>
          <a:r>
            <a:rPr lang="en-US" dirty="0" smtClean="0"/>
            <a:t>Technology </a:t>
          </a:r>
          <a:endParaRPr lang="en-US" dirty="0"/>
        </a:p>
      </dgm:t>
    </dgm:pt>
    <dgm:pt modelId="{734A20E5-1486-4D1C-B285-C1B9A2ABE6DF}" type="parTrans" cxnId="{99E04B29-9A22-4D06-9A75-FCA13131DFA0}">
      <dgm:prSet/>
      <dgm:spPr/>
      <dgm:t>
        <a:bodyPr/>
        <a:lstStyle/>
        <a:p>
          <a:endParaRPr lang="en-US"/>
        </a:p>
      </dgm:t>
    </dgm:pt>
    <dgm:pt modelId="{4EDCDD43-0CB0-4CF8-B067-BE2DFE4731E1}" type="sibTrans" cxnId="{99E04B29-9A22-4D06-9A75-FCA13131DFA0}">
      <dgm:prSet/>
      <dgm:spPr/>
      <dgm:t>
        <a:bodyPr/>
        <a:lstStyle/>
        <a:p>
          <a:endParaRPr lang="en-US"/>
        </a:p>
      </dgm:t>
    </dgm:pt>
    <dgm:pt modelId="{5F53C9CB-5C3A-4577-9FE6-AF684727EEC7}">
      <dgm:prSet/>
      <dgm:spPr/>
      <dgm:t>
        <a:bodyPr/>
        <a:lstStyle/>
        <a:p>
          <a:pPr rtl="0"/>
          <a:r>
            <a:rPr lang="en-US" dirty="0" smtClean="0"/>
            <a:t>Video games</a:t>
          </a:r>
          <a:endParaRPr lang="en-US" dirty="0"/>
        </a:p>
      </dgm:t>
    </dgm:pt>
    <dgm:pt modelId="{0615D446-BFF2-44E5-862C-01647FEFD755}" type="parTrans" cxnId="{59958EAC-158D-48B4-86FF-CD1C99E31785}">
      <dgm:prSet/>
      <dgm:spPr/>
      <dgm:t>
        <a:bodyPr/>
        <a:lstStyle/>
        <a:p>
          <a:endParaRPr lang="en-US"/>
        </a:p>
      </dgm:t>
    </dgm:pt>
    <dgm:pt modelId="{3B322914-2BEE-4ED6-B8A5-674553EDC736}" type="sibTrans" cxnId="{59958EAC-158D-48B4-86FF-CD1C99E31785}">
      <dgm:prSet/>
      <dgm:spPr/>
      <dgm:t>
        <a:bodyPr/>
        <a:lstStyle/>
        <a:p>
          <a:endParaRPr lang="en-US"/>
        </a:p>
      </dgm:t>
    </dgm:pt>
    <dgm:pt modelId="{4C575F4D-A1B4-4FB9-AD14-25580B2A0814}">
      <dgm:prSet/>
      <dgm:spPr/>
      <dgm:t>
        <a:bodyPr/>
        <a:lstStyle/>
        <a:p>
          <a:pPr rtl="0"/>
          <a:r>
            <a:rPr lang="en-US" dirty="0" smtClean="0"/>
            <a:t>Structured activities</a:t>
          </a:r>
          <a:endParaRPr lang="en-US" dirty="0"/>
        </a:p>
      </dgm:t>
    </dgm:pt>
    <dgm:pt modelId="{C65A0F3E-1A5B-4A62-B7E4-4E67764BA5C0}" type="parTrans" cxnId="{752BE1D4-ED9C-4916-8EFC-66606FD076D7}">
      <dgm:prSet/>
      <dgm:spPr/>
      <dgm:t>
        <a:bodyPr/>
        <a:lstStyle/>
        <a:p>
          <a:endParaRPr lang="en-US"/>
        </a:p>
      </dgm:t>
    </dgm:pt>
    <dgm:pt modelId="{E9458498-8CF3-4EBC-879F-E7B33FDB4F58}" type="sibTrans" cxnId="{752BE1D4-ED9C-4916-8EFC-66606FD076D7}">
      <dgm:prSet/>
      <dgm:spPr/>
      <dgm:t>
        <a:bodyPr/>
        <a:lstStyle/>
        <a:p>
          <a:endParaRPr lang="en-US"/>
        </a:p>
      </dgm:t>
    </dgm:pt>
    <dgm:pt modelId="{2A90A234-5514-4C5D-8695-33C8F91FC1E0}">
      <dgm:prSet/>
      <dgm:spPr/>
      <dgm:t>
        <a:bodyPr/>
        <a:lstStyle/>
        <a:p>
          <a:pPr rtl="0"/>
          <a:r>
            <a:rPr lang="en-US" dirty="0" smtClean="0"/>
            <a:t>Fear</a:t>
          </a:r>
          <a:endParaRPr lang="en-US" dirty="0"/>
        </a:p>
      </dgm:t>
    </dgm:pt>
    <dgm:pt modelId="{1A248C0C-AAE5-4B88-AFB1-EAA89851636D}" type="parTrans" cxnId="{FDF5D12E-5EC8-47D5-B585-F42F8D026901}">
      <dgm:prSet/>
      <dgm:spPr/>
      <dgm:t>
        <a:bodyPr/>
        <a:lstStyle/>
        <a:p>
          <a:endParaRPr lang="en-US"/>
        </a:p>
      </dgm:t>
    </dgm:pt>
    <dgm:pt modelId="{AB5953BD-47DE-4D91-838B-F515222E2CF9}" type="sibTrans" cxnId="{FDF5D12E-5EC8-47D5-B585-F42F8D026901}">
      <dgm:prSet/>
      <dgm:spPr/>
      <dgm:t>
        <a:bodyPr/>
        <a:lstStyle/>
        <a:p>
          <a:endParaRPr lang="en-US"/>
        </a:p>
      </dgm:t>
    </dgm:pt>
    <dgm:pt modelId="{C3ECB8F0-8976-4697-8E73-3E360053624D}">
      <dgm:prSet/>
      <dgm:spPr/>
      <dgm:t>
        <a:bodyPr/>
        <a:lstStyle/>
        <a:p>
          <a:pPr rtl="0"/>
          <a:r>
            <a:rPr lang="en-US" dirty="0" smtClean="0"/>
            <a:t>Access</a:t>
          </a:r>
          <a:endParaRPr lang="en-US" dirty="0"/>
        </a:p>
      </dgm:t>
    </dgm:pt>
    <dgm:pt modelId="{27AFC801-D218-4395-835C-E61754B9925C}" type="parTrans" cxnId="{489550E6-1053-4AF3-9689-F668DC42340D}">
      <dgm:prSet/>
      <dgm:spPr/>
      <dgm:t>
        <a:bodyPr/>
        <a:lstStyle/>
        <a:p>
          <a:endParaRPr lang="en-US"/>
        </a:p>
      </dgm:t>
    </dgm:pt>
    <dgm:pt modelId="{1B8B4483-3122-4B6B-84CA-C16A8E8148C0}" type="sibTrans" cxnId="{489550E6-1053-4AF3-9689-F668DC42340D}">
      <dgm:prSet/>
      <dgm:spPr/>
      <dgm:t>
        <a:bodyPr/>
        <a:lstStyle/>
        <a:p>
          <a:endParaRPr lang="en-US"/>
        </a:p>
      </dgm:t>
    </dgm:pt>
    <dgm:pt modelId="{25052BE5-ED65-4933-9A7A-6BA3C77071F2}">
      <dgm:prSet/>
      <dgm:spPr/>
      <dgm:t>
        <a:bodyPr/>
        <a:lstStyle/>
        <a:p>
          <a:pPr rtl="0"/>
          <a:r>
            <a:rPr lang="en-US" dirty="0" smtClean="0"/>
            <a:t>Connection</a:t>
          </a:r>
          <a:endParaRPr lang="en-US" dirty="0"/>
        </a:p>
      </dgm:t>
    </dgm:pt>
    <dgm:pt modelId="{7C5F1ED2-67AF-4E96-BC5B-44F71EF370A4}" type="parTrans" cxnId="{8E220447-0E59-4FE5-8BC8-054010FE63AC}">
      <dgm:prSet/>
      <dgm:spPr/>
      <dgm:t>
        <a:bodyPr/>
        <a:lstStyle/>
        <a:p>
          <a:endParaRPr lang="en-US"/>
        </a:p>
      </dgm:t>
    </dgm:pt>
    <dgm:pt modelId="{34A688AA-51B0-4B52-9FE8-41CCB7D9A3C7}" type="sibTrans" cxnId="{8E220447-0E59-4FE5-8BC8-054010FE63AC}">
      <dgm:prSet/>
      <dgm:spPr/>
      <dgm:t>
        <a:bodyPr/>
        <a:lstStyle/>
        <a:p>
          <a:endParaRPr lang="en-US"/>
        </a:p>
      </dgm:t>
    </dgm:pt>
    <dgm:pt modelId="{9E3A4994-1D75-4B99-AE5D-5306381CADD9}" type="pres">
      <dgm:prSet presAssocID="{4D1C1C85-BA71-487B-B3C5-AEC6AB1F383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EA0E295-EC5B-418C-906F-D6EF2BE5F540}" type="pres">
      <dgm:prSet presAssocID="{3018149A-A803-47DF-B71D-DC00BBFF3AB8}" presName="Name5" presStyleLbl="venn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07AF30-955D-4039-9DD8-3C8E13477375}" type="pres">
      <dgm:prSet presAssocID="{4EDCDD43-0CB0-4CF8-B067-BE2DFE4731E1}" presName="space" presStyleCnt="0"/>
      <dgm:spPr/>
    </dgm:pt>
    <dgm:pt modelId="{6822B36D-79C2-4BB7-9C65-FA3486CC6BAD}" type="pres">
      <dgm:prSet presAssocID="{5F53C9CB-5C3A-4577-9FE6-AF684727EEC7}" presName="Name5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1CA96C-4CA2-43B1-9888-9CF9BFA035A7}" type="pres">
      <dgm:prSet presAssocID="{3B322914-2BEE-4ED6-B8A5-674553EDC736}" presName="space" presStyleCnt="0"/>
      <dgm:spPr/>
    </dgm:pt>
    <dgm:pt modelId="{B30CDAB7-AB0F-4552-8426-03D8D021AE18}" type="pres">
      <dgm:prSet presAssocID="{4C575F4D-A1B4-4FB9-AD14-25580B2A0814}" presName="Name5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1CC36F-8D72-470F-A0BA-A9DDA242A1EE}" type="pres">
      <dgm:prSet presAssocID="{E9458498-8CF3-4EBC-879F-E7B33FDB4F58}" presName="space" presStyleCnt="0"/>
      <dgm:spPr/>
    </dgm:pt>
    <dgm:pt modelId="{176D6E87-6140-4253-8251-388DE5839C7D}" type="pres">
      <dgm:prSet presAssocID="{2A90A234-5514-4C5D-8695-33C8F91FC1E0}" presName="Name5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66813B-0104-4317-956F-664E1F071151}" type="pres">
      <dgm:prSet presAssocID="{AB5953BD-47DE-4D91-838B-F515222E2CF9}" presName="space" presStyleCnt="0"/>
      <dgm:spPr/>
    </dgm:pt>
    <dgm:pt modelId="{47012015-CF86-4956-A077-AF2A30FE5855}" type="pres">
      <dgm:prSet presAssocID="{C3ECB8F0-8976-4697-8E73-3E360053624D}" presName="Name5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E8E1C2-D6A4-47E3-8491-DDD4F5113655}" type="pres">
      <dgm:prSet presAssocID="{1B8B4483-3122-4B6B-84CA-C16A8E8148C0}" presName="space" presStyleCnt="0"/>
      <dgm:spPr/>
    </dgm:pt>
    <dgm:pt modelId="{0E00E1A3-B502-45E6-AC2F-10807C2EEF28}" type="pres">
      <dgm:prSet presAssocID="{25052BE5-ED65-4933-9A7A-6BA3C77071F2}" presName="Name5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A042B0-3F51-D944-BE27-571A300BE4DF}" type="presOf" srcId="{2A90A234-5514-4C5D-8695-33C8F91FC1E0}" destId="{176D6E87-6140-4253-8251-388DE5839C7D}" srcOrd="0" destOrd="0" presId="urn:microsoft.com/office/officeart/2005/8/layout/venn3"/>
    <dgm:cxn modelId="{489550E6-1053-4AF3-9689-F668DC42340D}" srcId="{4D1C1C85-BA71-487B-B3C5-AEC6AB1F3839}" destId="{C3ECB8F0-8976-4697-8E73-3E360053624D}" srcOrd="4" destOrd="0" parTransId="{27AFC801-D218-4395-835C-E61754B9925C}" sibTransId="{1B8B4483-3122-4B6B-84CA-C16A8E8148C0}"/>
    <dgm:cxn modelId="{752BE1D4-ED9C-4916-8EFC-66606FD076D7}" srcId="{4D1C1C85-BA71-487B-B3C5-AEC6AB1F3839}" destId="{4C575F4D-A1B4-4FB9-AD14-25580B2A0814}" srcOrd="2" destOrd="0" parTransId="{C65A0F3E-1A5B-4A62-B7E4-4E67764BA5C0}" sibTransId="{E9458498-8CF3-4EBC-879F-E7B33FDB4F58}"/>
    <dgm:cxn modelId="{A07877CC-1C15-4D47-A2E9-A06680B730E2}" type="presOf" srcId="{4D1C1C85-BA71-487B-B3C5-AEC6AB1F3839}" destId="{9E3A4994-1D75-4B99-AE5D-5306381CADD9}" srcOrd="0" destOrd="0" presId="urn:microsoft.com/office/officeart/2005/8/layout/venn3"/>
    <dgm:cxn modelId="{F712C695-F6C7-D24B-BA7D-C3761AF58840}" type="presOf" srcId="{5F53C9CB-5C3A-4577-9FE6-AF684727EEC7}" destId="{6822B36D-79C2-4BB7-9C65-FA3486CC6BAD}" srcOrd="0" destOrd="0" presId="urn:microsoft.com/office/officeart/2005/8/layout/venn3"/>
    <dgm:cxn modelId="{8E220447-0E59-4FE5-8BC8-054010FE63AC}" srcId="{4D1C1C85-BA71-487B-B3C5-AEC6AB1F3839}" destId="{25052BE5-ED65-4933-9A7A-6BA3C77071F2}" srcOrd="5" destOrd="0" parTransId="{7C5F1ED2-67AF-4E96-BC5B-44F71EF370A4}" sibTransId="{34A688AA-51B0-4B52-9FE8-41CCB7D9A3C7}"/>
    <dgm:cxn modelId="{7B0F4994-F657-0C4D-9396-76A6701B2325}" type="presOf" srcId="{3018149A-A803-47DF-B71D-DC00BBFF3AB8}" destId="{3EA0E295-EC5B-418C-906F-D6EF2BE5F540}" srcOrd="0" destOrd="0" presId="urn:microsoft.com/office/officeart/2005/8/layout/venn3"/>
    <dgm:cxn modelId="{94620932-A45C-A448-A494-B3CD0AB7E144}" type="presOf" srcId="{25052BE5-ED65-4933-9A7A-6BA3C77071F2}" destId="{0E00E1A3-B502-45E6-AC2F-10807C2EEF28}" srcOrd="0" destOrd="0" presId="urn:microsoft.com/office/officeart/2005/8/layout/venn3"/>
    <dgm:cxn modelId="{59958EAC-158D-48B4-86FF-CD1C99E31785}" srcId="{4D1C1C85-BA71-487B-B3C5-AEC6AB1F3839}" destId="{5F53C9CB-5C3A-4577-9FE6-AF684727EEC7}" srcOrd="1" destOrd="0" parTransId="{0615D446-BFF2-44E5-862C-01647FEFD755}" sibTransId="{3B322914-2BEE-4ED6-B8A5-674553EDC736}"/>
    <dgm:cxn modelId="{2A88B43C-D381-CF4F-8290-A96B07B6F116}" type="presOf" srcId="{C3ECB8F0-8976-4697-8E73-3E360053624D}" destId="{47012015-CF86-4956-A077-AF2A30FE5855}" srcOrd="0" destOrd="0" presId="urn:microsoft.com/office/officeart/2005/8/layout/venn3"/>
    <dgm:cxn modelId="{333524E9-9A58-2643-90BA-F3E30A8DA8BB}" type="presOf" srcId="{4C575F4D-A1B4-4FB9-AD14-25580B2A0814}" destId="{B30CDAB7-AB0F-4552-8426-03D8D021AE18}" srcOrd="0" destOrd="0" presId="urn:microsoft.com/office/officeart/2005/8/layout/venn3"/>
    <dgm:cxn modelId="{FDF5D12E-5EC8-47D5-B585-F42F8D026901}" srcId="{4D1C1C85-BA71-487B-B3C5-AEC6AB1F3839}" destId="{2A90A234-5514-4C5D-8695-33C8F91FC1E0}" srcOrd="3" destOrd="0" parTransId="{1A248C0C-AAE5-4B88-AFB1-EAA89851636D}" sibTransId="{AB5953BD-47DE-4D91-838B-F515222E2CF9}"/>
    <dgm:cxn modelId="{99E04B29-9A22-4D06-9A75-FCA13131DFA0}" srcId="{4D1C1C85-BA71-487B-B3C5-AEC6AB1F3839}" destId="{3018149A-A803-47DF-B71D-DC00BBFF3AB8}" srcOrd="0" destOrd="0" parTransId="{734A20E5-1486-4D1C-B285-C1B9A2ABE6DF}" sibTransId="{4EDCDD43-0CB0-4CF8-B067-BE2DFE4731E1}"/>
    <dgm:cxn modelId="{063BFEE6-69A7-714F-A9EC-399E138EE10C}" type="presParOf" srcId="{9E3A4994-1D75-4B99-AE5D-5306381CADD9}" destId="{3EA0E295-EC5B-418C-906F-D6EF2BE5F540}" srcOrd="0" destOrd="0" presId="urn:microsoft.com/office/officeart/2005/8/layout/venn3"/>
    <dgm:cxn modelId="{87DBFFE0-97C6-F142-BFCD-F39357F34DAE}" type="presParOf" srcId="{9E3A4994-1D75-4B99-AE5D-5306381CADD9}" destId="{D007AF30-955D-4039-9DD8-3C8E13477375}" srcOrd="1" destOrd="0" presId="urn:microsoft.com/office/officeart/2005/8/layout/venn3"/>
    <dgm:cxn modelId="{F834F95C-70F5-E64E-94B0-F36AF91BBAFF}" type="presParOf" srcId="{9E3A4994-1D75-4B99-AE5D-5306381CADD9}" destId="{6822B36D-79C2-4BB7-9C65-FA3486CC6BAD}" srcOrd="2" destOrd="0" presId="urn:microsoft.com/office/officeart/2005/8/layout/venn3"/>
    <dgm:cxn modelId="{E15E3005-6DAF-3849-A32E-3156DEB77359}" type="presParOf" srcId="{9E3A4994-1D75-4B99-AE5D-5306381CADD9}" destId="{271CA96C-4CA2-43B1-9888-9CF9BFA035A7}" srcOrd="3" destOrd="0" presId="urn:microsoft.com/office/officeart/2005/8/layout/venn3"/>
    <dgm:cxn modelId="{3CDA9100-5FDE-6445-86AE-DA9455EFA0AE}" type="presParOf" srcId="{9E3A4994-1D75-4B99-AE5D-5306381CADD9}" destId="{B30CDAB7-AB0F-4552-8426-03D8D021AE18}" srcOrd="4" destOrd="0" presId="urn:microsoft.com/office/officeart/2005/8/layout/venn3"/>
    <dgm:cxn modelId="{FC81B993-84EC-CD42-BD2E-E61E8FAE37E1}" type="presParOf" srcId="{9E3A4994-1D75-4B99-AE5D-5306381CADD9}" destId="{6B1CC36F-8D72-470F-A0BA-A9DDA242A1EE}" srcOrd="5" destOrd="0" presId="urn:microsoft.com/office/officeart/2005/8/layout/venn3"/>
    <dgm:cxn modelId="{9778B0AD-BFB7-F048-BFFD-0B093939CC2A}" type="presParOf" srcId="{9E3A4994-1D75-4B99-AE5D-5306381CADD9}" destId="{176D6E87-6140-4253-8251-388DE5839C7D}" srcOrd="6" destOrd="0" presId="urn:microsoft.com/office/officeart/2005/8/layout/venn3"/>
    <dgm:cxn modelId="{EA735B2C-8A3E-6148-92D6-3835D704AD32}" type="presParOf" srcId="{9E3A4994-1D75-4B99-AE5D-5306381CADD9}" destId="{7766813B-0104-4317-956F-664E1F071151}" srcOrd="7" destOrd="0" presId="urn:microsoft.com/office/officeart/2005/8/layout/venn3"/>
    <dgm:cxn modelId="{48F5CFCE-35D0-2140-B42B-557F735B0088}" type="presParOf" srcId="{9E3A4994-1D75-4B99-AE5D-5306381CADD9}" destId="{47012015-CF86-4956-A077-AF2A30FE5855}" srcOrd="8" destOrd="0" presId="urn:microsoft.com/office/officeart/2005/8/layout/venn3"/>
    <dgm:cxn modelId="{7418F1C6-FB9A-114D-9082-C4CD123C243C}" type="presParOf" srcId="{9E3A4994-1D75-4B99-AE5D-5306381CADD9}" destId="{5BE8E1C2-D6A4-47E3-8491-DDD4F5113655}" srcOrd="9" destOrd="0" presId="urn:microsoft.com/office/officeart/2005/8/layout/venn3"/>
    <dgm:cxn modelId="{76AFD26C-30D9-7C48-B6EF-284A40425CC5}" type="presParOf" srcId="{9E3A4994-1D75-4B99-AE5D-5306381CADD9}" destId="{0E00E1A3-B502-45E6-AC2F-10807C2EEF28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B337F2-1DE4-473F-900F-FF31474DCDAC}">
      <dsp:nvSpPr>
        <dsp:cNvPr id="0" name=""/>
        <dsp:cNvSpPr/>
      </dsp:nvSpPr>
      <dsp:spPr>
        <a:xfrm>
          <a:off x="0" y="10439"/>
          <a:ext cx="8229600" cy="12232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l" defTabSz="2266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/>
            <a:t>Keys to engagement: </a:t>
          </a:r>
          <a:endParaRPr lang="en-US" sz="5100" kern="1200" dirty="0"/>
        </a:p>
      </dsp:txBody>
      <dsp:txXfrm>
        <a:off x="59713" y="70152"/>
        <a:ext cx="8110174" cy="1103809"/>
      </dsp:txXfrm>
    </dsp:sp>
    <dsp:sp modelId="{A690EAAA-469A-4C91-97A8-BD9F640A553F}">
      <dsp:nvSpPr>
        <dsp:cNvPr id="0" name=""/>
        <dsp:cNvSpPr/>
      </dsp:nvSpPr>
      <dsp:spPr>
        <a:xfrm>
          <a:off x="0" y="1233674"/>
          <a:ext cx="8229600" cy="2058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64770" rIns="362712" bIns="64770" numCol="1" spcCol="1270" anchor="t" anchorCtr="0">
          <a:noAutofit/>
        </a:bodyPr>
        <a:lstStyle/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000" kern="1200" dirty="0" smtClean="0"/>
            <a:t>Creativity</a:t>
          </a:r>
          <a:endParaRPr lang="en-US" sz="4000" kern="1200" dirty="0"/>
        </a:p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000" kern="1200" dirty="0" smtClean="0"/>
            <a:t>Sense of adventure</a:t>
          </a:r>
          <a:endParaRPr lang="en-US" sz="4000" kern="1200" dirty="0"/>
        </a:p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000" kern="1200" dirty="0" smtClean="0"/>
            <a:t>Connection</a:t>
          </a:r>
          <a:endParaRPr lang="en-US" sz="4000" kern="1200" dirty="0"/>
        </a:p>
      </dsp:txBody>
      <dsp:txXfrm>
        <a:off x="0" y="1233674"/>
        <a:ext cx="8229600" cy="2058614"/>
      </dsp:txXfrm>
    </dsp:sp>
    <dsp:sp modelId="{21BF5A5E-5B72-4355-9366-D5489E9862A7}">
      <dsp:nvSpPr>
        <dsp:cNvPr id="0" name=""/>
        <dsp:cNvSpPr/>
      </dsp:nvSpPr>
      <dsp:spPr>
        <a:xfrm>
          <a:off x="0" y="3292289"/>
          <a:ext cx="8229600" cy="12232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l" defTabSz="2266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/>
            <a:t>All lacking</a:t>
          </a:r>
          <a:endParaRPr lang="en-US" sz="5100" kern="1200" dirty="0"/>
        </a:p>
      </dsp:txBody>
      <dsp:txXfrm>
        <a:off x="59713" y="3352002"/>
        <a:ext cx="8110174" cy="11038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C48BCF-C8C6-4C53-A2EA-E54D1501DB2D}">
      <dsp:nvSpPr>
        <dsp:cNvPr id="0" name=""/>
        <dsp:cNvSpPr/>
      </dsp:nvSpPr>
      <dsp:spPr>
        <a:xfrm>
          <a:off x="1303734" y="2403622"/>
          <a:ext cx="1202531" cy="12025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Connection</a:t>
          </a:r>
          <a:endParaRPr lang="en-US" sz="1400" kern="1200" dirty="0"/>
        </a:p>
      </dsp:txBody>
      <dsp:txXfrm>
        <a:off x="1479841" y="2579729"/>
        <a:ext cx="850317" cy="850317"/>
      </dsp:txXfrm>
    </dsp:sp>
    <dsp:sp modelId="{B58C0DE6-7926-498C-A5F3-EA6C69C175BA}">
      <dsp:nvSpPr>
        <dsp:cNvPr id="0" name=""/>
        <dsp:cNvSpPr/>
      </dsp:nvSpPr>
      <dsp:spPr>
        <a:xfrm rot="12900000">
          <a:off x="483578" y="2177970"/>
          <a:ext cx="970375" cy="34272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9A1A7-6F58-4B8C-B4F3-BBD6A9D04C54}">
      <dsp:nvSpPr>
        <dsp:cNvPr id="0" name=""/>
        <dsp:cNvSpPr/>
      </dsp:nvSpPr>
      <dsp:spPr>
        <a:xfrm>
          <a:off x="121" y="1614076"/>
          <a:ext cx="1142404" cy="9139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School programs</a:t>
          </a:r>
          <a:endParaRPr lang="en-US" sz="1300" kern="1200" dirty="0"/>
        </a:p>
      </dsp:txBody>
      <dsp:txXfrm>
        <a:off x="26889" y="1640844"/>
        <a:ext cx="1088868" cy="860387"/>
      </dsp:txXfrm>
    </dsp:sp>
    <dsp:sp modelId="{FD0700D5-DD1E-426D-827B-0DECDEBABAFF}">
      <dsp:nvSpPr>
        <dsp:cNvPr id="0" name=""/>
        <dsp:cNvSpPr/>
      </dsp:nvSpPr>
      <dsp:spPr>
        <a:xfrm rot="16200000">
          <a:off x="1419812" y="1690597"/>
          <a:ext cx="970375" cy="34272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57D65-36E1-4A6C-B863-BB3F29BA0BB4}">
      <dsp:nvSpPr>
        <dsp:cNvPr id="0" name=""/>
        <dsp:cNvSpPr/>
      </dsp:nvSpPr>
      <dsp:spPr>
        <a:xfrm>
          <a:off x="1333797" y="919808"/>
          <a:ext cx="1142404" cy="9139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Summer camps</a:t>
          </a:r>
          <a:endParaRPr lang="en-US" sz="1300" kern="1200" dirty="0"/>
        </a:p>
      </dsp:txBody>
      <dsp:txXfrm>
        <a:off x="1360565" y="946576"/>
        <a:ext cx="1088868" cy="860387"/>
      </dsp:txXfrm>
    </dsp:sp>
    <dsp:sp modelId="{32D6C009-5256-4D8A-A82C-31748115E37D}">
      <dsp:nvSpPr>
        <dsp:cNvPr id="0" name=""/>
        <dsp:cNvSpPr/>
      </dsp:nvSpPr>
      <dsp:spPr>
        <a:xfrm rot="19500000">
          <a:off x="2356045" y="2177970"/>
          <a:ext cx="970375" cy="34272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33A8FC-918B-44AB-9BD5-FFC506DD2815}">
      <dsp:nvSpPr>
        <dsp:cNvPr id="0" name=""/>
        <dsp:cNvSpPr/>
      </dsp:nvSpPr>
      <dsp:spPr>
        <a:xfrm>
          <a:off x="2667473" y="1614076"/>
          <a:ext cx="1142404" cy="9139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Extracurricular activities  </a:t>
          </a:r>
          <a:endParaRPr lang="en-US" sz="1300" kern="1200" dirty="0"/>
        </a:p>
      </dsp:txBody>
      <dsp:txXfrm>
        <a:off x="2694241" y="1640844"/>
        <a:ext cx="1088868" cy="8603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A0E295-EC5B-418C-906F-D6EF2BE5F540}">
      <dsp:nvSpPr>
        <dsp:cNvPr id="0" name=""/>
        <dsp:cNvSpPr/>
      </dsp:nvSpPr>
      <dsp:spPr>
        <a:xfrm>
          <a:off x="1004" y="1440222"/>
          <a:ext cx="1645518" cy="16455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558" tIns="20320" rIns="90558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Technology </a:t>
          </a:r>
          <a:endParaRPr lang="en-US" sz="1600" kern="1200" dirty="0"/>
        </a:p>
      </dsp:txBody>
      <dsp:txXfrm>
        <a:off x="241985" y="1681203"/>
        <a:ext cx="1163556" cy="1163556"/>
      </dsp:txXfrm>
    </dsp:sp>
    <dsp:sp modelId="{6822B36D-79C2-4BB7-9C65-FA3486CC6BAD}">
      <dsp:nvSpPr>
        <dsp:cNvPr id="0" name=""/>
        <dsp:cNvSpPr/>
      </dsp:nvSpPr>
      <dsp:spPr>
        <a:xfrm>
          <a:off x="1317419" y="1440222"/>
          <a:ext cx="1645518" cy="16455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558" tIns="20320" rIns="90558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Video games</a:t>
          </a:r>
          <a:endParaRPr lang="en-US" sz="1600" kern="1200" dirty="0"/>
        </a:p>
      </dsp:txBody>
      <dsp:txXfrm>
        <a:off x="1558400" y="1681203"/>
        <a:ext cx="1163556" cy="1163556"/>
      </dsp:txXfrm>
    </dsp:sp>
    <dsp:sp modelId="{B30CDAB7-AB0F-4552-8426-03D8D021AE18}">
      <dsp:nvSpPr>
        <dsp:cNvPr id="0" name=""/>
        <dsp:cNvSpPr/>
      </dsp:nvSpPr>
      <dsp:spPr>
        <a:xfrm>
          <a:off x="2633833" y="1440222"/>
          <a:ext cx="1645518" cy="16455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558" tIns="20320" rIns="90558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Structured activities</a:t>
          </a:r>
          <a:endParaRPr lang="en-US" sz="1600" kern="1200" dirty="0"/>
        </a:p>
      </dsp:txBody>
      <dsp:txXfrm>
        <a:off x="2874814" y="1681203"/>
        <a:ext cx="1163556" cy="1163556"/>
      </dsp:txXfrm>
    </dsp:sp>
    <dsp:sp modelId="{176D6E87-6140-4253-8251-388DE5839C7D}">
      <dsp:nvSpPr>
        <dsp:cNvPr id="0" name=""/>
        <dsp:cNvSpPr/>
      </dsp:nvSpPr>
      <dsp:spPr>
        <a:xfrm>
          <a:off x="3950248" y="1440222"/>
          <a:ext cx="1645518" cy="16455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558" tIns="20320" rIns="90558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Fear</a:t>
          </a:r>
          <a:endParaRPr lang="en-US" sz="1600" kern="1200" dirty="0"/>
        </a:p>
      </dsp:txBody>
      <dsp:txXfrm>
        <a:off x="4191229" y="1681203"/>
        <a:ext cx="1163556" cy="1163556"/>
      </dsp:txXfrm>
    </dsp:sp>
    <dsp:sp modelId="{47012015-CF86-4956-A077-AF2A30FE5855}">
      <dsp:nvSpPr>
        <dsp:cNvPr id="0" name=""/>
        <dsp:cNvSpPr/>
      </dsp:nvSpPr>
      <dsp:spPr>
        <a:xfrm>
          <a:off x="5266662" y="1440222"/>
          <a:ext cx="1645518" cy="16455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558" tIns="20320" rIns="90558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Access</a:t>
          </a:r>
          <a:endParaRPr lang="en-US" sz="1600" kern="1200" dirty="0"/>
        </a:p>
      </dsp:txBody>
      <dsp:txXfrm>
        <a:off x="5507643" y="1681203"/>
        <a:ext cx="1163556" cy="1163556"/>
      </dsp:txXfrm>
    </dsp:sp>
    <dsp:sp modelId="{0E00E1A3-B502-45E6-AC2F-10807C2EEF28}">
      <dsp:nvSpPr>
        <dsp:cNvPr id="0" name=""/>
        <dsp:cNvSpPr/>
      </dsp:nvSpPr>
      <dsp:spPr>
        <a:xfrm>
          <a:off x="6583077" y="1440222"/>
          <a:ext cx="1645518" cy="16455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558" tIns="20320" rIns="90558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Connection</a:t>
          </a:r>
          <a:endParaRPr lang="en-US" sz="1600" kern="1200" dirty="0"/>
        </a:p>
      </dsp:txBody>
      <dsp:txXfrm>
        <a:off x="6824058" y="1681203"/>
        <a:ext cx="1163556" cy="11635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DC90A-A79F-3F49-A872-BEB1D682ACE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5D0C-AA34-654A-BF20-838D0D5A4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DC90A-A79F-3F49-A872-BEB1D682ACE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5D0C-AA34-654A-BF20-838D0D5A4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DC90A-A79F-3F49-A872-BEB1D682ACE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5D0C-AA34-654A-BF20-838D0D5A4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655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75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11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716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887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42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38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4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DC90A-A79F-3F49-A872-BEB1D682ACE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5D0C-AA34-654A-BF20-838D0D5A4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28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68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044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5102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660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87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6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680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38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5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DC90A-A79F-3F49-A872-BEB1D682ACE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5D0C-AA34-654A-BF20-838D0D5A4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904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178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29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94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8351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68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28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537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413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13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DC90A-A79F-3F49-A872-BEB1D682ACE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5D0C-AA34-654A-BF20-838D0D5A4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978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03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229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4683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88B5-4A01-4DE9-8A18-D620EE5B0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34788-08C0-4F28-AA28-9C6FE35DF87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47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DC90A-A79F-3F49-A872-BEB1D682ACE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5D0C-AA34-654A-BF20-838D0D5A4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DC90A-A79F-3F49-A872-BEB1D682ACE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5D0C-AA34-654A-BF20-838D0D5A4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DC90A-A79F-3F49-A872-BEB1D682ACE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5D0C-AA34-654A-BF20-838D0D5A4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DC90A-A79F-3F49-A872-BEB1D682ACE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5D0C-AA34-654A-BF20-838D0D5A4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DC90A-A79F-3F49-A872-BEB1D682ACE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5D0C-AA34-654A-BF20-838D0D5A4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DC90A-A79F-3F49-A872-BEB1D682ACED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45D0C-AA34-654A-BF20-838D0D5A45D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3AB88B5-4A01-4DE9-8A18-D620EE5B0C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11/25/2012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1F34788-08C0-4F28-AA28-9C6FE35DF8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667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3AB88B5-4A01-4DE9-8A18-D620EE5B0C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11/25/2012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1F34788-08C0-4F28-AA28-9C6FE35DF8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9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3AB88B5-4A01-4DE9-8A18-D620EE5B0C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11/25/2012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1F34788-08C0-4F28-AA28-9C6FE35DF8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2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cbf.org/ncli/action/environmental-literacy-plans-by-state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Engaging Younger Generations in the Chesapeake Bay Restoration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Elizabeth Burdick</a:t>
            </a:r>
          </a:p>
          <a:p>
            <a:r>
              <a:rPr lang="en-US" dirty="0" smtClean="0"/>
              <a:t>&amp; </a:t>
            </a:r>
          </a:p>
          <a:p>
            <a:r>
              <a:rPr lang="en-US" dirty="0" smtClean="0"/>
              <a:t>Adam Thompson  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410384"/>
            <a:ext cx="3276600" cy="1512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dirty="0" smtClean="0"/>
              <a:t>Three recommendations centered on environmental literacy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Secretary </a:t>
            </a:r>
            <a:r>
              <a:rPr lang="en-US" dirty="0"/>
              <a:t>of the U.S. Department of </a:t>
            </a:r>
            <a:r>
              <a:rPr lang="en-US" dirty="0" smtClean="0"/>
              <a:t>Education </a:t>
            </a:r>
            <a:r>
              <a:rPr lang="en-US" dirty="0"/>
              <a:t>sign a formal Memorandum of Understanding (MOU) with the Bay </a:t>
            </a:r>
            <a:r>
              <a:rPr lang="en-US" dirty="0" smtClean="0"/>
              <a:t>Program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Establish two year milestones for</a:t>
            </a:r>
            <a:r>
              <a:rPr lang="en-US" dirty="0" smtClean="0"/>
              <a:t> environmental literacy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Approve the Mid-Atlantic Elementary and Secondary Environmental Literacy </a:t>
            </a:r>
            <a:r>
              <a:rPr lang="en-US" dirty="0" smtClean="0"/>
              <a:t>Strategy</a:t>
            </a:r>
          </a:p>
          <a:p>
            <a:pPr lvl="1"/>
            <a:endParaRPr lang="en-US" dirty="0" smtClean="0"/>
          </a:p>
        </p:txBody>
      </p:sp>
      <p:pic>
        <p:nvPicPr>
          <p:cNvPr id="4" name="Picture 3" descr="Screen shot 2012-11-28 at 11.04.0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1704814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Environmental Literacy</a:t>
            </a:r>
            <a:br>
              <a:rPr lang="en-US" dirty="0" smtClean="0"/>
            </a:br>
            <a:r>
              <a:rPr lang="en-US" sz="4000" dirty="0" smtClean="0"/>
              <a:t>where the states are now </a:t>
            </a:r>
            <a:endParaRPr lang="en-US" sz="40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r>
              <a:rPr lang="en-US" dirty="0" smtClean="0"/>
              <a:t>Washington DC</a:t>
            </a:r>
          </a:p>
          <a:p>
            <a:r>
              <a:rPr lang="en-US" dirty="0" smtClean="0"/>
              <a:t>Maryland</a:t>
            </a:r>
          </a:p>
          <a:p>
            <a:r>
              <a:rPr lang="en-US" dirty="0" smtClean="0"/>
              <a:t>Virginia</a:t>
            </a:r>
          </a:p>
          <a:p>
            <a:r>
              <a:rPr lang="en-US" dirty="0" smtClean="0"/>
              <a:t>Pennsylvania 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Picture 11" descr="Screen shot 2012-11-28 at 11.04.0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92150"/>
            <a:ext cx="1581688" cy="1060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Environmental Literacy </a:t>
            </a:r>
            <a:br>
              <a:rPr lang="en-US" dirty="0" smtClean="0"/>
            </a:br>
            <a:r>
              <a:rPr lang="en-US" dirty="0" smtClean="0"/>
              <a:t>Washington DC</a:t>
            </a:r>
            <a:endParaRPr lang="en-US" dirty="0"/>
          </a:p>
        </p:txBody>
      </p:sp>
      <p:pic>
        <p:nvPicPr>
          <p:cNvPr id="4" name="Content Placeholder 3" descr="Screen shot 2012-11-28 at 11.04.05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4201" y="242599"/>
            <a:ext cx="1752600" cy="1175039"/>
          </a:xfrm>
        </p:spPr>
      </p:pic>
      <p:sp>
        <p:nvSpPr>
          <p:cNvPr id="5" name="Rectangle 4"/>
          <p:cNvSpPr/>
          <p:nvPr/>
        </p:nvSpPr>
        <p:spPr>
          <a:xfrm>
            <a:off x="457200" y="1905000"/>
            <a:ext cx="944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"/>
              </a:spcAft>
            </a:pPr>
            <a:r>
              <a:rPr lang="en-US" sz="2800" dirty="0" smtClean="0"/>
              <a:t> 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603504" y="1752600"/>
            <a:ext cx="8077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The District of Columbia Environmental Education Consortium (DCEEC). DCEEC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members provide the District of Columbia Schools: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</a:rPr>
              <a:t>environmental resource expertise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</a:rPr>
              <a:t>educator workshops and accredited courses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</a:rPr>
              <a:t>interactive classroom and field studies or investigations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</a:rPr>
              <a:t>classroom curricula and 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materials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As mandated by the Healthy Schools Act, the District Department of the Environment (DDOE) has formally formed the DC Environmental Literacy Plan Workgroup </a:t>
            </a:r>
            <a:r>
              <a:rPr lang="en-US" dirty="0" smtClean="0"/>
              <a:t>. </a:t>
            </a:r>
          </a:p>
          <a:p>
            <a:r>
              <a:rPr lang="en-US" b="1" dirty="0" smtClean="0"/>
              <a:t>How </a:t>
            </a:r>
            <a:r>
              <a:rPr lang="en-US" b="1" dirty="0"/>
              <a:t>you can help!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The </a:t>
            </a:r>
            <a:r>
              <a:rPr lang="en-US" dirty="0"/>
              <a:t>DC ELP Workgroup meetings are usually on the 4th Tuesday at 2pm at the District Department of the Environment.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Environmental Literacy</a:t>
            </a:r>
            <a:br>
              <a:rPr lang="en-US" dirty="0" smtClean="0"/>
            </a:br>
            <a:r>
              <a:rPr lang="en-US" dirty="0" smtClean="0"/>
              <a:t>Maryland</a:t>
            </a:r>
            <a:endParaRPr lang="en-US" dirty="0"/>
          </a:p>
        </p:txBody>
      </p:sp>
      <p:pic>
        <p:nvPicPr>
          <p:cNvPr id="4" name="Content Placeholder 3" descr="Screen shot 2012-11-28 at 11.04.05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1989" y="228600"/>
            <a:ext cx="1704811" cy="1142999"/>
          </a:xfrm>
        </p:spPr>
      </p:pic>
      <p:sp>
        <p:nvSpPr>
          <p:cNvPr id="7" name="TextBox 6"/>
          <p:cNvSpPr txBox="1"/>
          <p:nvPr/>
        </p:nvSpPr>
        <p:spPr>
          <a:xfrm>
            <a:off x="228600" y="2057400"/>
            <a:ext cx="9144000" cy="2072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Font typeface="Arial"/>
              <a:buChar char="•"/>
            </a:pPr>
            <a:r>
              <a:rPr lang="en-US" sz="2800" dirty="0" smtClean="0"/>
              <a:t>  Environmental Literacy Program Approved and Funded    </a:t>
            </a:r>
          </a:p>
          <a:p>
            <a:pPr>
              <a:spcAft>
                <a:spcPts val="1000"/>
              </a:spcAft>
              <a:buFont typeface="Arial"/>
              <a:buChar char="•"/>
            </a:pPr>
            <a:r>
              <a:rPr lang="en-US" sz="2800" dirty="0" smtClean="0"/>
              <a:t>  2011-2012 High School Students to Complete EL Program</a:t>
            </a:r>
          </a:p>
          <a:p>
            <a:pPr>
              <a:spcAft>
                <a:spcPts val="1000"/>
              </a:spcAft>
              <a:buFont typeface="Arial"/>
              <a:buChar char="•"/>
            </a:pPr>
            <a:r>
              <a:rPr lang="en-US" sz="2800" dirty="0" smtClean="0"/>
              <a:t> Maryland Association for Environmental and Outdoor Educators (MAEOE)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Environmental Literacy</a:t>
            </a:r>
            <a:br>
              <a:rPr lang="en-US" dirty="0" smtClean="0"/>
            </a:br>
            <a:r>
              <a:rPr lang="en-US" dirty="0" smtClean="0"/>
              <a:t>Virginia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Screen shot 2012-11-28 at 11.04.05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1986" y="274639"/>
            <a:ext cx="1704814" cy="1143000"/>
          </a:xfrm>
        </p:spPr>
      </p:pic>
      <p:sp>
        <p:nvSpPr>
          <p:cNvPr id="5" name="Rectangle 4"/>
          <p:cNvSpPr/>
          <p:nvPr/>
        </p:nvSpPr>
        <p:spPr>
          <a:xfrm>
            <a:off x="228600" y="1752600"/>
            <a:ext cx="8458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 2000: Virginia Naturally 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2004: Master plan for environmental literacy developed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Virginia Resource-Use Education Council: creates an action plan annually</a:t>
            </a:r>
          </a:p>
          <a:p>
            <a:pPr>
              <a:buFont typeface="Arial"/>
              <a:buChar char="•"/>
            </a:pPr>
            <a:r>
              <a:rPr lang="en-US" sz="2000" i="1" dirty="0" smtClean="0"/>
              <a:t> State Requirement for K-12 Environmental Education Instruction</a:t>
            </a:r>
            <a:r>
              <a:rPr lang="en-US" sz="2000" dirty="0" smtClean="0"/>
              <a:t>: legal requirements that school districts and K-12 teachers incorporate EE into their existing curriculum. New standards in Science have watershed concepts such as water quality monitoring; and Chesapeake Bay ecology to the content knowledge student should know.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Coordinated teacher in-service training in EE: mostly funded through grants.</a:t>
            </a: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000000"/>
                </a:solidFill>
              </a:rPr>
              <a:t> EE curriculum guides:</a:t>
            </a:r>
          </a:p>
          <a:p>
            <a:pPr lvl="1"/>
            <a:r>
              <a:rPr lang="en-US" sz="2000" dirty="0" smtClean="0"/>
              <a:t>VA Natural Resources Education Guide </a:t>
            </a:r>
          </a:p>
          <a:p>
            <a:pPr lvl="1"/>
            <a:r>
              <a:rPr lang="en-US" sz="2000" dirty="0" smtClean="0"/>
              <a:t>Science Implementation Guidelines</a:t>
            </a:r>
          </a:p>
          <a:p>
            <a:pPr lvl="1"/>
            <a:r>
              <a:rPr lang="en-US" sz="2000" dirty="0" smtClean="0"/>
              <a:t>Criteria for Exemplary EE in Schools</a:t>
            </a:r>
          </a:p>
          <a:p>
            <a:pPr lvl="1"/>
            <a:r>
              <a:rPr lang="en-US" sz="2000" dirty="0" smtClean="0"/>
              <a:t>Definition of Meaningful Watershed Educational Educations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Environmental Literacy </a:t>
            </a:r>
            <a:br>
              <a:rPr lang="en-US" smtClean="0"/>
            </a:br>
            <a:r>
              <a:rPr lang="en-US" smtClean="0"/>
              <a:t>Pennsylvania</a:t>
            </a:r>
            <a:endParaRPr lang="en-US" dirty="0"/>
          </a:p>
        </p:txBody>
      </p:sp>
      <p:pic>
        <p:nvPicPr>
          <p:cNvPr id="4" name="Content Placeholder 3" descr="Screen shot 2012-11-28 at 11.04.05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5000" y="276658"/>
            <a:ext cx="1701800" cy="1140980"/>
          </a:xfrm>
        </p:spPr>
      </p:pic>
      <p:sp>
        <p:nvSpPr>
          <p:cNvPr id="10" name="Rectangle 9"/>
          <p:cNvSpPr/>
          <p:nvPr/>
        </p:nvSpPr>
        <p:spPr>
          <a:xfrm>
            <a:off x="0" y="1859340"/>
            <a:ext cx="8686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Font typeface="Arial"/>
              <a:buChar char="•"/>
            </a:pPr>
            <a:r>
              <a:rPr lang="en-US" sz="2800" dirty="0" smtClean="0"/>
              <a:t>Drafted March 2012</a:t>
            </a:r>
          </a:p>
          <a:p>
            <a:pPr marL="971550" lvl="1" indent="-514350">
              <a:buFont typeface="Arial"/>
              <a:buChar char="•"/>
            </a:pPr>
            <a:r>
              <a:rPr lang="en-US" sz="2800" dirty="0" smtClean="0"/>
              <a:t>Pennsylvania Advisory Council and PA Department of Education</a:t>
            </a:r>
          </a:p>
          <a:p>
            <a:pPr marL="971550" lvl="1" indent="-514350">
              <a:buFont typeface="Arial"/>
              <a:buChar char="•"/>
            </a:pPr>
            <a:r>
              <a:rPr lang="en-US" sz="2800" dirty="0" smtClean="0"/>
              <a:t>Good Components </a:t>
            </a:r>
          </a:p>
          <a:p>
            <a:pPr marL="1428750" lvl="2" indent="-514350">
              <a:buFont typeface="Courier New"/>
              <a:buChar char="o"/>
            </a:pPr>
            <a:r>
              <a:rPr lang="en-US" sz="2800" dirty="0" smtClean="0"/>
              <a:t>Informed Environmental Decisions</a:t>
            </a:r>
          </a:p>
          <a:p>
            <a:pPr marL="1428750" lvl="2" indent="-514350">
              <a:buFont typeface="Courier New"/>
              <a:buChar char="o"/>
            </a:pPr>
            <a:r>
              <a:rPr lang="en-US" sz="2800" dirty="0" smtClean="0"/>
              <a:t>Life Long Learners  </a:t>
            </a:r>
          </a:p>
          <a:p>
            <a:pPr marL="971550" lvl="1" indent="-514350">
              <a:buFont typeface="Arial"/>
              <a:buChar char="•"/>
            </a:pPr>
            <a:r>
              <a:rPr lang="en-US" sz="2800" dirty="0" smtClean="0"/>
              <a:t>Lacking Susquehanna Specific Content</a:t>
            </a:r>
          </a:p>
          <a:p>
            <a:pPr marL="971550" lvl="1" indent="-514350">
              <a:buFont typeface="Arial"/>
              <a:buChar char="•"/>
            </a:pPr>
            <a:r>
              <a:rPr lang="en-US" sz="2800" dirty="0" smtClean="0"/>
              <a:t>PA Association of Environmental Educators</a:t>
            </a:r>
          </a:p>
          <a:p>
            <a:pPr marL="971550" lvl="1" indent="-514350"/>
            <a:endParaRPr lang="en-US" sz="2800" dirty="0" smtClean="0"/>
          </a:p>
          <a:p>
            <a:pPr marL="971550" lvl="1" indent="-514350"/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Information </a:t>
            </a:r>
            <a:br>
              <a:rPr lang="en-US" dirty="0" smtClean="0"/>
            </a:br>
            <a:r>
              <a:rPr lang="en-US" dirty="0" smtClean="0"/>
              <a:t>State Environmental Literacy Plans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No Child Left Inside</a:t>
            </a:r>
          </a:p>
          <a:p>
            <a:pPr algn="ctr">
              <a:buNone/>
            </a:pPr>
            <a:r>
              <a:rPr lang="en-US" dirty="0" smtClean="0"/>
              <a:t> </a:t>
            </a:r>
          </a:p>
          <a:p>
            <a:pPr algn="ctr">
              <a:buNone/>
            </a:pPr>
            <a:endParaRPr lang="en-US" dirty="0" smtClean="0">
              <a:hlinkClick r:id="rId2"/>
            </a:endParaRPr>
          </a:p>
          <a:p>
            <a:pPr algn="ctr">
              <a:buNone/>
            </a:pPr>
            <a:endParaRPr lang="en-US" dirty="0">
              <a:hlinkClick r:id="rId2"/>
            </a:endParaRPr>
          </a:p>
          <a:p>
            <a:pPr algn="ctr">
              <a:buNone/>
            </a:pPr>
            <a:r>
              <a:rPr lang="en-US" dirty="0" smtClean="0">
                <a:hlinkClick r:id="rId2"/>
              </a:rPr>
              <a:t>http://www.cbf.org/ncli/action/environmental-literacy-plans-by-state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Screen shot 2012-11-28 at 11.24.4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286000"/>
            <a:ext cx="6731063" cy="17843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Engaging Younger Generations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r>
              <a:rPr lang="en-US" dirty="0" smtClean="0"/>
              <a:t>Younger generations are an untapped resource</a:t>
            </a:r>
          </a:p>
          <a:p>
            <a:r>
              <a:rPr lang="en-US" dirty="0" smtClean="0"/>
              <a:t>Large opportunity here</a:t>
            </a:r>
          </a:p>
          <a:p>
            <a:r>
              <a:rPr lang="en-US" dirty="0" smtClean="0"/>
              <a:t>A lot of us have the passion for change </a:t>
            </a:r>
            <a:endParaRPr lang="en-US" dirty="0"/>
          </a:p>
        </p:txBody>
      </p:sp>
      <p:pic>
        <p:nvPicPr>
          <p:cNvPr id="4" name="Picture 3" descr="Screen shot 2012-11-28 at 11.04.0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4670570"/>
            <a:ext cx="2057400" cy="137939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CAC Can Do Right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 your state environmental literacy program </a:t>
            </a:r>
          </a:p>
          <a:p>
            <a:pPr lvl="1"/>
            <a:r>
              <a:rPr lang="en-US" dirty="0"/>
              <a:t>Make sure the watershed in question is represented</a:t>
            </a:r>
          </a:p>
          <a:p>
            <a:r>
              <a:rPr lang="en-US" dirty="0"/>
              <a:t>Support independent contributors to the literacy effort</a:t>
            </a:r>
            <a:endParaRPr lang="en-US" dirty="0" smtClean="0"/>
          </a:p>
          <a:p>
            <a:r>
              <a:rPr lang="en-US" dirty="0" smtClean="0"/>
              <a:t>Bolster </a:t>
            </a:r>
            <a:r>
              <a:rPr lang="en-US" dirty="0" err="1"/>
              <a:t>Facebook</a:t>
            </a:r>
            <a:r>
              <a:rPr lang="en-US" dirty="0"/>
              <a:t> </a:t>
            </a:r>
            <a:r>
              <a:rPr lang="en-US" dirty="0" smtClean="0"/>
              <a:t>Presence</a:t>
            </a:r>
          </a:p>
          <a:p>
            <a:r>
              <a:rPr lang="en-US" dirty="0" smtClean="0"/>
              <a:t>Provide Opportunities 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Screen shot 2012-11-28 at 11.04.0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4953000"/>
            <a:ext cx="1749802" cy="117316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Engage Younger Generations in our Meetings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 smtClean="0"/>
              <a:t>Young </a:t>
            </a:r>
            <a:r>
              <a:rPr lang="en-US" i="1" dirty="0"/>
              <a:t>Delegates</a:t>
            </a:r>
          </a:p>
          <a:p>
            <a:pPr lvl="1"/>
            <a:r>
              <a:rPr lang="en-US" dirty="0"/>
              <a:t>Have each state represented by 2013</a:t>
            </a:r>
          </a:p>
          <a:p>
            <a:r>
              <a:rPr lang="en-US" i="1" dirty="0"/>
              <a:t>Younger Delegates</a:t>
            </a:r>
          </a:p>
          <a:p>
            <a:pPr lvl="1"/>
            <a:r>
              <a:rPr lang="en-US" dirty="0"/>
              <a:t>Shadowing opportunities? </a:t>
            </a:r>
          </a:p>
          <a:p>
            <a:pPr lvl="1"/>
            <a:r>
              <a:rPr lang="en-US" i="1" dirty="0"/>
              <a:t>Young delegates bring high </a:t>
            </a:r>
            <a:r>
              <a:rPr lang="en-US" i="1" dirty="0" err="1"/>
              <a:t>schoolers</a:t>
            </a:r>
            <a:endParaRPr lang="en-US" i="1" dirty="0"/>
          </a:p>
          <a:p>
            <a:r>
              <a:rPr lang="en-US" i="1" dirty="0"/>
              <a:t>Inviting local high school and or university clubs to meetings </a:t>
            </a:r>
            <a:endParaRPr lang="en-US" i="1" dirty="0" smtClean="0"/>
          </a:p>
          <a:p>
            <a:pPr lvl="1"/>
            <a:r>
              <a:rPr lang="en-US" dirty="0" smtClean="0"/>
              <a:t>Make </a:t>
            </a:r>
            <a:r>
              <a:rPr lang="en-US" dirty="0"/>
              <a:t>that happen for the next meeting   </a:t>
            </a:r>
          </a:p>
          <a:p>
            <a:r>
              <a:rPr lang="en-US" i="1" dirty="0"/>
              <a:t>Community </a:t>
            </a:r>
            <a:r>
              <a:rPr lang="en-US" i="1" dirty="0" smtClean="0"/>
              <a:t>outreach</a:t>
            </a:r>
            <a:endParaRPr lang="en-US" i="1" dirty="0" smtClean="0"/>
          </a:p>
          <a:p>
            <a:r>
              <a:rPr lang="en-US" i="1" dirty="0" smtClean="0"/>
              <a:t>Utilizing River Keepers</a:t>
            </a:r>
          </a:p>
          <a:p>
            <a:endParaRPr lang="en-US" dirty="0"/>
          </a:p>
        </p:txBody>
      </p:sp>
      <p:pic>
        <p:nvPicPr>
          <p:cNvPr id="4" name="Picture 3" descr="Screen shot 2012-11-28 at 11.04.0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017" y="977755"/>
            <a:ext cx="1856783" cy="124488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Engaging Younger Generations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Young Delegate Perspective</a:t>
            </a:r>
          </a:p>
          <a:p>
            <a:pPr lvl="1"/>
            <a:r>
              <a:rPr lang="en-US" dirty="0" smtClean="0"/>
              <a:t>Why We Care</a:t>
            </a:r>
          </a:p>
          <a:p>
            <a:r>
              <a:rPr lang="en-US" dirty="0" smtClean="0"/>
              <a:t>Where is the Disconnect?</a:t>
            </a:r>
          </a:p>
          <a:p>
            <a:pPr lvl="1"/>
            <a:r>
              <a:rPr lang="en-US" dirty="0" smtClean="0"/>
              <a:t>Why Young People are Disengaged</a:t>
            </a:r>
          </a:p>
          <a:p>
            <a:r>
              <a:rPr lang="en-US" dirty="0" smtClean="0"/>
              <a:t>2012 CAC Recommendations</a:t>
            </a:r>
          </a:p>
          <a:p>
            <a:r>
              <a:rPr lang="en-US" dirty="0" smtClean="0"/>
              <a:t>Status of the States</a:t>
            </a:r>
          </a:p>
          <a:p>
            <a:r>
              <a:rPr lang="en-US" dirty="0" smtClean="0"/>
              <a:t>Improving Youth Participation</a:t>
            </a:r>
          </a:p>
          <a:p>
            <a:r>
              <a:rPr lang="en-US" dirty="0" smtClean="0"/>
              <a:t>What CAC can do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4614083"/>
            <a:ext cx="3276600" cy="1512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Richard </a:t>
            </a:r>
            <a:r>
              <a:rPr lang="en-US" dirty="0" err="1" smtClean="0"/>
              <a:t>Louv</a:t>
            </a:r>
            <a:endParaRPr lang="en-US" dirty="0"/>
          </a:p>
        </p:txBody>
      </p:sp>
      <p:pic>
        <p:nvPicPr>
          <p:cNvPr id="4" name="CAC Video Cli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438" y="1600200"/>
            <a:ext cx="7986712" cy="4525963"/>
          </a:xfrm>
        </p:spPr>
      </p:pic>
    </p:spTree>
    <p:extLst>
      <p:ext uri="{BB962C8B-B14F-4D97-AF65-F5344CB8AC3E}">
        <p14:creationId xmlns:p14="http://schemas.microsoft.com/office/powerpoint/2010/main" val="67531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47403_462674658071_2586366_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1200" y="-650875"/>
            <a:ext cx="6079067" cy="4559300"/>
          </a:xfrm>
          <a:prstGeom prst="rect">
            <a:avLst/>
          </a:prstGeom>
        </p:spPr>
      </p:pic>
      <p:pic>
        <p:nvPicPr>
          <p:cNvPr id="8" name="Picture 7" descr="16059_4020048819251_1287119053_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5800" y="3676650"/>
            <a:ext cx="5410200" cy="4057650"/>
          </a:xfrm>
          <a:prstGeom prst="rect">
            <a:avLst/>
          </a:prstGeom>
        </p:spPr>
      </p:pic>
      <p:pic>
        <p:nvPicPr>
          <p:cNvPr id="5" name="Picture 4" descr="16796_4020048219236_1404715903_n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567" y="-231775"/>
            <a:ext cx="5211233" cy="3908425"/>
          </a:xfrm>
          <a:prstGeom prst="rect">
            <a:avLst/>
          </a:prstGeom>
        </p:spPr>
      </p:pic>
      <p:pic>
        <p:nvPicPr>
          <p:cNvPr id="10" name="Picture 9" descr="198892_1003830735684_5005_n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217" y="3676650"/>
            <a:ext cx="4889500" cy="3667125"/>
          </a:xfrm>
          <a:prstGeom prst="rect">
            <a:avLst/>
          </a:prstGeom>
        </p:spPr>
      </p:pic>
      <p:pic>
        <p:nvPicPr>
          <p:cNvPr id="4" name="Content Placeholder 3" descr="227824_1004645196045_2773_n.jpe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248400" y="-381000"/>
            <a:ext cx="3733800" cy="4978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47800" y="3454400"/>
            <a:ext cx="8229600" cy="1143000"/>
          </a:xfrm>
        </p:spPr>
        <p:txBody>
          <a:bodyPr/>
          <a:lstStyle/>
          <a:p>
            <a:r>
              <a:rPr lang="en-US" dirty="0" smtClean="0"/>
              <a:t>Why I Care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Born and raised in Richmond, VA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743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29200"/>
            <a:ext cx="8229600" cy="1143000"/>
          </a:xfrm>
        </p:spPr>
        <p:txBody>
          <a:bodyPr/>
          <a:lstStyle/>
          <a:p>
            <a:r>
              <a:rPr lang="en-US" dirty="0" err="1" smtClean="0"/>
              <a:t>Ocracoke</a:t>
            </a:r>
            <a:r>
              <a:rPr lang="en-US" dirty="0" smtClean="0"/>
              <a:t> Island, 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71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the Disconnect?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572632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Screen shot 2012-11-28 at 11.04.05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9200" y="274638"/>
            <a:ext cx="11176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70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the Disconnect?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876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There are a lot of activities, active and sedentary, that are structured, guided, and tend to remove creativity and exploration. </a:t>
            </a:r>
          </a:p>
          <a:p>
            <a:r>
              <a:rPr lang="en-US" dirty="0" smtClean="0"/>
              <a:t>A young person’s sense of adventure and interest in the Bay that is sparked at a young age, must also be reinforced!</a:t>
            </a:r>
          </a:p>
          <a:p>
            <a:r>
              <a:rPr lang="en-US" dirty="0" smtClean="0"/>
              <a:t>Two kids involved in an environmental education program may have entirely different experiences. </a:t>
            </a:r>
          </a:p>
          <a:p>
            <a:pPr lvl="1"/>
            <a:r>
              <a:rPr lang="en-US" dirty="0" smtClean="0"/>
              <a:t>One may connect that experience to a time they experienced the Bay earlier in life</a:t>
            </a:r>
          </a:p>
          <a:p>
            <a:pPr lvl="1"/>
            <a:r>
              <a:rPr lang="en-US" dirty="0" smtClean="0"/>
              <a:t>Another’s interest in the Bay may be sparked.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48006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2662370"/>
              </p:ext>
            </p:extLst>
          </p:nvPr>
        </p:nvGraphicFramePr>
        <p:xfrm>
          <a:off x="4876800" y="1600200"/>
          <a:ext cx="38100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Screen shot 2012-11-28 at 11.04.05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9200" y="274638"/>
            <a:ext cx="11176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5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Explanations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760080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Screen shot 2012-11-28 at 11.04.05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9200" y="317500"/>
            <a:ext cx="11176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10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Issue?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young people to explore and experience the Bay at a young age. </a:t>
            </a:r>
          </a:p>
          <a:p>
            <a:r>
              <a:rPr lang="en-US" dirty="0" smtClean="0"/>
              <a:t>We must provide opportunities and access to opportunities to reinforce a young persons connection to the Bay, or spark a young persons interest. </a:t>
            </a:r>
          </a:p>
          <a:p>
            <a:r>
              <a:rPr lang="en-US" dirty="0" smtClean="0"/>
              <a:t>We have significant competition for young people’s attention. </a:t>
            </a:r>
            <a:endParaRPr lang="en-US" dirty="0"/>
          </a:p>
        </p:txBody>
      </p:sp>
      <p:pic>
        <p:nvPicPr>
          <p:cNvPr id="4" name="Picture 3" descr="Screen shot 2012-11-28 at 11.04.0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200" y="274638"/>
            <a:ext cx="11176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65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619</Words>
  <Application>Microsoft Office PowerPoint</Application>
  <PresentationFormat>On-screen Show (4:3)</PresentationFormat>
  <Paragraphs>118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Office Theme</vt:lpstr>
      <vt:lpstr>1_Office Theme</vt:lpstr>
      <vt:lpstr>2_Office Theme</vt:lpstr>
      <vt:lpstr>3_Office Theme</vt:lpstr>
      <vt:lpstr>Engaging Younger Generations in the Chesapeake Bay Restoration</vt:lpstr>
      <vt:lpstr>Engaging Younger Generations</vt:lpstr>
      <vt:lpstr>Why I Care</vt:lpstr>
      <vt:lpstr>Born and raised in Richmond, VA</vt:lpstr>
      <vt:lpstr>Ocracoke Island, NC</vt:lpstr>
      <vt:lpstr>Where is the Disconnect?</vt:lpstr>
      <vt:lpstr>Where is the Disconnect?</vt:lpstr>
      <vt:lpstr>Explanations</vt:lpstr>
      <vt:lpstr>What is the Issue?</vt:lpstr>
      <vt:lpstr>2012 Recommendations</vt:lpstr>
      <vt:lpstr>Environmental Literacy where the states are now </vt:lpstr>
      <vt:lpstr>Environmental Literacy  Washington DC</vt:lpstr>
      <vt:lpstr>Environmental Literacy Maryland</vt:lpstr>
      <vt:lpstr>Environmental Literacy Virginia  </vt:lpstr>
      <vt:lpstr>Environmental Literacy  Pennsylvania</vt:lpstr>
      <vt:lpstr>More Information  State Environmental Literacy Plans </vt:lpstr>
      <vt:lpstr>Engaging Younger Generations </vt:lpstr>
      <vt:lpstr>What CAC Can Do Right Now</vt:lpstr>
      <vt:lpstr>Engage Younger Generations in our Meetings </vt:lpstr>
      <vt:lpstr>Richard Louv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Younger Generations in the Chesapeake Bay Restoration</dc:title>
  <dc:creator>Elizabeth Burdick</dc:creator>
  <cp:lastModifiedBy>Adam</cp:lastModifiedBy>
  <cp:revision>30</cp:revision>
  <dcterms:created xsi:type="dcterms:W3CDTF">2012-11-29T01:02:33Z</dcterms:created>
  <dcterms:modified xsi:type="dcterms:W3CDTF">2012-11-29T23:01:57Z</dcterms:modified>
</cp:coreProperties>
</file>