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3" r:id="rId4"/>
    <p:sldId id="256" r:id="rId5"/>
    <p:sldId id="257" r:id="rId6"/>
    <p:sldId id="260" r:id="rId7"/>
    <p:sldId id="26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F61"/>
    <a:srgbClr val="62CD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E2F2-45FD-40B6-82D1-3956FEFB8CF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DFCF-6CE9-457E-B21F-60BEB4408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FY2012 Chesapeake</a:t>
            </a:r>
            <a:r>
              <a:rPr lang="en-US" sz="3200" i="1" dirty="0" smtClean="0"/>
              <a:t>Stat</a:t>
            </a:r>
            <a:r>
              <a:rPr lang="en-US" sz="3200" dirty="0" smtClean="0"/>
              <a:t> Development Team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Enhancements – content, design,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Redesign Goal Overview Pages</a:t>
            </a:r>
          </a:p>
          <a:p>
            <a:pPr marL="914400" lvl="1" indent="-514350">
              <a:buNone/>
            </a:pPr>
            <a:r>
              <a:rPr lang="en-US" i="1" dirty="0" smtClean="0"/>
              <a:t>Objective</a:t>
            </a:r>
            <a:r>
              <a:rPr lang="en-US" dirty="0" smtClean="0"/>
              <a:t>: Communicate the mission and vision of GITs more cohesively and direct user to Decision Framework content. Array information of importance to MB, GITs and workgroups.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Addition of new Decision Framework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Redesign and enhance “Cross-Goal &amp; Decision Support” content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Cross-Goal &amp; Decision </a:t>
            </a:r>
            <a:r>
              <a:rPr lang="en-US" sz="3200" dirty="0" smtClean="0"/>
              <a:t>Support Content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Purpose:</a:t>
            </a:r>
            <a:r>
              <a:rPr lang="en-US" dirty="0" smtClean="0"/>
              <a:t> Provide access to cross-cutting information summarized across GITs to support MB, PSC, others.  Provide organizational framework for the committees, workgroups, and teams. </a:t>
            </a:r>
          </a:p>
          <a:p>
            <a:pPr>
              <a:buNone/>
            </a:pPr>
            <a:r>
              <a:rPr lang="en-US" u="sng" dirty="0" smtClean="0"/>
              <a:t>Audience:</a:t>
            </a:r>
            <a:r>
              <a:rPr lang="en-US" dirty="0" smtClean="0"/>
              <a:t> MB, PSC, managers,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7500" r="13500" b="62500"/>
          <a:stretch>
            <a:fillRect/>
          </a:stretch>
        </p:blipFill>
        <p:spPr bwMode="auto">
          <a:xfrm>
            <a:off x="0" y="838200"/>
            <a:ext cx="908304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CURRENT: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677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PROPOSED: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3352800"/>
            <a:ext cx="9144000" cy="1463040"/>
            <a:chOff x="0" y="0"/>
            <a:chExt cx="9174480" cy="14630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250" t="17500" r="13500" b="62500"/>
            <a:stretch>
              <a:fillRect/>
            </a:stretch>
          </p:blipFill>
          <p:spPr bwMode="auto">
            <a:xfrm>
              <a:off x="0" y="0"/>
              <a:ext cx="9174480" cy="146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152400" y="609600"/>
              <a:ext cx="8991600" cy="685800"/>
              <a:chOff x="152400" y="609600"/>
              <a:chExt cx="8991600" cy="6858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905000" y="609600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Coordinate, Assess, Adapt, Inform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5"/>
              <p:cNvGrpSpPr/>
              <p:nvPr/>
            </p:nvGrpSpPr>
            <p:grpSpPr>
              <a:xfrm>
                <a:off x="1600200" y="926068"/>
                <a:ext cx="7543800" cy="369332"/>
                <a:chOff x="1600200" y="609600"/>
                <a:chExt cx="7543800" cy="369332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3124200" y="609600"/>
                  <a:ext cx="1447800" cy="36933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HABITATS GOAL IMPLEMENTATION TEAM</a:t>
                  </a:r>
                  <a:endParaRPr lang="en-US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09600"/>
                  <a:ext cx="1447800" cy="36933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FISHERIES GOAL IMPLEMENTATION TEAM</a:t>
                  </a:r>
                  <a:endParaRPr lang="en-US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648200" y="609600"/>
                  <a:ext cx="1447800" cy="36933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WATER QUALITY  GOAL IMPLEMENTATION TEAM</a:t>
                  </a:r>
                  <a:endParaRPr lang="en-US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172200" y="609600"/>
                  <a:ext cx="1447800" cy="36933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WATERSHEDS GOAL IMPLEMENTATION TEAM</a:t>
                  </a:r>
                  <a:endParaRPr lang="en-US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696200" y="609600"/>
                  <a:ext cx="1447800" cy="36933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STEWARDSHIP GOAL IMPLEMENTATION TEAM</a:t>
                  </a:r>
                  <a:endParaRPr lang="en-US" sz="9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52400" y="926068"/>
                <a:ext cx="1447800" cy="369332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PARTNER COORDINATION &amp; DECISION SUPPORT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7500" r="13500" b="3750"/>
          <a:stretch>
            <a:fillRect/>
          </a:stretch>
        </p:blipFill>
        <p:spPr bwMode="auto">
          <a:xfrm>
            <a:off x="76200" y="152400"/>
            <a:ext cx="908304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762000"/>
            <a:ext cx="1447800" cy="369332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PARTNER COORDINATION &amp; DECISION SUPPORT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7620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HABITATS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7620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FISHERIES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7620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WATER QUALITY 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7620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WATERSHEDS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7620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STEWARDSHIP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3810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Coordinate, Assess, Adapt, Inform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" y="1295400"/>
            <a:ext cx="8839200" cy="1097577"/>
            <a:chOff x="76200" y="1295400"/>
            <a:chExt cx="8839200" cy="1097577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1295400"/>
              <a:ext cx="6553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9BBF61"/>
                  </a:solidFill>
                </a:rPr>
                <a:t>Partner Coordination &amp; Decision </a:t>
              </a:r>
              <a:r>
                <a:rPr lang="en-US" sz="2000" b="1" dirty="0" smtClean="0">
                  <a:solidFill>
                    <a:srgbClr val="9BBF61"/>
                  </a:solidFill>
                </a:rPr>
                <a:t>Support: Overview</a:t>
              </a:r>
              <a:endParaRPr lang="en-US" sz="2000" b="1" dirty="0">
                <a:solidFill>
                  <a:srgbClr val="9BBF6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" y="1623536"/>
              <a:ext cx="8763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The Chesapeake Bay Program is organized into committees, goal implementation teams, workgroups and action teams.  Click on the organizational chart below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for organizational specific information related to goals and progress. This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information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supports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decision-making by the Management Board, Principals’ Staff Committee, and other managers and partners in the Bay Program.  Additional tabs describe the work of the goal implementation teams and their workgroups. 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" y="2590800"/>
            <a:ext cx="2286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Initial View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7500" r="13500" b="3750"/>
          <a:stretch>
            <a:fillRect/>
          </a:stretch>
        </p:blipFill>
        <p:spPr bwMode="auto">
          <a:xfrm>
            <a:off x="60960" y="0"/>
            <a:ext cx="908304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1447800" cy="369332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PARTNER COORDINATION &amp; DECISION SUPPORT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990600"/>
            <a:ext cx="609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BBF61"/>
                </a:solidFill>
              </a:rPr>
              <a:t>Partner Coordination &amp; Decision </a:t>
            </a:r>
            <a:r>
              <a:rPr lang="en-US" sz="2000" b="1" dirty="0" smtClean="0">
                <a:solidFill>
                  <a:srgbClr val="9BBF61"/>
                </a:solidFill>
              </a:rPr>
              <a:t>Support: Overview</a:t>
            </a:r>
            <a:endParaRPr lang="en-US" sz="2000" b="1" dirty="0">
              <a:solidFill>
                <a:srgbClr val="9BBF6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00200" y="609600"/>
            <a:ext cx="7543800" cy="369332"/>
            <a:chOff x="1600200" y="609600"/>
            <a:chExt cx="754380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3124200" y="609600"/>
              <a:ext cx="1447800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HABITATS GOAL IMPLEMENTATION TEAM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609600"/>
              <a:ext cx="1447800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FISHERIES GOAL IMPLEMENTATION TEAM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609600"/>
              <a:ext cx="1447800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WATER QUALITY  GOAL IMPLEMENTATION TEAM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609600"/>
              <a:ext cx="1447800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WATERSHEDS GOAL IMPLEMENTATION TEAM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609600"/>
              <a:ext cx="1447800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STEWARDSHIP GOAL IMPLEMENTATION TEAM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5000" y="2286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Coordinate, Assess, Adapt, Inform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371600"/>
            <a:ext cx="8763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The Chesapeake Bay Program is organized into committees, goal implementation teams, workgroups and action teams.  Click on the organizational chart below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for organizational specific information related to goals and progress. This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information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supports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decision-making by the Management Board, Principals’ Staff Committee, and other managers and partners in the Bay Program.  Additional tabs describe the work of the goal implementation teams and their workgroups. 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25500" t="23750" r="15000" b="7500"/>
          <a:stretch>
            <a:fillRect/>
          </a:stretch>
        </p:blipFill>
        <p:spPr bwMode="auto">
          <a:xfrm>
            <a:off x="381000" y="2590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276600" y="2286000"/>
            <a:ext cx="15240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u="sng" dirty="0" smtClean="0">
                <a:solidFill>
                  <a:srgbClr val="002060"/>
                </a:solidFill>
              </a:rPr>
              <a:t>Meeting Schedules</a:t>
            </a:r>
            <a:endParaRPr lang="en-US" sz="1300" b="1" u="sng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25908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Proposed Initial View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7500" r="13500" b="3750"/>
          <a:stretch>
            <a:fillRect/>
          </a:stretch>
        </p:blipFill>
        <p:spPr bwMode="auto">
          <a:xfrm>
            <a:off x="60960" y="0"/>
            <a:ext cx="908304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1447800" cy="369332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PARTNER COORDINATION &amp; DECISION SUPPORT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6096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HABITATS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096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FISHERIES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6096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WATER QUALITY 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6096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WATERSHEDS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1447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STEWARDSHIP GOAL IMPLEMENTATION TEAM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2286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Coordinate, Assess, Adapt, Inform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" y="990600"/>
            <a:ext cx="8763000" cy="1150441"/>
            <a:chOff x="76200" y="990600"/>
            <a:chExt cx="8763000" cy="1150441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990600"/>
              <a:ext cx="708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9BBF61"/>
                  </a:solidFill>
                </a:rPr>
                <a:t>Partner Coordination &amp; Decision </a:t>
              </a:r>
              <a:r>
                <a:rPr lang="en-US" sz="2000" b="1" dirty="0" smtClean="0">
                  <a:solidFill>
                    <a:srgbClr val="9BBF61"/>
                  </a:solidFill>
                </a:rPr>
                <a:t>Support: Meeting Schedules</a:t>
              </a:r>
              <a:endParaRPr lang="en-US" sz="2000" b="1" dirty="0">
                <a:solidFill>
                  <a:srgbClr val="9BBF6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" y="1371600"/>
              <a:ext cx="8763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The Chesapeake Bay Program is organized into committees, goal implementation teams, workgroups and action teams.  Click on the organizational chart below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for organizational specific information related to goals and progress. This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information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supports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decision-making by the Management Board, Principals’ Staff Committee, and other managers and partners in the Bay Program.  Additional tabs describe the work of the goal implementation teams and their workgroups. 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4" name="Picture 13" descr="2012 Proposed Sechdule MB &amp; PSC mtgs.png"/>
          <p:cNvPicPr>
            <a:picLocks noChangeAspect="1"/>
          </p:cNvPicPr>
          <p:nvPr/>
        </p:nvPicPr>
        <p:blipFill>
          <a:blip r:embed="rId3" cstate="print"/>
          <a:srcRect t="24709" b="32945"/>
          <a:stretch>
            <a:fillRect/>
          </a:stretch>
        </p:blipFill>
        <p:spPr>
          <a:xfrm>
            <a:off x="375181" y="3048000"/>
            <a:ext cx="8616419" cy="304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00200" y="2286000"/>
            <a:ext cx="1524000" cy="292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2060"/>
                </a:solidFill>
              </a:rPr>
              <a:t>Meeting Schedules</a:t>
            </a:r>
            <a:endParaRPr lang="en-US" sz="13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2286000"/>
            <a:ext cx="16002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u="sng" dirty="0" smtClean="0">
                <a:solidFill>
                  <a:srgbClr val="002060"/>
                </a:solidFill>
              </a:rPr>
              <a:t>Goal Teams and Workgroups</a:t>
            </a:r>
            <a:endParaRPr lang="en-US" sz="1300" b="1" u="sng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2678668"/>
            <a:ext cx="20574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Proposed Addition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2209800" y="2743200"/>
            <a:ext cx="2133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17500" r="13500" b="3750"/>
          <a:stretch>
            <a:fillRect/>
          </a:stretch>
        </p:blipFill>
        <p:spPr bwMode="auto">
          <a:xfrm>
            <a:off x="0" y="0"/>
            <a:ext cx="917448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7750" t="18750" r="14250" b="3750"/>
          <a:stretch>
            <a:fillRect/>
          </a:stretch>
        </p:blipFill>
        <p:spPr bwMode="auto">
          <a:xfrm>
            <a:off x="1905000" y="4495800"/>
            <a:ext cx="707136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2590800"/>
            <a:ext cx="1600200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2060"/>
                </a:solidFill>
              </a:rPr>
              <a:t>Goal Teams and Workgroups</a:t>
            </a:r>
            <a:endParaRPr lang="en-US" sz="1300" b="1" dirty="0"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609600"/>
            <a:ext cx="8991600" cy="685800"/>
            <a:chOff x="152400" y="609600"/>
            <a:chExt cx="8991600" cy="685800"/>
          </a:xfrm>
        </p:grpSpPr>
        <p:sp>
          <p:nvSpPr>
            <p:cNvPr id="5" name="TextBox 4"/>
            <p:cNvSpPr txBox="1"/>
            <p:nvPr/>
          </p:nvSpPr>
          <p:spPr>
            <a:xfrm>
              <a:off x="1905000" y="609600"/>
              <a:ext cx="312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Coordinate, Assess, Adapt, Inform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00200" y="926068"/>
              <a:ext cx="7543800" cy="369332"/>
              <a:chOff x="1600200" y="609600"/>
              <a:chExt cx="7543800" cy="36933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124200" y="609600"/>
                <a:ext cx="1447800" cy="3693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HABITATS GOAL IMPLEMENTATION TEAM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00200" y="609600"/>
                <a:ext cx="1447800" cy="3693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FISHERIES GOAL IMPLEMENTATION TEAM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648200" y="609600"/>
                <a:ext cx="1447800" cy="3693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WATER QUALITY  GOAL IMPLEMENTATION TEAM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2200" y="609600"/>
                <a:ext cx="1447800" cy="3693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WATERSHEDS GOAL IMPLEMENTATION TEAM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96200" y="609600"/>
                <a:ext cx="1447800" cy="3693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STEWARDSHIP GOAL IMPLEMENTATION TEAM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52400" y="926068"/>
              <a:ext cx="1447800" cy="369332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PARTNER COORDINATION &amp; DECISION SUPPORT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" y="1447800"/>
            <a:ext cx="8763000" cy="1150441"/>
            <a:chOff x="76200" y="990600"/>
            <a:chExt cx="8763000" cy="1150441"/>
          </a:xfrm>
        </p:grpSpPr>
        <p:sp>
          <p:nvSpPr>
            <p:cNvPr id="14" name="TextBox 13"/>
            <p:cNvSpPr txBox="1"/>
            <p:nvPr/>
          </p:nvSpPr>
          <p:spPr>
            <a:xfrm>
              <a:off x="76200" y="990600"/>
              <a:ext cx="7848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9BBF61"/>
                  </a:solidFill>
                </a:rPr>
                <a:t>Partner Coordination &amp; Decision </a:t>
              </a:r>
              <a:r>
                <a:rPr lang="en-US" sz="2000" b="1" dirty="0" smtClean="0">
                  <a:solidFill>
                    <a:srgbClr val="9BBF61"/>
                  </a:solidFill>
                </a:rPr>
                <a:t>Support: Goal Teams and Workgroups</a:t>
              </a:r>
              <a:endParaRPr lang="en-US" sz="2000" b="1" dirty="0">
                <a:solidFill>
                  <a:srgbClr val="9BBF6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" y="1371600"/>
              <a:ext cx="8763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The Chesapeake Bay Program is organized into committees, goal implementation teams, workgroups and action teams.  Click on the organizational chart below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for organizational specific information related to goals and progress. This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information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supports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decision-making by the Management Board, Principals’ Staff Committee, and other managers and partners in the Bay Program.  Additional tabs describe the work of the goal implementation teams and their workgroups. 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400" y="2678668"/>
            <a:ext cx="20574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Proposed Addition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616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FY2012 ChesapeakeStat Development Team</vt:lpstr>
      <vt:lpstr>Cross-Goal &amp; Decision Support Content</vt:lpstr>
      <vt:lpstr>Slide 3</vt:lpstr>
      <vt:lpstr>Slide 4</vt:lpstr>
      <vt:lpstr>Slide 5</vt:lpstr>
      <vt:lpstr>Slide 6</vt:lpstr>
      <vt:lpstr>Slide 7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dvetter</dc:creator>
  <cp:lastModifiedBy>dvetter</cp:lastModifiedBy>
  <cp:revision>20</cp:revision>
  <dcterms:created xsi:type="dcterms:W3CDTF">2012-02-06T20:50:54Z</dcterms:created>
  <dcterms:modified xsi:type="dcterms:W3CDTF">2012-02-07T17:10:04Z</dcterms:modified>
</cp:coreProperties>
</file>