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3D832-1950-47E2-9E62-CF8C8299665B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D2C63-5480-424F-8BAB-27DCFED20B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457200"/>
            <a:ext cx="3505200" cy="259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Understanding ecosystem response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Identifying sources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Describing methods to reduce  sources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Capacity to implement practices and policies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2743200" y="2057400"/>
            <a:ext cx="38100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Govt. regs. and coordination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Funding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Technology selection and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O&amp;M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Managing loads and offsets</a:t>
            </a:r>
            <a:endParaRPr lang="en-US" sz="1600" dirty="0"/>
          </a:p>
        </p:txBody>
      </p:sp>
      <p:sp>
        <p:nvSpPr>
          <p:cNvPr id="8" name="Oval 7"/>
          <p:cNvSpPr/>
          <p:nvPr/>
        </p:nvSpPr>
        <p:spPr>
          <a:xfrm>
            <a:off x="5181600" y="3886200"/>
            <a:ext cx="37338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0"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600" dirty="0" smtClean="0"/>
              <a:t>Availability and quality of data</a:t>
            </a:r>
          </a:p>
          <a:p>
            <a:pPr marL="514350" lvl="0"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Availability and quality of information</a:t>
            </a:r>
          </a:p>
          <a:p>
            <a:pPr marL="514350" lvl="0"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Capacity to analyze and report</a:t>
            </a:r>
          </a:p>
          <a:p>
            <a:pPr marL="514350" lvl="0"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Expertise and protocol for recommendation development</a:t>
            </a:r>
            <a:endParaRPr lang="en-US" sz="16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038600" y="1066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Goal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05600" y="2743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 Sub-Goal Level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722120" y="5257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 Operations Level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2286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Three Levels of DF Factors – WQ Goal Area/WW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83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Gallen</cp:lastModifiedBy>
  <cp:revision>8</cp:revision>
  <dcterms:created xsi:type="dcterms:W3CDTF">2012-04-11T14:02:05Z</dcterms:created>
  <dcterms:modified xsi:type="dcterms:W3CDTF">2012-04-11T15:29:40Z</dcterms:modified>
</cp:coreProperties>
</file>