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7"/>
  </p:notesMasterIdLst>
  <p:sldIdLst>
    <p:sldId id="288" r:id="rId2"/>
    <p:sldId id="324" r:id="rId3"/>
    <p:sldId id="326" r:id="rId4"/>
    <p:sldId id="348" r:id="rId5"/>
    <p:sldId id="349" r:id="rId6"/>
    <p:sldId id="331" r:id="rId7"/>
    <p:sldId id="343" r:id="rId8"/>
    <p:sldId id="332" r:id="rId9"/>
    <p:sldId id="333" r:id="rId10"/>
    <p:sldId id="334" r:id="rId11"/>
    <p:sldId id="344" r:id="rId12"/>
    <p:sldId id="335" r:id="rId13"/>
    <p:sldId id="338" r:id="rId14"/>
    <p:sldId id="337" r:id="rId15"/>
    <p:sldId id="339" r:id="rId16"/>
    <p:sldId id="340" r:id="rId17"/>
    <p:sldId id="352" r:id="rId18"/>
    <p:sldId id="350" r:id="rId19"/>
    <p:sldId id="342" r:id="rId20"/>
    <p:sldId id="341" r:id="rId21"/>
    <p:sldId id="346" r:id="rId22"/>
    <p:sldId id="347" r:id="rId23"/>
    <p:sldId id="345" r:id="rId24"/>
    <p:sldId id="351" r:id="rId25"/>
    <p:sldId id="330" r:id="rId26"/>
  </p:sldIdLst>
  <p:sldSz cx="9144000" cy="6858000" type="screen4x3"/>
  <p:notesSz cx="54406800" cy="32410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500" b="1" kern="1200">
        <a:solidFill>
          <a:srgbClr val="008000"/>
        </a:solidFill>
        <a:latin typeface="Arial Rounded MT Bold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E1641F"/>
    <a:srgbClr val="008080"/>
    <a:srgbClr val="00CC00"/>
    <a:srgbClr val="CCFF66"/>
    <a:srgbClr val="E89418"/>
    <a:srgbClr val="66FF99"/>
    <a:srgbClr val="FFCCFF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4692" autoAdjust="0"/>
  </p:normalViewPr>
  <p:slideViewPr>
    <p:cSldViewPr snapToGrid="0">
      <p:cViewPr varScale="1">
        <p:scale>
          <a:sx n="138" d="100"/>
          <a:sy n="138" d="100"/>
        </p:scale>
        <p:origin x="-462" y="-108"/>
      </p:cViewPr>
      <p:guideLst>
        <p:guide orient="horz" pos="4127"/>
        <p:guide pos="5428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00_increas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6_forecas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LMARVA%20Scientific%20Investigation%20Report\Tables\Table%204.%20Real-time%20watershed%20yearly%20nitrat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HUC11_forecast_low_&amp;_high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HUC11_forecast_low_&amp;_hig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5_foreca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5_foreca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LMARVA%20Scientific%20Investigation%20Report\Tables\Table%204.%20Real-time%20watershed%20yearly%20nitrat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6_forecas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DELMARVA%20Scientific%20Investigation%20Report\Tables\Table%2012.%20Values%20estimated%20for%20nitrogen%20equation%20parameter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DELMARVA%20Scientific%20Investigation%20Report\Tables\Table%2012.%20Values%20estimated%20for%20nitrogen%20equation%20paramete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ELMARVA%20Scientific%20Investigation%20Report\Tables\Table%2014.%20Nitrogen%20loss%20and%20dilution%20values%20by%20real-time%20watershed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ODEL_DELMARVA%20II\MODEL%20II%20NITRATE\The_Transport_Model_5_foreca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499611329071673"/>
          <c:y val="3.3950617283950622E-2"/>
          <c:w val="0.74618270277190957"/>
          <c:h val="0.82859045397103148"/>
        </c:manualLayout>
      </c:layout>
      <c:scatterChart>
        <c:scatterStyle val="lineMarker"/>
        <c:ser>
          <c:idx val="0"/>
          <c:order val="0"/>
          <c:tx>
            <c:v>Chesterville Branch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Sheet1!$L$2:$L$734</c:f>
              <c:numCache>
                <c:formatCode>0.0</c:formatCode>
                <c:ptCount val="73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0.9</c:v>
                </c:pt>
                <c:pt idx="16">
                  <c:v>1.2</c:v>
                </c:pt>
                <c:pt idx="17">
                  <c:v>1.4</c:v>
                </c:pt>
                <c:pt idx="18">
                  <c:v>1.6</c:v>
                </c:pt>
                <c:pt idx="19">
                  <c:v>1.6</c:v>
                </c:pt>
                <c:pt idx="20">
                  <c:v>1.6</c:v>
                </c:pt>
                <c:pt idx="21">
                  <c:v>1.6</c:v>
                </c:pt>
                <c:pt idx="22">
                  <c:v>1.6</c:v>
                </c:pt>
                <c:pt idx="23">
                  <c:v>1.7000000000000002</c:v>
                </c:pt>
                <c:pt idx="24">
                  <c:v>1.7000000000000002</c:v>
                </c:pt>
                <c:pt idx="25">
                  <c:v>1.7000000000000002</c:v>
                </c:pt>
                <c:pt idx="26">
                  <c:v>1.8</c:v>
                </c:pt>
                <c:pt idx="27">
                  <c:v>1.9</c:v>
                </c:pt>
                <c:pt idx="28">
                  <c:v>1.9</c:v>
                </c:pt>
                <c:pt idx="29">
                  <c:v>2.1</c:v>
                </c:pt>
                <c:pt idx="30">
                  <c:v>2.2999999999999998</c:v>
                </c:pt>
                <c:pt idx="31">
                  <c:v>2.5</c:v>
                </c:pt>
                <c:pt idx="32">
                  <c:v>2.5</c:v>
                </c:pt>
                <c:pt idx="33">
                  <c:v>2.6</c:v>
                </c:pt>
                <c:pt idx="34">
                  <c:v>2.6</c:v>
                </c:pt>
                <c:pt idx="35">
                  <c:v>2.8</c:v>
                </c:pt>
                <c:pt idx="36">
                  <c:v>2.8</c:v>
                </c:pt>
                <c:pt idx="37">
                  <c:v>2.8</c:v>
                </c:pt>
                <c:pt idx="38">
                  <c:v>2.9</c:v>
                </c:pt>
                <c:pt idx="39">
                  <c:v>2.9</c:v>
                </c:pt>
                <c:pt idx="40">
                  <c:v>3</c:v>
                </c:pt>
                <c:pt idx="41">
                  <c:v>3</c:v>
                </c:pt>
                <c:pt idx="42">
                  <c:v>3.1</c:v>
                </c:pt>
                <c:pt idx="43">
                  <c:v>3.3</c:v>
                </c:pt>
                <c:pt idx="44">
                  <c:v>3.3</c:v>
                </c:pt>
                <c:pt idx="45">
                  <c:v>3.3</c:v>
                </c:pt>
                <c:pt idx="46">
                  <c:v>3.4</c:v>
                </c:pt>
                <c:pt idx="47">
                  <c:v>3.5</c:v>
                </c:pt>
                <c:pt idx="48">
                  <c:v>3.7</c:v>
                </c:pt>
                <c:pt idx="49">
                  <c:v>3.7</c:v>
                </c:pt>
                <c:pt idx="50">
                  <c:v>3.8</c:v>
                </c:pt>
                <c:pt idx="51">
                  <c:v>3.8</c:v>
                </c:pt>
                <c:pt idx="52">
                  <c:v>3.8</c:v>
                </c:pt>
                <c:pt idx="53">
                  <c:v>3.9</c:v>
                </c:pt>
                <c:pt idx="54">
                  <c:v>4.0999999999999996</c:v>
                </c:pt>
                <c:pt idx="55">
                  <c:v>4.0999999999999996</c:v>
                </c:pt>
                <c:pt idx="56">
                  <c:v>4.2</c:v>
                </c:pt>
                <c:pt idx="57">
                  <c:v>4.2</c:v>
                </c:pt>
                <c:pt idx="58">
                  <c:v>4.5</c:v>
                </c:pt>
                <c:pt idx="59">
                  <c:v>4.5999999999999996</c:v>
                </c:pt>
                <c:pt idx="60">
                  <c:v>4.5999999999999996</c:v>
                </c:pt>
                <c:pt idx="61">
                  <c:v>4.7</c:v>
                </c:pt>
                <c:pt idx="62">
                  <c:v>4.8</c:v>
                </c:pt>
                <c:pt idx="63">
                  <c:v>5</c:v>
                </c:pt>
                <c:pt idx="64">
                  <c:v>5.0999999999999996</c:v>
                </c:pt>
                <c:pt idx="65">
                  <c:v>5.0999999999999996</c:v>
                </c:pt>
                <c:pt idx="66">
                  <c:v>5.2</c:v>
                </c:pt>
                <c:pt idx="67">
                  <c:v>5.3</c:v>
                </c:pt>
                <c:pt idx="68">
                  <c:v>5.4</c:v>
                </c:pt>
                <c:pt idx="69">
                  <c:v>5.4</c:v>
                </c:pt>
                <c:pt idx="70">
                  <c:v>5.4</c:v>
                </c:pt>
                <c:pt idx="71">
                  <c:v>5.5</c:v>
                </c:pt>
                <c:pt idx="72">
                  <c:v>5.6</c:v>
                </c:pt>
                <c:pt idx="73">
                  <c:v>5.6</c:v>
                </c:pt>
                <c:pt idx="74">
                  <c:v>5.7</c:v>
                </c:pt>
                <c:pt idx="75">
                  <c:v>5.7</c:v>
                </c:pt>
                <c:pt idx="76">
                  <c:v>5.8</c:v>
                </c:pt>
                <c:pt idx="77">
                  <c:v>5.8</c:v>
                </c:pt>
                <c:pt idx="78">
                  <c:v>5.8</c:v>
                </c:pt>
                <c:pt idx="79">
                  <c:v>5.9</c:v>
                </c:pt>
                <c:pt idx="80">
                  <c:v>6</c:v>
                </c:pt>
                <c:pt idx="81">
                  <c:v>6.1</c:v>
                </c:pt>
                <c:pt idx="82">
                  <c:v>6.2</c:v>
                </c:pt>
                <c:pt idx="83">
                  <c:v>6.2</c:v>
                </c:pt>
                <c:pt idx="84">
                  <c:v>6.3</c:v>
                </c:pt>
                <c:pt idx="85">
                  <c:v>6.5</c:v>
                </c:pt>
                <c:pt idx="86">
                  <c:v>6.5</c:v>
                </c:pt>
                <c:pt idx="87">
                  <c:v>6.6</c:v>
                </c:pt>
                <c:pt idx="88">
                  <c:v>6.7</c:v>
                </c:pt>
                <c:pt idx="89">
                  <c:v>6.8</c:v>
                </c:pt>
                <c:pt idx="90">
                  <c:v>7</c:v>
                </c:pt>
                <c:pt idx="91">
                  <c:v>7.1</c:v>
                </c:pt>
                <c:pt idx="92">
                  <c:v>7.1</c:v>
                </c:pt>
                <c:pt idx="93">
                  <c:v>7.3</c:v>
                </c:pt>
                <c:pt idx="94">
                  <c:v>7.4</c:v>
                </c:pt>
                <c:pt idx="95">
                  <c:v>7.5</c:v>
                </c:pt>
                <c:pt idx="96">
                  <c:v>7.6</c:v>
                </c:pt>
                <c:pt idx="97">
                  <c:v>7.6</c:v>
                </c:pt>
                <c:pt idx="98">
                  <c:v>7.6</c:v>
                </c:pt>
                <c:pt idx="99">
                  <c:v>7.6</c:v>
                </c:pt>
                <c:pt idx="100">
                  <c:v>7.7</c:v>
                </c:pt>
                <c:pt idx="101">
                  <c:v>7.9</c:v>
                </c:pt>
                <c:pt idx="102">
                  <c:v>8</c:v>
                </c:pt>
                <c:pt idx="103">
                  <c:v>8</c:v>
                </c:pt>
                <c:pt idx="104">
                  <c:v>8</c:v>
                </c:pt>
                <c:pt idx="105">
                  <c:v>8</c:v>
                </c:pt>
                <c:pt idx="106">
                  <c:v>8.1</c:v>
                </c:pt>
                <c:pt idx="107">
                  <c:v>8.1</c:v>
                </c:pt>
                <c:pt idx="108">
                  <c:v>8.3000000000000007</c:v>
                </c:pt>
                <c:pt idx="109">
                  <c:v>8.4</c:v>
                </c:pt>
                <c:pt idx="110">
                  <c:v>8.5</c:v>
                </c:pt>
                <c:pt idx="111">
                  <c:v>8.5</c:v>
                </c:pt>
                <c:pt idx="112">
                  <c:v>8.6</c:v>
                </c:pt>
                <c:pt idx="113">
                  <c:v>8.6</c:v>
                </c:pt>
                <c:pt idx="114">
                  <c:v>8.8000000000000007</c:v>
                </c:pt>
                <c:pt idx="115">
                  <c:v>8.9</c:v>
                </c:pt>
                <c:pt idx="116">
                  <c:v>9</c:v>
                </c:pt>
                <c:pt idx="117">
                  <c:v>9</c:v>
                </c:pt>
                <c:pt idx="118">
                  <c:v>9</c:v>
                </c:pt>
                <c:pt idx="119">
                  <c:v>9</c:v>
                </c:pt>
                <c:pt idx="120">
                  <c:v>9.1</c:v>
                </c:pt>
                <c:pt idx="121">
                  <c:v>9.2000000000000011</c:v>
                </c:pt>
                <c:pt idx="122">
                  <c:v>9.2000000000000011</c:v>
                </c:pt>
                <c:pt idx="123">
                  <c:v>9.2000000000000011</c:v>
                </c:pt>
                <c:pt idx="124">
                  <c:v>9.2000000000000011</c:v>
                </c:pt>
                <c:pt idx="125">
                  <c:v>9.3000000000000007</c:v>
                </c:pt>
                <c:pt idx="126">
                  <c:v>9.4</c:v>
                </c:pt>
                <c:pt idx="127">
                  <c:v>9.4</c:v>
                </c:pt>
                <c:pt idx="128">
                  <c:v>9.5</c:v>
                </c:pt>
                <c:pt idx="129">
                  <c:v>9.5</c:v>
                </c:pt>
                <c:pt idx="130">
                  <c:v>9.5</c:v>
                </c:pt>
                <c:pt idx="131">
                  <c:v>9.6</c:v>
                </c:pt>
                <c:pt idx="132">
                  <c:v>9.7000000000000011</c:v>
                </c:pt>
                <c:pt idx="133">
                  <c:v>10.200000000000001</c:v>
                </c:pt>
                <c:pt idx="134">
                  <c:v>10.3</c:v>
                </c:pt>
                <c:pt idx="135">
                  <c:v>10.4</c:v>
                </c:pt>
                <c:pt idx="136">
                  <c:v>10.5</c:v>
                </c:pt>
                <c:pt idx="137">
                  <c:v>10.5</c:v>
                </c:pt>
                <c:pt idx="138">
                  <c:v>10.6</c:v>
                </c:pt>
                <c:pt idx="139">
                  <c:v>10.9</c:v>
                </c:pt>
                <c:pt idx="140">
                  <c:v>11</c:v>
                </c:pt>
                <c:pt idx="141">
                  <c:v>11</c:v>
                </c:pt>
                <c:pt idx="142">
                  <c:v>11</c:v>
                </c:pt>
                <c:pt idx="143">
                  <c:v>11</c:v>
                </c:pt>
                <c:pt idx="144">
                  <c:v>11.1</c:v>
                </c:pt>
                <c:pt idx="145">
                  <c:v>11.2</c:v>
                </c:pt>
                <c:pt idx="146">
                  <c:v>11.3</c:v>
                </c:pt>
                <c:pt idx="147">
                  <c:v>11.4</c:v>
                </c:pt>
                <c:pt idx="148">
                  <c:v>11.4</c:v>
                </c:pt>
                <c:pt idx="149">
                  <c:v>11.5</c:v>
                </c:pt>
                <c:pt idx="150">
                  <c:v>11.5</c:v>
                </c:pt>
                <c:pt idx="151">
                  <c:v>11.5</c:v>
                </c:pt>
                <c:pt idx="152">
                  <c:v>11.5</c:v>
                </c:pt>
                <c:pt idx="153">
                  <c:v>11.6</c:v>
                </c:pt>
                <c:pt idx="154">
                  <c:v>11.6</c:v>
                </c:pt>
                <c:pt idx="155">
                  <c:v>11.7</c:v>
                </c:pt>
                <c:pt idx="156">
                  <c:v>11.8</c:v>
                </c:pt>
                <c:pt idx="157">
                  <c:v>11.8</c:v>
                </c:pt>
                <c:pt idx="158">
                  <c:v>11.8</c:v>
                </c:pt>
                <c:pt idx="159">
                  <c:v>11.9</c:v>
                </c:pt>
                <c:pt idx="160">
                  <c:v>11.9</c:v>
                </c:pt>
                <c:pt idx="161">
                  <c:v>11.9</c:v>
                </c:pt>
                <c:pt idx="162">
                  <c:v>12</c:v>
                </c:pt>
                <c:pt idx="163">
                  <c:v>12.1</c:v>
                </c:pt>
                <c:pt idx="164">
                  <c:v>12.2</c:v>
                </c:pt>
                <c:pt idx="165">
                  <c:v>12.3</c:v>
                </c:pt>
                <c:pt idx="166">
                  <c:v>12.3</c:v>
                </c:pt>
                <c:pt idx="167">
                  <c:v>12.3</c:v>
                </c:pt>
                <c:pt idx="168">
                  <c:v>12.4</c:v>
                </c:pt>
                <c:pt idx="169">
                  <c:v>12.4</c:v>
                </c:pt>
                <c:pt idx="170">
                  <c:v>12.6</c:v>
                </c:pt>
                <c:pt idx="171">
                  <c:v>12.9</c:v>
                </c:pt>
                <c:pt idx="172">
                  <c:v>13</c:v>
                </c:pt>
                <c:pt idx="173">
                  <c:v>13</c:v>
                </c:pt>
                <c:pt idx="174">
                  <c:v>13</c:v>
                </c:pt>
                <c:pt idx="175">
                  <c:v>13</c:v>
                </c:pt>
                <c:pt idx="176">
                  <c:v>13</c:v>
                </c:pt>
                <c:pt idx="177">
                  <c:v>13.1</c:v>
                </c:pt>
                <c:pt idx="178">
                  <c:v>13.1</c:v>
                </c:pt>
                <c:pt idx="179">
                  <c:v>13.1</c:v>
                </c:pt>
                <c:pt idx="180">
                  <c:v>13.2</c:v>
                </c:pt>
                <c:pt idx="181">
                  <c:v>13.2</c:v>
                </c:pt>
                <c:pt idx="182">
                  <c:v>13.3</c:v>
                </c:pt>
                <c:pt idx="183">
                  <c:v>13.3</c:v>
                </c:pt>
                <c:pt idx="184">
                  <c:v>13.4</c:v>
                </c:pt>
                <c:pt idx="185">
                  <c:v>13.5</c:v>
                </c:pt>
                <c:pt idx="186">
                  <c:v>13.5</c:v>
                </c:pt>
                <c:pt idx="187">
                  <c:v>13.5</c:v>
                </c:pt>
                <c:pt idx="188">
                  <c:v>13.5</c:v>
                </c:pt>
                <c:pt idx="189">
                  <c:v>13.6</c:v>
                </c:pt>
                <c:pt idx="190">
                  <c:v>13.6</c:v>
                </c:pt>
                <c:pt idx="191">
                  <c:v>13.7</c:v>
                </c:pt>
                <c:pt idx="192">
                  <c:v>13.7</c:v>
                </c:pt>
                <c:pt idx="193">
                  <c:v>13.8</c:v>
                </c:pt>
                <c:pt idx="194">
                  <c:v>13.9</c:v>
                </c:pt>
                <c:pt idx="195">
                  <c:v>14</c:v>
                </c:pt>
                <c:pt idx="196">
                  <c:v>14</c:v>
                </c:pt>
                <c:pt idx="197">
                  <c:v>14</c:v>
                </c:pt>
                <c:pt idx="198">
                  <c:v>14.1</c:v>
                </c:pt>
                <c:pt idx="199">
                  <c:v>14.1</c:v>
                </c:pt>
                <c:pt idx="200">
                  <c:v>14.2</c:v>
                </c:pt>
                <c:pt idx="201">
                  <c:v>14.3</c:v>
                </c:pt>
                <c:pt idx="202">
                  <c:v>14.4</c:v>
                </c:pt>
                <c:pt idx="203">
                  <c:v>14.4</c:v>
                </c:pt>
                <c:pt idx="204">
                  <c:v>14.5</c:v>
                </c:pt>
                <c:pt idx="205">
                  <c:v>14.7</c:v>
                </c:pt>
                <c:pt idx="206">
                  <c:v>14.8</c:v>
                </c:pt>
                <c:pt idx="207">
                  <c:v>14.9</c:v>
                </c:pt>
                <c:pt idx="208">
                  <c:v>15.1</c:v>
                </c:pt>
                <c:pt idx="209">
                  <c:v>15.2</c:v>
                </c:pt>
                <c:pt idx="210">
                  <c:v>15.2</c:v>
                </c:pt>
                <c:pt idx="211">
                  <c:v>15.3</c:v>
                </c:pt>
                <c:pt idx="212">
                  <c:v>15.3</c:v>
                </c:pt>
                <c:pt idx="213">
                  <c:v>15.3</c:v>
                </c:pt>
                <c:pt idx="214">
                  <c:v>15.4</c:v>
                </c:pt>
                <c:pt idx="215">
                  <c:v>15.4</c:v>
                </c:pt>
                <c:pt idx="216">
                  <c:v>15.4</c:v>
                </c:pt>
                <c:pt idx="217">
                  <c:v>15.7</c:v>
                </c:pt>
                <c:pt idx="218">
                  <c:v>15.7</c:v>
                </c:pt>
                <c:pt idx="219">
                  <c:v>15.7</c:v>
                </c:pt>
                <c:pt idx="220">
                  <c:v>15.8</c:v>
                </c:pt>
                <c:pt idx="221">
                  <c:v>15.9</c:v>
                </c:pt>
                <c:pt idx="222">
                  <c:v>15.9</c:v>
                </c:pt>
                <c:pt idx="223">
                  <c:v>16</c:v>
                </c:pt>
                <c:pt idx="224">
                  <c:v>16</c:v>
                </c:pt>
                <c:pt idx="225">
                  <c:v>16</c:v>
                </c:pt>
                <c:pt idx="226">
                  <c:v>16.100000000000001</c:v>
                </c:pt>
                <c:pt idx="227">
                  <c:v>16.2</c:v>
                </c:pt>
                <c:pt idx="228">
                  <c:v>16.2</c:v>
                </c:pt>
                <c:pt idx="229">
                  <c:v>16.3</c:v>
                </c:pt>
                <c:pt idx="230">
                  <c:v>16.600000000000001</c:v>
                </c:pt>
                <c:pt idx="231">
                  <c:v>16.7</c:v>
                </c:pt>
                <c:pt idx="232">
                  <c:v>16.8</c:v>
                </c:pt>
                <c:pt idx="233">
                  <c:v>16.8</c:v>
                </c:pt>
                <c:pt idx="234">
                  <c:v>16.899999999999999</c:v>
                </c:pt>
                <c:pt idx="235">
                  <c:v>16.899999999999999</c:v>
                </c:pt>
                <c:pt idx="236">
                  <c:v>17</c:v>
                </c:pt>
                <c:pt idx="237">
                  <c:v>17</c:v>
                </c:pt>
                <c:pt idx="238">
                  <c:v>17</c:v>
                </c:pt>
                <c:pt idx="239">
                  <c:v>17.100000000000001</c:v>
                </c:pt>
                <c:pt idx="240">
                  <c:v>17.2</c:v>
                </c:pt>
                <c:pt idx="241">
                  <c:v>17.2</c:v>
                </c:pt>
                <c:pt idx="242">
                  <c:v>17.3</c:v>
                </c:pt>
                <c:pt idx="243">
                  <c:v>17.3</c:v>
                </c:pt>
                <c:pt idx="244">
                  <c:v>17.3</c:v>
                </c:pt>
                <c:pt idx="245">
                  <c:v>17.399999999999999</c:v>
                </c:pt>
                <c:pt idx="246">
                  <c:v>17.399999999999999</c:v>
                </c:pt>
                <c:pt idx="247">
                  <c:v>17.5</c:v>
                </c:pt>
                <c:pt idx="248">
                  <c:v>17.5</c:v>
                </c:pt>
                <c:pt idx="249">
                  <c:v>17.5</c:v>
                </c:pt>
                <c:pt idx="250">
                  <c:v>17.5</c:v>
                </c:pt>
                <c:pt idx="251">
                  <c:v>17.600000000000001</c:v>
                </c:pt>
                <c:pt idx="252">
                  <c:v>17.600000000000001</c:v>
                </c:pt>
                <c:pt idx="253">
                  <c:v>17.600000000000001</c:v>
                </c:pt>
                <c:pt idx="254">
                  <c:v>17.899999999999999</c:v>
                </c:pt>
                <c:pt idx="255">
                  <c:v>18</c:v>
                </c:pt>
                <c:pt idx="256">
                  <c:v>18</c:v>
                </c:pt>
                <c:pt idx="257">
                  <c:v>18</c:v>
                </c:pt>
                <c:pt idx="258">
                  <c:v>18</c:v>
                </c:pt>
                <c:pt idx="259">
                  <c:v>18.100000000000001</c:v>
                </c:pt>
                <c:pt idx="260">
                  <c:v>18.100000000000001</c:v>
                </c:pt>
                <c:pt idx="261">
                  <c:v>18.2</c:v>
                </c:pt>
                <c:pt idx="262">
                  <c:v>18.399999999999999</c:v>
                </c:pt>
                <c:pt idx="263">
                  <c:v>18.399999999999999</c:v>
                </c:pt>
                <c:pt idx="264">
                  <c:v>18.5</c:v>
                </c:pt>
                <c:pt idx="265">
                  <c:v>18.5</c:v>
                </c:pt>
                <c:pt idx="266">
                  <c:v>18.5</c:v>
                </c:pt>
                <c:pt idx="267">
                  <c:v>18.600000000000001</c:v>
                </c:pt>
                <c:pt idx="268">
                  <c:v>18.600000000000001</c:v>
                </c:pt>
                <c:pt idx="269">
                  <c:v>18.7</c:v>
                </c:pt>
                <c:pt idx="270">
                  <c:v>18.7</c:v>
                </c:pt>
                <c:pt idx="271">
                  <c:v>18.7</c:v>
                </c:pt>
                <c:pt idx="272">
                  <c:v>18.899999999999999</c:v>
                </c:pt>
                <c:pt idx="273">
                  <c:v>19</c:v>
                </c:pt>
                <c:pt idx="274">
                  <c:v>19.100000000000001</c:v>
                </c:pt>
                <c:pt idx="275">
                  <c:v>19.3</c:v>
                </c:pt>
                <c:pt idx="276">
                  <c:v>19.3</c:v>
                </c:pt>
                <c:pt idx="277">
                  <c:v>19.7</c:v>
                </c:pt>
                <c:pt idx="278">
                  <c:v>19.8</c:v>
                </c:pt>
                <c:pt idx="279">
                  <c:v>19.899999999999999</c:v>
                </c:pt>
                <c:pt idx="280">
                  <c:v>19.899999999999999</c:v>
                </c:pt>
                <c:pt idx="281">
                  <c:v>20</c:v>
                </c:pt>
                <c:pt idx="282">
                  <c:v>20</c:v>
                </c:pt>
                <c:pt idx="283">
                  <c:v>20.2</c:v>
                </c:pt>
                <c:pt idx="284">
                  <c:v>20.2</c:v>
                </c:pt>
                <c:pt idx="285">
                  <c:v>20.5</c:v>
                </c:pt>
                <c:pt idx="286">
                  <c:v>20.5</c:v>
                </c:pt>
                <c:pt idx="287">
                  <c:v>20.7</c:v>
                </c:pt>
                <c:pt idx="288">
                  <c:v>20.7</c:v>
                </c:pt>
                <c:pt idx="289">
                  <c:v>20.7</c:v>
                </c:pt>
                <c:pt idx="290">
                  <c:v>20.8</c:v>
                </c:pt>
                <c:pt idx="291">
                  <c:v>20.8</c:v>
                </c:pt>
                <c:pt idx="292">
                  <c:v>20.9</c:v>
                </c:pt>
                <c:pt idx="293">
                  <c:v>21</c:v>
                </c:pt>
                <c:pt idx="294">
                  <c:v>21.1</c:v>
                </c:pt>
                <c:pt idx="295">
                  <c:v>21.1</c:v>
                </c:pt>
                <c:pt idx="296">
                  <c:v>21.2</c:v>
                </c:pt>
                <c:pt idx="297">
                  <c:v>21.3</c:v>
                </c:pt>
                <c:pt idx="298">
                  <c:v>21.3</c:v>
                </c:pt>
                <c:pt idx="299">
                  <c:v>21.5</c:v>
                </c:pt>
                <c:pt idx="300">
                  <c:v>21.5</c:v>
                </c:pt>
                <c:pt idx="301">
                  <c:v>21.6</c:v>
                </c:pt>
                <c:pt idx="302">
                  <c:v>21.8</c:v>
                </c:pt>
                <c:pt idx="303">
                  <c:v>21.8</c:v>
                </c:pt>
                <c:pt idx="304">
                  <c:v>21.9</c:v>
                </c:pt>
                <c:pt idx="305">
                  <c:v>22.4</c:v>
                </c:pt>
                <c:pt idx="306">
                  <c:v>22.4</c:v>
                </c:pt>
                <c:pt idx="307">
                  <c:v>22.5</c:v>
                </c:pt>
                <c:pt idx="308">
                  <c:v>22.5</c:v>
                </c:pt>
                <c:pt idx="309">
                  <c:v>22.7</c:v>
                </c:pt>
                <c:pt idx="310">
                  <c:v>22.8</c:v>
                </c:pt>
                <c:pt idx="311">
                  <c:v>22.9</c:v>
                </c:pt>
                <c:pt idx="312">
                  <c:v>22.9</c:v>
                </c:pt>
                <c:pt idx="313">
                  <c:v>23</c:v>
                </c:pt>
                <c:pt idx="314">
                  <c:v>23</c:v>
                </c:pt>
                <c:pt idx="315">
                  <c:v>23</c:v>
                </c:pt>
                <c:pt idx="316">
                  <c:v>23.1</c:v>
                </c:pt>
                <c:pt idx="317">
                  <c:v>23.1</c:v>
                </c:pt>
                <c:pt idx="318">
                  <c:v>23.3</c:v>
                </c:pt>
                <c:pt idx="319">
                  <c:v>23.4</c:v>
                </c:pt>
                <c:pt idx="320">
                  <c:v>23.6</c:v>
                </c:pt>
                <c:pt idx="321">
                  <c:v>23.6</c:v>
                </c:pt>
                <c:pt idx="322">
                  <c:v>23.6</c:v>
                </c:pt>
                <c:pt idx="323">
                  <c:v>23.7</c:v>
                </c:pt>
                <c:pt idx="324">
                  <c:v>23.7</c:v>
                </c:pt>
                <c:pt idx="325">
                  <c:v>23.8</c:v>
                </c:pt>
                <c:pt idx="326">
                  <c:v>23.9</c:v>
                </c:pt>
                <c:pt idx="327">
                  <c:v>23.9</c:v>
                </c:pt>
                <c:pt idx="328">
                  <c:v>24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24.3</c:v>
                </c:pt>
                <c:pt idx="333">
                  <c:v>24.5</c:v>
                </c:pt>
                <c:pt idx="334">
                  <c:v>24.6</c:v>
                </c:pt>
                <c:pt idx="335">
                  <c:v>24.6</c:v>
                </c:pt>
                <c:pt idx="336">
                  <c:v>24.6</c:v>
                </c:pt>
                <c:pt idx="337">
                  <c:v>24.7</c:v>
                </c:pt>
                <c:pt idx="338">
                  <c:v>24.8</c:v>
                </c:pt>
                <c:pt idx="339">
                  <c:v>24.9</c:v>
                </c:pt>
                <c:pt idx="340">
                  <c:v>25.1</c:v>
                </c:pt>
                <c:pt idx="341">
                  <c:v>25.1</c:v>
                </c:pt>
                <c:pt idx="342">
                  <c:v>25.1</c:v>
                </c:pt>
                <c:pt idx="343">
                  <c:v>25.2</c:v>
                </c:pt>
                <c:pt idx="344">
                  <c:v>25.2</c:v>
                </c:pt>
                <c:pt idx="345">
                  <c:v>25.3</c:v>
                </c:pt>
                <c:pt idx="346">
                  <c:v>25.4</c:v>
                </c:pt>
                <c:pt idx="347">
                  <c:v>25.5</c:v>
                </c:pt>
                <c:pt idx="348">
                  <c:v>25.7</c:v>
                </c:pt>
                <c:pt idx="349">
                  <c:v>25.8</c:v>
                </c:pt>
                <c:pt idx="350">
                  <c:v>25.8</c:v>
                </c:pt>
                <c:pt idx="351">
                  <c:v>25.8</c:v>
                </c:pt>
                <c:pt idx="352">
                  <c:v>26</c:v>
                </c:pt>
                <c:pt idx="353">
                  <c:v>26.1</c:v>
                </c:pt>
                <c:pt idx="354">
                  <c:v>26.2</c:v>
                </c:pt>
                <c:pt idx="355">
                  <c:v>26.2</c:v>
                </c:pt>
                <c:pt idx="356">
                  <c:v>26.3</c:v>
                </c:pt>
                <c:pt idx="357">
                  <c:v>26.3</c:v>
                </c:pt>
                <c:pt idx="358">
                  <c:v>26.3</c:v>
                </c:pt>
                <c:pt idx="359">
                  <c:v>26.6</c:v>
                </c:pt>
                <c:pt idx="360">
                  <c:v>27.2</c:v>
                </c:pt>
                <c:pt idx="361">
                  <c:v>27.3</c:v>
                </c:pt>
                <c:pt idx="362">
                  <c:v>27.3</c:v>
                </c:pt>
                <c:pt idx="363">
                  <c:v>27.4</c:v>
                </c:pt>
                <c:pt idx="364">
                  <c:v>27.5</c:v>
                </c:pt>
                <c:pt idx="365">
                  <c:v>27.5</c:v>
                </c:pt>
                <c:pt idx="366">
                  <c:v>27.6</c:v>
                </c:pt>
                <c:pt idx="367">
                  <c:v>27.6</c:v>
                </c:pt>
                <c:pt idx="368">
                  <c:v>27.6</c:v>
                </c:pt>
                <c:pt idx="369">
                  <c:v>28.1</c:v>
                </c:pt>
                <c:pt idx="370">
                  <c:v>28.4</c:v>
                </c:pt>
                <c:pt idx="371">
                  <c:v>28.7</c:v>
                </c:pt>
                <c:pt idx="372">
                  <c:v>28.9</c:v>
                </c:pt>
                <c:pt idx="373">
                  <c:v>29.1</c:v>
                </c:pt>
                <c:pt idx="374">
                  <c:v>29.3</c:v>
                </c:pt>
                <c:pt idx="375">
                  <c:v>29.3</c:v>
                </c:pt>
                <c:pt idx="376">
                  <c:v>29.7</c:v>
                </c:pt>
                <c:pt idx="377">
                  <c:v>29.7</c:v>
                </c:pt>
                <c:pt idx="378">
                  <c:v>29.8</c:v>
                </c:pt>
                <c:pt idx="379">
                  <c:v>30</c:v>
                </c:pt>
                <c:pt idx="380">
                  <c:v>30.1</c:v>
                </c:pt>
                <c:pt idx="381">
                  <c:v>30.2</c:v>
                </c:pt>
                <c:pt idx="382">
                  <c:v>30.3</c:v>
                </c:pt>
                <c:pt idx="383">
                  <c:v>30.5</c:v>
                </c:pt>
                <c:pt idx="384">
                  <c:v>31</c:v>
                </c:pt>
                <c:pt idx="385">
                  <c:v>31.1</c:v>
                </c:pt>
                <c:pt idx="386">
                  <c:v>31.2</c:v>
                </c:pt>
                <c:pt idx="387">
                  <c:v>31.6</c:v>
                </c:pt>
                <c:pt idx="388">
                  <c:v>31.6</c:v>
                </c:pt>
                <c:pt idx="389">
                  <c:v>31.9</c:v>
                </c:pt>
                <c:pt idx="390">
                  <c:v>32</c:v>
                </c:pt>
                <c:pt idx="391">
                  <c:v>32.1</c:v>
                </c:pt>
                <c:pt idx="392">
                  <c:v>32.300000000000011</c:v>
                </c:pt>
                <c:pt idx="393">
                  <c:v>32.5</c:v>
                </c:pt>
                <c:pt idx="394">
                  <c:v>32.6</c:v>
                </c:pt>
                <c:pt idx="395">
                  <c:v>32.700000000000003</c:v>
                </c:pt>
                <c:pt idx="396">
                  <c:v>32.9</c:v>
                </c:pt>
                <c:pt idx="397">
                  <c:v>33.5</c:v>
                </c:pt>
                <c:pt idx="398">
                  <c:v>33.6</c:v>
                </c:pt>
                <c:pt idx="399">
                  <c:v>33.6</c:v>
                </c:pt>
                <c:pt idx="400">
                  <c:v>34.200000000000003</c:v>
                </c:pt>
                <c:pt idx="401">
                  <c:v>34.300000000000011</c:v>
                </c:pt>
                <c:pt idx="402">
                  <c:v>34.4</c:v>
                </c:pt>
                <c:pt idx="403">
                  <c:v>34.5</c:v>
                </c:pt>
                <c:pt idx="404">
                  <c:v>35.9</c:v>
                </c:pt>
                <c:pt idx="405">
                  <c:v>36</c:v>
                </c:pt>
                <c:pt idx="406">
                  <c:v>36.1</c:v>
                </c:pt>
                <c:pt idx="407">
                  <c:v>36.200000000000003</c:v>
                </c:pt>
                <c:pt idx="408">
                  <c:v>36.300000000000011</c:v>
                </c:pt>
                <c:pt idx="409">
                  <c:v>36.6</c:v>
                </c:pt>
                <c:pt idx="410">
                  <c:v>36.6</c:v>
                </c:pt>
                <c:pt idx="411">
                  <c:v>37.5</c:v>
                </c:pt>
                <c:pt idx="412">
                  <c:v>37.800000000000011</c:v>
                </c:pt>
                <c:pt idx="413">
                  <c:v>38.1</c:v>
                </c:pt>
                <c:pt idx="414">
                  <c:v>39.300000000000011</c:v>
                </c:pt>
                <c:pt idx="415">
                  <c:v>39.4</c:v>
                </c:pt>
                <c:pt idx="416">
                  <c:v>39.4</c:v>
                </c:pt>
                <c:pt idx="417">
                  <c:v>39.5</c:v>
                </c:pt>
                <c:pt idx="418">
                  <c:v>39.5</c:v>
                </c:pt>
                <c:pt idx="419">
                  <c:v>39.9</c:v>
                </c:pt>
                <c:pt idx="420">
                  <c:v>39.9</c:v>
                </c:pt>
                <c:pt idx="421">
                  <c:v>40.1</c:v>
                </c:pt>
                <c:pt idx="422">
                  <c:v>40.200000000000003</c:v>
                </c:pt>
                <c:pt idx="423">
                  <c:v>40.700000000000003</c:v>
                </c:pt>
                <c:pt idx="424">
                  <c:v>40.800000000000011</c:v>
                </c:pt>
                <c:pt idx="425">
                  <c:v>41</c:v>
                </c:pt>
                <c:pt idx="426">
                  <c:v>41.5</c:v>
                </c:pt>
                <c:pt idx="427">
                  <c:v>42.6</c:v>
                </c:pt>
                <c:pt idx="428">
                  <c:v>42.8</c:v>
                </c:pt>
                <c:pt idx="429">
                  <c:v>43.6</c:v>
                </c:pt>
                <c:pt idx="430">
                  <c:v>45.4</c:v>
                </c:pt>
                <c:pt idx="431">
                  <c:v>46.7</c:v>
                </c:pt>
                <c:pt idx="432">
                  <c:v>46.9</c:v>
                </c:pt>
                <c:pt idx="433">
                  <c:v>47.1</c:v>
                </c:pt>
                <c:pt idx="434">
                  <c:v>47.4</c:v>
                </c:pt>
                <c:pt idx="435">
                  <c:v>47.6</c:v>
                </c:pt>
                <c:pt idx="436">
                  <c:v>47.6</c:v>
                </c:pt>
                <c:pt idx="437">
                  <c:v>47.9</c:v>
                </c:pt>
                <c:pt idx="438">
                  <c:v>48</c:v>
                </c:pt>
                <c:pt idx="439">
                  <c:v>48.2</c:v>
                </c:pt>
                <c:pt idx="440">
                  <c:v>49.1</c:v>
                </c:pt>
                <c:pt idx="441">
                  <c:v>50</c:v>
                </c:pt>
                <c:pt idx="442">
                  <c:v>50.3</c:v>
                </c:pt>
                <c:pt idx="443">
                  <c:v>50.5</c:v>
                </c:pt>
                <c:pt idx="444">
                  <c:v>51.1</c:v>
                </c:pt>
                <c:pt idx="445">
                  <c:v>51.1</c:v>
                </c:pt>
                <c:pt idx="446">
                  <c:v>51.6</c:v>
                </c:pt>
                <c:pt idx="447">
                  <c:v>52.4</c:v>
                </c:pt>
                <c:pt idx="448">
                  <c:v>52.8</c:v>
                </c:pt>
                <c:pt idx="449">
                  <c:v>53</c:v>
                </c:pt>
                <c:pt idx="450">
                  <c:v>54.4</c:v>
                </c:pt>
                <c:pt idx="451">
                  <c:v>54.6</c:v>
                </c:pt>
                <c:pt idx="452">
                  <c:v>55.3</c:v>
                </c:pt>
                <c:pt idx="453">
                  <c:v>55.4</c:v>
                </c:pt>
                <c:pt idx="454">
                  <c:v>55.7</c:v>
                </c:pt>
                <c:pt idx="455">
                  <c:v>56</c:v>
                </c:pt>
                <c:pt idx="456">
                  <c:v>58.3</c:v>
                </c:pt>
                <c:pt idx="457">
                  <c:v>58.4</c:v>
                </c:pt>
                <c:pt idx="458">
                  <c:v>58.7</c:v>
                </c:pt>
                <c:pt idx="459">
                  <c:v>59.6</c:v>
                </c:pt>
                <c:pt idx="460">
                  <c:v>60</c:v>
                </c:pt>
                <c:pt idx="461">
                  <c:v>60.5</c:v>
                </c:pt>
                <c:pt idx="462">
                  <c:v>61</c:v>
                </c:pt>
                <c:pt idx="463">
                  <c:v>61.5</c:v>
                </c:pt>
                <c:pt idx="464">
                  <c:v>62.5</c:v>
                </c:pt>
                <c:pt idx="465">
                  <c:v>63.4</c:v>
                </c:pt>
                <c:pt idx="466">
                  <c:v>63.7</c:v>
                </c:pt>
                <c:pt idx="467">
                  <c:v>63.7</c:v>
                </c:pt>
                <c:pt idx="468">
                  <c:v>63.8</c:v>
                </c:pt>
                <c:pt idx="469">
                  <c:v>64</c:v>
                </c:pt>
                <c:pt idx="470">
                  <c:v>64.3</c:v>
                </c:pt>
                <c:pt idx="471">
                  <c:v>65.400000000000006</c:v>
                </c:pt>
                <c:pt idx="472">
                  <c:v>65.5</c:v>
                </c:pt>
                <c:pt idx="473">
                  <c:v>65.900000000000006</c:v>
                </c:pt>
                <c:pt idx="474">
                  <c:v>65.900000000000006</c:v>
                </c:pt>
                <c:pt idx="475">
                  <c:v>66.599999999999994</c:v>
                </c:pt>
                <c:pt idx="476">
                  <c:v>68.2</c:v>
                </c:pt>
                <c:pt idx="477">
                  <c:v>68.2</c:v>
                </c:pt>
                <c:pt idx="478">
                  <c:v>68.3</c:v>
                </c:pt>
                <c:pt idx="479">
                  <c:v>68.400000000000006</c:v>
                </c:pt>
                <c:pt idx="480">
                  <c:v>68.599999999999994</c:v>
                </c:pt>
                <c:pt idx="481">
                  <c:v>68.900000000000006</c:v>
                </c:pt>
                <c:pt idx="482">
                  <c:v>69</c:v>
                </c:pt>
                <c:pt idx="483">
                  <c:v>69.7</c:v>
                </c:pt>
                <c:pt idx="484">
                  <c:v>70.400000000000006</c:v>
                </c:pt>
                <c:pt idx="485">
                  <c:v>70.400000000000006</c:v>
                </c:pt>
                <c:pt idx="486">
                  <c:v>71.3</c:v>
                </c:pt>
                <c:pt idx="487">
                  <c:v>71.400000000000006</c:v>
                </c:pt>
                <c:pt idx="488">
                  <c:v>71.7</c:v>
                </c:pt>
                <c:pt idx="489">
                  <c:v>71.7</c:v>
                </c:pt>
                <c:pt idx="490">
                  <c:v>72</c:v>
                </c:pt>
                <c:pt idx="491">
                  <c:v>72</c:v>
                </c:pt>
                <c:pt idx="492">
                  <c:v>72.599999999999994</c:v>
                </c:pt>
                <c:pt idx="493">
                  <c:v>72.7</c:v>
                </c:pt>
                <c:pt idx="494">
                  <c:v>73.900000000000006</c:v>
                </c:pt>
                <c:pt idx="495">
                  <c:v>74</c:v>
                </c:pt>
                <c:pt idx="496">
                  <c:v>74.5</c:v>
                </c:pt>
                <c:pt idx="497">
                  <c:v>75</c:v>
                </c:pt>
                <c:pt idx="498">
                  <c:v>76</c:v>
                </c:pt>
                <c:pt idx="499">
                  <c:v>76.599999999999994</c:v>
                </c:pt>
                <c:pt idx="500">
                  <c:v>76.7</c:v>
                </c:pt>
                <c:pt idx="501">
                  <c:v>78.8</c:v>
                </c:pt>
                <c:pt idx="502">
                  <c:v>78.900000000000006</c:v>
                </c:pt>
                <c:pt idx="503">
                  <c:v>79.7</c:v>
                </c:pt>
                <c:pt idx="504">
                  <c:v>80</c:v>
                </c:pt>
                <c:pt idx="505">
                  <c:v>80.099999999999994</c:v>
                </c:pt>
                <c:pt idx="506">
                  <c:v>80.900000000000006</c:v>
                </c:pt>
                <c:pt idx="507">
                  <c:v>81</c:v>
                </c:pt>
                <c:pt idx="508">
                  <c:v>81.099999999999994</c:v>
                </c:pt>
                <c:pt idx="509">
                  <c:v>81.5</c:v>
                </c:pt>
                <c:pt idx="510">
                  <c:v>81.7</c:v>
                </c:pt>
                <c:pt idx="511">
                  <c:v>81.900000000000006</c:v>
                </c:pt>
                <c:pt idx="512">
                  <c:v>82.2</c:v>
                </c:pt>
                <c:pt idx="513">
                  <c:v>85.1</c:v>
                </c:pt>
                <c:pt idx="514">
                  <c:v>85.3</c:v>
                </c:pt>
                <c:pt idx="515">
                  <c:v>85.8</c:v>
                </c:pt>
                <c:pt idx="516">
                  <c:v>87.7</c:v>
                </c:pt>
                <c:pt idx="517">
                  <c:v>88.3</c:v>
                </c:pt>
                <c:pt idx="518">
                  <c:v>88.6</c:v>
                </c:pt>
                <c:pt idx="519">
                  <c:v>88.9</c:v>
                </c:pt>
                <c:pt idx="520">
                  <c:v>91.1</c:v>
                </c:pt>
                <c:pt idx="521">
                  <c:v>91.7</c:v>
                </c:pt>
                <c:pt idx="522">
                  <c:v>92.3</c:v>
                </c:pt>
                <c:pt idx="523">
                  <c:v>92.6</c:v>
                </c:pt>
                <c:pt idx="524">
                  <c:v>93.7</c:v>
                </c:pt>
                <c:pt idx="525">
                  <c:v>94.8</c:v>
                </c:pt>
                <c:pt idx="526">
                  <c:v>97</c:v>
                </c:pt>
                <c:pt idx="527">
                  <c:v>97.6</c:v>
                </c:pt>
                <c:pt idx="528">
                  <c:v>97.9</c:v>
                </c:pt>
                <c:pt idx="529">
                  <c:v>99.1</c:v>
                </c:pt>
                <c:pt idx="530">
                  <c:v>100.3</c:v>
                </c:pt>
                <c:pt idx="531">
                  <c:v>100.7</c:v>
                </c:pt>
                <c:pt idx="532">
                  <c:v>100.7</c:v>
                </c:pt>
                <c:pt idx="533">
                  <c:v>101.5</c:v>
                </c:pt>
                <c:pt idx="534">
                  <c:v>101.7</c:v>
                </c:pt>
                <c:pt idx="535">
                  <c:v>103.7</c:v>
                </c:pt>
                <c:pt idx="536">
                  <c:v>103.8</c:v>
                </c:pt>
                <c:pt idx="537">
                  <c:v>104.4</c:v>
                </c:pt>
                <c:pt idx="538">
                  <c:v>104.6</c:v>
                </c:pt>
                <c:pt idx="539">
                  <c:v>105.7</c:v>
                </c:pt>
                <c:pt idx="540">
                  <c:v>109.6</c:v>
                </c:pt>
                <c:pt idx="541">
                  <c:v>110.8</c:v>
                </c:pt>
                <c:pt idx="542">
                  <c:v>110.8</c:v>
                </c:pt>
                <c:pt idx="543">
                  <c:v>111.8</c:v>
                </c:pt>
                <c:pt idx="544">
                  <c:v>113.4</c:v>
                </c:pt>
                <c:pt idx="545">
                  <c:v>114.4</c:v>
                </c:pt>
                <c:pt idx="546">
                  <c:v>115.1</c:v>
                </c:pt>
                <c:pt idx="547">
                  <c:v>115.3</c:v>
                </c:pt>
                <c:pt idx="548">
                  <c:v>116.1</c:v>
                </c:pt>
                <c:pt idx="549">
                  <c:v>116.1</c:v>
                </c:pt>
                <c:pt idx="550">
                  <c:v>119.5</c:v>
                </c:pt>
                <c:pt idx="551">
                  <c:v>120.3</c:v>
                </c:pt>
                <c:pt idx="552">
                  <c:v>121.5</c:v>
                </c:pt>
                <c:pt idx="553">
                  <c:v>123.2</c:v>
                </c:pt>
                <c:pt idx="554">
                  <c:v>123.9</c:v>
                </c:pt>
                <c:pt idx="555">
                  <c:v>124.3</c:v>
                </c:pt>
                <c:pt idx="556">
                  <c:v>126.8</c:v>
                </c:pt>
                <c:pt idx="557">
                  <c:v>128.1</c:v>
                </c:pt>
                <c:pt idx="558">
                  <c:v>130.6</c:v>
                </c:pt>
                <c:pt idx="559">
                  <c:v>130.69999999999999</c:v>
                </c:pt>
                <c:pt idx="560">
                  <c:v>130.69999999999999</c:v>
                </c:pt>
                <c:pt idx="561">
                  <c:v>132.5</c:v>
                </c:pt>
                <c:pt idx="562">
                  <c:v>132.80000000000001</c:v>
                </c:pt>
                <c:pt idx="563">
                  <c:v>134.80000000000001</c:v>
                </c:pt>
                <c:pt idx="564">
                  <c:v>134.80000000000001</c:v>
                </c:pt>
                <c:pt idx="565">
                  <c:v>135.80000000000001</c:v>
                </c:pt>
                <c:pt idx="566">
                  <c:v>137</c:v>
                </c:pt>
                <c:pt idx="567">
                  <c:v>138.5</c:v>
                </c:pt>
                <c:pt idx="568">
                  <c:v>140.30000000000001</c:v>
                </c:pt>
                <c:pt idx="569">
                  <c:v>141.4</c:v>
                </c:pt>
                <c:pt idx="570">
                  <c:v>141.5</c:v>
                </c:pt>
                <c:pt idx="571">
                  <c:v>141.5</c:v>
                </c:pt>
                <c:pt idx="572">
                  <c:v>141.69999999999999</c:v>
                </c:pt>
                <c:pt idx="573">
                  <c:v>142.1</c:v>
                </c:pt>
                <c:pt idx="574">
                  <c:v>144.1</c:v>
                </c:pt>
                <c:pt idx="575">
                  <c:v>146.4</c:v>
                </c:pt>
                <c:pt idx="576">
                  <c:v>149.69999999999999</c:v>
                </c:pt>
                <c:pt idx="577">
                  <c:v>151.6</c:v>
                </c:pt>
                <c:pt idx="578">
                  <c:v>151.69999999999999</c:v>
                </c:pt>
                <c:pt idx="579">
                  <c:v>154.80000000000001</c:v>
                </c:pt>
                <c:pt idx="580">
                  <c:v>155.1</c:v>
                </c:pt>
                <c:pt idx="581">
                  <c:v>155.30000000000001</c:v>
                </c:pt>
                <c:pt idx="582">
                  <c:v>157.80000000000001</c:v>
                </c:pt>
                <c:pt idx="583">
                  <c:v>158.5</c:v>
                </c:pt>
                <c:pt idx="584">
                  <c:v>158.9</c:v>
                </c:pt>
                <c:pt idx="585">
                  <c:v>159</c:v>
                </c:pt>
                <c:pt idx="586">
                  <c:v>163.1</c:v>
                </c:pt>
                <c:pt idx="587">
                  <c:v>163.6</c:v>
                </c:pt>
                <c:pt idx="588">
                  <c:v>164.1</c:v>
                </c:pt>
                <c:pt idx="589">
                  <c:v>164.4</c:v>
                </c:pt>
                <c:pt idx="590">
                  <c:v>165.3</c:v>
                </c:pt>
                <c:pt idx="591">
                  <c:v>167.2</c:v>
                </c:pt>
                <c:pt idx="592">
                  <c:v>168.2</c:v>
                </c:pt>
                <c:pt idx="593">
                  <c:v>171</c:v>
                </c:pt>
                <c:pt idx="594">
                  <c:v>171.7</c:v>
                </c:pt>
                <c:pt idx="595">
                  <c:v>173.4</c:v>
                </c:pt>
                <c:pt idx="596">
                  <c:v>179.4</c:v>
                </c:pt>
                <c:pt idx="597">
                  <c:v>179.5</c:v>
                </c:pt>
                <c:pt idx="598">
                  <c:v>183.4</c:v>
                </c:pt>
                <c:pt idx="599">
                  <c:v>185.7</c:v>
                </c:pt>
                <c:pt idx="600">
                  <c:v>186.1</c:v>
                </c:pt>
                <c:pt idx="601">
                  <c:v>186.3</c:v>
                </c:pt>
                <c:pt idx="602">
                  <c:v>188.4</c:v>
                </c:pt>
                <c:pt idx="603">
                  <c:v>190.9</c:v>
                </c:pt>
                <c:pt idx="604">
                  <c:v>194.8</c:v>
                </c:pt>
                <c:pt idx="605">
                  <c:v>194.8</c:v>
                </c:pt>
                <c:pt idx="606">
                  <c:v>195.5</c:v>
                </c:pt>
                <c:pt idx="607">
                  <c:v>196.5</c:v>
                </c:pt>
                <c:pt idx="608">
                  <c:v>199.1</c:v>
                </c:pt>
                <c:pt idx="609">
                  <c:v>200.9</c:v>
                </c:pt>
                <c:pt idx="610">
                  <c:v>202.3</c:v>
                </c:pt>
                <c:pt idx="611">
                  <c:v>205</c:v>
                </c:pt>
                <c:pt idx="612">
                  <c:v>209</c:v>
                </c:pt>
                <c:pt idx="613">
                  <c:v>210.6</c:v>
                </c:pt>
                <c:pt idx="614">
                  <c:v>212.7</c:v>
                </c:pt>
                <c:pt idx="615">
                  <c:v>213.2</c:v>
                </c:pt>
                <c:pt idx="616">
                  <c:v>217.8</c:v>
                </c:pt>
                <c:pt idx="617">
                  <c:v>221.8</c:v>
                </c:pt>
                <c:pt idx="618">
                  <c:v>224.5</c:v>
                </c:pt>
                <c:pt idx="619">
                  <c:v>234.2</c:v>
                </c:pt>
                <c:pt idx="620">
                  <c:v>236.7</c:v>
                </c:pt>
                <c:pt idx="621">
                  <c:v>237.2</c:v>
                </c:pt>
                <c:pt idx="622">
                  <c:v>249.9</c:v>
                </c:pt>
                <c:pt idx="623">
                  <c:v>250.3</c:v>
                </c:pt>
                <c:pt idx="624">
                  <c:v>255.5</c:v>
                </c:pt>
                <c:pt idx="625">
                  <c:v>258</c:v>
                </c:pt>
                <c:pt idx="626">
                  <c:v>261.60000000000002</c:v>
                </c:pt>
                <c:pt idx="627">
                  <c:v>265.3</c:v>
                </c:pt>
                <c:pt idx="628">
                  <c:v>265.60000000000002</c:v>
                </c:pt>
                <c:pt idx="629">
                  <c:v>265.60000000000002</c:v>
                </c:pt>
                <c:pt idx="630">
                  <c:v>265.7</c:v>
                </c:pt>
                <c:pt idx="631">
                  <c:v>266.3</c:v>
                </c:pt>
                <c:pt idx="632">
                  <c:v>266.5</c:v>
                </c:pt>
                <c:pt idx="633">
                  <c:v>268</c:v>
                </c:pt>
                <c:pt idx="634">
                  <c:v>270.39999999999992</c:v>
                </c:pt>
                <c:pt idx="635">
                  <c:v>272.60000000000002</c:v>
                </c:pt>
                <c:pt idx="636">
                  <c:v>273.60000000000002</c:v>
                </c:pt>
                <c:pt idx="637">
                  <c:v>273.7</c:v>
                </c:pt>
                <c:pt idx="638">
                  <c:v>274.7</c:v>
                </c:pt>
                <c:pt idx="639">
                  <c:v>280.2</c:v>
                </c:pt>
                <c:pt idx="640">
                  <c:v>283.10000000000002</c:v>
                </c:pt>
                <c:pt idx="641">
                  <c:v>284.8</c:v>
                </c:pt>
                <c:pt idx="642">
                  <c:v>286.5</c:v>
                </c:pt>
                <c:pt idx="643">
                  <c:v>290.10000000000002</c:v>
                </c:pt>
                <c:pt idx="644">
                  <c:v>290.7</c:v>
                </c:pt>
                <c:pt idx="645">
                  <c:v>291.7</c:v>
                </c:pt>
                <c:pt idx="646">
                  <c:v>293.39999999999992</c:v>
                </c:pt>
                <c:pt idx="647">
                  <c:v>300.2</c:v>
                </c:pt>
                <c:pt idx="648">
                  <c:v>302.5</c:v>
                </c:pt>
                <c:pt idx="649">
                  <c:v>302.8</c:v>
                </c:pt>
                <c:pt idx="650">
                  <c:v>303.5</c:v>
                </c:pt>
                <c:pt idx="651">
                  <c:v>307</c:v>
                </c:pt>
                <c:pt idx="652">
                  <c:v>307.2</c:v>
                </c:pt>
                <c:pt idx="653">
                  <c:v>313.7</c:v>
                </c:pt>
                <c:pt idx="654">
                  <c:v>313.89999999999992</c:v>
                </c:pt>
                <c:pt idx="655">
                  <c:v>321.5</c:v>
                </c:pt>
                <c:pt idx="656">
                  <c:v>326.2</c:v>
                </c:pt>
                <c:pt idx="657">
                  <c:v>328.4</c:v>
                </c:pt>
                <c:pt idx="658">
                  <c:v>328.5</c:v>
                </c:pt>
                <c:pt idx="659">
                  <c:v>329.4</c:v>
                </c:pt>
                <c:pt idx="660">
                  <c:v>333.5</c:v>
                </c:pt>
                <c:pt idx="661">
                  <c:v>335.2</c:v>
                </c:pt>
                <c:pt idx="662">
                  <c:v>338.1</c:v>
                </c:pt>
                <c:pt idx="663">
                  <c:v>338.1</c:v>
                </c:pt>
                <c:pt idx="664">
                  <c:v>338.3</c:v>
                </c:pt>
                <c:pt idx="665">
                  <c:v>339.1</c:v>
                </c:pt>
                <c:pt idx="666">
                  <c:v>347</c:v>
                </c:pt>
                <c:pt idx="667">
                  <c:v>351.9</c:v>
                </c:pt>
                <c:pt idx="668">
                  <c:v>357.7</c:v>
                </c:pt>
                <c:pt idx="669">
                  <c:v>363.2</c:v>
                </c:pt>
                <c:pt idx="670">
                  <c:v>365.3</c:v>
                </c:pt>
                <c:pt idx="671">
                  <c:v>368.9</c:v>
                </c:pt>
                <c:pt idx="672">
                  <c:v>371.5</c:v>
                </c:pt>
                <c:pt idx="673">
                  <c:v>371.9</c:v>
                </c:pt>
                <c:pt idx="674">
                  <c:v>375.7</c:v>
                </c:pt>
                <c:pt idx="675">
                  <c:v>379.2</c:v>
                </c:pt>
                <c:pt idx="676">
                  <c:v>381</c:v>
                </c:pt>
                <c:pt idx="677">
                  <c:v>381.7</c:v>
                </c:pt>
                <c:pt idx="678">
                  <c:v>396.5</c:v>
                </c:pt>
                <c:pt idx="679">
                  <c:v>404.2</c:v>
                </c:pt>
                <c:pt idx="680">
                  <c:v>406.6</c:v>
                </c:pt>
                <c:pt idx="681">
                  <c:v>407.1</c:v>
                </c:pt>
                <c:pt idx="682">
                  <c:v>409.7</c:v>
                </c:pt>
                <c:pt idx="683">
                  <c:v>410.8</c:v>
                </c:pt>
                <c:pt idx="684">
                  <c:v>414</c:v>
                </c:pt>
                <c:pt idx="685">
                  <c:v>422.2</c:v>
                </c:pt>
                <c:pt idx="686">
                  <c:v>430.5</c:v>
                </c:pt>
                <c:pt idx="687">
                  <c:v>434.8</c:v>
                </c:pt>
                <c:pt idx="688">
                  <c:v>435.1</c:v>
                </c:pt>
                <c:pt idx="689">
                  <c:v>445.9</c:v>
                </c:pt>
                <c:pt idx="690">
                  <c:v>451.1</c:v>
                </c:pt>
                <c:pt idx="691">
                  <c:v>456.6</c:v>
                </c:pt>
                <c:pt idx="692">
                  <c:v>469.2</c:v>
                </c:pt>
                <c:pt idx="693">
                  <c:v>474</c:v>
                </c:pt>
                <c:pt idx="694">
                  <c:v>478</c:v>
                </c:pt>
                <c:pt idx="695">
                  <c:v>481.2</c:v>
                </c:pt>
                <c:pt idx="696">
                  <c:v>482.1</c:v>
                </c:pt>
                <c:pt idx="697">
                  <c:v>483.9</c:v>
                </c:pt>
                <c:pt idx="698">
                  <c:v>485.1</c:v>
                </c:pt>
                <c:pt idx="699">
                  <c:v>496.2</c:v>
                </c:pt>
                <c:pt idx="700">
                  <c:v>501.1</c:v>
                </c:pt>
                <c:pt idx="701">
                  <c:v>503</c:v>
                </c:pt>
                <c:pt idx="702">
                  <c:v>503.6</c:v>
                </c:pt>
                <c:pt idx="703">
                  <c:v>511</c:v>
                </c:pt>
                <c:pt idx="704">
                  <c:v>525.5</c:v>
                </c:pt>
                <c:pt idx="705">
                  <c:v>530.1</c:v>
                </c:pt>
                <c:pt idx="706">
                  <c:v>531.29999999999995</c:v>
                </c:pt>
                <c:pt idx="707">
                  <c:v>554.5</c:v>
                </c:pt>
                <c:pt idx="708">
                  <c:v>556.1</c:v>
                </c:pt>
                <c:pt idx="709">
                  <c:v>561.1</c:v>
                </c:pt>
                <c:pt idx="710">
                  <c:v>598.1</c:v>
                </c:pt>
                <c:pt idx="711">
                  <c:v>602</c:v>
                </c:pt>
                <c:pt idx="712">
                  <c:v>612.5</c:v>
                </c:pt>
                <c:pt idx="713">
                  <c:v>625.9</c:v>
                </c:pt>
                <c:pt idx="714">
                  <c:v>662.5</c:v>
                </c:pt>
                <c:pt idx="715">
                  <c:v>676</c:v>
                </c:pt>
                <c:pt idx="716">
                  <c:v>681.9</c:v>
                </c:pt>
                <c:pt idx="717">
                  <c:v>695.4</c:v>
                </c:pt>
                <c:pt idx="718">
                  <c:v>712</c:v>
                </c:pt>
                <c:pt idx="719">
                  <c:v>732.9</c:v>
                </c:pt>
                <c:pt idx="720">
                  <c:v>741.3</c:v>
                </c:pt>
                <c:pt idx="721">
                  <c:v>757.6</c:v>
                </c:pt>
                <c:pt idx="722">
                  <c:v>762.6</c:v>
                </c:pt>
                <c:pt idx="723">
                  <c:v>763.2</c:v>
                </c:pt>
                <c:pt idx="724">
                  <c:v>766.6</c:v>
                </c:pt>
                <c:pt idx="725">
                  <c:v>810.5</c:v>
                </c:pt>
                <c:pt idx="726">
                  <c:v>833.4</c:v>
                </c:pt>
                <c:pt idx="727">
                  <c:v>973.8</c:v>
                </c:pt>
                <c:pt idx="728">
                  <c:v>995.5</c:v>
                </c:pt>
                <c:pt idx="729">
                  <c:v>1000.6</c:v>
                </c:pt>
                <c:pt idx="730">
                  <c:v>1021.6</c:v>
                </c:pt>
                <c:pt idx="731">
                  <c:v>1294.8</c:v>
                </c:pt>
                <c:pt idx="732">
                  <c:v>1991.6</c:v>
                </c:pt>
              </c:numCache>
            </c:numRef>
          </c:xVal>
          <c:yVal>
            <c:numRef>
              <c:f>Sheet1!$M$2:$M$734</c:f>
              <c:numCache>
                <c:formatCode>General</c:formatCode>
                <c:ptCount val="733"/>
                <c:pt idx="0">
                  <c:v>1.3503590232750052E-3</c:v>
                </c:pt>
                <c:pt idx="1">
                  <c:v>2.7451937817244503E-3</c:v>
                </c:pt>
                <c:pt idx="2">
                  <c:v>4.0870361748596689E-3</c:v>
                </c:pt>
                <c:pt idx="3">
                  <c:v>5.43644890589692E-3</c:v>
                </c:pt>
                <c:pt idx="4">
                  <c:v>6.7782912990321399E-3</c:v>
                </c:pt>
                <c:pt idx="5">
                  <c:v>8.1712334730060735E-3</c:v>
                </c:pt>
                <c:pt idx="6">
                  <c:v>9.5641756469800089E-3</c:v>
                </c:pt>
                <c:pt idx="7">
                  <c:v>1.095522523647844E-2</c:v>
                </c:pt>
                <c:pt idx="8">
                  <c:v>1.2348167410452375E-2</c:v>
                </c:pt>
                <c:pt idx="9">
                  <c:v>1.3689063511349837E-2</c:v>
                </c:pt>
                <c:pt idx="10">
                  <c:v>1.5038476242387092E-2</c:v>
                </c:pt>
                <c:pt idx="11">
                  <c:v>1.6386942681186584E-2</c:v>
                </c:pt>
                <c:pt idx="12">
                  <c:v>1.7736355412223841E-2</c:v>
                </c:pt>
                <c:pt idx="13">
                  <c:v>1.908671443549884E-2</c:v>
                </c:pt>
                <c:pt idx="14">
                  <c:v>2.0436127166536092E-2</c:v>
                </c:pt>
                <c:pt idx="15">
                  <c:v>2.1785539897573349E-2</c:v>
                </c:pt>
                <c:pt idx="16">
                  <c:v>2.3127382290708553E-2</c:v>
                </c:pt>
                <c:pt idx="17">
                  <c:v>2.4468278391606021E-2</c:v>
                </c:pt>
                <c:pt idx="18">
                  <c:v>2.5817691122643278E-2</c:v>
                </c:pt>
                <c:pt idx="19">
                  <c:v>2.7166157561442774E-2</c:v>
                </c:pt>
                <c:pt idx="20">
                  <c:v>2.8507999954577989E-2</c:v>
                </c:pt>
                <c:pt idx="21">
                  <c:v>2.9857412685615248E-2</c:v>
                </c:pt>
                <c:pt idx="22">
                  <c:v>3.1207771708890247E-2</c:v>
                </c:pt>
                <c:pt idx="23">
                  <c:v>3.2560023316640756E-2</c:v>
                </c:pt>
                <c:pt idx="24">
                  <c:v>3.3900919417538221E-2</c:v>
                </c:pt>
                <c:pt idx="25">
                  <c:v>3.5250332148575481E-2</c:v>
                </c:pt>
                <c:pt idx="26">
                  <c:v>3.6642328030311651E-2</c:v>
                </c:pt>
                <c:pt idx="27">
                  <c:v>3.7991740761348904E-2</c:v>
                </c:pt>
                <c:pt idx="28">
                  <c:v>3.93402072001484E-2</c:v>
                </c:pt>
                <c:pt idx="29">
                  <c:v>4.0690566223423409E-2</c:v>
                </c:pt>
                <c:pt idx="30">
                  <c:v>4.2080669520684073E-2</c:v>
                </c:pt>
                <c:pt idx="31">
                  <c:v>4.3431028543959069E-2</c:v>
                </c:pt>
                <c:pt idx="32">
                  <c:v>4.4823970717933016E-2</c:v>
                </c:pt>
                <c:pt idx="33">
                  <c:v>4.6174329741208012E-2</c:v>
                </c:pt>
                <c:pt idx="34">
                  <c:v>4.7524688764483007E-2</c:v>
                </c:pt>
                <c:pt idx="35">
                  <c:v>4.8874101495520281E-2</c:v>
                </c:pt>
                <c:pt idx="36">
                  <c:v>5.0223514226557513E-2</c:v>
                </c:pt>
                <c:pt idx="37">
                  <c:v>5.1618348985006959E-2</c:v>
                </c:pt>
                <c:pt idx="38">
                  <c:v>5.3011291158980907E-2</c:v>
                </c:pt>
                <c:pt idx="39">
                  <c:v>5.4404233332954841E-2</c:v>
                </c:pt>
                <c:pt idx="40">
                  <c:v>5.5745129433852299E-2</c:v>
                </c:pt>
                <c:pt idx="41">
                  <c:v>5.7094542164889552E-2</c:v>
                </c:pt>
                <c:pt idx="42">
                  <c:v>5.8435438265787024E-2</c:v>
                </c:pt>
                <c:pt idx="43">
                  <c:v>5.9776334366684489E-2</c:v>
                </c:pt>
                <c:pt idx="44">
                  <c:v>6.1171169125133922E-2</c:v>
                </c:pt>
                <c:pt idx="45">
                  <c:v>6.2519635563933432E-2</c:v>
                </c:pt>
                <c:pt idx="46">
                  <c:v>6.3869994587208448E-2</c:v>
                </c:pt>
                <c:pt idx="47">
                  <c:v>6.5210890688105899E-2</c:v>
                </c:pt>
                <c:pt idx="48">
                  <c:v>6.6560303419143166E-2</c:v>
                </c:pt>
                <c:pt idx="49">
                  <c:v>6.7669357921790893E-2</c:v>
                </c:pt>
                <c:pt idx="50">
                  <c:v>6.9064192680240333E-2</c:v>
                </c:pt>
                <c:pt idx="51">
                  <c:v>7.045524226973876E-2</c:v>
                </c:pt>
                <c:pt idx="52">
                  <c:v>7.1804655000775999E-2</c:v>
                </c:pt>
                <c:pt idx="53">
                  <c:v>7.3154067731813266E-2</c:v>
                </c:pt>
                <c:pt idx="54">
                  <c:v>7.4548902490262692E-2</c:v>
                </c:pt>
                <c:pt idx="55">
                  <c:v>7.5941844664236632E-2</c:v>
                </c:pt>
                <c:pt idx="56">
                  <c:v>7.7282740765134098E-2</c:v>
                </c:pt>
                <c:pt idx="57">
                  <c:v>7.8677575523583537E-2</c:v>
                </c:pt>
                <c:pt idx="58">
                  <c:v>8.0067678820844229E-2</c:v>
                </c:pt>
                <c:pt idx="59">
                  <c:v>8.1417091551881468E-2</c:v>
                </c:pt>
                <c:pt idx="60">
                  <c:v>8.2758933945016724E-2</c:v>
                </c:pt>
                <c:pt idx="61">
                  <c:v>8.4099830045914162E-2</c:v>
                </c:pt>
                <c:pt idx="62">
                  <c:v>8.544167243904939E-2</c:v>
                </c:pt>
                <c:pt idx="63">
                  <c:v>8.6792031462324393E-2</c:v>
                </c:pt>
                <c:pt idx="64">
                  <c:v>8.8184973636298361E-2</c:v>
                </c:pt>
                <c:pt idx="65">
                  <c:v>8.9534386367335586E-2</c:v>
                </c:pt>
                <c:pt idx="66">
                  <c:v>9.0884745390610602E-2</c:v>
                </c:pt>
                <c:pt idx="67">
                  <c:v>9.2219963738081528E-2</c:v>
                </c:pt>
                <c:pt idx="68">
                  <c:v>9.3569376469118767E-2</c:v>
                </c:pt>
                <c:pt idx="69">
                  <c:v>9.4961372350854986E-2</c:v>
                </c:pt>
                <c:pt idx="70">
                  <c:v>9.6311731374129933E-2</c:v>
                </c:pt>
                <c:pt idx="71">
                  <c:v>9.7662090397404991E-2</c:v>
                </c:pt>
                <c:pt idx="72">
                  <c:v>9.9054086279141154E-2</c:v>
                </c:pt>
                <c:pt idx="73">
                  <c:v>0.10044702845311508</c:v>
                </c:pt>
                <c:pt idx="74">
                  <c:v>0.10178792455401253</c:v>
                </c:pt>
                <c:pt idx="75">
                  <c:v>0.10318086672798647</c:v>
                </c:pt>
                <c:pt idx="76">
                  <c:v>0.10452933316678596</c:v>
                </c:pt>
                <c:pt idx="77">
                  <c:v>0.10592132904852215</c:v>
                </c:pt>
                <c:pt idx="78">
                  <c:v>0.10731427122249609</c:v>
                </c:pt>
                <c:pt idx="79">
                  <c:v>0.10861447675717013</c:v>
                </c:pt>
                <c:pt idx="80">
                  <c:v>0.11000741893114406</c:v>
                </c:pt>
                <c:pt idx="81">
                  <c:v>0.11139941481288025</c:v>
                </c:pt>
                <c:pt idx="82">
                  <c:v>0.11279424957132973</c:v>
                </c:pt>
                <c:pt idx="83">
                  <c:v>0.11418908432977912</c:v>
                </c:pt>
                <c:pt idx="84">
                  <c:v>0.11558391908822857</c:v>
                </c:pt>
                <c:pt idx="85">
                  <c:v>0.11697307609325151</c:v>
                </c:pt>
                <c:pt idx="86">
                  <c:v>0.11836601826722545</c:v>
                </c:pt>
                <c:pt idx="87">
                  <c:v>0.11971448470602496</c:v>
                </c:pt>
                <c:pt idx="88">
                  <c:v>0.12104970305349588</c:v>
                </c:pt>
                <c:pt idx="89">
                  <c:v>0.12243886005851881</c:v>
                </c:pt>
                <c:pt idx="90">
                  <c:v>0.12382801706354173</c:v>
                </c:pt>
                <c:pt idx="91">
                  <c:v>0.12516891316443921</c:v>
                </c:pt>
                <c:pt idx="92">
                  <c:v>0.12651075555757441</c:v>
                </c:pt>
                <c:pt idx="93">
                  <c:v>0.1278592219963739</c:v>
                </c:pt>
                <c:pt idx="94">
                  <c:v>0.12925405675482335</c:v>
                </c:pt>
                <c:pt idx="95">
                  <c:v>0.13064605263655948</c:v>
                </c:pt>
                <c:pt idx="96">
                  <c:v>0.131994519075359</c:v>
                </c:pt>
                <c:pt idx="97">
                  <c:v>0.13334298551415855</c:v>
                </c:pt>
                <c:pt idx="98">
                  <c:v>0.13473214251918147</c:v>
                </c:pt>
                <c:pt idx="99">
                  <c:v>0.13607303862007888</c:v>
                </c:pt>
                <c:pt idx="100">
                  <c:v>0.13746598079405287</c:v>
                </c:pt>
                <c:pt idx="101">
                  <c:v>0.13886081555250226</c:v>
                </c:pt>
                <c:pt idx="102">
                  <c:v>0.14024997255752525</c:v>
                </c:pt>
                <c:pt idx="103">
                  <c:v>0.14159938528856247</c:v>
                </c:pt>
                <c:pt idx="104">
                  <c:v>0.14298948858582322</c:v>
                </c:pt>
                <c:pt idx="105">
                  <c:v>0.14437107525294399</c:v>
                </c:pt>
                <c:pt idx="106">
                  <c:v>0.14572048798398129</c:v>
                </c:pt>
                <c:pt idx="107">
                  <c:v>0.1471096449890042</c:v>
                </c:pt>
                <c:pt idx="108">
                  <c:v>0.1485044797474537</c:v>
                </c:pt>
                <c:pt idx="109">
                  <c:v>0.14989742192142763</c:v>
                </c:pt>
                <c:pt idx="110">
                  <c:v>0.1512856326342128</c:v>
                </c:pt>
                <c:pt idx="111">
                  <c:v>0.15266059525566936</c:v>
                </c:pt>
                <c:pt idx="112">
                  <c:v>0.15395417674467915</c:v>
                </c:pt>
                <c:pt idx="113">
                  <c:v>0.15534333374970211</c:v>
                </c:pt>
                <c:pt idx="114">
                  <c:v>0.15673532963143827</c:v>
                </c:pt>
                <c:pt idx="115">
                  <c:v>0.1581301643898877</c:v>
                </c:pt>
                <c:pt idx="116">
                  <c:v>0.15951932139491065</c:v>
                </c:pt>
                <c:pt idx="117">
                  <c:v>0.16089428401636727</c:v>
                </c:pt>
                <c:pt idx="118">
                  <c:v>0.16223612640950241</c:v>
                </c:pt>
                <c:pt idx="119">
                  <c:v>0.16362339083004987</c:v>
                </c:pt>
                <c:pt idx="120">
                  <c:v>0.16501538671178609</c:v>
                </c:pt>
                <c:pt idx="121">
                  <c:v>0.16640738259352231</c:v>
                </c:pt>
                <c:pt idx="122">
                  <c:v>0.16775679532455948</c:v>
                </c:pt>
                <c:pt idx="123">
                  <c:v>0.1691516300830089</c:v>
                </c:pt>
                <c:pt idx="124">
                  <c:v>0.17050104281404618</c:v>
                </c:pt>
                <c:pt idx="125">
                  <c:v>0.17185045554508341</c:v>
                </c:pt>
                <c:pt idx="126">
                  <c:v>0.17324339771905739</c:v>
                </c:pt>
                <c:pt idx="127">
                  <c:v>0.17458524011219262</c:v>
                </c:pt>
                <c:pt idx="128">
                  <c:v>0.17592708250532785</c:v>
                </c:pt>
                <c:pt idx="129">
                  <c:v>0.17730204512678441</c:v>
                </c:pt>
                <c:pt idx="130">
                  <c:v>0.17864294122768187</c:v>
                </c:pt>
                <c:pt idx="131">
                  <c:v>0.17997815957515281</c:v>
                </c:pt>
                <c:pt idx="132">
                  <c:v>0.18137015545688898</c:v>
                </c:pt>
                <c:pt idx="133">
                  <c:v>0.18276215133862522</c:v>
                </c:pt>
                <c:pt idx="134">
                  <c:v>0.1840566791198727</c:v>
                </c:pt>
                <c:pt idx="135">
                  <c:v>0.1853985215130079</c:v>
                </c:pt>
                <c:pt idx="136">
                  <c:v>0.18679335627145741</c:v>
                </c:pt>
                <c:pt idx="137">
                  <c:v>0.18818251327648028</c:v>
                </c:pt>
                <c:pt idx="138">
                  <c:v>0.18951773162395125</c:v>
                </c:pt>
                <c:pt idx="139">
                  <c:v>0.19090972750568741</c:v>
                </c:pt>
                <c:pt idx="140">
                  <c:v>0.19230266967966136</c:v>
                </c:pt>
                <c:pt idx="141">
                  <c:v>0.19369750443811079</c:v>
                </c:pt>
                <c:pt idx="142">
                  <c:v>0.19508760773537151</c:v>
                </c:pt>
                <c:pt idx="143">
                  <c:v>0.19648054990934544</c:v>
                </c:pt>
                <c:pt idx="144">
                  <c:v>0.19787538466779492</c:v>
                </c:pt>
                <c:pt idx="145">
                  <c:v>0.19925034728925151</c:v>
                </c:pt>
                <c:pt idx="146">
                  <c:v>0.2005997600202887</c:v>
                </c:pt>
                <c:pt idx="147">
                  <c:v>0.20175991430377516</c:v>
                </c:pt>
                <c:pt idx="148">
                  <c:v>0.20306011983844921</c:v>
                </c:pt>
                <c:pt idx="149">
                  <c:v>0.20420607973836938</c:v>
                </c:pt>
                <c:pt idx="150">
                  <c:v>0.20555549246940666</c:v>
                </c:pt>
                <c:pt idx="151">
                  <c:v>0.20695032722785603</c:v>
                </c:pt>
                <c:pt idx="152">
                  <c:v>0.20833759164840346</c:v>
                </c:pt>
                <c:pt idx="153">
                  <c:v>0.20972580236118865</c:v>
                </c:pt>
                <c:pt idx="154">
                  <c:v>0.21112063711963805</c:v>
                </c:pt>
                <c:pt idx="155">
                  <c:v>0.2125154718780875</c:v>
                </c:pt>
                <c:pt idx="156">
                  <c:v>0.21390368259087275</c:v>
                </c:pt>
                <c:pt idx="157">
                  <c:v>0.21529189330365783</c:v>
                </c:pt>
                <c:pt idx="158">
                  <c:v>0.21668672806210726</c:v>
                </c:pt>
                <c:pt idx="159">
                  <c:v>0.21807872394384339</c:v>
                </c:pt>
                <c:pt idx="160">
                  <c:v>0.2194716661178174</c:v>
                </c:pt>
                <c:pt idx="161">
                  <c:v>0.22086460829179136</c:v>
                </c:pt>
                <c:pt idx="162">
                  <c:v>0.22225660417352755</c:v>
                </c:pt>
                <c:pt idx="163">
                  <c:v>0.223651438931977</c:v>
                </c:pt>
                <c:pt idx="164">
                  <c:v>0.22504438110595099</c:v>
                </c:pt>
                <c:pt idx="165">
                  <c:v>0.22643353811097391</c:v>
                </c:pt>
                <c:pt idx="166">
                  <c:v>0.22782553399271008</c:v>
                </c:pt>
                <c:pt idx="167">
                  <c:v>0.22921847616668406</c:v>
                </c:pt>
                <c:pt idx="168">
                  <c:v>0.23060668687946922</c:v>
                </c:pt>
                <c:pt idx="169">
                  <c:v>0.23200152163791862</c:v>
                </c:pt>
                <c:pt idx="170">
                  <c:v>0.23339351751965479</c:v>
                </c:pt>
                <c:pt idx="171">
                  <c:v>0.2347883522781043</c:v>
                </c:pt>
                <c:pt idx="172">
                  <c:v>0.23613871130137931</c:v>
                </c:pt>
                <c:pt idx="173">
                  <c:v>0.23748055369451451</c:v>
                </c:pt>
                <c:pt idx="174">
                  <c:v>0.23887254957625073</c:v>
                </c:pt>
                <c:pt idx="175">
                  <c:v>0.24026549175022477</c:v>
                </c:pt>
                <c:pt idx="176">
                  <c:v>0.24161395818902423</c:v>
                </c:pt>
                <c:pt idx="177">
                  <c:v>0.24295580058215946</c:v>
                </c:pt>
                <c:pt idx="178">
                  <c:v>0.24435063534060888</c:v>
                </c:pt>
                <c:pt idx="179">
                  <c:v>0.24574357751458284</c:v>
                </c:pt>
                <c:pt idx="180">
                  <c:v>0.24713841227303229</c:v>
                </c:pt>
                <c:pt idx="181">
                  <c:v>0.2485313544470063</c:v>
                </c:pt>
                <c:pt idx="182">
                  <c:v>0.24992335032874244</c:v>
                </c:pt>
                <c:pt idx="183">
                  <c:v>0.251298312950199</c:v>
                </c:pt>
                <c:pt idx="184">
                  <c:v>0.25269314770864842</c:v>
                </c:pt>
                <c:pt idx="185">
                  <c:v>0.25408325100590917</c:v>
                </c:pt>
                <c:pt idx="186">
                  <c:v>0.25543266373694651</c:v>
                </c:pt>
                <c:pt idx="187">
                  <c:v>0.25681992815749388</c:v>
                </c:pt>
                <c:pt idx="188">
                  <c:v>0.25816177055062911</c:v>
                </c:pt>
                <c:pt idx="189">
                  <c:v>0.25954998126341433</c:v>
                </c:pt>
                <c:pt idx="190">
                  <c:v>0.26094292343738829</c:v>
                </c:pt>
                <c:pt idx="191">
                  <c:v>0.26229138987618772</c:v>
                </c:pt>
                <c:pt idx="192">
                  <c:v>0.26364174889946285</c:v>
                </c:pt>
                <c:pt idx="193">
                  <c:v>0.26504036882686333</c:v>
                </c:pt>
                <c:pt idx="194">
                  <c:v>0.2664352035853127</c:v>
                </c:pt>
                <c:pt idx="195">
                  <c:v>0.26778461631634998</c:v>
                </c:pt>
                <c:pt idx="196">
                  <c:v>0.26913402904738726</c:v>
                </c:pt>
                <c:pt idx="197">
                  <c:v>0.27052886380583691</c:v>
                </c:pt>
                <c:pt idx="198">
                  <c:v>0.27191045047295764</c:v>
                </c:pt>
                <c:pt idx="199">
                  <c:v>0.27300814946875235</c:v>
                </c:pt>
                <c:pt idx="200">
                  <c:v>0.27440014535048857</c:v>
                </c:pt>
                <c:pt idx="201">
                  <c:v>0.27579498010893794</c:v>
                </c:pt>
                <c:pt idx="202">
                  <c:v>0.2771831908217231</c:v>
                </c:pt>
                <c:pt idx="203">
                  <c:v>0.27857518670345932</c:v>
                </c:pt>
                <c:pt idx="204">
                  <c:v>0.27996339741624454</c:v>
                </c:pt>
                <c:pt idx="205">
                  <c:v>0.2813563395902185</c:v>
                </c:pt>
                <c:pt idx="206">
                  <c:v>0.28270669861349346</c:v>
                </c:pt>
                <c:pt idx="207">
                  <c:v>0.28409585561851636</c:v>
                </c:pt>
                <c:pt idx="208">
                  <c:v>0.28548879779249042</c:v>
                </c:pt>
                <c:pt idx="209">
                  <c:v>0.28688741771989096</c:v>
                </c:pt>
                <c:pt idx="210">
                  <c:v>0.28823683045092802</c:v>
                </c:pt>
                <c:pt idx="211">
                  <c:v>0.28958529688972767</c:v>
                </c:pt>
                <c:pt idx="212">
                  <c:v>0.29093470962076495</c:v>
                </c:pt>
                <c:pt idx="213">
                  <c:v>0.29232197404131233</c:v>
                </c:pt>
                <c:pt idx="214">
                  <c:v>0.29371680879976186</c:v>
                </c:pt>
                <c:pt idx="215">
                  <c:v>0.29510407322030924</c:v>
                </c:pt>
                <c:pt idx="216">
                  <c:v>0.29649323022533203</c:v>
                </c:pt>
                <c:pt idx="217">
                  <c:v>0.29788049464587962</c:v>
                </c:pt>
                <c:pt idx="218">
                  <c:v>0.29927249052761584</c:v>
                </c:pt>
                <c:pt idx="219">
                  <c:v>0.30066259382487648</c:v>
                </c:pt>
                <c:pt idx="220">
                  <c:v>0.30205742858332579</c:v>
                </c:pt>
                <c:pt idx="221">
                  <c:v>0.30344658558834886</c:v>
                </c:pt>
                <c:pt idx="222">
                  <c:v>0.30484142034679829</c:v>
                </c:pt>
                <c:pt idx="223">
                  <c:v>0.30619177937007336</c:v>
                </c:pt>
                <c:pt idx="224">
                  <c:v>0.30758377525180958</c:v>
                </c:pt>
                <c:pt idx="225">
                  <c:v>0.308978610010259</c:v>
                </c:pt>
                <c:pt idx="226">
                  <c:v>0.31032045240339418</c:v>
                </c:pt>
                <c:pt idx="227">
                  <c:v>0.31170960940841708</c:v>
                </c:pt>
                <c:pt idx="228">
                  <c:v>0.31310822933581767</c:v>
                </c:pt>
                <c:pt idx="229">
                  <c:v>0.31450022521755389</c:v>
                </c:pt>
                <c:pt idx="230">
                  <c:v>0.31585058424082896</c:v>
                </c:pt>
                <c:pt idx="231">
                  <c:v>0.31723784866137617</c:v>
                </c:pt>
                <c:pt idx="232">
                  <c:v>0.31862984454311233</c:v>
                </c:pt>
                <c:pt idx="233">
                  <c:v>0.32002846447051292</c:v>
                </c:pt>
                <c:pt idx="234">
                  <c:v>0.32141762147553582</c:v>
                </c:pt>
                <c:pt idx="235">
                  <c:v>0.32276798049881089</c:v>
                </c:pt>
                <c:pt idx="236">
                  <c:v>0.32416660042621132</c:v>
                </c:pt>
                <c:pt idx="237">
                  <c:v>0.32554156304766801</c:v>
                </c:pt>
                <c:pt idx="238">
                  <c:v>0.32689192207094298</c:v>
                </c:pt>
                <c:pt idx="239">
                  <c:v>0.32829054199834345</c:v>
                </c:pt>
                <c:pt idx="240">
                  <c:v>0.32967875271112856</c:v>
                </c:pt>
                <c:pt idx="241">
                  <c:v>0.33107169488510257</c:v>
                </c:pt>
                <c:pt idx="242">
                  <c:v>0.33247126110474096</c:v>
                </c:pt>
                <c:pt idx="243">
                  <c:v>0.33386041810976386</c:v>
                </c:pt>
                <c:pt idx="244">
                  <c:v>0.3352533602837377</c:v>
                </c:pt>
                <c:pt idx="245">
                  <c:v>0.33665198021113812</c:v>
                </c:pt>
                <c:pt idx="246">
                  <c:v>0.33805060013853866</c:v>
                </c:pt>
                <c:pt idx="247">
                  <c:v>0.33945016635817687</c:v>
                </c:pt>
                <c:pt idx="248">
                  <c:v>0.34083175302529778</c:v>
                </c:pt>
                <c:pt idx="249">
                  <c:v>0.34223131924493599</c:v>
                </c:pt>
                <c:pt idx="250">
                  <c:v>0.34357316163807128</c:v>
                </c:pt>
                <c:pt idx="251">
                  <c:v>0.34497272785770949</c:v>
                </c:pt>
                <c:pt idx="252">
                  <c:v>0.34632308688098457</c:v>
                </c:pt>
                <c:pt idx="253">
                  <c:v>0.34771792163943394</c:v>
                </c:pt>
                <c:pt idx="254">
                  <c:v>0.34911275639788347</c:v>
                </c:pt>
                <c:pt idx="255">
                  <c:v>0.35051232261752158</c:v>
                </c:pt>
                <c:pt idx="256">
                  <c:v>0.35186173534855891</c:v>
                </c:pt>
                <c:pt idx="257">
                  <c:v>0.35325467752253281</c:v>
                </c:pt>
                <c:pt idx="258">
                  <c:v>0.35460409025357015</c:v>
                </c:pt>
                <c:pt idx="259">
                  <c:v>0.3560008175964951</c:v>
                </c:pt>
                <c:pt idx="260">
                  <c:v>0.35738808201704259</c:v>
                </c:pt>
                <c:pt idx="261">
                  <c:v>0.35878480935996759</c:v>
                </c:pt>
                <c:pt idx="262">
                  <c:v>0.36017302007275265</c:v>
                </c:pt>
                <c:pt idx="263">
                  <c:v>0.36156217707777566</c:v>
                </c:pt>
                <c:pt idx="264">
                  <c:v>0.36295701183622497</c:v>
                </c:pt>
                <c:pt idx="265">
                  <c:v>0.36435563176362551</c:v>
                </c:pt>
                <c:pt idx="266">
                  <c:v>0.36569747415676068</c:v>
                </c:pt>
                <c:pt idx="267">
                  <c:v>0.36709609408416122</c:v>
                </c:pt>
                <c:pt idx="268">
                  <c:v>0.36848619738142196</c:v>
                </c:pt>
                <c:pt idx="269">
                  <c:v>0.36986778404854287</c:v>
                </c:pt>
                <c:pt idx="270">
                  <c:v>0.37126261880699218</c:v>
                </c:pt>
                <c:pt idx="271">
                  <c:v>0.37265556098096625</c:v>
                </c:pt>
                <c:pt idx="272">
                  <c:v>0.37405512720060446</c:v>
                </c:pt>
                <c:pt idx="273">
                  <c:v>0.37544806937457842</c:v>
                </c:pt>
                <c:pt idx="274">
                  <c:v>0.37683722637960138</c:v>
                </c:pt>
                <c:pt idx="275">
                  <c:v>0.37822922226133743</c:v>
                </c:pt>
                <c:pt idx="276">
                  <c:v>0.37962216443531138</c:v>
                </c:pt>
                <c:pt idx="277">
                  <c:v>0.38101132144033434</c:v>
                </c:pt>
                <c:pt idx="278">
                  <c:v>0.38239290810745541</c:v>
                </c:pt>
                <c:pt idx="279">
                  <c:v>0.38379152803485578</c:v>
                </c:pt>
                <c:pt idx="280">
                  <c:v>0.38518636279330526</c:v>
                </c:pt>
                <c:pt idx="281">
                  <c:v>0.38653577552434254</c:v>
                </c:pt>
                <c:pt idx="282">
                  <c:v>0.38793439545174296</c:v>
                </c:pt>
                <c:pt idx="283">
                  <c:v>0.38932260616452818</c:v>
                </c:pt>
                <c:pt idx="284">
                  <c:v>0.39071744092297761</c:v>
                </c:pt>
                <c:pt idx="285">
                  <c:v>0.39210470534352504</c:v>
                </c:pt>
                <c:pt idx="286">
                  <c:v>0.39349670122526131</c:v>
                </c:pt>
                <c:pt idx="287">
                  <c:v>0.39489532115266179</c:v>
                </c:pt>
                <c:pt idx="288">
                  <c:v>0.39629488737229995</c:v>
                </c:pt>
                <c:pt idx="289">
                  <c:v>0.39763672976543513</c:v>
                </c:pt>
                <c:pt idx="290">
                  <c:v>0.39903345710836008</c:v>
                </c:pt>
                <c:pt idx="291">
                  <c:v>0.40042261411338298</c:v>
                </c:pt>
                <c:pt idx="292">
                  <c:v>0.40182218033302131</c:v>
                </c:pt>
                <c:pt idx="293">
                  <c:v>0.40321039104580647</c:v>
                </c:pt>
                <c:pt idx="294">
                  <c:v>0.4046090109732069</c:v>
                </c:pt>
                <c:pt idx="295">
                  <c:v>0.40600195314718085</c:v>
                </c:pt>
                <c:pt idx="296">
                  <c:v>0.40734379554031608</c:v>
                </c:pt>
                <c:pt idx="297">
                  <c:v>0.4087424154677165</c:v>
                </c:pt>
                <c:pt idx="298">
                  <c:v>0.41013725022616587</c:v>
                </c:pt>
                <c:pt idx="299">
                  <c:v>0.41152167577000026</c:v>
                </c:pt>
                <c:pt idx="300">
                  <c:v>0.41291651052844963</c:v>
                </c:pt>
                <c:pt idx="301">
                  <c:v>0.41430945270242359</c:v>
                </c:pt>
                <c:pt idx="302">
                  <c:v>0.4157090189220618</c:v>
                </c:pt>
                <c:pt idx="303">
                  <c:v>0.41710196109603576</c:v>
                </c:pt>
                <c:pt idx="304">
                  <c:v>0.41849111810105866</c:v>
                </c:pt>
                <c:pt idx="305">
                  <c:v>0.4198812213983194</c:v>
                </c:pt>
                <c:pt idx="306">
                  <c:v>0.42127416357229336</c:v>
                </c:pt>
                <c:pt idx="307">
                  <c:v>0.42267278349969389</c:v>
                </c:pt>
                <c:pt idx="308">
                  <c:v>0.42406572567366774</c:v>
                </c:pt>
                <c:pt idx="309">
                  <c:v>0.42545772155540396</c:v>
                </c:pt>
                <c:pt idx="310">
                  <c:v>0.42684593226818907</c:v>
                </c:pt>
                <c:pt idx="311">
                  <c:v>0.42819534499922635</c:v>
                </c:pt>
                <c:pt idx="312">
                  <c:v>0.42958734088096262</c:v>
                </c:pt>
                <c:pt idx="313">
                  <c:v>0.43098406822388763</c:v>
                </c:pt>
                <c:pt idx="314">
                  <c:v>0.43238552702800137</c:v>
                </c:pt>
                <c:pt idx="315">
                  <c:v>0.43377846920197533</c:v>
                </c:pt>
                <c:pt idx="316">
                  <c:v>0.43516005586909612</c:v>
                </c:pt>
                <c:pt idx="317">
                  <c:v>0.43655867579649665</c:v>
                </c:pt>
                <c:pt idx="318">
                  <c:v>0.43795824201613476</c:v>
                </c:pt>
                <c:pt idx="319">
                  <c:v>0.43934739902115771</c:v>
                </c:pt>
                <c:pt idx="320">
                  <c:v>0.44074601894855819</c:v>
                </c:pt>
                <c:pt idx="321">
                  <c:v>0.44213612224581883</c:v>
                </c:pt>
                <c:pt idx="322">
                  <c:v>0.44353568846545705</c:v>
                </c:pt>
                <c:pt idx="323">
                  <c:v>0.44492768434719321</c:v>
                </c:pt>
                <c:pt idx="324">
                  <c:v>0.44632725056683131</c:v>
                </c:pt>
                <c:pt idx="325">
                  <c:v>0.44772019274080538</c:v>
                </c:pt>
                <c:pt idx="326">
                  <c:v>0.4491150274992548</c:v>
                </c:pt>
                <c:pt idx="327">
                  <c:v>0.45050607708875318</c:v>
                </c:pt>
                <c:pt idx="328">
                  <c:v>0.45190658960062924</c:v>
                </c:pt>
                <c:pt idx="329">
                  <c:v>0.45329385402117645</c:v>
                </c:pt>
                <c:pt idx="330">
                  <c:v>0.45468868877962604</c:v>
                </c:pt>
                <c:pt idx="331">
                  <c:v>0.45608163095359994</c:v>
                </c:pt>
                <c:pt idx="332">
                  <c:v>0.45747835829652489</c:v>
                </c:pt>
                <c:pt idx="333">
                  <c:v>0.4588675153015479</c:v>
                </c:pt>
                <c:pt idx="334">
                  <c:v>0.46025477972209533</c:v>
                </c:pt>
                <c:pt idx="335">
                  <c:v>0.46164393672711812</c:v>
                </c:pt>
                <c:pt idx="336">
                  <c:v>0.46304444923899418</c:v>
                </c:pt>
                <c:pt idx="337">
                  <c:v>0.46444401545863234</c:v>
                </c:pt>
                <c:pt idx="338">
                  <c:v>0.46582844100246656</c:v>
                </c:pt>
                <c:pt idx="339">
                  <c:v>0.46722327576091599</c:v>
                </c:pt>
                <c:pt idx="340">
                  <c:v>0.46861148647370104</c:v>
                </c:pt>
                <c:pt idx="341">
                  <c:v>0.4699864490951578</c:v>
                </c:pt>
                <c:pt idx="342">
                  <c:v>0.47138506902255828</c:v>
                </c:pt>
                <c:pt idx="343">
                  <c:v>0.47277801119653212</c:v>
                </c:pt>
                <c:pt idx="344">
                  <c:v>0.47416527561707961</c:v>
                </c:pt>
                <c:pt idx="345">
                  <c:v>0.47556484183671777</c:v>
                </c:pt>
                <c:pt idx="346">
                  <c:v>0.47695778401069172</c:v>
                </c:pt>
                <c:pt idx="347">
                  <c:v>0.47833937067781263</c:v>
                </c:pt>
                <c:pt idx="348">
                  <c:v>0.47973609802073747</c:v>
                </c:pt>
                <c:pt idx="349">
                  <c:v>0.48113566424037579</c:v>
                </c:pt>
                <c:pt idx="350">
                  <c:v>0.48253523046001384</c:v>
                </c:pt>
                <c:pt idx="351">
                  <c:v>0.48391965600384806</c:v>
                </c:pt>
                <c:pt idx="352">
                  <c:v>0.48531259817782207</c:v>
                </c:pt>
                <c:pt idx="353">
                  <c:v>0.48666295720109698</c:v>
                </c:pt>
                <c:pt idx="354">
                  <c:v>0.48805022162164446</c:v>
                </c:pt>
                <c:pt idx="355">
                  <c:v>0.489448841549045</c:v>
                </c:pt>
                <c:pt idx="356">
                  <c:v>0.49084746147644542</c:v>
                </c:pt>
                <c:pt idx="357">
                  <c:v>0.49222242409790207</c:v>
                </c:pt>
                <c:pt idx="358">
                  <c:v>0.49362009773306481</c:v>
                </c:pt>
                <c:pt idx="359">
                  <c:v>0.49491462551431231</c:v>
                </c:pt>
                <c:pt idx="360">
                  <c:v>0.49630756768828627</c:v>
                </c:pt>
                <c:pt idx="361">
                  <c:v>0.49770713390792437</c:v>
                </c:pt>
                <c:pt idx="362">
                  <c:v>0.49909629091294738</c:v>
                </c:pt>
                <c:pt idx="363">
                  <c:v>0.50049585713258571</c:v>
                </c:pt>
                <c:pt idx="364">
                  <c:v>0.5018954233522237</c:v>
                </c:pt>
                <c:pt idx="365">
                  <c:v>0.50329025811067318</c:v>
                </c:pt>
                <c:pt idx="366">
                  <c:v>0.50467184477779403</c:v>
                </c:pt>
                <c:pt idx="367">
                  <c:v>0.50606100178281677</c:v>
                </c:pt>
                <c:pt idx="368">
                  <c:v>0.50744826620336447</c:v>
                </c:pt>
                <c:pt idx="369">
                  <c:v>0.50882985287048543</c:v>
                </c:pt>
                <c:pt idx="370">
                  <c:v>0.51022468762893469</c:v>
                </c:pt>
                <c:pt idx="371">
                  <c:v>0.51161952238738428</c:v>
                </c:pt>
                <c:pt idx="372">
                  <c:v>0.5130162497303089</c:v>
                </c:pt>
                <c:pt idx="373">
                  <c:v>0.51440067527414324</c:v>
                </c:pt>
                <c:pt idx="374">
                  <c:v>0.51579834890930587</c:v>
                </c:pt>
                <c:pt idx="375">
                  <c:v>0.51718939849880441</c:v>
                </c:pt>
                <c:pt idx="376">
                  <c:v>0.51856436112026061</c:v>
                </c:pt>
                <c:pt idx="377">
                  <c:v>0.51991377385129811</c:v>
                </c:pt>
                <c:pt idx="378">
                  <c:v>0.5213010382718456</c:v>
                </c:pt>
                <c:pt idx="379">
                  <c:v>0.52268262493896656</c:v>
                </c:pt>
                <c:pt idx="380">
                  <c:v>0.52408313745084245</c:v>
                </c:pt>
                <c:pt idx="381">
                  <c:v>0.52547229445586541</c:v>
                </c:pt>
                <c:pt idx="382">
                  <c:v>0.52686523662983964</c:v>
                </c:pt>
                <c:pt idx="383">
                  <c:v>0.52826669543395299</c:v>
                </c:pt>
                <c:pt idx="384">
                  <c:v>0.52966531536135353</c:v>
                </c:pt>
                <c:pt idx="385">
                  <c:v>0.53105257978190079</c:v>
                </c:pt>
                <c:pt idx="386">
                  <c:v>0.53243700532573501</c:v>
                </c:pt>
                <c:pt idx="387">
                  <c:v>0.5338242697462825</c:v>
                </c:pt>
                <c:pt idx="388">
                  <c:v>0.53521342675130534</c:v>
                </c:pt>
                <c:pt idx="389">
                  <c:v>0.53660258375632819</c:v>
                </c:pt>
                <c:pt idx="390">
                  <c:v>0.5379898481768759</c:v>
                </c:pt>
                <c:pt idx="391">
                  <c:v>0.53939036068875179</c:v>
                </c:pt>
                <c:pt idx="392">
                  <c:v>0.54078519544720116</c:v>
                </c:pt>
                <c:pt idx="393">
                  <c:v>0.54217435245222412</c:v>
                </c:pt>
                <c:pt idx="394">
                  <c:v>0.54356350945724685</c:v>
                </c:pt>
                <c:pt idx="395">
                  <c:v>0.54491292218828424</c:v>
                </c:pt>
                <c:pt idx="396">
                  <c:v>0.54611282074575629</c:v>
                </c:pt>
                <c:pt idx="397">
                  <c:v>0.54749724628959073</c:v>
                </c:pt>
                <c:pt idx="398">
                  <c:v>0.54889397363251569</c:v>
                </c:pt>
                <c:pt idx="399">
                  <c:v>0.55028313063753842</c:v>
                </c:pt>
                <c:pt idx="400">
                  <c:v>0.55166755618137264</c:v>
                </c:pt>
                <c:pt idx="401">
                  <c:v>0.55306049835534654</c:v>
                </c:pt>
                <c:pt idx="402">
                  <c:v>0.55444492389918065</c:v>
                </c:pt>
                <c:pt idx="403">
                  <c:v>0.5558340809042035</c:v>
                </c:pt>
                <c:pt idx="404">
                  <c:v>0.55722134532475098</c:v>
                </c:pt>
                <c:pt idx="405">
                  <c:v>0.55860860974529847</c:v>
                </c:pt>
                <c:pt idx="406">
                  <c:v>0.56000344450374784</c:v>
                </c:pt>
                <c:pt idx="407">
                  <c:v>0.56139638667772163</c:v>
                </c:pt>
                <c:pt idx="408">
                  <c:v>0.56278554368274469</c:v>
                </c:pt>
                <c:pt idx="409">
                  <c:v>0.56417280810329229</c:v>
                </c:pt>
                <c:pt idx="410">
                  <c:v>0.5655704817384547</c:v>
                </c:pt>
                <c:pt idx="411">
                  <c:v>0.56695963874347799</c:v>
                </c:pt>
                <c:pt idx="412">
                  <c:v>0.56834595687178746</c:v>
                </c:pt>
                <c:pt idx="413">
                  <c:v>0.569744576799188</c:v>
                </c:pt>
                <c:pt idx="414">
                  <c:v>0.57113941155763737</c:v>
                </c:pt>
                <c:pt idx="415">
                  <c:v>0.57252667597818474</c:v>
                </c:pt>
                <c:pt idx="416">
                  <c:v>0.57391110152201874</c:v>
                </c:pt>
                <c:pt idx="417">
                  <c:v>0.57529552706585285</c:v>
                </c:pt>
                <c:pt idx="418">
                  <c:v>0.57668468407087592</c:v>
                </c:pt>
                <c:pt idx="419">
                  <c:v>0.5780719484914234</c:v>
                </c:pt>
                <c:pt idx="420">
                  <c:v>0.57946110549644603</c:v>
                </c:pt>
                <c:pt idx="421">
                  <c:v>0.58084553104028036</c:v>
                </c:pt>
                <c:pt idx="422">
                  <c:v>0.58222995658411469</c:v>
                </c:pt>
                <c:pt idx="423">
                  <c:v>0.58362100617361301</c:v>
                </c:pt>
                <c:pt idx="424">
                  <c:v>0.58502057239325111</c:v>
                </c:pt>
                <c:pt idx="425">
                  <c:v>0.58640972939827407</c:v>
                </c:pt>
                <c:pt idx="426">
                  <c:v>0.58779888640329714</c:v>
                </c:pt>
                <c:pt idx="427">
                  <c:v>0.58918520453160661</c:v>
                </c:pt>
                <c:pt idx="428">
                  <c:v>0.59058571704348273</c:v>
                </c:pt>
                <c:pt idx="429">
                  <c:v>0.59197298146402988</c:v>
                </c:pt>
                <c:pt idx="430">
                  <c:v>0.59336213846905272</c:v>
                </c:pt>
                <c:pt idx="431">
                  <c:v>0.59474656401288695</c:v>
                </c:pt>
                <c:pt idx="432">
                  <c:v>0.59613098955672106</c:v>
                </c:pt>
                <c:pt idx="433">
                  <c:v>0.59751825397726832</c:v>
                </c:pt>
                <c:pt idx="434">
                  <c:v>0.59890457210557824</c:v>
                </c:pt>
                <c:pt idx="435">
                  <c:v>0.60029562169507678</c:v>
                </c:pt>
                <c:pt idx="436">
                  <c:v>0.6016866712845752</c:v>
                </c:pt>
                <c:pt idx="437">
                  <c:v>0.60308718379645077</c:v>
                </c:pt>
                <c:pt idx="438">
                  <c:v>0.60447350192476057</c:v>
                </c:pt>
                <c:pt idx="439">
                  <c:v>0.60586076634530794</c:v>
                </c:pt>
                <c:pt idx="440">
                  <c:v>0.60724424559690449</c:v>
                </c:pt>
                <c:pt idx="441">
                  <c:v>0.60851227719549472</c:v>
                </c:pt>
                <c:pt idx="442">
                  <c:v>0.60989859532380464</c:v>
                </c:pt>
                <c:pt idx="443">
                  <c:v>0.61128491345211411</c:v>
                </c:pt>
                <c:pt idx="444">
                  <c:v>0.61268164079503895</c:v>
                </c:pt>
                <c:pt idx="445">
                  <c:v>0.61408026072243949</c:v>
                </c:pt>
                <c:pt idx="446">
                  <c:v>0.61547509548088908</c:v>
                </c:pt>
                <c:pt idx="447">
                  <c:v>0.61685478956353434</c:v>
                </c:pt>
                <c:pt idx="448">
                  <c:v>0.61824205398408183</c:v>
                </c:pt>
                <c:pt idx="449">
                  <c:v>0.6196312109891049</c:v>
                </c:pt>
                <c:pt idx="450">
                  <c:v>0.62102036799412763</c:v>
                </c:pt>
                <c:pt idx="451">
                  <c:v>0.62228839959271798</c:v>
                </c:pt>
                <c:pt idx="452">
                  <c:v>0.62368796581235608</c:v>
                </c:pt>
                <c:pt idx="453">
                  <c:v>0.62507333764842832</c:v>
                </c:pt>
                <c:pt idx="454">
                  <c:v>0.62646060206897569</c:v>
                </c:pt>
                <c:pt idx="455">
                  <c:v>0.62772863366756615</c:v>
                </c:pt>
                <c:pt idx="456">
                  <c:v>0.62911968325706435</c:v>
                </c:pt>
                <c:pt idx="457">
                  <c:v>0.63038771485565459</c:v>
                </c:pt>
                <c:pt idx="458">
                  <c:v>0.63178728107529292</c:v>
                </c:pt>
                <c:pt idx="459">
                  <c:v>0.63306099042730979</c:v>
                </c:pt>
                <c:pt idx="460">
                  <c:v>0.63444446967890633</c:v>
                </c:pt>
                <c:pt idx="461">
                  <c:v>0.6357181790309232</c:v>
                </c:pt>
                <c:pt idx="462">
                  <c:v>0.63711774525056131</c:v>
                </c:pt>
                <c:pt idx="463">
                  <c:v>0.63839240089481608</c:v>
                </c:pt>
                <c:pt idx="464">
                  <c:v>0.63977871902312589</c:v>
                </c:pt>
                <c:pt idx="465">
                  <c:v>0.64116314456695966</c:v>
                </c:pt>
                <c:pt idx="466">
                  <c:v>0.64254946269526958</c:v>
                </c:pt>
                <c:pt idx="467">
                  <c:v>0.64382411833952424</c:v>
                </c:pt>
                <c:pt idx="468">
                  <c:v>0.64520949017559615</c:v>
                </c:pt>
                <c:pt idx="469">
                  <c:v>0.64659296942719224</c:v>
                </c:pt>
                <c:pt idx="470">
                  <c:v>0.64797834126326415</c:v>
                </c:pt>
                <c:pt idx="471">
                  <c:v>0.64925205061528124</c:v>
                </c:pt>
                <c:pt idx="472">
                  <c:v>0.65052481367506054</c:v>
                </c:pt>
                <c:pt idx="473">
                  <c:v>0.6519111318033699</c:v>
                </c:pt>
                <c:pt idx="474">
                  <c:v>0.65318484115538689</c:v>
                </c:pt>
                <c:pt idx="475">
                  <c:v>0.65445760421516608</c:v>
                </c:pt>
                <c:pt idx="476">
                  <c:v>0.65573036727494505</c:v>
                </c:pt>
                <c:pt idx="477">
                  <c:v>0.65700407662696214</c:v>
                </c:pt>
                <c:pt idx="478">
                  <c:v>0.65839512621646068</c:v>
                </c:pt>
                <c:pt idx="479">
                  <c:v>0.65979469243609901</c:v>
                </c:pt>
                <c:pt idx="480">
                  <c:v>0.661194258655737</c:v>
                </c:pt>
                <c:pt idx="481">
                  <c:v>0.6625938248753751</c:v>
                </c:pt>
                <c:pt idx="482">
                  <c:v>0.66399055221830017</c:v>
                </c:pt>
                <c:pt idx="483">
                  <c:v>0.6653872795612249</c:v>
                </c:pt>
                <c:pt idx="484">
                  <c:v>0.66677359768953492</c:v>
                </c:pt>
                <c:pt idx="485">
                  <c:v>0.66804636074931367</c:v>
                </c:pt>
                <c:pt idx="486">
                  <c:v>0.66931912380909298</c:v>
                </c:pt>
                <c:pt idx="487">
                  <c:v>0.67059188686887217</c:v>
                </c:pt>
                <c:pt idx="488">
                  <c:v>0.67197820499718175</c:v>
                </c:pt>
                <c:pt idx="489">
                  <c:v>0.6732528606414363</c:v>
                </c:pt>
                <c:pt idx="490">
                  <c:v>0.67463917876974588</c:v>
                </c:pt>
                <c:pt idx="491">
                  <c:v>0.67602455060581801</c:v>
                </c:pt>
                <c:pt idx="492">
                  <c:v>0.67741560019531633</c:v>
                </c:pt>
                <c:pt idx="493">
                  <c:v>0.67879907944691276</c:v>
                </c:pt>
                <c:pt idx="494">
                  <c:v>0.68019202162088677</c:v>
                </c:pt>
                <c:pt idx="495">
                  <c:v>0.68157928604143403</c:v>
                </c:pt>
                <c:pt idx="496">
                  <c:v>0.68285299539345101</c:v>
                </c:pt>
                <c:pt idx="497">
                  <c:v>0.68412765103770579</c:v>
                </c:pt>
                <c:pt idx="498">
                  <c:v>0.68552532467286831</c:v>
                </c:pt>
                <c:pt idx="499">
                  <c:v>0.68679808773264739</c:v>
                </c:pt>
                <c:pt idx="500">
                  <c:v>0.68818913732214593</c:v>
                </c:pt>
                <c:pt idx="501">
                  <c:v>0.6894628466741628</c:v>
                </c:pt>
                <c:pt idx="502">
                  <c:v>0.69073750231841757</c:v>
                </c:pt>
                <c:pt idx="503">
                  <c:v>0.69201405054714771</c:v>
                </c:pt>
                <c:pt idx="504">
                  <c:v>0.69328775989916458</c:v>
                </c:pt>
                <c:pt idx="505">
                  <c:v>0.69456146925118145</c:v>
                </c:pt>
                <c:pt idx="506">
                  <c:v>0.69594589479501567</c:v>
                </c:pt>
                <c:pt idx="507">
                  <c:v>0.69733694438451399</c:v>
                </c:pt>
                <c:pt idx="508">
                  <c:v>0.69861065373653108</c:v>
                </c:pt>
                <c:pt idx="509">
                  <c:v>0.69988530938078575</c:v>
                </c:pt>
                <c:pt idx="510">
                  <c:v>0.70115996502504008</c:v>
                </c:pt>
                <c:pt idx="511">
                  <c:v>0.70243367437705706</c:v>
                </c:pt>
                <c:pt idx="512">
                  <c:v>0.70370738372907404</c:v>
                </c:pt>
                <c:pt idx="513">
                  <c:v>0.70498014678885312</c:v>
                </c:pt>
                <c:pt idx="514">
                  <c:v>0.70625480243310801</c:v>
                </c:pt>
                <c:pt idx="515">
                  <c:v>0.7076477446070818</c:v>
                </c:pt>
                <c:pt idx="516">
                  <c:v>0.70892050766686099</c:v>
                </c:pt>
                <c:pt idx="517">
                  <c:v>0.71019516331111565</c:v>
                </c:pt>
                <c:pt idx="518">
                  <c:v>0.71158053514718744</c:v>
                </c:pt>
                <c:pt idx="519">
                  <c:v>0.71296401439878399</c:v>
                </c:pt>
                <c:pt idx="520">
                  <c:v>0.71423772375080063</c:v>
                </c:pt>
                <c:pt idx="521">
                  <c:v>0.71551427197953088</c:v>
                </c:pt>
                <c:pt idx="522">
                  <c:v>0.71689775123112742</c:v>
                </c:pt>
                <c:pt idx="523">
                  <c:v>0.71828880082062563</c:v>
                </c:pt>
                <c:pt idx="524">
                  <c:v>0.71956345646488062</c:v>
                </c:pt>
                <c:pt idx="525">
                  <c:v>0.72083811210913529</c:v>
                </c:pt>
                <c:pt idx="526">
                  <c:v>0.72211087516891415</c:v>
                </c:pt>
                <c:pt idx="527">
                  <c:v>0.72349813958946163</c:v>
                </c:pt>
                <c:pt idx="528">
                  <c:v>0.72477184894147872</c:v>
                </c:pt>
                <c:pt idx="529">
                  <c:v>0.72616952257664114</c:v>
                </c:pt>
                <c:pt idx="530">
                  <c:v>0.72756246475061492</c:v>
                </c:pt>
                <c:pt idx="531">
                  <c:v>0.72895919209354032</c:v>
                </c:pt>
                <c:pt idx="532">
                  <c:v>0.73035970460541622</c:v>
                </c:pt>
                <c:pt idx="533">
                  <c:v>0.73165139350995045</c:v>
                </c:pt>
                <c:pt idx="534">
                  <c:v>0.73292604915420489</c:v>
                </c:pt>
                <c:pt idx="535">
                  <c:v>0.73432277649713007</c:v>
                </c:pt>
                <c:pt idx="536">
                  <c:v>0.73572328900900585</c:v>
                </c:pt>
                <c:pt idx="537">
                  <c:v>0.73699699836102284</c:v>
                </c:pt>
                <c:pt idx="538">
                  <c:v>0.73838142390485695</c:v>
                </c:pt>
                <c:pt idx="539">
                  <c:v>0.73977058090988002</c:v>
                </c:pt>
                <c:pt idx="540">
                  <c:v>0.74104712913861004</c:v>
                </c:pt>
                <c:pt idx="541">
                  <c:v>0.74243250097468183</c:v>
                </c:pt>
                <c:pt idx="542">
                  <c:v>0.74383395977879563</c:v>
                </c:pt>
                <c:pt idx="543">
                  <c:v>0.74523163341395848</c:v>
                </c:pt>
                <c:pt idx="544">
                  <c:v>0.74661700525003027</c:v>
                </c:pt>
                <c:pt idx="545">
                  <c:v>0.74789071460204726</c:v>
                </c:pt>
                <c:pt idx="546">
                  <c:v>0.74916726283077739</c:v>
                </c:pt>
                <c:pt idx="547">
                  <c:v>0.75044381105950764</c:v>
                </c:pt>
                <c:pt idx="548">
                  <c:v>0.75171846670376219</c:v>
                </c:pt>
                <c:pt idx="549">
                  <c:v>0.75310762370878515</c:v>
                </c:pt>
                <c:pt idx="550">
                  <c:v>0.75438133306080202</c:v>
                </c:pt>
                <c:pt idx="551">
                  <c:v>0.75577806040372719</c:v>
                </c:pt>
                <c:pt idx="552">
                  <c:v>0.7571691099932254</c:v>
                </c:pt>
                <c:pt idx="553">
                  <c:v>0.75856867621286361</c:v>
                </c:pt>
                <c:pt idx="554">
                  <c:v>0.7599701350169773</c:v>
                </c:pt>
                <c:pt idx="555">
                  <c:v>0.76135739943752467</c:v>
                </c:pt>
                <c:pt idx="556">
                  <c:v>0.76263205508177945</c:v>
                </c:pt>
                <c:pt idx="557">
                  <c:v>0.7639086033105098</c:v>
                </c:pt>
                <c:pt idx="558">
                  <c:v>0.76529965290000812</c:v>
                </c:pt>
                <c:pt idx="559">
                  <c:v>0.76668502473607991</c:v>
                </c:pt>
                <c:pt idx="560">
                  <c:v>0.76807607432557845</c:v>
                </c:pt>
                <c:pt idx="561">
                  <c:v>0.76946239245388792</c:v>
                </c:pt>
                <c:pt idx="562">
                  <c:v>0.7708477642899596</c:v>
                </c:pt>
                <c:pt idx="563">
                  <c:v>0.77224449163288489</c:v>
                </c:pt>
                <c:pt idx="564">
                  <c:v>0.77351914727713922</c:v>
                </c:pt>
                <c:pt idx="565">
                  <c:v>0.77479191033691863</c:v>
                </c:pt>
                <c:pt idx="566">
                  <c:v>0.7761886376798437</c:v>
                </c:pt>
                <c:pt idx="567">
                  <c:v>0.77758252614605505</c:v>
                </c:pt>
                <c:pt idx="568">
                  <c:v>0.77896695168988939</c:v>
                </c:pt>
                <c:pt idx="569">
                  <c:v>0.78014887069484407</c:v>
                </c:pt>
                <c:pt idx="570">
                  <c:v>0.78153802769986691</c:v>
                </c:pt>
                <c:pt idx="571">
                  <c:v>0.78281457592859705</c:v>
                </c:pt>
                <c:pt idx="572">
                  <c:v>0.78409585561851625</c:v>
                </c:pt>
                <c:pt idx="573">
                  <c:v>0.78548690520801434</c:v>
                </c:pt>
                <c:pt idx="574">
                  <c:v>0.78687133075184867</c:v>
                </c:pt>
                <c:pt idx="575">
                  <c:v>0.78814504010386566</c:v>
                </c:pt>
                <c:pt idx="576">
                  <c:v>0.78942158833259568</c:v>
                </c:pt>
                <c:pt idx="577">
                  <c:v>0.79069624397685034</c:v>
                </c:pt>
                <c:pt idx="578">
                  <c:v>0.79208161581292214</c:v>
                </c:pt>
                <c:pt idx="579">
                  <c:v>0.79335627145717691</c:v>
                </c:pt>
                <c:pt idx="580">
                  <c:v>0.79474164329324892</c:v>
                </c:pt>
                <c:pt idx="581">
                  <c:v>0.79601629893750347</c:v>
                </c:pt>
                <c:pt idx="582">
                  <c:v>0.79740734852700179</c:v>
                </c:pt>
                <c:pt idx="583">
                  <c:v>0.79868011158678109</c:v>
                </c:pt>
                <c:pt idx="584">
                  <c:v>0.79995476723103554</c:v>
                </c:pt>
                <c:pt idx="585">
                  <c:v>0.80122847658305274</c:v>
                </c:pt>
                <c:pt idx="586">
                  <c:v>0.80262993538716643</c:v>
                </c:pt>
                <c:pt idx="587">
                  <c:v>0.80390459103142087</c:v>
                </c:pt>
                <c:pt idx="588">
                  <c:v>0.80518113926015111</c:v>
                </c:pt>
                <c:pt idx="589">
                  <c:v>0.80657502772636258</c:v>
                </c:pt>
                <c:pt idx="590">
                  <c:v>0.80796418473138543</c:v>
                </c:pt>
                <c:pt idx="591">
                  <c:v>0.80895684528878964</c:v>
                </c:pt>
                <c:pt idx="592">
                  <c:v>0.81034221712486165</c:v>
                </c:pt>
                <c:pt idx="593">
                  <c:v>0.81161498018464062</c:v>
                </c:pt>
                <c:pt idx="594">
                  <c:v>0.81288868953665749</c:v>
                </c:pt>
                <c:pt idx="595">
                  <c:v>0.81416334518091216</c:v>
                </c:pt>
                <c:pt idx="596">
                  <c:v>0.81554871701698428</c:v>
                </c:pt>
                <c:pt idx="597">
                  <c:v>0.81682242636900126</c:v>
                </c:pt>
                <c:pt idx="598">
                  <c:v>0.8180989745977314</c:v>
                </c:pt>
                <c:pt idx="599">
                  <c:v>0.8194900241872296</c:v>
                </c:pt>
                <c:pt idx="600">
                  <c:v>0.82076467983148449</c:v>
                </c:pt>
                <c:pt idx="601">
                  <c:v>0.82215572942098281</c:v>
                </c:pt>
                <c:pt idx="602">
                  <c:v>0.82343038506523736</c:v>
                </c:pt>
                <c:pt idx="603">
                  <c:v>0.8248148106090718</c:v>
                </c:pt>
                <c:pt idx="604">
                  <c:v>0.82609135883780171</c:v>
                </c:pt>
                <c:pt idx="605">
                  <c:v>0.82736601448205627</c:v>
                </c:pt>
                <c:pt idx="606">
                  <c:v>0.8287636881172189</c:v>
                </c:pt>
                <c:pt idx="607">
                  <c:v>0.83015000624552882</c:v>
                </c:pt>
                <c:pt idx="608">
                  <c:v>0.83142276930530767</c:v>
                </c:pt>
                <c:pt idx="609">
                  <c:v>0.83281381889480632</c:v>
                </c:pt>
                <c:pt idx="610">
                  <c:v>0.83408658195458529</c:v>
                </c:pt>
                <c:pt idx="611">
                  <c:v>0.83548047042079709</c:v>
                </c:pt>
                <c:pt idx="612">
                  <c:v>0.83675512606505165</c:v>
                </c:pt>
                <c:pt idx="613">
                  <c:v>0.83814049790112366</c:v>
                </c:pt>
                <c:pt idx="614">
                  <c:v>0.83953154749062198</c:v>
                </c:pt>
                <c:pt idx="615">
                  <c:v>0.84091786561893167</c:v>
                </c:pt>
                <c:pt idx="616">
                  <c:v>0.84220860823122812</c:v>
                </c:pt>
                <c:pt idx="617">
                  <c:v>0.84360249669743981</c:v>
                </c:pt>
                <c:pt idx="618">
                  <c:v>0.8449888148257495</c:v>
                </c:pt>
                <c:pt idx="619">
                  <c:v>0.84637513295405908</c:v>
                </c:pt>
                <c:pt idx="620">
                  <c:v>0.84776618254355751</c:v>
                </c:pt>
                <c:pt idx="621">
                  <c:v>0.84904083818781229</c:v>
                </c:pt>
                <c:pt idx="622">
                  <c:v>0.85043472665402375</c:v>
                </c:pt>
                <c:pt idx="623">
                  <c:v>0.85170843600604074</c:v>
                </c:pt>
                <c:pt idx="624">
                  <c:v>0.85310610964120337</c:v>
                </c:pt>
                <c:pt idx="625">
                  <c:v>0.85449905181517749</c:v>
                </c:pt>
                <c:pt idx="626">
                  <c:v>0.8558834773590116</c:v>
                </c:pt>
                <c:pt idx="627">
                  <c:v>0.85726790290284549</c:v>
                </c:pt>
                <c:pt idx="628">
                  <c:v>0.8585416122548627</c:v>
                </c:pt>
                <c:pt idx="629">
                  <c:v>0.85993644701331184</c:v>
                </c:pt>
                <c:pt idx="630">
                  <c:v>0.86121299524204187</c:v>
                </c:pt>
                <c:pt idx="631">
                  <c:v>0.86259836707811399</c:v>
                </c:pt>
                <c:pt idx="632">
                  <c:v>0.86399320183656347</c:v>
                </c:pt>
                <c:pt idx="633">
                  <c:v>0.86538709030277505</c:v>
                </c:pt>
                <c:pt idx="634">
                  <c:v>0.86666079965479204</c:v>
                </c:pt>
                <c:pt idx="635">
                  <c:v>0.86793545529904681</c:v>
                </c:pt>
                <c:pt idx="636">
                  <c:v>0.86911737430400149</c:v>
                </c:pt>
                <c:pt idx="637">
                  <c:v>0.87011003486140537</c:v>
                </c:pt>
                <c:pt idx="638">
                  <c:v>0.87150108445090368</c:v>
                </c:pt>
                <c:pt idx="639">
                  <c:v>0.87288645628697581</c:v>
                </c:pt>
                <c:pt idx="640">
                  <c:v>0.87416016563899257</c:v>
                </c:pt>
                <c:pt idx="641">
                  <c:v>0.87554459118282668</c:v>
                </c:pt>
                <c:pt idx="642">
                  <c:v>0.87683911896407429</c:v>
                </c:pt>
                <c:pt idx="643">
                  <c:v>0.87823016855357261</c:v>
                </c:pt>
                <c:pt idx="644">
                  <c:v>0.87961932555859557</c:v>
                </c:pt>
                <c:pt idx="645">
                  <c:v>0.88101321402480715</c:v>
                </c:pt>
                <c:pt idx="646">
                  <c:v>0.88239953215311695</c:v>
                </c:pt>
                <c:pt idx="647">
                  <c:v>0.8837886891581398</c:v>
                </c:pt>
                <c:pt idx="648">
                  <c:v>0.88506145221791888</c:v>
                </c:pt>
                <c:pt idx="649">
                  <c:v>0.88633800044664901</c:v>
                </c:pt>
                <c:pt idx="650">
                  <c:v>0.88773094262062302</c:v>
                </c:pt>
                <c:pt idx="651">
                  <c:v>0.88900749084935304</c:v>
                </c:pt>
                <c:pt idx="652">
                  <c:v>0.89039286268542506</c:v>
                </c:pt>
                <c:pt idx="653">
                  <c:v>0.89178675115163664</c:v>
                </c:pt>
                <c:pt idx="654">
                  <c:v>0.89306329938036688</c:v>
                </c:pt>
                <c:pt idx="655">
                  <c:v>0.89433984760909724</c:v>
                </c:pt>
                <c:pt idx="656">
                  <c:v>0.89553690728985602</c:v>
                </c:pt>
                <c:pt idx="657">
                  <c:v>0.8969317420483055</c:v>
                </c:pt>
                <c:pt idx="658">
                  <c:v>0.89832563051451741</c:v>
                </c:pt>
                <c:pt idx="659">
                  <c:v>0.89971005605835142</c:v>
                </c:pt>
                <c:pt idx="660">
                  <c:v>0.90110489081680067</c:v>
                </c:pt>
                <c:pt idx="661">
                  <c:v>0.90237860016881755</c:v>
                </c:pt>
                <c:pt idx="662">
                  <c:v>0.90346588994999677</c:v>
                </c:pt>
                <c:pt idx="663">
                  <c:v>0.90485977841620868</c:v>
                </c:pt>
                <c:pt idx="664">
                  <c:v>0.90624893542123153</c:v>
                </c:pt>
                <c:pt idx="665">
                  <c:v>0.90764187759520576</c:v>
                </c:pt>
                <c:pt idx="666">
                  <c:v>0.90891842582393556</c:v>
                </c:pt>
                <c:pt idx="667">
                  <c:v>0.91019308146819045</c:v>
                </c:pt>
                <c:pt idx="668">
                  <c:v>0.9114667908202071</c:v>
                </c:pt>
                <c:pt idx="669">
                  <c:v>0.91286067928641912</c:v>
                </c:pt>
                <c:pt idx="670">
                  <c:v>0.91425456775263059</c:v>
                </c:pt>
                <c:pt idx="671">
                  <c:v>0.91565224138779355</c:v>
                </c:pt>
                <c:pt idx="672">
                  <c:v>0.91692878961652369</c:v>
                </c:pt>
                <c:pt idx="673">
                  <c:v>0.9183217317904977</c:v>
                </c:pt>
                <c:pt idx="674">
                  <c:v>0.9197156202567095</c:v>
                </c:pt>
                <c:pt idx="675">
                  <c:v>0.92110950872292108</c:v>
                </c:pt>
                <c:pt idx="676">
                  <c:v>0.92250245089689509</c:v>
                </c:pt>
                <c:pt idx="677">
                  <c:v>0.92388687644072931</c:v>
                </c:pt>
                <c:pt idx="678">
                  <c:v>0.92528076490694078</c:v>
                </c:pt>
                <c:pt idx="679">
                  <c:v>0.92667559966539059</c:v>
                </c:pt>
                <c:pt idx="680">
                  <c:v>0.92807043442383985</c:v>
                </c:pt>
                <c:pt idx="681">
                  <c:v>0.9294595914288627</c:v>
                </c:pt>
                <c:pt idx="682">
                  <c:v>0.93084874843388576</c:v>
                </c:pt>
                <c:pt idx="683">
                  <c:v>0.9322379054389085</c:v>
                </c:pt>
                <c:pt idx="684">
                  <c:v>0.93363179390512041</c:v>
                </c:pt>
                <c:pt idx="685">
                  <c:v>0.9350256823713321</c:v>
                </c:pt>
                <c:pt idx="686">
                  <c:v>0.93642051712978158</c:v>
                </c:pt>
                <c:pt idx="687">
                  <c:v>0.93781535188823062</c:v>
                </c:pt>
                <c:pt idx="688">
                  <c:v>0.93920829406220452</c:v>
                </c:pt>
                <c:pt idx="689">
                  <c:v>0.94060312882065389</c:v>
                </c:pt>
                <c:pt idx="690">
                  <c:v>0.94199701728686591</c:v>
                </c:pt>
                <c:pt idx="691">
                  <c:v>0.94339185204531539</c:v>
                </c:pt>
                <c:pt idx="692">
                  <c:v>0.94466650768956983</c:v>
                </c:pt>
                <c:pt idx="693">
                  <c:v>0.94606134244801932</c:v>
                </c:pt>
                <c:pt idx="694">
                  <c:v>0.94745049945304227</c:v>
                </c:pt>
                <c:pt idx="695">
                  <c:v>0.94884438791925396</c:v>
                </c:pt>
                <c:pt idx="696">
                  <c:v>0.9502335449242767</c:v>
                </c:pt>
                <c:pt idx="697">
                  <c:v>0.95162270192929976</c:v>
                </c:pt>
                <c:pt idx="698">
                  <c:v>0.95289925015803012</c:v>
                </c:pt>
                <c:pt idx="699">
                  <c:v>0.9542846219941018</c:v>
                </c:pt>
                <c:pt idx="700">
                  <c:v>0.9554892520127628</c:v>
                </c:pt>
                <c:pt idx="701">
                  <c:v>0.95687840901778587</c:v>
                </c:pt>
                <c:pt idx="702">
                  <c:v>0.95827229748399756</c:v>
                </c:pt>
                <c:pt idx="703">
                  <c:v>0.95954695312825222</c:v>
                </c:pt>
                <c:pt idx="704">
                  <c:v>0.96093611013327529</c:v>
                </c:pt>
                <c:pt idx="705">
                  <c:v>0.96232148196934708</c:v>
                </c:pt>
                <c:pt idx="706">
                  <c:v>0.96371537043555888</c:v>
                </c:pt>
                <c:pt idx="707">
                  <c:v>0.96511020519400814</c:v>
                </c:pt>
                <c:pt idx="708">
                  <c:v>0.96650787882917111</c:v>
                </c:pt>
                <c:pt idx="709">
                  <c:v>0.96790271358762048</c:v>
                </c:pt>
                <c:pt idx="710">
                  <c:v>0.96929754834606952</c:v>
                </c:pt>
                <c:pt idx="711">
                  <c:v>0.97069522198123248</c:v>
                </c:pt>
                <c:pt idx="712">
                  <c:v>0.97208911044744417</c:v>
                </c:pt>
                <c:pt idx="713">
                  <c:v>0.97348299891365575</c:v>
                </c:pt>
                <c:pt idx="714">
                  <c:v>0.97487688737986766</c:v>
                </c:pt>
                <c:pt idx="715">
                  <c:v>0.97627172213831703</c:v>
                </c:pt>
                <c:pt idx="716">
                  <c:v>0.97766561060452895</c:v>
                </c:pt>
                <c:pt idx="717">
                  <c:v>0.97906328423969158</c:v>
                </c:pt>
                <c:pt idx="718">
                  <c:v>0.98045717270590327</c:v>
                </c:pt>
                <c:pt idx="719">
                  <c:v>0.98185200746435253</c:v>
                </c:pt>
                <c:pt idx="720">
                  <c:v>0.9832496810995156</c:v>
                </c:pt>
                <c:pt idx="721">
                  <c:v>0.98464735473467824</c:v>
                </c:pt>
                <c:pt idx="722">
                  <c:v>0.9860421894931275</c:v>
                </c:pt>
                <c:pt idx="723">
                  <c:v>0.98743607795933919</c:v>
                </c:pt>
                <c:pt idx="724">
                  <c:v>0.98883375159450215</c:v>
                </c:pt>
                <c:pt idx="725">
                  <c:v>0.99023142522966479</c:v>
                </c:pt>
                <c:pt idx="726">
                  <c:v>0.99162531369587692</c:v>
                </c:pt>
                <c:pt idx="727">
                  <c:v>0.99302298733103933</c:v>
                </c:pt>
                <c:pt idx="728">
                  <c:v>0.99442066096620207</c:v>
                </c:pt>
                <c:pt idx="729">
                  <c:v>0.99581549572465156</c:v>
                </c:pt>
                <c:pt idx="730">
                  <c:v>0.99720465272967462</c:v>
                </c:pt>
                <c:pt idx="731">
                  <c:v>0.99860232636483737</c:v>
                </c:pt>
                <c:pt idx="732">
                  <c:v>1</c:v>
                </c:pt>
              </c:numCache>
            </c:numRef>
          </c:yVal>
        </c:ser>
        <c:ser>
          <c:idx val="1"/>
          <c:order val="1"/>
          <c:tx>
            <c:v>Choptank River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Sheet1!$L$736:$L$15000</c:f>
              <c:numCache>
                <c:formatCode>0.0</c:formatCode>
                <c:ptCount val="1426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1.1000000000000001</c:v>
                </c:pt>
                <c:pt idx="971">
                  <c:v>1.1000000000000001</c:v>
                </c:pt>
                <c:pt idx="972">
                  <c:v>1.1000000000000001</c:v>
                </c:pt>
                <c:pt idx="973">
                  <c:v>1.1000000000000001</c:v>
                </c:pt>
                <c:pt idx="974">
                  <c:v>1.1000000000000001</c:v>
                </c:pt>
                <c:pt idx="975">
                  <c:v>1.1000000000000001</c:v>
                </c:pt>
                <c:pt idx="976">
                  <c:v>1.1000000000000001</c:v>
                </c:pt>
                <c:pt idx="977">
                  <c:v>1.1000000000000001</c:v>
                </c:pt>
                <c:pt idx="978">
                  <c:v>1.1000000000000001</c:v>
                </c:pt>
                <c:pt idx="979">
                  <c:v>1.1000000000000001</c:v>
                </c:pt>
                <c:pt idx="980">
                  <c:v>1.1000000000000001</c:v>
                </c:pt>
                <c:pt idx="981">
                  <c:v>1.1000000000000001</c:v>
                </c:pt>
                <c:pt idx="982">
                  <c:v>1.1000000000000001</c:v>
                </c:pt>
                <c:pt idx="983">
                  <c:v>1.1000000000000001</c:v>
                </c:pt>
                <c:pt idx="984">
                  <c:v>1.2</c:v>
                </c:pt>
                <c:pt idx="985">
                  <c:v>1.2</c:v>
                </c:pt>
                <c:pt idx="986">
                  <c:v>1.2</c:v>
                </c:pt>
                <c:pt idx="987">
                  <c:v>1.2</c:v>
                </c:pt>
                <c:pt idx="988">
                  <c:v>1.2</c:v>
                </c:pt>
                <c:pt idx="989">
                  <c:v>1.2</c:v>
                </c:pt>
                <c:pt idx="990">
                  <c:v>1.2</c:v>
                </c:pt>
                <c:pt idx="991">
                  <c:v>1.2</c:v>
                </c:pt>
                <c:pt idx="992">
                  <c:v>1.2</c:v>
                </c:pt>
                <c:pt idx="993">
                  <c:v>1.2</c:v>
                </c:pt>
                <c:pt idx="994">
                  <c:v>1.2</c:v>
                </c:pt>
                <c:pt idx="995">
                  <c:v>1.2</c:v>
                </c:pt>
                <c:pt idx="996">
                  <c:v>1.2</c:v>
                </c:pt>
                <c:pt idx="997">
                  <c:v>1.2</c:v>
                </c:pt>
                <c:pt idx="998">
                  <c:v>1.2</c:v>
                </c:pt>
                <c:pt idx="999">
                  <c:v>1.2</c:v>
                </c:pt>
                <c:pt idx="1000">
                  <c:v>1.2</c:v>
                </c:pt>
                <c:pt idx="1001">
                  <c:v>1.2</c:v>
                </c:pt>
                <c:pt idx="1002">
                  <c:v>1.2</c:v>
                </c:pt>
                <c:pt idx="1003">
                  <c:v>1.2</c:v>
                </c:pt>
                <c:pt idx="1004">
                  <c:v>1.3</c:v>
                </c:pt>
                <c:pt idx="1005">
                  <c:v>1.3</c:v>
                </c:pt>
                <c:pt idx="1006">
                  <c:v>1.3</c:v>
                </c:pt>
                <c:pt idx="1007">
                  <c:v>1.3</c:v>
                </c:pt>
                <c:pt idx="1008">
                  <c:v>1.3</c:v>
                </c:pt>
                <c:pt idx="1009">
                  <c:v>1.3</c:v>
                </c:pt>
                <c:pt idx="1010">
                  <c:v>1.3</c:v>
                </c:pt>
                <c:pt idx="1011">
                  <c:v>1.3</c:v>
                </c:pt>
                <c:pt idx="1012">
                  <c:v>1.3</c:v>
                </c:pt>
                <c:pt idx="1013">
                  <c:v>1.3</c:v>
                </c:pt>
                <c:pt idx="1014">
                  <c:v>1.4</c:v>
                </c:pt>
                <c:pt idx="1015">
                  <c:v>1.4</c:v>
                </c:pt>
                <c:pt idx="1016">
                  <c:v>1.4</c:v>
                </c:pt>
                <c:pt idx="1017">
                  <c:v>1.4</c:v>
                </c:pt>
                <c:pt idx="1018">
                  <c:v>1.4</c:v>
                </c:pt>
                <c:pt idx="1019">
                  <c:v>1.4</c:v>
                </c:pt>
                <c:pt idx="1020">
                  <c:v>1.4</c:v>
                </c:pt>
                <c:pt idx="1021">
                  <c:v>1.4</c:v>
                </c:pt>
                <c:pt idx="1022">
                  <c:v>1.4</c:v>
                </c:pt>
                <c:pt idx="1023">
                  <c:v>1.4</c:v>
                </c:pt>
                <c:pt idx="1024">
                  <c:v>1.4</c:v>
                </c:pt>
                <c:pt idx="1025">
                  <c:v>1.4</c:v>
                </c:pt>
                <c:pt idx="1026">
                  <c:v>1.4</c:v>
                </c:pt>
                <c:pt idx="1027">
                  <c:v>1.4</c:v>
                </c:pt>
                <c:pt idx="1028">
                  <c:v>1.4</c:v>
                </c:pt>
                <c:pt idx="1029">
                  <c:v>1.4</c:v>
                </c:pt>
                <c:pt idx="1030">
                  <c:v>1.4</c:v>
                </c:pt>
                <c:pt idx="1031">
                  <c:v>1.5</c:v>
                </c:pt>
                <c:pt idx="1032">
                  <c:v>1.5</c:v>
                </c:pt>
                <c:pt idx="1033">
                  <c:v>1.5</c:v>
                </c:pt>
                <c:pt idx="1034">
                  <c:v>1.5</c:v>
                </c:pt>
                <c:pt idx="1035">
                  <c:v>1.5</c:v>
                </c:pt>
                <c:pt idx="1036">
                  <c:v>1.5</c:v>
                </c:pt>
                <c:pt idx="1037">
                  <c:v>1.5</c:v>
                </c:pt>
                <c:pt idx="1038">
                  <c:v>1.5</c:v>
                </c:pt>
                <c:pt idx="1039">
                  <c:v>1.5</c:v>
                </c:pt>
                <c:pt idx="1040">
                  <c:v>1.5</c:v>
                </c:pt>
                <c:pt idx="1041">
                  <c:v>1.5</c:v>
                </c:pt>
                <c:pt idx="1042">
                  <c:v>1.5</c:v>
                </c:pt>
                <c:pt idx="1043">
                  <c:v>1.5</c:v>
                </c:pt>
                <c:pt idx="1044">
                  <c:v>1.5</c:v>
                </c:pt>
                <c:pt idx="1045">
                  <c:v>1.5</c:v>
                </c:pt>
                <c:pt idx="1046">
                  <c:v>1.5</c:v>
                </c:pt>
                <c:pt idx="1047">
                  <c:v>1.5</c:v>
                </c:pt>
                <c:pt idx="1048">
                  <c:v>1.6</c:v>
                </c:pt>
                <c:pt idx="1049">
                  <c:v>1.6</c:v>
                </c:pt>
                <c:pt idx="1050">
                  <c:v>1.6</c:v>
                </c:pt>
                <c:pt idx="1051">
                  <c:v>1.6</c:v>
                </c:pt>
                <c:pt idx="1052">
                  <c:v>1.6</c:v>
                </c:pt>
                <c:pt idx="1053">
                  <c:v>1.6</c:v>
                </c:pt>
                <c:pt idx="1054">
                  <c:v>1.6</c:v>
                </c:pt>
                <c:pt idx="1055">
                  <c:v>1.6</c:v>
                </c:pt>
                <c:pt idx="1056">
                  <c:v>1.6</c:v>
                </c:pt>
                <c:pt idx="1057">
                  <c:v>1.6</c:v>
                </c:pt>
                <c:pt idx="1058">
                  <c:v>1.6</c:v>
                </c:pt>
                <c:pt idx="1059">
                  <c:v>1.6</c:v>
                </c:pt>
                <c:pt idx="1060">
                  <c:v>1.6</c:v>
                </c:pt>
                <c:pt idx="1061">
                  <c:v>1.6</c:v>
                </c:pt>
                <c:pt idx="1062">
                  <c:v>1.6</c:v>
                </c:pt>
                <c:pt idx="1063">
                  <c:v>1.6</c:v>
                </c:pt>
                <c:pt idx="1064">
                  <c:v>1.6</c:v>
                </c:pt>
                <c:pt idx="1065">
                  <c:v>1.6</c:v>
                </c:pt>
                <c:pt idx="1066">
                  <c:v>1.7000000000000002</c:v>
                </c:pt>
                <c:pt idx="1067">
                  <c:v>1.7000000000000002</c:v>
                </c:pt>
                <c:pt idx="1068">
                  <c:v>1.7000000000000002</c:v>
                </c:pt>
                <c:pt idx="1069">
                  <c:v>1.7000000000000002</c:v>
                </c:pt>
                <c:pt idx="1070">
                  <c:v>1.7000000000000002</c:v>
                </c:pt>
                <c:pt idx="1071">
                  <c:v>1.7000000000000002</c:v>
                </c:pt>
                <c:pt idx="1072">
                  <c:v>1.7000000000000002</c:v>
                </c:pt>
                <c:pt idx="1073">
                  <c:v>1.7000000000000002</c:v>
                </c:pt>
                <c:pt idx="1074">
                  <c:v>1.7000000000000002</c:v>
                </c:pt>
                <c:pt idx="1075">
                  <c:v>1.7000000000000002</c:v>
                </c:pt>
                <c:pt idx="1076">
                  <c:v>1.7000000000000002</c:v>
                </c:pt>
                <c:pt idx="1077">
                  <c:v>1.7000000000000002</c:v>
                </c:pt>
                <c:pt idx="1078">
                  <c:v>1.7000000000000002</c:v>
                </c:pt>
                <c:pt idx="1079">
                  <c:v>1.7000000000000002</c:v>
                </c:pt>
                <c:pt idx="1080">
                  <c:v>1.7000000000000002</c:v>
                </c:pt>
                <c:pt idx="1081">
                  <c:v>1.7000000000000002</c:v>
                </c:pt>
                <c:pt idx="1082">
                  <c:v>1.7000000000000002</c:v>
                </c:pt>
                <c:pt idx="1083">
                  <c:v>1.7000000000000002</c:v>
                </c:pt>
                <c:pt idx="1084">
                  <c:v>1.7000000000000002</c:v>
                </c:pt>
                <c:pt idx="1085">
                  <c:v>1.7000000000000002</c:v>
                </c:pt>
                <c:pt idx="1086">
                  <c:v>1.7000000000000002</c:v>
                </c:pt>
                <c:pt idx="1087">
                  <c:v>1.7000000000000002</c:v>
                </c:pt>
                <c:pt idx="1088">
                  <c:v>1.7000000000000002</c:v>
                </c:pt>
                <c:pt idx="1089">
                  <c:v>1.7000000000000002</c:v>
                </c:pt>
                <c:pt idx="1090">
                  <c:v>1.7000000000000002</c:v>
                </c:pt>
                <c:pt idx="1091">
                  <c:v>1.7000000000000002</c:v>
                </c:pt>
                <c:pt idx="1092">
                  <c:v>1.7000000000000002</c:v>
                </c:pt>
                <c:pt idx="1093">
                  <c:v>1.7000000000000002</c:v>
                </c:pt>
                <c:pt idx="1094">
                  <c:v>1.7000000000000002</c:v>
                </c:pt>
                <c:pt idx="1095">
                  <c:v>1.7000000000000002</c:v>
                </c:pt>
                <c:pt idx="1096">
                  <c:v>1.7000000000000002</c:v>
                </c:pt>
                <c:pt idx="1097">
                  <c:v>1.7000000000000002</c:v>
                </c:pt>
                <c:pt idx="1098">
                  <c:v>1.7000000000000002</c:v>
                </c:pt>
                <c:pt idx="1099">
                  <c:v>1.7000000000000002</c:v>
                </c:pt>
                <c:pt idx="1100">
                  <c:v>1.7000000000000002</c:v>
                </c:pt>
                <c:pt idx="1101">
                  <c:v>1.8</c:v>
                </c:pt>
                <c:pt idx="1102">
                  <c:v>1.8</c:v>
                </c:pt>
                <c:pt idx="1103">
                  <c:v>1.8</c:v>
                </c:pt>
                <c:pt idx="1104">
                  <c:v>1.8</c:v>
                </c:pt>
                <c:pt idx="1105">
                  <c:v>1.8</c:v>
                </c:pt>
                <c:pt idx="1106">
                  <c:v>1.8</c:v>
                </c:pt>
                <c:pt idx="1107">
                  <c:v>1.8</c:v>
                </c:pt>
                <c:pt idx="1108">
                  <c:v>1.8</c:v>
                </c:pt>
                <c:pt idx="1109">
                  <c:v>1.8</c:v>
                </c:pt>
                <c:pt idx="1110">
                  <c:v>1.8</c:v>
                </c:pt>
                <c:pt idx="1111">
                  <c:v>1.8</c:v>
                </c:pt>
                <c:pt idx="1112">
                  <c:v>1.8</c:v>
                </c:pt>
                <c:pt idx="1113">
                  <c:v>1.8</c:v>
                </c:pt>
                <c:pt idx="1114">
                  <c:v>1.8</c:v>
                </c:pt>
                <c:pt idx="1115">
                  <c:v>1.8</c:v>
                </c:pt>
                <c:pt idx="1116">
                  <c:v>1.8</c:v>
                </c:pt>
                <c:pt idx="1117">
                  <c:v>1.8</c:v>
                </c:pt>
                <c:pt idx="1118">
                  <c:v>1.8</c:v>
                </c:pt>
                <c:pt idx="1119">
                  <c:v>1.8</c:v>
                </c:pt>
                <c:pt idx="1120">
                  <c:v>1.8</c:v>
                </c:pt>
                <c:pt idx="1121">
                  <c:v>1.8</c:v>
                </c:pt>
                <c:pt idx="1122">
                  <c:v>1.8</c:v>
                </c:pt>
                <c:pt idx="1123">
                  <c:v>1.8</c:v>
                </c:pt>
                <c:pt idx="1124">
                  <c:v>1.8</c:v>
                </c:pt>
                <c:pt idx="1125">
                  <c:v>1.8</c:v>
                </c:pt>
                <c:pt idx="1126">
                  <c:v>1.8</c:v>
                </c:pt>
                <c:pt idx="1127">
                  <c:v>1.8</c:v>
                </c:pt>
                <c:pt idx="1128">
                  <c:v>1.8</c:v>
                </c:pt>
                <c:pt idx="1129">
                  <c:v>1.8</c:v>
                </c:pt>
                <c:pt idx="1130">
                  <c:v>1.9</c:v>
                </c:pt>
                <c:pt idx="1131">
                  <c:v>1.9</c:v>
                </c:pt>
                <c:pt idx="1132">
                  <c:v>1.9</c:v>
                </c:pt>
                <c:pt idx="1133">
                  <c:v>1.9</c:v>
                </c:pt>
                <c:pt idx="1134">
                  <c:v>1.9</c:v>
                </c:pt>
                <c:pt idx="1135">
                  <c:v>1.9</c:v>
                </c:pt>
                <c:pt idx="1136">
                  <c:v>1.9</c:v>
                </c:pt>
                <c:pt idx="1137">
                  <c:v>1.9</c:v>
                </c:pt>
                <c:pt idx="1138">
                  <c:v>1.9</c:v>
                </c:pt>
                <c:pt idx="1139">
                  <c:v>1.9</c:v>
                </c:pt>
                <c:pt idx="1140">
                  <c:v>1.9</c:v>
                </c:pt>
                <c:pt idx="1141">
                  <c:v>1.9</c:v>
                </c:pt>
                <c:pt idx="1142">
                  <c:v>1.9</c:v>
                </c:pt>
                <c:pt idx="1143">
                  <c:v>1.9</c:v>
                </c:pt>
                <c:pt idx="1144">
                  <c:v>1.9</c:v>
                </c:pt>
                <c:pt idx="1145">
                  <c:v>1.9</c:v>
                </c:pt>
                <c:pt idx="1146">
                  <c:v>1.9</c:v>
                </c:pt>
                <c:pt idx="1147">
                  <c:v>1.9</c:v>
                </c:pt>
                <c:pt idx="1148">
                  <c:v>1.9</c:v>
                </c:pt>
                <c:pt idx="1149">
                  <c:v>1.9</c:v>
                </c:pt>
                <c:pt idx="1150">
                  <c:v>1.9</c:v>
                </c:pt>
                <c:pt idx="1151">
                  <c:v>1.9</c:v>
                </c:pt>
                <c:pt idx="1152">
                  <c:v>1.9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2.1</c:v>
                </c:pt>
                <c:pt idx="1181">
                  <c:v>2.1</c:v>
                </c:pt>
                <c:pt idx="1182">
                  <c:v>2.1</c:v>
                </c:pt>
                <c:pt idx="1183">
                  <c:v>2.1</c:v>
                </c:pt>
                <c:pt idx="1184">
                  <c:v>2.1</c:v>
                </c:pt>
                <c:pt idx="1185">
                  <c:v>2.1</c:v>
                </c:pt>
                <c:pt idx="1186">
                  <c:v>2.1</c:v>
                </c:pt>
                <c:pt idx="1187">
                  <c:v>2.1</c:v>
                </c:pt>
                <c:pt idx="1188">
                  <c:v>2.1</c:v>
                </c:pt>
                <c:pt idx="1189">
                  <c:v>2.1</c:v>
                </c:pt>
                <c:pt idx="1190">
                  <c:v>2.1</c:v>
                </c:pt>
                <c:pt idx="1191">
                  <c:v>2.1</c:v>
                </c:pt>
                <c:pt idx="1192">
                  <c:v>2.1</c:v>
                </c:pt>
                <c:pt idx="1193">
                  <c:v>2.1</c:v>
                </c:pt>
                <c:pt idx="1194">
                  <c:v>2.1</c:v>
                </c:pt>
                <c:pt idx="1195">
                  <c:v>2.1</c:v>
                </c:pt>
                <c:pt idx="1196">
                  <c:v>2.1</c:v>
                </c:pt>
                <c:pt idx="1197">
                  <c:v>2.1</c:v>
                </c:pt>
                <c:pt idx="1198">
                  <c:v>2.1</c:v>
                </c:pt>
                <c:pt idx="1199">
                  <c:v>2.1</c:v>
                </c:pt>
                <c:pt idx="1200">
                  <c:v>2.1</c:v>
                </c:pt>
                <c:pt idx="1201">
                  <c:v>2.1</c:v>
                </c:pt>
                <c:pt idx="1202">
                  <c:v>2.1</c:v>
                </c:pt>
                <c:pt idx="1203">
                  <c:v>2.1</c:v>
                </c:pt>
                <c:pt idx="1204">
                  <c:v>2.1</c:v>
                </c:pt>
                <c:pt idx="1205">
                  <c:v>2.1</c:v>
                </c:pt>
                <c:pt idx="1206">
                  <c:v>2.1</c:v>
                </c:pt>
                <c:pt idx="1207">
                  <c:v>2.1</c:v>
                </c:pt>
                <c:pt idx="1208">
                  <c:v>2.1</c:v>
                </c:pt>
                <c:pt idx="1209">
                  <c:v>2.1</c:v>
                </c:pt>
                <c:pt idx="1210">
                  <c:v>2.1</c:v>
                </c:pt>
                <c:pt idx="1211">
                  <c:v>2.1</c:v>
                </c:pt>
                <c:pt idx="1212">
                  <c:v>2.1</c:v>
                </c:pt>
                <c:pt idx="1213">
                  <c:v>2.2000000000000002</c:v>
                </c:pt>
                <c:pt idx="1214">
                  <c:v>2.2000000000000002</c:v>
                </c:pt>
                <c:pt idx="1215">
                  <c:v>2.2000000000000002</c:v>
                </c:pt>
                <c:pt idx="1216">
                  <c:v>2.2000000000000002</c:v>
                </c:pt>
                <c:pt idx="1217">
                  <c:v>2.2000000000000002</c:v>
                </c:pt>
                <c:pt idx="1218">
                  <c:v>2.2000000000000002</c:v>
                </c:pt>
                <c:pt idx="1219">
                  <c:v>2.2000000000000002</c:v>
                </c:pt>
                <c:pt idx="1220">
                  <c:v>2.2000000000000002</c:v>
                </c:pt>
                <c:pt idx="1221">
                  <c:v>2.2000000000000002</c:v>
                </c:pt>
                <c:pt idx="1222">
                  <c:v>2.2000000000000002</c:v>
                </c:pt>
                <c:pt idx="1223">
                  <c:v>2.2000000000000002</c:v>
                </c:pt>
                <c:pt idx="1224">
                  <c:v>2.2000000000000002</c:v>
                </c:pt>
                <c:pt idx="1225">
                  <c:v>2.2000000000000002</c:v>
                </c:pt>
                <c:pt idx="1226">
                  <c:v>2.2000000000000002</c:v>
                </c:pt>
                <c:pt idx="1227">
                  <c:v>2.2000000000000002</c:v>
                </c:pt>
                <c:pt idx="1228">
                  <c:v>2.2000000000000002</c:v>
                </c:pt>
                <c:pt idx="1229">
                  <c:v>2.2000000000000002</c:v>
                </c:pt>
                <c:pt idx="1230">
                  <c:v>2.2000000000000002</c:v>
                </c:pt>
                <c:pt idx="1231">
                  <c:v>2.2000000000000002</c:v>
                </c:pt>
                <c:pt idx="1232">
                  <c:v>2.2000000000000002</c:v>
                </c:pt>
                <c:pt idx="1233">
                  <c:v>2.2000000000000002</c:v>
                </c:pt>
                <c:pt idx="1234">
                  <c:v>2.2000000000000002</c:v>
                </c:pt>
                <c:pt idx="1235">
                  <c:v>2.2000000000000002</c:v>
                </c:pt>
                <c:pt idx="1236">
                  <c:v>2.2000000000000002</c:v>
                </c:pt>
                <c:pt idx="1237">
                  <c:v>2.2000000000000002</c:v>
                </c:pt>
                <c:pt idx="1238">
                  <c:v>2.2000000000000002</c:v>
                </c:pt>
                <c:pt idx="1239">
                  <c:v>2.2000000000000002</c:v>
                </c:pt>
                <c:pt idx="1240">
                  <c:v>2.2000000000000002</c:v>
                </c:pt>
                <c:pt idx="1241">
                  <c:v>2.2000000000000002</c:v>
                </c:pt>
                <c:pt idx="1242">
                  <c:v>2.2000000000000002</c:v>
                </c:pt>
                <c:pt idx="1243">
                  <c:v>2.2000000000000002</c:v>
                </c:pt>
                <c:pt idx="1244">
                  <c:v>2.2000000000000002</c:v>
                </c:pt>
                <c:pt idx="1245">
                  <c:v>2.2000000000000002</c:v>
                </c:pt>
                <c:pt idx="1246">
                  <c:v>2.2000000000000002</c:v>
                </c:pt>
                <c:pt idx="1247">
                  <c:v>2.2000000000000002</c:v>
                </c:pt>
                <c:pt idx="1248">
                  <c:v>2.2000000000000002</c:v>
                </c:pt>
                <c:pt idx="1249">
                  <c:v>2.2000000000000002</c:v>
                </c:pt>
                <c:pt idx="1250">
                  <c:v>2.2999999999999998</c:v>
                </c:pt>
                <c:pt idx="1251">
                  <c:v>2.2999999999999998</c:v>
                </c:pt>
                <c:pt idx="1252">
                  <c:v>2.2999999999999998</c:v>
                </c:pt>
                <c:pt idx="1253">
                  <c:v>2.2999999999999998</c:v>
                </c:pt>
                <c:pt idx="1254">
                  <c:v>2.2999999999999998</c:v>
                </c:pt>
                <c:pt idx="1255">
                  <c:v>2.2999999999999998</c:v>
                </c:pt>
                <c:pt idx="1256">
                  <c:v>2.2999999999999998</c:v>
                </c:pt>
                <c:pt idx="1257">
                  <c:v>2.2999999999999998</c:v>
                </c:pt>
                <c:pt idx="1258">
                  <c:v>2.2999999999999998</c:v>
                </c:pt>
                <c:pt idx="1259">
                  <c:v>2.2999999999999998</c:v>
                </c:pt>
                <c:pt idx="1260">
                  <c:v>2.2999999999999998</c:v>
                </c:pt>
                <c:pt idx="1261">
                  <c:v>2.2999999999999998</c:v>
                </c:pt>
                <c:pt idx="1262">
                  <c:v>2.2999999999999998</c:v>
                </c:pt>
                <c:pt idx="1263">
                  <c:v>2.2999999999999998</c:v>
                </c:pt>
                <c:pt idx="1264">
                  <c:v>2.2999999999999998</c:v>
                </c:pt>
                <c:pt idx="1265">
                  <c:v>2.2999999999999998</c:v>
                </c:pt>
                <c:pt idx="1266">
                  <c:v>2.2999999999999998</c:v>
                </c:pt>
                <c:pt idx="1267">
                  <c:v>2.2999999999999998</c:v>
                </c:pt>
                <c:pt idx="1268">
                  <c:v>2.2999999999999998</c:v>
                </c:pt>
                <c:pt idx="1269">
                  <c:v>2.2999999999999998</c:v>
                </c:pt>
                <c:pt idx="1270">
                  <c:v>2.2999999999999998</c:v>
                </c:pt>
                <c:pt idx="1271">
                  <c:v>2.2999999999999998</c:v>
                </c:pt>
                <c:pt idx="1272">
                  <c:v>2.2999999999999998</c:v>
                </c:pt>
                <c:pt idx="1273">
                  <c:v>2.2999999999999998</c:v>
                </c:pt>
                <c:pt idx="1274">
                  <c:v>2.2999999999999998</c:v>
                </c:pt>
                <c:pt idx="1275">
                  <c:v>2.2999999999999998</c:v>
                </c:pt>
                <c:pt idx="1276">
                  <c:v>2.2999999999999998</c:v>
                </c:pt>
                <c:pt idx="1277">
                  <c:v>2.2999999999999998</c:v>
                </c:pt>
                <c:pt idx="1278">
                  <c:v>2.2999999999999998</c:v>
                </c:pt>
                <c:pt idx="1279">
                  <c:v>2.2999999999999998</c:v>
                </c:pt>
                <c:pt idx="1280">
                  <c:v>2.2999999999999998</c:v>
                </c:pt>
                <c:pt idx="1281">
                  <c:v>2.2999999999999998</c:v>
                </c:pt>
                <c:pt idx="1282">
                  <c:v>2.2999999999999998</c:v>
                </c:pt>
                <c:pt idx="1283">
                  <c:v>2.2999999999999998</c:v>
                </c:pt>
                <c:pt idx="1284">
                  <c:v>2.2999999999999998</c:v>
                </c:pt>
                <c:pt idx="1285">
                  <c:v>2.4</c:v>
                </c:pt>
                <c:pt idx="1286">
                  <c:v>2.4</c:v>
                </c:pt>
                <c:pt idx="1287">
                  <c:v>2.4</c:v>
                </c:pt>
                <c:pt idx="1288">
                  <c:v>2.4</c:v>
                </c:pt>
                <c:pt idx="1289">
                  <c:v>2.4</c:v>
                </c:pt>
                <c:pt idx="1290">
                  <c:v>2.4</c:v>
                </c:pt>
                <c:pt idx="1291">
                  <c:v>2.4</c:v>
                </c:pt>
                <c:pt idx="1292">
                  <c:v>2.4</c:v>
                </c:pt>
                <c:pt idx="1293">
                  <c:v>2.4</c:v>
                </c:pt>
                <c:pt idx="1294">
                  <c:v>2.4</c:v>
                </c:pt>
                <c:pt idx="1295">
                  <c:v>2.4</c:v>
                </c:pt>
                <c:pt idx="1296">
                  <c:v>2.4</c:v>
                </c:pt>
                <c:pt idx="1297">
                  <c:v>2.4</c:v>
                </c:pt>
                <c:pt idx="1298">
                  <c:v>2.4</c:v>
                </c:pt>
                <c:pt idx="1299">
                  <c:v>2.4</c:v>
                </c:pt>
                <c:pt idx="1300">
                  <c:v>2.4</c:v>
                </c:pt>
                <c:pt idx="1301">
                  <c:v>2.4</c:v>
                </c:pt>
                <c:pt idx="1302">
                  <c:v>2.4</c:v>
                </c:pt>
                <c:pt idx="1303">
                  <c:v>2.4</c:v>
                </c:pt>
                <c:pt idx="1304">
                  <c:v>2.4</c:v>
                </c:pt>
                <c:pt idx="1305">
                  <c:v>2.4</c:v>
                </c:pt>
                <c:pt idx="1306">
                  <c:v>2.4</c:v>
                </c:pt>
                <c:pt idx="1307">
                  <c:v>2.4</c:v>
                </c:pt>
                <c:pt idx="1308">
                  <c:v>2.4</c:v>
                </c:pt>
                <c:pt idx="1309">
                  <c:v>2.4</c:v>
                </c:pt>
                <c:pt idx="1310">
                  <c:v>2.4</c:v>
                </c:pt>
                <c:pt idx="1311">
                  <c:v>2.4</c:v>
                </c:pt>
                <c:pt idx="1312">
                  <c:v>2.4</c:v>
                </c:pt>
                <c:pt idx="1313">
                  <c:v>2.4</c:v>
                </c:pt>
                <c:pt idx="1314">
                  <c:v>2.5</c:v>
                </c:pt>
                <c:pt idx="1315">
                  <c:v>2.5</c:v>
                </c:pt>
                <c:pt idx="1316">
                  <c:v>2.5</c:v>
                </c:pt>
                <c:pt idx="1317">
                  <c:v>2.5</c:v>
                </c:pt>
                <c:pt idx="1318">
                  <c:v>2.5</c:v>
                </c:pt>
                <c:pt idx="1319">
                  <c:v>2.5</c:v>
                </c:pt>
                <c:pt idx="1320">
                  <c:v>2.5</c:v>
                </c:pt>
                <c:pt idx="1321">
                  <c:v>2.5</c:v>
                </c:pt>
                <c:pt idx="1322">
                  <c:v>2.5</c:v>
                </c:pt>
                <c:pt idx="1323">
                  <c:v>2.5</c:v>
                </c:pt>
                <c:pt idx="1324">
                  <c:v>2.5</c:v>
                </c:pt>
                <c:pt idx="1325">
                  <c:v>2.5</c:v>
                </c:pt>
                <c:pt idx="1326">
                  <c:v>2.5</c:v>
                </c:pt>
                <c:pt idx="1327">
                  <c:v>2.5</c:v>
                </c:pt>
                <c:pt idx="1328">
                  <c:v>2.5</c:v>
                </c:pt>
                <c:pt idx="1329">
                  <c:v>2.5</c:v>
                </c:pt>
                <c:pt idx="1330">
                  <c:v>2.5</c:v>
                </c:pt>
                <c:pt idx="1331">
                  <c:v>2.5</c:v>
                </c:pt>
                <c:pt idx="1332">
                  <c:v>2.5</c:v>
                </c:pt>
                <c:pt idx="1333">
                  <c:v>2.5</c:v>
                </c:pt>
                <c:pt idx="1334">
                  <c:v>2.5</c:v>
                </c:pt>
                <c:pt idx="1335">
                  <c:v>2.5</c:v>
                </c:pt>
                <c:pt idx="1336">
                  <c:v>2.5</c:v>
                </c:pt>
                <c:pt idx="1337">
                  <c:v>2.5</c:v>
                </c:pt>
                <c:pt idx="1338">
                  <c:v>2.5</c:v>
                </c:pt>
                <c:pt idx="1339">
                  <c:v>2.5</c:v>
                </c:pt>
                <c:pt idx="1340">
                  <c:v>2.5</c:v>
                </c:pt>
                <c:pt idx="1341">
                  <c:v>2.5</c:v>
                </c:pt>
                <c:pt idx="1342">
                  <c:v>2.5</c:v>
                </c:pt>
                <c:pt idx="1343">
                  <c:v>2.5</c:v>
                </c:pt>
                <c:pt idx="1344">
                  <c:v>2.5</c:v>
                </c:pt>
                <c:pt idx="1345">
                  <c:v>2.5</c:v>
                </c:pt>
                <c:pt idx="1346">
                  <c:v>2.5</c:v>
                </c:pt>
                <c:pt idx="1347">
                  <c:v>2.6</c:v>
                </c:pt>
                <c:pt idx="1348">
                  <c:v>2.6</c:v>
                </c:pt>
                <c:pt idx="1349">
                  <c:v>2.6</c:v>
                </c:pt>
                <c:pt idx="1350">
                  <c:v>2.6</c:v>
                </c:pt>
                <c:pt idx="1351">
                  <c:v>2.6</c:v>
                </c:pt>
                <c:pt idx="1352">
                  <c:v>2.6</c:v>
                </c:pt>
                <c:pt idx="1353">
                  <c:v>2.6</c:v>
                </c:pt>
                <c:pt idx="1354">
                  <c:v>2.6</c:v>
                </c:pt>
                <c:pt idx="1355">
                  <c:v>2.6</c:v>
                </c:pt>
                <c:pt idx="1356">
                  <c:v>2.6</c:v>
                </c:pt>
                <c:pt idx="1357">
                  <c:v>2.6</c:v>
                </c:pt>
                <c:pt idx="1358">
                  <c:v>2.6</c:v>
                </c:pt>
                <c:pt idx="1359">
                  <c:v>2.6</c:v>
                </c:pt>
                <c:pt idx="1360">
                  <c:v>2.6</c:v>
                </c:pt>
                <c:pt idx="1361">
                  <c:v>2.6</c:v>
                </c:pt>
                <c:pt idx="1362">
                  <c:v>2.6</c:v>
                </c:pt>
                <c:pt idx="1363">
                  <c:v>2.6</c:v>
                </c:pt>
                <c:pt idx="1364">
                  <c:v>2.6</c:v>
                </c:pt>
                <c:pt idx="1365">
                  <c:v>2.6</c:v>
                </c:pt>
                <c:pt idx="1366">
                  <c:v>2.6</c:v>
                </c:pt>
                <c:pt idx="1367">
                  <c:v>2.6</c:v>
                </c:pt>
                <c:pt idx="1368">
                  <c:v>2.6</c:v>
                </c:pt>
                <c:pt idx="1369">
                  <c:v>2.6</c:v>
                </c:pt>
                <c:pt idx="1370">
                  <c:v>2.6</c:v>
                </c:pt>
                <c:pt idx="1371">
                  <c:v>2.6</c:v>
                </c:pt>
                <c:pt idx="1372">
                  <c:v>2.6</c:v>
                </c:pt>
                <c:pt idx="1373">
                  <c:v>2.6</c:v>
                </c:pt>
                <c:pt idx="1374">
                  <c:v>2.6</c:v>
                </c:pt>
                <c:pt idx="1375">
                  <c:v>2.6</c:v>
                </c:pt>
                <c:pt idx="1376">
                  <c:v>2.6</c:v>
                </c:pt>
                <c:pt idx="1377">
                  <c:v>2.6</c:v>
                </c:pt>
                <c:pt idx="1378">
                  <c:v>2.7</c:v>
                </c:pt>
                <c:pt idx="1379">
                  <c:v>2.7</c:v>
                </c:pt>
                <c:pt idx="1380">
                  <c:v>2.7</c:v>
                </c:pt>
                <c:pt idx="1381">
                  <c:v>2.7</c:v>
                </c:pt>
                <c:pt idx="1382">
                  <c:v>2.7</c:v>
                </c:pt>
                <c:pt idx="1383">
                  <c:v>2.7</c:v>
                </c:pt>
                <c:pt idx="1384">
                  <c:v>2.7</c:v>
                </c:pt>
                <c:pt idx="1385">
                  <c:v>2.7</c:v>
                </c:pt>
                <c:pt idx="1386">
                  <c:v>2.7</c:v>
                </c:pt>
                <c:pt idx="1387">
                  <c:v>2.7</c:v>
                </c:pt>
                <c:pt idx="1388">
                  <c:v>2.7</c:v>
                </c:pt>
                <c:pt idx="1389">
                  <c:v>2.7</c:v>
                </c:pt>
                <c:pt idx="1390">
                  <c:v>2.7</c:v>
                </c:pt>
                <c:pt idx="1391">
                  <c:v>2.7</c:v>
                </c:pt>
                <c:pt idx="1392">
                  <c:v>2.7</c:v>
                </c:pt>
                <c:pt idx="1393">
                  <c:v>2.7</c:v>
                </c:pt>
                <c:pt idx="1394">
                  <c:v>2.7</c:v>
                </c:pt>
                <c:pt idx="1395">
                  <c:v>2.7</c:v>
                </c:pt>
                <c:pt idx="1396">
                  <c:v>2.7</c:v>
                </c:pt>
                <c:pt idx="1397">
                  <c:v>2.7</c:v>
                </c:pt>
                <c:pt idx="1398">
                  <c:v>2.7</c:v>
                </c:pt>
                <c:pt idx="1399">
                  <c:v>2.7</c:v>
                </c:pt>
                <c:pt idx="1400">
                  <c:v>2.7</c:v>
                </c:pt>
                <c:pt idx="1401">
                  <c:v>2.7</c:v>
                </c:pt>
                <c:pt idx="1402">
                  <c:v>2.7</c:v>
                </c:pt>
                <c:pt idx="1403">
                  <c:v>2.7</c:v>
                </c:pt>
                <c:pt idx="1404">
                  <c:v>2.7</c:v>
                </c:pt>
                <c:pt idx="1405">
                  <c:v>2.7</c:v>
                </c:pt>
                <c:pt idx="1406">
                  <c:v>2.7</c:v>
                </c:pt>
                <c:pt idx="1407">
                  <c:v>2.8</c:v>
                </c:pt>
                <c:pt idx="1408">
                  <c:v>2.8</c:v>
                </c:pt>
                <c:pt idx="1409">
                  <c:v>2.8</c:v>
                </c:pt>
                <c:pt idx="1410">
                  <c:v>2.8</c:v>
                </c:pt>
                <c:pt idx="1411">
                  <c:v>2.8</c:v>
                </c:pt>
                <c:pt idx="1412">
                  <c:v>2.8</c:v>
                </c:pt>
                <c:pt idx="1413">
                  <c:v>2.8</c:v>
                </c:pt>
                <c:pt idx="1414">
                  <c:v>2.8</c:v>
                </c:pt>
                <c:pt idx="1415">
                  <c:v>2.8</c:v>
                </c:pt>
                <c:pt idx="1416">
                  <c:v>2.8</c:v>
                </c:pt>
                <c:pt idx="1417">
                  <c:v>2.8</c:v>
                </c:pt>
                <c:pt idx="1418">
                  <c:v>2.8</c:v>
                </c:pt>
                <c:pt idx="1419">
                  <c:v>2.8</c:v>
                </c:pt>
                <c:pt idx="1420">
                  <c:v>2.8</c:v>
                </c:pt>
                <c:pt idx="1421">
                  <c:v>2.8</c:v>
                </c:pt>
                <c:pt idx="1422">
                  <c:v>2.8</c:v>
                </c:pt>
                <c:pt idx="1423">
                  <c:v>2.8</c:v>
                </c:pt>
                <c:pt idx="1424">
                  <c:v>2.8</c:v>
                </c:pt>
                <c:pt idx="1425">
                  <c:v>2.8</c:v>
                </c:pt>
                <c:pt idx="1426">
                  <c:v>2.8</c:v>
                </c:pt>
                <c:pt idx="1427">
                  <c:v>2.8</c:v>
                </c:pt>
                <c:pt idx="1428">
                  <c:v>2.8</c:v>
                </c:pt>
                <c:pt idx="1429">
                  <c:v>2.8</c:v>
                </c:pt>
                <c:pt idx="1430">
                  <c:v>2.8</c:v>
                </c:pt>
                <c:pt idx="1431">
                  <c:v>2.8</c:v>
                </c:pt>
                <c:pt idx="1432">
                  <c:v>2.8</c:v>
                </c:pt>
                <c:pt idx="1433">
                  <c:v>2.8</c:v>
                </c:pt>
                <c:pt idx="1434">
                  <c:v>2.8</c:v>
                </c:pt>
                <c:pt idx="1435">
                  <c:v>2.9</c:v>
                </c:pt>
                <c:pt idx="1436">
                  <c:v>2.9</c:v>
                </c:pt>
                <c:pt idx="1437">
                  <c:v>2.9</c:v>
                </c:pt>
                <c:pt idx="1438">
                  <c:v>2.9</c:v>
                </c:pt>
                <c:pt idx="1439">
                  <c:v>2.9</c:v>
                </c:pt>
                <c:pt idx="1440">
                  <c:v>2.9</c:v>
                </c:pt>
                <c:pt idx="1441">
                  <c:v>2.9</c:v>
                </c:pt>
                <c:pt idx="1442">
                  <c:v>2.9</c:v>
                </c:pt>
                <c:pt idx="1443">
                  <c:v>2.9</c:v>
                </c:pt>
                <c:pt idx="1444">
                  <c:v>2.9</c:v>
                </c:pt>
                <c:pt idx="1445">
                  <c:v>2.9</c:v>
                </c:pt>
                <c:pt idx="1446">
                  <c:v>2.9</c:v>
                </c:pt>
                <c:pt idx="1447">
                  <c:v>2.9</c:v>
                </c:pt>
                <c:pt idx="1448">
                  <c:v>2.9</c:v>
                </c:pt>
                <c:pt idx="1449">
                  <c:v>2.9</c:v>
                </c:pt>
                <c:pt idx="1450">
                  <c:v>2.9</c:v>
                </c:pt>
                <c:pt idx="1451">
                  <c:v>2.9</c:v>
                </c:pt>
                <c:pt idx="1452">
                  <c:v>2.9</c:v>
                </c:pt>
                <c:pt idx="1453">
                  <c:v>2.9</c:v>
                </c:pt>
                <c:pt idx="1454">
                  <c:v>2.9</c:v>
                </c:pt>
                <c:pt idx="1455">
                  <c:v>2.9</c:v>
                </c:pt>
                <c:pt idx="1456">
                  <c:v>2.9</c:v>
                </c:pt>
                <c:pt idx="1457">
                  <c:v>2.9</c:v>
                </c:pt>
                <c:pt idx="1458">
                  <c:v>2.9</c:v>
                </c:pt>
                <c:pt idx="1459">
                  <c:v>2.9</c:v>
                </c:pt>
                <c:pt idx="1460">
                  <c:v>2.9</c:v>
                </c:pt>
                <c:pt idx="1461">
                  <c:v>2.9</c:v>
                </c:pt>
                <c:pt idx="1462">
                  <c:v>2.9</c:v>
                </c:pt>
                <c:pt idx="1463">
                  <c:v>2.9</c:v>
                </c:pt>
                <c:pt idx="1464">
                  <c:v>2.9</c:v>
                </c:pt>
                <c:pt idx="1465">
                  <c:v>2.9</c:v>
                </c:pt>
                <c:pt idx="1466">
                  <c:v>2.9</c:v>
                </c:pt>
                <c:pt idx="1467">
                  <c:v>2.9</c:v>
                </c:pt>
                <c:pt idx="1468">
                  <c:v>2.9</c:v>
                </c:pt>
                <c:pt idx="1469">
                  <c:v>2.9</c:v>
                </c:pt>
                <c:pt idx="1470">
                  <c:v>2.9</c:v>
                </c:pt>
                <c:pt idx="1471">
                  <c:v>2.9</c:v>
                </c:pt>
                <c:pt idx="1472">
                  <c:v>2.9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3.1</c:v>
                </c:pt>
                <c:pt idx="1516">
                  <c:v>3.1</c:v>
                </c:pt>
                <c:pt idx="1517">
                  <c:v>3.1</c:v>
                </c:pt>
                <c:pt idx="1518">
                  <c:v>3.1</c:v>
                </c:pt>
                <c:pt idx="1519">
                  <c:v>3.1</c:v>
                </c:pt>
                <c:pt idx="1520">
                  <c:v>3.1</c:v>
                </c:pt>
                <c:pt idx="1521">
                  <c:v>3.1</c:v>
                </c:pt>
                <c:pt idx="1522">
                  <c:v>3.1</c:v>
                </c:pt>
                <c:pt idx="1523">
                  <c:v>3.1</c:v>
                </c:pt>
                <c:pt idx="1524">
                  <c:v>3.1</c:v>
                </c:pt>
                <c:pt idx="1525">
                  <c:v>3.1</c:v>
                </c:pt>
                <c:pt idx="1526">
                  <c:v>3.1</c:v>
                </c:pt>
                <c:pt idx="1527">
                  <c:v>3.1</c:v>
                </c:pt>
                <c:pt idx="1528">
                  <c:v>3.1</c:v>
                </c:pt>
                <c:pt idx="1529">
                  <c:v>3.1</c:v>
                </c:pt>
                <c:pt idx="1530">
                  <c:v>3.1</c:v>
                </c:pt>
                <c:pt idx="1531">
                  <c:v>3.1</c:v>
                </c:pt>
                <c:pt idx="1532">
                  <c:v>3.1</c:v>
                </c:pt>
                <c:pt idx="1533">
                  <c:v>3.1</c:v>
                </c:pt>
                <c:pt idx="1534">
                  <c:v>3.1</c:v>
                </c:pt>
                <c:pt idx="1535">
                  <c:v>3.1</c:v>
                </c:pt>
                <c:pt idx="1536">
                  <c:v>3.1</c:v>
                </c:pt>
                <c:pt idx="1537">
                  <c:v>3.1</c:v>
                </c:pt>
                <c:pt idx="1538">
                  <c:v>3.1</c:v>
                </c:pt>
                <c:pt idx="1539">
                  <c:v>3.1</c:v>
                </c:pt>
                <c:pt idx="1540">
                  <c:v>3.1</c:v>
                </c:pt>
                <c:pt idx="1541">
                  <c:v>3.1</c:v>
                </c:pt>
                <c:pt idx="1542">
                  <c:v>3.1</c:v>
                </c:pt>
                <c:pt idx="1543">
                  <c:v>3.1</c:v>
                </c:pt>
                <c:pt idx="1544">
                  <c:v>3.1</c:v>
                </c:pt>
                <c:pt idx="1545">
                  <c:v>3.1</c:v>
                </c:pt>
                <c:pt idx="1546">
                  <c:v>3.1</c:v>
                </c:pt>
                <c:pt idx="1547">
                  <c:v>3.1</c:v>
                </c:pt>
                <c:pt idx="1548">
                  <c:v>3.1</c:v>
                </c:pt>
                <c:pt idx="1549">
                  <c:v>3.1</c:v>
                </c:pt>
                <c:pt idx="1550">
                  <c:v>3.1</c:v>
                </c:pt>
                <c:pt idx="1551">
                  <c:v>3.1</c:v>
                </c:pt>
                <c:pt idx="1552">
                  <c:v>3.1</c:v>
                </c:pt>
                <c:pt idx="1553">
                  <c:v>3.1</c:v>
                </c:pt>
                <c:pt idx="1554">
                  <c:v>3.1</c:v>
                </c:pt>
                <c:pt idx="1555">
                  <c:v>3.1</c:v>
                </c:pt>
                <c:pt idx="1556">
                  <c:v>3.1</c:v>
                </c:pt>
                <c:pt idx="1557">
                  <c:v>3.1</c:v>
                </c:pt>
                <c:pt idx="1558">
                  <c:v>3.2</c:v>
                </c:pt>
                <c:pt idx="1559">
                  <c:v>3.2</c:v>
                </c:pt>
                <c:pt idx="1560">
                  <c:v>3.2</c:v>
                </c:pt>
                <c:pt idx="1561">
                  <c:v>3.2</c:v>
                </c:pt>
                <c:pt idx="1562">
                  <c:v>3.2</c:v>
                </c:pt>
                <c:pt idx="1563">
                  <c:v>3.2</c:v>
                </c:pt>
                <c:pt idx="1564">
                  <c:v>3.2</c:v>
                </c:pt>
                <c:pt idx="1565">
                  <c:v>3.2</c:v>
                </c:pt>
                <c:pt idx="1566">
                  <c:v>3.2</c:v>
                </c:pt>
                <c:pt idx="1567">
                  <c:v>3.2</c:v>
                </c:pt>
                <c:pt idx="1568">
                  <c:v>3.2</c:v>
                </c:pt>
                <c:pt idx="1569">
                  <c:v>3.2</c:v>
                </c:pt>
                <c:pt idx="1570">
                  <c:v>3.2</c:v>
                </c:pt>
                <c:pt idx="1571">
                  <c:v>3.2</c:v>
                </c:pt>
                <c:pt idx="1572">
                  <c:v>3.2</c:v>
                </c:pt>
                <c:pt idx="1573">
                  <c:v>3.2</c:v>
                </c:pt>
                <c:pt idx="1574">
                  <c:v>3.2</c:v>
                </c:pt>
                <c:pt idx="1575">
                  <c:v>3.2</c:v>
                </c:pt>
                <c:pt idx="1576">
                  <c:v>3.2</c:v>
                </c:pt>
                <c:pt idx="1577">
                  <c:v>3.2</c:v>
                </c:pt>
                <c:pt idx="1578">
                  <c:v>3.2</c:v>
                </c:pt>
                <c:pt idx="1579">
                  <c:v>3.2</c:v>
                </c:pt>
                <c:pt idx="1580">
                  <c:v>3.2</c:v>
                </c:pt>
                <c:pt idx="1581">
                  <c:v>3.2</c:v>
                </c:pt>
                <c:pt idx="1582">
                  <c:v>3.2</c:v>
                </c:pt>
                <c:pt idx="1583">
                  <c:v>3.2</c:v>
                </c:pt>
                <c:pt idx="1584">
                  <c:v>3.2</c:v>
                </c:pt>
                <c:pt idx="1585">
                  <c:v>3.2</c:v>
                </c:pt>
                <c:pt idx="1586">
                  <c:v>3.2</c:v>
                </c:pt>
                <c:pt idx="1587">
                  <c:v>3.2</c:v>
                </c:pt>
                <c:pt idx="1588">
                  <c:v>3.2</c:v>
                </c:pt>
                <c:pt idx="1589">
                  <c:v>3.2</c:v>
                </c:pt>
                <c:pt idx="1590">
                  <c:v>3.2</c:v>
                </c:pt>
                <c:pt idx="1591">
                  <c:v>3.2</c:v>
                </c:pt>
                <c:pt idx="1592">
                  <c:v>3.2</c:v>
                </c:pt>
                <c:pt idx="1593">
                  <c:v>3.2</c:v>
                </c:pt>
                <c:pt idx="1594">
                  <c:v>3.2</c:v>
                </c:pt>
                <c:pt idx="1595">
                  <c:v>3.2</c:v>
                </c:pt>
                <c:pt idx="1596">
                  <c:v>3.2</c:v>
                </c:pt>
                <c:pt idx="1597">
                  <c:v>3.2</c:v>
                </c:pt>
                <c:pt idx="1598">
                  <c:v>3.2</c:v>
                </c:pt>
                <c:pt idx="1599">
                  <c:v>3.2</c:v>
                </c:pt>
                <c:pt idx="1600">
                  <c:v>3.3</c:v>
                </c:pt>
                <c:pt idx="1601">
                  <c:v>3.3</c:v>
                </c:pt>
                <c:pt idx="1602">
                  <c:v>3.3</c:v>
                </c:pt>
                <c:pt idx="1603">
                  <c:v>3.3</c:v>
                </c:pt>
                <c:pt idx="1604">
                  <c:v>3.3</c:v>
                </c:pt>
                <c:pt idx="1605">
                  <c:v>3.3</c:v>
                </c:pt>
                <c:pt idx="1606">
                  <c:v>3.3</c:v>
                </c:pt>
                <c:pt idx="1607">
                  <c:v>3.3</c:v>
                </c:pt>
                <c:pt idx="1608">
                  <c:v>3.3</c:v>
                </c:pt>
                <c:pt idx="1609">
                  <c:v>3.3</c:v>
                </c:pt>
                <c:pt idx="1610">
                  <c:v>3.3</c:v>
                </c:pt>
                <c:pt idx="1611">
                  <c:v>3.3</c:v>
                </c:pt>
                <c:pt idx="1612">
                  <c:v>3.3</c:v>
                </c:pt>
                <c:pt idx="1613">
                  <c:v>3.3</c:v>
                </c:pt>
                <c:pt idx="1614">
                  <c:v>3.3</c:v>
                </c:pt>
                <c:pt idx="1615">
                  <c:v>3.3</c:v>
                </c:pt>
                <c:pt idx="1616">
                  <c:v>3.3</c:v>
                </c:pt>
                <c:pt idx="1617">
                  <c:v>3.3</c:v>
                </c:pt>
                <c:pt idx="1618">
                  <c:v>3.3</c:v>
                </c:pt>
                <c:pt idx="1619">
                  <c:v>3.3</c:v>
                </c:pt>
                <c:pt idx="1620">
                  <c:v>3.3</c:v>
                </c:pt>
                <c:pt idx="1621">
                  <c:v>3.3</c:v>
                </c:pt>
                <c:pt idx="1622">
                  <c:v>3.3</c:v>
                </c:pt>
                <c:pt idx="1623">
                  <c:v>3.3</c:v>
                </c:pt>
                <c:pt idx="1624">
                  <c:v>3.3</c:v>
                </c:pt>
                <c:pt idx="1625">
                  <c:v>3.3</c:v>
                </c:pt>
                <c:pt idx="1626">
                  <c:v>3.3</c:v>
                </c:pt>
                <c:pt idx="1627">
                  <c:v>3.3</c:v>
                </c:pt>
                <c:pt idx="1628">
                  <c:v>3.3</c:v>
                </c:pt>
                <c:pt idx="1629">
                  <c:v>3.3</c:v>
                </c:pt>
                <c:pt idx="1630">
                  <c:v>3.3</c:v>
                </c:pt>
                <c:pt idx="1631">
                  <c:v>3.3</c:v>
                </c:pt>
                <c:pt idx="1632">
                  <c:v>3.3</c:v>
                </c:pt>
                <c:pt idx="1633">
                  <c:v>3.3</c:v>
                </c:pt>
                <c:pt idx="1634">
                  <c:v>3.3</c:v>
                </c:pt>
                <c:pt idx="1635">
                  <c:v>3.3</c:v>
                </c:pt>
                <c:pt idx="1636">
                  <c:v>3.4</c:v>
                </c:pt>
                <c:pt idx="1637">
                  <c:v>3.4</c:v>
                </c:pt>
                <c:pt idx="1638">
                  <c:v>3.4</c:v>
                </c:pt>
                <c:pt idx="1639">
                  <c:v>3.4</c:v>
                </c:pt>
                <c:pt idx="1640">
                  <c:v>3.4</c:v>
                </c:pt>
                <c:pt idx="1641">
                  <c:v>3.4</c:v>
                </c:pt>
                <c:pt idx="1642">
                  <c:v>3.4</c:v>
                </c:pt>
                <c:pt idx="1643">
                  <c:v>3.4</c:v>
                </c:pt>
                <c:pt idx="1644">
                  <c:v>3.4</c:v>
                </c:pt>
                <c:pt idx="1645">
                  <c:v>3.4</c:v>
                </c:pt>
                <c:pt idx="1646">
                  <c:v>3.4</c:v>
                </c:pt>
                <c:pt idx="1647">
                  <c:v>3.4</c:v>
                </c:pt>
                <c:pt idx="1648">
                  <c:v>3.4</c:v>
                </c:pt>
                <c:pt idx="1649">
                  <c:v>3.4</c:v>
                </c:pt>
                <c:pt idx="1650">
                  <c:v>3.4</c:v>
                </c:pt>
                <c:pt idx="1651">
                  <c:v>3.4</c:v>
                </c:pt>
                <c:pt idx="1652">
                  <c:v>3.4</c:v>
                </c:pt>
                <c:pt idx="1653">
                  <c:v>3.4</c:v>
                </c:pt>
                <c:pt idx="1654">
                  <c:v>3.4</c:v>
                </c:pt>
                <c:pt idx="1655">
                  <c:v>3.4</c:v>
                </c:pt>
                <c:pt idx="1656">
                  <c:v>3.4</c:v>
                </c:pt>
                <c:pt idx="1657">
                  <c:v>3.4</c:v>
                </c:pt>
                <c:pt idx="1658">
                  <c:v>3.4</c:v>
                </c:pt>
                <c:pt idx="1659">
                  <c:v>3.4</c:v>
                </c:pt>
                <c:pt idx="1660">
                  <c:v>3.4</c:v>
                </c:pt>
                <c:pt idx="1661">
                  <c:v>3.4</c:v>
                </c:pt>
                <c:pt idx="1662">
                  <c:v>3.4</c:v>
                </c:pt>
                <c:pt idx="1663">
                  <c:v>3.4</c:v>
                </c:pt>
                <c:pt idx="1664">
                  <c:v>3.4</c:v>
                </c:pt>
                <c:pt idx="1665">
                  <c:v>3.4</c:v>
                </c:pt>
                <c:pt idx="1666">
                  <c:v>3.4</c:v>
                </c:pt>
                <c:pt idx="1667">
                  <c:v>3.4</c:v>
                </c:pt>
                <c:pt idx="1668">
                  <c:v>3.4</c:v>
                </c:pt>
                <c:pt idx="1669">
                  <c:v>3.4</c:v>
                </c:pt>
                <c:pt idx="1670">
                  <c:v>3.4</c:v>
                </c:pt>
                <c:pt idx="1671">
                  <c:v>3.4</c:v>
                </c:pt>
                <c:pt idx="1672">
                  <c:v>3.4</c:v>
                </c:pt>
                <c:pt idx="1673">
                  <c:v>3.4</c:v>
                </c:pt>
                <c:pt idx="1674">
                  <c:v>3.4</c:v>
                </c:pt>
                <c:pt idx="1675">
                  <c:v>3.5</c:v>
                </c:pt>
                <c:pt idx="1676">
                  <c:v>3.5</c:v>
                </c:pt>
                <c:pt idx="1677">
                  <c:v>3.5</c:v>
                </c:pt>
                <c:pt idx="1678">
                  <c:v>3.5</c:v>
                </c:pt>
                <c:pt idx="1679">
                  <c:v>3.5</c:v>
                </c:pt>
                <c:pt idx="1680">
                  <c:v>3.5</c:v>
                </c:pt>
                <c:pt idx="1681">
                  <c:v>3.5</c:v>
                </c:pt>
                <c:pt idx="1682">
                  <c:v>3.5</c:v>
                </c:pt>
                <c:pt idx="1683">
                  <c:v>3.5</c:v>
                </c:pt>
                <c:pt idx="1684">
                  <c:v>3.5</c:v>
                </c:pt>
                <c:pt idx="1685">
                  <c:v>3.5</c:v>
                </c:pt>
                <c:pt idx="1686">
                  <c:v>3.5</c:v>
                </c:pt>
                <c:pt idx="1687">
                  <c:v>3.5</c:v>
                </c:pt>
                <c:pt idx="1688">
                  <c:v>3.5</c:v>
                </c:pt>
                <c:pt idx="1689">
                  <c:v>3.5</c:v>
                </c:pt>
                <c:pt idx="1690">
                  <c:v>3.5</c:v>
                </c:pt>
                <c:pt idx="1691">
                  <c:v>3.5</c:v>
                </c:pt>
                <c:pt idx="1692">
                  <c:v>3.5</c:v>
                </c:pt>
                <c:pt idx="1693">
                  <c:v>3.5</c:v>
                </c:pt>
                <c:pt idx="1694">
                  <c:v>3.5</c:v>
                </c:pt>
                <c:pt idx="1695">
                  <c:v>3.5</c:v>
                </c:pt>
                <c:pt idx="1696">
                  <c:v>3.5</c:v>
                </c:pt>
                <c:pt idx="1697">
                  <c:v>3.5</c:v>
                </c:pt>
                <c:pt idx="1698">
                  <c:v>3.5</c:v>
                </c:pt>
                <c:pt idx="1699">
                  <c:v>3.6</c:v>
                </c:pt>
                <c:pt idx="1700">
                  <c:v>3.6</c:v>
                </c:pt>
                <c:pt idx="1701">
                  <c:v>3.6</c:v>
                </c:pt>
                <c:pt idx="1702">
                  <c:v>3.6</c:v>
                </c:pt>
                <c:pt idx="1703">
                  <c:v>3.6</c:v>
                </c:pt>
                <c:pt idx="1704">
                  <c:v>3.6</c:v>
                </c:pt>
                <c:pt idx="1705">
                  <c:v>3.6</c:v>
                </c:pt>
                <c:pt idx="1706">
                  <c:v>3.6</c:v>
                </c:pt>
                <c:pt idx="1707">
                  <c:v>3.6</c:v>
                </c:pt>
                <c:pt idx="1708">
                  <c:v>3.6</c:v>
                </c:pt>
                <c:pt idx="1709">
                  <c:v>3.6</c:v>
                </c:pt>
                <c:pt idx="1710">
                  <c:v>3.6</c:v>
                </c:pt>
                <c:pt idx="1711">
                  <c:v>3.6</c:v>
                </c:pt>
                <c:pt idx="1712">
                  <c:v>3.6</c:v>
                </c:pt>
                <c:pt idx="1713">
                  <c:v>3.6</c:v>
                </c:pt>
                <c:pt idx="1714">
                  <c:v>3.6</c:v>
                </c:pt>
                <c:pt idx="1715">
                  <c:v>3.6</c:v>
                </c:pt>
                <c:pt idx="1716">
                  <c:v>3.6</c:v>
                </c:pt>
                <c:pt idx="1717">
                  <c:v>3.6</c:v>
                </c:pt>
                <c:pt idx="1718">
                  <c:v>3.6</c:v>
                </c:pt>
                <c:pt idx="1719">
                  <c:v>3.6</c:v>
                </c:pt>
                <c:pt idx="1720">
                  <c:v>3.6</c:v>
                </c:pt>
                <c:pt idx="1721">
                  <c:v>3.6</c:v>
                </c:pt>
                <c:pt idx="1722">
                  <c:v>3.6</c:v>
                </c:pt>
                <c:pt idx="1723">
                  <c:v>3.6</c:v>
                </c:pt>
                <c:pt idx="1724">
                  <c:v>3.6</c:v>
                </c:pt>
                <c:pt idx="1725">
                  <c:v>3.6</c:v>
                </c:pt>
                <c:pt idx="1726">
                  <c:v>3.6</c:v>
                </c:pt>
                <c:pt idx="1727">
                  <c:v>3.6</c:v>
                </c:pt>
                <c:pt idx="1728">
                  <c:v>3.6</c:v>
                </c:pt>
                <c:pt idx="1729">
                  <c:v>3.6</c:v>
                </c:pt>
                <c:pt idx="1730">
                  <c:v>3.6</c:v>
                </c:pt>
                <c:pt idx="1731">
                  <c:v>3.6</c:v>
                </c:pt>
                <c:pt idx="1732">
                  <c:v>3.6</c:v>
                </c:pt>
                <c:pt idx="1733">
                  <c:v>3.6</c:v>
                </c:pt>
                <c:pt idx="1734">
                  <c:v>3.6</c:v>
                </c:pt>
                <c:pt idx="1735">
                  <c:v>3.6</c:v>
                </c:pt>
                <c:pt idx="1736">
                  <c:v>3.6</c:v>
                </c:pt>
                <c:pt idx="1737">
                  <c:v>3.7</c:v>
                </c:pt>
                <c:pt idx="1738">
                  <c:v>3.7</c:v>
                </c:pt>
                <c:pt idx="1739">
                  <c:v>3.7</c:v>
                </c:pt>
                <c:pt idx="1740">
                  <c:v>3.7</c:v>
                </c:pt>
                <c:pt idx="1741">
                  <c:v>3.7</c:v>
                </c:pt>
                <c:pt idx="1742">
                  <c:v>3.7</c:v>
                </c:pt>
                <c:pt idx="1743">
                  <c:v>3.7</c:v>
                </c:pt>
                <c:pt idx="1744">
                  <c:v>3.7</c:v>
                </c:pt>
                <c:pt idx="1745">
                  <c:v>3.7</c:v>
                </c:pt>
                <c:pt idx="1746">
                  <c:v>3.7</c:v>
                </c:pt>
                <c:pt idx="1747">
                  <c:v>3.7</c:v>
                </c:pt>
                <c:pt idx="1748">
                  <c:v>3.7</c:v>
                </c:pt>
                <c:pt idx="1749">
                  <c:v>3.7</c:v>
                </c:pt>
                <c:pt idx="1750">
                  <c:v>3.7</c:v>
                </c:pt>
                <c:pt idx="1751">
                  <c:v>3.7</c:v>
                </c:pt>
                <c:pt idx="1752">
                  <c:v>3.7</c:v>
                </c:pt>
                <c:pt idx="1753">
                  <c:v>3.7</c:v>
                </c:pt>
                <c:pt idx="1754">
                  <c:v>3.7</c:v>
                </c:pt>
                <c:pt idx="1755">
                  <c:v>3.7</c:v>
                </c:pt>
                <c:pt idx="1756">
                  <c:v>3.7</c:v>
                </c:pt>
                <c:pt idx="1757">
                  <c:v>3.7</c:v>
                </c:pt>
                <c:pt idx="1758">
                  <c:v>3.7</c:v>
                </c:pt>
                <c:pt idx="1759">
                  <c:v>3.7</c:v>
                </c:pt>
                <c:pt idx="1760">
                  <c:v>3.7</c:v>
                </c:pt>
                <c:pt idx="1761">
                  <c:v>3.7</c:v>
                </c:pt>
                <c:pt idx="1762">
                  <c:v>3.7</c:v>
                </c:pt>
                <c:pt idx="1763">
                  <c:v>3.7</c:v>
                </c:pt>
                <c:pt idx="1764">
                  <c:v>3.7</c:v>
                </c:pt>
                <c:pt idx="1765">
                  <c:v>3.7</c:v>
                </c:pt>
                <c:pt idx="1766">
                  <c:v>3.7</c:v>
                </c:pt>
                <c:pt idx="1767">
                  <c:v>3.7</c:v>
                </c:pt>
                <c:pt idx="1768">
                  <c:v>3.7</c:v>
                </c:pt>
                <c:pt idx="1769">
                  <c:v>3.8</c:v>
                </c:pt>
                <c:pt idx="1770">
                  <c:v>3.8</c:v>
                </c:pt>
                <c:pt idx="1771">
                  <c:v>3.8</c:v>
                </c:pt>
                <c:pt idx="1772">
                  <c:v>3.8</c:v>
                </c:pt>
                <c:pt idx="1773">
                  <c:v>3.8</c:v>
                </c:pt>
                <c:pt idx="1774">
                  <c:v>3.8</c:v>
                </c:pt>
                <c:pt idx="1775">
                  <c:v>3.8</c:v>
                </c:pt>
                <c:pt idx="1776">
                  <c:v>3.8</c:v>
                </c:pt>
                <c:pt idx="1777">
                  <c:v>3.8</c:v>
                </c:pt>
                <c:pt idx="1778">
                  <c:v>3.8</c:v>
                </c:pt>
                <c:pt idx="1779">
                  <c:v>3.8</c:v>
                </c:pt>
                <c:pt idx="1780">
                  <c:v>3.8</c:v>
                </c:pt>
                <c:pt idx="1781">
                  <c:v>3.8</c:v>
                </c:pt>
                <c:pt idx="1782">
                  <c:v>3.8</c:v>
                </c:pt>
                <c:pt idx="1783">
                  <c:v>3.8</c:v>
                </c:pt>
                <c:pt idx="1784">
                  <c:v>3.8</c:v>
                </c:pt>
                <c:pt idx="1785">
                  <c:v>3.8</c:v>
                </c:pt>
                <c:pt idx="1786">
                  <c:v>3.8</c:v>
                </c:pt>
                <c:pt idx="1787">
                  <c:v>3.8</c:v>
                </c:pt>
                <c:pt idx="1788">
                  <c:v>3.8</c:v>
                </c:pt>
                <c:pt idx="1789">
                  <c:v>3.8</c:v>
                </c:pt>
                <c:pt idx="1790">
                  <c:v>3.8</c:v>
                </c:pt>
                <c:pt idx="1791">
                  <c:v>3.8</c:v>
                </c:pt>
                <c:pt idx="1792">
                  <c:v>3.8</c:v>
                </c:pt>
                <c:pt idx="1793">
                  <c:v>3.8</c:v>
                </c:pt>
                <c:pt idx="1794">
                  <c:v>3.8</c:v>
                </c:pt>
                <c:pt idx="1795">
                  <c:v>3.8</c:v>
                </c:pt>
                <c:pt idx="1796">
                  <c:v>3.8</c:v>
                </c:pt>
                <c:pt idx="1797">
                  <c:v>3.8</c:v>
                </c:pt>
                <c:pt idx="1798">
                  <c:v>3.8</c:v>
                </c:pt>
                <c:pt idx="1799">
                  <c:v>3.8</c:v>
                </c:pt>
                <c:pt idx="1800">
                  <c:v>3.8</c:v>
                </c:pt>
                <c:pt idx="1801">
                  <c:v>3.8</c:v>
                </c:pt>
                <c:pt idx="1802">
                  <c:v>3.8</c:v>
                </c:pt>
                <c:pt idx="1803">
                  <c:v>3.9</c:v>
                </c:pt>
                <c:pt idx="1804">
                  <c:v>3.9</c:v>
                </c:pt>
                <c:pt idx="1805">
                  <c:v>3.9</c:v>
                </c:pt>
                <c:pt idx="1806">
                  <c:v>3.9</c:v>
                </c:pt>
                <c:pt idx="1807">
                  <c:v>3.9</c:v>
                </c:pt>
                <c:pt idx="1808">
                  <c:v>3.9</c:v>
                </c:pt>
                <c:pt idx="1809">
                  <c:v>3.9</c:v>
                </c:pt>
                <c:pt idx="1810">
                  <c:v>3.9</c:v>
                </c:pt>
                <c:pt idx="1811">
                  <c:v>3.9</c:v>
                </c:pt>
                <c:pt idx="1812">
                  <c:v>3.9</c:v>
                </c:pt>
                <c:pt idx="1813">
                  <c:v>3.9</c:v>
                </c:pt>
                <c:pt idx="1814">
                  <c:v>3.9</c:v>
                </c:pt>
                <c:pt idx="1815">
                  <c:v>3.9</c:v>
                </c:pt>
                <c:pt idx="1816">
                  <c:v>3.9</c:v>
                </c:pt>
                <c:pt idx="1817">
                  <c:v>3.9</c:v>
                </c:pt>
                <c:pt idx="1818">
                  <c:v>3.9</c:v>
                </c:pt>
                <c:pt idx="1819">
                  <c:v>3.9</c:v>
                </c:pt>
                <c:pt idx="1820">
                  <c:v>3.9</c:v>
                </c:pt>
                <c:pt idx="1821">
                  <c:v>3.9</c:v>
                </c:pt>
                <c:pt idx="1822">
                  <c:v>3.9</c:v>
                </c:pt>
                <c:pt idx="1823">
                  <c:v>3.9</c:v>
                </c:pt>
                <c:pt idx="1824">
                  <c:v>3.9</c:v>
                </c:pt>
                <c:pt idx="1825">
                  <c:v>3.9</c:v>
                </c:pt>
                <c:pt idx="1826">
                  <c:v>3.9</c:v>
                </c:pt>
                <c:pt idx="1827">
                  <c:v>3.9</c:v>
                </c:pt>
                <c:pt idx="1828">
                  <c:v>3.9</c:v>
                </c:pt>
                <c:pt idx="1829">
                  <c:v>3.9</c:v>
                </c:pt>
                <c:pt idx="1830">
                  <c:v>3.9</c:v>
                </c:pt>
                <c:pt idx="1831">
                  <c:v>3.9</c:v>
                </c:pt>
                <c:pt idx="1832">
                  <c:v>3.9</c:v>
                </c:pt>
                <c:pt idx="1833">
                  <c:v>3.9</c:v>
                </c:pt>
                <c:pt idx="1834">
                  <c:v>3.9</c:v>
                </c:pt>
                <c:pt idx="1835">
                  <c:v>3.9</c:v>
                </c:pt>
                <c:pt idx="1836">
                  <c:v>3.9</c:v>
                </c:pt>
                <c:pt idx="1837">
                  <c:v>3.9</c:v>
                </c:pt>
                <c:pt idx="1838">
                  <c:v>3.9</c:v>
                </c:pt>
                <c:pt idx="1839">
                  <c:v>3.9</c:v>
                </c:pt>
                <c:pt idx="1840">
                  <c:v>3.9</c:v>
                </c:pt>
                <c:pt idx="1841">
                  <c:v>3.9</c:v>
                </c:pt>
                <c:pt idx="1842">
                  <c:v>3.9</c:v>
                </c:pt>
                <c:pt idx="1843">
                  <c:v>3.9</c:v>
                </c:pt>
                <c:pt idx="1844">
                  <c:v>3.9</c:v>
                </c:pt>
                <c:pt idx="1845">
                  <c:v>3.9</c:v>
                </c:pt>
                <c:pt idx="1846">
                  <c:v>3.9</c:v>
                </c:pt>
                <c:pt idx="1847">
                  <c:v>3.9</c:v>
                </c:pt>
                <c:pt idx="1848">
                  <c:v>3.9</c:v>
                </c:pt>
                <c:pt idx="1849">
                  <c:v>4</c:v>
                </c:pt>
                <c:pt idx="1850">
                  <c:v>4</c:v>
                </c:pt>
                <c:pt idx="1851">
                  <c:v>4</c:v>
                </c:pt>
                <c:pt idx="1852">
                  <c:v>4</c:v>
                </c:pt>
                <c:pt idx="1853">
                  <c:v>4</c:v>
                </c:pt>
                <c:pt idx="1854">
                  <c:v>4</c:v>
                </c:pt>
                <c:pt idx="1855">
                  <c:v>4</c:v>
                </c:pt>
                <c:pt idx="1856">
                  <c:v>4</c:v>
                </c:pt>
                <c:pt idx="1857">
                  <c:v>4</c:v>
                </c:pt>
                <c:pt idx="1858">
                  <c:v>4</c:v>
                </c:pt>
                <c:pt idx="1859">
                  <c:v>4</c:v>
                </c:pt>
                <c:pt idx="1860">
                  <c:v>4</c:v>
                </c:pt>
                <c:pt idx="1861">
                  <c:v>4</c:v>
                </c:pt>
                <c:pt idx="1862">
                  <c:v>4</c:v>
                </c:pt>
                <c:pt idx="1863">
                  <c:v>4</c:v>
                </c:pt>
                <c:pt idx="1864">
                  <c:v>4</c:v>
                </c:pt>
                <c:pt idx="1865">
                  <c:v>4</c:v>
                </c:pt>
                <c:pt idx="1866">
                  <c:v>4</c:v>
                </c:pt>
                <c:pt idx="1867">
                  <c:v>4</c:v>
                </c:pt>
                <c:pt idx="1868">
                  <c:v>4</c:v>
                </c:pt>
                <c:pt idx="1869">
                  <c:v>4</c:v>
                </c:pt>
                <c:pt idx="1870">
                  <c:v>4</c:v>
                </c:pt>
                <c:pt idx="1871">
                  <c:v>4</c:v>
                </c:pt>
                <c:pt idx="1872">
                  <c:v>4</c:v>
                </c:pt>
                <c:pt idx="1873">
                  <c:v>4</c:v>
                </c:pt>
                <c:pt idx="1874">
                  <c:v>4</c:v>
                </c:pt>
                <c:pt idx="1875">
                  <c:v>4</c:v>
                </c:pt>
                <c:pt idx="1876">
                  <c:v>4</c:v>
                </c:pt>
                <c:pt idx="1877">
                  <c:v>4.0999999999999996</c:v>
                </c:pt>
                <c:pt idx="1878">
                  <c:v>4.0999999999999996</c:v>
                </c:pt>
                <c:pt idx="1879">
                  <c:v>4.0999999999999996</c:v>
                </c:pt>
                <c:pt idx="1880">
                  <c:v>4.0999999999999996</c:v>
                </c:pt>
                <c:pt idx="1881">
                  <c:v>4.0999999999999996</c:v>
                </c:pt>
                <c:pt idx="1882">
                  <c:v>4.0999999999999996</c:v>
                </c:pt>
                <c:pt idx="1883">
                  <c:v>4.0999999999999996</c:v>
                </c:pt>
                <c:pt idx="1884">
                  <c:v>4.0999999999999996</c:v>
                </c:pt>
                <c:pt idx="1885">
                  <c:v>4.0999999999999996</c:v>
                </c:pt>
                <c:pt idx="1886">
                  <c:v>4.0999999999999996</c:v>
                </c:pt>
                <c:pt idx="1887">
                  <c:v>4.0999999999999996</c:v>
                </c:pt>
                <c:pt idx="1888">
                  <c:v>4.0999999999999996</c:v>
                </c:pt>
                <c:pt idx="1889">
                  <c:v>4.0999999999999996</c:v>
                </c:pt>
                <c:pt idx="1890">
                  <c:v>4.0999999999999996</c:v>
                </c:pt>
                <c:pt idx="1891">
                  <c:v>4.0999999999999996</c:v>
                </c:pt>
                <c:pt idx="1892">
                  <c:v>4.0999999999999996</c:v>
                </c:pt>
                <c:pt idx="1893">
                  <c:v>4.0999999999999996</c:v>
                </c:pt>
                <c:pt idx="1894">
                  <c:v>4.0999999999999996</c:v>
                </c:pt>
                <c:pt idx="1895">
                  <c:v>4.0999999999999996</c:v>
                </c:pt>
                <c:pt idx="1896">
                  <c:v>4.0999999999999996</c:v>
                </c:pt>
                <c:pt idx="1897">
                  <c:v>4.0999999999999996</c:v>
                </c:pt>
                <c:pt idx="1898">
                  <c:v>4.0999999999999996</c:v>
                </c:pt>
                <c:pt idx="1899">
                  <c:v>4.0999999999999996</c:v>
                </c:pt>
                <c:pt idx="1900">
                  <c:v>4.0999999999999996</c:v>
                </c:pt>
                <c:pt idx="1901">
                  <c:v>4.0999999999999996</c:v>
                </c:pt>
                <c:pt idx="1902">
                  <c:v>4.0999999999999996</c:v>
                </c:pt>
                <c:pt idx="1903">
                  <c:v>4.0999999999999996</c:v>
                </c:pt>
                <c:pt idx="1904">
                  <c:v>4.0999999999999996</c:v>
                </c:pt>
                <c:pt idx="1905">
                  <c:v>4.0999999999999996</c:v>
                </c:pt>
                <c:pt idx="1906">
                  <c:v>4.0999999999999996</c:v>
                </c:pt>
                <c:pt idx="1907">
                  <c:v>4.2</c:v>
                </c:pt>
                <c:pt idx="1908">
                  <c:v>4.2</c:v>
                </c:pt>
                <c:pt idx="1909">
                  <c:v>4.2</c:v>
                </c:pt>
                <c:pt idx="1910">
                  <c:v>4.2</c:v>
                </c:pt>
                <c:pt idx="1911">
                  <c:v>4.2</c:v>
                </c:pt>
                <c:pt idx="1912">
                  <c:v>4.2</c:v>
                </c:pt>
                <c:pt idx="1913">
                  <c:v>4.2</c:v>
                </c:pt>
                <c:pt idx="1914">
                  <c:v>4.2</c:v>
                </c:pt>
                <c:pt idx="1915">
                  <c:v>4.2</c:v>
                </c:pt>
                <c:pt idx="1916">
                  <c:v>4.2</c:v>
                </c:pt>
                <c:pt idx="1917">
                  <c:v>4.2</c:v>
                </c:pt>
                <c:pt idx="1918">
                  <c:v>4.2</c:v>
                </c:pt>
                <c:pt idx="1919">
                  <c:v>4.2</c:v>
                </c:pt>
                <c:pt idx="1920">
                  <c:v>4.2</c:v>
                </c:pt>
                <c:pt idx="1921">
                  <c:v>4.2</c:v>
                </c:pt>
                <c:pt idx="1922">
                  <c:v>4.2</c:v>
                </c:pt>
                <c:pt idx="1923">
                  <c:v>4.2</c:v>
                </c:pt>
                <c:pt idx="1924">
                  <c:v>4.2</c:v>
                </c:pt>
                <c:pt idx="1925">
                  <c:v>4.2</c:v>
                </c:pt>
                <c:pt idx="1926">
                  <c:v>4.2</c:v>
                </c:pt>
                <c:pt idx="1927">
                  <c:v>4.2</c:v>
                </c:pt>
                <c:pt idx="1928">
                  <c:v>4.2</c:v>
                </c:pt>
                <c:pt idx="1929">
                  <c:v>4.2</c:v>
                </c:pt>
                <c:pt idx="1930">
                  <c:v>4.2</c:v>
                </c:pt>
                <c:pt idx="1931">
                  <c:v>4.2</c:v>
                </c:pt>
                <c:pt idx="1932">
                  <c:v>4.2</c:v>
                </c:pt>
                <c:pt idx="1933">
                  <c:v>4.2</c:v>
                </c:pt>
                <c:pt idx="1934">
                  <c:v>4.2</c:v>
                </c:pt>
                <c:pt idx="1935">
                  <c:v>4.3</c:v>
                </c:pt>
                <c:pt idx="1936">
                  <c:v>4.3</c:v>
                </c:pt>
                <c:pt idx="1937">
                  <c:v>4.3</c:v>
                </c:pt>
                <c:pt idx="1938">
                  <c:v>4.3</c:v>
                </c:pt>
                <c:pt idx="1939">
                  <c:v>4.3</c:v>
                </c:pt>
                <c:pt idx="1940">
                  <c:v>4.3</c:v>
                </c:pt>
                <c:pt idx="1941">
                  <c:v>4.3</c:v>
                </c:pt>
                <c:pt idx="1942">
                  <c:v>4.3</c:v>
                </c:pt>
                <c:pt idx="1943">
                  <c:v>4.3</c:v>
                </c:pt>
                <c:pt idx="1944">
                  <c:v>4.3</c:v>
                </c:pt>
                <c:pt idx="1945">
                  <c:v>4.3</c:v>
                </c:pt>
                <c:pt idx="1946">
                  <c:v>4.3</c:v>
                </c:pt>
                <c:pt idx="1947">
                  <c:v>4.3</c:v>
                </c:pt>
                <c:pt idx="1948">
                  <c:v>4.3</c:v>
                </c:pt>
                <c:pt idx="1949">
                  <c:v>4.3</c:v>
                </c:pt>
                <c:pt idx="1950">
                  <c:v>4.3</c:v>
                </c:pt>
                <c:pt idx="1951">
                  <c:v>4.3</c:v>
                </c:pt>
                <c:pt idx="1952">
                  <c:v>4.3</c:v>
                </c:pt>
                <c:pt idx="1953">
                  <c:v>4.3</c:v>
                </c:pt>
                <c:pt idx="1954">
                  <c:v>4.4000000000000004</c:v>
                </c:pt>
                <c:pt idx="1955">
                  <c:v>4.4000000000000004</c:v>
                </c:pt>
                <c:pt idx="1956">
                  <c:v>4.4000000000000004</c:v>
                </c:pt>
                <c:pt idx="1957">
                  <c:v>4.4000000000000004</c:v>
                </c:pt>
                <c:pt idx="1958">
                  <c:v>4.4000000000000004</c:v>
                </c:pt>
                <c:pt idx="1959">
                  <c:v>4.4000000000000004</c:v>
                </c:pt>
                <c:pt idx="1960">
                  <c:v>4.4000000000000004</c:v>
                </c:pt>
                <c:pt idx="1961">
                  <c:v>4.4000000000000004</c:v>
                </c:pt>
                <c:pt idx="1962">
                  <c:v>4.4000000000000004</c:v>
                </c:pt>
                <c:pt idx="1963">
                  <c:v>4.4000000000000004</c:v>
                </c:pt>
                <c:pt idx="1964">
                  <c:v>4.4000000000000004</c:v>
                </c:pt>
                <c:pt idx="1965">
                  <c:v>4.4000000000000004</c:v>
                </c:pt>
                <c:pt idx="1966">
                  <c:v>4.4000000000000004</c:v>
                </c:pt>
                <c:pt idx="1967">
                  <c:v>4.4000000000000004</c:v>
                </c:pt>
                <c:pt idx="1968">
                  <c:v>4.4000000000000004</c:v>
                </c:pt>
                <c:pt idx="1969">
                  <c:v>4.4000000000000004</c:v>
                </c:pt>
                <c:pt idx="1970">
                  <c:v>4.4000000000000004</c:v>
                </c:pt>
                <c:pt idx="1971">
                  <c:v>4.4000000000000004</c:v>
                </c:pt>
                <c:pt idx="1972">
                  <c:v>4.4000000000000004</c:v>
                </c:pt>
                <c:pt idx="1973">
                  <c:v>4.4000000000000004</c:v>
                </c:pt>
                <c:pt idx="1974">
                  <c:v>4.4000000000000004</c:v>
                </c:pt>
                <c:pt idx="1975">
                  <c:v>4.4000000000000004</c:v>
                </c:pt>
                <c:pt idx="1976">
                  <c:v>4.4000000000000004</c:v>
                </c:pt>
                <c:pt idx="1977">
                  <c:v>4.4000000000000004</c:v>
                </c:pt>
                <c:pt idx="1978">
                  <c:v>4.5</c:v>
                </c:pt>
                <c:pt idx="1979">
                  <c:v>4.5</c:v>
                </c:pt>
                <c:pt idx="1980">
                  <c:v>4.5</c:v>
                </c:pt>
                <c:pt idx="1981">
                  <c:v>4.5</c:v>
                </c:pt>
                <c:pt idx="1982">
                  <c:v>4.5</c:v>
                </c:pt>
                <c:pt idx="1983">
                  <c:v>4.5</c:v>
                </c:pt>
                <c:pt idx="1984">
                  <c:v>4.5</c:v>
                </c:pt>
                <c:pt idx="1985">
                  <c:v>4.5</c:v>
                </c:pt>
                <c:pt idx="1986">
                  <c:v>4.5</c:v>
                </c:pt>
                <c:pt idx="1987">
                  <c:v>4.5</c:v>
                </c:pt>
                <c:pt idx="1988">
                  <c:v>4.5</c:v>
                </c:pt>
                <c:pt idx="1989">
                  <c:v>4.5</c:v>
                </c:pt>
                <c:pt idx="1990">
                  <c:v>4.5</c:v>
                </c:pt>
                <c:pt idx="1991">
                  <c:v>4.5</c:v>
                </c:pt>
                <c:pt idx="1992">
                  <c:v>4.5</c:v>
                </c:pt>
                <c:pt idx="1993">
                  <c:v>4.5</c:v>
                </c:pt>
                <c:pt idx="1994">
                  <c:v>4.5</c:v>
                </c:pt>
                <c:pt idx="1995">
                  <c:v>4.5</c:v>
                </c:pt>
                <c:pt idx="1996">
                  <c:v>4.5</c:v>
                </c:pt>
                <c:pt idx="1997">
                  <c:v>4.5</c:v>
                </c:pt>
                <c:pt idx="1998">
                  <c:v>4.5</c:v>
                </c:pt>
                <c:pt idx="1999">
                  <c:v>4.5</c:v>
                </c:pt>
                <c:pt idx="2000">
                  <c:v>4.5</c:v>
                </c:pt>
                <c:pt idx="2001">
                  <c:v>4.5</c:v>
                </c:pt>
                <c:pt idx="2002">
                  <c:v>4.5</c:v>
                </c:pt>
                <c:pt idx="2003">
                  <c:v>4.5</c:v>
                </c:pt>
                <c:pt idx="2004">
                  <c:v>4.5</c:v>
                </c:pt>
                <c:pt idx="2005">
                  <c:v>4.5</c:v>
                </c:pt>
                <c:pt idx="2006">
                  <c:v>4.5</c:v>
                </c:pt>
                <c:pt idx="2007">
                  <c:v>4.5</c:v>
                </c:pt>
                <c:pt idx="2008">
                  <c:v>4.5</c:v>
                </c:pt>
                <c:pt idx="2009">
                  <c:v>4.5</c:v>
                </c:pt>
                <c:pt idx="2010">
                  <c:v>4.5</c:v>
                </c:pt>
                <c:pt idx="2011">
                  <c:v>4.5</c:v>
                </c:pt>
                <c:pt idx="2012">
                  <c:v>4.5</c:v>
                </c:pt>
                <c:pt idx="2013">
                  <c:v>4.5</c:v>
                </c:pt>
                <c:pt idx="2014">
                  <c:v>4.5</c:v>
                </c:pt>
                <c:pt idx="2015">
                  <c:v>4.5</c:v>
                </c:pt>
                <c:pt idx="2016">
                  <c:v>4.5999999999999996</c:v>
                </c:pt>
                <c:pt idx="2017">
                  <c:v>4.5999999999999996</c:v>
                </c:pt>
                <c:pt idx="2018">
                  <c:v>4.5999999999999996</c:v>
                </c:pt>
                <c:pt idx="2019">
                  <c:v>4.5999999999999996</c:v>
                </c:pt>
                <c:pt idx="2020">
                  <c:v>4.5999999999999996</c:v>
                </c:pt>
                <c:pt idx="2021">
                  <c:v>4.5999999999999996</c:v>
                </c:pt>
                <c:pt idx="2022">
                  <c:v>4.5999999999999996</c:v>
                </c:pt>
                <c:pt idx="2023">
                  <c:v>4.5999999999999996</c:v>
                </c:pt>
                <c:pt idx="2024">
                  <c:v>4.5999999999999996</c:v>
                </c:pt>
                <c:pt idx="2025">
                  <c:v>4.5999999999999996</c:v>
                </c:pt>
                <c:pt idx="2026">
                  <c:v>4.5999999999999996</c:v>
                </c:pt>
                <c:pt idx="2027">
                  <c:v>4.5999999999999996</c:v>
                </c:pt>
                <c:pt idx="2028">
                  <c:v>4.5999999999999996</c:v>
                </c:pt>
                <c:pt idx="2029">
                  <c:v>4.5999999999999996</c:v>
                </c:pt>
                <c:pt idx="2030">
                  <c:v>4.5999999999999996</c:v>
                </c:pt>
                <c:pt idx="2031">
                  <c:v>4.5999999999999996</c:v>
                </c:pt>
                <c:pt idx="2032">
                  <c:v>4.5999999999999996</c:v>
                </c:pt>
                <c:pt idx="2033">
                  <c:v>4.5999999999999996</c:v>
                </c:pt>
                <c:pt idx="2034">
                  <c:v>4.5999999999999996</c:v>
                </c:pt>
                <c:pt idx="2035">
                  <c:v>4.5999999999999996</c:v>
                </c:pt>
                <c:pt idx="2036">
                  <c:v>4.5999999999999996</c:v>
                </c:pt>
                <c:pt idx="2037">
                  <c:v>4.5999999999999996</c:v>
                </c:pt>
                <c:pt idx="2038">
                  <c:v>4.5999999999999996</c:v>
                </c:pt>
                <c:pt idx="2039">
                  <c:v>4.5999999999999996</c:v>
                </c:pt>
                <c:pt idx="2040">
                  <c:v>4.5999999999999996</c:v>
                </c:pt>
                <c:pt idx="2041">
                  <c:v>4.5999999999999996</c:v>
                </c:pt>
                <c:pt idx="2042">
                  <c:v>4.5999999999999996</c:v>
                </c:pt>
                <c:pt idx="2043">
                  <c:v>4.5999999999999996</c:v>
                </c:pt>
                <c:pt idx="2044">
                  <c:v>4.5999999999999996</c:v>
                </c:pt>
                <c:pt idx="2045">
                  <c:v>4.5999999999999996</c:v>
                </c:pt>
                <c:pt idx="2046">
                  <c:v>4.7</c:v>
                </c:pt>
                <c:pt idx="2047">
                  <c:v>4.7</c:v>
                </c:pt>
                <c:pt idx="2048">
                  <c:v>4.7</c:v>
                </c:pt>
                <c:pt idx="2049">
                  <c:v>4.7</c:v>
                </c:pt>
                <c:pt idx="2050">
                  <c:v>4.7</c:v>
                </c:pt>
                <c:pt idx="2051">
                  <c:v>4.7</c:v>
                </c:pt>
                <c:pt idx="2052">
                  <c:v>4.7</c:v>
                </c:pt>
                <c:pt idx="2053">
                  <c:v>4.7</c:v>
                </c:pt>
                <c:pt idx="2054">
                  <c:v>4.7</c:v>
                </c:pt>
                <c:pt idx="2055">
                  <c:v>4.7</c:v>
                </c:pt>
                <c:pt idx="2056">
                  <c:v>4.7</c:v>
                </c:pt>
                <c:pt idx="2057">
                  <c:v>4.7</c:v>
                </c:pt>
                <c:pt idx="2058">
                  <c:v>4.7</c:v>
                </c:pt>
                <c:pt idx="2059">
                  <c:v>4.7</c:v>
                </c:pt>
                <c:pt idx="2060">
                  <c:v>4.7</c:v>
                </c:pt>
                <c:pt idx="2061">
                  <c:v>4.7</c:v>
                </c:pt>
                <c:pt idx="2062">
                  <c:v>4.7</c:v>
                </c:pt>
                <c:pt idx="2063">
                  <c:v>4.7</c:v>
                </c:pt>
                <c:pt idx="2064">
                  <c:v>4.7</c:v>
                </c:pt>
                <c:pt idx="2065">
                  <c:v>4.7</c:v>
                </c:pt>
                <c:pt idx="2066">
                  <c:v>4.8</c:v>
                </c:pt>
                <c:pt idx="2067">
                  <c:v>4.8</c:v>
                </c:pt>
                <c:pt idx="2068">
                  <c:v>4.8</c:v>
                </c:pt>
                <c:pt idx="2069">
                  <c:v>4.8</c:v>
                </c:pt>
                <c:pt idx="2070">
                  <c:v>4.8</c:v>
                </c:pt>
                <c:pt idx="2071">
                  <c:v>4.8</c:v>
                </c:pt>
                <c:pt idx="2072">
                  <c:v>4.8</c:v>
                </c:pt>
                <c:pt idx="2073">
                  <c:v>4.8</c:v>
                </c:pt>
                <c:pt idx="2074">
                  <c:v>4.8</c:v>
                </c:pt>
                <c:pt idx="2075">
                  <c:v>4.8</c:v>
                </c:pt>
                <c:pt idx="2076">
                  <c:v>4.8</c:v>
                </c:pt>
                <c:pt idx="2077">
                  <c:v>4.8</c:v>
                </c:pt>
                <c:pt idx="2078">
                  <c:v>4.8</c:v>
                </c:pt>
                <c:pt idx="2079">
                  <c:v>4.8</c:v>
                </c:pt>
                <c:pt idx="2080">
                  <c:v>4.8</c:v>
                </c:pt>
                <c:pt idx="2081">
                  <c:v>4.8</c:v>
                </c:pt>
                <c:pt idx="2082">
                  <c:v>4.8</c:v>
                </c:pt>
                <c:pt idx="2083">
                  <c:v>4.8</c:v>
                </c:pt>
                <c:pt idx="2084">
                  <c:v>4.8</c:v>
                </c:pt>
                <c:pt idx="2085">
                  <c:v>4.8</c:v>
                </c:pt>
                <c:pt idx="2086">
                  <c:v>4.8</c:v>
                </c:pt>
                <c:pt idx="2087">
                  <c:v>4.8</c:v>
                </c:pt>
                <c:pt idx="2088">
                  <c:v>4.8</c:v>
                </c:pt>
                <c:pt idx="2089">
                  <c:v>4.8</c:v>
                </c:pt>
                <c:pt idx="2090">
                  <c:v>4.8</c:v>
                </c:pt>
                <c:pt idx="2091">
                  <c:v>4.8</c:v>
                </c:pt>
                <c:pt idx="2092">
                  <c:v>4.8</c:v>
                </c:pt>
                <c:pt idx="2093">
                  <c:v>4.8</c:v>
                </c:pt>
                <c:pt idx="2094">
                  <c:v>4.8</c:v>
                </c:pt>
                <c:pt idx="2095">
                  <c:v>4.8</c:v>
                </c:pt>
                <c:pt idx="2096">
                  <c:v>4.8</c:v>
                </c:pt>
                <c:pt idx="2097">
                  <c:v>4.9000000000000004</c:v>
                </c:pt>
                <c:pt idx="2098">
                  <c:v>4.9000000000000004</c:v>
                </c:pt>
                <c:pt idx="2099">
                  <c:v>4.9000000000000004</c:v>
                </c:pt>
                <c:pt idx="2100">
                  <c:v>4.9000000000000004</c:v>
                </c:pt>
                <c:pt idx="2101">
                  <c:v>4.9000000000000004</c:v>
                </c:pt>
                <c:pt idx="2102">
                  <c:v>4.9000000000000004</c:v>
                </c:pt>
                <c:pt idx="2103">
                  <c:v>4.9000000000000004</c:v>
                </c:pt>
                <c:pt idx="2104">
                  <c:v>4.9000000000000004</c:v>
                </c:pt>
                <c:pt idx="2105">
                  <c:v>4.9000000000000004</c:v>
                </c:pt>
                <c:pt idx="2106">
                  <c:v>4.9000000000000004</c:v>
                </c:pt>
                <c:pt idx="2107">
                  <c:v>4.9000000000000004</c:v>
                </c:pt>
                <c:pt idx="2108">
                  <c:v>4.9000000000000004</c:v>
                </c:pt>
                <c:pt idx="2109">
                  <c:v>4.9000000000000004</c:v>
                </c:pt>
                <c:pt idx="2110">
                  <c:v>4.9000000000000004</c:v>
                </c:pt>
                <c:pt idx="2111">
                  <c:v>4.9000000000000004</c:v>
                </c:pt>
                <c:pt idx="2112">
                  <c:v>4.9000000000000004</c:v>
                </c:pt>
                <c:pt idx="2113">
                  <c:v>4.9000000000000004</c:v>
                </c:pt>
                <c:pt idx="2114">
                  <c:v>4.9000000000000004</c:v>
                </c:pt>
                <c:pt idx="2115">
                  <c:v>4.9000000000000004</c:v>
                </c:pt>
                <c:pt idx="2116">
                  <c:v>4.9000000000000004</c:v>
                </c:pt>
                <c:pt idx="2117">
                  <c:v>4.9000000000000004</c:v>
                </c:pt>
                <c:pt idx="2118">
                  <c:v>4.9000000000000004</c:v>
                </c:pt>
                <c:pt idx="2119">
                  <c:v>5</c:v>
                </c:pt>
                <c:pt idx="2120">
                  <c:v>5</c:v>
                </c:pt>
                <c:pt idx="2121">
                  <c:v>5</c:v>
                </c:pt>
                <c:pt idx="2122">
                  <c:v>5</c:v>
                </c:pt>
                <c:pt idx="2123">
                  <c:v>5</c:v>
                </c:pt>
                <c:pt idx="2124">
                  <c:v>5</c:v>
                </c:pt>
                <c:pt idx="2125">
                  <c:v>5</c:v>
                </c:pt>
                <c:pt idx="2126">
                  <c:v>5</c:v>
                </c:pt>
                <c:pt idx="2127">
                  <c:v>5</c:v>
                </c:pt>
                <c:pt idx="2128">
                  <c:v>5</c:v>
                </c:pt>
                <c:pt idx="2129">
                  <c:v>5</c:v>
                </c:pt>
                <c:pt idx="2130">
                  <c:v>5</c:v>
                </c:pt>
                <c:pt idx="2131">
                  <c:v>5</c:v>
                </c:pt>
                <c:pt idx="2132">
                  <c:v>5</c:v>
                </c:pt>
                <c:pt idx="2133">
                  <c:v>5</c:v>
                </c:pt>
                <c:pt idx="2134">
                  <c:v>5</c:v>
                </c:pt>
                <c:pt idx="2135">
                  <c:v>5</c:v>
                </c:pt>
                <c:pt idx="2136">
                  <c:v>5</c:v>
                </c:pt>
                <c:pt idx="2137">
                  <c:v>5</c:v>
                </c:pt>
                <c:pt idx="2138">
                  <c:v>5</c:v>
                </c:pt>
                <c:pt idx="2139">
                  <c:v>5</c:v>
                </c:pt>
                <c:pt idx="2140">
                  <c:v>5</c:v>
                </c:pt>
                <c:pt idx="2141">
                  <c:v>5</c:v>
                </c:pt>
                <c:pt idx="2142">
                  <c:v>5</c:v>
                </c:pt>
                <c:pt idx="2143">
                  <c:v>5</c:v>
                </c:pt>
                <c:pt idx="2144">
                  <c:v>5</c:v>
                </c:pt>
                <c:pt idx="2145">
                  <c:v>5</c:v>
                </c:pt>
                <c:pt idx="2146">
                  <c:v>5</c:v>
                </c:pt>
                <c:pt idx="2147">
                  <c:v>5</c:v>
                </c:pt>
                <c:pt idx="2148">
                  <c:v>5</c:v>
                </c:pt>
                <c:pt idx="2149">
                  <c:v>5.0999999999999996</c:v>
                </c:pt>
                <c:pt idx="2150">
                  <c:v>5.0999999999999996</c:v>
                </c:pt>
                <c:pt idx="2151">
                  <c:v>5.0999999999999996</c:v>
                </c:pt>
                <c:pt idx="2152">
                  <c:v>5.0999999999999996</c:v>
                </c:pt>
                <c:pt idx="2153">
                  <c:v>5.0999999999999996</c:v>
                </c:pt>
                <c:pt idx="2154">
                  <c:v>5.0999999999999996</c:v>
                </c:pt>
                <c:pt idx="2155">
                  <c:v>5.0999999999999996</c:v>
                </c:pt>
                <c:pt idx="2156">
                  <c:v>5.0999999999999996</c:v>
                </c:pt>
                <c:pt idx="2157">
                  <c:v>5.0999999999999996</c:v>
                </c:pt>
                <c:pt idx="2158">
                  <c:v>5.0999999999999996</c:v>
                </c:pt>
                <c:pt idx="2159">
                  <c:v>5.0999999999999996</c:v>
                </c:pt>
                <c:pt idx="2160">
                  <c:v>5.0999999999999996</c:v>
                </c:pt>
                <c:pt idx="2161">
                  <c:v>5.0999999999999996</c:v>
                </c:pt>
                <c:pt idx="2162">
                  <c:v>5.0999999999999996</c:v>
                </c:pt>
                <c:pt idx="2163">
                  <c:v>5.0999999999999996</c:v>
                </c:pt>
                <c:pt idx="2164">
                  <c:v>5.0999999999999996</c:v>
                </c:pt>
                <c:pt idx="2165">
                  <c:v>5.0999999999999996</c:v>
                </c:pt>
                <c:pt idx="2166">
                  <c:v>5.0999999999999996</c:v>
                </c:pt>
                <c:pt idx="2167">
                  <c:v>5.0999999999999996</c:v>
                </c:pt>
                <c:pt idx="2168">
                  <c:v>5.0999999999999996</c:v>
                </c:pt>
                <c:pt idx="2169">
                  <c:v>5.0999999999999996</c:v>
                </c:pt>
                <c:pt idx="2170">
                  <c:v>5.0999999999999996</c:v>
                </c:pt>
                <c:pt idx="2171">
                  <c:v>5.0999999999999996</c:v>
                </c:pt>
                <c:pt idx="2172">
                  <c:v>5.0999999999999996</c:v>
                </c:pt>
                <c:pt idx="2173">
                  <c:v>5.0999999999999996</c:v>
                </c:pt>
                <c:pt idx="2174">
                  <c:v>5.0999999999999996</c:v>
                </c:pt>
                <c:pt idx="2175">
                  <c:v>5.0999999999999996</c:v>
                </c:pt>
                <c:pt idx="2176">
                  <c:v>5.0999999999999996</c:v>
                </c:pt>
                <c:pt idx="2177">
                  <c:v>5.0999999999999996</c:v>
                </c:pt>
                <c:pt idx="2178">
                  <c:v>5.2</c:v>
                </c:pt>
                <c:pt idx="2179">
                  <c:v>5.2</c:v>
                </c:pt>
                <c:pt idx="2180">
                  <c:v>5.2</c:v>
                </c:pt>
                <c:pt idx="2181">
                  <c:v>5.2</c:v>
                </c:pt>
                <c:pt idx="2182">
                  <c:v>5.2</c:v>
                </c:pt>
                <c:pt idx="2183">
                  <c:v>5.2</c:v>
                </c:pt>
                <c:pt idx="2184">
                  <c:v>5.2</c:v>
                </c:pt>
                <c:pt idx="2185">
                  <c:v>5.2</c:v>
                </c:pt>
                <c:pt idx="2186">
                  <c:v>5.2</c:v>
                </c:pt>
                <c:pt idx="2187">
                  <c:v>5.2</c:v>
                </c:pt>
                <c:pt idx="2188">
                  <c:v>5.2</c:v>
                </c:pt>
                <c:pt idx="2189">
                  <c:v>5.2</c:v>
                </c:pt>
                <c:pt idx="2190">
                  <c:v>5.2</c:v>
                </c:pt>
                <c:pt idx="2191">
                  <c:v>5.2</c:v>
                </c:pt>
                <c:pt idx="2192">
                  <c:v>5.2</c:v>
                </c:pt>
                <c:pt idx="2193">
                  <c:v>5.2</c:v>
                </c:pt>
                <c:pt idx="2194">
                  <c:v>5.2</c:v>
                </c:pt>
                <c:pt idx="2195">
                  <c:v>5.2</c:v>
                </c:pt>
                <c:pt idx="2196">
                  <c:v>5.2</c:v>
                </c:pt>
                <c:pt idx="2197">
                  <c:v>5.2</c:v>
                </c:pt>
                <c:pt idx="2198">
                  <c:v>5.2</c:v>
                </c:pt>
                <c:pt idx="2199">
                  <c:v>5.2</c:v>
                </c:pt>
                <c:pt idx="2200">
                  <c:v>5.2</c:v>
                </c:pt>
                <c:pt idx="2201">
                  <c:v>5.2</c:v>
                </c:pt>
                <c:pt idx="2202">
                  <c:v>5.2</c:v>
                </c:pt>
                <c:pt idx="2203">
                  <c:v>5.2</c:v>
                </c:pt>
                <c:pt idx="2204">
                  <c:v>5.2</c:v>
                </c:pt>
                <c:pt idx="2205">
                  <c:v>5.3</c:v>
                </c:pt>
                <c:pt idx="2206">
                  <c:v>5.3</c:v>
                </c:pt>
                <c:pt idx="2207">
                  <c:v>5.3</c:v>
                </c:pt>
                <c:pt idx="2208">
                  <c:v>5.3</c:v>
                </c:pt>
                <c:pt idx="2209">
                  <c:v>5.3</c:v>
                </c:pt>
                <c:pt idx="2210">
                  <c:v>5.3</c:v>
                </c:pt>
                <c:pt idx="2211">
                  <c:v>5.3</c:v>
                </c:pt>
                <c:pt idx="2212">
                  <c:v>5.3</c:v>
                </c:pt>
                <c:pt idx="2213">
                  <c:v>5.3</c:v>
                </c:pt>
                <c:pt idx="2214">
                  <c:v>5.3</c:v>
                </c:pt>
                <c:pt idx="2215">
                  <c:v>5.3</c:v>
                </c:pt>
                <c:pt idx="2216">
                  <c:v>5.3</c:v>
                </c:pt>
                <c:pt idx="2217">
                  <c:v>5.3</c:v>
                </c:pt>
                <c:pt idx="2218">
                  <c:v>5.3</c:v>
                </c:pt>
                <c:pt idx="2219">
                  <c:v>5.3</c:v>
                </c:pt>
                <c:pt idx="2220">
                  <c:v>5.3</c:v>
                </c:pt>
                <c:pt idx="2221">
                  <c:v>5.3</c:v>
                </c:pt>
                <c:pt idx="2222">
                  <c:v>5.3</c:v>
                </c:pt>
                <c:pt idx="2223">
                  <c:v>5.3</c:v>
                </c:pt>
                <c:pt idx="2224">
                  <c:v>5.3</c:v>
                </c:pt>
                <c:pt idx="2225">
                  <c:v>5.3</c:v>
                </c:pt>
                <c:pt idx="2226">
                  <c:v>5.3</c:v>
                </c:pt>
                <c:pt idx="2227">
                  <c:v>5.3</c:v>
                </c:pt>
                <c:pt idx="2228">
                  <c:v>5.3</c:v>
                </c:pt>
                <c:pt idx="2229">
                  <c:v>5.3</c:v>
                </c:pt>
                <c:pt idx="2230">
                  <c:v>5.3</c:v>
                </c:pt>
                <c:pt idx="2231">
                  <c:v>5.3</c:v>
                </c:pt>
                <c:pt idx="2232">
                  <c:v>5.3</c:v>
                </c:pt>
                <c:pt idx="2233">
                  <c:v>5.3</c:v>
                </c:pt>
                <c:pt idx="2234">
                  <c:v>5.3</c:v>
                </c:pt>
                <c:pt idx="2235">
                  <c:v>5.4</c:v>
                </c:pt>
                <c:pt idx="2236">
                  <c:v>5.4</c:v>
                </c:pt>
                <c:pt idx="2237">
                  <c:v>5.4</c:v>
                </c:pt>
                <c:pt idx="2238">
                  <c:v>5.4</c:v>
                </c:pt>
                <c:pt idx="2239">
                  <c:v>5.4</c:v>
                </c:pt>
                <c:pt idx="2240">
                  <c:v>5.4</c:v>
                </c:pt>
                <c:pt idx="2241">
                  <c:v>5.4</c:v>
                </c:pt>
                <c:pt idx="2242">
                  <c:v>5.4</c:v>
                </c:pt>
                <c:pt idx="2243">
                  <c:v>5.4</c:v>
                </c:pt>
                <c:pt idx="2244">
                  <c:v>5.4</c:v>
                </c:pt>
                <c:pt idx="2245">
                  <c:v>5.4</c:v>
                </c:pt>
                <c:pt idx="2246">
                  <c:v>5.4</c:v>
                </c:pt>
                <c:pt idx="2247">
                  <c:v>5.4</c:v>
                </c:pt>
                <c:pt idx="2248">
                  <c:v>5.4</c:v>
                </c:pt>
                <c:pt idx="2249">
                  <c:v>5.4</c:v>
                </c:pt>
                <c:pt idx="2250">
                  <c:v>5.4</c:v>
                </c:pt>
                <c:pt idx="2251">
                  <c:v>5.4</c:v>
                </c:pt>
                <c:pt idx="2252">
                  <c:v>5.4</c:v>
                </c:pt>
                <c:pt idx="2253">
                  <c:v>5.4</c:v>
                </c:pt>
                <c:pt idx="2254">
                  <c:v>5.4</c:v>
                </c:pt>
                <c:pt idx="2255">
                  <c:v>5.4</c:v>
                </c:pt>
                <c:pt idx="2256">
                  <c:v>5.4</c:v>
                </c:pt>
                <c:pt idx="2257">
                  <c:v>5.4</c:v>
                </c:pt>
                <c:pt idx="2258">
                  <c:v>5.4</c:v>
                </c:pt>
                <c:pt idx="2259">
                  <c:v>5.4</c:v>
                </c:pt>
                <c:pt idx="2260">
                  <c:v>5.4</c:v>
                </c:pt>
                <c:pt idx="2261">
                  <c:v>5.4</c:v>
                </c:pt>
                <c:pt idx="2262">
                  <c:v>5.4</c:v>
                </c:pt>
                <c:pt idx="2263">
                  <c:v>5.5</c:v>
                </c:pt>
                <c:pt idx="2264">
                  <c:v>5.5</c:v>
                </c:pt>
                <c:pt idx="2265">
                  <c:v>5.5</c:v>
                </c:pt>
                <c:pt idx="2266">
                  <c:v>5.5</c:v>
                </c:pt>
                <c:pt idx="2267">
                  <c:v>5.5</c:v>
                </c:pt>
                <c:pt idx="2268">
                  <c:v>5.5</c:v>
                </c:pt>
                <c:pt idx="2269">
                  <c:v>5.5</c:v>
                </c:pt>
                <c:pt idx="2270">
                  <c:v>5.5</c:v>
                </c:pt>
                <c:pt idx="2271">
                  <c:v>5.5</c:v>
                </c:pt>
                <c:pt idx="2272">
                  <c:v>5.5</c:v>
                </c:pt>
                <c:pt idx="2273">
                  <c:v>5.5</c:v>
                </c:pt>
                <c:pt idx="2274">
                  <c:v>5.5</c:v>
                </c:pt>
                <c:pt idx="2275">
                  <c:v>5.5</c:v>
                </c:pt>
                <c:pt idx="2276">
                  <c:v>5.5</c:v>
                </c:pt>
                <c:pt idx="2277">
                  <c:v>5.5</c:v>
                </c:pt>
                <c:pt idx="2278">
                  <c:v>5.5</c:v>
                </c:pt>
                <c:pt idx="2279">
                  <c:v>5.5</c:v>
                </c:pt>
                <c:pt idx="2280">
                  <c:v>5.5</c:v>
                </c:pt>
                <c:pt idx="2281">
                  <c:v>5.5</c:v>
                </c:pt>
                <c:pt idx="2282">
                  <c:v>5.5</c:v>
                </c:pt>
                <c:pt idx="2283">
                  <c:v>5.5</c:v>
                </c:pt>
                <c:pt idx="2284">
                  <c:v>5.5</c:v>
                </c:pt>
                <c:pt idx="2285">
                  <c:v>5.5</c:v>
                </c:pt>
                <c:pt idx="2286">
                  <c:v>5.5</c:v>
                </c:pt>
                <c:pt idx="2287">
                  <c:v>5.5</c:v>
                </c:pt>
                <c:pt idx="2288">
                  <c:v>5.5</c:v>
                </c:pt>
                <c:pt idx="2289">
                  <c:v>5.5</c:v>
                </c:pt>
                <c:pt idx="2290">
                  <c:v>5.5</c:v>
                </c:pt>
                <c:pt idx="2291">
                  <c:v>5.5</c:v>
                </c:pt>
                <c:pt idx="2292">
                  <c:v>5.6</c:v>
                </c:pt>
                <c:pt idx="2293">
                  <c:v>5.6</c:v>
                </c:pt>
                <c:pt idx="2294">
                  <c:v>5.6</c:v>
                </c:pt>
                <c:pt idx="2295">
                  <c:v>5.6</c:v>
                </c:pt>
                <c:pt idx="2296">
                  <c:v>5.6</c:v>
                </c:pt>
                <c:pt idx="2297">
                  <c:v>5.6</c:v>
                </c:pt>
                <c:pt idx="2298">
                  <c:v>5.6</c:v>
                </c:pt>
                <c:pt idx="2299">
                  <c:v>5.6</c:v>
                </c:pt>
                <c:pt idx="2300">
                  <c:v>5.6</c:v>
                </c:pt>
                <c:pt idx="2301">
                  <c:v>5.6</c:v>
                </c:pt>
                <c:pt idx="2302">
                  <c:v>5.6</c:v>
                </c:pt>
                <c:pt idx="2303">
                  <c:v>5.6</c:v>
                </c:pt>
                <c:pt idx="2304">
                  <c:v>5.6</c:v>
                </c:pt>
                <c:pt idx="2305">
                  <c:v>5.6</c:v>
                </c:pt>
                <c:pt idx="2306">
                  <c:v>5.6</c:v>
                </c:pt>
                <c:pt idx="2307">
                  <c:v>5.6</c:v>
                </c:pt>
                <c:pt idx="2308">
                  <c:v>5.6</c:v>
                </c:pt>
                <c:pt idx="2309">
                  <c:v>5.6</c:v>
                </c:pt>
                <c:pt idx="2310">
                  <c:v>5.6</c:v>
                </c:pt>
                <c:pt idx="2311">
                  <c:v>5.6</c:v>
                </c:pt>
                <c:pt idx="2312">
                  <c:v>5.6</c:v>
                </c:pt>
                <c:pt idx="2313">
                  <c:v>5.6</c:v>
                </c:pt>
                <c:pt idx="2314">
                  <c:v>5.6</c:v>
                </c:pt>
                <c:pt idx="2315">
                  <c:v>5.6</c:v>
                </c:pt>
                <c:pt idx="2316">
                  <c:v>5.7</c:v>
                </c:pt>
                <c:pt idx="2317">
                  <c:v>5.7</c:v>
                </c:pt>
                <c:pt idx="2318">
                  <c:v>5.7</c:v>
                </c:pt>
                <c:pt idx="2319">
                  <c:v>5.7</c:v>
                </c:pt>
                <c:pt idx="2320">
                  <c:v>5.7</c:v>
                </c:pt>
                <c:pt idx="2321">
                  <c:v>5.7</c:v>
                </c:pt>
                <c:pt idx="2322">
                  <c:v>5.7</c:v>
                </c:pt>
                <c:pt idx="2323">
                  <c:v>5.7</c:v>
                </c:pt>
                <c:pt idx="2324">
                  <c:v>5.7</c:v>
                </c:pt>
                <c:pt idx="2325">
                  <c:v>5.7</c:v>
                </c:pt>
                <c:pt idx="2326">
                  <c:v>5.7</c:v>
                </c:pt>
                <c:pt idx="2327">
                  <c:v>5.7</c:v>
                </c:pt>
                <c:pt idx="2328">
                  <c:v>5.7</c:v>
                </c:pt>
                <c:pt idx="2329">
                  <c:v>5.7</c:v>
                </c:pt>
                <c:pt idx="2330">
                  <c:v>5.7</c:v>
                </c:pt>
                <c:pt idx="2331">
                  <c:v>5.7</c:v>
                </c:pt>
                <c:pt idx="2332">
                  <c:v>5.7</c:v>
                </c:pt>
                <c:pt idx="2333">
                  <c:v>5.7</c:v>
                </c:pt>
                <c:pt idx="2334">
                  <c:v>5.7</c:v>
                </c:pt>
                <c:pt idx="2335">
                  <c:v>5.7</c:v>
                </c:pt>
                <c:pt idx="2336">
                  <c:v>5.7</c:v>
                </c:pt>
                <c:pt idx="2337">
                  <c:v>5.7</c:v>
                </c:pt>
                <c:pt idx="2338">
                  <c:v>5.7</c:v>
                </c:pt>
                <c:pt idx="2339">
                  <c:v>5.7</c:v>
                </c:pt>
                <c:pt idx="2340">
                  <c:v>5.7</c:v>
                </c:pt>
                <c:pt idx="2341">
                  <c:v>5.7</c:v>
                </c:pt>
                <c:pt idx="2342">
                  <c:v>5.7</c:v>
                </c:pt>
                <c:pt idx="2343">
                  <c:v>5.7</c:v>
                </c:pt>
                <c:pt idx="2344">
                  <c:v>5.7</c:v>
                </c:pt>
                <c:pt idx="2345">
                  <c:v>5.7</c:v>
                </c:pt>
                <c:pt idx="2346">
                  <c:v>5.7</c:v>
                </c:pt>
                <c:pt idx="2347">
                  <c:v>5.7</c:v>
                </c:pt>
                <c:pt idx="2348">
                  <c:v>5.7</c:v>
                </c:pt>
                <c:pt idx="2349">
                  <c:v>5.7</c:v>
                </c:pt>
                <c:pt idx="2350">
                  <c:v>5.7</c:v>
                </c:pt>
                <c:pt idx="2351">
                  <c:v>5.7</c:v>
                </c:pt>
                <c:pt idx="2352">
                  <c:v>5.7</c:v>
                </c:pt>
                <c:pt idx="2353">
                  <c:v>5.7</c:v>
                </c:pt>
                <c:pt idx="2354">
                  <c:v>5.8</c:v>
                </c:pt>
                <c:pt idx="2355">
                  <c:v>5.8</c:v>
                </c:pt>
                <c:pt idx="2356">
                  <c:v>5.8</c:v>
                </c:pt>
                <c:pt idx="2357">
                  <c:v>5.8</c:v>
                </c:pt>
                <c:pt idx="2358">
                  <c:v>5.8</c:v>
                </c:pt>
                <c:pt idx="2359">
                  <c:v>5.8</c:v>
                </c:pt>
                <c:pt idx="2360">
                  <c:v>5.8</c:v>
                </c:pt>
                <c:pt idx="2361">
                  <c:v>5.8</c:v>
                </c:pt>
                <c:pt idx="2362">
                  <c:v>5.8</c:v>
                </c:pt>
                <c:pt idx="2363">
                  <c:v>5.8</c:v>
                </c:pt>
                <c:pt idx="2364">
                  <c:v>5.8</c:v>
                </c:pt>
                <c:pt idx="2365">
                  <c:v>5.8</c:v>
                </c:pt>
                <c:pt idx="2366">
                  <c:v>5.8</c:v>
                </c:pt>
                <c:pt idx="2367">
                  <c:v>5.8</c:v>
                </c:pt>
                <c:pt idx="2368">
                  <c:v>5.8</c:v>
                </c:pt>
                <c:pt idx="2369">
                  <c:v>5.8</c:v>
                </c:pt>
                <c:pt idx="2370">
                  <c:v>5.8</c:v>
                </c:pt>
                <c:pt idx="2371">
                  <c:v>5.8</c:v>
                </c:pt>
                <c:pt idx="2372">
                  <c:v>5.8</c:v>
                </c:pt>
                <c:pt idx="2373">
                  <c:v>5.8</c:v>
                </c:pt>
                <c:pt idx="2374">
                  <c:v>5.8</c:v>
                </c:pt>
                <c:pt idx="2375">
                  <c:v>5.8</c:v>
                </c:pt>
                <c:pt idx="2376">
                  <c:v>5.8</c:v>
                </c:pt>
                <c:pt idx="2377">
                  <c:v>5.8</c:v>
                </c:pt>
                <c:pt idx="2378">
                  <c:v>5.8</c:v>
                </c:pt>
                <c:pt idx="2379">
                  <c:v>5.8</c:v>
                </c:pt>
                <c:pt idx="2380">
                  <c:v>5.8</c:v>
                </c:pt>
                <c:pt idx="2381">
                  <c:v>5.8</c:v>
                </c:pt>
                <c:pt idx="2382">
                  <c:v>5.8</c:v>
                </c:pt>
                <c:pt idx="2383">
                  <c:v>5.8</c:v>
                </c:pt>
                <c:pt idx="2384">
                  <c:v>5.8</c:v>
                </c:pt>
                <c:pt idx="2385">
                  <c:v>5.8</c:v>
                </c:pt>
                <c:pt idx="2386">
                  <c:v>5.8</c:v>
                </c:pt>
                <c:pt idx="2387">
                  <c:v>5.8</c:v>
                </c:pt>
                <c:pt idx="2388">
                  <c:v>5.8</c:v>
                </c:pt>
                <c:pt idx="2389">
                  <c:v>5.8</c:v>
                </c:pt>
                <c:pt idx="2390">
                  <c:v>5.8</c:v>
                </c:pt>
                <c:pt idx="2391">
                  <c:v>5.8</c:v>
                </c:pt>
                <c:pt idx="2392">
                  <c:v>5.8</c:v>
                </c:pt>
                <c:pt idx="2393">
                  <c:v>5.9</c:v>
                </c:pt>
                <c:pt idx="2394">
                  <c:v>5.9</c:v>
                </c:pt>
                <c:pt idx="2395">
                  <c:v>5.9</c:v>
                </c:pt>
                <c:pt idx="2396">
                  <c:v>5.9</c:v>
                </c:pt>
                <c:pt idx="2397">
                  <c:v>5.9</c:v>
                </c:pt>
                <c:pt idx="2398">
                  <c:v>5.9</c:v>
                </c:pt>
                <c:pt idx="2399">
                  <c:v>5.9</c:v>
                </c:pt>
                <c:pt idx="2400">
                  <c:v>5.9</c:v>
                </c:pt>
                <c:pt idx="2401">
                  <c:v>5.9</c:v>
                </c:pt>
                <c:pt idx="2402">
                  <c:v>5.9</c:v>
                </c:pt>
                <c:pt idx="2403">
                  <c:v>5.9</c:v>
                </c:pt>
                <c:pt idx="2404">
                  <c:v>5.9</c:v>
                </c:pt>
                <c:pt idx="2405">
                  <c:v>5.9</c:v>
                </c:pt>
                <c:pt idx="2406">
                  <c:v>5.9</c:v>
                </c:pt>
                <c:pt idx="2407">
                  <c:v>5.9</c:v>
                </c:pt>
                <c:pt idx="2408">
                  <c:v>5.9</c:v>
                </c:pt>
                <c:pt idx="2409">
                  <c:v>5.9</c:v>
                </c:pt>
                <c:pt idx="2410">
                  <c:v>5.9</c:v>
                </c:pt>
                <c:pt idx="2411">
                  <c:v>5.9</c:v>
                </c:pt>
                <c:pt idx="2412">
                  <c:v>5.9</c:v>
                </c:pt>
                <c:pt idx="2413">
                  <c:v>5.9</c:v>
                </c:pt>
                <c:pt idx="2414">
                  <c:v>5.9</c:v>
                </c:pt>
                <c:pt idx="2415">
                  <c:v>5.9</c:v>
                </c:pt>
                <c:pt idx="2416">
                  <c:v>5.9</c:v>
                </c:pt>
                <c:pt idx="2417">
                  <c:v>5.9</c:v>
                </c:pt>
                <c:pt idx="2418">
                  <c:v>5.9</c:v>
                </c:pt>
                <c:pt idx="2419">
                  <c:v>5.9</c:v>
                </c:pt>
                <c:pt idx="2420">
                  <c:v>5.9</c:v>
                </c:pt>
                <c:pt idx="2421">
                  <c:v>5.9</c:v>
                </c:pt>
                <c:pt idx="2422">
                  <c:v>5.9</c:v>
                </c:pt>
                <c:pt idx="2423">
                  <c:v>5.9</c:v>
                </c:pt>
                <c:pt idx="2424">
                  <c:v>5.9</c:v>
                </c:pt>
                <c:pt idx="2425">
                  <c:v>5.9</c:v>
                </c:pt>
                <c:pt idx="2426">
                  <c:v>5.9</c:v>
                </c:pt>
                <c:pt idx="2427">
                  <c:v>5.9</c:v>
                </c:pt>
                <c:pt idx="2428">
                  <c:v>6</c:v>
                </c:pt>
                <c:pt idx="2429">
                  <c:v>6</c:v>
                </c:pt>
                <c:pt idx="2430">
                  <c:v>6</c:v>
                </c:pt>
                <c:pt idx="2431">
                  <c:v>6</c:v>
                </c:pt>
                <c:pt idx="2432">
                  <c:v>6</c:v>
                </c:pt>
                <c:pt idx="2433">
                  <c:v>6</c:v>
                </c:pt>
                <c:pt idx="2434">
                  <c:v>6</c:v>
                </c:pt>
                <c:pt idx="2435">
                  <c:v>6</c:v>
                </c:pt>
                <c:pt idx="2436">
                  <c:v>6</c:v>
                </c:pt>
                <c:pt idx="2437">
                  <c:v>6</c:v>
                </c:pt>
                <c:pt idx="2438">
                  <c:v>6</c:v>
                </c:pt>
                <c:pt idx="2439">
                  <c:v>6</c:v>
                </c:pt>
                <c:pt idx="2440">
                  <c:v>6</c:v>
                </c:pt>
                <c:pt idx="2441">
                  <c:v>6</c:v>
                </c:pt>
                <c:pt idx="2442">
                  <c:v>6</c:v>
                </c:pt>
                <c:pt idx="2443">
                  <c:v>6</c:v>
                </c:pt>
                <c:pt idx="2444">
                  <c:v>6</c:v>
                </c:pt>
                <c:pt idx="2445">
                  <c:v>6</c:v>
                </c:pt>
                <c:pt idx="2446">
                  <c:v>6</c:v>
                </c:pt>
                <c:pt idx="2447">
                  <c:v>6</c:v>
                </c:pt>
                <c:pt idx="2448">
                  <c:v>6</c:v>
                </c:pt>
                <c:pt idx="2449">
                  <c:v>6</c:v>
                </c:pt>
                <c:pt idx="2450">
                  <c:v>6</c:v>
                </c:pt>
                <c:pt idx="2451">
                  <c:v>6</c:v>
                </c:pt>
                <c:pt idx="2452">
                  <c:v>6</c:v>
                </c:pt>
                <c:pt idx="2453">
                  <c:v>6</c:v>
                </c:pt>
                <c:pt idx="2454">
                  <c:v>6</c:v>
                </c:pt>
                <c:pt idx="2455">
                  <c:v>6</c:v>
                </c:pt>
                <c:pt idx="2456">
                  <c:v>6</c:v>
                </c:pt>
                <c:pt idx="2457">
                  <c:v>6</c:v>
                </c:pt>
                <c:pt idx="2458">
                  <c:v>6</c:v>
                </c:pt>
                <c:pt idx="2459">
                  <c:v>6</c:v>
                </c:pt>
                <c:pt idx="2460">
                  <c:v>6</c:v>
                </c:pt>
                <c:pt idx="2461">
                  <c:v>6.1</c:v>
                </c:pt>
                <c:pt idx="2462">
                  <c:v>6.1</c:v>
                </c:pt>
                <c:pt idx="2463">
                  <c:v>6.1</c:v>
                </c:pt>
                <c:pt idx="2464">
                  <c:v>6.1</c:v>
                </c:pt>
                <c:pt idx="2465">
                  <c:v>6.1</c:v>
                </c:pt>
                <c:pt idx="2466">
                  <c:v>6.1</c:v>
                </c:pt>
                <c:pt idx="2467">
                  <c:v>6.1</c:v>
                </c:pt>
                <c:pt idx="2468">
                  <c:v>6.1</c:v>
                </c:pt>
                <c:pt idx="2469">
                  <c:v>6.1</c:v>
                </c:pt>
                <c:pt idx="2470">
                  <c:v>6.1</c:v>
                </c:pt>
                <c:pt idx="2471">
                  <c:v>6.1</c:v>
                </c:pt>
                <c:pt idx="2472">
                  <c:v>6.1</c:v>
                </c:pt>
                <c:pt idx="2473">
                  <c:v>6.1</c:v>
                </c:pt>
                <c:pt idx="2474">
                  <c:v>6.1</c:v>
                </c:pt>
                <c:pt idx="2475">
                  <c:v>6.1</c:v>
                </c:pt>
                <c:pt idx="2476">
                  <c:v>6.1</c:v>
                </c:pt>
                <c:pt idx="2477">
                  <c:v>6.1</c:v>
                </c:pt>
                <c:pt idx="2478">
                  <c:v>6.1</c:v>
                </c:pt>
                <c:pt idx="2479">
                  <c:v>6.1</c:v>
                </c:pt>
                <c:pt idx="2480">
                  <c:v>6.1</c:v>
                </c:pt>
                <c:pt idx="2481">
                  <c:v>6.1</c:v>
                </c:pt>
                <c:pt idx="2482">
                  <c:v>6.1</c:v>
                </c:pt>
                <c:pt idx="2483">
                  <c:v>6.1</c:v>
                </c:pt>
                <c:pt idx="2484">
                  <c:v>6.1</c:v>
                </c:pt>
                <c:pt idx="2485">
                  <c:v>6.1</c:v>
                </c:pt>
                <c:pt idx="2486">
                  <c:v>6.1</c:v>
                </c:pt>
                <c:pt idx="2487">
                  <c:v>6.1</c:v>
                </c:pt>
                <c:pt idx="2488">
                  <c:v>6.1</c:v>
                </c:pt>
                <c:pt idx="2489">
                  <c:v>6.2</c:v>
                </c:pt>
                <c:pt idx="2490">
                  <c:v>6.2</c:v>
                </c:pt>
                <c:pt idx="2491">
                  <c:v>6.2</c:v>
                </c:pt>
                <c:pt idx="2492">
                  <c:v>6.2</c:v>
                </c:pt>
                <c:pt idx="2493">
                  <c:v>6.2</c:v>
                </c:pt>
                <c:pt idx="2494">
                  <c:v>6.2</c:v>
                </c:pt>
                <c:pt idx="2495">
                  <c:v>6.2</c:v>
                </c:pt>
                <c:pt idx="2496">
                  <c:v>6.2</c:v>
                </c:pt>
                <c:pt idx="2497">
                  <c:v>6.2</c:v>
                </c:pt>
                <c:pt idx="2498">
                  <c:v>6.2</c:v>
                </c:pt>
                <c:pt idx="2499">
                  <c:v>6.2</c:v>
                </c:pt>
                <c:pt idx="2500">
                  <c:v>6.2</c:v>
                </c:pt>
                <c:pt idx="2501">
                  <c:v>6.2</c:v>
                </c:pt>
                <c:pt idx="2502">
                  <c:v>6.2</c:v>
                </c:pt>
                <c:pt idx="2503">
                  <c:v>6.2</c:v>
                </c:pt>
                <c:pt idx="2504">
                  <c:v>6.2</c:v>
                </c:pt>
                <c:pt idx="2505">
                  <c:v>6.2</c:v>
                </c:pt>
                <c:pt idx="2506">
                  <c:v>6.2</c:v>
                </c:pt>
                <c:pt idx="2507">
                  <c:v>6.2</c:v>
                </c:pt>
                <c:pt idx="2508">
                  <c:v>6.2</c:v>
                </c:pt>
                <c:pt idx="2509">
                  <c:v>6.2</c:v>
                </c:pt>
                <c:pt idx="2510">
                  <c:v>6.2</c:v>
                </c:pt>
                <c:pt idx="2511">
                  <c:v>6.2</c:v>
                </c:pt>
                <c:pt idx="2512">
                  <c:v>6.2</c:v>
                </c:pt>
                <c:pt idx="2513">
                  <c:v>6.2</c:v>
                </c:pt>
                <c:pt idx="2514">
                  <c:v>6.2</c:v>
                </c:pt>
                <c:pt idx="2515">
                  <c:v>6.2</c:v>
                </c:pt>
                <c:pt idx="2516">
                  <c:v>6.2</c:v>
                </c:pt>
                <c:pt idx="2517">
                  <c:v>6.2</c:v>
                </c:pt>
                <c:pt idx="2518">
                  <c:v>6.2</c:v>
                </c:pt>
                <c:pt idx="2519">
                  <c:v>6.2</c:v>
                </c:pt>
                <c:pt idx="2520">
                  <c:v>6.2</c:v>
                </c:pt>
                <c:pt idx="2521">
                  <c:v>6.3</c:v>
                </c:pt>
                <c:pt idx="2522">
                  <c:v>6.3</c:v>
                </c:pt>
                <c:pt idx="2523">
                  <c:v>6.3</c:v>
                </c:pt>
                <c:pt idx="2524">
                  <c:v>6.3</c:v>
                </c:pt>
                <c:pt idx="2525">
                  <c:v>6.3</c:v>
                </c:pt>
                <c:pt idx="2526">
                  <c:v>6.3</c:v>
                </c:pt>
                <c:pt idx="2527">
                  <c:v>6.3</c:v>
                </c:pt>
                <c:pt idx="2528">
                  <c:v>6.3</c:v>
                </c:pt>
                <c:pt idx="2529">
                  <c:v>6.3</c:v>
                </c:pt>
                <c:pt idx="2530">
                  <c:v>6.3</c:v>
                </c:pt>
                <c:pt idx="2531">
                  <c:v>6.3</c:v>
                </c:pt>
                <c:pt idx="2532">
                  <c:v>6.3</c:v>
                </c:pt>
                <c:pt idx="2533">
                  <c:v>6.3</c:v>
                </c:pt>
                <c:pt idx="2534">
                  <c:v>6.3</c:v>
                </c:pt>
                <c:pt idx="2535">
                  <c:v>6.3</c:v>
                </c:pt>
                <c:pt idx="2536">
                  <c:v>6.3</c:v>
                </c:pt>
                <c:pt idx="2537">
                  <c:v>6.3</c:v>
                </c:pt>
                <c:pt idx="2538">
                  <c:v>6.3</c:v>
                </c:pt>
                <c:pt idx="2539">
                  <c:v>6.3</c:v>
                </c:pt>
                <c:pt idx="2540">
                  <c:v>6.3</c:v>
                </c:pt>
                <c:pt idx="2541">
                  <c:v>6.3</c:v>
                </c:pt>
                <c:pt idx="2542">
                  <c:v>6.3</c:v>
                </c:pt>
                <c:pt idx="2543">
                  <c:v>6.3</c:v>
                </c:pt>
                <c:pt idx="2544">
                  <c:v>6.3</c:v>
                </c:pt>
                <c:pt idx="2545">
                  <c:v>6.3</c:v>
                </c:pt>
                <c:pt idx="2546">
                  <c:v>6.3</c:v>
                </c:pt>
                <c:pt idx="2547">
                  <c:v>6.3</c:v>
                </c:pt>
                <c:pt idx="2548">
                  <c:v>6.3</c:v>
                </c:pt>
                <c:pt idx="2549">
                  <c:v>6.3</c:v>
                </c:pt>
                <c:pt idx="2550">
                  <c:v>6.3</c:v>
                </c:pt>
                <c:pt idx="2551">
                  <c:v>6.3</c:v>
                </c:pt>
                <c:pt idx="2552">
                  <c:v>6.3</c:v>
                </c:pt>
                <c:pt idx="2553">
                  <c:v>6.4</c:v>
                </c:pt>
                <c:pt idx="2554">
                  <c:v>6.4</c:v>
                </c:pt>
                <c:pt idx="2555">
                  <c:v>6.4</c:v>
                </c:pt>
                <c:pt idx="2556">
                  <c:v>6.4</c:v>
                </c:pt>
                <c:pt idx="2557">
                  <c:v>6.4</c:v>
                </c:pt>
                <c:pt idx="2558">
                  <c:v>6.4</c:v>
                </c:pt>
                <c:pt idx="2559">
                  <c:v>6.4</c:v>
                </c:pt>
                <c:pt idx="2560">
                  <c:v>6.4</c:v>
                </c:pt>
                <c:pt idx="2561">
                  <c:v>6.4</c:v>
                </c:pt>
                <c:pt idx="2562">
                  <c:v>6.4</c:v>
                </c:pt>
                <c:pt idx="2563">
                  <c:v>6.4</c:v>
                </c:pt>
                <c:pt idx="2564">
                  <c:v>6.4</c:v>
                </c:pt>
                <c:pt idx="2565">
                  <c:v>6.4</c:v>
                </c:pt>
                <c:pt idx="2566">
                  <c:v>6.4</c:v>
                </c:pt>
                <c:pt idx="2567">
                  <c:v>6.4</c:v>
                </c:pt>
                <c:pt idx="2568">
                  <c:v>6.4</c:v>
                </c:pt>
                <c:pt idx="2569">
                  <c:v>6.4</c:v>
                </c:pt>
                <c:pt idx="2570">
                  <c:v>6.4</c:v>
                </c:pt>
                <c:pt idx="2571">
                  <c:v>6.4</c:v>
                </c:pt>
                <c:pt idx="2572">
                  <c:v>6.4</c:v>
                </c:pt>
                <c:pt idx="2573">
                  <c:v>6.4</c:v>
                </c:pt>
                <c:pt idx="2574">
                  <c:v>6.4</c:v>
                </c:pt>
                <c:pt idx="2575">
                  <c:v>6.4</c:v>
                </c:pt>
                <c:pt idx="2576">
                  <c:v>6.4</c:v>
                </c:pt>
                <c:pt idx="2577">
                  <c:v>6.4</c:v>
                </c:pt>
                <c:pt idx="2578">
                  <c:v>6.4</c:v>
                </c:pt>
                <c:pt idx="2579">
                  <c:v>6.4</c:v>
                </c:pt>
                <c:pt idx="2580">
                  <c:v>6.4</c:v>
                </c:pt>
                <c:pt idx="2581">
                  <c:v>6.4</c:v>
                </c:pt>
                <c:pt idx="2582">
                  <c:v>6.4</c:v>
                </c:pt>
                <c:pt idx="2583">
                  <c:v>6.5</c:v>
                </c:pt>
                <c:pt idx="2584">
                  <c:v>6.5</c:v>
                </c:pt>
                <c:pt idx="2585">
                  <c:v>6.5</c:v>
                </c:pt>
                <c:pt idx="2586">
                  <c:v>6.5</c:v>
                </c:pt>
                <c:pt idx="2587">
                  <c:v>6.5</c:v>
                </c:pt>
                <c:pt idx="2588">
                  <c:v>6.5</c:v>
                </c:pt>
                <c:pt idx="2589">
                  <c:v>6.5</c:v>
                </c:pt>
                <c:pt idx="2590">
                  <c:v>6.5</c:v>
                </c:pt>
                <c:pt idx="2591">
                  <c:v>6.5</c:v>
                </c:pt>
                <c:pt idx="2592">
                  <c:v>6.5</c:v>
                </c:pt>
                <c:pt idx="2593">
                  <c:v>6.5</c:v>
                </c:pt>
                <c:pt idx="2594">
                  <c:v>6.5</c:v>
                </c:pt>
                <c:pt idx="2595">
                  <c:v>6.5</c:v>
                </c:pt>
                <c:pt idx="2596">
                  <c:v>6.5</c:v>
                </c:pt>
                <c:pt idx="2597">
                  <c:v>6.5</c:v>
                </c:pt>
                <c:pt idx="2598">
                  <c:v>6.5</c:v>
                </c:pt>
                <c:pt idx="2599">
                  <c:v>6.5</c:v>
                </c:pt>
                <c:pt idx="2600">
                  <c:v>6.5</c:v>
                </c:pt>
                <c:pt idx="2601">
                  <c:v>6.5</c:v>
                </c:pt>
                <c:pt idx="2602">
                  <c:v>6.5</c:v>
                </c:pt>
                <c:pt idx="2603">
                  <c:v>6.5</c:v>
                </c:pt>
                <c:pt idx="2604">
                  <c:v>6.5</c:v>
                </c:pt>
                <c:pt idx="2605">
                  <c:v>6.5</c:v>
                </c:pt>
                <c:pt idx="2606">
                  <c:v>6.5</c:v>
                </c:pt>
                <c:pt idx="2607">
                  <c:v>6.5</c:v>
                </c:pt>
                <c:pt idx="2608">
                  <c:v>6.5</c:v>
                </c:pt>
                <c:pt idx="2609">
                  <c:v>6.5</c:v>
                </c:pt>
                <c:pt idx="2610">
                  <c:v>6.5</c:v>
                </c:pt>
                <c:pt idx="2611">
                  <c:v>6.5</c:v>
                </c:pt>
                <c:pt idx="2612">
                  <c:v>6.5</c:v>
                </c:pt>
                <c:pt idx="2613">
                  <c:v>6.6</c:v>
                </c:pt>
                <c:pt idx="2614">
                  <c:v>6.6</c:v>
                </c:pt>
                <c:pt idx="2615">
                  <c:v>6.6</c:v>
                </c:pt>
                <c:pt idx="2616">
                  <c:v>6.6</c:v>
                </c:pt>
                <c:pt idx="2617">
                  <c:v>6.6</c:v>
                </c:pt>
                <c:pt idx="2618">
                  <c:v>6.6</c:v>
                </c:pt>
                <c:pt idx="2619">
                  <c:v>6.6</c:v>
                </c:pt>
                <c:pt idx="2620">
                  <c:v>6.6</c:v>
                </c:pt>
                <c:pt idx="2621">
                  <c:v>6.6</c:v>
                </c:pt>
                <c:pt idx="2622">
                  <c:v>6.6</c:v>
                </c:pt>
                <c:pt idx="2623">
                  <c:v>6.6</c:v>
                </c:pt>
                <c:pt idx="2624">
                  <c:v>6.6</c:v>
                </c:pt>
                <c:pt idx="2625">
                  <c:v>6.6</c:v>
                </c:pt>
                <c:pt idx="2626">
                  <c:v>6.6</c:v>
                </c:pt>
                <c:pt idx="2627">
                  <c:v>6.6</c:v>
                </c:pt>
                <c:pt idx="2628">
                  <c:v>6.6</c:v>
                </c:pt>
                <c:pt idx="2629">
                  <c:v>6.6</c:v>
                </c:pt>
                <c:pt idx="2630">
                  <c:v>6.6</c:v>
                </c:pt>
                <c:pt idx="2631">
                  <c:v>6.6</c:v>
                </c:pt>
                <c:pt idx="2632">
                  <c:v>6.6</c:v>
                </c:pt>
                <c:pt idx="2633">
                  <c:v>6.6</c:v>
                </c:pt>
                <c:pt idx="2634">
                  <c:v>6.6</c:v>
                </c:pt>
                <c:pt idx="2635">
                  <c:v>6.6</c:v>
                </c:pt>
                <c:pt idx="2636">
                  <c:v>6.6</c:v>
                </c:pt>
                <c:pt idx="2637">
                  <c:v>6.6</c:v>
                </c:pt>
                <c:pt idx="2638">
                  <c:v>6.6</c:v>
                </c:pt>
                <c:pt idx="2639">
                  <c:v>6.7</c:v>
                </c:pt>
                <c:pt idx="2640">
                  <c:v>6.7</c:v>
                </c:pt>
                <c:pt idx="2641">
                  <c:v>6.7</c:v>
                </c:pt>
                <c:pt idx="2642">
                  <c:v>6.7</c:v>
                </c:pt>
                <c:pt idx="2643">
                  <c:v>6.7</c:v>
                </c:pt>
                <c:pt idx="2644">
                  <c:v>6.7</c:v>
                </c:pt>
                <c:pt idx="2645">
                  <c:v>6.7</c:v>
                </c:pt>
                <c:pt idx="2646">
                  <c:v>6.7</c:v>
                </c:pt>
                <c:pt idx="2647">
                  <c:v>6.7</c:v>
                </c:pt>
                <c:pt idx="2648">
                  <c:v>6.7</c:v>
                </c:pt>
                <c:pt idx="2649">
                  <c:v>6.7</c:v>
                </c:pt>
                <c:pt idx="2650">
                  <c:v>6.7</c:v>
                </c:pt>
                <c:pt idx="2651">
                  <c:v>6.7</c:v>
                </c:pt>
                <c:pt idx="2652">
                  <c:v>6.7</c:v>
                </c:pt>
                <c:pt idx="2653">
                  <c:v>6.7</c:v>
                </c:pt>
                <c:pt idx="2654">
                  <c:v>6.7</c:v>
                </c:pt>
                <c:pt idx="2655">
                  <c:v>6.7</c:v>
                </c:pt>
                <c:pt idx="2656">
                  <c:v>6.7</c:v>
                </c:pt>
                <c:pt idx="2657">
                  <c:v>6.7</c:v>
                </c:pt>
                <c:pt idx="2658">
                  <c:v>6.7</c:v>
                </c:pt>
                <c:pt idx="2659">
                  <c:v>6.7</c:v>
                </c:pt>
                <c:pt idx="2660">
                  <c:v>6.7</c:v>
                </c:pt>
                <c:pt idx="2661">
                  <c:v>6.7</c:v>
                </c:pt>
                <c:pt idx="2662">
                  <c:v>6.7</c:v>
                </c:pt>
                <c:pt idx="2663">
                  <c:v>6.7</c:v>
                </c:pt>
                <c:pt idx="2664">
                  <c:v>6.7</c:v>
                </c:pt>
                <c:pt idx="2665">
                  <c:v>6.7</c:v>
                </c:pt>
                <c:pt idx="2666">
                  <c:v>6.7</c:v>
                </c:pt>
                <c:pt idx="2667">
                  <c:v>6.7</c:v>
                </c:pt>
                <c:pt idx="2668">
                  <c:v>6.7</c:v>
                </c:pt>
                <c:pt idx="2669">
                  <c:v>6.7</c:v>
                </c:pt>
                <c:pt idx="2670">
                  <c:v>6.8</c:v>
                </c:pt>
                <c:pt idx="2671">
                  <c:v>6.8</c:v>
                </c:pt>
                <c:pt idx="2672">
                  <c:v>6.8</c:v>
                </c:pt>
                <c:pt idx="2673">
                  <c:v>6.8</c:v>
                </c:pt>
                <c:pt idx="2674">
                  <c:v>6.8</c:v>
                </c:pt>
                <c:pt idx="2675">
                  <c:v>6.8</c:v>
                </c:pt>
                <c:pt idx="2676">
                  <c:v>6.8</c:v>
                </c:pt>
                <c:pt idx="2677">
                  <c:v>6.8</c:v>
                </c:pt>
                <c:pt idx="2678">
                  <c:v>6.8</c:v>
                </c:pt>
                <c:pt idx="2679">
                  <c:v>6.8</c:v>
                </c:pt>
                <c:pt idx="2680">
                  <c:v>6.8</c:v>
                </c:pt>
                <c:pt idx="2681">
                  <c:v>6.8</c:v>
                </c:pt>
                <c:pt idx="2682">
                  <c:v>6.8</c:v>
                </c:pt>
                <c:pt idx="2683">
                  <c:v>6.8</c:v>
                </c:pt>
                <c:pt idx="2684">
                  <c:v>6.8</c:v>
                </c:pt>
                <c:pt idx="2685">
                  <c:v>6.8</c:v>
                </c:pt>
                <c:pt idx="2686">
                  <c:v>6.8</c:v>
                </c:pt>
                <c:pt idx="2687">
                  <c:v>6.8</c:v>
                </c:pt>
                <c:pt idx="2688">
                  <c:v>6.8</c:v>
                </c:pt>
                <c:pt idx="2689">
                  <c:v>6.8</c:v>
                </c:pt>
                <c:pt idx="2690">
                  <c:v>6.8</c:v>
                </c:pt>
                <c:pt idx="2691">
                  <c:v>6.8</c:v>
                </c:pt>
                <c:pt idx="2692">
                  <c:v>6.8</c:v>
                </c:pt>
                <c:pt idx="2693">
                  <c:v>6.8</c:v>
                </c:pt>
                <c:pt idx="2694">
                  <c:v>6.8</c:v>
                </c:pt>
                <c:pt idx="2695">
                  <c:v>6.8</c:v>
                </c:pt>
                <c:pt idx="2696">
                  <c:v>6.8</c:v>
                </c:pt>
                <c:pt idx="2697">
                  <c:v>6.8</c:v>
                </c:pt>
                <c:pt idx="2698">
                  <c:v>6.9</c:v>
                </c:pt>
                <c:pt idx="2699">
                  <c:v>6.9</c:v>
                </c:pt>
                <c:pt idx="2700">
                  <c:v>6.9</c:v>
                </c:pt>
                <c:pt idx="2701">
                  <c:v>6.9</c:v>
                </c:pt>
                <c:pt idx="2702">
                  <c:v>6.9</c:v>
                </c:pt>
                <c:pt idx="2703">
                  <c:v>6.9</c:v>
                </c:pt>
                <c:pt idx="2704">
                  <c:v>6.9</c:v>
                </c:pt>
                <c:pt idx="2705">
                  <c:v>6.9</c:v>
                </c:pt>
                <c:pt idx="2706">
                  <c:v>6.9</c:v>
                </c:pt>
                <c:pt idx="2707">
                  <c:v>6.9</c:v>
                </c:pt>
                <c:pt idx="2708">
                  <c:v>6.9</c:v>
                </c:pt>
                <c:pt idx="2709">
                  <c:v>6.9</c:v>
                </c:pt>
                <c:pt idx="2710">
                  <c:v>6.9</c:v>
                </c:pt>
                <c:pt idx="2711">
                  <c:v>6.9</c:v>
                </c:pt>
                <c:pt idx="2712">
                  <c:v>6.9</c:v>
                </c:pt>
                <c:pt idx="2713">
                  <c:v>6.9</c:v>
                </c:pt>
                <c:pt idx="2714">
                  <c:v>6.9</c:v>
                </c:pt>
                <c:pt idx="2715">
                  <c:v>6.9</c:v>
                </c:pt>
                <c:pt idx="2716">
                  <c:v>6.9</c:v>
                </c:pt>
                <c:pt idx="2717">
                  <c:v>6.9</c:v>
                </c:pt>
                <c:pt idx="2718">
                  <c:v>6.9</c:v>
                </c:pt>
                <c:pt idx="2719">
                  <c:v>6.9</c:v>
                </c:pt>
                <c:pt idx="2720">
                  <c:v>6.9</c:v>
                </c:pt>
                <c:pt idx="2721">
                  <c:v>6.9</c:v>
                </c:pt>
                <c:pt idx="2722">
                  <c:v>6.9</c:v>
                </c:pt>
                <c:pt idx="2723">
                  <c:v>6.9</c:v>
                </c:pt>
                <c:pt idx="2724">
                  <c:v>6.9</c:v>
                </c:pt>
                <c:pt idx="2725">
                  <c:v>6.9</c:v>
                </c:pt>
                <c:pt idx="2726">
                  <c:v>6.9</c:v>
                </c:pt>
                <c:pt idx="2727">
                  <c:v>6.9</c:v>
                </c:pt>
                <c:pt idx="2728">
                  <c:v>6.9</c:v>
                </c:pt>
                <c:pt idx="2729">
                  <c:v>6.9</c:v>
                </c:pt>
                <c:pt idx="2730">
                  <c:v>6.9</c:v>
                </c:pt>
                <c:pt idx="2731">
                  <c:v>6.9</c:v>
                </c:pt>
                <c:pt idx="2732">
                  <c:v>7</c:v>
                </c:pt>
                <c:pt idx="2733">
                  <c:v>7</c:v>
                </c:pt>
                <c:pt idx="2734">
                  <c:v>7</c:v>
                </c:pt>
                <c:pt idx="2735">
                  <c:v>7</c:v>
                </c:pt>
                <c:pt idx="2736">
                  <c:v>7</c:v>
                </c:pt>
                <c:pt idx="2737">
                  <c:v>7</c:v>
                </c:pt>
                <c:pt idx="2738">
                  <c:v>7</c:v>
                </c:pt>
                <c:pt idx="2739">
                  <c:v>7</c:v>
                </c:pt>
                <c:pt idx="2740">
                  <c:v>7</c:v>
                </c:pt>
                <c:pt idx="2741">
                  <c:v>7</c:v>
                </c:pt>
                <c:pt idx="2742">
                  <c:v>7</c:v>
                </c:pt>
                <c:pt idx="2743">
                  <c:v>7</c:v>
                </c:pt>
                <c:pt idx="2744">
                  <c:v>7</c:v>
                </c:pt>
                <c:pt idx="2745">
                  <c:v>7</c:v>
                </c:pt>
                <c:pt idx="2746">
                  <c:v>7</c:v>
                </c:pt>
                <c:pt idx="2747">
                  <c:v>7</c:v>
                </c:pt>
                <c:pt idx="2748">
                  <c:v>7</c:v>
                </c:pt>
                <c:pt idx="2749">
                  <c:v>7</c:v>
                </c:pt>
                <c:pt idx="2750">
                  <c:v>7</c:v>
                </c:pt>
                <c:pt idx="2751">
                  <c:v>7</c:v>
                </c:pt>
                <c:pt idx="2752">
                  <c:v>7</c:v>
                </c:pt>
                <c:pt idx="2753">
                  <c:v>7</c:v>
                </c:pt>
                <c:pt idx="2754">
                  <c:v>7</c:v>
                </c:pt>
                <c:pt idx="2755">
                  <c:v>7</c:v>
                </c:pt>
                <c:pt idx="2756">
                  <c:v>7</c:v>
                </c:pt>
                <c:pt idx="2757">
                  <c:v>7</c:v>
                </c:pt>
                <c:pt idx="2758">
                  <c:v>7</c:v>
                </c:pt>
                <c:pt idx="2759">
                  <c:v>7</c:v>
                </c:pt>
                <c:pt idx="2760">
                  <c:v>7</c:v>
                </c:pt>
                <c:pt idx="2761">
                  <c:v>7.1</c:v>
                </c:pt>
                <c:pt idx="2762">
                  <c:v>7.1</c:v>
                </c:pt>
                <c:pt idx="2763">
                  <c:v>7.1</c:v>
                </c:pt>
                <c:pt idx="2764">
                  <c:v>7.1</c:v>
                </c:pt>
                <c:pt idx="2765">
                  <c:v>7.1</c:v>
                </c:pt>
                <c:pt idx="2766">
                  <c:v>7.1</c:v>
                </c:pt>
                <c:pt idx="2767">
                  <c:v>7.1</c:v>
                </c:pt>
                <c:pt idx="2768">
                  <c:v>7.1</c:v>
                </c:pt>
                <c:pt idx="2769">
                  <c:v>7.1</c:v>
                </c:pt>
                <c:pt idx="2770">
                  <c:v>7.1</c:v>
                </c:pt>
                <c:pt idx="2771">
                  <c:v>7.1</c:v>
                </c:pt>
                <c:pt idx="2772">
                  <c:v>7.1</c:v>
                </c:pt>
                <c:pt idx="2773">
                  <c:v>7.1</c:v>
                </c:pt>
                <c:pt idx="2774">
                  <c:v>7.1</c:v>
                </c:pt>
                <c:pt idx="2775">
                  <c:v>7.1</c:v>
                </c:pt>
                <c:pt idx="2776">
                  <c:v>7.1</c:v>
                </c:pt>
                <c:pt idx="2777">
                  <c:v>7.1</c:v>
                </c:pt>
                <c:pt idx="2778">
                  <c:v>7.1</c:v>
                </c:pt>
                <c:pt idx="2779">
                  <c:v>7.1</c:v>
                </c:pt>
                <c:pt idx="2780">
                  <c:v>7.2</c:v>
                </c:pt>
                <c:pt idx="2781">
                  <c:v>7.2</c:v>
                </c:pt>
                <c:pt idx="2782">
                  <c:v>7.2</c:v>
                </c:pt>
                <c:pt idx="2783">
                  <c:v>7.2</c:v>
                </c:pt>
                <c:pt idx="2784">
                  <c:v>7.2</c:v>
                </c:pt>
                <c:pt idx="2785">
                  <c:v>7.2</c:v>
                </c:pt>
                <c:pt idx="2786">
                  <c:v>7.2</c:v>
                </c:pt>
                <c:pt idx="2787">
                  <c:v>7.2</c:v>
                </c:pt>
                <c:pt idx="2788">
                  <c:v>7.2</c:v>
                </c:pt>
                <c:pt idx="2789">
                  <c:v>7.2</c:v>
                </c:pt>
                <c:pt idx="2790">
                  <c:v>7.2</c:v>
                </c:pt>
                <c:pt idx="2791">
                  <c:v>7.2</c:v>
                </c:pt>
                <c:pt idx="2792">
                  <c:v>7.2</c:v>
                </c:pt>
                <c:pt idx="2793">
                  <c:v>7.2</c:v>
                </c:pt>
                <c:pt idx="2794">
                  <c:v>7.2</c:v>
                </c:pt>
                <c:pt idx="2795">
                  <c:v>7.2</c:v>
                </c:pt>
                <c:pt idx="2796">
                  <c:v>7.2</c:v>
                </c:pt>
                <c:pt idx="2797">
                  <c:v>7.2</c:v>
                </c:pt>
                <c:pt idx="2798">
                  <c:v>7.2</c:v>
                </c:pt>
                <c:pt idx="2799">
                  <c:v>7.2</c:v>
                </c:pt>
                <c:pt idx="2800">
                  <c:v>7.2</c:v>
                </c:pt>
                <c:pt idx="2801">
                  <c:v>7.3</c:v>
                </c:pt>
                <c:pt idx="2802">
                  <c:v>7.3</c:v>
                </c:pt>
                <c:pt idx="2803">
                  <c:v>7.3</c:v>
                </c:pt>
                <c:pt idx="2804">
                  <c:v>7.3</c:v>
                </c:pt>
                <c:pt idx="2805">
                  <c:v>7.3</c:v>
                </c:pt>
                <c:pt idx="2806">
                  <c:v>7.3</c:v>
                </c:pt>
                <c:pt idx="2807">
                  <c:v>7.3</c:v>
                </c:pt>
                <c:pt idx="2808">
                  <c:v>7.3</c:v>
                </c:pt>
                <c:pt idx="2809">
                  <c:v>7.3</c:v>
                </c:pt>
                <c:pt idx="2810">
                  <c:v>7.3</c:v>
                </c:pt>
                <c:pt idx="2811">
                  <c:v>7.3</c:v>
                </c:pt>
                <c:pt idx="2812">
                  <c:v>7.3</c:v>
                </c:pt>
                <c:pt idx="2813">
                  <c:v>7.3</c:v>
                </c:pt>
                <c:pt idx="2814">
                  <c:v>7.3</c:v>
                </c:pt>
                <c:pt idx="2815">
                  <c:v>7.3</c:v>
                </c:pt>
                <c:pt idx="2816">
                  <c:v>7.3</c:v>
                </c:pt>
                <c:pt idx="2817">
                  <c:v>7.3</c:v>
                </c:pt>
                <c:pt idx="2818">
                  <c:v>7.3</c:v>
                </c:pt>
                <c:pt idx="2819">
                  <c:v>7.3</c:v>
                </c:pt>
                <c:pt idx="2820">
                  <c:v>7.3</c:v>
                </c:pt>
                <c:pt idx="2821">
                  <c:v>7.3</c:v>
                </c:pt>
                <c:pt idx="2822">
                  <c:v>7.3</c:v>
                </c:pt>
                <c:pt idx="2823">
                  <c:v>7.3</c:v>
                </c:pt>
                <c:pt idx="2824">
                  <c:v>7.3</c:v>
                </c:pt>
                <c:pt idx="2825">
                  <c:v>7.3</c:v>
                </c:pt>
                <c:pt idx="2826">
                  <c:v>7.3</c:v>
                </c:pt>
                <c:pt idx="2827">
                  <c:v>7.3</c:v>
                </c:pt>
                <c:pt idx="2828">
                  <c:v>7.3</c:v>
                </c:pt>
                <c:pt idx="2829">
                  <c:v>7.3</c:v>
                </c:pt>
                <c:pt idx="2830">
                  <c:v>7.3</c:v>
                </c:pt>
                <c:pt idx="2831">
                  <c:v>7.3</c:v>
                </c:pt>
                <c:pt idx="2832">
                  <c:v>7.3</c:v>
                </c:pt>
                <c:pt idx="2833">
                  <c:v>7.3</c:v>
                </c:pt>
                <c:pt idx="2834">
                  <c:v>7.4</c:v>
                </c:pt>
                <c:pt idx="2835">
                  <c:v>7.4</c:v>
                </c:pt>
                <c:pt idx="2836">
                  <c:v>7.4</c:v>
                </c:pt>
                <c:pt idx="2837">
                  <c:v>7.4</c:v>
                </c:pt>
                <c:pt idx="2838">
                  <c:v>7.4</c:v>
                </c:pt>
                <c:pt idx="2839">
                  <c:v>7.4</c:v>
                </c:pt>
                <c:pt idx="2840">
                  <c:v>7.4</c:v>
                </c:pt>
                <c:pt idx="2841">
                  <c:v>7.4</c:v>
                </c:pt>
                <c:pt idx="2842">
                  <c:v>7.4</c:v>
                </c:pt>
                <c:pt idx="2843">
                  <c:v>7.4</c:v>
                </c:pt>
                <c:pt idx="2844">
                  <c:v>7.4</c:v>
                </c:pt>
                <c:pt idx="2845">
                  <c:v>7.4</c:v>
                </c:pt>
                <c:pt idx="2846">
                  <c:v>7.4</c:v>
                </c:pt>
                <c:pt idx="2847">
                  <c:v>7.4</c:v>
                </c:pt>
                <c:pt idx="2848">
                  <c:v>7.4</c:v>
                </c:pt>
                <c:pt idx="2849">
                  <c:v>7.4</c:v>
                </c:pt>
                <c:pt idx="2850">
                  <c:v>7.4</c:v>
                </c:pt>
                <c:pt idx="2851">
                  <c:v>7.4</c:v>
                </c:pt>
                <c:pt idx="2852">
                  <c:v>7.4</c:v>
                </c:pt>
                <c:pt idx="2853">
                  <c:v>7.4</c:v>
                </c:pt>
                <c:pt idx="2854">
                  <c:v>7.4</c:v>
                </c:pt>
                <c:pt idx="2855">
                  <c:v>7.4</c:v>
                </c:pt>
                <c:pt idx="2856">
                  <c:v>7.4</c:v>
                </c:pt>
                <c:pt idx="2857">
                  <c:v>7.4</c:v>
                </c:pt>
                <c:pt idx="2858">
                  <c:v>7.4</c:v>
                </c:pt>
                <c:pt idx="2859">
                  <c:v>7.4</c:v>
                </c:pt>
                <c:pt idx="2860">
                  <c:v>7.4</c:v>
                </c:pt>
                <c:pt idx="2861">
                  <c:v>7.4</c:v>
                </c:pt>
                <c:pt idx="2862">
                  <c:v>7.4</c:v>
                </c:pt>
                <c:pt idx="2863">
                  <c:v>7.4</c:v>
                </c:pt>
                <c:pt idx="2864">
                  <c:v>7.4</c:v>
                </c:pt>
                <c:pt idx="2865">
                  <c:v>7.5</c:v>
                </c:pt>
                <c:pt idx="2866">
                  <c:v>7.5</c:v>
                </c:pt>
                <c:pt idx="2867">
                  <c:v>7.5</c:v>
                </c:pt>
                <c:pt idx="2868">
                  <c:v>7.5</c:v>
                </c:pt>
                <c:pt idx="2869">
                  <c:v>7.5</c:v>
                </c:pt>
                <c:pt idx="2870">
                  <c:v>7.5</c:v>
                </c:pt>
                <c:pt idx="2871">
                  <c:v>7.5</c:v>
                </c:pt>
                <c:pt idx="2872">
                  <c:v>7.5</c:v>
                </c:pt>
                <c:pt idx="2873">
                  <c:v>7.5</c:v>
                </c:pt>
                <c:pt idx="2874">
                  <c:v>7.5</c:v>
                </c:pt>
                <c:pt idx="2875">
                  <c:v>7.5</c:v>
                </c:pt>
                <c:pt idx="2876">
                  <c:v>7.5</c:v>
                </c:pt>
                <c:pt idx="2877">
                  <c:v>7.5</c:v>
                </c:pt>
                <c:pt idx="2878">
                  <c:v>7.5</c:v>
                </c:pt>
                <c:pt idx="2879">
                  <c:v>7.5</c:v>
                </c:pt>
                <c:pt idx="2880">
                  <c:v>7.5</c:v>
                </c:pt>
                <c:pt idx="2881">
                  <c:v>7.5</c:v>
                </c:pt>
                <c:pt idx="2882">
                  <c:v>7.5</c:v>
                </c:pt>
                <c:pt idx="2883">
                  <c:v>7.5</c:v>
                </c:pt>
                <c:pt idx="2884">
                  <c:v>7.5</c:v>
                </c:pt>
                <c:pt idx="2885">
                  <c:v>7.5</c:v>
                </c:pt>
                <c:pt idx="2886">
                  <c:v>7.5</c:v>
                </c:pt>
                <c:pt idx="2887">
                  <c:v>7.5</c:v>
                </c:pt>
                <c:pt idx="2888">
                  <c:v>7.5</c:v>
                </c:pt>
                <c:pt idx="2889">
                  <c:v>7.5</c:v>
                </c:pt>
                <c:pt idx="2890">
                  <c:v>7.5</c:v>
                </c:pt>
                <c:pt idx="2891">
                  <c:v>7.5</c:v>
                </c:pt>
                <c:pt idx="2892">
                  <c:v>7.5</c:v>
                </c:pt>
                <c:pt idx="2893">
                  <c:v>7.5</c:v>
                </c:pt>
                <c:pt idx="2894">
                  <c:v>7.5</c:v>
                </c:pt>
                <c:pt idx="2895">
                  <c:v>7.5</c:v>
                </c:pt>
                <c:pt idx="2896">
                  <c:v>7.5</c:v>
                </c:pt>
                <c:pt idx="2897">
                  <c:v>7.5</c:v>
                </c:pt>
                <c:pt idx="2898">
                  <c:v>7.6</c:v>
                </c:pt>
                <c:pt idx="2899">
                  <c:v>7.6</c:v>
                </c:pt>
                <c:pt idx="2900">
                  <c:v>7.6</c:v>
                </c:pt>
                <c:pt idx="2901">
                  <c:v>7.6</c:v>
                </c:pt>
                <c:pt idx="2902">
                  <c:v>7.6</c:v>
                </c:pt>
                <c:pt idx="2903">
                  <c:v>7.6</c:v>
                </c:pt>
                <c:pt idx="2904">
                  <c:v>7.6</c:v>
                </c:pt>
                <c:pt idx="2905">
                  <c:v>7.6</c:v>
                </c:pt>
                <c:pt idx="2906">
                  <c:v>7.6</c:v>
                </c:pt>
                <c:pt idx="2907">
                  <c:v>7.6</c:v>
                </c:pt>
                <c:pt idx="2908">
                  <c:v>7.6</c:v>
                </c:pt>
                <c:pt idx="2909">
                  <c:v>7.6</c:v>
                </c:pt>
                <c:pt idx="2910">
                  <c:v>7.6</c:v>
                </c:pt>
                <c:pt idx="2911">
                  <c:v>7.6</c:v>
                </c:pt>
                <c:pt idx="2912">
                  <c:v>7.6</c:v>
                </c:pt>
                <c:pt idx="2913">
                  <c:v>7.6</c:v>
                </c:pt>
                <c:pt idx="2914">
                  <c:v>7.6</c:v>
                </c:pt>
                <c:pt idx="2915">
                  <c:v>7.6</c:v>
                </c:pt>
                <c:pt idx="2916">
                  <c:v>7.6</c:v>
                </c:pt>
                <c:pt idx="2917">
                  <c:v>7.6</c:v>
                </c:pt>
                <c:pt idx="2918">
                  <c:v>7.6</c:v>
                </c:pt>
                <c:pt idx="2919">
                  <c:v>7.6</c:v>
                </c:pt>
                <c:pt idx="2920">
                  <c:v>7.6</c:v>
                </c:pt>
                <c:pt idx="2921">
                  <c:v>7.6</c:v>
                </c:pt>
                <c:pt idx="2922">
                  <c:v>7.6</c:v>
                </c:pt>
                <c:pt idx="2923">
                  <c:v>7.6</c:v>
                </c:pt>
                <c:pt idx="2924">
                  <c:v>7.6</c:v>
                </c:pt>
                <c:pt idx="2925">
                  <c:v>7.6</c:v>
                </c:pt>
                <c:pt idx="2926">
                  <c:v>7.7</c:v>
                </c:pt>
                <c:pt idx="2927">
                  <c:v>7.7</c:v>
                </c:pt>
                <c:pt idx="2928">
                  <c:v>7.7</c:v>
                </c:pt>
                <c:pt idx="2929">
                  <c:v>7.7</c:v>
                </c:pt>
                <c:pt idx="2930">
                  <c:v>7.7</c:v>
                </c:pt>
                <c:pt idx="2931">
                  <c:v>7.7</c:v>
                </c:pt>
                <c:pt idx="2932">
                  <c:v>7.7</c:v>
                </c:pt>
                <c:pt idx="2933">
                  <c:v>7.7</c:v>
                </c:pt>
                <c:pt idx="2934">
                  <c:v>7.7</c:v>
                </c:pt>
                <c:pt idx="2935">
                  <c:v>7.7</c:v>
                </c:pt>
                <c:pt idx="2936">
                  <c:v>7.7</c:v>
                </c:pt>
                <c:pt idx="2937">
                  <c:v>7.7</c:v>
                </c:pt>
                <c:pt idx="2938">
                  <c:v>7.7</c:v>
                </c:pt>
                <c:pt idx="2939">
                  <c:v>7.7</c:v>
                </c:pt>
                <c:pt idx="2940">
                  <c:v>7.7</c:v>
                </c:pt>
                <c:pt idx="2941">
                  <c:v>7.7</c:v>
                </c:pt>
                <c:pt idx="2942">
                  <c:v>7.7</c:v>
                </c:pt>
                <c:pt idx="2943">
                  <c:v>7.7</c:v>
                </c:pt>
                <c:pt idx="2944">
                  <c:v>7.7</c:v>
                </c:pt>
                <c:pt idx="2945">
                  <c:v>7.7</c:v>
                </c:pt>
                <c:pt idx="2946">
                  <c:v>7.7</c:v>
                </c:pt>
                <c:pt idx="2947">
                  <c:v>7.7</c:v>
                </c:pt>
                <c:pt idx="2948">
                  <c:v>7.7</c:v>
                </c:pt>
                <c:pt idx="2949">
                  <c:v>7.7</c:v>
                </c:pt>
                <c:pt idx="2950">
                  <c:v>7.7</c:v>
                </c:pt>
                <c:pt idx="2951">
                  <c:v>7.7</c:v>
                </c:pt>
                <c:pt idx="2952">
                  <c:v>7.7</c:v>
                </c:pt>
                <c:pt idx="2953">
                  <c:v>7.7</c:v>
                </c:pt>
                <c:pt idx="2954">
                  <c:v>7.8</c:v>
                </c:pt>
                <c:pt idx="2955">
                  <c:v>7.8</c:v>
                </c:pt>
                <c:pt idx="2956">
                  <c:v>7.8</c:v>
                </c:pt>
                <c:pt idx="2957">
                  <c:v>7.8</c:v>
                </c:pt>
                <c:pt idx="2958">
                  <c:v>7.8</c:v>
                </c:pt>
                <c:pt idx="2959">
                  <c:v>7.8</c:v>
                </c:pt>
                <c:pt idx="2960">
                  <c:v>7.8</c:v>
                </c:pt>
                <c:pt idx="2961">
                  <c:v>7.8</c:v>
                </c:pt>
                <c:pt idx="2962">
                  <c:v>7.8</c:v>
                </c:pt>
                <c:pt idx="2963">
                  <c:v>7.8</c:v>
                </c:pt>
                <c:pt idx="2964">
                  <c:v>7.8</c:v>
                </c:pt>
                <c:pt idx="2965">
                  <c:v>7.8</c:v>
                </c:pt>
                <c:pt idx="2966">
                  <c:v>7.8</c:v>
                </c:pt>
                <c:pt idx="2967">
                  <c:v>7.8</c:v>
                </c:pt>
                <c:pt idx="2968">
                  <c:v>7.8</c:v>
                </c:pt>
                <c:pt idx="2969">
                  <c:v>7.8</c:v>
                </c:pt>
                <c:pt idx="2970">
                  <c:v>7.8</c:v>
                </c:pt>
                <c:pt idx="2971">
                  <c:v>7.8</c:v>
                </c:pt>
                <c:pt idx="2972">
                  <c:v>7.8</c:v>
                </c:pt>
                <c:pt idx="2973">
                  <c:v>7.8</c:v>
                </c:pt>
                <c:pt idx="2974">
                  <c:v>7.8</c:v>
                </c:pt>
                <c:pt idx="2975">
                  <c:v>7.8</c:v>
                </c:pt>
                <c:pt idx="2976">
                  <c:v>7.8</c:v>
                </c:pt>
                <c:pt idx="2977">
                  <c:v>7.8</c:v>
                </c:pt>
                <c:pt idx="2978">
                  <c:v>7.9</c:v>
                </c:pt>
                <c:pt idx="2979">
                  <c:v>7.9</c:v>
                </c:pt>
                <c:pt idx="2980">
                  <c:v>7.9</c:v>
                </c:pt>
                <c:pt idx="2981">
                  <c:v>7.9</c:v>
                </c:pt>
                <c:pt idx="2982">
                  <c:v>7.9</c:v>
                </c:pt>
                <c:pt idx="2983">
                  <c:v>7.9</c:v>
                </c:pt>
                <c:pt idx="2984">
                  <c:v>7.9</c:v>
                </c:pt>
                <c:pt idx="2985">
                  <c:v>7.9</c:v>
                </c:pt>
                <c:pt idx="2986">
                  <c:v>7.9</c:v>
                </c:pt>
                <c:pt idx="2987">
                  <c:v>7.9</c:v>
                </c:pt>
                <c:pt idx="2988">
                  <c:v>7.9</c:v>
                </c:pt>
                <c:pt idx="2989">
                  <c:v>7.9</c:v>
                </c:pt>
                <c:pt idx="2990">
                  <c:v>7.9</c:v>
                </c:pt>
                <c:pt idx="2991">
                  <c:v>7.9</c:v>
                </c:pt>
                <c:pt idx="2992">
                  <c:v>7.9</c:v>
                </c:pt>
                <c:pt idx="2993">
                  <c:v>7.9</c:v>
                </c:pt>
                <c:pt idx="2994">
                  <c:v>7.9</c:v>
                </c:pt>
                <c:pt idx="2995">
                  <c:v>7.9</c:v>
                </c:pt>
                <c:pt idx="2996">
                  <c:v>7.9</c:v>
                </c:pt>
                <c:pt idx="2997">
                  <c:v>7.9</c:v>
                </c:pt>
                <c:pt idx="2998">
                  <c:v>7.9</c:v>
                </c:pt>
                <c:pt idx="2999">
                  <c:v>7.9</c:v>
                </c:pt>
                <c:pt idx="3000">
                  <c:v>7.9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8</c:v>
                </c:pt>
                <c:pt idx="3027">
                  <c:v>8</c:v>
                </c:pt>
                <c:pt idx="3028">
                  <c:v>8</c:v>
                </c:pt>
                <c:pt idx="3029">
                  <c:v>8.1</c:v>
                </c:pt>
                <c:pt idx="3030">
                  <c:v>8.1</c:v>
                </c:pt>
                <c:pt idx="3031">
                  <c:v>8.1</c:v>
                </c:pt>
                <c:pt idx="3032">
                  <c:v>8.1</c:v>
                </c:pt>
                <c:pt idx="3033">
                  <c:v>8.1</c:v>
                </c:pt>
                <c:pt idx="3034">
                  <c:v>8.1</c:v>
                </c:pt>
                <c:pt idx="3035">
                  <c:v>8.1</c:v>
                </c:pt>
                <c:pt idx="3036">
                  <c:v>8.1</c:v>
                </c:pt>
                <c:pt idx="3037">
                  <c:v>8.1</c:v>
                </c:pt>
                <c:pt idx="3038">
                  <c:v>8.1</c:v>
                </c:pt>
                <c:pt idx="3039">
                  <c:v>8.1</c:v>
                </c:pt>
                <c:pt idx="3040">
                  <c:v>8.1</c:v>
                </c:pt>
                <c:pt idx="3041">
                  <c:v>8.1</c:v>
                </c:pt>
                <c:pt idx="3042">
                  <c:v>8.1</c:v>
                </c:pt>
                <c:pt idx="3043">
                  <c:v>8.1</c:v>
                </c:pt>
                <c:pt idx="3044">
                  <c:v>8.1</c:v>
                </c:pt>
                <c:pt idx="3045">
                  <c:v>8.1</c:v>
                </c:pt>
                <c:pt idx="3046">
                  <c:v>8.1</c:v>
                </c:pt>
                <c:pt idx="3047">
                  <c:v>8.1</c:v>
                </c:pt>
                <c:pt idx="3048">
                  <c:v>8.1</c:v>
                </c:pt>
                <c:pt idx="3049">
                  <c:v>8.1</c:v>
                </c:pt>
                <c:pt idx="3050">
                  <c:v>8.1</c:v>
                </c:pt>
                <c:pt idx="3051">
                  <c:v>8.1</c:v>
                </c:pt>
                <c:pt idx="3052">
                  <c:v>8.1</c:v>
                </c:pt>
                <c:pt idx="3053">
                  <c:v>8.1</c:v>
                </c:pt>
                <c:pt idx="3054">
                  <c:v>8.1</c:v>
                </c:pt>
                <c:pt idx="3055">
                  <c:v>8.1</c:v>
                </c:pt>
                <c:pt idx="3056">
                  <c:v>8.1</c:v>
                </c:pt>
                <c:pt idx="3057">
                  <c:v>8.1</c:v>
                </c:pt>
                <c:pt idx="3058">
                  <c:v>8.2000000000000011</c:v>
                </c:pt>
                <c:pt idx="3059">
                  <c:v>8.2000000000000011</c:v>
                </c:pt>
                <c:pt idx="3060">
                  <c:v>8.2000000000000011</c:v>
                </c:pt>
                <c:pt idx="3061">
                  <c:v>8.2000000000000011</c:v>
                </c:pt>
                <c:pt idx="3062">
                  <c:v>8.2000000000000011</c:v>
                </c:pt>
                <c:pt idx="3063">
                  <c:v>8.2000000000000011</c:v>
                </c:pt>
                <c:pt idx="3064">
                  <c:v>8.2000000000000011</c:v>
                </c:pt>
                <c:pt idx="3065">
                  <c:v>8.2000000000000011</c:v>
                </c:pt>
                <c:pt idx="3066">
                  <c:v>8.2000000000000011</c:v>
                </c:pt>
                <c:pt idx="3067">
                  <c:v>8.2000000000000011</c:v>
                </c:pt>
                <c:pt idx="3068">
                  <c:v>8.2000000000000011</c:v>
                </c:pt>
                <c:pt idx="3069">
                  <c:v>8.2000000000000011</c:v>
                </c:pt>
                <c:pt idx="3070">
                  <c:v>8.2000000000000011</c:v>
                </c:pt>
                <c:pt idx="3071">
                  <c:v>8.2000000000000011</c:v>
                </c:pt>
                <c:pt idx="3072">
                  <c:v>8.2000000000000011</c:v>
                </c:pt>
                <c:pt idx="3073">
                  <c:v>8.2000000000000011</c:v>
                </c:pt>
                <c:pt idx="3074">
                  <c:v>8.2000000000000011</c:v>
                </c:pt>
                <c:pt idx="3075">
                  <c:v>8.2000000000000011</c:v>
                </c:pt>
                <c:pt idx="3076">
                  <c:v>8.2000000000000011</c:v>
                </c:pt>
                <c:pt idx="3077">
                  <c:v>8.2000000000000011</c:v>
                </c:pt>
                <c:pt idx="3078">
                  <c:v>8.2000000000000011</c:v>
                </c:pt>
                <c:pt idx="3079">
                  <c:v>8.2000000000000011</c:v>
                </c:pt>
                <c:pt idx="3080">
                  <c:v>8.2000000000000011</c:v>
                </c:pt>
                <c:pt idx="3081">
                  <c:v>8.2000000000000011</c:v>
                </c:pt>
                <c:pt idx="3082">
                  <c:v>8.2000000000000011</c:v>
                </c:pt>
                <c:pt idx="3083">
                  <c:v>8.3000000000000007</c:v>
                </c:pt>
                <c:pt idx="3084">
                  <c:v>8.3000000000000007</c:v>
                </c:pt>
                <c:pt idx="3085">
                  <c:v>8.3000000000000007</c:v>
                </c:pt>
                <c:pt idx="3086">
                  <c:v>8.3000000000000007</c:v>
                </c:pt>
                <c:pt idx="3087">
                  <c:v>8.3000000000000007</c:v>
                </c:pt>
                <c:pt idx="3088">
                  <c:v>8.3000000000000007</c:v>
                </c:pt>
                <c:pt idx="3089">
                  <c:v>8.3000000000000007</c:v>
                </c:pt>
                <c:pt idx="3090">
                  <c:v>8.3000000000000007</c:v>
                </c:pt>
                <c:pt idx="3091">
                  <c:v>8.3000000000000007</c:v>
                </c:pt>
                <c:pt idx="3092">
                  <c:v>8.3000000000000007</c:v>
                </c:pt>
                <c:pt idx="3093">
                  <c:v>8.3000000000000007</c:v>
                </c:pt>
                <c:pt idx="3094">
                  <c:v>8.3000000000000007</c:v>
                </c:pt>
                <c:pt idx="3095">
                  <c:v>8.3000000000000007</c:v>
                </c:pt>
                <c:pt idx="3096">
                  <c:v>8.3000000000000007</c:v>
                </c:pt>
                <c:pt idx="3097">
                  <c:v>8.3000000000000007</c:v>
                </c:pt>
                <c:pt idx="3098">
                  <c:v>8.3000000000000007</c:v>
                </c:pt>
                <c:pt idx="3099">
                  <c:v>8.3000000000000007</c:v>
                </c:pt>
                <c:pt idx="3100">
                  <c:v>8.3000000000000007</c:v>
                </c:pt>
                <c:pt idx="3101">
                  <c:v>8.3000000000000007</c:v>
                </c:pt>
                <c:pt idx="3102">
                  <c:v>8.3000000000000007</c:v>
                </c:pt>
                <c:pt idx="3103">
                  <c:v>8.3000000000000007</c:v>
                </c:pt>
                <c:pt idx="3104">
                  <c:v>8.3000000000000007</c:v>
                </c:pt>
                <c:pt idx="3105">
                  <c:v>8.3000000000000007</c:v>
                </c:pt>
                <c:pt idx="3106">
                  <c:v>8.3000000000000007</c:v>
                </c:pt>
                <c:pt idx="3107">
                  <c:v>8.3000000000000007</c:v>
                </c:pt>
                <c:pt idx="3108">
                  <c:v>8.3000000000000007</c:v>
                </c:pt>
                <c:pt idx="3109">
                  <c:v>8.3000000000000007</c:v>
                </c:pt>
                <c:pt idx="3110">
                  <c:v>8.3000000000000007</c:v>
                </c:pt>
                <c:pt idx="3111">
                  <c:v>8.3000000000000007</c:v>
                </c:pt>
                <c:pt idx="3112">
                  <c:v>8.3000000000000007</c:v>
                </c:pt>
                <c:pt idx="3113">
                  <c:v>8.3000000000000007</c:v>
                </c:pt>
                <c:pt idx="3114">
                  <c:v>8.3000000000000007</c:v>
                </c:pt>
                <c:pt idx="3115">
                  <c:v>8.3000000000000007</c:v>
                </c:pt>
                <c:pt idx="3116">
                  <c:v>8.4</c:v>
                </c:pt>
                <c:pt idx="3117">
                  <c:v>8.4</c:v>
                </c:pt>
                <c:pt idx="3118">
                  <c:v>8.4</c:v>
                </c:pt>
                <c:pt idx="3119">
                  <c:v>8.4</c:v>
                </c:pt>
                <c:pt idx="3120">
                  <c:v>8.4</c:v>
                </c:pt>
                <c:pt idx="3121">
                  <c:v>8.4</c:v>
                </c:pt>
                <c:pt idx="3122">
                  <c:v>8.4</c:v>
                </c:pt>
                <c:pt idx="3123">
                  <c:v>8.4</c:v>
                </c:pt>
                <c:pt idx="3124">
                  <c:v>8.4</c:v>
                </c:pt>
                <c:pt idx="3125">
                  <c:v>8.4</c:v>
                </c:pt>
                <c:pt idx="3126">
                  <c:v>8.4</c:v>
                </c:pt>
                <c:pt idx="3127">
                  <c:v>8.4</c:v>
                </c:pt>
                <c:pt idx="3128">
                  <c:v>8.4</c:v>
                </c:pt>
                <c:pt idx="3129">
                  <c:v>8.4</c:v>
                </c:pt>
                <c:pt idx="3130">
                  <c:v>8.4</c:v>
                </c:pt>
                <c:pt idx="3131">
                  <c:v>8.4</c:v>
                </c:pt>
                <c:pt idx="3132">
                  <c:v>8.4</c:v>
                </c:pt>
                <c:pt idx="3133">
                  <c:v>8.4</c:v>
                </c:pt>
                <c:pt idx="3134">
                  <c:v>8.4</c:v>
                </c:pt>
                <c:pt idx="3135">
                  <c:v>8.4</c:v>
                </c:pt>
                <c:pt idx="3136">
                  <c:v>8.4</c:v>
                </c:pt>
                <c:pt idx="3137">
                  <c:v>8.4</c:v>
                </c:pt>
                <c:pt idx="3138">
                  <c:v>8.4</c:v>
                </c:pt>
                <c:pt idx="3139">
                  <c:v>8.4</c:v>
                </c:pt>
                <c:pt idx="3140">
                  <c:v>8.4</c:v>
                </c:pt>
                <c:pt idx="3141">
                  <c:v>8.4</c:v>
                </c:pt>
                <c:pt idx="3142">
                  <c:v>8.4</c:v>
                </c:pt>
                <c:pt idx="3143">
                  <c:v>8.4</c:v>
                </c:pt>
                <c:pt idx="3144">
                  <c:v>8.4</c:v>
                </c:pt>
                <c:pt idx="3145">
                  <c:v>8.5</c:v>
                </c:pt>
                <c:pt idx="3146">
                  <c:v>8.5</c:v>
                </c:pt>
                <c:pt idx="3147">
                  <c:v>8.5</c:v>
                </c:pt>
                <c:pt idx="3148">
                  <c:v>8.5</c:v>
                </c:pt>
                <c:pt idx="3149">
                  <c:v>8.5</c:v>
                </c:pt>
                <c:pt idx="3150">
                  <c:v>8.5</c:v>
                </c:pt>
                <c:pt idx="3151">
                  <c:v>8.5</c:v>
                </c:pt>
                <c:pt idx="3152">
                  <c:v>8.5</c:v>
                </c:pt>
                <c:pt idx="3153">
                  <c:v>8.5</c:v>
                </c:pt>
                <c:pt idx="3154">
                  <c:v>8.5</c:v>
                </c:pt>
                <c:pt idx="3155">
                  <c:v>8.5</c:v>
                </c:pt>
                <c:pt idx="3156">
                  <c:v>8.5</c:v>
                </c:pt>
                <c:pt idx="3157">
                  <c:v>8.5</c:v>
                </c:pt>
                <c:pt idx="3158">
                  <c:v>8.5</c:v>
                </c:pt>
                <c:pt idx="3159">
                  <c:v>8.5</c:v>
                </c:pt>
                <c:pt idx="3160">
                  <c:v>8.5</c:v>
                </c:pt>
                <c:pt idx="3161">
                  <c:v>8.5</c:v>
                </c:pt>
                <c:pt idx="3162">
                  <c:v>8.5</c:v>
                </c:pt>
                <c:pt idx="3163">
                  <c:v>8.5</c:v>
                </c:pt>
                <c:pt idx="3164">
                  <c:v>8.5</c:v>
                </c:pt>
                <c:pt idx="3165">
                  <c:v>8.5</c:v>
                </c:pt>
                <c:pt idx="3166">
                  <c:v>8.5</c:v>
                </c:pt>
                <c:pt idx="3167">
                  <c:v>8.5</c:v>
                </c:pt>
                <c:pt idx="3168">
                  <c:v>8.6</c:v>
                </c:pt>
                <c:pt idx="3169">
                  <c:v>8.6</c:v>
                </c:pt>
                <c:pt idx="3170">
                  <c:v>8.6</c:v>
                </c:pt>
                <c:pt idx="3171">
                  <c:v>8.6</c:v>
                </c:pt>
                <c:pt idx="3172">
                  <c:v>8.6</c:v>
                </c:pt>
                <c:pt idx="3173">
                  <c:v>8.6</c:v>
                </c:pt>
                <c:pt idx="3174">
                  <c:v>8.6</c:v>
                </c:pt>
                <c:pt idx="3175">
                  <c:v>8.6</c:v>
                </c:pt>
                <c:pt idx="3176">
                  <c:v>8.6</c:v>
                </c:pt>
                <c:pt idx="3177">
                  <c:v>8.6</c:v>
                </c:pt>
                <c:pt idx="3178">
                  <c:v>8.6</c:v>
                </c:pt>
                <c:pt idx="3179">
                  <c:v>8.6</c:v>
                </c:pt>
                <c:pt idx="3180">
                  <c:v>8.6</c:v>
                </c:pt>
                <c:pt idx="3181">
                  <c:v>8.6</c:v>
                </c:pt>
                <c:pt idx="3182">
                  <c:v>8.6</c:v>
                </c:pt>
                <c:pt idx="3183">
                  <c:v>8.6</c:v>
                </c:pt>
                <c:pt idx="3184">
                  <c:v>8.6</c:v>
                </c:pt>
                <c:pt idx="3185">
                  <c:v>8.6</c:v>
                </c:pt>
                <c:pt idx="3186">
                  <c:v>8.6</c:v>
                </c:pt>
                <c:pt idx="3187">
                  <c:v>8.6</c:v>
                </c:pt>
                <c:pt idx="3188">
                  <c:v>8.6</c:v>
                </c:pt>
                <c:pt idx="3189">
                  <c:v>8.6</c:v>
                </c:pt>
                <c:pt idx="3190">
                  <c:v>8.6</c:v>
                </c:pt>
                <c:pt idx="3191">
                  <c:v>8.7000000000000011</c:v>
                </c:pt>
                <c:pt idx="3192">
                  <c:v>8.7000000000000011</c:v>
                </c:pt>
                <c:pt idx="3193">
                  <c:v>8.7000000000000011</c:v>
                </c:pt>
                <c:pt idx="3194">
                  <c:v>8.7000000000000011</c:v>
                </c:pt>
                <c:pt idx="3195">
                  <c:v>8.7000000000000011</c:v>
                </c:pt>
                <c:pt idx="3196">
                  <c:v>8.7000000000000011</c:v>
                </c:pt>
                <c:pt idx="3197">
                  <c:v>8.7000000000000011</c:v>
                </c:pt>
                <c:pt idx="3198">
                  <c:v>8.7000000000000011</c:v>
                </c:pt>
                <c:pt idx="3199">
                  <c:v>8.7000000000000011</c:v>
                </c:pt>
                <c:pt idx="3200">
                  <c:v>8.7000000000000011</c:v>
                </c:pt>
                <c:pt idx="3201">
                  <c:v>8.7000000000000011</c:v>
                </c:pt>
                <c:pt idx="3202">
                  <c:v>8.7000000000000011</c:v>
                </c:pt>
                <c:pt idx="3203">
                  <c:v>8.7000000000000011</c:v>
                </c:pt>
                <c:pt idx="3204">
                  <c:v>8.7000000000000011</c:v>
                </c:pt>
                <c:pt idx="3205">
                  <c:v>8.7000000000000011</c:v>
                </c:pt>
                <c:pt idx="3206">
                  <c:v>8.7000000000000011</c:v>
                </c:pt>
                <c:pt idx="3207">
                  <c:v>8.7000000000000011</c:v>
                </c:pt>
                <c:pt idx="3208">
                  <c:v>8.7000000000000011</c:v>
                </c:pt>
                <c:pt idx="3209">
                  <c:v>8.7000000000000011</c:v>
                </c:pt>
                <c:pt idx="3210">
                  <c:v>8.7000000000000011</c:v>
                </c:pt>
                <c:pt idx="3211">
                  <c:v>8.7000000000000011</c:v>
                </c:pt>
                <c:pt idx="3212">
                  <c:v>8.7000000000000011</c:v>
                </c:pt>
                <c:pt idx="3213">
                  <c:v>8.7000000000000011</c:v>
                </c:pt>
                <c:pt idx="3214">
                  <c:v>8.7000000000000011</c:v>
                </c:pt>
                <c:pt idx="3215">
                  <c:v>8.7000000000000011</c:v>
                </c:pt>
                <c:pt idx="3216">
                  <c:v>8.7000000000000011</c:v>
                </c:pt>
                <c:pt idx="3217">
                  <c:v>8.7000000000000011</c:v>
                </c:pt>
                <c:pt idx="3218">
                  <c:v>8.7000000000000011</c:v>
                </c:pt>
                <c:pt idx="3219">
                  <c:v>8.7000000000000011</c:v>
                </c:pt>
                <c:pt idx="3220">
                  <c:v>8.8000000000000007</c:v>
                </c:pt>
                <c:pt idx="3221">
                  <c:v>8.8000000000000007</c:v>
                </c:pt>
                <c:pt idx="3222">
                  <c:v>8.8000000000000007</c:v>
                </c:pt>
                <c:pt idx="3223">
                  <c:v>8.8000000000000007</c:v>
                </c:pt>
                <c:pt idx="3224">
                  <c:v>8.8000000000000007</c:v>
                </c:pt>
                <c:pt idx="3225">
                  <c:v>8.8000000000000007</c:v>
                </c:pt>
                <c:pt idx="3226">
                  <c:v>8.8000000000000007</c:v>
                </c:pt>
                <c:pt idx="3227">
                  <c:v>8.8000000000000007</c:v>
                </c:pt>
                <c:pt idx="3228">
                  <c:v>8.8000000000000007</c:v>
                </c:pt>
                <c:pt idx="3229">
                  <c:v>8.8000000000000007</c:v>
                </c:pt>
                <c:pt idx="3230">
                  <c:v>8.8000000000000007</c:v>
                </c:pt>
                <c:pt idx="3231">
                  <c:v>8.8000000000000007</c:v>
                </c:pt>
                <c:pt idx="3232">
                  <c:v>8.8000000000000007</c:v>
                </c:pt>
                <c:pt idx="3233">
                  <c:v>8.8000000000000007</c:v>
                </c:pt>
                <c:pt idx="3234">
                  <c:v>8.8000000000000007</c:v>
                </c:pt>
                <c:pt idx="3235">
                  <c:v>8.8000000000000007</c:v>
                </c:pt>
                <c:pt idx="3236">
                  <c:v>8.8000000000000007</c:v>
                </c:pt>
                <c:pt idx="3237">
                  <c:v>8.8000000000000007</c:v>
                </c:pt>
                <c:pt idx="3238">
                  <c:v>8.8000000000000007</c:v>
                </c:pt>
                <c:pt idx="3239">
                  <c:v>8.8000000000000007</c:v>
                </c:pt>
                <c:pt idx="3240">
                  <c:v>8.8000000000000007</c:v>
                </c:pt>
                <c:pt idx="3241">
                  <c:v>8.8000000000000007</c:v>
                </c:pt>
                <c:pt idx="3242">
                  <c:v>8.8000000000000007</c:v>
                </c:pt>
                <c:pt idx="3243">
                  <c:v>8.8000000000000007</c:v>
                </c:pt>
                <c:pt idx="3244">
                  <c:v>8.8000000000000007</c:v>
                </c:pt>
                <c:pt idx="3245">
                  <c:v>8.8000000000000007</c:v>
                </c:pt>
                <c:pt idx="3246">
                  <c:v>8.8000000000000007</c:v>
                </c:pt>
                <c:pt idx="3247">
                  <c:v>8.8000000000000007</c:v>
                </c:pt>
                <c:pt idx="3248">
                  <c:v>8.8000000000000007</c:v>
                </c:pt>
                <c:pt idx="3249">
                  <c:v>8.8000000000000007</c:v>
                </c:pt>
                <c:pt idx="3250">
                  <c:v>8.8000000000000007</c:v>
                </c:pt>
                <c:pt idx="3251">
                  <c:v>8.8000000000000007</c:v>
                </c:pt>
                <c:pt idx="3252">
                  <c:v>8.8000000000000007</c:v>
                </c:pt>
                <c:pt idx="3253">
                  <c:v>8.9</c:v>
                </c:pt>
                <c:pt idx="3254">
                  <c:v>8.9</c:v>
                </c:pt>
                <c:pt idx="3255">
                  <c:v>8.9</c:v>
                </c:pt>
                <c:pt idx="3256">
                  <c:v>8.9</c:v>
                </c:pt>
                <c:pt idx="3257">
                  <c:v>8.9</c:v>
                </c:pt>
                <c:pt idx="3258">
                  <c:v>8.9</c:v>
                </c:pt>
                <c:pt idx="3259">
                  <c:v>8.9</c:v>
                </c:pt>
                <c:pt idx="3260">
                  <c:v>8.9</c:v>
                </c:pt>
                <c:pt idx="3261">
                  <c:v>8.9</c:v>
                </c:pt>
                <c:pt idx="3262">
                  <c:v>8.9</c:v>
                </c:pt>
                <c:pt idx="3263">
                  <c:v>8.9</c:v>
                </c:pt>
                <c:pt idx="3264">
                  <c:v>8.9</c:v>
                </c:pt>
                <c:pt idx="3265">
                  <c:v>8.9</c:v>
                </c:pt>
                <c:pt idx="3266">
                  <c:v>8.9</c:v>
                </c:pt>
                <c:pt idx="3267">
                  <c:v>8.9</c:v>
                </c:pt>
                <c:pt idx="3268">
                  <c:v>8.9</c:v>
                </c:pt>
                <c:pt idx="3269">
                  <c:v>8.9</c:v>
                </c:pt>
                <c:pt idx="3270">
                  <c:v>8.9</c:v>
                </c:pt>
                <c:pt idx="3271">
                  <c:v>8.9</c:v>
                </c:pt>
                <c:pt idx="3272">
                  <c:v>8.9</c:v>
                </c:pt>
                <c:pt idx="3273">
                  <c:v>8.9</c:v>
                </c:pt>
                <c:pt idx="3274">
                  <c:v>8.9</c:v>
                </c:pt>
                <c:pt idx="3275">
                  <c:v>8.9</c:v>
                </c:pt>
                <c:pt idx="3276">
                  <c:v>8.9</c:v>
                </c:pt>
                <c:pt idx="3277">
                  <c:v>9</c:v>
                </c:pt>
                <c:pt idx="3278">
                  <c:v>9</c:v>
                </c:pt>
                <c:pt idx="3279">
                  <c:v>9</c:v>
                </c:pt>
                <c:pt idx="3280">
                  <c:v>9</c:v>
                </c:pt>
                <c:pt idx="3281">
                  <c:v>9</c:v>
                </c:pt>
                <c:pt idx="3282">
                  <c:v>9</c:v>
                </c:pt>
                <c:pt idx="3283">
                  <c:v>9</c:v>
                </c:pt>
                <c:pt idx="3284">
                  <c:v>9</c:v>
                </c:pt>
                <c:pt idx="3285">
                  <c:v>9</c:v>
                </c:pt>
                <c:pt idx="3286">
                  <c:v>9</c:v>
                </c:pt>
                <c:pt idx="3287">
                  <c:v>9</c:v>
                </c:pt>
                <c:pt idx="3288">
                  <c:v>9</c:v>
                </c:pt>
                <c:pt idx="3289">
                  <c:v>9</c:v>
                </c:pt>
                <c:pt idx="3290">
                  <c:v>9</c:v>
                </c:pt>
                <c:pt idx="3291">
                  <c:v>9</c:v>
                </c:pt>
                <c:pt idx="3292">
                  <c:v>9</c:v>
                </c:pt>
                <c:pt idx="3293">
                  <c:v>9</c:v>
                </c:pt>
                <c:pt idx="3294">
                  <c:v>9</c:v>
                </c:pt>
                <c:pt idx="3295">
                  <c:v>9</c:v>
                </c:pt>
                <c:pt idx="3296">
                  <c:v>9</c:v>
                </c:pt>
                <c:pt idx="3297">
                  <c:v>9</c:v>
                </c:pt>
                <c:pt idx="3298">
                  <c:v>9</c:v>
                </c:pt>
                <c:pt idx="3299">
                  <c:v>9</c:v>
                </c:pt>
                <c:pt idx="3300">
                  <c:v>9</c:v>
                </c:pt>
                <c:pt idx="3301">
                  <c:v>9</c:v>
                </c:pt>
                <c:pt idx="3302">
                  <c:v>9</c:v>
                </c:pt>
                <c:pt idx="3303">
                  <c:v>9.1</c:v>
                </c:pt>
                <c:pt idx="3304">
                  <c:v>9.1</c:v>
                </c:pt>
                <c:pt idx="3305">
                  <c:v>9.1</c:v>
                </c:pt>
                <c:pt idx="3306">
                  <c:v>9.1</c:v>
                </c:pt>
                <c:pt idx="3307">
                  <c:v>9.1</c:v>
                </c:pt>
                <c:pt idx="3308">
                  <c:v>9.1</c:v>
                </c:pt>
                <c:pt idx="3309">
                  <c:v>9.1</c:v>
                </c:pt>
                <c:pt idx="3310">
                  <c:v>9.1</c:v>
                </c:pt>
                <c:pt idx="3311">
                  <c:v>9.1</c:v>
                </c:pt>
                <c:pt idx="3312">
                  <c:v>9.1</c:v>
                </c:pt>
                <c:pt idx="3313">
                  <c:v>9.1</c:v>
                </c:pt>
                <c:pt idx="3314">
                  <c:v>9.1</c:v>
                </c:pt>
                <c:pt idx="3315">
                  <c:v>9.1</c:v>
                </c:pt>
                <c:pt idx="3316">
                  <c:v>9.1</c:v>
                </c:pt>
                <c:pt idx="3317">
                  <c:v>9.1</c:v>
                </c:pt>
                <c:pt idx="3318">
                  <c:v>9.1</c:v>
                </c:pt>
                <c:pt idx="3319">
                  <c:v>9.1</c:v>
                </c:pt>
                <c:pt idx="3320">
                  <c:v>9.1</c:v>
                </c:pt>
                <c:pt idx="3321">
                  <c:v>9.1</c:v>
                </c:pt>
                <c:pt idx="3322">
                  <c:v>9.1</c:v>
                </c:pt>
                <c:pt idx="3323">
                  <c:v>9.1</c:v>
                </c:pt>
                <c:pt idx="3324">
                  <c:v>9.1</c:v>
                </c:pt>
                <c:pt idx="3325">
                  <c:v>9.1</c:v>
                </c:pt>
                <c:pt idx="3326">
                  <c:v>9.1</c:v>
                </c:pt>
                <c:pt idx="3327">
                  <c:v>9.1</c:v>
                </c:pt>
                <c:pt idx="3328">
                  <c:v>9.1</c:v>
                </c:pt>
                <c:pt idx="3329">
                  <c:v>9.1</c:v>
                </c:pt>
                <c:pt idx="3330">
                  <c:v>9.2000000000000011</c:v>
                </c:pt>
                <c:pt idx="3331">
                  <c:v>9.2000000000000011</c:v>
                </c:pt>
                <c:pt idx="3332">
                  <c:v>9.2000000000000011</c:v>
                </c:pt>
                <c:pt idx="3333">
                  <c:v>9.2000000000000011</c:v>
                </c:pt>
                <c:pt idx="3334">
                  <c:v>9.2000000000000011</c:v>
                </c:pt>
                <c:pt idx="3335">
                  <c:v>9.2000000000000011</c:v>
                </c:pt>
                <c:pt idx="3336">
                  <c:v>9.2000000000000011</c:v>
                </c:pt>
                <c:pt idx="3337">
                  <c:v>9.2000000000000011</c:v>
                </c:pt>
                <c:pt idx="3338">
                  <c:v>9.2000000000000011</c:v>
                </c:pt>
                <c:pt idx="3339">
                  <c:v>9.2000000000000011</c:v>
                </c:pt>
                <c:pt idx="3340">
                  <c:v>9.2000000000000011</c:v>
                </c:pt>
                <c:pt idx="3341">
                  <c:v>9.2000000000000011</c:v>
                </c:pt>
                <c:pt idx="3342">
                  <c:v>9.2000000000000011</c:v>
                </c:pt>
                <c:pt idx="3343">
                  <c:v>9.2000000000000011</c:v>
                </c:pt>
                <c:pt idx="3344">
                  <c:v>9.2000000000000011</c:v>
                </c:pt>
                <c:pt idx="3345">
                  <c:v>9.2000000000000011</c:v>
                </c:pt>
                <c:pt idx="3346">
                  <c:v>9.2000000000000011</c:v>
                </c:pt>
                <c:pt idx="3347">
                  <c:v>9.2000000000000011</c:v>
                </c:pt>
                <c:pt idx="3348">
                  <c:v>9.2000000000000011</c:v>
                </c:pt>
                <c:pt idx="3349">
                  <c:v>9.2000000000000011</c:v>
                </c:pt>
                <c:pt idx="3350">
                  <c:v>9.2000000000000011</c:v>
                </c:pt>
                <c:pt idx="3351">
                  <c:v>9.2000000000000011</c:v>
                </c:pt>
                <c:pt idx="3352">
                  <c:v>9.2000000000000011</c:v>
                </c:pt>
                <c:pt idx="3353">
                  <c:v>9.2000000000000011</c:v>
                </c:pt>
                <c:pt idx="3354">
                  <c:v>9.2000000000000011</c:v>
                </c:pt>
                <c:pt idx="3355">
                  <c:v>9.3000000000000007</c:v>
                </c:pt>
                <c:pt idx="3356">
                  <c:v>9.3000000000000007</c:v>
                </c:pt>
                <c:pt idx="3357">
                  <c:v>9.3000000000000007</c:v>
                </c:pt>
                <c:pt idx="3358">
                  <c:v>9.3000000000000007</c:v>
                </c:pt>
                <c:pt idx="3359">
                  <c:v>9.3000000000000007</c:v>
                </c:pt>
                <c:pt idx="3360">
                  <c:v>9.3000000000000007</c:v>
                </c:pt>
                <c:pt idx="3361">
                  <c:v>9.3000000000000007</c:v>
                </c:pt>
                <c:pt idx="3362">
                  <c:v>9.3000000000000007</c:v>
                </c:pt>
                <c:pt idx="3363">
                  <c:v>9.3000000000000007</c:v>
                </c:pt>
                <c:pt idx="3364">
                  <c:v>9.3000000000000007</c:v>
                </c:pt>
                <c:pt idx="3365">
                  <c:v>9.3000000000000007</c:v>
                </c:pt>
                <c:pt idx="3366">
                  <c:v>9.3000000000000007</c:v>
                </c:pt>
                <c:pt idx="3367">
                  <c:v>9.3000000000000007</c:v>
                </c:pt>
                <c:pt idx="3368">
                  <c:v>9.3000000000000007</c:v>
                </c:pt>
                <c:pt idx="3369">
                  <c:v>9.3000000000000007</c:v>
                </c:pt>
                <c:pt idx="3370">
                  <c:v>9.3000000000000007</c:v>
                </c:pt>
                <c:pt idx="3371">
                  <c:v>9.3000000000000007</c:v>
                </c:pt>
                <c:pt idx="3372">
                  <c:v>9.3000000000000007</c:v>
                </c:pt>
                <c:pt idx="3373">
                  <c:v>9.3000000000000007</c:v>
                </c:pt>
                <c:pt idx="3374">
                  <c:v>9.3000000000000007</c:v>
                </c:pt>
                <c:pt idx="3375">
                  <c:v>9.3000000000000007</c:v>
                </c:pt>
                <c:pt idx="3376">
                  <c:v>9.3000000000000007</c:v>
                </c:pt>
                <c:pt idx="3377">
                  <c:v>9.3000000000000007</c:v>
                </c:pt>
                <c:pt idx="3378">
                  <c:v>9.3000000000000007</c:v>
                </c:pt>
                <c:pt idx="3379">
                  <c:v>9.3000000000000007</c:v>
                </c:pt>
                <c:pt idx="3380">
                  <c:v>9.3000000000000007</c:v>
                </c:pt>
                <c:pt idx="3381">
                  <c:v>9.3000000000000007</c:v>
                </c:pt>
                <c:pt idx="3382">
                  <c:v>9.3000000000000007</c:v>
                </c:pt>
                <c:pt idx="3383">
                  <c:v>9.3000000000000007</c:v>
                </c:pt>
                <c:pt idx="3384">
                  <c:v>9.4</c:v>
                </c:pt>
                <c:pt idx="3385">
                  <c:v>9.4</c:v>
                </c:pt>
                <c:pt idx="3386">
                  <c:v>9.4</c:v>
                </c:pt>
                <c:pt idx="3387">
                  <c:v>9.4</c:v>
                </c:pt>
                <c:pt idx="3388">
                  <c:v>9.4</c:v>
                </c:pt>
                <c:pt idx="3389">
                  <c:v>9.4</c:v>
                </c:pt>
                <c:pt idx="3390">
                  <c:v>9.4</c:v>
                </c:pt>
                <c:pt idx="3391">
                  <c:v>9.4</c:v>
                </c:pt>
                <c:pt idx="3392">
                  <c:v>9.4</c:v>
                </c:pt>
                <c:pt idx="3393">
                  <c:v>9.4</c:v>
                </c:pt>
                <c:pt idx="3394">
                  <c:v>9.4</c:v>
                </c:pt>
                <c:pt idx="3395">
                  <c:v>9.4</c:v>
                </c:pt>
                <c:pt idx="3396">
                  <c:v>9.4</c:v>
                </c:pt>
                <c:pt idx="3397">
                  <c:v>9.4</c:v>
                </c:pt>
                <c:pt idx="3398">
                  <c:v>9.4</c:v>
                </c:pt>
                <c:pt idx="3399">
                  <c:v>9.4</c:v>
                </c:pt>
                <c:pt idx="3400">
                  <c:v>9.4</c:v>
                </c:pt>
                <c:pt idx="3401">
                  <c:v>9.4</c:v>
                </c:pt>
                <c:pt idx="3402">
                  <c:v>9.4</c:v>
                </c:pt>
                <c:pt idx="3403">
                  <c:v>9.4</c:v>
                </c:pt>
                <c:pt idx="3404">
                  <c:v>9.4</c:v>
                </c:pt>
                <c:pt idx="3405">
                  <c:v>9.4</c:v>
                </c:pt>
                <c:pt idx="3406">
                  <c:v>9.4</c:v>
                </c:pt>
                <c:pt idx="3407">
                  <c:v>9.4</c:v>
                </c:pt>
                <c:pt idx="3408">
                  <c:v>9.4</c:v>
                </c:pt>
                <c:pt idx="3409">
                  <c:v>9.4</c:v>
                </c:pt>
                <c:pt idx="3410">
                  <c:v>9.4</c:v>
                </c:pt>
                <c:pt idx="3411">
                  <c:v>9.4</c:v>
                </c:pt>
                <c:pt idx="3412">
                  <c:v>9.4</c:v>
                </c:pt>
                <c:pt idx="3413">
                  <c:v>9.5</c:v>
                </c:pt>
                <c:pt idx="3414">
                  <c:v>9.5</c:v>
                </c:pt>
                <c:pt idx="3415">
                  <c:v>9.5</c:v>
                </c:pt>
                <c:pt idx="3416">
                  <c:v>9.5</c:v>
                </c:pt>
                <c:pt idx="3417">
                  <c:v>9.5</c:v>
                </c:pt>
                <c:pt idx="3418">
                  <c:v>9.5</c:v>
                </c:pt>
                <c:pt idx="3419">
                  <c:v>9.5</c:v>
                </c:pt>
                <c:pt idx="3420">
                  <c:v>9.5</c:v>
                </c:pt>
                <c:pt idx="3421">
                  <c:v>9.5</c:v>
                </c:pt>
                <c:pt idx="3422">
                  <c:v>9.5</c:v>
                </c:pt>
                <c:pt idx="3423">
                  <c:v>9.5</c:v>
                </c:pt>
                <c:pt idx="3424">
                  <c:v>9.5</c:v>
                </c:pt>
                <c:pt idx="3425">
                  <c:v>9.5</c:v>
                </c:pt>
                <c:pt idx="3426">
                  <c:v>9.5</c:v>
                </c:pt>
                <c:pt idx="3427">
                  <c:v>9.5</c:v>
                </c:pt>
                <c:pt idx="3428">
                  <c:v>9.5</c:v>
                </c:pt>
                <c:pt idx="3429">
                  <c:v>9.5</c:v>
                </c:pt>
                <c:pt idx="3430">
                  <c:v>9.5</c:v>
                </c:pt>
                <c:pt idx="3431">
                  <c:v>9.5</c:v>
                </c:pt>
                <c:pt idx="3432">
                  <c:v>9.5</c:v>
                </c:pt>
                <c:pt idx="3433">
                  <c:v>9.5</c:v>
                </c:pt>
                <c:pt idx="3434">
                  <c:v>9.5</c:v>
                </c:pt>
                <c:pt idx="3435">
                  <c:v>9.5</c:v>
                </c:pt>
                <c:pt idx="3436">
                  <c:v>9.5</c:v>
                </c:pt>
                <c:pt idx="3437">
                  <c:v>9.5</c:v>
                </c:pt>
                <c:pt idx="3438">
                  <c:v>9.5</c:v>
                </c:pt>
                <c:pt idx="3439">
                  <c:v>9.5</c:v>
                </c:pt>
                <c:pt idx="3440">
                  <c:v>9.6</c:v>
                </c:pt>
                <c:pt idx="3441">
                  <c:v>9.6</c:v>
                </c:pt>
                <c:pt idx="3442">
                  <c:v>9.6</c:v>
                </c:pt>
                <c:pt idx="3443">
                  <c:v>9.6</c:v>
                </c:pt>
                <c:pt idx="3444">
                  <c:v>9.6</c:v>
                </c:pt>
                <c:pt idx="3445">
                  <c:v>9.6</c:v>
                </c:pt>
                <c:pt idx="3446">
                  <c:v>9.6</c:v>
                </c:pt>
                <c:pt idx="3447">
                  <c:v>9.6</c:v>
                </c:pt>
                <c:pt idx="3448">
                  <c:v>9.6</c:v>
                </c:pt>
                <c:pt idx="3449">
                  <c:v>9.6</c:v>
                </c:pt>
                <c:pt idx="3450">
                  <c:v>9.6</c:v>
                </c:pt>
                <c:pt idx="3451">
                  <c:v>9.6</c:v>
                </c:pt>
                <c:pt idx="3452">
                  <c:v>9.6</c:v>
                </c:pt>
                <c:pt idx="3453">
                  <c:v>9.6</c:v>
                </c:pt>
                <c:pt idx="3454">
                  <c:v>9.6</c:v>
                </c:pt>
                <c:pt idx="3455">
                  <c:v>9.6</c:v>
                </c:pt>
                <c:pt idx="3456">
                  <c:v>9.6</c:v>
                </c:pt>
                <c:pt idx="3457">
                  <c:v>9.6</c:v>
                </c:pt>
                <c:pt idx="3458">
                  <c:v>9.6</c:v>
                </c:pt>
                <c:pt idx="3459">
                  <c:v>9.6</c:v>
                </c:pt>
                <c:pt idx="3460">
                  <c:v>9.6</c:v>
                </c:pt>
                <c:pt idx="3461">
                  <c:v>9.6</c:v>
                </c:pt>
                <c:pt idx="3462">
                  <c:v>9.6</c:v>
                </c:pt>
                <c:pt idx="3463">
                  <c:v>9.6</c:v>
                </c:pt>
                <c:pt idx="3464">
                  <c:v>9.6</c:v>
                </c:pt>
                <c:pt idx="3465">
                  <c:v>9.7000000000000011</c:v>
                </c:pt>
                <c:pt idx="3466">
                  <c:v>9.7000000000000011</c:v>
                </c:pt>
                <c:pt idx="3467">
                  <c:v>9.7000000000000011</c:v>
                </c:pt>
                <c:pt idx="3468">
                  <c:v>9.7000000000000011</c:v>
                </c:pt>
                <c:pt idx="3469">
                  <c:v>9.7000000000000011</c:v>
                </c:pt>
                <c:pt idx="3470">
                  <c:v>9.7000000000000011</c:v>
                </c:pt>
                <c:pt idx="3471">
                  <c:v>9.7000000000000011</c:v>
                </c:pt>
                <c:pt idx="3472">
                  <c:v>9.7000000000000011</c:v>
                </c:pt>
                <c:pt idx="3473">
                  <c:v>9.7000000000000011</c:v>
                </c:pt>
                <c:pt idx="3474">
                  <c:v>9.7000000000000011</c:v>
                </c:pt>
                <c:pt idx="3475">
                  <c:v>9.7000000000000011</c:v>
                </c:pt>
                <c:pt idx="3476">
                  <c:v>9.7000000000000011</c:v>
                </c:pt>
                <c:pt idx="3477">
                  <c:v>9.7000000000000011</c:v>
                </c:pt>
                <c:pt idx="3478">
                  <c:v>9.7000000000000011</c:v>
                </c:pt>
                <c:pt idx="3479">
                  <c:v>9.7000000000000011</c:v>
                </c:pt>
                <c:pt idx="3480">
                  <c:v>9.7000000000000011</c:v>
                </c:pt>
                <c:pt idx="3481">
                  <c:v>9.7000000000000011</c:v>
                </c:pt>
                <c:pt idx="3482">
                  <c:v>9.7000000000000011</c:v>
                </c:pt>
                <c:pt idx="3483">
                  <c:v>9.7000000000000011</c:v>
                </c:pt>
                <c:pt idx="3484">
                  <c:v>9.7000000000000011</c:v>
                </c:pt>
                <c:pt idx="3485">
                  <c:v>9.7000000000000011</c:v>
                </c:pt>
                <c:pt idx="3486">
                  <c:v>9.7000000000000011</c:v>
                </c:pt>
                <c:pt idx="3487">
                  <c:v>9.7000000000000011</c:v>
                </c:pt>
                <c:pt idx="3488">
                  <c:v>9.7000000000000011</c:v>
                </c:pt>
                <c:pt idx="3489">
                  <c:v>9.7000000000000011</c:v>
                </c:pt>
                <c:pt idx="3490">
                  <c:v>9.7000000000000011</c:v>
                </c:pt>
                <c:pt idx="3491">
                  <c:v>9.7000000000000011</c:v>
                </c:pt>
                <c:pt idx="3492">
                  <c:v>9.7000000000000011</c:v>
                </c:pt>
                <c:pt idx="3493">
                  <c:v>9.7000000000000011</c:v>
                </c:pt>
                <c:pt idx="3494">
                  <c:v>9.7000000000000011</c:v>
                </c:pt>
                <c:pt idx="3495">
                  <c:v>9.7000000000000011</c:v>
                </c:pt>
                <c:pt idx="3496">
                  <c:v>9.7000000000000011</c:v>
                </c:pt>
                <c:pt idx="3497">
                  <c:v>9.7000000000000011</c:v>
                </c:pt>
                <c:pt idx="3498">
                  <c:v>9.8000000000000007</c:v>
                </c:pt>
                <c:pt idx="3499">
                  <c:v>9.8000000000000007</c:v>
                </c:pt>
                <c:pt idx="3500">
                  <c:v>9.8000000000000007</c:v>
                </c:pt>
                <c:pt idx="3501">
                  <c:v>9.8000000000000007</c:v>
                </c:pt>
                <c:pt idx="3502">
                  <c:v>9.8000000000000007</c:v>
                </c:pt>
                <c:pt idx="3503">
                  <c:v>9.8000000000000007</c:v>
                </c:pt>
                <c:pt idx="3504">
                  <c:v>9.8000000000000007</c:v>
                </c:pt>
                <c:pt idx="3505">
                  <c:v>9.8000000000000007</c:v>
                </c:pt>
                <c:pt idx="3506">
                  <c:v>9.8000000000000007</c:v>
                </c:pt>
                <c:pt idx="3507">
                  <c:v>9.8000000000000007</c:v>
                </c:pt>
                <c:pt idx="3508">
                  <c:v>9.8000000000000007</c:v>
                </c:pt>
                <c:pt idx="3509">
                  <c:v>9.8000000000000007</c:v>
                </c:pt>
                <c:pt idx="3510">
                  <c:v>9.8000000000000007</c:v>
                </c:pt>
                <c:pt idx="3511">
                  <c:v>9.8000000000000007</c:v>
                </c:pt>
                <c:pt idx="3512">
                  <c:v>9.8000000000000007</c:v>
                </c:pt>
                <c:pt idx="3513">
                  <c:v>9.8000000000000007</c:v>
                </c:pt>
                <c:pt idx="3514">
                  <c:v>9.8000000000000007</c:v>
                </c:pt>
                <c:pt idx="3515">
                  <c:v>9.8000000000000007</c:v>
                </c:pt>
                <c:pt idx="3516">
                  <c:v>9.8000000000000007</c:v>
                </c:pt>
                <c:pt idx="3517">
                  <c:v>9.8000000000000007</c:v>
                </c:pt>
                <c:pt idx="3518">
                  <c:v>9.8000000000000007</c:v>
                </c:pt>
                <c:pt idx="3519">
                  <c:v>9.8000000000000007</c:v>
                </c:pt>
                <c:pt idx="3520">
                  <c:v>9.8000000000000007</c:v>
                </c:pt>
                <c:pt idx="3521">
                  <c:v>9.8000000000000007</c:v>
                </c:pt>
                <c:pt idx="3522">
                  <c:v>9.8000000000000007</c:v>
                </c:pt>
                <c:pt idx="3523">
                  <c:v>9.9</c:v>
                </c:pt>
                <c:pt idx="3524">
                  <c:v>9.9</c:v>
                </c:pt>
                <c:pt idx="3525">
                  <c:v>9.9</c:v>
                </c:pt>
                <c:pt idx="3526">
                  <c:v>9.9</c:v>
                </c:pt>
                <c:pt idx="3527">
                  <c:v>9.9</c:v>
                </c:pt>
                <c:pt idx="3528">
                  <c:v>9.9</c:v>
                </c:pt>
                <c:pt idx="3529">
                  <c:v>9.9</c:v>
                </c:pt>
                <c:pt idx="3530">
                  <c:v>9.9</c:v>
                </c:pt>
                <c:pt idx="3531">
                  <c:v>9.9</c:v>
                </c:pt>
                <c:pt idx="3532">
                  <c:v>9.9</c:v>
                </c:pt>
                <c:pt idx="3533">
                  <c:v>9.9</c:v>
                </c:pt>
                <c:pt idx="3534">
                  <c:v>9.9</c:v>
                </c:pt>
                <c:pt idx="3535">
                  <c:v>9.9</c:v>
                </c:pt>
                <c:pt idx="3536">
                  <c:v>9.9</c:v>
                </c:pt>
                <c:pt idx="3537">
                  <c:v>9.9</c:v>
                </c:pt>
                <c:pt idx="3538">
                  <c:v>9.9</c:v>
                </c:pt>
                <c:pt idx="3539">
                  <c:v>9.9</c:v>
                </c:pt>
                <c:pt idx="3540">
                  <c:v>9.9</c:v>
                </c:pt>
                <c:pt idx="3541">
                  <c:v>9.9</c:v>
                </c:pt>
                <c:pt idx="3542">
                  <c:v>9.9</c:v>
                </c:pt>
                <c:pt idx="3543">
                  <c:v>9.9</c:v>
                </c:pt>
                <c:pt idx="3544">
                  <c:v>9.9</c:v>
                </c:pt>
                <c:pt idx="3545">
                  <c:v>9.9</c:v>
                </c:pt>
                <c:pt idx="3546">
                  <c:v>9.9</c:v>
                </c:pt>
                <c:pt idx="3547">
                  <c:v>9.9</c:v>
                </c:pt>
                <c:pt idx="3548">
                  <c:v>9.9</c:v>
                </c:pt>
                <c:pt idx="3549">
                  <c:v>9.9</c:v>
                </c:pt>
                <c:pt idx="3550">
                  <c:v>9.9</c:v>
                </c:pt>
                <c:pt idx="3551">
                  <c:v>9.9</c:v>
                </c:pt>
                <c:pt idx="3552">
                  <c:v>10</c:v>
                </c:pt>
                <c:pt idx="3553">
                  <c:v>10</c:v>
                </c:pt>
                <c:pt idx="3554">
                  <c:v>10</c:v>
                </c:pt>
                <c:pt idx="3555">
                  <c:v>10</c:v>
                </c:pt>
                <c:pt idx="3556">
                  <c:v>10</c:v>
                </c:pt>
                <c:pt idx="3557">
                  <c:v>10</c:v>
                </c:pt>
                <c:pt idx="3558">
                  <c:v>10</c:v>
                </c:pt>
                <c:pt idx="3559">
                  <c:v>10</c:v>
                </c:pt>
                <c:pt idx="3560">
                  <c:v>10</c:v>
                </c:pt>
                <c:pt idx="3561">
                  <c:v>10</c:v>
                </c:pt>
                <c:pt idx="3562">
                  <c:v>10</c:v>
                </c:pt>
                <c:pt idx="3563">
                  <c:v>10</c:v>
                </c:pt>
                <c:pt idx="3564">
                  <c:v>10</c:v>
                </c:pt>
                <c:pt idx="3565">
                  <c:v>10</c:v>
                </c:pt>
                <c:pt idx="3566">
                  <c:v>10</c:v>
                </c:pt>
                <c:pt idx="3567">
                  <c:v>10</c:v>
                </c:pt>
                <c:pt idx="3568">
                  <c:v>10</c:v>
                </c:pt>
                <c:pt idx="3569">
                  <c:v>10</c:v>
                </c:pt>
                <c:pt idx="3570">
                  <c:v>10</c:v>
                </c:pt>
                <c:pt idx="3571">
                  <c:v>10</c:v>
                </c:pt>
                <c:pt idx="3572">
                  <c:v>10</c:v>
                </c:pt>
                <c:pt idx="3573">
                  <c:v>10</c:v>
                </c:pt>
                <c:pt idx="3574">
                  <c:v>10</c:v>
                </c:pt>
                <c:pt idx="3575">
                  <c:v>10</c:v>
                </c:pt>
                <c:pt idx="3576">
                  <c:v>10</c:v>
                </c:pt>
                <c:pt idx="3577">
                  <c:v>10</c:v>
                </c:pt>
                <c:pt idx="3578">
                  <c:v>10</c:v>
                </c:pt>
                <c:pt idx="3579">
                  <c:v>10</c:v>
                </c:pt>
                <c:pt idx="3580">
                  <c:v>10</c:v>
                </c:pt>
                <c:pt idx="3581">
                  <c:v>10</c:v>
                </c:pt>
                <c:pt idx="3582">
                  <c:v>10</c:v>
                </c:pt>
                <c:pt idx="3583">
                  <c:v>10</c:v>
                </c:pt>
                <c:pt idx="3584">
                  <c:v>10</c:v>
                </c:pt>
                <c:pt idx="3585">
                  <c:v>10</c:v>
                </c:pt>
                <c:pt idx="3586">
                  <c:v>10</c:v>
                </c:pt>
                <c:pt idx="3587">
                  <c:v>10.1</c:v>
                </c:pt>
                <c:pt idx="3588">
                  <c:v>10.1</c:v>
                </c:pt>
                <c:pt idx="3589">
                  <c:v>10.1</c:v>
                </c:pt>
                <c:pt idx="3590">
                  <c:v>10.1</c:v>
                </c:pt>
                <c:pt idx="3591">
                  <c:v>10.1</c:v>
                </c:pt>
                <c:pt idx="3592">
                  <c:v>10.1</c:v>
                </c:pt>
                <c:pt idx="3593">
                  <c:v>10.1</c:v>
                </c:pt>
                <c:pt idx="3594">
                  <c:v>10.1</c:v>
                </c:pt>
                <c:pt idx="3595">
                  <c:v>10.1</c:v>
                </c:pt>
                <c:pt idx="3596">
                  <c:v>10.1</c:v>
                </c:pt>
                <c:pt idx="3597">
                  <c:v>10.1</c:v>
                </c:pt>
                <c:pt idx="3598">
                  <c:v>10.1</c:v>
                </c:pt>
                <c:pt idx="3599">
                  <c:v>10.1</c:v>
                </c:pt>
                <c:pt idx="3600">
                  <c:v>10.1</c:v>
                </c:pt>
                <c:pt idx="3601">
                  <c:v>10.1</c:v>
                </c:pt>
                <c:pt idx="3602">
                  <c:v>10.1</c:v>
                </c:pt>
                <c:pt idx="3603">
                  <c:v>10.1</c:v>
                </c:pt>
                <c:pt idx="3604">
                  <c:v>10.1</c:v>
                </c:pt>
                <c:pt idx="3605">
                  <c:v>10.1</c:v>
                </c:pt>
                <c:pt idx="3606">
                  <c:v>10.1</c:v>
                </c:pt>
                <c:pt idx="3607">
                  <c:v>10.1</c:v>
                </c:pt>
                <c:pt idx="3608">
                  <c:v>10.1</c:v>
                </c:pt>
                <c:pt idx="3609">
                  <c:v>10.1</c:v>
                </c:pt>
                <c:pt idx="3610">
                  <c:v>10.1</c:v>
                </c:pt>
                <c:pt idx="3611">
                  <c:v>10.1</c:v>
                </c:pt>
                <c:pt idx="3612">
                  <c:v>10.1</c:v>
                </c:pt>
                <c:pt idx="3613">
                  <c:v>10.1</c:v>
                </c:pt>
                <c:pt idx="3614">
                  <c:v>10.1</c:v>
                </c:pt>
                <c:pt idx="3615">
                  <c:v>10.1</c:v>
                </c:pt>
                <c:pt idx="3616">
                  <c:v>10.1</c:v>
                </c:pt>
                <c:pt idx="3617">
                  <c:v>10.200000000000001</c:v>
                </c:pt>
                <c:pt idx="3618">
                  <c:v>10.200000000000001</c:v>
                </c:pt>
                <c:pt idx="3619">
                  <c:v>10.200000000000001</c:v>
                </c:pt>
                <c:pt idx="3620">
                  <c:v>10.200000000000001</c:v>
                </c:pt>
                <c:pt idx="3621">
                  <c:v>10.200000000000001</c:v>
                </c:pt>
                <c:pt idx="3622">
                  <c:v>10.200000000000001</c:v>
                </c:pt>
                <c:pt idx="3623">
                  <c:v>10.200000000000001</c:v>
                </c:pt>
                <c:pt idx="3624">
                  <c:v>10.200000000000001</c:v>
                </c:pt>
                <c:pt idx="3625">
                  <c:v>10.200000000000001</c:v>
                </c:pt>
                <c:pt idx="3626">
                  <c:v>10.200000000000001</c:v>
                </c:pt>
                <c:pt idx="3627">
                  <c:v>10.200000000000001</c:v>
                </c:pt>
                <c:pt idx="3628">
                  <c:v>10.200000000000001</c:v>
                </c:pt>
                <c:pt idx="3629">
                  <c:v>10.200000000000001</c:v>
                </c:pt>
                <c:pt idx="3630">
                  <c:v>10.200000000000001</c:v>
                </c:pt>
                <c:pt idx="3631">
                  <c:v>10.200000000000001</c:v>
                </c:pt>
                <c:pt idx="3632">
                  <c:v>10.200000000000001</c:v>
                </c:pt>
                <c:pt idx="3633">
                  <c:v>10.200000000000001</c:v>
                </c:pt>
                <c:pt idx="3634">
                  <c:v>10.3</c:v>
                </c:pt>
                <c:pt idx="3635">
                  <c:v>10.3</c:v>
                </c:pt>
                <c:pt idx="3636">
                  <c:v>10.3</c:v>
                </c:pt>
                <c:pt idx="3637">
                  <c:v>10.3</c:v>
                </c:pt>
                <c:pt idx="3638">
                  <c:v>10.3</c:v>
                </c:pt>
                <c:pt idx="3639">
                  <c:v>10.3</c:v>
                </c:pt>
                <c:pt idx="3640">
                  <c:v>10.3</c:v>
                </c:pt>
                <c:pt idx="3641">
                  <c:v>10.3</c:v>
                </c:pt>
                <c:pt idx="3642">
                  <c:v>10.3</c:v>
                </c:pt>
                <c:pt idx="3643">
                  <c:v>10.3</c:v>
                </c:pt>
                <c:pt idx="3644">
                  <c:v>10.3</c:v>
                </c:pt>
                <c:pt idx="3645">
                  <c:v>10.3</c:v>
                </c:pt>
                <c:pt idx="3646">
                  <c:v>10.3</c:v>
                </c:pt>
                <c:pt idx="3647">
                  <c:v>10.3</c:v>
                </c:pt>
                <c:pt idx="3648">
                  <c:v>10.3</c:v>
                </c:pt>
                <c:pt idx="3649">
                  <c:v>10.3</c:v>
                </c:pt>
                <c:pt idx="3650">
                  <c:v>10.3</c:v>
                </c:pt>
                <c:pt idx="3651">
                  <c:v>10.3</c:v>
                </c:pt>
                <c:pt idx="3652">
                  <c:v>10.3</c:v>
                </c:pt>
                <c:pt idx="3653">
                  <c:v>10.3</c:v>
                </c:pt>
                <c:pt idx="3654">
                  <c:v>10.3</c:v>
                </c:pt>
                <c:pt idx="3655">
                  <c:v>10.4</c:v>
                </c:pt>
                <c:pt idx="3656">
                  <c:v>10.4</c:v>
                </c:pt>
                <c:pt idx="3657">
                  <c:v>10.4</c:v>
                </c:pt>
                <c:pt idx="3658">
                  <c:v>10.4</c:v>
                </c:pt>
                <c:pt idx="3659">
                  <c:v>10.4</c:v>
                </c:pt>
                <c:pt idx="3660">
                  <c:v>10.4</c:v>
                </c:pt>
                <c:pt idx="3661">
                  <c:v>10.4</c:v>
                </c:pt>
                <c:pt idx="3662">
                  <c:v>10.4</c:v>
                </c:pt>
                <c:pt idx="3663">
                  <c:v>10.4</c:v>
                </c:pt>
                <c:pt idx="3664">
                  <c:v>10.4</c:v>
                </c:pt>
                <c:pt idx="3665">
                  <c:v>10.4</c:v>
                </c:pt>
                <c:pt idx="3666">
                  <c:v>10.4</c:v>
                </c:pt>
                <c:pt idx="3667">
                  <c:v>10.4</c:v>
                </c:pt>
                <c:pt idx="3668">
                  <c:v>10.4</c:v>
                </c:pt>
                <c:pt idx="3669">
                  <c:v>10.4</c:v>
                </c:pt>
                <c:pt idx="3670">
                  <c:v>10.4</c:v>
                </c:pt>
                <c:pt idx="3671">
                  <c:v>10.4</c:v>
                </c:pt>
                <c:pt idx="3672">
                  <c:v>10.4</c:v>
                </c:pt>
                <c:pt idx="3673">
                  <c:v>10.4</c:v>
                </c:pt>
                <c:pt idx="3674">
                  <c:v>10.5</c:v>
                </c:pt>
                <c:pt idx="3675">
                  <c:v>10.5</c:v>
                </c:pt>
                <c:pt idx="3676">
                  <c:v>10.5</c:v>
                </c:pt>
                <c:pt idx="3677">
                  <c:v>10.5</c:v>
                </c:pt>
                <c:pt idx="3678">
                  <c:v>10.5</c:v>
                </c:pt>
                <c:pt idx="3679">
                  <c:v>10.5</c:v>
                </c:pt>
                <c:pt idx="3680">
                  <c:v>10.5</c:v>
                </c:pt>
                <c:pt idx="3681">
                  <c:v>10.5</c:v>
                </c:pt>
                <c:pt idx="3682">
                  <c:v>10.5</c:v>
                </c:pt>
                <c:pt idx="3683">
                  <c:v>10.5</c:v>
                </c:pt>
                <c:pt idx="3684">
                  <c:v>10.5</c:v>
                </c:pt>
                <c:pt idx="3685">
                  <c:v>10.5</c:v>
                </c:pt>
                <c:pt idx="3686">
                  <c:v>10.5</c:v>
                </c:pt>
                <c:pt idx="3687">
                  <c:v>10.5</c:v>
                </c:pt>
                <c:pt idx="3688">
                  <c:v>10.5</c:v>
                </c:pt>
                <c:pt idx="3689">
                  <c:v>10.5</c:v>
                </c:pt>
                <c:pt idx="3690">
                  <c:v>10.5</c:v>
                </c:pt>
                <c:pt idx="3691">
                  <c:v>10.5</c:v>
                </c:pt>
                <c:pt idx="3692">
                  <c:v>10.5</c:v>
                </c:pt>
                <c:pt idx="3693">
                  <c:v>10.5</c:v>
                </c:pt>
                <c:pt idx="3694">
                  <c:v>10.5</c:v>
                </c:pt>
                <c:pt idx="3695">
                  <c:v>10.5</c:v>
                </c:pt>
                <c:pt idx="3696">
                  <c:v>10.5</c:v>
                </c:pt>
                <c:pt idx="3697">
                  <c:v>10.5</c:v>
                </c:pt>
                <c:pt idx="3698">
                  <c:v>10.5</c:v>
                </c:pt>
                <c:pt idx="3699">
                  <c:v>10.5</c:v>
                </c:pt>
                <c:pt idx="3700">
                  <c:v>10.6</c:v>
                </c:pt>
                <c:pt idx="3701">
                  <c:v>10.6</c:v>
                </c:pt>
                <c:pt idx="3702">
                  <c:v>10.6</c:v>
                </c:pt>
                <c:pt idx="3703">
                  <c:v>10.6</c:v>
                </c:pt>
                <c:pt idx="3704">
                  <c:v>10.6</c:v>
                </c:pt>
                <c:pt idx="3705">
                  <c:v>10.6</c:v>
                </c:pt>
                <c:pt idx="3706">
                  <c:v>10.6</c:v>
                </c:pt>
                <c:pt idx="3707">
                  <c:v>10.6</c:v>
                </c:pt>
                <c:pt idx="3708">
                  <c:v>10.6</c:v>
                </c:pt>
                <c:pt idx="3709">
                  <c:v>10.6</c:v>
                </c:pt>
                <c:pt idx="3710">
                  <c:v>10.6</c:v>
                </c:pt>
                <c:pt idx="3711">
                  <c:v>10.6</c:v>
                </c:pt>
                <c:pt idx="3712">
                  <c:v>10.6</c:v>
                </c:pt>
                <c:pt idx="3713">
                  <c:v>10.6</c:v>
                </c:pt>
                <c:pt idx="3714">
                  <c:v>10.6</c:v>
                </c:pt>
                <c:pt idx="3715">
                  <c:v>10.6</c:v>
                </c:pt>
                <c:pt idx="3716">
                  <c:v>10.6</c:v>
                </c:pt>
                <c:pt idx="3717">
                  <c:v>10.6</c:v>
                </c:pt>
                <c:pt idx="3718">
                  <c:v>10.6</c:v>
                </c:pt>
                <c:pt idx="3719">
                  <c:v>10.6</c:v>
                </c:pt>
                <c:pt idx="3720">
                  <c:v>10.6</c:v>
                </c:pt>
                <c:pt idx="3721">
                  <c:v>10.6</c:v>
                </c:pt>
                <c:pt idx="3722">
                  <c:v>10.6</c:v>
                </c:pt>
                <c:pt idx="3723">
                  <c:v>10.6</c:v>
                </c:pt>
                <c:pt idx="3724">
                  <c:v>10.6</c:v>
                </c:pt>
                <c:pt idx="3725">
                  <c:v>10.7</c:v>
                </c:pt>
                <c:pt idx="3726">
                  <c:v>10.7</c:v>
                </c:pt>
                <c:pt idx="3727">
                  <c:v>10.7</c:v>
                </c:pt>
                <c:pt idx="3728">
                  <c:v>10.7</c:v>
                </c:pt>
                <c:pt idx="3729">
                  <c:v>10.7</c:v>
                </c:pt>
                <c:pt idx="3730">
                  <c:v>10.7</c:v>
                </c:pt>
                <c:pt idx="3731">
                  <c:v>10.7</c:v>
                </c:pt>
                <c:pt idx="3732">
                  <c:v>10.7</c:v>
                </c:pt>
                <c:pt idx="3733">
                  <c:v>10.7</c:v>
                </c:pt>
                <c:pt idx="3734">
                  <c:v>10.7</c:v>
                </c:pt>
                <c:pt idx="3735">
                  <c:v>10.7</c:v>
                </c:pt>
                <c:pt idx="3736">
                  <c:v>10.7</c:v>
                </c:pt>
                <c:pt idx="3737">
                  <c:v>10.7</c:v>
                </c:pt>
                <c:pt idx="3738">
                  <c:v>10.7</c:v>
                </c:pt>
                <c:pt idx="3739">
                  <c:v>10.7</c:v>
                </c:pt>
                <c:pt idx="3740">
                  <c:v>10.7</c:v>
                </c:pt>
                <c:pt idx="3741">
                  <c:v>10.7</c:v>
                </c:pt>
                <c:pt idx="3742">
                  <c:v>10.7</c:v>
                </c:pt>
                <c:pt idx="3743">
                  <c:v>10.7</c:v>
                </c:pt>
                <c:pt idx="3744">
                  <c:v>10.7</c:v>
                </c:pt>
                <c:pt idx="3745">
                  <c:v>10.7</c:v>
                </c:pt>
                <c:pt idx="3746">
                  <c:v>10.7</c:v>
                </c:pt>
                <c:pt idx="3747">
                  <c:v>10.7</c:v>
                </c:pt>
                <c:pt idx="3748">
                  <c:v>10.7</c:v>
                </c:pt>
                <c:pt idx="3749">
                  <c:v>10.7</c:v>
                </c:pt>
                <c:pt idx="3750">
                  <c:v>10.7</c:v>
                </c:pt>
                <c:pt idx="3751">
                  <c:v>10.7</c:v>
                </c:pt>
                <c:pt idx="3752">
                  <c:v>10.7</c:v>
                </c:pt>
                <c:pt idx="3753">
                  <c:v>10.8</c:v>
                </c:pt>
                <c:pt idx="3754">
                  <c:v>10.8</c:v>
                </c:pt>
                <c:pt idx="3755">
                  <c:v>10.8</c:v>
                </c:pt>
                <c:pt idx="3756">
                  <c:v>10.8</c:v>
                </c:pt>
                <c:pt idx="3757">
                  <c:v>10.8</c:v>
                </c:pt>
                <c:pt idx="3758">
                  <c:v>10.8</c:v>
                </c:pt>
                <c:pt idx="3759">
                  <c:v>10.8</c:v>
                </c:pt>
                <c:pt idx="3760">
                  <c:v>10.8</c:v>
                </c:pt>
                <c:pt idx="3761">
                  <c:v>10.8</c:v>
                </c:pt>
                <c:pt idx="3762">
                  <c:v>10.8</c:v>
                </c:pt>
                <c:pt idx="3763">
                  <c:v>10.8</c:v>
                </c:pt>
                <c:pt idx="3764">
                  <c:v>10.8</c:v>
                </c:pt>
                <c:pt idx="3765">
                  <c:v>10.8</c:v>
                </c:pt>
                <c:pt idx="3766">
                  <c:v>10.8</c:v>
                </c:pt>
                <c:pt idx="3767">
                  <c:v>10.8</c:v>
                </c:pt>
                <c:pt idx="3768">
                  <c:v>10.8</c:v>
                </c:pt>
                <c:pt idx="3769">
                  <c:v>10.8</c:v>
                </c:pt>
                <c:pt idx="3770">
                  <c:v>10.8</c:v>
                </c:pt>
                <c:pt idx="3771">
                  <c:v>10.8</c:v>
                </c:pt>
                <c:pt idx="3772">
                  <c:v>10.8</c:v>
                </c:pt>
                <c:pt idx="3773">
                  <c:v>10.8</c:v>
                </c:pt>
                <c:pt idx="3774">
                  <c:v>10.8</c:v>
                </c:pt>
                <c:pt idx="3775">
                  <c:v>10.8</c:v>
                </c:pt>
                <c:pt idx="3776">
                  <c:v>10.8</c:v>
                </c:pt>
                <c:pt idx="3777">
                  <c:v>10.8</c:v>
                </c:pt>
                <c:pt idx="3778">
                  <c:v>10.8</c:v>
                </c:pt>
                <c:pt idx="3779">
                  <c:v>10.8</c:v>
                </c:pt>
                <c:pt idx="3780">
                  <c:v>10.8</c:v>
                </c:pt>
                <c:pt idx="3781">
                  <c:v>10.8</c:v>
                </c:pt>
                <c:pt idx="3782">
                  <c:v>10.8</c:v>
                </c:pt>
                <c:pt idx="3783">
                  <c:v>10.8</c:v>
                </c:pt>
                <c:pt idx="3784">
                  <c:v>10.9</c:v>
                </c:pt>
                <c:pt idx="3785">
                  <c:v>10.9</c:v>
                </c:pt>
                <c:pt idx="3786">
                  <c:v>10.9</c:v>
                </c:pt>
                <c:pt idx="3787">
                  <c:v>10.9</c:v>
                </c:pt>
                <c:pt idx="3788">
                  <c:v>10.9</c:v>
                </c:pt>
                <c:pt idx="3789">
                  <c:v>10.9</c:v>
                </c:pt>
                <c:pt idx="3790">
                  <c:v>10.9</c:v>
                </c:pt>
                <c:pt idx="3791">
                  <c:v>10.9</c:v>
                </c:pt>
                <c:pt idx="3792">
                  <c:v>10.9</c:v>
                </c:pt>
                <c:pt idx="3793">
                  <c:v>10.9</c:v>
                </c:pt>
                <c:pt idx="3794">
                  <c:v>10.9</c:v>
                </c:pt>
                <c:pt idx="3795">
                  <c:v>10.9</c:v>
                </c:pt>
                <c:pt idx="3796">
                  <c:v>10.9</c:v>
                </c:pt>
                <c:pt idx="3797">
                  <c:v>10.9</c:v>
                </c:pt>
                <c:pt idx="3798">
                  <c:v>10.9</c:v>
                </c:pt>
                <c:pt idx="3799">
                  <c:v>10.9</c:v>
                </c:pt>
                <c:pt idx="3800">
                  <c:v>10.9</c:v>
                </c:pt>
                <c:pt idx="3801">
                  <c:v>10.9</c:v>
                </c:pt>
                <c:pt idx="3802">
                  <c:v>10.9</c:v>
                </c:pt>
                <c:pt idx="3803">
                  <c:v>10.9</c:v>
                </c:pt>
                <c:pt idx="3804">
                  <c:v>10.9</c:v>
                </c:pt>
                <c:pt idx="3805">
                  <c:v>11</c:v>
                </c:pt>
                <c:pt idx="3806">
                  <c:v>11</c:v>
                </c:pt>
                <c:pt idx="3807">
                  <c:v>11</c:v>
                </c:pt>
                <c:pt idx="3808">
                  <c:v>11</c:v>
                </c:pt>
                <c:pt idx="3809">
                  <c:v>11</c:v>
                </c:pt>
                <c:pt idx="3810">
                  <c:v>11</c:v>
                </c:pt>
                <c:pt idx="3811">
                  <c:v>11</c:v>
                </c:pt>
                <c:pt idx="3812">
                  <c:v>11</c:v>
                </c:pt>
                <c:pt idx="3813">
                  <c:v>11</c:v>
                </c:pt>
                <c:pt idx="3814">
                  <c:v>11</c:v>
                </c:pt>
                <c:pt idx="3815">
                  <c:v>11</c:v>
                </c:pt>
                <c:pt idx="3816">
                  <c:v>11</c:v>
                </c:pt>
                <c:pt idx="3817">
                  <c:v>11</c:v>
                </c:pt>
                <c:pt idx="3818">
                  <c:v>11</c:v>
                </c:pt>
                <c:pt idx="3819">
                  <c:v>11</c:v>
                </c:pt>
                <c:pt idx="3820">
                  <c:v>11</c:v>
                </c:pt>
                <c:pt idx="3821">
                  <c:v>11</c:v>
                </c:pt>
                <c:pt idx="3822">
                  <c:v>11</c:v>
                </c:pt>
                <c:pt idx="3823">
                  <c:v>11</c:v>
                </c:pt>
                <c:pt idx="3824">
                  <c:v>11</c:v>
                </c:pt>
                <c:pt idx="3825">
                  <c:v>11</c:v>
                </c:pt>
                <c:pt idx="3826">
                  <c:v>11</c:v>
                </c:pt>
                <c:pt idx="3827">
                  <c:v>11</c:v>
                </c:pt>
                <c:pt idx="3828">
                  <c:v>11</c:v>
                </c:pt>
                <c:pt idx="3829">
                  <c:v>11</c:v>
                </c:pt>
                <c:pt idx="3830">
                  <c:v>11</c:v>
                </c:pt>
                <c:pt idx="3831">
                  <c:v>11</c:v>
                </c:pt>
                <c:pt idx="3832">
                  <c:v>11</c:v>
                </c:pt>
                <c:pt idx="3833">
                  <c:v>11</c:v>
                </c:pt>
                <c:pt idx="3834">
                  <c:v>11.1</c:v>
                </c:pt>
                <c:pt idx="3835">
                  <c:v>11.1</c:v>
                </c:pt>
                <c:pt idx="3836">
                  <c:v>11.1</c:v>
                </c:pt>
                <c:pt idx="3837">
                  <c:v>11.1</c:v>
                </c:pt>
                <c:pt idx="3838">
                  <c:v>11.1</c:v>
                </c:pt>
                <c:pt idx="3839">
                  <c:v>11.1</c:v>
                </c:pt>
                <c:pt idx="3840">
                  <c:v>11.1</c:v>
                </c:pt>
                <c:pt idx="3841">
                  <c:v>11.1</c:v>
                </c:pt>
                <c:pt idx="3842">
                  <c:v>11.1</c:v>
                </c:pt>
                <c:pt idx="3843">
                  <c:v>11.1</c:v>
                </c:pt>
                <c:pt idx="3844">
                  <c:v>11.1</c:v>
                </c:pt>
                <c:pt idx="3845">
                  <c:v>11.1</c:v>
                </c:pt>
                <c:pt idx="3846">
                  <c:v>11.1</c:v>
                </c:pt>
                <c:pt idx="3847">
                  <c:v>11.1</c:v>
                </c:pt>
                <c:pt idx="3848">
                  <c:v>11.1</c:v>
                </c:pt>
                <c:pt idx="3849">
                  <c:v>11.1</c:v>
                </c:pt>
                <c:pt idx="3850">
                  <c:v>11.1</c:v>
                </c:pt>
                <c:pt idx="3851">
                  <c:v>11.1</c:v>
                </c:pt>
                <c:pt idx="3852">
                  <c:v>11.1</c:v>
                </c:pt>
                <c:pt idx="3853">
                  <c:v>11.1</c:v>
                </c:pt>
                <c:pt idx="3854">
                  <c:v>11.1</c:v>
                </c:pt>
                <c:pt idx="3855">
                  <c:v>11.1</c:v>
                </c:pt>
                <c:pt idx="3856">
                  <c:v>11.1</c:v>
                </c:pt>
                <c:pt idx="3857">
                  <c:v>11.1</c:v>
                </c:pt>
                <c:pt idx="3858">
                  <c:v>11.1</c:v>
                </c:pt>
                <c:pt idx="3859">
                  <c:v>11.1</c:v>
                </c:pt>
                <c:pt idx="3860">
                  <c:v>11.1</c:v>
                </c:pt>
                <c:pt idx="3861">
                  <c:v>11.2</c:v>
                </c:pt>
                <c:pt idx="3862">
                  <c:v>11.2</c:v>
                </c:pt>
                <c:pt idx="3863">
                  <c:v>11.2</c:v>
                </c:pt>
                <c:pt idx="3864">
                  <c:v>11.2</c:v>
                </c:pt>
                <c:pt idx="3865">
                  <c:v>11.2</c:v>
                </c:pt>
                <c:pt idx="3866">
                  <c:v>11.2</c:v>
                </c:pt>
                <c:pt idx="3867">
                  <c:v>11.2</c:v>
                </c:pt>
                <c:pt idx="3868">
                  <c:v>11.2</c:v>
                </c:pt>
                <c:pt idx="3869">
                  <c:v>11.2</c:v>
                </c:pt>
                <c:pt idx="3870">
                  <c:v>11.2</c:v>
                </c:pt>
                <c:pt idx="3871">
                  <c:v>11.2</c:v>
                </c:pt>
                <c:pt idx="3872">
                  <c:v>11.2</c:v>
                </c:pt>
                <c:pt idx="3873">
                  <c:v>11.2</c:v>
                </c:pt>
                <c:pt idx="3874">
                  <c:v>11.2</c:v>
                </c:pt>
                <c:pt idx="3875">
                  <c:v>11.2</c:v>
                </c:pt>
                <c:pt idx="3876">
                  <c:v>11.2</c:v>
                </c:pt>
                <c:pt idx="3877">
                  <c:v>11.2</c:v>
                </c:pt>
                <c:pt idx="3878">
                  <c:v>11.2</c:v>
                </c:pt>
                <c:pt idx="3879">
                  <c:v>11.2</c:v>
                </c:pt>
                <c:pt idx="3880">
                  <c:v>11.2</c:v>
                </c:pt>
                <c:pt idx="3881">
                  <c:v>11.2</c:v>
                </c:pt>
                <c:pt idx="3882">
                  <c:v>11.2</c:v>
                </c:pt>
                <c:pt idx="3883">
                  <c:v>11.2</c:v>
                </c:pt>
                <c:pt idx="3884">
                  <c:v>11.2</c:v>
                </c:pt>
                <c:pt idx="3885">
                  <c:v>11.2</c:v>
                </c:pt>
                <c:pt idx="3886">
                  <c:v>11.2</c:v>
                </c:pt>
                <c:pt idx="3887">
                  <c:v>11.2</c:v>
                </c:pt>
                <c:pt idx="3888">
                  <c:v>11.2</c:v>
                </c:pt>
                <c:pt idx="3889">
                  <c:v>11.2</c:v>
                </c:pt>
                <c:pt idx="3890">
                  <c:v>11.3</c:v>
                </c:pt>
                <c:pt idx="3891">
                  <c:v>11.3</c:v>
                </c:pt>
                <c:pt idx="3892">
                  <c:v>11.3</c:v>
                </c:pt>
                <c:pt idx="3893">
                  <c:v>11.3</c:v>
                </c:pt>
                <c:pt idx="3894">
                  <c:v>11.3</c:v>
                </c:pt>
                <c:pt idx="3895">
                  <c:v>11.3</c:v>
                </c:pt>
                <c:pt idx="3896">
                  <c:v>11.3</c:v>
                </c:pt>
                <c:pt idx="3897">
                  <c:v>11.3</c:v>
                </c:pt>
                <c:pt idx="3898">
                  <c:v>11.3</c:v>
                </c:pt>
                <c:pt idx="3899">
                  <c:v>11.3</c:v>
                </c:pt>
                <c:pt idx="3900">
                  <c:v>11.3</c:v>
                </c:pt>
                <c:pt idx="3901">
                  <c:v>11.3</c:v>
                </c:pt>
                <c:pt idx="3902">
                  <c:v>11.3</c:v>
                </c:pt>
                <c:pt idx="3903">
                  <c:v>11.3</c:v>
                </c:pt>
                <c:pt idx="3904">
                  <c:v>11.3</c:v>
                </c:pt>
                <c:pt idx="3905">
                  <c:v>11.3</c:v>
                </c:pt>
                <c:pt idx="3906">
                  <c:v>11.3</c:v>
                </c:pt>
                <c:pt idx="3907">
                  <c:v>11.3</c:v>
                </c:pt>
                <c:pt idx="3908">
                  <c:v>11.3</c:v>
                </c:pt>
                <c:pt idx="3909">
                  <c:v>11.3</c:v>
                </c:pt>
                <c:pt idx="3910">
                  <c:v>11.3</c:v>
                </c:pt>
                <c:pt idx="3911">
                  <c:v>11.3</c:v>
                </c:pt>
                <c:pt idx="3912">
                  <c:v>11.3</c:v>
                </c:pt>
                <c:pt idx="3913">
                  <c:v>11.3</c:v>
                </c:pt>
                <c:pt idx="3914">
                  <c:v>11.3</c:v>
                </c:pt>
                <c:pt idx="3915">
                  <c:v>11.3</c:v>
                </c:pt>
                <c:pt idx="3916">
                  <c:v>11.4</c:v>
                </c:pt>
                <c:pt idx="3917">
                  <c:v>11.4</c:v>
                </c:pt>
                <c:pt idx="3918">
                  <c:v>11.4</c:v>
                </c:pt>
                <c:pt idx="3919">
                  <c:v>11.4</c:v>
                </c:pt>
                <c:pt idx="3920">
                  <c:v>11.4</c:v>
                </c:pt>
                <c:pt idx="3921">
                  <c:v>11.4</c:v>
                </c:pt>
                <c:pt idx="3922">
                  <c:v>11.4</c:v>
                </c:pt>
                <c:pt idx="3923">
                  <c:v>11.4</c:v>
                </c:pt>
                <c:pt idx="3924">
                  <c:v>11.4</c:v>
                </c:pt>
                <c:pt idx="3925">
                  <c:v>11.4</c:v>
                </c:pt>
                <c:pt idx="3926">
                  <c:v>11.4</c:v>
                </c:pt>
                <c:pt idx="3927">
                  <c:v>11.4</c:v>
                </c:pt>
                <c:pt idx="3928">
                  <c:v>11.4</c:v>
                </c:pt>
                <c:pt idx="3929">
                  <c:v>11.4</c:v>
                </c:pt>
                <c:pt idx="3930">
                  <c:v>11.4</c:v>
                </c:pt>
                <c:pt idx="3931">
                  <c:v>11.4</c:v>
                </c:pt>
                <c:pt idx="3932">
                  <c:v>11.4</c:v>
                </c:pt>
                <c:pt idx="3933">
                  <c:v>11.4</c:v>
                </c:pt>
                <c:pt idx="3934">
                  <c:v>11.4</c:v>
                </c:pt>
                <c:pt idx="3935">
                  <c:v>11.4</c:v>
                </c:pt>
                <c:pt idx="3936">
                  <c:v>11.4</c:v>
                </c:pt>
                <c:pt idx="3937">
                  <c:v>11.5</c:v>
                </c:pt>
                <c:pt idx="3938">
                  <c:v>11.5</c:v>
                </c:pt>
                <c:pt idx="3939">
                  <c:v>11.5</c:v>
                </c:pt>
                <c:pt idx="3940">
                  <c:v>11.5</c:v>
                </c:pt>
                <c:pt idx="3941">
                  <c:v>11.5</c:v>
                </c:pt>
                <c:pt idx="3942">
                  <c:v>11.5</c:v>
                </c:pt>
                <c:pt idx="3943">
                  <c:v>11.5</c:v>
                </c:pt>
                <c:pt idx="3944">
                  <c:v>11.5</c:v>
                </c:pt>
                <c:pt idx="3945">
                  <c:v>11.5</c:v>
                </c:pt>
                <c:pt idx="3946">
                  <c:v>11.5</c:v>
                </c:pt>
                <c:pt idx="3947">
                  <c:v>11.5</c:v>
                </c:pt>
                <c:pt idx="3948">
                  <c:v>11.5</c:v>
                </c:pt>
                <c:pt idx="3949">
                  <c:v>11.5</c:v>
                </c:pt>
                <c:pt idx="3950">
                  <c:v>11.5</c:v>
                </c:pt>
                <c:pt idx="3951">
                  <c:v>11.5</c:v>
                </c:pt>
                <c:pt idx="3952">
                  <c:v>11.5</c:v>
                </c:pt>
                <c:pt idx="3953">
                  <c:v>11.5</c:v>
                </c:pt>
                <c:pt idx="3954">
                  <c:v>11.5</c:v>
                </c:pt>
                <c:pt idx="3955">
                  <c:v>11.5</c:v>
                </c:pt>
                <c:pt idx="3956">
                  <c:v>11.5</c:v>
                </c:pt>
                <c:pt idx="3957">
                  <c:v>11.5</c:v>
                </c:pt>
                <c:pt idx="3958">
                  <c:v>11.5</c:v>
                </c:pt>
                <c:pt idx="3959">
                  <c:v>11.6</c:v>
                </c:pt>
                <c:pt idx="3960">
                  <c:v>11.6</c:v>
                </c:pt>
                <c:pt idx="3961">
                  <c:v>11.6</c:v>
                </c:pt>
                <c:pt idx="3962">
                  <c:v>11.6</c:v>
                </c:pt>
                <c:pt idx="3963">
                  <c:v>11.6</c:v>
                </c:pt>
                <c:pt idx="3964">
                  <c:v>11.6</c:v>
                </c:pt>
                <c:pt idx="3965">
                  <c:v>11.6</c:v>
                </c:pt>
                <c:pt idx="3966">
                  <c:v>11.6</c:v>
                </c:pt>
                <c:pt idx="3967">
                  <c:v>11.6</c:v>
                </c:pt>
                <c:pt idx="3968">
                  <c:v>11.6</c:v>
                </c:pt>
                <c:pt idx="3969">
                  <c:v>11.6</c:v>
                </c:pt>
                <c:pt idx="3970">
                  <c:v>11.6</c:v>
                </c:pt>
                <c:pt idx="3971">
                  <c:v>11.6</c:v>
                </c:pt>
                <c:pt idx="3972">
                  <c:v>11.6</c:v>
                </c:pt>
                <c:pt idx="3973">
                  <c:v>11.6</c:v>
                </c:pt>
                <c:pt idx="3974">
                  <c:v>11.6</c:v>
                </c:pt>
                <c:pt idx="3975">
                  <c:v>11.6</c:v>
                </c:pt>
                <c:pt idx="3976">
                  <c:v>11.6</c:v>
                </c:pt>
                <c:pt idx="3977">
                  <c:v>11.6</c:v>
                </c:pt>
                <c:pt idx="3978">
                  <c:v>11.7</c:v>
                </c:pt>
                <c:pt idx="3979">
                  <c:v>11.7</c:v>
                </c:pt>
                <c:pt idx="3980">
                  <c:v>11.7</c:v>
                </c:pt>
                <c:pt idx="3981">
                  <c:v>11.7</c:v>
                </c:pt>
                <c:pt idx="3982">
                  <c:v>11.7</c:v>
                </c:pt>
                <c:pt idx="3983">
                  <c:v>11.7</c:v>
                </c:pt>
                <c:pt idx="3984">
                  <c:v>11.7</c:v>
                </c:pt>
                <c:pt idx="3985">
                  <c:v>11.7</c:v>
                </c:pt>
                <c:pt idx="3986">
                  <c:v>11.7</c:v>
                </c:pt>
                <c:pt idx="3987">
                  <c:v>11.7</c:v>
                </c:pt>
                <c:pt idx="3988">
                  <c:v>11.7</c:v>
                </c:pt>
                <c:pt idx="3989">
                  <c:v>11.7</c:v>
                </c:pt>
                <c:pt idx="3990">
                  <c:v>11.7</c:v>
                </c:pt>
                <c:pt idx="3991">
                  <c:v>11.7</c:v>
                </c:pt>
                <c:pt idx="3992">
                  <c:v>11.7</c:v>
                </c:pt>
                <c:pt idx="3993">
                  <c:v>11.7</c:v>
                </c:pt>
                <c:pt idx="3994">
                  <c:v>11.7</c:v>
                </c:pt>
                <c:pt idx="3995">
                  <c:v>11.7</c:v>
                </c:pt>
                <c:pt idx="3996">
                  <c:v>11.7</c:v>
                </c:pt>
                <c:pt idx="3997">
                  <c:v>11.7</c:v>
                </c:pt>
                <c:pt idx="3998">
                  <c:v>11.7</c:v>
                </c:pt>
                <c:pt idx="3999">
                  <c:v>11.7</c:v>
                </c:pt>
                <c:pt idx="4000">
                  <c:v>11.7</c:v>
                </c:pt>
                <c:pt idx="4001">
                  <c:v>11.7</c:v>
                </c:pt>
                <c:pt idx="4002">
                  <c:v>11.7</c:v>
                </c:pt>
                <c:pt idx="4003">
                  <c:v>11.7</c:v>
                </c:pt>
                <c:pt idx="4004">
                  <c:v>11.7</c:v>
                </c:pt>
                <c:pt idx="4005">
                  <c:v>11.7</c:v>
                </c:pt>
                <c:pt idx="4006">
                  <c:v>11.7</c:v>
                </c:pt>
                <c:pt idx="4007">
                  <c:v>11.8</c:v>
                </c:pt>
                <c:pt idx="4008">
                  <c:v>11.8</c:v>
                </c:pt>
                <c:pt idx="4009">
                  <c:v>11.8</c:v>
                </c:pt>
                <c:pt idx="4010">
                  <c:v>11.8</c:v>
                </c:pt>
                <c:pt idx="4011">
                  <c:v>11.8</c:v>
                </c:pt>
                <c:pt idx="4012">
                  <c:v>11.8</c:v>
                </c:pt>
                <c:pt idx="4013">
                  <c:v>11.8</c:v>
                </c:pt>
                <c:pt idx="4014">
                  <c:v>11.8</c:v>
                </c:pt>
                <c:pt idx="4015">
                  <c:v>11.8</c:v>
                </c:pt>
                <c:pt idx="4016">
                  <c:v>11.8</c:v>
                </c:pt>
                <c:pt idx="4017">
                  <c:v>11.8</c:v>
                </c:pt>
                <c:pt idx="4018">
                  <c:v>11.8</c:v>
                </c:pt>
                <c:pt idx="4019">
                  <c:v>11.8</c:v>
                </c:pt>
                <c:pt idx="4020">
                  <c:v>11.8</c:v>
                </c:pt>
                <c:pt idx="4021">
                  <c:v>11.8</c:v>
                </c:pt>
                <c:pt idx="4022">
                  <c:v>11.8</c:v>
                </c:pt>
                <c:pt idx="4023">
                  <c:v>11.8</c:v>
                </c:pt>
                <c:pt idx="4024">
                  <c:v>11.8</c:v>
                </c:pt>
                <c:pt idx="4025">
                  <c:v>11.8</c:v>
                </c:pt>
                <c:pt idx="4026">
                  <c:v>11.8</c:v>
                </c:pt>
                <c:pt idx="4027">
                  <c:v>11.9</c:v>
                </c:pt>
                <c:pt idx="4028">
                  <c:v>11.9</c:v>
                </c:pt>
                <c:pt idx="4029">
                  <c:v>11.9</c:v>
                </c:pt>
                <c:pt idx="4030">
                  <c:v>11.9</c:v>
                </c:pt>
                <c:pt idx="4031">
                  <c:v>11.9</c:v>
                </c:pt>
                <c:pt idx="4032">
                  <c:v>11.9</c:v>
                </c:pt>
                <c:pt idx="4033">
                  <c:v>11.9</c:v>
                </c:pt>
                <c:pt idx="4034">
                  <c:v>11.9</c:v>
                </c:pt>
                <c:pt idx="4035">
                  <c:v>11.9</c:v>
                </c:pt>
                <c:pt idx="4036">
                  <c:v>11.9</c:v>
                </c:pt>
                <c:pt idx="4037">
                  <c:v>11.9</c:v>
                </c:pt>
                <c:pt idx="4038">
                  <c:v>11.9</c:v>
                </c:pt>
                <c:pt idx="4039">
                  <c:v>11.9</c:v>
                </c:pt>
                <c:pt idx="4040">
                  <c:v>11.9</c:v>
                </c:pt>
                <c:pt idx="4041">
                  <c:v>11.9</c:v>
                </c:pt>
                <c:pt idx="4042">
                  <c:v>11.9</c:v>
                </c:pt>
                <c:pt idx="4043">
                  <c:v>11.9</c:v>
                </c:pt>
                <c:pt idx="4044">
                  <c:v>11.9</c:v>
                </c:pt>
                <c:pt idx="4045">
                  <c:v>11.9</c:v>
                </c:pt>
                <c:pt idx="4046">
                  <c:v>11.9</c:v>
                </c:pt>
                <c:pt idx="4047">
                  <c:v>12</c:v>
                </c:pt>
                <c:pt idx="4048">
                  <c:v>12</c:v>
                </c:pt>
                <c:pt idx="4049">
                  <c:v>12</c:v>
                </c:pt>
                <c:pt idx="4050">
                  <c:v>12</c:v>
                </c:pt>
                <c:pt idx="4051">
                  <c:v>12</c:v>
                </c:pt>
                <c:pt idx="4052">
                  <c:v>12</c:v>
                </c:pt>
                <c:pt idx="4053">
                  <c:v>12</c:v>
                </c:pt>
                <c:pt idx="4054">
                  <c:v>12</c:v>
                </c:pt>
                <c:pt idx="4055">
                  <c:v>12</c:v>
                </c:pt>
                <c:pt idx="4056">
                  <c:v>12</c:v>
                </c:pt>
                <c:pt idx="4057">
                  <c:v>12</c:v>
                </c:pt>
                <c:pt idx="4058">
                  <c:v>12</c:v>
                </c:pt>
                <c:pt idx="4059">
                  <c:v>12</c:v>
                </c:pt>
                <c:pt idx="4060">
                  <c:v>12</c:v>
                </c:pt>
                <c:pt idx="4061">
                  <c:v>12</c:v>
                </c:pt>
                <c:pt idx="4062">
                  <c:v>12</c:v>
                </c:pt>
                <c:pt idx="4063">
                  <c:v>12</c:v>
                </c:pt>
                <c:pt idx="4064">
                  <c:v>12</c:v>
                </c:pt>
                <c:pt idx="4065">
                  <c:v>12</c:v>
                </c:pt>
                <c:pt idx="4066">
                  <c:v>12</c:v>
                </c:pt>
                <c:pt idx="4067">
                  <c:v>12</c:v>
                </c:pt>
                <c:pt idx="4068">
                  <c:v>12</c:v>
                </c:pt>
                <c:pt idx="4069">
                  <c:v>12</c:v>
                </c:pt>
                <c:pt idx="4070">
                  <c:v>12</c:v>
                </c:pt>
                <c:pt idx="4071">
                  <c:v>12</c:v>
                </c:pt>
                <c:pt idx="4072">
                  <c:v>12</c:v>
                </c:pt>
                <c:pt idx="4073">
                  <c:v>12</c:v>
                </c:pt>
                <c:pt idx="4074">
                  <c:v>12</c:v>
                </c:pt>
                <c:pt idx="4075">
                  <c:v>12</c:v>
                </c:pt>
                <c:pt idx="4076">
                  <c:v>12</c:v>
                </c:pt>
                <c:pt idx="4077">
                  <c:v>12</c:v>
                </c:pt>
                <c:pt idx="4078">
                  <c:v>12</c:v>
                </c:pt>
                <c:pt idx="4079">
                  <c:v>12</c:v>
                </c:pt>
                <c:pt idx="4080">
                  <c:v>12</c:v>
                </c:pt>
                <c:pt idx="4081">
                  <c:v>12</c:v>
                </c:pt>
                <c:pt idx="4082">
                  <c:v>12</c:v>
                </c:pt>
                <c:pt idx="4083">
                  <c:v>12</c:v>
                </c:pt>
                <c:pt idx="4084">
                  <c:v>12</c:v>
                </c:pt>
                <c:pt idx="4085">
                  <c:v>12.1</c:v>
                </c:pt>
                <c:pt idx="4086">
                  <c:v>12.1</c:v>
                </c:pt>
                <c:pt idx="4087">
                  <c:v>12.1</c:v>
                </c:pt>
                <c:pt idx="4088">
                  <c:v>12.1</c:v>
                </c:pt>
                <c:pt idx="4089">
                  <c:v>12.1</c:v>
                </c:pt>
                <c:pt idx="4090">
                  <c:v>12.1</c:v>
                </c:pt>
                <c:pt idx="4091">
                  <c:v>12.1</c:v>
                </c:pt>
                <c:pt idx="4092">
                  <c:v>12.1</c:v>
                </c:pt>
                <c:pt idx="4093">
                  <c:v>12.1</c:v>
                </c:pt>
                <c:pt idx="4094">
                  <c:v>12.1</c:v>
                </c:pt>
                <c:pt idx="4095">
                  <c:v>12.1</c:v>
                </c:pt>
                <c:pt idx="4096">
                  <c:v>12.1</c:v>
                </c:pt>
                <c:pt idx="4097">
                  <c:v>12.1</c:v>
                </c:pt>
                <c:pt idx="4098">
                  <c:v>12.1</c:v>
                </c:pt>
                <c:pt idx="4099">
                  <c:v>12.1</c:v>
                </c:pt>
                <c:pt idx="4100">
                  <c:v>12.1</c:v>
                </c:pt>
                <c:pt idx="4101">
                  <c:v>12.1</c:v>
                </c:pt>
                <c:pt idx="4102">
                  <c:v>12.1</c:v>
                </c:pt>
                <c:pt idx="4103">
                  <c:v>12.1</c:v>
                </c:pt>
                <c:pt idx="4104">
                  <c:v>12.1</c:v>
                </c:pt>
                <c:pt idx="4105">
                  <c:v>12.1</c:v>
                </c:pt>
                <c:pt idx="4106">
                  <c:v>12.1</c:v>
                </c:pt>
                <c:pt idx="4107">
                  <c:v>12.1</c:v>
                </c:pt>
                <c:pt idx="4108">
                  <c:v>12.1</c:v>
                </c:pt>
                <c:pt idx="4109">
                  <c:v>12.2</c:v>
                </c:pt>
                <c:pt idx="4110">
                  <c:v>12.2</c:v>
                </c:pt>
                <c:pt idx="4111">
                  <c:v>12.2</c:v>
                </c:pt>
                <c:pt idx="4112">
                  <c:v>12.2</c:v>
                </c:pt>
                <c:pt idx="4113">
                  <c:v>12.2</c:v>
                </c:pt>
                <c:pt idx="4114">
                  <c:v>12.2</c:v>
                </c:pt>
                <c:pt idx="4115">
                  <c:v>12.2</c:v>
                </c:pt>
                <c:pt idx="4116">
                  <c:v>12.2</c:v>
                </c:pt>
                <c:pt idx="4117">
                  <c:v>12.2</c:v>
                </c:pt>
                <c:pt idx="4118">
                  <c:v>12.2</c:v>
                </c:pt>
                <c:pt idx="4119">
                  <c:v>12.2</c:v>
                </c:pt>
                <c:pt idx="4120">
                  <c:v>12.2</c:v>
                </c:pt>
                <c:pt idx="4121">
                  <c:v>12.2</c:v>
                </c:pt>
                <c:pt idx="4122">
                  <c:v>12.2</c:v>
                </c:pt>
                <c:pt idx="4123">
                  <c:v>12.2</c:v>
                </c:pt>
                <c:pt idx="4124">
                  <c:v>12.2</c:v>
                </c:pt>
                <c:pt idx="4125">
                  <c:v>12.2</c:v>
                </c:pt>
                <c:pt idx="4126">
                  <c:v>12.3</c:v>
                </c:pt>
                <c:pt idx="4127">
                  <c:v>12.3</c:v>
                </c:pt>
                <c:pt idx="4128">
                  <c:v>12.3</c:v>
                </c:pt>
                <c:pt idx="4129">
                  <c:v>12.3</c:v>
                </c:pt>
                <c:pt idx="4130">
                  <c:v>12.3</c:v>
                </c:pt>
                <c:pt idx="4131">
                  <c:v>12.3</c:v>
                </c:pt>
                <c:pt idx="4132">
                  <c:v>12.3</c:v>
                </c:pt>
                <c:pt idx="4133">
                  <c:v>12.3</c:v>
                </c:pt>
                <c:pt idx="4134">
                  <c:v>12.3</c:v>
                </c:pt>
                <c:pt idx="4135">
                  <c:v>12.3</c:v>
                </c:pt>
                <c:pt idx="4136">
                  <c:v>12.3</c:v>
                </c:pt>
                <c:pt idx="4137">
                  <c:v>12.3</c:v>
                </c:pt>
                <c:pt idx="4138">
                  <c:v>12.3</c:v>
                </c:pt>
                <c:pt idx="4139">
                  <c:v>12.3</c:v>
                </c:pt>
                <c:pt idx="4140">
                  <c:v>12.3</c:v>
                </c:pt>
                <c:pt idx="4141">
                  <c:v>12.3</c:v>
                </c:pt>
                <c:pt idx="4142">
                  <c:v>12.3</c:v>
                </c:pt>
                <c:pt idx="4143">
                  <c:v>12.3</c:v>
                </c:pt>
                <c:pt idx="4144">
                  <c:v>12.4</c:v>
                </c:pt>
                <c:pt idx="4145">
                  <c:v>12.4</c:v>
                </c:pt>
                <c:pt idx="4146">
                  <c:v>12.4</c:v>
                </c:pt>
                <c:pt idx="4147">
                  <c:v>12.4</c:v>
                </c:pt>
                <c:pt idx="4148">
                  <c:v>12.4</c:v>
                </c:pt>
                <c:pt idx="4149">
                  <c:v>12.4</c:v>
                </c:pt>
                <c:pt idx="4150">
                  <c:v>12.4</c:v>
                </c:pt>
                <c:pt idx="4151">
                  <c:v>12.4</c:v>
                </c:pt>
                <c:pt idx="4152">
                  <c:v>12.4</c:v>
                </c:pt>
                <c:pt idx="4153">
                  <c:v>12.4</c:v>
                </c:pt>
                <c:pt idx="4154">
                  <c:v>12.4</c:v>
                </c:pt>
                <c:pt idx="4155">
                  <c:v>12.4</c:v>
                </c:pt>
                <c:pt idx="4156">
                  <c:v>12.4</c:v>
                </c:pt>
                <c:pt idx="4157">
                  <c:v>12.4</c:v>
                </c:pt>
                <c:pt idx="4158">
                  <c:v>12.5</c:v>
                </c:pt>
                <c:pt idx="4159">
                  <c:v>12.5</c:v>
                </c:pt>
                <c:pt idx="4160">
                  <c:v>12.5</c:v>
                </c:pt>
                <c:pt idx="4161">
                  <c:v>12.5</c:v>
                </c:pt>
                <c:pt idx="4162">
                  <c:v>12.5</c:v>
                </c:pt>
                <c:pt idx="4163">
                  <c:v>12.5</c:v>
                </c:pt>
                <c:pt idx="4164">
                  <c:v>12.5</c:v>
                </c:pt>
                <c:pt idx="4165">
                  <c:v>12.5</c:v>
                </c:pt>
                <c:pt idx="4166">
                  <c:v>12.5</c:v>
                </c:pt>
                <c:pt idx="4167">
                  <c:v>12.5</c:v>
                </c:pt>
                <c:pt idx="4168">
                  <c:v>12.5</c:v>
                </c:pt>
                <c:pt idx="4169">
                  <c:v>12.5</c:v>
                </c:pt>
                <c:pt idx="4170">
                  <c:v>12.5</c:v>
                </c:pt>
                <c:pt idx="4171">
                  <c:v>12.5</c:v>
                </c:pt>
                <c:pt idx="4172">
                  <c:v>12.5</c:v>
                </c:pt>
                <c:pt idx="4173">
                  <c:v>12.5</c:v>
                </c:pt>
                <c:pt idx="4174">
                  <c:v>12.5</c:v>
                </c:pt>
                <c:pt idx="4175">
                  <c:v>12.5</c:v>
                </c:pt>
                <c:pt idx="4176">
                  <c:v>12.5</c:v>
                </c:pt>
                <c:pt idx="4177">
                  <c:v>12.5</c:v>
                </c:pt>
                <c:pt idx="4178">
                  <c:v>12.5</c:v>
                </c:pt>
                <c:pt idx="4179">
                  <c:v>12.5</c:v>
                </c:pt>
                <c:pt idx="4180">
                  <c:v>12.5</c:v>
                </c:pt>
                <c:pt idx="4181">
                  <c:v>12.5</c:v>
                </c:pt>
                <c:pt idx="4182">
                  <c:v>12.6</c:v>
                </c:pt>
                <c:pt idx="4183">
                  <c:v>12.6</c:v>
                </c:pt>
                <c:pt idx="4184">
                  <c:v>12.6</c:v>
                </c:pt>
                <c:pt idx="4185">
                  <c:v>12.6</c:v>
                </c:pt>
                <c:pt idx="4186">
                  <c:v>12.6</c:v>
                </c:pt>
                <c:pt idx="4187">
                  <c:v>12.6</c:v>
                </c:pt>
                <c:pt idx="4188">
                  <c:v>12.6</c:v>
                </c:pt>
                <c:pt idx="4189">
                  <c:v>12.6</c:v>
                </c:pt>
                <c:pt idx="4190">
                  <c:v>12.6</c:v>
                </c:pt>
                <c:pt idx="4191">
                  <c:v>12.6</c:v>
                </c:pt>
                <c:pt idx="4192">
                  <c:v>12.6</c:v>
                </c:pt>
                <c:pt idx="4193">
                  <c:v>12.6</c:v>
                </c:pt>
                <c:pt idx="4194">
                  <c:v>12.6</c:v>
                </c:pt>
                <c:pt idx="4195">
                  <c:v>12.6</c:v>
                </c:pt>
                <c:pt idx="4196">
                  <c:v>12.6</c:v>
                </c:pt>
                <c:pt idx="4197">
                  <c:v>12.6</c:v>
                </c:pt>
                <c:pt idx="4198">
                  <c:v>12.6</c:v>
                </c:pt>
                <c:pt idx="4199">
                  <c:v>12.6</c:v>
                </c:pt>
                <c:pt idx="4200">
                  <c:v>12.6</c:v>
                </c:pt>
                <c:pt idx="4201">
                  <c:v>12.6</c:v>
                </c:pt>
                <c:pt idx="4202">
                  <c:v>12.6</c:v>
                </c:pt>
                <c:pt idx="4203">
                  <c:v>12.6</c:v>
                </c:pt>
                <c:pt idx="4204">
                  <c:v>12.6</c:v>
                </c:pt>
                <c:pt idx="4205">
                  <c:v>12.6</c:v>
                </c:pt>
                <c:pt idx="4206">
                  <c:v>12.6</c:v>
                </c:pt>
                <c:pt idx="4207">
                  <c:v>12.6</c:v>
                </c:pt>
                <c:pt idx="4208">
                  <c:v>12.6</c:v>
                </c:pt>
                <c:pt idx="4209">
                  <c:v>12.7</c:v>
                </c:pt>
                <c:pt idx="4210">
                  <c:v>12.7</c:v>
                </c:pt>
                <c:pt idx="4211">
                  <c:v>12.7</c:v>
                </c:pt>
                <c:pt idx="4212">
                  <c:v>12.7</c:v>
                </c:pt>
                <c:pt idx="4213">
                  <c:v>12.7</c:v>
                </c:pt>
                <c:pt idx="4214">
                  <c:v>12.7</c:v>
                </c:pt>
                <c:pt idx="4215">
                  <c:v>12.7</c:v>
                </c:pt>
                <c:pt idx="4216">
                  <c:v>12.7</c:v>
                </c:pt>
                <c:pt idx="4217">
                  <c:v>12.7</c:v>
                </c:pt>
                <c:pt idx="4218">
                  <c:v>12.7</c:v>
                </c:pt>
                <c:pt idx="4219">
                  <c:v>12.7</c:v>
                </c:pt>
                <c:pt idx="4220">
                  <c:v>12.7</c:v>
                </c:pt>
                <c:pt idx="4221">
                  <c:v>12.7</c:v>
                </c:pt>
                <c:pt idx="4222">
                  <c:v>12.7</c:v>
                </c:pt>
                <c:pt idx="4223">
                  <c:v>12.7</c:v>
                </c:pt>
                <c:pt idx="4224">
                  <c:v>12.7</c:v>
                </c:pt>
                <c:pt idx="4225">
                  <c:v>12.7</c:v>
                </c:pt>
                <c:pt idx="4226">
                  <c:v>12.7</c:v>
                </c:pt>
                <c:pt idx="4227">
                  <c:v>12.7</c:v>
                </c:pt>
                <c:pt idx="4228">
                  <c:v>12.7</c:v>
                </c:pt>
                <c:pt idx="4229">
                  <c:v>12.7</c:v>
                </c:pt>
                <c:pt idx="4230">
                  <c:v>12.7</c:v>
                </c:pt>
                <c:pt idx="4231">
                  <c:v>12.7</c:v>
                </c:pt>
                <c:pt idx="4232">
                  <c:v>12.7</c:v>
                </c:pt>
                <c:pt idx="4233">
                  <c:v>12.7</c:v>
                </c:pt>
                <c:pt idx="4234">
                  <c:v>12.7</c:v>
                </c:pt>
                <c:pt idx="4235">
                  <c:v>12.7</c:v>
                </c:pt>
                <c:pt idx="4236">
                  <c:v>12.7</c:v>
                </c:pt>
                <c:pt idx="4237">
                  <c:v>12.7</c:v>
                </c:pt>
                <c:pt idx="4238">
                  <c:v>12.7</c:v>
                </c:pt>
                <c:pt idx="4239">
                  <c:v>12.7</c:v>
                </c:pt>
                <c:pt idx="4240">
                  <c:v>12.8</c:v>
                </c:pt>
                <c:pt idx="4241">
                  <c:v>12.8</c:v>
                </c:pt>
                <c:pt idx="4242">
                  <c:v>12.8</c:v>
                </c:pt>
                <c:pt idx="4243">
                  <c:v>12.8</c:v>
                </c:pt>
                <c:pt idx="4244">
                  <c:v>12.8</c:v>
                </c:pt>
                <c:pt idx="4245">
                  <c:v>12.8</c:v>
                </c:pt>
                <c:pt idx="4246">
                  <c:v>12.8</c:v>
                </c:pt>
                <c:pt idx="4247">
                  <c:v>12.8</c:v>
                </c:pt>
                <c:pt idx="4248">
                  <c:v>12.8</c:v>
                </c:pt>
                <c:pt idx="4249">
                  <c:v>12.8</c:v>
                </c:pt>
                <c:pt idx="4250">
                  <c:v>12.8</c:v>
                </c:pt>
                <c:pt idx="4251">
                  <c:v>12.8</c:v>
                </c:pt>
                <c:pt idx="4252">
                  <c:v>12.8</c:v>
                </c:pt>
                <c:pt idx="4253">
                  <c:v>12.8</c:v>
                </c:pt>
                <c:pt idx="4254">
                  <c:v>12.8</c:v>
                </c:pt>
                <c:pt idx="4255">
                  <c:v>12.8</c:v>
                </c:pt>
                <c:pt idx="4256">
                  <c:v>12.8</c:v>
                </c:pt>
                <c:pt idx="4257">
                  <c:v>12.8</c:v>
                </c:pt>
                <c:pt idx="4258">
                  <c:v>12.8</c:v>
                </c:pt>
                <c:pt idx="4259">
                  <c:v>12.8</c:v>
                </c:pt>
                <c:pt idx="4260">
                  <c:v>12.8</c:v>
                </c:pt>
                <c:pt idx="4261">
                  <c:v>12.8</c:v>
                </c:pt>
                <c:pt idx="4262">
                  <c:v>12.8</c:v>
                </c:pt>
                <c:pt idx="4263">
                  <c:v>12.8</c:v>
                </c:pt>
                <c:pt idx="4264">
                  <c:v>12.8</c:v>
                </c:pt>
                <c:pt idx="4265">
                  <c:v>12.9</c:v>
                </c:pt>
                <c:pt idx="4266">
                  <c:v>12.9</c:v>
                </c:pt>
                <c:pt idx="4267">
                  <c:v>12.9</c:v>
                </c:pt>
                <c:pt idx="4268">
                  <c:v>12.9</c:v>
                </c:pt>
                <c:pt idx="4269">
                  <c:v>12.9</c:v>
                </c:pt>
                <c:pt idx="4270">
                  <c:v>12.9</c:v>
                </c:pt>
                <c:pt idx="4271">
                  <c:v>12.9</c:v>
                </c:pt>
                <c:pt idx="4272">
                  <c:v>12.9</c:v>
                </c:pt>
                <c:pt idx="4273">
                  <c:v>12.9</c:v>
                </c:pt>
                <c:pt idx="4274">
                  <c:v>12.9</c:v>
                </c:pt>
                <c:pt idx="4275">
                  <c:v>12.9</c:v>
                </c:pt>
                <c:pt idx="4276">
                  <c:v>12.9</c:v>
                </c:pt>
                <c:pt idx="4277">
                  <c:v>12.9</c:v>
                </c:pt>
                <c:pt idx="4278">
                  <c:v>12.9</c:v>
                </c:pt>
                <c:pt idx="4279">
                  <c:v>12.9</c:v>
                </c:pt>
                <c:pt idx="4280">
                  <c:v>12.9</c:v>
                </c:pt>
                <c:pt idx="4281">
                  <c:v>12.9</c:v>
                </c:pt>
                <c:pt idx="4282">
                  <c:v>12.9</c:v>
                </c:pt>
                <c:pt idx="4283">
                  <c:v>13</c:v>
                </c:pt>
                <c:pt idx="4284">
                  <c:v>13</c:v>
                </c:pt>
                <c:pt idx="4285">
                  <c:v>13</c:v>
                </c:pt>
                <c:pt idx="4286">
                  <c:v>13</c:v>
                </c:pt>
                <c:pt idx="4287">
                  <c:v>13</c:v>
                </c:pt>
                <c:pt idx="4288">
                  <c:v>13</c:v>
                </c:pt>
                <c:pt idx="4289">
                  <c:v>13</c:v>
                </c:pt>
                <c:pt idx="4290">
                  <c:v>13</c:v>
                </c:pt>
                <c:pt idx="4291">
                  <c:v>13</c:v>
                </c:pt>
                <c:pt idx="4292">
                  <c:v>13</c:v>
                </c:pt>
                <c:pt idx="4293">
                  <c:v>13</c:v>
                </c:pt>
                <c:pt idx="4294">
                  <c:v>13</c:v>
                </c:pt>
                <c:pt idx="4295">
                  <c:v>13</c:v>
                </c:pt>
                <c:pt idx="4296">
                  <c:v>13</c:v>
                </c:pt>
                <c:pt idx="4297">
                  <c:v>13</c:v>
                </c:pt>
                <c:pt idx="4298">
                  <c:v>13</c:v>
                </c:pt>
                <c:pt idx="4299">
                  <c:v>13</c:v>
                </c:pt>
                <c:pt idx="4300">
                  <c:v>13.1</c:v>
                </c:pt>
                <c:pt idx="4301">
                  <c:v>13.1</c:v>
                </c:pt>
                <c:pt idx="4302">
                  <c:v>13.1</c:v>
                </c:pt>
                <c:pt idx="4303">
                  <c:v>13.1</c:v>
                </c:pt>
                <c:pt idx="4304">
                  <c:v>13.1</c:v>
                </c:pt>
                <c:pt idx="4305">
                  <c:v>13.1</c:v>
                </c:pt>
                <c:pt idx="4306">
                  <c:v>13.1</c:v>
                </c:pt>
                <c:pt idx="4307">
                  <c:v>13.1</c:v>
                </c:pt>
                <c:pt idx="4308">
                  <c:v>13.1</c:v>
                </c:pt>
                <c:pt idx="4309">
                  <c:v>13.1</c:v>
                </c:pt>
                <c:pt idx="4310">
                  <c:v>13.1</c:v>
                </c:pt>
                <c:pt idx="4311">
                  <c:v>13.1</c:v>
                </c:pt>
                <c:pt idx="4312">
                  <c:v>13.1</c:v>
                </c:pt>
                <c:pt idx="4313">
                  <c:v>13.1</c:v>
                </c:pt>
                <c:pt idx="4314">
                  <c:v>13.2</c:v>
                </c:pt>
                <c:pt idx="4315">
                  <c:v>13.2</c:v>
                </c:pt>
                <c:pt idx="4316">
                  <c:v>13.2</c:v>
                </c:pt>
                <c:pt idx="4317">
                  <c:v>13.2</c:v>
                </c:pt>
                <c:pt idx="4318">
                  <c:v>13.2</c:v>
                </c:pt>
                <c:pt idx="4319">
                  <c:v>13.2</c:v>
                </c:pt>
                <c:pt idx="4320">
                  <c:v>13.2</c:v>
                </c:pt>
                <c:pt idx="4321">
                  <c:v>13.2</c:v>
                </c:pt>
                <c:pt idx="4322">
                  <c:v>13.2</c:v>
                </c:pt>
                <c:pt idx="4323">
                  <c:v>13.2</c:v>
                </c:pt>
                <c:pt idx="4324">
                  <c:v>13.2</c:v>
                </c:pt>
                <c:pt idx="4325">
                  <c:v>13.2</c:v>
                </c:pt>
                <c:pt idx="4326">
                  <c:v>13.2</c:v>
                </c:pt>
                <c:pt idx="4327">
                  <c:v>13.2</c:v>
                </c:pt>
                <c:pt idx="4328">
                  <c:v>13.2</c:v>
                </c:pt>
                <c:pt idx="4329">
                  <c:v>13.2</c:v>
                </c:pt>
                <c:pt idx="4330">
                  <c:v>13.2</c:v>
                </c:pt>
                <c:pt idx="4331">
                  <c:v>13.2</c:v>
                </c:pt>
                <c:pt idx="4332">
                  <c:v>13.2</c:v>
                </c:pt>
                <c:pt idx="4333">
                  <c:v>13.2</c:v>
                </c:pt>
                <c:pt idx="4334">
                  <c:v>13.2</c:v>
                </c:pt>
                <c:pt idx="4335">
                  <c:v>13.2</c:v>
                </c:pt>
                <c:pt idx="4336">
                  <c:v>13.2</c:v>
                </c:pt>
                <c:pt idx="4337">
                  <c:v>13.2</c:v>
                </c:pt>
                <c:pt idx="4338">
                  <c:v>13.2</c:v>
                </c:pt>
                <c:pt idx="4339">
                  <c:v>13.2</c:v>
                </c:pt>
                <c:pt idx="4340">
                  <c:v>13.2</c:v>
                </c:pt>
                <c:pt idx="4341">
                  <c:v>13.2</c:v>
                </c:pt>
                <c:pt idx="4342">
                  <c:v>13.2</c:v>
                </c:pt>
                <c:pt idx="4343">
                  <c:v>13.3</c:v>
                </c:pt>
                <c:pt idx="4344">
                  <c:v>13.3</c:v>
                </c:pt>
                <c:pt idx="4345">
                  <c:v>13.3</c:v>
                </c:pt>
                <c:pt idx="4346">
                  <c:v>13.3</c:v>
                </c:pt>
                <c:pt idx="4347">
                  <c:v>13.3</c:v>
                </c:pt>
                <c:pt idx="4348">
                  <c:v>13.3</c:v>
                </c:pt>
                <c:pt idx="4349">
                  <c:v>13.3</c:v>
                </c:pt>
                <c:pt idx="4350">
                  <c:v>13.3</c:v>
                </c:pt>
                <c:pt idx="4351">
                  <c:v>13.3</c:v>
                </c:pt>
                <c:pt idx="4352">
                  <c:v>13.3</c:v>
                </c:pt>
                <c:pt idx="4353">
                  <c:v>13.3</c:v>
                </c:pt>
                <c:pt idx="4354">
                  <c:v>13.3</c:v>
                </c:pt>
                <c:pt idx="4355">
                  <c:v>13.3</c:v>
                </c:pt>
                <c:pt idx="4356">
                  <c:v>13.3</c:v>
                </c:pt>
                <c:pt idx="4357">
                  <c:v>13.3</c:v>
                </c:pt>
                <c:pt idx="4358">
                  <c:v>13.3</c:v>
                </c:pt>
                <c:pt idx="4359">
                  <c:v>13.3</c:v>
                </c:pt>
                <c:pt idx="4360">
                  <c:v>13.3</c:v>
                </c:pt>
                <c:pt idx="4361">
                  <c:v>13.3</c:v>
                </c:pt>
                <c:pt idx="4362">
                  <c:v>13.3</c:v>
                </c:pt>
                <c:pt idx="4363">
                  <c:v>13.3</c:v>
                </c:pt>
                <c:pt idx="4364">
                  <c:v>13.3</c:v>
                </c:pt>
                <c:pt idx="4365">
                  <c:v>13.3</c:v>
                </c:pt>
                <c:pt idx="4366">
                  <c:v>13.3</c:v>
                </c:pt>
                <c:pt idx="4367">
                  <c:v>13.3</c:v>
                </c:pt>
                <c:pt idx="4368">
                  <c:v>13.4</c:v>
                </c:pt>
                <c:pt idx="4369">
                  <c:v>13.4</c:v>
                </c:pt>
                <c:pt idx="4370">
                  <c:v>13.4</c:v>
                </c:pt>
                <c:pt idx="4371">
                  <c:v>13.4</c:v>
                </c:pt>
                <c:pt idx="4372">
                  <c:v>13.4</c:v>
                </c:pt>
                <c:pt idx="4373">
                  <c:v>13.4</c:v>
                </c:pt>
                <c:pt idx="4374">
                  <c:v>13.4</c:v>
                </c:pt>
                <c:pt idx="4375">
                  <c:v>13.4</c:v>
                </c:pt>
                <c:pt idx="4376">
                  <c:v>13.4</c:v>
                </c:pt>
                <c:pt idx="4377">
                  <c:v>13.4</c:v>
                </c:pt>
                <c:pt idx="4378">
                  <c:v>13.4</c:v>
                </c:pt>
                <c:pt idx="4379">
                  <c:v>13.4</c:v>
                </c:pt>
                <c:pt idx="4380">
                  <c:v>13.4</c:v>
                </c:pt>
                <c:pt idx="4381">
                  <c:v>13.4</c:v>
                </c:pt>
                <c:pt idx="4382">
                  <c:v>13.4</c:v>
                </c:pt>
                <c:pt idx="4383">
                  <c:v>13.4</c:v>
                </c:pt>
                <c:pt idx="4384">
                  <c:v>13.4</c:v>
                </c:pt>
                <c:pt idx="4385">
                  <c:v>13.4</c:v>
                </c:pt>
                <c:pt idx="4386">
                  <c:v>13.4</c:v>
                </c:pt>
                <c:pt idx="4387">
                  <c:v>13.4</c:v>
                </c:pt>
                <c:pt idx="4388">
                  <c:v>13.4</c:v>
                </c:pt>
                <c:pt idx="4389">
                  <c:v>13.4</c:v>
                </c:pt>
                <c:pt idx="4390">
                  <c:v>13.4</c:v>
                </c:pt>
                <c:pt idx="4391">
                  <c:v>13.4</c:v>
                </c:pt>
                <c:pt idx="4392">
                  <c:v>13.5</c:v>
                </c:pt>
                <c:pt idx="4393">
                  <c:v>13.5</c:v>
                </c:pt>
                <c:pt idx="4394">
                  <c:v>13.5</c:v>
                </c:pt>
                <c:pt idx="4395">
                  <c:v>13.5</c:v>
                </c:pt>
                <c:pt idx="4396">
                  <c:v>13.5</c:v>
                </c:pt>
                <c:pt idx="4397">
                  <c:v>13.5</c:v>
                </c:pt>
                <c:pt idx="4398">
                  <c:v>13.5</c:v>
                </c:pt>
                <c:pt idx="4399">
                  <c:v>13.5</c:v>
                </c:pt>
                <c:pt idx="4400">
                  <c:v>13.5</c:v>
                </c:pt>
                <c:pt idx="4401">
                  <c:v>13.5</c:v>
                </c:pt>
                <c:pt idx="4402">
                  <c:v>13.5</c:v>
                </c:pt>
                <c:pt idx="4403">
                  <c:v>13.5</c:v>
                </c:pt>
                <c:pt idx="4404">
                  <c:v>13.5</c:v>
                </c:pt>
                <c:pt idx="4405">
                  <c:v>13.5</c:v>
                </c:pt>
                <c:pt idx="4406">
                  <c:v>13.5</c:v>
                </c:pt>
                <c:pt idx="4407">
                  <c:v>13.5</c:v>
                </c:pt>
                <c:pt idx="4408">
                  <c:v>13.5</c:v>
                </c:pt>
                <c:pt idx="4409">
                  <c:v>13.5</c:v>
                </c:pt>
                <c:pt idx="4410">
                  <c:v>13.5</c:v>
                </c:pt>
                <c:pt idx="4411">
                  <c:v>13.5</c:v>
                </c:pt>
                <c:pt idx="4412">
                  <c:v>13.5</c:v>
                </c:pt>
                <c:pt idx="4413">
                  <c:v>13.5</c:v>
                </c:pt>
                <c:pt idx="4414">
                  <c:v>13.5</c:v>
                </c:pt>
                <c:pt idx="4415">
                  <c:v>13.6</c:v>
                </c:pt>
                <c:pt idx="4416">
                  <c:v>13.6</c:v>
                </c:pt>
                <c:pt idx="4417">
                  <c:v>13.6</c:v>
                </c:pt>
                <c:pt idx="4418">
                  <c:v>13.6</c:v>
                </c:pt>
                <c:pt idx="4419">
                  <c:v>13.6</c:v>
                </c:pt>
                <c:pt idx="4420">
                  <c:v>13.6</c:v>
                </c:pt>
                <c:pt idx="4421">
                  <c:v>13.6</c:v>
                </c:pt>
                <c:pt idx="4422">
                  <c:v>13.6</c:v>
                </c:pt>
                <c:pt idx="4423">
                  <c:v>13.6</c:v>
                </c:pt>
                <c:pt idx="4424">
                  <c:v>13.6</c:v>
                </c:pt>
                <c:pt idx="4425">
                  <c:v>13.6</c:v>
                </c:pt>
                <c:pt idx="4426">
                  <c:v>13.6</c:v>
                </c:pt>
                <c:pt idx="4427">
                  <c:v>13.6</c:v>
                </c:pt>
                <c:pt idx="4428">
                  <c:v>13.6</c:v>
                </c:pt>
                <c:pt idx="4429">
                  <c:v>13.6</c:v>
                </c:pt>
                <c:pt idx="4430">
                  <c:v>13.6</c:v>
                </c:pt>
                <c:pt idx="4431">
                  <c:v>13.6</c:v>
                </c:pt>
                <c:pt idx="4432">
                  <c:v>13.6</c:v>
                </c:pt>
                <c:pt idx="4433">
                  <c:v>13.6</c:v>
                </c:pt>
                <c:pt idx="4434">
                  <c:v>13.7</c:v>
                </c:pt>
                <c:pt idx="4435">
                  <c:v>13.7</c:v>
                </c:pt>
                <c:pt idx="4436">
                  <c:v>13.7</c:v>
                </c:pt>
                <c:pt idx="4437">
                  <c:v>13.7</c:v>
                </c:pt>
                <c:pt idx="4438">
                  <c:v>13.7</c:v>
                </c:pt>
                <c:pt idx="4439">
                  <c:v>13.7</c:v>
                </c:pt>
                <c:pt idx="4440">
                  <c:v>13.7</c:v>
                </c:pt>
                <c:pt idx="4441">
                  <c:v>13.7</c:v>
                </c:pt>
                <c:pt idx="4442">
                  <c:v>13.7</c:v>
                </c:pt>
                <c:pt idx="4443">
                  <c:v>13.7</c:v>
                </c:pt>
                <c:pt idx="4444">
                  <c:v>13.7</c:v>
                </c:pt>
                <c:pt idx="4445">
                  <c:v>13.7</c:v>
                </c:pt>
                <c:pt idx="4446">
                  <c:v>13.7</c:v>
                </c:pt>
                <c:pt idx="4447">
                  <c:v>13.7</c:v>
                </c:pt>
                <c:pt idx="4448">
                  <c:v>13.7</c:v>
                </c:pt>
                <c:pt idx="4449">
                  <c:v>13.7</c:v>
                </c:pt>
                <c:pt idx="4450">
                  <c:v>13.7</c:v>
                </c:pt>
                <c:pt idx="4451">
                  <c:v>13.7</c:v>
                </c:pt>
                <c:pt idx="4452">
                  <c:v>13.7</c:v>
                </c:pt>
                <c:pt idx="4453">
                  <c:v>13.7</c:v>
                </c:pt>
                <c:pt idx="4454">
                  <c:v>13.7</c:v>
                </c:pt>
                <c:pt idx="4455">
                  <c:v>13.7</c:v>
                </c:pt>
                <c:pt idx="4456">
                  <c:v>13.7</c:v>
                </c:pt>
                <c:pt idx="4457">
                  <c:v>13.7</c:v>
                </c:pt>
                <c:pt idx="4458">
                  <c:v>13.8</c:v>
                </c:pt>
                <c:pt idx="4459">
                  <c:v>13.8</c:v>
                </c:pt>
                <c:pt idx="4460">
                  <c:v>13.8</c:v>
                </c:pt>
                <c:pt idx="4461">
                  <c:v>13.8</c:v>
                </c:pt>
                <c:pt idx="4462">
                  <c:v>13.8</c:v>
                </c:pt>
                <c:pt idx="4463">
                  <c:v>13.8</c:v>
                </c:pt>
                <c:pt idx="4464">
                  <c:v>13.8</c:v>
                </c:pt>
                <c:pt idx="4465">
                  <c:v>13.8</c:v>
                </c:pt>
                <c:pt idx="4466">
                  <c:v>13.8</c:v>
                </c:pt>
                <c:pt idx="4467">
                  <c:v>13.8</c:v>
                </c:pt>
                <c:pt idx="4468">
                  <c:v>13.8</c:v>
                </c:pt>
                <c:pt idx="4469">
                  <c:v>13.8</c:v>
                </c:pt>
                <c:pt idx="4470">
                  <c:v>13.8</c:v>
                </c:pt>
                <c:pt idx="4471">
                  <c:v>13.8</c:v>
                </c:pt>
                <c:pt idx="4472">
                  <c:v>13.8</c:v>
                </c:pt>
                <c:pt idx="4473">
                  <c:v>13.8</c:v>
                </c:pt>
                <c:pt idx="4474">
                  <c:v>13.8</c:v>
                </c:pt>
                <c:pt idx="4475">
                  <c:v>13.8</c:v>
                </c:pt>
                <c:pt idx="4476">
                  <c:v>13.8</c:v>
                </c:pt>
                <c:pt idx="4477">
                  <c:v>13.8</c:v>
                </c:pt>
                <c:pt idx="4478">
                  <c:v>13.8</c:v>
                </c:pt>
                <c:pt idx="4479">
                  <c:v>13.8</c:v>
                </c:pt>
                <c:pt idx="4480">
                  <c:v>13.8</c:v>
                </c:pt>
                <c:pt idx="4481">
                  <c:v>13.8</c:v>
                </c:pt>
                <c:pt idx="4482">
                  <c:v>13.8</c:v>
                </c:pt>
                <c:pt idx="4483">
                  <c:v>13.8</c:v>
                </c:pt>
                <c:pt idx="4484">
                  <c:v>13.8</c:v>
                </c:pt>
                <c:pt idx="4485">
                  <c:v>13.9</c:v>
                </c:pt>
                <c:pt idx="4486">
                  <c:v>13.9</c:v>
                </c:pt>
                <c:pt idx="4487">
                  <c:v>13.9</c:v>
                </c:pt>
                <c:pt idx="4488">
                  <c:v>13.9</c:v>
                </c:pt>
                <c:pt idx="4489">
                  <c:v>13.9</c:v>
                </c:pt>
                <c:pt idx="4490">
                  <c:v>13.9</c:v>
                </c:pt>
                <c:pt idx="4491">
                  <c:v>13.9</c:v>
                </c:pt>
                <c:pt idx="4492">
                  <c:v>13.9</c:v>
                </c:pt>
                <c:pt idx="4493">
                  <c:v>13.9</c:v>
                </c:pt>
                <c:pt idx="4494">
                  <c:v>13.9</c:v>
                </c:pt>
                <c:pt idx="4495">
                  <c:v>13.9</c:v>
                </c:pt>
                <c:pt idx="4496">
                  <c:v>13.9</c:v>
                </c:pt>
                <c:pt idx="4497">
                  <c:v>13.9</c:v>
                </c:pt>
                <c:pt idx="4498">
                  <c:v>13.9</c:v>
                </c:pt>
                <c:pt idx="4499">
                  <c:v>13.9</c:v>
                </c:pt>
                <c:pt idx="4500">
                  <c:v>13.9</c:v>
                </c:pt>
                <c:pt idx="4501">
                  <c:v>13.9</c:v>
                </c:pt>
                <c:pt idx="4502">
                  <c:v>13.9</c:v>
                </c:pt>
                <c:pt idx="4503">
                  <c:v>13.9</c:v>
                </c:pt>
                <c:pt idx="4504">
                  <c:v>13.9</c:v>
                </c:pt>
                <c:pt idx="4505">
                  <c:v>13.9</c:v>
                </c:pt>
                <c:pt idx="4506">
                  <c:v>13.9</c:v>
                </c:pt>
                <c:pt idx="4507">
                  <c:v>13.9</c:v>
                </c:pt>
                <c:pt idx="4508">
                  <c:v>13.9</c:v>
                </c:pt>
                <c:pt idx="4509">
                  <c:v>13.9</c:v>
                </c:pt>
                <c:pt idx="4510">
                  <c:v>13.9</c:v>
                </c:pt>
                <c:pt idx="4511">
                  <c:v>13.9</c:v>
                </c:pt>
                <c:pt idx="4512">
                  <c:v>13.9</c:v>
                </c:pt>
                <c:pt idx="4513">
                  <c:v>13.9</c:v>
                </c:pt>
                <c:pt idx="4514">
                  <c:v>13.9</c:v>
                </c:pt>
                <c:pt idx="4515">
                  <c:v>13.9</c:v>
                </c:pt>
                <c:pt idx="4516">
                  <c:v>13.9</c:v>
                </c:pt>
                <c:pt idx="4517">
                  <c:v>13.9</c:v>
                </c:pt>
                <c:pt idx="4518">
                  <c:v>13.9</c:v>
                </c:pt>
                <c:pt idx="4519">
                  <c:v>13.9</c:v>
                </c:pt>
                <c:pt idx="4520">
                  <c:v>14</c:v>
                </c:pt>
                <c:pt idx="4521">
                  <c:v>14</c:v>
                </c:pt>
                <c:pt idx="4522">
                  <c:v>14</c:v>
                </c:pt>
                <c:pt idx="4523">
                  <c:v>14</c:v>
                </c:pt>
                <c:pt idx="4524">
                  <c:v>14</c:v>
                </c:pt>
                <c:pt idx="4525">
                  <c:v>14</c:v>
                </c:pt>
                <c:pt idx="4526">
                  <c:v>14</c:v>
                </c:pt>
                <c:pt idx="4527">
                  <c:v>14</c:v>
                </c:pt>
                <c:pt idx="4528">
                  <c:v>14</c:v>
                </c:pt>
                <c:pt idx="4529">
                  <c:v>14</c:v>
                </c:pt>
                <c:pt idx="4530">
                  <c:v>14</c:v>
                </c:pt>
                <c:pt idx="4531">
                  <c:v>14</c:v>
                </c:pt>
                <c:pt idx="4532">
                  <c:v>14</c:v>
                </c:pt>
                <c:pt idx="4533">
                  <c:v>14</c:v>
                </c:pt>
                <c:pt idx="4534">
                  <c:v>14</c:v>
                </c:pt>
                <c:pt idx="4535">
                  <c:v>14</c:v>
                </c:pt>
                <c:pt idx="4536">
                  <c:v>14</c:v>
                </c:pt>
                <c:pt idx="4537">
                  <c:v>14</c:v>
                </c:pt>
                <c:pt idx="4538">
                  <c:v>14</c:v>
                </c:pt>
                <c:pt idx="4539">
                  <c:v>14</c:v>
                </c:pt>
                <c:pt idx="4540">
                  <c:v>14</c:v>
                </c:pt>
                <c:pt idx="4541">
                  <c:v>14.1</c:v>
                </c:pt>
                <c:pt idx="4542">
                  <c:v>14.1</c:v>
                </c:pt>
                <c:pt idx="4543">
                  <c:v>14.1</c:v>
                </c:pt>
                <c:pt idx="4544">
                  <c:v>14.1</c:v>
                </c:pt>
                <c:pt idx="4545">
                  <c:v>14.1</c:v>
                </c:pt>
                <c:pt idx="4546">
                  <c:v>14.1</c:v>
                </c:pt>
                <c:pt idx="4547">
                  <c:v>14.1</c:v>
                </c:pt>
                <c:pt idx="4548">
                  <c:v>14.1</c:v>
                </c:pt>
                <c:pt idx="4549">
                  <c:v>14.1</c:v>
                </c:pt>
                <c:pt idx="4550">
                  <c:v>14.1</c:v>
                </c:pt>
                <c:pt idx="4551">
                  <c:v>14.1</c:v>
                </c:pt>
                <c:pt idx="4552">
                  <c:v>14.1</c:v>
                </c:pt>
                <c:pt idx="4553">
                  <c:v>14.1</c:v>
                </c:pt>
                <c:pt idx="4554">
                  <c:v>14.1</c:v>
                </c:pt>
                <c:pt idx="4555">
                  <c:v>14.1</c:v>
                </c:pt>
                <c:pt idx="4556">
                  <c:v>14.1</c:v>
                </c:pt>
                <c:pt idx="4557">
                  <c:v>14.1</c:v>
                </c:pt>
                <c:pt idx="4558">
                  <c:v>14.1</c:v>
                </c:pt>
                <c:pt idx="4559">
                  <c:v>14.1</c:v>
                </c:pt>
                <c:pt idx="4560">
                  <c:v>14.1</c:v>
                </c:pt>
                <c:pt idx="4561">
                  <c:v>14.1</c:v>
                </c:pt>
                <c:pt idx="4562">
                  <c:v>14.1</c:v>
                </c:pt>
                <c:pt idx="4563">
                  <c:v>14.2</c:v>
                </c:pt>
                <c:pt idx="4564">
                  <c:v>14.2</c:v>
                </c:pt>
                <c:pt idx="4565">
                  <c:v>14.2</c:v>
                </c:pt>
                <c:pt idx="4566">
                  <c:v>14.2</c:v>
                </c:pt>
                <c:pt idx="4567">
                  <c:v>14.2</c:v>
                </c:pt>
                <c:pt idx="4568">
                  <c:v>14.2</c:v>
                </c:pt>
                <c:pt idx="4569">
                  <c:v>14.2</c:v>
                </c:pt>
                <c:pt idx="4570">
                  <c:v>14.2</c:v>
                </c:pt>
                <c:pt idx="4571">
                  <c:v>14.2</c:v>
                </c:pt>
                <c:pt idx="4572">
                  <c:v>14.2</c:v>
                </c:pt>
                <c:pt idx="4573">
                  <c:v>14.2</c:v>
                </c:pt>
                <c:pt idx="4574">
                  <c:v>14.2</c:v>
                </c:pt>
                <c:pt idx="4575">
                  <c:v>14.2</c:v>
                </c:pt>
                <c:pt idx="4576">
                  <c:v>14.2</c:v>
                </c:pt>
                <c:pt idx="4577">
                  <c:v>14.2</c:v>
                </c:pt>
                <c:pt idx="4578">
                  <c:v>14.2</c:v>
                </c:pt>
                <c:pt idx="4579">
                  <c:v>14.2</c:v>
                </c:pt>
                <c:pt idx="4580">
                  <c:v>14.2</c:v>
                </c:pt>
                <c:pt idx="4581">
                  <c:v>14.2</c:v>
                </c:pt>
                <c:pt idx="4582">
                  <c:v>14.2</c:v>
                </c:pt>
                <c:pt idx="4583">
                  <c:v>14.2</c:v>
                </c:pt>
                <c:pt idx="4584">
                  <c:v>14.2</c:v>
                </c:pt>
                <c:pt idx="4585">
                  <c:v>14.2</c:v>
                </c:pt>
                <c:pt idx="4586">
                  <c:v>14.2</c:v>
                </c:pt>
                <c:pt idx="4587">
                  <c:v>14.3</c:v>
                </c:pt>
                <c:pt idx="4588">
                  <c:v>14.3</c:v>
                </c:pt>
                <c:pt idx="4589">
                  <c:v>14.3</c:v>
                </c:pt>
                <c:pt idx="4590">
                  <c:v>14.3</c:v>
                </c:pt>
                <c:pt idx="4591">
                  <c:v>14.3</c:v>
                </c:pt>
                <c:pt idx="4592">
                  <c:v>14.3</c:v>
                </c:pt>
                <c:pt idx="4593">
                  <c:v>14.3</c:v>
                </c:pt>
                <c:pt idx="4594">
                  <c:v>14.3</c:v>
                </c:pt>
                <c:pt idx="4595">
                  <c:v>14.3</c:v>
                </c:pt>
                <c:pt idx="4596">
                  <c:v>14.3</c:v>
                </c:pt>
                <c:pt idx="4597">
                  <c:v>14.3</c:v>
                </c:pt>
                <c:pt idx="4598">
                  <c:v>14.3</c:v>
                </c:pt>
                <c:pt idx="4599">
                  <c:v>14.3</c:v>
                </c:pt>
                <c:pt idx="4600">
                  <c:v>14.4</c:v>
                </c:pt>
                <c:pt idx="4601">
                  <c:v>14.4</c:v>
                </c:pt>
                <c:pt idx="4602">
                  <c:v>14.4</c:v>
                </c:pt>
                <c:pt idx="4603">
                  <c:v>14.4</c:v>
                </c:pt>
                <c:pt idx="4604">
                  <c:v>14.4</c:v>
                </c:pt>
                <c:pt idx="4605">
                  <c:v>14.4</c:v>
                </c:pt>
                <c:pt idx="4606">
                  <c:v>14.4</c:v>
                </c:pt>
                <c:pt idx="4607">
                  <c:v>14.4</c:v>
                </c:pt>
                <c:pt idx="4608">
                  <c:v>14.4</c:v>
                </c:pt>
                <c:pt idx="4609">
                  <c:v>14.4</c:v>
                </c:pt>
                <c:pt idx="4610">
                  <c:v>14.4</c:v>
                </c:pt>
                <c:pt idx="4611">
                  <c:v>14.4</c:v>
                </c:pt>
                <c:pt idx="4612">
                  <c:v>14.4</c:v>
                </c:pt>
                <c:pt idx="4613">
                  <c:v>14.4</c:v>
                </c:pt>
                <c:pt idx="4614">
                  <c:v>14.4</c:v>
                </c:pt>
                <c:pt idx="4615">
                  <c:v>14.4</c:v>
                </c:pt>
                <c:pt idx="4616">
                  <c:v>14.4</c:v>
                </c:pt>
                <c:pt idx="4617">
                  <c:v>14.4</c:v>
                </c:pt>
                <c:pt idx="4618">
                  <c:v>14.4</c:v>
                </c:pt>
                <c:pt idx="4619">
                  <c:v>14.4</c:v>
                </c:pt>
                <c:pt idx="4620">
                  <c:v>14.4</c:v>
                </c:pt>
                <c:pt idx="4621">
                  <c:v>14.4</c:v>
                </c:pt>
                <c:pt idx="4622">
                  <c:v>14.4</c:v>
                </c:pt>
                <c:pt idx="4623">
                  <c:v>14.4</c:v>
                </c:pt>
                <c:pt idx="4624">
                  <c:v>14.4</c:v>
                </c:pt>
                <c:pt idx="4625">
                  <c:v>14.4</c:v>
                </c:pt>
                <c:pt idx="4626">
                  <c:v>14.4</c:v>
                </c:pt>
                <c:pt idx="4627">
                  <c:v>14.5</c:v>
                </c:pt>
                <c:pt idx="4628">
                  <c:v>14.5</c:v>
                </c:pt>
                <c:pt idx="4629">
                  <c:v>14.5</c:v>
                </c:pt>
                <c:pt idx="4630">
                  <c:v>14.5</c:v>
                </c:pt>
                <c:pt idx="4631">
                  <c:v>14.5</c:v>
                </c:pt>
                <c:pt idx="4632">
                  <c:v>14.5</c:v>
                </c:pt>
                <c:pt idx="4633">
                  <c:v>14.5</c:v>
                </c:pt>
                <c:pt idx="4634">
                  <c:v>14.5</c:v>
                </c:pt>
                <c:pt idx="4635">
                  <c:v>14.5</c:v>
                </c:pt>
                <c:pt idx="4636">
                  <c:v>14.5</c:v>
                </c:pt>
                <c:pt idx="4637">
                  <c:v>14.5</c:v>
                </c:pt>
                <c:pt idx="4638">
                  <c:v>14.5</c:v>
                </c:pt>
                <c:pt idx="4639">
                  <c:v>14.6</c:v>
                </c:pt>
                <c:pt idx="4640">
                  <c:v>14.6</c:v>
                </c:pt>
                <c:pt idx="4641">
                  <c:v>14.6</c:v>
                </c:pt>
                <c:pt idx="4642">
                  <c:v>14.6</c:v>
                </c:pt>
                <c:pt idx="4643">
                  <c:v>14.6</c:v>
                </c:pt>
                <c:pt idx="4644">
                  <c:v>14.6</c:v>
                </c:pt>
                <c:pt idx="4645">
                  <c:v>14.6</c:v>
                </c:pt>
                <c:pt idx="4646">
                  <c:v>14.6</c:v>
                </c:pt>
                <c:pt idx="4647">
                  <c:v>14.6</c:v>
                </c:pt>
                <c:pt idx="4648">
                  <c:v>14.6</c:v>
                </c:pt>
                <c:pt idx="4649">
                  <c:v>14.6</c:v>
                </c:pt>
                <c:pt idx="4650">
                  <c:v>14.6</c:v>
                </c:pt>
                <c:pt idx="4651">
                  <c:v>14.6</c:v>
                </c:pt>
                <c:pt idx="4652">
                  <c:v>14.6</c:v>
                </c:pt>
                <c:pt idx="4653">
                  <c:v>14.6</c:v>
                </c:pt>
                <c:pt idx="4654">
                  <c:v>14.6</c:v>
                </c:pt>
                <c:pt idx="4655">
                  <c:v>14.6</c:v>
                </c:pt>
                <c:pt idx="4656">
                  <c:v>14.6</c:v>
                </c:pt>
                <c:pt idx="4657">
                  <c:v>14.6</c:v>
                </c:pt>
                <c:pt idx="4658">
                  <c:v>14.6</c:v>
                </c:pt>
                <c:pt idx="4659">
                  <c:v>14.7</c:v>
                </c:pt>
                <c:pt idx="4660">
                  <c:v>14.7</c:v>
                </c:pt>
                <c:pt idx="4661">
                  <c:v>14.7</c:v>
                </c:pt>
                <c:pt idx="4662">
                  <c:v>14.7</c:v>
                </c:pt>
                <c:pt idx="4663">
                  <c:v>14.7</c:v>
                </c:pt>
                <c:pt idx="4664">
                  <c:v>14.7</c:v>
                </c:pt>
                <c:pt idx="4665">
                  <c:v>14.7</c:v>
                </c:pt>
                <c:pt idx="4666">
                  <c:v>14.7</c:v>
                </c:pt>
                <c:pt idx="4667">
                  <c:v>14.7</c:v>
                </c:pt>
                <c:pt idx="4668">
                  <c:v>14.7</c:v>
                </c:pt>
                <c:pt idx="4669">
                  <c:v>14.7</c:v>
                </c:pt>
                <c:pt idx="4670">
                  <c:v>14.7</c:v>
                </c:pt>
                <c:pt idx="4671">
                  <c:v>14.7</c:v>
                </c:pt>
                <c:pt idx="4672">
                  <c:v>14.7</c:v>
                </c:pt>
                <c:pt idx="4673">
                  <c:v>14.7</c:v>
                </c:pt>
                <c:pt idx="4674">
                  <c:v>14.7</c:v>
                </c:pt>
                <c:pt idx="4675">
                  <c:v>14.7</c:v>
                </c:pt>
                <c:pt idx="4676">
                  <c:v>14.7</c:v>
                </c:pt>
                <c:pt idx="4677">
                  <c:v>14.7</c:v>
                </c:pt>
                <c:pt idx="4678">
                  <c:v>14.7</c:v>
                </c:pt>
                <c:pt idx="4679">
                  <c:v>14.7</c:v>
                </c:pt>
                <c:pt idx="4680">
                  <c:v>14.7</c:v>
                </c:pt>
                <c:pt idx="4681">
                  <c:v>14.8</c:v>
                </c:pt>
                <c:pt idx="4682">
                  <c:v>14.8</c:v>
                </c:pt>
                <c:pt idx="4683">
                  <c:v>14.8</c:v>
                </c:pt>
                <c:pt idx="4684">
                  <c:v>14.8</c:v>
                </c:pt>
                <c:pt idx="4685">
                  <c:v>14.8</c:v>
                </c:pt>
                <c:pt idx="4686">
                  <c:v>14.8</c:v>
                </c:pt>
                <c:pt idx="4687">
                  <c:v>14.8</c:v>
                </c:pt>
                <c:pt idx="4688">
                  <c:v>14.8</c:v>
                </c:pt>
                <c:pt idx="4689">
                  <c:v>14.8</c:v>
                </c:pt>
                <c:pt idx="4690">
                  <c:v>14.8</c:v>
                </c:pt>
                <c:pt idx="4691">
                  <c:v>14.8</c:v>
                </c:pt>
                <c:pt idx="4692">
                  <c:v>14.8</c:v>
                </c:pt>
                <c:pt idx="4693">
                  <c:v>14.8</c:v>
                </c:pt>
                <c:pt idx="4694">
                  <c:v>14.8</c:v>
                </c:pt>
                <c:pt idx="4695">
                  <c:v>14.8</c:v>
                </c:pt>
                <c:pt idx="4696">
                  <c:v>14.8</c:v>
                </c:pt>
                <c:pt idx="4697">
                  <c:v>14.8</c:v>
                </c:pt>
                <c:pt idx="4698">
                  <c:v>14.8</c:v>
                </c:pt>
                <c:pt idx="4699">
                  <c:v>14.8</c:v>
                </c:pt>
                <c:pt idx="4700">
                  <c:v>14.8</c:v>
                </c:pt>
                <c:pt idx="4701">
                  <c:v>14.8</c:v>
                </c:pt>
                <c:pt idx="4702">
                  <c:v>14.8</c:v>
                </c:pt>
                <c:pt idx="4703">
                  <c:v>14.8</c:v>
                </c:pt>
                <c:pt idx="4704">
                  <c:v>14.9</c:v>
                </c:pt>
                <c:pt idx="4705">
                  <c:v>14.9</c:v>
                </c:pt>
                <c:pt idx="4706">
                  <c:v>14.9</c:v>
                </c:pt>
                <c:pt idx="4707">
                  <c:v>14.9</c:v>
                </c:pt>
                <c:pt idx="4708">
                  <c:v>14.9</c:v>
                </c:pt>
                <c:pt idx="4709">
                  <c:v>14.9</c:v>
                </c:pt>
                <c:pt idx="4710">
                  <c:v>14.9</c:v>
                </c:pt>
                <c:pt idx="4711">
                  <c:v>14.9</c:v>
                </c:pt>
                <c:pt idx="4712">
                  <c:v>14.9</c:v>
                </c:pt>
                <c:pt idx="4713">
                  <c:v>14.9</c:v>
                </c:pt>
                <c:pt idx="4714">
                  <c:v>14.9</c:v>
                </c:pt>
                <c:pt idx="4715">
                  <c:v>14.9</c:v>
                </c:pt>
                <c:pt idx="4716">
                  <c:v>14.9</c:v>
                </c:pt>
                <c:pt idx="4717">
                  <c:v>14.9</c:v>
                </c:pt>
                <c:pt idx="4718">
                  <c:v>14.9</c:v>
                </c:pt>
                <c:pt idx="4719">
                  <c:v>14.9</c:v>
                </c:pt>
                <c:pt idx="4720">
                  <c:v>14.9</c:v>
                </c:pt>
                <c:pt idx="4721">
                  <c:v>14.9</c:v>
                </c:pt>
                <c:pt idx="4722">
                  <c:v>15</c:v>
                </c:pt>
                <c:pt idx="4723">
                  <c:v>15</c:v>
                </c:pt>
                <c:pt idx="4724">
                  <c:v>15</c:v>
                </c:pt>
                <c:pt idx="4725">
                  <c:v>15</c:v>
                </c:pt>
                <c:pt idx="4726">
                  <c:v>15</c:v>
                </c:pt>
                <c:pt idx="4727">
                  <c:v>15</c:v>
                </c:pt>
                <c:pt idx="4728">
                  <c:v>15</c:v>
                </c:pt>
                <c:pt idx="4729">
                  <c:v>15</c:v>
                </c:pt>
                <c:pt idx="4730">
                  <c:v>15</c:v>
                </c:pt>
                <c:pt idx="4731">
                  <c:v>15</c:v>
                </c:pt>
                <c:pt idx="4732">
                  <c:v>15</c:v>
                </c:pt>
                <c:pt idx="4733">
                  <c:v>15</c:v>
                </c:pt>
                <c:pt idx="4734">
                  <c:v>15</c:v>
                </c:pt>
                <c:pt idx="4735">
                  <c:v>15</c:v>
                </c:pt>
                <c:pt idx="4736">
                  <c:v>15</c:v>
                </c:pt>
                <c:pt idx="4737">
                  <c:v>15</c:v>
                </c:pt>
                <c:pt idx="4738">
                  <c:v>15</c:v>
                </c:pt>
                <c:pt idx="4739">
                  <c:v>15</c:v>
                </c:pt>
                <c:pt idx="4740">
                  <c:v>15</c:v>
                </c:pt>
                <c:pt idx="4741">
                  <c:v>15.1</c:v>
                </c:pt>
                <c:pt idx="4742">
                  <c:v>15.1</c:v>
                </c:pt>
                <c:pt idx="4743">
                  <c:v>15.1</c:v>
                </c:pt>
                <c:pt idx="4744">
                  <c:v>15.1</c:v>
                </c:pt>
                <c:pt idx="4745">
                  <c:v>15.1</c:v>
                </c:pt>
                <c:pt idx="4746">
                  <c:v>15.1</c:v>
                </c:pt>
                <c:pt idx="4747">
                  <c:v>15.1</c:v>
                </c:pt>
                <c:pt idx="4748">
                  <c:v>15.1</c:v>
                </c:pt>
                <c:pt idx="4749">
                  <c:v>15.1</c:v>
                </c:pt>
                <c:pt idx="4750">
                  <c:v>15.1</c:v>
                </c:pt>
                <c:pt idx="4751">
                  <c:v>15.1</c:v>
                </c:pt>
                <c:pt idx="4752">
                  <c:v>15.1</c:v>
                </c:pt>
                <c:pt idx="4753">
                  <c:v>15.1</c:v>
                </c:pt>
                <c:pt idx="4754">
                  <c:v>15.1</c:v>
                </c:pt>
                <c:pt idx="4755">
                  <c:v>15.1</c:v>
                </c:pt>
                <c:pt idx="4756">
                  <c:v>15.1</c:v>
                </c:pt>
                <c:pt idx="4757">
                  <c:v>15.2</c:v>
                </c:pt>
                <c:pt idx="4758">
                  <c:v>15.2</c:v>
                </c:pt>
                <c:pt idx="4759">
                  <c:v>15.2</c:v>
                </c:pt>
                <c:pt idx="4760">
                  <c:v>15.2</c:v>
                </c:pt>
                <c:pt idx="4761">
                  <c:v>15.2</c:v>
                </c:pt>
                <c:pt idx="4762">
                  <c:v>15.2</c:v>
                </c:pt>
                <c:pt idx="4763">
                  <c:v>15.2</c:v>
                </c:pt>
                <c:pt idx="4764">
                  <c:v>15.2</c:v>
                </c:pt>
                <c:pt idx="4765">
                  <c:v>15.2</c:v>
                </c:pt>
                <c:pt idx="4766">
                  <c:v>15.2</c:v>
                </c:pt>
                <c:pt idx="4767">
                  <c:v>15.2</c:v>
                </c:pt>
                <c:pt idx="4768">
                  <c:v>15.2</c:v>
                </c:pt>
                <c:pt idx="4769">
                  <c:v>15.3</c:v>
                </c:pt>
                <c:pt idx="4770">
                  <c:v>15.3</c:v>
                </c:pt>
                <c:pt idx="4771">
                  <c:v>15.3</c:v>
                </c:pt>
                <c:pt idx="4772">
                  <c:v>15.3</c:v>
                </c:pt>
                <c:pt idx="4773">
                  <c:v>15.3</c:v>
                </c:pt>
                <c:pt idx="4774">
                  <c:v>15.3</c:v>
                </c:pt>
                <c:pt idx="4775">
                  <c:v>15.3</c:v>
                </c:pt>
                <c:pt idx="4776">
                  <c:v>15.3</c:v>
                </c:pt>
                <c:pt idx="4777">
                  <c:v>15.3</c:v>
                </c:pt>
                <c:pt idx="4778">
                  <c:v>15.3</c:v>
                </c:pt>
                <c:pt idx="4779">
                  <c:v>15.3</c:v>
                </c:pt>
                <c:pt idx="4780">
                  <c:v>15.3</c:v>
                </c:pt>
                <c:pt idx="4781">
                  <c:v>15.3</c:v>
                </c:pt>
                <c:pt idx="4782">
                  <c:v>15.4</c:v>
                </c:pt>
                <c:pt idx="4783">
                  <c:v>15.4</c:v>
                </c:pt>
                <c:pt idx="4784">
                  <c:v>15.4</c:v>
                </c:pt>
                <c:pt idx="4785">
                  <c:v>15.4</c:v>
                </c:pt>
                <c:pt idx="4786">
                  <c:v>15.4</c:v>
                </c:pt>
                <c:pt idx="4787">
                  <c:v>15.4</c:v>
                </c:pt>
                <c:pt idx="4788">
                  <c:v>15.4</c:v>
                </c:pt>
                <c:pt idx="4789">
                  <c:v>15.4</c:v>
                </c:pt>
                <c:pt idx="4790">
                  <c:v>15.4</c:v>
                </c:pt>
                <c:pt idx="4791">
                  <c:v>15.4</c:v>
                </c:pt>
                <c:pt idx="4792">
                  <c:v>15.4</c:v>
                </c:pt>
                <c:pt idx="4793">
                  <c:v>15.4</c:v>
                </c:pt>
                <c:pt idx="4794">
                  <c:v>15.4</c:v>
                </c:pt>
                <c:pt idx="4795">
                  <c:v>15.4</c:v>
                </c:pt>
                <c:pt idx="4796">
                  <c:v>15.4</c:v>
                </c:pt>
                <c:pt idx="4797">
                  <c:v>15.4</c:v>
                </c:pt>
                <c:pt idx="4798">
                  <c:v>15.4</c:v>
                </c:pt>
                <c:pt idx="4799">
                  <c:v>15.4</c:v>
                </c:pt>
                <c:pt idx="4800">
                  <c:v>15.4</c:v>
                </c:pt>
                <c:pt idx="4801">
                  <c:v>15.5</c:v>
                </c:pt>
                <c:pt idx="4802">
                  <c:v>15.5</c:v>
                </c:pt>
                <c:pt idx="4803">
                  <c:v>15.5</c:v>
                </c:pt>
                <c:pt idx="4804">
                  <c:v>15.5</c:v>
                </c:pt>
                <c:pt idx="4805">
                  <c:v>15.5</c:v>
                </c:pt>
                <c:pt idx="4806">
                  <c:v>15.5</c:v>
                </c:pt>
                <c:pt idx="4807">
                  <c:v>15.5</c:v>
                </c:pt>
                <c:pt idx="4808">
                  <c:v>15.5</c:v>
                </c:pt>
                <c:pt idx="4809">
                  <c:v>15.5</c:v>
                </c:pt>
                <c:pt idx="4810">
                  <c:v>15.5</c:v>
                </c:pt>
                <c:pt idx="4811">
                  <c:v>15.5</c:v>
                </c:pt>
                <c:pt idx="4812">
                  <c:v>15.5</c:v>
                </c:pt>
                <c:pt idx="4813">
                  <c:v>15.5</c:v>
                </c:pt>
                <c:pt idx="4814">
                  <c:v>15.5</c:v>
                </c:pt>
                <c:pt idx="4815">
                  <c:v>15.5</c:v>
                </c:pt>
                <c:pt idx="4816">
                  <c:v>15.5</c:v>
                </c:pt>
                <c:pt idx="4817">
                  <c:v>15.6</c:v>
                </c:pt>
                <c:pt idx="4818">
                  <c:v>15.6</c:v>
                </c:pt>
                <c:pt idx="4819">
                  <c:v>15.6</c:v>
                </c:pt>
                <c:pt idx="4820">
                  <c:v>15.6</c:v>
                </c:pt>
                <c:pt idx="4821">
                  <c:v>15.6</c:v>
                </c:pt>
                <c:pt idx="4822">
                  <c:v>15.6</c:v>
                </c:pt>
                <c:pt idx="4823">
                  <c:v>15.6</c:v>
                </c:pt>
                <c:pt idx="4824">
                  <c:v>15.6</c:v>
                </c:pt>
                <c:pt idx="4825">
                  <c:v>15.6</c:v>
                </c:pt>
                <c:pt idx="4826">
                  <c:v>15.6</c:v>
                </c:pt>
                <c:pt idx="4827">
                  <c:v>15.6</c:v>
                </c:pt>
                <c:pt idx="4828">
                  <c:v>15.6</c:v>
                </c:pt>
                <c:pt idx="4829">
                  <c:v>15.6</c:v>
                </c:pt>
                <c:pt idx="4830">
                  <c:v>15.6</c:v>
                </c:pt>
                <c:pt idx="4831">
                  <c:v>15.6</c:v>
                </c:pt>
                <c:pt idx="4832">
                  <c:v>15.6</c:v>
                </c:pt>
                <c:pt idx="4833">
                  <c:v>15.6</c:v>
                </c:pt>
                <c:pt idx="4834">
                  <c:v>15.6</c:v>
                </c:pt>
                <c:pt idx="4835">
                  <c:v>15.6</c:v>
                </c:pt>
                <c:pt idx="4836">
                  <c:v>15.7</c:v>
                </c:pt>
                <c:pt idx="4837">
                  <c:v>15.7</c:v>
                </c:pt>
                <c:pt idx="4838">
                  <c:v>15.7</c:v>
                </c:pt>
                <c:pt idx="4839">
                  <c:v>15.7</c:v>
                </c:pt>
                <c:pt idx="4840">
                  <c:v>15.7</c:v>
                </c:pt>
                <c:pt idx="4841">
                  <c:v>15.7</c:v>
                </c:pt>
                <c:pt idx="4842">
                  <c:v>15.7</c:v>
                </c:pt>
                <c:pt idx="4843">
                  <c:v>15.7</c:v>
                </c:pt>
                <c:pt idx="4844">
                  <c:v>15.7</c:v>
                </c:pt>
                <c:pt idx="4845">
                  <c:v>15.7</c:v>
                </c:pt>
                <c:pt idx="4846">
                  <c:v>15.7</c:v>
                </c:pt>
                <c:pt idx="4847">
                  <c:v>15.7</c:v>
                </c:pt>
                <c:pt idx="4848">
                  <c:v>15.7</c:v>
                </c:pt>
                <c:pt idx="4849">
                  <c:v>15.7</c:v>
                </c:pt>
                <c:pt idx="4850">
                  <c:v>15.7</c:v>
                </c:pt>
                <c:pt idx="4851">
                  <c:v>15.7</c:v>
                </c:pt>
                <c:pt idx="4852">
                  <c:v>15.7</c:v>
                </c:pt>
                <c:pt idx="4853">
                  <c:v>15.7</c:v>
                </c:pt>
                <c:pt idx="4854">
                  <c:v>15.8</c:v>
                </c:pt>
                <c:pt idx="4855">
                  <c:v>15.8</c:v>
                </c:pt>
                <c:pt idx="4856">
                  <c:v>15.8</c:v>
                </c:pt>
                <c:pt idx="4857">
                  <c:v>15.8</c:v>
                </c:pt>
                <c:pt idx="4858">
                  <c:v>15.8</c:v>
                </c:pt>
                <c:pt idx="4859">
                  <c:v>15.8</c:v>
                </c:pt>
                <c:pt idx="4860">
                  <c:v>15.8</c:v>
                </c:pt>
                <c:pt idx="4861">
                  <c:v>15.8</c:v>
                </c:pt>
                <c:pt idx="4862">
                  <c:v>15.8</c:v>
                </c:pt>
                <c:pt idx="4863">
                  <c:v>15.8</c:v>
                </c:pt>
                <c:pt idx="4864">
                  <c:v>15.8</c:v>
                </c:pt>
                <c:pt idx="4865">
                  <c:v>15.8</c:v>
                </c:pt>
                <c:pt idx="4866">
                  <c:v>15.8</c:v>
                </c:pt>
                <c:pt idx="4867">
                  <c:v>15.8</c:v>
                </c:pt>
                <c:pt idx="4868">
                  <c:v>15.8</c:v>
                </c:pt>
                <c:pt idx="4869">
                  <c:v>15.8</c:v>
                </c:pt>
                <c:pt idx="4870">
                  <c:v>15.8</c:v>
                </c:pt>
                <c:pt idx="4871">
                  <c:v>15.8</c:v>
                </c:pt>
                <c:pt idx="4872">
                  <c:v>15.8</c:v>
                </c:pt>
                <c:pt idx="4873">
                  <c:v>15.8</c:v>
                </c:pt>
                <c:pt idx="4874">
                  <c:v>15.8</c:v>
                </c:pt>
                <c:pt idx="4875">
                  <c:v>15.8</c:v>
                </c:pt>
                <c:pt idx="4876">
                  <c:v>15.8</c:v>
                </c:pt>
                <c:pt idx="4877">
                  <c:v>15.8</c:v>
                </c:pt>
                <c:pt idx="4878">
                  <c:v>15.8</c:v>
                </c:pt>
                <c:pt idx="4879">
                  <c:v>15.8</c:v>
                </c:pt>
                <c:pt idx="4880">
                  <c:v>15.9</c:v>
                </c:pt>
                <c:pt idx="4881">
                  <c:v>15.9</c:v>
                </c:pt>
                <c:pt idx="4882">
                  <c:v>15.9</c:v>
                </c:pt>
                <c:pt idx="4883">
                  <c:v>15.9</c:v>
                </c:pt>
                <c:pt idx="4884">
                  <c:v>15.9</c:v>
                </c:pt>
                <c:pt idx="4885">
                  <c:v>15.9</c:v>
                </c:pt>
                <c:pt idx="4886">
                  <c:v>15.9</c:v>
                </c:pt>
                <c:pt idx="4887">
                  <c:v>15.9</c:v>
                </c:pt>
                <c:pt idx="4888">
                  <c:v>15.9</c:v>
                </c:pt>
                <c:pt idx="4889">
                  <c:v>15.9</c:v>
                </c:pt>
                <c:pt idx="4890">
                  <c:v>15.9</c:v>
                </c:pt>
                <c:pt idx="4891">
                  <c:v>15.9</c:v>
                </c:pt>
                <c:pt idx="4892">
                  <c:v>15.9</c:v>
                </c:pt>
                <c:pt idx="4893">
                  <c:v>15.9</c:v>
                </c:pt>
                <c:pt idx="4894">
                  <c:v>15.9</c:v>
                </c:pt>
                <c:pt idx="4895">
                  <c:v>15.9</c:v>
                </c:pt>
                <c:pt idx="4896">
                  <c:v>15.9</c:v>
                </c:pt>
                <c:pt idx="4897">
                  <c:v>15.9</c:v>
                </c:pt>
                <c:pt idx="4898">
                  <c:v>15.9</c:v>
                </c:pt>
                <c:pt idx="4899">
                  <c:v>15.9</c:v>
                </c:pt>
                <c:pt idx="4900">
                  <c:v>16</c:v>
                </c:pt>
                <c:pt idx="4901">
                  <c:v>16</c:v>
                </c:pt>
                <c:pt idx="4902">
                  <c:v>16</c:v>
                </c:pt>
                <c:pt idx="4903">
                  <c:v>16</c:v>
                </c:pt>
                <c:pt idx="4904">
                  <c:v>16</c:v>
                </c:pt>
                <c:pt idx="4905">
                  <c:v>16</c:v>
                </c:pt>
                <c:pt idx="4906">
                  <c:v>16</c:v>
                </c:pt>
                <c:pt idx="4907">
                  <c:v>16</c:v>
                </c:pt>
                <c:pt idx="4908">
                  <c:v>16</c:v>
                </c:pt>
                <c:pt idx="4909">
                  <c:v>16</c:v>
                </c:pt>
                <c:pt idx="4910">
                  <c:v>16</c:v>
                </c:pt>
                <c:pt idx="4911">
                  <c:v>16</c:v>
                </c:pt>
                <c:pt idx="4912">
                  <c:v>16</c:v>
                </c:pt>
                <c:pt idx="4913">
                  <c:v>16</c:v>
                </c:pt>
                <c:pt idx="4914">
                  <c:v>16</c:v>
                </c:pt>
                <c:pt idx="4915">
                  <c:v>16</c:v>
                </c:pt>
                <c:pt idx="4916">
                  <c:v>16.100000000000001</c:v>
                </c:pt>
                <c:pt idx="4917">
                  <c:v>16.100000000000001</c:v>
                </c:pt>
                <c:pt idx="4918">
                  <c:v>16.100000000000001</c:v>
                </c:pt>
                <c:pt idx="4919">
                  <c:v>16.100000000000001</c:v>
                </c:pt>
                <c:pt idx="4920">
                  <c:v>16.100000000000001</c:v>
                </c:pt>
                <c:pt idx="4921">
                  <c:v>16.100000000000001</c:v>
                </c:pt>
                <c:pt idx="4922">
                  <c:v>16.100000000000001</c:v>
                </c:pt>
                <c:pt idx="4923">
                  <c:v>16.100000000000001</c:v>
                </c:pt>
                <c:pt idx="4924">
                  <c:v>16.100000000000001</c:v>
                </c:pt>
                <c:pt idx="4925">
                  <c:v>16.100000000000001</c:v>
                </c:pt>
                <c:pt idx="4926">
                  <c:v>16.100000000000001</c:v>
                </c:pt>
                <c:pt idx="4927">
                  <c:v>16.100000000000001</c:v>
                </c:pt>
                <c:pt idx="4928">
                  <c:v>16.100000000000001</c:v>
                </c:pt>
                <c:pt idx="4929">
                  <c:v>16.100000000000001</c:v>
                </c:pt>
                <c:pt idx="4930">
                  <c:v>16.100000000000001</c:v>
                </c:pt>
                <c:pt idx="4931">
                  <c:v>16.100000000000001</c:v>
                </c:pt>
                <c:pt idx="4932">
                  <c:v>16.2</c:v>
                </c:pt>
                <c:pt idx="4933">
                  <c:v>16.2</c:v>
                </c:pt>
                <c:pt idx="4934">
                  <c:v>16.2</c:v>
                </c:pt>
                <c:pt idx="4935">
                  <c:v>16.2</c:v>
                </c:pt>
                <c:pt idx="4936">
                  <c:v>16.2</c:v>
                </c:pt>
                <c:pt idx="4937">
                  <c:v>16.2</c:v>
                </c:pt>
                <c:pt idx="4938">
                  <c:v>16.2</c:v>
                </c:pt>
                <c:pt idx="4939">
                  <c:v>16.2</c:v>
                </c:pt>
                <c:pt idx="4940">
                  <c:v>16.2</c:v>
                </c:pt>
                <c:pt idx="4941">
                  <c:v>16.2</c:v>
                </c:pt>
                <c:pt idx="4942">
                  <c:v>16.2</c:v>
                </c:pt>
                <c:pt idx="4943">
                  <c:v>16.2</c:v>
                </c:pt>
                <c:pt idx="4944">
                  <c:v>16.2</c:v>
                </c:pt>
                <c:pt idx="4945">
                  <c:v>16.2</c:v>
                </c:pt>
                <c:pt idx="4946">
                  <c:v>16.2</c:v>
                </c:pt>
                <c:pt idx="4947">
                  <c:v>16.2</c:v>
                </c:pt>
                <c:pt idx="4948">
                  <c:v>16.2</c:v>
                </c:pt>
                <c:pt idx="4949">
                  <c:v>16.2</c:v>
                </c:pt>
                <c:pt idx="4950">
                  <c:v>16.2</c:v>
                </c:pt>
                <c:pt idx="4951">
                  <c:v>16.3</c:v>
                </c:pt>
                <c:pt idx="4952">
                  <c:v>16.3</c:v>
                </c:pt>
                <c:pt idx="4953">
                  <c:v>16.3</c:v>
                </c:pt>
                <c:pt idx="4954">
                  <c:v>16.3</c:v>
                </c:pt>
                <c:pt idx="4955">
                  <c:v>16.3</c:v>
                </c:pt>
                <c:pt idx="4956">
                  <c:v>16.3</c:v>
                </c:pt>
                <c:pt idx="4957">
                  <c:v>16.3</c:v>
                </c:pt>
                <c:pt idx="4958">
                  <c:v>16.3</c:v>
                </c:pt>
                <c:pt idx="4959">
                  <c:v>16.3</c:v>
                </c:pt>
                <c:pt idx="4960">
                  <c:v>16.3</c:v>
                </c:pt>
                <c:pt idx="4961">
                  <c:v>16.3</c:v>
                </c:pt>
                <c:pt idx="4962">
                  <c:v>16.3</c:v>
                </c:pt>
                <c:pt idx="4963">
                  <c:v>16.3</c:v>
                </c:pt>
                <c:pt idx="4964">
                  <c:v>16.3</c:v>
                </c:pt>
                <c:pt idx="4965">
                  <c:v>16.3</c:v>
                </c:pt>
                <c:pt idx="4966">
                  <c:v>16.3</c:v>
                </c:pt>
                <c:pt idx="4967">
                  <c:v>16.399999999999999</c:v>
                </c:pt>
                <c:pt idx="4968">
                  <c:v>16.399999999999999</c:v>
                </c:pt>
                <c:pt idx="4969">
                  <c:v>16.399999999999999</c:v>
                </c:pt>
                <c:pt idx="4970">
                  <c:v>16.399999999999999</c:v>
                </c:pt>
                <c:pt idx="4971">
                  <c:v>16.399999999999999</c:v>
                </c:pt>
                <c:pt idx="4972">
                  <c:v>16.399999999999999</c:v>
                </c:pt>
                <c:pt idx="4973">
                  <c:v>16.399999999999999</c:v>
                </c:pt>
                <c:pt idx="4974">
                  <c:v>16.399999999999999</c:v>
                </c:pt>
                <c:pt idx="4975">
                  <c:v>16.399999999999999</c:v>
                </c:pt>
                <c:pt idx="4976">
                  <c:v>16.399999999999999</c:v>
                </c:pt>
                <c:pt idx="4977">
                  <c:v>16.399999999999999</c:v>
                </c:pt>
                <c:pt idx="4978">
                  <c:v>16.399999999999999</c:v>
                </c:pt>
                <c:pt idx="4979">
                  <c:v>16.399999999999999</c:v>
                </c:pt>
                <c:pt idx="4980">
                  <c:v>16.399999999999999</c:v>
                </c:pt>
                <c:pt idx="4981">
                  <c:v>16.399999999999999</c:v>
                </c:pt>
                <c:pt idx="4982">
                  <c:v>16.399999999999999</c:v>
                </c:pt>
                <c:pt idx="4983">
                  <c:v>16.399999999999999</c:v>
                </c:pt>
                <c:pt idx="4984">
                  <c:v>16.399999999999999</c:v>
                </c:pt>
                <c:pt idx="4985">
                  <c:v>16.399999999999999</c:v>
                </c:pt>
                <c:pt idx="4986">
                  <c:v>16.399999999999999</c:v>
                </c:pt>
                <c:pt idx="4987">
                  <c:v>16.399999999999999</c:v>
                </c:pt>
                <c:pt idx="4988">
                  <c:v>16.399999999999999</c:v>
                </c:pt>
                <c:pt idx="4989">
                  <c:v>16.5</c:v>
                </c:pt>
                <c:pt idx="4990">
                  <c:v>16.5</c:v>
                </c:pt>
                <c:pt idx="4991">
                  <c:v>16.5</c:v>
                </c:pt>
                <c:pt idx="4992">
                  <c:v>16.5</c:v>
                </c:pt>
                <c:pt idx="4993">
                  <c:v>16.5</c:v>
                </c:pt>
                <c:pt idx="4994">
                  <c:v>16.5</c:v>
                </c:pt>
                <c:pt idx="4995">
                  <c:v>16.5</c:v>
                </c:pt>
                <c:pt idx="4996">
                  <c:v>16.5</c:v>
                </c:pt>
                <c:pt idx="4997">
                  <c:v>16.5</c:v>
                </c:pt>
                <c:pt idx="4998">
                  <c:v>16.5</c:v>
                </c:pt>
                <c:pt idx="4999">
                  <c:v>16.5</c:v>
                </c:pt>
                <c:pt idx="5000">
                  <c:v>16.5</c:v>
                </c:pt>
                <c:pt idx="5001">
                  <c:v>16.5</c:v>
                </c:pt>
                <c:pt idx="5002">
                  <c:v>16.5</c:v>
                </c:pt>
                <c:pt idx="5003">
                  <c:v>16.5</c:v>
                </c:pt>
                <c:pt idx="5004">
                  <c:v>16.5</c:v>
                </c:pt>
                <c:pt idx="5005">
                  <c:v>16.5</c:v>
                </c:pt>
                <c:pt idx="5006">
                  <c:v>16.5</c:v>
                </c:pt>
                <c:pt idx="5007">
                  <c:v>16.5</c:v>
                </c:pt>
                <c:pt idx="5008">
                  <c:v>16.5</c:v>
                </c:pt>
                <c:pt idx="5009">
                  <c:v>16.5</c:v>
                </c:pt>
                <c:pt idx="5010">
                  <c:v>16.600000000000001</c:v>
                </c:pt>
                <c:pt idx="5011">
                  <c:v>16.600000000000001</c:v>
                </c:pt>
                <c:pt idx="5012">
                  <c:v>16.600000000000001</c:v>
                </c:pt>
                <c:pt idx="5013">
                  <c:v>16.600000000000001</c:v>
                </c:pt>
                <c:pt idx="5014">
                  <c:v>16.600000000000001</c:v>
                </c:pt>
                <c:pt idx="5015">
                  <c:v>16.600000000000001</c:v>
                </c:pt>
                <c:pt idx="5016">
                  <c:v>16.600000000000001</c:v>
                </c:pt>
                <c:pt idx="5017">
                  <c:v>16.600000000000001</c:v>
                </c:pt>
                <c:pt idx="5018">
                  <c:v>16.600000000000001</c:v>
                </c:pt>
                <c:pt idx="5019">
                  <c:v>16.600000000000001</c:v>
                </c:pt>
                <c:pt idx="5020">
                  <c:v>16.600000000000001</c:v>
                </c:pt>
                <c:pt idx="5021">
                  <c:v>16.600000000000001</c:v>
                </c:pt>
                <c:pt idx="5022">
                  <c:v>16.600000000000001</c:v>
                </c:pt>
                <c:pt idx="5023">
                  <c:v>16.600000000000001</c:v>
                </c:pt>
                <c:pt idx="5024">
                  <c:v>16.600000000000001</c:v>
                </c:pt>
                <c:pt idx="5025">
                  <c:v>16.600000000000001</c:v>
                </c:pt>
                <c:pt idx="5026">
                  <c:v>16.600000000000001</c:v>
                </c:pt>
                <c:pt idx="5027">
                  <c:v>16.600000000000001</c:v>
                </c:pt>
                <c:pt idx="5028">
                  <c:v>16.600000000000001</c:v>
                </c:pt>
                <c:pt idx="5029">
                  <c:v>16.600000000000001</c:v>
                </c:pt>
                <c:pt idx="5030">
                  <c:v>16.600000000000001</c:v>
                </c:pt>
                <c:pt idx="5031">
                  <c:v>16.600000000000001</c:v>
                </c:pt>
                <c:pt idx="5032">
                  <c:v>16.600000000000001</c:v>
                </c:pt>
                <c:pt idx="5033">
                  <c:v>16.7</c:v>
                </c:pt>
                <c:pt idx="5034">
                  <c:v>16.7</c:v>
                </c:pt>
                <c:pt idx="5035">
                  <c:v>16.7</c:v>
                </c:pt>
                <c:pt idx="5036">
                  <c:v>16.7</c:v>
                </c:pt>
                <c:pt idx="5037">
                  <c:v>16.7</c:v>
                </c:pt>
                <c:pt idx="5038">
                  <c:v>16.7</c:v>
                </c:pt>
                <c:pt idx="5039">
                  <c:v>16.7</c:v>
                </c:pt>
                <c:pt idx="5040">
                  <c:v>16.7</c:v>
                </c:pt>
                <c:pt idx="5041">
                  <c:v>16.7</c:v>
                </c:pt>
                <c:pt idx="5042">
                  <c:v>16.7</c:v>
                </c:pt>
                <c:pt idx="5043">
                  <c:v>16.7</c:v>
                </c:pt>
                <c:pt idx="5044">
                  <c:v>16.7</c:v>
                </c:pt>
                <c:pt idx="5045">
                  <c:v>16.7</c:v>
                </c:pt>
                <c:pt idx="5046">
                  <c:v>16.7</c:v>
                </c:pt>
                <c:pt idx="5047">
                  <c:v>16.7</c:v>
                </c:pt>
                <c:pt idx="5048">
                  <c:v>16.7</c:v>
                </c:pt>
                <c:pt idx="5049">
                  <c:v>16.7</c:v>
                </c:pt>
                <c:pt idx="5050">
                  <c:v>16.7</c:v>
                </c:pt>
                <c:pt idx="5051">
                  <c:v>16.7</c:v>
                </c:pt>
                <c:pt idx="5052">
                  <c:v>16.8</c:v>
                </c:pt>
                <c:pt idx="5053">
                  <c:v>16.8</c:v>
                </c:pt>
                <c:pt idx="5054">
                  <c:v>16.8</c:v>
                </c:pt>
                <c:pt idx="5055">
                  <c:v>16.8</c:v>
                </c:pt>
                <c:pt idx="5056">
                  <c:v>16.8</c:v>
                </c:pt>
                <c:pt idx="5057">
                  <c:v>16.8</c:v>
                </c:pt>
                <c:pt idx="5058">
                  <c:v>16.8</c:v>
                </c:pt>
                <c:pt idx="5059">
                  <c:v>16.8</c:v>
                </c:pt>
                <c:pt idx="5060">
                  <c:v>16.8</c:v>
                </c:pt>
                <c:pt idx="5061">
                  <c:v>16.8</c:v>
                </c:pt>
                <c:pt idx="5062">
                  <c:v>16.8</c:v>
                </c:pt>
                <c:pt idx="5063">
                  <c:v>16.8</c:v>
                </c:pt>
                <c:pt idx="5064">
                  <c:v>16.8</c:v>
                </c:pt>
                <c:pt idx="5065">
                  <c:v>16.8</c:v>
                </c:pt>
                <c:pt idx="5066">
                  <c:v>16.8</c:v>
                </c:pt>
                <c:pt idx="5067">
                  <c:v>16.8</c:v>
                </c:pt>
                <c:pt idx="5068">
                  <c:v>16.8</c:v>
                </c:pt>
                <c:pt idx="5069">
                  <c:v>16.899999999999999</c:v>
                </c:pt>
                <c:pt idx="5070">
                  <c:v>16.899999999999999</c:v>
                </c:pt>
                <c:pt idx="5071">
                  <c:v>16.899999999999999</c:v>
                </c:pt>
                <c:pt idx="5072">
                  <c:v>16.899999999999999</c:v>
                </c:pt>
                <c:pt idx="5073">
                  <c:v>16.899999999999999</c:v>
                </c:pt>
                <c:pt idx="5074">
                  <c:v>16.899999999999999</c:v>
                </c:pt>
                <c:pt idx="5075">
                  <c:v>16.899999999999999</c:v>
                </c:pt>
                <c:pt idx="5076">
                  <c:v>16.899999999999999</c:v>
                </c:pt>
                <c:pt idx="5077">
                  <c:v>16.899999999999999</c:v>
                </c:pt>
                <c:pt idx="5078">
                  <c:v>16.899999999999999</c:v>
                </c:pt>
                <c:pt idx="5079">
                  <c:v>16.899999999999999</c:v>
                </c:pt>
                <c:pt idx="5080">
                  <c:v>16.899999999999999</c:v>
                </c:pt>
                <c:pt idx="5081">
                  <c:v>16.899999999999999</c:v>
                </c:pt>
                <c:pt idx="5082">
                  <c:v>16.899999999999999</c:v>
                </c:pt>
                <c:pt idx="5083">
                  <c:v>17</c:v>
                </c:pt>
                <c:pt idx="5084">
                  <c:v>17</c:v>
                </c:pt>
                <c:pt idx="5085">
                  <c:v>17</c:v>
                </c:pt>
                <c:pt idx="5086">
                  <c:v>17</c:v>
                </c:pt>
                <c:pt idx="5087">
                  <c:v>17</c:v>
                </c:pt>
                <c:pt idx="5088">
                  <c:v>17</c:v>
                </c:pt>
                <c:pt idx="5089">
                  <c:v>17</c:v>
                </c:pt>
                <c:pt idx="5090">
                  <c:v>17</c:v>
                </c:pt>
                <c:pt idx="5091">
                  <c:v>17</c:v>
                </c:pt>
                <c:pt idx="5092">
                  <c:v>17</c:v>
                </c:pt>
                <c:pt idx="5093">
                  <c:v>17</c:v>
                </c:pt>
                <c:pt idx="5094">
                  <c:v>17</c:v>
                </c:pt>
                <c:pt idx="5095">
                  <c:v>17</c:v>
                </c:pt>
                <c:pt idx="5096">
                  <c:v>17</c:v>
                </c:pt>
                <c:pt idx="5097">
                  <c:v>17</c:v>
                </c:pt>
                <c:pt idx="5098">
                  <c:v>17</c:v>
                </c:pt>
                <c:pt idx="5099">
                  <c:v>17</c:v>
                </c:pt>
                <c:pt idx="5100">
                  <c:v>17</c:v>
                </c:pt>
                <c:pt idx="5101">
                  <c:v>17.100000000000001</c:v>
                </c:pt>
                <c:pt idx="5102">
                  <c:v>17.100000000000001</c:v>
                </c:pt>
                <c:pt idx="5103">
                  <c:v>17.100000000000001</c:v>
                </c:pt>
                <c:pt idx="5104">
                  <c:v>17.100000000000001</c:v>
                </c:pt>
                <c:pt idx="5105">
                  <c:v>17.100000000000001</c:v>
                </c:pt>
                <c:pt idx="5106">
                  <c:v>17.100000000000001</c:v>
                </c:pt>
                <c:pt idx="5107">
                  <c:v>17.100000000000001</c:v>
                </c:pt>
                <c:pt idx="5108">
                  <c:v>17.100000000000001</c:v>
                </c:pt>
                <c:pt idx="5109">
                  <c:v>17.100000000000001</c:v>
                </c:pt>
                <c:pt idx="5110">
                  <c:v>17.100000000000001</c:v>
                </c:pt>
                <c:pt idx="5111">
                  <c:v>17.100000000000001</c:v>
                </c:pt>
                <c:pt idx="5112">
                  <c:v>17.100000000000001</c:v>
                </c:pt>
                <c:pt idx="5113">
                  <c:v>17.100000000000001</c:v>
                </c:pt>
                <c:pt idx="5114">
                  <c:v>17.100000000000001</c:v>
                </c:pt>
                <c:pt idx="5115">
                  <c:v>17.100000000000001</c:v>
                </c:pt>
                <c:pt idx="5116">
                  <c:v>17.100000000000001</c:v>
                </c:pt>
                <c:pt idx="5117">
                  <c:v>17.100000000000001</c:v>
                </c:pt>
                <c:pt idx="5118">
                  <c:v>17.100000000000001</c:v>
                </c:pt>
                <c:pt idx="5119">
                  <c:v>17.100000000000001</c:v>
                </c:pt>
                <c:pt idx="5120">
                  <c:v>17.100000000000001</c:v>
                </c:pt>
                <c:pt idx="5121">
                  <c:v>17.100000000000001</c:v>
                </c:pt>
                <c:pt idx="5122">
                  <c:v>17.100000000000001</c:v>
                </c:pt>
                <c:pt idx="5123">
                  <c:v>17.2</c:v>
                </c:pt>
                <c:pt idx="5124">
                  <c:v>17.2</c:v>
                </c:pt>
                <c:pt idx="5125">
                  <c:v>17.2</c:v>
                </c:pt>
                <c:pt idx="5126">
                  <c:v>17.2</c:v>
                </c:pt>
                <c:pt idx="5127">
                  <c:v>17.2</c:v>
                </c:pt>
                <c:pt idx="5128">
                  <c:v>17.2</c:v>
                </c:pt>
                <c:pt idx="5129">
                  <c:v>17.2</c:v>
                </c:pt>
                <c:pt idx="5130">
                  <c:v>17.2</c:v>
                </c:pt>
                <c:pt idx="5131">
                  <c:v>17.2</c:v>
                </c:pt>
                <c:pt idx="5132">
                  <c:v>17.2</c:v>
                </c:pt>
                <c:pt idx="5133">
                  <c:v>17.2</c:v>
                </c:pt>
                <c:pt idx="5134">
                  <c:v>17.2</c:v>
                </c:pt>
                <c:pt idx="5135">
                  <c:v>17.3</c:v>
                </c:pt>
                <c:pt idx="5136">
                  <c:v>17.3</c:v>
                </c:pt>
                <c:pt idx="5137">
                  <c:v>17.3</c:v>
                </c:pt>
                <c:pt idx="5138">
                  <c:v>17.3</c:v>
                </c:pt>
                <c:pt idx="5139">
                  <c:v>17.3</c:v>
                </c:pt>
                <c:pt idx="5140">
                  <c:v>17.3</c:v>
                </c:pt>
                <c:pt idx="5141">
                  <c:v>17.3</c:v>
                </c:pt>
                <c:pt idx="5142">
                  <c:v>17.3</c:v>
                </c:pt>
                <c:pt idx="5143">
                  <c:v>17.3</c:v>
                </c:pt>
                <c:pt idx="5144">
                  <c:v>17.3</c:v>
                </c:pt>
                <c:pt idx="5145">
                  <c:v>17.3</c:v>
                </c:pt>
                <c:pt idx="5146">
                  <c:v>17.3</c:v>
                </c:pt>
                <c:pt idx="5147">
                  <c:v>17.3</c:v>
                </c:pt>
                <c:pt idx="5148">
                  <c:v>17.3</c:v>
                </c:pt>
                <c:pt idx="5149">
                  <c:v>17.3</c:v>
                </c:pt>
                <c:pt idx="5150">
                  <c:v>17.399999999999999</c:v>
                </c:pt>
                <c:pt idx="5151">
                  <c:v>17.399999999999999</c:v>
                </c:pt>
                <c:pt idx="5152">
                  <c:v>17.399999999999999</c:v>
                </c:pt>
                <c:pt idx="5153">
                  <c:v>17.399999999999999</c:v>
                </c:pt>
                <c:pt idx="5154">
                  <c:v>17.399999999999999</c:v>
                </c:pt>
                <c:pt idx="5155">
                  <c:v>17.399999999999999</c:v>
                </c:pt>
                <c:pt idx="5156">
                  <c:v>17.399999999999999</c:v>
                </c:pt>
                <c:pt idx="5157">
                  <c:v>17.399999999999999</c:v>
                </c:pt>
                <c:pt idx="5158">
                  <c:v>17.399999999999999</c:v>
                </c:pt>
                <c:pt idx="5159">
                  <c:v>17.399999999999999</c:v>
                </c:pt>
                <c:pt idx="5160">
                  <c:v>17.399999999999999</c:v>
                </c:pt>
                <c:pt idx="5161">
                  <c:v>17.399999999999999</c:v>
                </c:pt>
                <c:pt idx="5162">
                  <c:v>17.399999999999999</c:v>
                </c:pt>
                <c:pt idx="5163">
                  <c:v>17.399999999999999</c:v>
                </c:pt>
                <c:pt idx="5164">
                  <c:v>17.399999999999999</c:v>
                </c:pt>
                <c:pt idx="5165">
                  <c:v>17.399999999999999</c:v>
                </c:pt>
                <c:pt idx="5166">
                  <c:v>17.399999999999999</c:v>
                </c:pt>
                <c:pt idx="5167">
                  <c:v>17.399999999999999</c:v>
                </c:pt>
                <c:pt idx="5168">
                  <c:v>17.399999999999999</c:v>
                </c:pt>
                <c:pt idx="5169">
                  <c:v>17.5</c:v>
                </c:pt>
                <c:pt idx="5170">
                  <c:v>17.5</c:v>
                </c:pt>
                <c:pt idx="5171">
                  <c:v>17.5</c:v>
                </c:pt>
                <c:pt idx="5172">
                  <c:v>17.5</c:v>
                </c:pt>
                <c:pt idx="5173">
                  <c:v>17.5</c:v>
                </c:pt>
                <c:pt idx="5174">
                  <c:v>17.5</c:v>
                </c:pt>
                <c:pt idx="5175">
                  <c:v>17.5</c:v>
                </c:pt>
                <c:pt idx="5176">
                  <c:v>17.5</c:v>
                </c:pt>
                <c:pt idx="5177">
                  <c:v>17.5</c:v>
                </c:pt>
                <c:pt idx="5178">
                  <c:v>17.5</c:v>
                </c:pt>
                <c:pt idx="5179">
                  <c:v>17.5</c:v>
                </c:pt>
                <c:pt idx="5180">
                  <c:v>17.5</c:v>
                </c:pt>
                <c:pt idx="5181">
                  <c:v>17.5</c:v>
                </c:pt>
                <c:pt idx="5182">
                  <c:v>17.5</c:v>
                </c:pt>
                <c:pt idx="5183">
                  <c:v>17.5</c:v>
                </c:pt>
                <c:pt idx="5184">
                  <c:v>17.600000000000001</c:v>
                </c:pt>
                <c:pt idx="5185">
                  <c:v>17.600000000000001</c:v>
                </c:pt>
                <c:pt idx="5186">
                  <c:v>17.600000000000001</c:v>
                </c:pt>
                <c:pt idx="5187">
                  <c:v>17.600000000000001</c:v>
                </c:pt>
                <c:pt idx="5188">
                  <c:v>17.600000000000001</c:v>
                </c:pt>
                <c:pt idx="5189">
                  <c:v>17.600000000000001</c:v>
                </c:pt>
                <c:pt idx="5190">
                  <c:v>17.600000000000001</c:v>
                </c:pt>
                <c:pt idx="5191">
                  <c:v>17.600000000000001</c:v>
                </c:pt>
                <c:pt idx="5192">
                  <c:v>17.600000000000001</c:v>
                </c:pt>
                <c:pt idx="5193">
                  <c:v>17.600000000000001</c:v>
                </c:pt>
                <c:pt idx="5194">
                  <c:v>17.600000000000001</c:v>
                </c:pt>
                <c:pt idx="5195">
                  <c:v>17.600000000000001</c:v>
                </c:pt>
                <c:pt idx="5196">
                  <c:v>17.600000000000001</c:v>
                </c:pt>
                <c:pt idx="5197">
                  <c:v>17.600000000000001</c:v>
                </c:pt>
                <c:pt idx="5198">
                  <c:v>17.600000000000001</c:v>
                </c:pt>
                <c:pt idx="5199">
                  <c:v>17.600000000000001</c:v>
                </c:pt>
                <c:pt idx="5200">
                  <c:v>17.600000000000001</c:v>
                </c:pt>
                <c:pt idx="5201">
                  <c:v>17.7</c:v>
                </c:pt>
                <c:pt idx="5202">
                  <c:v>17.7</c:v>
                </c:pt>
                <c:pt idx="5203">
                  <c:v>17.7</c:v>
                </c:pt>
                <c:pt idx="5204">
                  <c:v>17.7</c:v>
                </c:pt>
                <c:pt idx="5205">
                  <c:v>17.7</c:v>
                </c:pt>
                <c:pt idx="5206">
                  <c:v>17.7</c:v>
                </c:pt>
                <c:pt idx="5207">
                  <c:v>17.7</c:v>
                </c:pt>
                <c:pt idx="5208">
                  <c:v>17.7</c:v>
                </c:pt>
                <c:pt idx="5209">
                  <c:v>17.7</c:v>
                </c:pt>
                <c:pt idx="5210">
                  <c:v>17.7</c:v>
                </c:pt>
                <c:pt idx="5211">
                  <c:v>17.7</c:v>
                </c:pt>
                <c:pt idx="5212">
                  <c:v>17.7</c:v>
                </c:pt>
                <c:pt idx="5213">
                  <c:v>17.7</c:v>
                </c:pt>
                <c:pt idx="5214">
                  <c:v>17.7</c:v>
                </c:pt>
                <c:pt idx="5215">
                  <c:v>17.8</c:v>
                </c:pt>
                <c:pt idx="5216">
                  <c:v>17.8</c:v>
                </c:pt>
                <c:pt idx="5217">
                  <c:v>17.8</c:v>
                </c:pt>
                <c:pt idx="5218">
                  <c:v>17.8</c:v>
                </c:pt>
                <c:pt idx="5219">
                  <c:v>17.8</c:v>
                </c:pt>
                <c:pt idx="5220">
                  <c:v>17.8</c:v>
                </c:pt>
                <c:pt idx="5221">
                  <c:v>17.8</c:v>
                </c:pt>
                <c:pt idx="5222">
                  <c:v>17.8</c:v>
                </c:pt>
                <c:pt idx="5223">
                  <c:v>17.8</c:v>
                </c:pt>
                <c:pt idx="5224">
                  <c:v>17.8</c:v>
                </c:pt>
                <c:pt idx="5225">
                  <c:v>17.8</c:v>
                </c:pt>
                <c:pt idx="5226">
                  <c:v>17.8</c:v>
                </c:pt>
                <c:pt idx="5227">
                  <c:v>17.8</c:v>
                </c:pt>
                <c:pt idx="5228">
                  <c:v>17.8</c:v>
                </c:pt>
                <c:pt idx="5229">
                  <c:v>17.8</c:v>
                </c:pt>
                <c:pt idx="5230">
                  <c:v>17.899999999999999</c:v>
                </c:pt>
                <c:pt idx="5231">
                  <c:v>17.899999999999999</c:v>
                </c:pt>
                <c:pt idx="5232">
                  <c:v>17.899999999999999</c:v>
                </c:pt>
                <c:pt idx="5233">
                  <c:v>17.899999999999999</c:v>
                </c:pt>
                <c:pt idx="5234">
                  <c:v>17.899999999999999</c:v>
                </c:pt>
                <c:pt idx="5235">
                  <c:v>17.899999999999999</c:v>
                </c:pt>
                <c:pt idx="5236">
                  <c:v>17.899999999999999</c:v>
                </c:pt>
                <c:pt idx="5237">
                  <c:v>17.899999999999999</c:v>
                </c:pt>
                <c:pt idx="5238">
                  <c:v>17.899999999999999</c:v>
                </c:pt>
                <c:pt idx="5239">
                  <c:v>17.899999999999999</c:v>
                </c:pt>
                <c:pt idx="5240">
                  <c:v>17.899999999999999</c:v>
                </c:pt>
                <c:pt idx="5241">
                  <c:v>17.899999999999999</c:v>
                </c:pt>
                <c:pt idx="5242">
                  <c:v>17.899999999999999</c:v>
                </c:pt>
                <c:pt idx="5243">
                  <c:v>17.899999999999999</c:v>
                </c:pt>
                <c:pt idx="5244">
                  <c:v>17.899999999999999</c:v>
                </c:pt>
                <c:pt idx="5245">
                  <c:v>17.899999999999999</c:v>
                </c:pt>
                <c:pt idx="5246">
                  <c:v>17.899999999999999</c:v>
                </c:pt>
                <c:pt idx="5247">
                  <c:v>17.899999999999999</c:v>
                </c:pt>
                <c:pt idx="5248">
                  <c:v>17.899999999999999</c:v>
                </c:pt>
                <c:pt idx="5249">
                  <c:v>17.899999999999999</c:v>
                </c:pt>
                <c:pt idx="5250">
                  <c:v>17.899999999999999</c:v>
                </c:pt>
                <c:pt idx="5251">
                  <c:v>18</c:v>
                </c:pt>
                <c:pt idx="5252">
                  <c:v>18</c:v>
                </c:pt>
                <c:pt idx="5253">
                  <c:v>18</c:v>
                </c:pt>
                <c:pt idx="5254">
                  <c:v>18</c:v>
                </c:pt>
                <c:pt idx="5255">
                  <c:v>18</c:v>
                </c:pt>
                <c:pt idx="5256">
                  <c:v>18</c:v>
                </c:pt>
                <c:pt idx="5257">
                  <c:v>18</c:v>
                </c:pt>
                <c:pt idx="5258">
                  <c:v>18</c:v>
                </c:pt>
                <c:pt idx="5259">
                  <c:v>18</c:v>
                </c:pt>
                <c:pt idx="5260">
                  <c:v>18</c:v>
                </c:pt>
                <c:pt idx="5261">
                  <c:v>18</c:v>
                </c:pt>
                <c:pt idx="5262">
                  <c:v>18</c:v>
                </c:pt>
                <c:pt idx="5263">
                  <c:v>18</c:v>
                </c:pt>
                <c:pt idx="5264">
                  <c:v>18</c:v>
                </c:pt>
                <c:pt idx="5265">
                  <c:v>18</c:v>
                </c:pt>
                <c:pt idx="5266">
                  <c:v>18</c:v>
                </c:pt>
                <c:pt idx="5267">
                  <c:v>18</c:v>
                </c:pt>
                <c:pt idx="5268">
                  <c:v>18</c:v>
                </c:pt>
                <c:pt idx="5269">
                  <c:v>18</c:v>
                </c:pt>
                <c:pt idx="5270">
                  <c:v>18</c:v>
                </c:pt>
                <c:pt idx="5271">
                  <c:v>18.100000000000001</c:v>
                </c:pt>
                <c:pt idx="5272">
                  <c:v>18.100000000000001</c:v>
                </c:pt>
                <c:pt idx="5273">
                  <c:v>18.100000000000001</c:v>
                </c:pt>
                <c:pt idx="5274">
                  <c:v>18.100000000000001</c:v>
                </c:pt>
                <c:pt idx="5275">
                  <c:v>18.100000000000001</c:v>
                </c:pt>
                <c:pt idx="5276">
                  <c:v>18.100000000000001</c:v>
                </c:pt>
                <c:pt idx="5277">
                  <c:v>18.100000000000001</c:v>
                </c:pt>
                <c:pt idx="5278">
                  <c:v>18.100000000000001</c:v>
                </c:pt>
                <c:pt idx="5279">
                  <c:v>18.100000000000001</c:v>
                </c:pt>
                <c:pt idx="5280">
                  <c:v>18.100000000000001</c:v>
                </c:pt>
                <c:pt idx="5281">
                  <c:v>18.100000000000001</c:v>
                </c:pt>
                <c:pt idx="5282">
                  <c:v>18.2</c:v>
                </c:pt>
                <c:pt idx="5283">
                  <c:v>18.2</c:v>
                </c:pt>
                <c:pt idx="5284">
                  <c:v>18.2</c:v>
                </c:pt>
                <c:pt idx="5285">
                  <c:v>18.2</c:v>
                </c:pt>
                <c:pt idx="5286">
                  <c:v>18.2</c:v>
                </c:pt>
                <c:pt idx="5287">
                  <c:v>18.2</c:v>
                </c:pt>
                <c:pt idx="5288">
                  <c:v>18.2</c:v>
                </c:pt>
                <c:pt idx="5289">
                  <c:v>18.2</c:v>
                </c:pt>
                <c:pt idx="5290">
                  <c:v>18.2</c:v>
                </c:pt>
                <c:pt idx="5291">
                  <c:v>18.2</c:v>
                </c:pt>
                <c:pt idx="5292">
                  <c:v>18.2</c:v>
                </c:pt>
                <c:pt idx="5293">
                  <c:v>18.2</c:v>
                </c:pt>
                <c:pt idx="5294">
                  <c:v>18.2</c:v>
                </c:pt>
                <c:pt idx="5295">
                  <c:v>18.2</c:v>
                </c:pt>
                <c:pt idx="5296">
                  <c:v>18.2</c:v>
                </c:pt>
                <c:pt idx="5297">
                  <c:v>18.2</c:v>
                </c:pt>
                <c:pt idx="5298">
                  <c:v>18.3</c:v>
                </c:pt>
                <c:pt idx="5299">
                  <c:v>18.3</c:v>
                </c:pt>
                <c:pt idx="5300">
                  <c:v>18.3</c:v>
                </c:pt>
                <c:pt idx="5301">
                  <c:v>18.3</c:v>
                </c:pt>
                <c:pt idx="5302">
                  <c:v>18.3</c:v>
                </c:pt>
                <c:pt idx="5303">
                  <c:v>18.3</c:v>
                </c:pt>
                <c:pt idx="5304">
                  <c:v>18.3</c:v>
                </c:pt>
                <c:pt idx="5305">
                  <c:v>18.3</c:v>
                </c:pt>
                <c:pt idx="5306">
                  <c:v>18.3</c:v>
                </c:pt>
                <c:pt idx="5307">
                  <c:v>18.3</c:v>
                </c:pt>
                <c:pt idx="5308">
                  <c:v>18.3</c:v>
                </c:pt>
                <c:pt idx="5309">
                  <c:v>18.3</c:v>
                </c:pt>
                <c:pt idx="5310">
                  <c:v>18.3</c:v>
                </c:pt>
                <c:pt idx="5311">
                  <c:v>18.3</c:v>
                </c:pt>
                <c:pt idx="5312">
                  <c:v>18.399999999999999</c:v>
                </c:pt>
                <c:pt idx="5313">
                  <c:v>18.399999999999999</c:v>
                </c:pt>
                <c:pt idx="5314">
                  <c:v>18.399999999999999</c:v>
                </c:pt>
                <c:pt idx="5315">
                  <c:v>18.399999999999999</c:v>
                </c:pt>
                <c:pt idx="5316">
                  <c:v>18.399999999999999</c:v>
                </c:pt>
                <c:pt idx="5317">
                  <c:v>18.399999999999999</c:v>
                </c:pt>
                <c:pt idx="5318">
                  <c:v>18.399999999999999</c:v>
                </c:pt>
                <c:pt idx="5319">
                  <c:v>18.399999999999999</c:v>
                </c:pt>
                <c:pt idx="5320">
                  <c:v>18.399999999999999</c:v>
                </c:pt>
                <c:pt idx="5321">
                  <c:v>18.399999999999999</c:v>
                </c:pt>
                <c:pt idx="5322">
                  <c:v>18.399999999999999</c:v>
                </c:pt>
                <c:pt idx="5323">
                  <c:v>18.399999999999999</c:v>
                </c:pt>
                <c:pt idx="5324">
                  <c:v>18.399999999999999</c:v>
                </c:pt>
                <c:pt idx="5325">
                  <c:v>18.5</c:v>
                </c:pt>
                <c:pt idx="5326">
                  <c:v>18.5</c:v>
                </c:pt>
                <c:pt idx="5327">
                  <c:v>18.5</c:v>
                </c:pt>
                <c:pt idx="5328">
                  <c:v>18.5</c:v>
                </c:pt>
                <c:pt idx="5329">
                  <c:v>18.5</c:v>
                </c:pt>
                <c:pt idx="5330">
                  <c:v>18.600000000000001</c:v>
                </c:pt>
                <c:pt idx="5331">
                  <c:v>18.600000000000001</c:v>
                </c:pt>
                <c:pt idx="5332">
                  <c:v>18.600000000000001</c:v>
                </c:pt>
                <c:pt idx="5333">
                  <c:v>18.600000000000001</c:v>
                </c:pt>
                <c:pt idx="5334">
                  <c:v>18.600000000000001</c:v>
                </c:pt>
                <c:pt idx="5335">
                  <c:v>18.600000000000001</c:v>
                </c:pt>
                <c:pt idx="5336">
                  <c:v>18.600000000000001</c:v>
                </c:pt>
                <c:pt idx="5337">
                  <c:v>18.600000000000001</c:v>
                </c:pt>
                <c:pt idx="5338">
                  <c:v>18.600000000000001</c:v>
                </c:pt>
                <c:pt idx="5339">
                  <c:v>18.600000000000001</c:v>
                </c:pt>
                <c:pt idx="5340">
                  <c:v>18.600000000000001</c:v>
                </c:pt>
                <c:pt idx="5341">
                  <c:v>18.600000000000001</c:v>
                </c:pt>
                <c:pt idx="5342">
                  <c:v>18.600000000000001</c:v>
                </c:pt>
                <c:pt idx="5343">
                  <c:v>18.600000000000001</c:v>
                </c:pt>
                <c:pt idx="5344">
                  <c:v>18.600000000000001</c:v>
                </c:pt>
                <c:pt idx="5345">
                  <c:v>18.600000000000001</c:v>
                </c:pt>
                <c:pt idx="5346">
                  <c:v>18.600000000000001</c:v>
                </c:pt>
                <c:pt idx="5347">
                  <c:v>18.600000000000001</c:v>
                </c:pt>
                <c:pt idx="5348">
                  <c:v>18.600000000000001</c:v>
                </c:pt>
                <c:pt idx="5349">
                  <c:v>18.600000000000001</c:v>
                </c:pt>
                <c:pt idx="5350">
                  <c:v>18.600000000000001</c:v>
                </c:pt>
                <c:pt idx="5351">
                  <c:v>18.600000000000001</c:v>
                </c:pt>
                <c:pt idx="5352">
                  <c:v>18.600000000000001</c:v>
                </c:pt>
                <c:pt idx="5353">
                  <c:v>18.7</c:v>
                </c:pt>
                <c:pt idx="5354">
                  <c:v>18.7</c:v>
                </c:pt>
                <c:pt idx="5355">
                  <c:v>18.7</c:v>
                </c:pt>
                <c:pt idx="5356">
                  <c:v>18.7</c:v>
                </c:pt>
                <c:pt idx="5357">
                  <c:v>18.7</c:v>
                </c:pt>
                <c:pt idx="5358">
                  <c:v>18.7</c:v>
                </c:pt>
                <c:pt idx="5359">
                  <c:v>18.7</c:v>
                </c:pt>
                <c:pt idx="5360">
                  <c:v>18.8</c:v>
                </c:pt>
                <c:pt idx="5361">
                  <c:v>18.8</c:v>
                </c:pt>
                <c:pt idx="5362">
                  <c:v>18.8</c:v>
                </c:pt>
                <c:pt idx="5363">
                  <c:v>18.8</c:v>
                </c:pt>
                <c:pt idx="5364">
                  <c:v>18.8</c:v>
                </c:pt>
                <c:pt idx="5365">
                  <c:v>18.8</c:v>
                </c:pt>
                <c:pt idx="5366">
                  <c:v>18.8</c:v>
                </c:pt>
                <c:pt idx="5367">
                  <c:v>18.8</c:v>
                </c:pt>
                <c:pt idx="5368">
                  <c:v>18.8</c:v>
                </c:pt>
                <c:pt idx="5369">
                  <c:v>18.8</c:v>
                </c:pt>
                <c:pt idx="5370">
                  <c:v>18.8</c:v>
                </c:pt>
                <c:pt idx="5371">
                  <c:v>18.8</c:v>
                </c:pt>
                <c:pt idx="5372">
                  <c:v>18.8</c:v>
                </c:pt>
                <c:pt idx="5373">
                  <c:v>18.8</c:v>
                </c:pt>
                <c:pt idx="5374">
                  <c:v>18.8</c:v>
                </c:pt>
                <c:pt idx="5375">
                  <c:v>18.8</c:v>
                </c:pt>
                <c:pt idx="5376">
                  <c:v>18.899999999999999</c:v>
                </c:pt>
                <c:pt idx="5377">
                  <c:v>18.899999999999999</c:v>
                </c:pt>
                <c:pt idx="5378">
                  <c:v>18.899999999999999</c:v>
                </c:pt>
                <c:pt idx="5379">
                  <c:v>18.899999999999999</c:v>
                </c:pt>
                <c:pt idx="5380">
                  <c:v>18.899999999999999</c:v>
                </c:pt>
                <c:pt idx="5381">
                  <c:v>18.899999999999999</c:v>
                </c:pt>
                <c:pt idx="5382">
                  <c:v>18.899999999999999</c:v>
                </c:pt>
                <c:pt idx="5383">
                  <c:v>18.899999999999999</c:v>
                </c:pt>
                <c:pt idx="5384">
                  <c:v>18.899999999999999</c:v>
                </c:pt>
                <c:pt idx="5385">
                  <c:v>18.899999999999999</c:v>
                </c:pt>
                <c:pt idx="5386">
                  <c:v>18.899999999999999</c:v>
                </c:pt>
                <c:pt idx="5387">
                  <c:v>18.899999999999999</c:v>
                </c:pt>
                <c:pt idx="5388">
                  <c:v>18.899999999999999</c:v>
                </c:pt>
                <c:pt idx="5389">
                  <c:v>18.899999999999999</c:v>
                </c:pt>
                <c:pt idx="5390">
                  <c:v>18.899999999999999</c:v>
                </c:pt>
                <c:pt idx="5391">
                  <c:v>18.899999999999999</c:v>
                </c:pt>
                <c:pt idx="5392">
                  <c:v>18.899999999999999</c:v>
                </c:pt>
                <c:pt idx="5393">
                  <c:v>18.899999999999999</c:v>
                </c:pt>
                <c:pt idx="5394">
                  <c:v>18.899999999999999</c:v>
                </c:pt>
                <c:pt idx="5395">
                  <c:v>19</c:v>
                </c:pt>
                <c:pt idx="5396">
                  <c:v>19</c:v>
                </c:pt>
                <c:pt idx="5397">
                  <c:v>19</c:v>
                </c:pt>
                <c:pt idx="5398">
                  <c:v>19</c:v>
                </c:pt>
                <c:pt idx="5399">
                  <c:v>19</c:v>
                </c:pt>
                <c:pt idx="5400">
                  <c:v>19</c:v>
                </c:pt>
                <c:pt idx="5401">
                  <c:v>19</c:v>
                </c:pt>
                <c:pt idx="5402">
                  <c:v>19</c:v>
                </c:pt>
                <c:pt idx="5403">
                  <c:v>19</c:v>
                </c:pt>
                <c:pt idx="5404">
                  <c:v>19</c:v>
                </c:pt>
                <c:pt idx="5405">
                  <c:v>19</c:v>
                </c:pt>
                <c:pt idx="5406">
                  <c:v>19</c:v>
                </c:pt>
                <c:pt idx="5407">
                  <c:v>19</c:v>
                </c:pt>
                <c:pt idx="5408">
                  <c:v>19</c:v>
                </c:pt>
                <c:pt idx="5409">
                  <c:v>19</c:v>
                </c:pt>
                <c:pt idx="5410">
                  <c:v>19</c:v>
                </c:pt>
                <c:pt idx="5411">
                  <c:v>19</c:v>
                </c:pt>
                <c:pt idx="5412">
                  <c:v>19</c:v>
                </c:pt>
                <c:pt idx="5413">
                  <c:v>19.100000000000001</c:v>
                </c:pt>
                <c:pt idx="5414">
                  <c:v>19.100000000000001</c:v>
                </c:pt>
                <c:pt idx="5415">
                  <c:v>19.100000000000001</c:v>
                </c:pt>
                <c:pt idx="5416">
                  <c:v>19.100000000000001</c:v>
                </c:pt>
                <c:pt idx="5417">
                  <c:v>19.100000000000001</c:v>
                </c:pt>
                <c:pt idx="5418">
                  <c:v>19.100000000000001</c:v>
                </c:pt>
                <c:pt idx="5419">
                  <c:v>19.100000000000001</c:v>
                </c:pt>
                <c:pt idx="5420">
                  <c:v>19.100000000000001</c:v>
                </c:pt>
                <c:pt idx="5421">
                  <c:v>19.100000000000001</c:v>
                </c:pt>
                <c:pt idx="5422">
                  <c:v>19.100000000000001</c:v>
                </c:pt>
                <c:pt idx="5423">
                  <c:v>19.100000000000001</c:v>
                </c:pt>
                <c:pt idx="5424">
                  <c:v>19.100000000000001</c:v>
                </c:pt>
                <c:pt idx="5425">
                  <c:v>19.100000000000001</c:v>
                </c:pt>
                <c:pt idx="5426">
                  <c:v>19.100000000000001</c:v>
                </c:pt>
                <c:pt idx="5427">
                  <c:v>19.100000000000001</c:v>
                </c:pt>
                <c:pt idx="5428">
                  <c:v>19.100000000000001</c:v>
                </c:pt>
                <c:pt idx="5429">
                  <c:v>19.100000000000001</c:v>
                </c:pt>
                <c:pt idx="5430">
                  <c:v>19.2</c:v>
                </c:pt>
                <c:pt idx="5431">
                  <c:v>19.2</c:v>
                </c:pt>
                <c:pt idx="5432">
                  <c:v>19.2</c:v>
                </c:pt>
                <c:pt idx="5433">
                  <c:v>19.2</c:v>
                </c:pt>
                <c:pt idx="5434">
                  <c:v>19.2</c:v>
                </c:pt>
                <c:pt idx="5435">
                  <c:v>19.2</c:v>
                </c:pt>
                <c:pt idx="5436">
                  <c:v>19.2</c:v>
                </c:pt>
                <c:pt idx="5437">
                  <c:v>19.2</c:v>
                </c:pt>
                <c:pt idx="5438">
                  <c:v>19.2</c:v>
                </c:pt>
                <c:pt idx="5439">
                  <c:v>19.2</c:v>
                </c:pt>
                <c:pt idx="5440">
                  <c:v>19.2</c:v>
                </c:pt>
                <c:pt idx="5441">
                  <c:v>19.2</c:v>
                </c:pt>
                <c:pt idx="5442">
                  <c:v>19.2</c:v>
                </c:pt>
                <c:pt idx="5443">
                  <c:v>19.2</c:v>
                </c:pt>
                <c:pt idx="5444">
                  <c:v>19.2</c:v>
                </c:pt>
                <c:pt idx="5445">
                  <c:v>19.2</c:v>
                </c:pt>
                <c:pt idx="5446">
                  <c:v>19.2</c:v>
                </c:pt>
                <c:pt idx="5447">
                  <c:v>19.2</c:v>
                </c:pt>
                <c:pt idx="5448">
                  <c:v>19.2</c:v>
                </c:pt>
                <c:pt idx="5449">
                  <c:v>19.2</c:v>
                </c:pt>
                <c:pt idx="5450">
                  <c:v>19.2</c:v>
                </c:pt>
                <c:pt idx="5451">
                  <c:v>19.2</c:v>
                </c:pt>
                <c:pt idx="5452">
                  <c:v>19.2</c:v>
                </c:pt>
                <c:pt idx="5453">
                  <c:v>19.2</c:v>
                </c:pt>
                <c:pt idx="5454">
                  <c:v>19.2</c:v>
                </c:pt>
                <c:pt idx="5455">
                  <c:v>19.3</c:v>
                </c:pt>
                <c:pt idx="5456">
                  <c:v>19.3</c:v>
                </c:pt>
                <c:pt idx="5457">
                  <c:v>19.3</c:v>
                </c:pt>
                <c:pt idx="5458">
                  <c:v>19.3</c:v>
                </c:pt>
                <c:pt idx="5459">
                  <c:v>19.3</c:v>
                </c:pt>
                <c:pt idx="5460">
                  <c:v>19.3</c:v>
                </c:pt>
                <c:pt idx="5461">
                  <c:v>19.3</c:v>
                </c:pt>
                <c:pt idx="5462">
                  <c:v>19.3</c:v>
                </c:pt>
                <c:pt idx="5463">
                  <c:v>19.3</c:v>
                </c:pt>
                <c:pt idx="5464">
                  <c:v>19.3</c:v>
                </c:pt>
                <c:pt idx="5465">
                  <c:v>19.3</c:v>
                </c:pt>
                <c:pt idx="5466">
                  <c:v>19.3</c:v>
                </c:pt>
                <c:pt idx="5467">
                  <c:v>19.3</c:v>
                </c:pt>
                <c:pt idx="5468">
                  <c:v>19.399999999999999</c:v>
                </c:pt>
                <c:pt idx="5469">
                  <c:v>19.399999999999999</c:v>
                </c:pt>
                <c:pt idx="5470">
                  <c:v>19.399999999999999</c:v>
                </c:pt>
                <c:pt idx="5471">
                  <c:v>19.399999999999999</c:v>
                </c:pt>
                <c:pt idx="5472">
                  <c:v>19.399999999999999</c:v>
                </c:pt>
                <c:pt idx="5473">
                  <c:v>19.399999999999999</c:v>
                </c:pt>
                <c:pt idx="5474">
                  <c:v>19.399999999999999</c:v>
                </c:pt>
                <c:pt idx="5475">
                  <c:v>19.399999999999999</c:v>
                </c:pt>
                <c:pt idx="5476">
                  <c:v>19.399999999999999</c:v>
                </c:pt>
                <c:pt idx="5477">
                  <c:v>19.399999999999999</c:v>
                </c:pt>
                <c:pt idx="5478">
                  <c:v>19.399999999999999</c:v>
                </c:pt>
                <c:pt idx="5479">
                  <c:v>19.399999999999999</c:v>
                </c:pt>
                <c:pt idx="5480">
                  <c:v>19.399999999999999</c:v>
                </c:pt>
                <c:pt idx="5481">
                  <c:v>19.399999999999999</c:v>
                </c:pt>
                <c:pt idx="5482">
                  <c:v>19.399999999999999</c:v>
                </c:pt>
                <c:pt idx="5483">
                  <c:v>19.399999999999999</c:v>
                </c:pt>
                <c:pt idx="5484">
                  <c:v>19.399999999999999</c:v>
                </c:pt>
                <c:pt idx="5485">
                  <c:v>19.399999999999999</c:v>
                </c:pt>
                <c:pt idx="5486">
                  <c:v>19.5</c:v>
                </c:pt>
                <c:pt idx="5487">
                  <c:v>19.5</c:v>
                </c:pt>
                <c:pt idx="5488">
                  <c:v>19.5</c:v>
                </c:pt>
                <c:pt idx="5489">
                  <c:v>19.5</c:v>
                </c:pt>
                <c:pt idx="5490">
                  <c:v>19.5</c:v>
                </c:pt>
                <c:pt idx="5491">
                  <c:v>19.5</c:v>
                </c:pt>
                <c:pt idx="5492">
                  <c:v>19.5</c:v>
                </c:pt>
                <c:pt idx="5493">
                  <c:v>19.5</c:v>
                </c:pt>
                <c:pt idx="5494">
                  <c:v>19.5</c:v>
                </c:pt>
                <c:pt idx="5495">
                  <c:v>19.5</c:v>
                </c:pt>
                <c:pt idx="5496">
                  <c:v>19.5</c:v>
                </c:pt>
                <c:pt idx="5497">
                  <c:v>19.5</c:v>
                </c:pt>
                <c:pt idx="5498">
                  <c:v>19.5</c:v>
                </c:pt>
                <c:pt idx="5499">
                  <c:v>19.600000000000001</c:v>
                </c:pt>
                <c:pt idx="5500">
                  <c:v>19.600000000000001</c:v>
                </c:pt>
                <c:pt idx="5501">
                  <c:v>19.600000000000001</c:v>
                </c:pt>
                <c:pt idx="5502">
                  <c:v>19.600000000000001</c:v>
                </c:pt>
                <c:pt idx="5503">
                  <c:v>19.600000000000001</c:v>
                </c:pt>
                <c:pt idx="5504">
                  <c:v>19.600000000000001</c:v>
                </c:pt>
                <c:pt idx="5505">
                  <c:v>19.600000000000001</c:v>
                </c:pt>
                <c:pt idx="5506">
                  <c:v>19.600000000000001</c:v>
                </c:pt>
                <c:pt idx="5507">
                  <c:v>19.600000000000001</c:v>
                </c:pt>
                <c:pt idx="5508">
                  <c:v>19.600000000000001</c:v>
                </c:pt>
                <c:pt idx="5509">
                  <c:v>19.600000000000001</c:v>
                </c:pt>
                <c:pt idx="5510">
                  <c:v>19.600000000000001</c:v>
                </c:pt>
                <c:pt idx="5511">
                  <c:v>19.600000000000001</c:v>
                </c:pt>
                <c:pt idx="5512">
                  <c:v>19.600000000000001</c:v>
                </c:pt>
                <c:pt idx="5513">
                  <c:v>19.7</c:v>
                </c:pt>
                <c:pt idx="5514">
                  <c:v>19.7</c:v>
                </c:pt>
                <c:pt idx="5515">
                  <c:v>19.7</c:v>
                </c:pt>
                <c:pt idx="5516">
                  <c:v>19.7</c:v>
                </c:pt>
                <c:pt idx="5517">
                  <c:v>19.7</c:v>
                </c:pt>
                <c:pt idx="5518">
                  <c:v>19.7</c:v>
                </c:pt>
                <c:pt idx="5519">
                  <c:v>19.7</c:v>
                </c:pt>
                <c:pt idx="5520">
                  <c:v>19.7</c:v>
                </c:pt>
                <c:pt idx="5521">
                  <c:v>19.7</c:v>
                </c:pt>
                <c:pt idx="5522">
                  <c:v>19.7</c:v>
                </c:pt>
                <c:pt idx="5523">
                  <c:v>19.7</c:v>
                </c:pt>
                <c:pt idx="5524">
                  <c:v>19.7</c:v>
                </c:pt>
                <c:pt idx="5525">
                  <c:v>19.7</c:v>
                </c:pt>
                <c:pt idx="5526">
                  <c:v>19.7</c:v>
                </c:pt>
                <c:pt idx="5527">
                  <c:v>19.7</c:v>
                </c:pt>
                <c:pt idx="5528">
                  <c:v>19.7</c:v>
                </c:pt>
                <c:pt idx="5529">
                  <c:v>19.8</c:v>
                </c:pt>
                <c:pt idx="5530">
                  <c:v>19.8</c:v>
                </c:pt>
                <c:pt idx="5531">
                  <c:v>19.8</c:v>
                </c:pt>
                <c:pt idx="5532">
                  <c:v>19.8</c:v>
                </c:pt>
                <c:pt idx="5533">
                  <c:v>19.8</c:v>
                </c:pt>
                <c:pt idx="5534">
                  <c:v>19.8</c:v>
                </c:pt>
                <c:pt idx="5535">
                  <c:v>19.8</c:v>
                </c:pt>
                <c:pt idx="5536">
                  <c:v>19.8</c:v>
                </c:pt>
                <c:pt idx="5537">
                  <c:v>19.8</c:v>
                </c:pt>
                <c:pt idx="5538">
                  <c:v>19.8</c:v>
                </c:pt>
                <c:pt idx="5539">
                  <c:v>19.8</c:v>
                </c:pt>
                <c:pt idx="5540">
                  <c:v>19.8</c:v>
                </c:pt>
                <c:pt idx="5541">
                  <c:v>19.8</c:v>
                </c:pt>
                <c:pt idx="5542">
                  <c:v>19.8</c:v>
                </c:pt>
                <c:pt idx="5543">
                  <c:v>19.8</c:v>
                </c:pt>
                <c:pt idx="5544">
                  <c:v>19.8</c:v>
                </c:pt>
                <c:pt idx="5545">
                  <c:v>19.8</c:v>
                </c:pt>
                <c:pt idx="5546">
                  <c:v>19.8</c:v>
                </c:pt>
                <c:pt idx="5547">
                  <c:v>19.8</c:v>
                </c:pt>
                <c:pt idx="5548">
                  <c:v>19.8</c:v>
                </c:pt>
                <c:pt idx="5549">
                  <c:v>19.899999999999999</c:v>
                </c:pt>
                <c:pt idx="5550">
                  <c:v>19.899999999999999</c:v>
                </c:pt>
                <c:pt idx="5551">
                  <c:v>19.899999999999999</c:v>
                </c:pt>
                <c:pt idx="5552">
                  <c:v>19.899999999999999</c:v>
                </c:pt>
                <c:pt idx="5553">
                  <c:v>19.899999999999999</c:v>
                </c:pt>
                <c:pt idx="5554">
                  <c:v>19.899999999999999</c:v>
                </c:pt>
                <c:pt idx="5555">
                  <c:v>19.899999999999999</c:v>
                </c:pt>
                <c:pt idx="5556">
                  <c:v>19.899999999999999</c:v>
                </c:pt>
                <c:pt idx="5557">
                  <c:v>19.899999999999999</c:v>
                </c:pt>
                <c:pt idx="5558">
                  <c:v>19.899999999999999</c:v>
                </c:pt>
                <c:pt idx="5559">
                  <c:v>19.899999999999999</c:v>
                </c:pt>
                <c:pt idx="5560">
                  <c:v>19.899999999999999</c:v>
                </c:pt>
                <c:pt idx="5561">
                  <c:v>19.899999999999999</c:v>
                </c:pt>
                <c:pt idx="5562">
                  <c:v>19.899999999999999</c:v>
                </c:pt>
                <c:pt idx="5563">
                  <c:v>19.899999999999999</c:v>
                </c:pt>
                <c:pt idx="5564">
                  <c:v>19.899999999999999</c:v>
                </c:pt>
                <c:pt idx="5565">
                  <c:v>19.899999999999999</c:v>
                </c:pt>
                <c:pt idx="5566">
                  <c:v>19.899999999999999</c:v>
                </c:pt>
                <c:pt idx="5567">
                  <c:v>19.899999999999999</c:v>
                </c:pt>
                <c:pt idx="5568">
                  <c:v>19.899999999999999</c:v>
                </c:pt>
                <c:pt idx="5569">
                  <c:v>20</c:v>
                </c:pt>
                <c:pt idx="5570">
                  <c:v>20</c:v>
                </c:pt>
                <c:pt idx="5571">
                  <c:v>20</c:v>
                </c:pt>
                <c:pt idx="5572">
                  <c:v>20</c:v>
                </c:pt>
                <c:pt idx="5573">
                  <c:v>20</c:v>
                </c:pt>
                <c:pt idx="5574">
                  <c:v>20</c:v>
                </c:pt>
                <c:pt idx="5575">
                  <c:v>20</c:v>
                </c:pt>
                <c:pt idx="5576">
                  <c:v>20</c:v>
                </c:pt>
                <c:pt idx="5577">
                  <c:v>20</c:v>
                </c:pt>
                <c:pt idx="5578">
                  <c:v>20</c:v>
                </c:pt>
                <c:pt idx="5579">
                  <c:v>20</c:v>
                </c:pt>
                <c:pt idx="5580">
                  <c:v>20</c:v>
                </c:pt>
                <c:pt idx="5581">
                  <c:v>20.100000000000001</c:v>
                </c:pt>
                <c:pt idx="5582">
                  <c:v>20.100000000000001</c:v>
                </c:pt>
                <c:pt idx="5583">
                  <c:v>20.100000000000001</c:v>
                </c:pt>
                <c:pt idx="5584">
                  <c:v>20.100000000000001</c:v>
                </c:pt>
                <c:pt idx="5585">
                  <c:v>20.100000000000001</c:v>
                </c:pt>
                <c:pt idx="5586">
                  <c:v>20.100000000000001</c:v>
                </c:pt>
                <c:pt idx="5587">
                  <c:v>20.100000000000001</c:v>
                </c:pt>
                <c:pt idx="5588">
                  <c:v>20.100000000000001</c:v>
                </c:pt>
                <c:pt idx="5589">
                  <c:v>20.100000000000001</c:v>
                </c:pt>
                <c:pt idx="5590">
                  <c:v>20.100000000000001</c:v>
                </c:pt>
                <c:pt idx="5591">
                  <c:v>20.100000000000001</c:v>
                </c:pt>
                <c:pt idx="5592">
                  <c:v>20.100000000000001</c:v>
                </c:pt>
                <c:pt idx="5593">
                  <c:v>20.100000000000001</c:v>
                </c:pt>
                <c:pt idx="5594">
                  <c:v>20.100000000000001</c:v>
                </c:pt>
                <c:pt idx="5595">
                  <c:v>20.2</c:v>
                </c:pt>
                <c:pt idx="5596">
                  <c:v>20.2</c:v>
                </c:pt>
                <c:pt idx="5597">
                  <c:v>20.2</c:v>
                </c:pt>
                <c:pt idx="5598">
                  <c:v>20.2</c:v>
                </c:pt>
                <c:pt idx="5599">
                  <c:v>20.2</c:v>
                </c:pt>
                <c:pt idx="5600">
                  <c:v>20.2</c:v>
                </c:pt>
                <c:pt idx="5601">
                  <c:v>20.2</c:v>
                </c:pt>
                <c:pt idx="5602">
                  <c:v>20.2</c:v>
                </c:pt>
                <c:pt idx="5603">
                  <c:v>20.2</c:v>
                </c:pt>
                <c:pt idx="5604">
                  <c:v>20.2</c:v>
                </c:pt>
                <c:pt idx="5605">
                  <c:v>20.2</c:v>
                </c:pt>
                <c:pt idx="5606">
                  <c:v>20.2</c:v>
                </c:pt>
                <c:pt idx="5607">
                  <c:v>20.2</c:v>
                </c:pt>
                <c:pt idx="5608">
                  <c:v>20.2</c:v>
                </c:pt>
                <c:pt idx="5609">
                  <c:v>20.2</c:v>
                </c:pt>
                <c:pt idx="5610">
                  <c:v>20.2</c:v>
                </c:pt>
                <c:pt idx="5611">
                  <c:v>20.2</c:v>
                </c:pt>
                <c:pt idx="5612">
                  <c:v>20.2</c:v>
                </c:pt>
                <c:pt idx="5613">
                  <c:v>20.3</c:v>
                </c:pt>
                <c:pt idx="5614">
                  <c:v>20.3</c:v>
                </c:pt>
                <c:pt idx="5615">
                  <c:v>20.3</c:v>
                </c:pt>
                <c:pt idx="5616">
                  <c:v>20.3</c:v>
                </c:pt>
                <c:pt idx="5617">
                  <c:v>20.3</c:v>
                </c:pt>
                <c:pt idx="5618">
                  <c:v>20.3</c:v>
                </c:pt>
                <c:pt idx="5619">
                  <c:v>20.3</c:v>
                </c:pt>
                <c:pt idx="5620">
                  <c:v>20.3</c:v>
                </c:pt>
                <c:pt idx="5621">
                  <c:v>20.3</c:v>
                </c:pt>
                <c:pt idx="5622">
                  <c:v>20.3</c:v>
                </c:pt>
                <c:pt idx="5623">
                  <c:v>20.3</c:v>
                </c:pt>
                <c:pt idx="5624">
                  <c:v>20.3</c:v>
                </c:pt>
                <c:pt idx="5625">
                  <c:v>20.3</c:v>
                </c:pt>
                <c:pt idx="5626">
                  <c:v>20.3</c:v>
                </c:pt>
                <c:pt idx="5627">
                  <c:v>20.3</c:v>
                </c:pt>
                <c:pt idx="5628">
                  <c:v>20.3</c:v>
                </c:pt>
                <c:pt idx="5629">
                  <c:v>20.3</c:v>
                </c:pt>
                <c:pt idx="5630">
                  <c:v>20.3</c:v>
                </c:pt>
                <c:pt idx="5631">
                  <c:v>20.399999999999999</c:v>
                </c:pt>
                <c:pt idx="5632">
                  <c:v>20.399999999999999</c:v>
                </c:pt>
                <c:pt idx="5633">
                  <c:v>20.399999999999999</c:v>
                </c:pt>
                <c:pt idx="5634">
                  <c:v>20.399999999999999</c:v>
                </c:pt>
                <c:pt idx="5635">
                  <c:v>20.399999999999999</c:v>
                </c:pt>
                <c:pt idx="5636">
                  <c:v>20.399999999999999</c:v>
                </c:pt>
                <c:pt idx="5637">
                  <c:v>20.399999999999999</c:v>
                </c:pt>
                <c:pt idx="5638">
                  <c:v>20.399999999999999</c:v>
                </c:pt>
                <c:pt idx="5639">
                  <c:v>20.399999999999999</c:v>
                </c:pt>
                <c:pt idx="5640">
                  <c:v>20.399999999999999</c:v>
                </c:pt>
                <c:pt idx="5641">
                  <c:v>20.399999999999999</c:v>
                </c:pt>
                <c:pt idx="5642">
                  <c:v>20.399999999999999</c:v>
                </c:pt>
                <c:pt idx="5643">
                  <c:v>20.399999999999999</c:v>
                </c:pt>
                <c:pt idx="5644">
                  <c:v>20.399999999999999</c:v>
                </c:pt>
                <c:pt idx="5645">
                  <c:v>20.399999999999999</c:v>
                </c:pt>
                <c:pt idx="5646">
                  <c:v>20.399999999999999</c:v>
                </c:pt>
                <c:pt idx="5647">
                  <c:v>20.5</c:v>
                </c:pt>
                <c:pt idx="5648">
                  <c:v>20.5</c:v>
                </c:pt>
                <c:pt idx="5649">
                  <c:v>20.5</c:v>
                </c:pt>
                <c:pt idx="5650">
                  <c:v>20.5</c:v>
                </c:pt>
                <c:pt idx="5651">
                  <c:v>20.5</c:v>
                </c:pt>
                <c:pt idx="5652">
                  <c:v>20.5</c:v>
                </c:pt>
                <c:pt idx="5653">
                  <c:v>20.5</c:v>
                </c:pt>
                <c:pt idx="5654">
                  <c:v>20.5</c:v>
                </c:pt>
                <c:pt idx="5655">
                  <c:v>20.5</c:v>
                </c:pt>
                <c:pt idx="5656">
                  <c:v>20.5</c:v>
                </c:pt>
                <c:pt idx="5657">
                  <c:v>20.5</c:v>
                </c:pt>
                <c:pt idx="5658">
                  <c:v>20.5</c:v>
                </c:pt>
                <c:pt idx="5659">
                  <c:v>20.5</c:v>
                </c:pt>
                <c:pt idx="5660">
                  <c:v>20.5</c:v>
                </c:pt>
                <c:pt idx="5661">
                  <c:v>20.5</c:v>
                </c:pt>
                <c:pt idx="5662">
                  <c:v>20.5</c:v>
                </c:pt>
                <c:pt idx="5663">
                  <c:v>20.5</c:v>
                </c:pt>
                <c:pt idx="5664">
                  <c:v>20.5</c:v>
                </c:pt>
                <c:pt idx="5665">
                  <c:v>20.5</c:v>
                </c:pt>
                <c:pt idx="5666">
                  <c:v>20.5</c:v>
                </c:pt>
                <c:pt idx="5667">
                  <c:v>20.5</c:v>
                </c:pt>
                <c:pt idx="5668">
                  <c:v>20.5</c:v>
                </c:pt>
                <c:pt idx="5669">
                  <c:v>20.5</c:v>
                </c:pt>
                <c:pt idx="5670">
                  <c:v>20.5</c:v>
                </c:pt>
                <c:pt idx="5671">
                  <c:v>20.6</c:v>
                </c:pt>
                <c:pt idx="5672">
                  <c:v>20.6</c:v>
                </c:pt>
                <c:pt idx="5673">
                  <c:v>20.6</c:v>
                </c:pt>
                <c:pt idx="5674">
                  <c:v>20.6</c:v>
                </c:pt>
                <c:pt idx="5675">
                  <c:v>20.6</c:v>
                </c:pt>
                <c:pt idx="5676">
                  <c:v>20.6</c:v>
                </c:pt>
                <c:pt idx="5677">
                  <c:v>20.6</c:v>
                </c:pt>
                <c:pt idx="5678">
                  <c:v>20.6</c:v>
                </c:pt>
                <c:pt idx="5679">
                  <c:v>20.6</c:v>
                </c:pt>
                <c:pt idx="5680">
                  <c:v>20.6</c:v>
                </c:pt>
                <c:pt idx="5681">
                  <c:v>20.6</c:v>
                </c:pt>
                <c:pt idx="5682">
                  <c:v>20.6</c:v>
                </c:pt>
                <c:pt idx="5683">
                  <c:v>20.6</c:v>
                </c:pt>
                <c:pt idx="5684">
                  <c:v>20.6</c:v>
                </c:pt>
                <c:pt idx="5685">
                  <c:v>20.6</c:v>
                </c:pt>
                <c:pt idx="5686">
                  <c:v>20.7</c:v>
                </c:pt>
                <c:pt idx="5687">
                  <c:v>20.7</c:v>
                </c:pt>
                <c:pt idx="5688">
                  <c:v>20.7</c:v>
                </c:pt>
                <c:pt idx="5689">
                  <c:v>20.7</c:v>
                </c:pt>
                <c:pt idx="5690">
                  <c:v>20.7</c:v>
                </c:pt>
                <c:pt idx="5691">
                  <c:v>20.7</c:v>
                </c:pt>
                <c:pt idx="5692">
                  <c:v>20.7</c:v>
                </c:pt>
                <c:pt idx="5693">
                  <c:v>20.7</c:v>
                </c:pt>
                <c:pt idx="5694">
                  <c:v>20.7</c:v>
                </c:pt>
                <c:pt idx="5695">
                  <c:v>20.7</c:v>
                </c:pt>
                <c:pt idx="5696">
                  <c:v>20.7</c:v>
                </c:pt>
                <c:pt idx="5697">
                  <c:v>20.7</c:v>
                </c:pt>
                <c:pt idx="5698">
                  <c:v>20.7</c:v>
                </c:pt>
                <c:pt idx="5699">
                  <c:v>20.8</c:v>
                </c:pt>
                <c:pt idx="5700">
                  <c:v>20.8</c:v>
                </c:pt>
                <c:pt idx="5701">
                  <c:v>20.8</c:v>
                </c:pt>
                <c:pt idx="5702">
                  <c:v>20.8</c:v>
                </c:pt>
                <c:pt idx="5703">
                  <c:v>20.8</c:v>
                </c:pt>
                <c:pt idx="5704">
                  <c:v>20.8</c:v>
                </c:pt>
                <c:pt idx="5705">
                  <c:v>20.8</c:v>
                </c:pt>
                <c:pt idx="5706">
                  <c:v>20.8</c:v>
                </c:pt>
                <c:pt idx="5707">
                  <c:v>20.8</c:v>
                </c:pt>
                <c:pt idx="5708">
                  <c:v>20.8</c:v>
                </c:pt>
                <c:pt idx="5709">
                  <c:v>20.9</c:v>
                </c:pt>
                <c:pt idx="5710">
                  <c:v>20.9</c:v>
                </c:pt>
                <c:pt idx="5711">
                  <c:v>20.9</c:v>
                </c:pt>
                <c:pt idx="5712">
                  <c:v>20.9</c:v>
                </c:pt>
                <c:pt idx="5713">
                  <c:v>20.9</c:v>
                </c:pt>
                <c:pt idx="5714">
                  <c:v>20.9</c:v>
                </c:pt>
                <c:pt idx="5715">
                  <c:v>20.9</c:v>
                </c:pt>
                <c:pt idx="5716">
                  <c:v>20.9</c:v>
                </c:pt>
                <c:pt idx="5717">
                  <c:v>20.9</c:v>
                </c:pt>
                <c:pt idx="5718">
                  <c:v>20.9</c:v>
                </c:pt>
                <c:pt idx="5719">
                  <c:v>20.9</c:v>
                </c:pt>
                <c:pt idx="5720">
                  <c:v>20.9</c:v>
                </c:pt>
                <c:pt idx="5721">
                  <c:v>21</c:v>
                </c:pt>
                <c:pt idx="5722">
                  <c:v>21</c:v>
                </c:pt>
                <c:pt idx="5723">
                  <c:v>21</c:v>
                </c:pt>
                <c:pt idx="5724">
                  <c:v>21</c:v>
                </c:pt>
                <c:pt idx="5725">
                  <c:v>21</c:v>
                </c:pt>
                <c:pt idx="5726">
                  <c:v>21</c:v>
                </c:pt>
                <c:pt idx="5727">
                  <c:v>21</c:v>
                </c:pt>
                <c:pt idx="5728">
                  <c:v>21</c:v>
                </c:pt>
                <c:pt idx="5729">
                  <c:v>21</c:v>
                </c:pt>
                <c:pt idx="5730">
                  <c:v>21</c:v>
                </c:pt>
                <c:pt idx="5731">
                  <c:v>21</c:v>
                </c:pt>
                <c:pt idx="5732">
                  <c:v>21.1</c:v>
                </c:pt>
                <c:pt idx="5733">
                  <c:v>21.1</c:v>
                </c:pt>
                <c:pt idx="5734">
                  <c:v>21.1</c:v>
                </c:pt>
                <c:pt idx="5735">
                  <c:v>21.1</c:v>
                </c:pt>
                <c:pt idx="5736">
                  <c:v>21.1</c:v>
                </c:pt>
                <c:pt idx="5737">
                  <c:v>21.1</c:v>
                </c:pt>
                <c:pt idx="5738">
                  <c:v>21.1</c:v>
                </c:pt>
                <c:pt idx="5739">
                  <c:v>21.1</c:v>
                </c:pt>
                <c:pt idx="5740">
                  <c:v>21.1</c:v>
                </c:pt>
                <c:pt idx="5741">
                  <c:v>21.1</c:v>
                </c:pt>
                <c:pt idx="5742">
                  <c:v>21.1</c:v>
                </c:pt>
                <c:pt idx="5743">
                  <c:v>21.1</c:v>
                </c:pt>
                <c:pt idx="5744">
                  <c:v>21.2</c:v>
                </c:pt>
                <c:pt idx="5745">
                  <c:v>21.2</c:v>
                </c:pt>
                <c:pt idx="5746">
                  <c:v>21.2</c:v>
                </c:pt>
                <c:pt idx="5747">
                  <c:v>21.2</c:v>
                </c:pt>
                <c:pt idx="5748">
                  <c:v>21.2</c:v>
                </c:pt>
                <c:pt idx="5749">
                  <c:v>21.2</c:v>
                </c:pt>
                <c:pt idx="5750">
                  <c:v>21.2</c:v>
                </c:pt>
                <c:pt idx="5751">
                  <c:v>21.2</c:v>
                </c:pt>
                <c:pt idx="5752">
                  <c:v>21.2</c:v>
                </c:pt>
                <c:pt idx="5753">
                  <c:v>21.2</c:v>
                </c:pt>
                <c:pt idx="5754">
                  <c:v>21.2</c:v>
                </c:pt>
                <c:pt idx="5755">
                  <c:v>21.2</c:v>
                </c:pt>
                <c:pt idx="5756">
                  <c:v>21.2</c:v>
                </c:pt>
                <c:pt idx="5757">
                  <c:v>21.2</c:v>
                </c:pt>
                <c:pt idx="5758">
                  <c:v>21.2</c:v>
                </c:pt>
                <c:pt idx="5759">
                  <c:v>21.2</c:v>
                </c:pt>
                <c:pt idx="5760">
                  <c:v>21.2</c:v>
                </c:pt>
                <c:pt idx="5761">
                  <c:v>21.3</c:v>
                </c:pt>
                <c:pt idx="5762">
                  <c:v>21.3</c:v>
                </c:pt>
                <c:pt idx="5763">
                  <c:v>21.3</c:v>
                </c:pt>
                <c:pt idx="5764">
                  <c:v>21.3</c:v>
                </c:pt>
                <c:pt idx="5765">
                  <c:v>21.3</c:v>
                </c:pt>
                <c:pt idx="5766">
                  <c:v>21.3</c:v>
                </c:pt>
                <c:pt idx="5767">
                  <c:v>21.3</c:v>
                </c:pt>
                <c:pt idx="5768">
                  <c:v>21.3</c:v>
                </c:pt>
                <c:pt idx="5769">
                  <c:v>21.3</c:v>
                </c:pt>
                <c:pt idx="5770">
                  <c:v>21.3</c:v>
                </c:pt>
                <c:pt idx="5771">
                  <c:v>21.3</c:v>
                </c:pt>
                <c:pt idx="5772">
                  <c:v>21.3</c:v>
                </c:pt>
                <c:pt idx="5773">
                  <c:v>21.4</c:v>
                </c:pt>
                <c:pt idx="5774">
                  <c:v>21.4</c:v>
                </c:pt>
                <c:pt idx="5775">
                  <c:v>21.4</c:v>
                </c:pt>
                <c:pt idx="5776">
                  <c:v>21.4</c:v>
                </c:pt>
                <c:pt idx="5777">
                  <c:v>21.4</c:v>
                </c:pt>
                <c:pt idx="5778">
                  <c:v>21.4</c:v>
                </c:pt>
                <c:pt idx="5779">
                  <c:v>21.4</c:v>
                </c:pt>
                <c:pt idx="5780">
                  <c:v>21.4</c:v>
                </c:pt>
                <c:pt idx="5781">
                  <c:v>21.4</c:v>
                </c:pt>
                <c:pt idx="5782">
                  <c:v>21.4</c:v>
                </c:pt>
                <c:pt idx="5783">
                  <c:v>21.4</c:v>
                </c:pt>
                <c:pt idx="5784">
                  <c:v>21.4</c:v>
                </c:pt>
                <c:pt idx="5785">
                  <c:v>21.4</c:v>
                </c:pt>
                <c:pt idx="5786">
                  <c:v>21.5</c:v>
                </c:pt>
                <c:pt idx="5787">
                  <c:v>21.5</c:v>
                </c:pt>
                <c:pt idx="5788">
                  <c:v>21.5</c:v>
                </c:pt>
                <c:pt idx="5789">
                  <c:v>21.5</c:v>
                </c:pt>
                <c:pt idx="5790">
                  <c:v>21.5</c:v>
                </c:pt>
                <c:pt idx="5791">
                  <c:v>21.5</c:v>
                </c:pt>
                <c:pt idx="5792">
                  <c:v>21.5</c:v>
                </c:pt>
                <c:pt idx="5793">
                  <c:v>21.5</c:v>
                </c:pt>
                <c:pt idx="5794">
                  <c:v>21.5</c:v>
                </c:pt>
                <c:pt idx="5795">
                  <c:v>21.5</c:v>
                </c:pt>
                <c:pt idx="5796">
                  <c:v>21.5</c:v>
                </c:pt>
                <c:pt idx="5797">
                  <c:v>21.5</c:v>
                </c:pt>
                <c:pt idx="5798">
                  <c:v>21.5</c:v>
                </c:pt>
                <c:pt idx="5799">
                  <c:v>21.5</c:v>
                </c:pt>
                <c:pt idx="5800">
                  <c:v>21.5</c:v>
                </c:pt>
                <c:pt idx="5801">
                  <c:v>21.5</c:v>
                </c:pt>
                <c:pt idx="5802">
                  <c:v>21.5</c:v>
                </c:pt>
                <c:pt idx="5803">
                  <c:v>21.6</c:v>
                </c:pt>
                <c:pt idx="5804">
                  <c:v>21.6</c:v>
                </c:pt>
                <c:pt idx="5805">
                  <c:v>21.6</c:v>
                </c:pt>
                <c:pt idx="5806">
                  <c:v>21.6</c:v>
                </c:pt>
                <c:pt idx="5807">
                  <c:v>21.6</c:v>
                </c:pt>
                <c:pt idx="5808">
                  <c:v>21.6</c:v>
                </c:pt>
                <c:pt idx="5809">
                  <c:v>21.6</c:v>
                </c:pt>
                <c:pt idx="5810">
                  <c:v>21.6</c:v>
                </c:pt>
                <c:pt idx="5811">
                  <c:v>21.6</c:v>
                </c:pt>
                <c:pt idx="5812">
                  <c:v>21.6</c:v>
                </c:pt>
                <c:pt idx="5813">
                  <c:v>21.6</c:v>
                </c:pt>
                <c:pt idx="5814">
                  <c:v>21.6</c:v>
                </c:pt>
                <c:pt idx="5815">
                  <c:v>21.6</c:v>
                </c:pt>
                <c:pt idx="5816">
                  <c:v>21.7</c:v>
                </c:pt>
                <c:pt idx="5817">
                  <c:v>21.7</c:v>
                </c:pt>
                <c:pt idx="5818">
                  <c:v>21.7</c:v>
                </c:pt>
                <c:pt idx="5819">
                  <c:v>21.7</c:v>
                </c:pt>
                <c:pt idx="5820">
                  <c:v>21.7</c:v>
                </c:pt>
                <c:pt idx="5821">
                  <c:v>21.7</c:v>
                </c:pt>
                <c:pt idx="5822">
                  <c:v>21.7</c:v>
                </c:pt>
                <c:pt idx="5823">
                  <c:v>21.7</c:v>
                </c:pt>
                <c:pt idx="5824">
                  <c:v>21.7</c:v>
                </c:pt>
                <c:pt idx="5825">
                  <c:v>21.7</c:v>
                </c:pt>
                <c:pt idx="5826">
                  <c:v>21.7</c:v>
                </c:pt>
                <c:pt idx="5827">
                  <c:v>21.7</c:v>
                </c:pt>
                <c:pt idx="5828">
                  <c:v>21.8</c:v>
                </c:pt>
                <c:pt idx="5829">
                  <c:v>21.8</c:v>
                </c:pt>
                <c:pt idx="5830">
                  <c:v>21.8</c:v>
                </c:pt>
                <c:pt idx="5831">
                  <c:v>21.8</c:v>
                </c:pt>
                <c:pt idx="5832">
                  <c:v>21.8</c:v>
                </c:pt>
                <c:pt idx="5833">
                  <c:v>21.8</c:v>
                </c:pt>
                <c:pt idx="5834">
                  <c:v>21.8</c:v>
                </c:pt>
                <c:pt idx="5835">
                  <c:v>21.8</c:v>
                </c:pt>
                <c:pt idx="5836">
                  <c:v>21.8</c:v>
                </c:pt>
                <c:pt idx="5837">
                  <c:v>21.8</c:v>
                </c:pt>
                <c:pt idx="5838">
                  <c:v>21.8</c:v>
                </c:pt>
                <c:pt idx="5839">
                  <c:v>21.8</c:v>
                </c:pt>
                <c:pt idx="5840">
                  <c:v>21.8</c:v>
                </c:pt>
                <c:pt idx="5841">
                  <c:v>21.8</c:v>
                </c:pt>
                <c:pt idx="5842">
                  <c:v>21.8</c:v>
                </c:pt>
                <c:pt idx="5843">
                  <c:v>21.9</c:v>
                </c:pt>
                <c:pt idx="5844">
                  <c:v>21.9</c:v>
                </c:pt>
                <c:pt idx="5845">
                  <c:v>21.9</c:v>
                </c:pt>
                <c:pt idx="5846">
                  <c:v>21.9</c:v>
                </c:pt>
                <c:pt idx="5847">
                  <c:v>21.9</c:v>
                </c:pt>
                <c:pt idx="5848">
                  <c:v>21.9</c:v>
                </c:pt>
                <c:pt idx="5849">
                  <c:v>21.9</c:v>
                </c:pt>
                <c:pt idx="5850">
                  <c:v>21.9</c:v>
                </c:pt>
                <c:pt idx="5851">
                  <c:v>21.9</c:v>
                </c:pt>
                <c:pt idx="5852">
                  <c:v>21.9</c:v>
                </c:pt>
                <c:pt idx="5853">
                  <c:v>21.9</c:v>
                </c:pt>
                <c:pt idx="5854">
                  <c:v>21.9</c:v>
                </c:pt>
                <c:pt idx="5855">
                  <c:v>21.9</c:v>
                </c:pt>
                <c:pt idx="5856">
                  <c:v>22</c:v>
                </c:pt>
                <c:pt idx="5857">
                  <c:v>22</c:v>
                </c:pt>
                <c:pt idx="5858">
                  <c:v>22</c:v>
                </c:pt>
                <c:pt idx="5859">
                  <c:v>22</c:v>
                </c:pt>
                <c:pt idx="5860">
                  <c:v>22</c:v>
                </c:pt>
                <c:pt idx="5861">
                  <c:v>22</c:v>
                </c:pt>
                <c:pt idx="5862">
                  <c:v>22</c:v>
                </c:pt>
                <c:pt idx="5863">
                  <c:v>22</c:v>
                </c:pt>
                <c:pt idx="5864">
                  <c:v>22</c:v>
                </c:pt>
                <c:pt idx="5865">
                  <c:v>22</c:v>
                </c:pt>
                <c:pt idx="5866">
                  <c:v>22</c:v>
                </c:pt>
                <c:pt idx="5867">
                  <c:v>22</c:v>
                </c:pt>
                <c:pt idx="5868">
                  <c:v>22</c:v>
                </c:pt>
                <c:pt idx="5869">
                  <c:v>22</c:v>
                </c:pt>
                <c:pt idx="5870">
                  <c:v>22</c:v>
                </c:pt>
                <c:pt idx="5871">
                  <c:v>22</c:v>
                </c:pt>
                <c:pt idx="5872">
                  <c:v>22</c:v>
                </c:pt>
                <c:pt idx="5873">
                  <c:v>22</c:v>
                </c:pt>
                <c:pt idx="5874">
                  <c:v>22</c:v>
                </c:pt>
                <c:pt idx="5875">
                  <c:v>22</c:v>
                </c:pt>
                <c:pt idx="5876">
                  <c:v>22</c:v>
                </c:pt>
                <c:pt idx="5877">
                  <c:v>22</c:v>
                </c:pt>
                <c:pt idx="5878">
                  <c:v>22.1</c:v>
                </c:pt>
                <c:pt idx="5879">
                  <c:v>22.1</c:v>
                </c:pt>
                <c:pt idx="5880">
                  <c:v>22.1</c:v>
                </c:pt>
                <c:pt idx="5881">
                  <c:v>22.1</c:v>
                </c:pt>
                <c:pt idx="5882">
                  <c:v>22.1</c:v>
                </c:pt>
                <c:pt idx="5883">
                  <c:v>22.1</c:v>
                </c:pt>
                <c:pt idx="5884">
                  <c:v>22.1</c:v>
                </c:pt>
                <c:pt idx="5885">
                  <c:v>22.1</c:v>
                </c:pt>
                <c:pt idx="5886">
                  <c:v>22.1</c:v>
                </c:pt>
                <c:pt idx="5887">
                  <c:v>22.1</c:v>
                </c:pt>
                <c:pt idx="5888">
                  <c:v>22.1</c:v>
                </c:pt>
                <c:pt idx="5889">
                  <c:v>22.2</c:v>
                </c:pt>
                <c:pt idx="5890">
                  <c:v>22.2</c:v>
                </c:pt>
                <c:pt idx="5891">
                  <c:v>22.2</c:v>
                </c:pt>
                <c:pt idx="5892">
                  <c:v>22.2</c:v>
                </c:pt>
                <c:pt idx="5893">
                  <c:v>22.2</c:v>
                </c:pt>
                <c:pt idx="5894">
                  <c:v>22.2</c:v>
                </c:pt>
                <c:pt idx="5895">
                  <c:v>22.2</c:v>
                </c:pt>
                <c:pt idx="5896">
                  <c:v>22.2</c:v>
                </c:pt>
                <c:pt idx="5897">
                  <c:v>22.2</c:v>
                </c:pt>
                <c:pt idx="5898">
                  <c:v>22.2</c:v>
                </c:pt>
                <c:pt idx="5899">
                  <c:v>22.2</c:v>
                </c:pt>
                <c:pt idx="5900">
                  <c:v>22.2</c:v>
                </c:pt>
                <c:pt idx="5901">
                  <c:v>22.2</c:v>
                </c:pt>
                <c:pt idx="5902">
                  <c:v>22.2</c:v>
                </c:pt>
                <c:pt idx="5903">
                  <c:v>22.2</c:v>
                </c:pt>
                <c:pt idx="5904">
                  <c:v>22.2</c:v>
                </c:pt>
                <c:pt idx="5905">
                  <c:v>22.2</c:v>
                </c:pt>
                <c:pt idx="5906">
                  <c:v>22.2</c:v>
                </c:pt>
                <c:pt idx="5907">
                  <c:v>22.2</c:v>
                </c:pt>
                <c:pt idx="5908">
                  <c:v>22.3</c:v>
                </c:pt>
                <c:pt idx="5909">
                  <c:v>22.3</c:v>
                </c:pt>
                <c:pt idx="5910">
                  <c:v>22.3</c:v>
                </c:pt>
                <c:pt idx="5911">
                  <c:v>22.3</c:v>
                </c:pt>
                <c:pt idx="5912">
                  <c:v>22.3</c:v>
                </c:pt>
                <c:pt idx="5913">
                  <c:v>22.3</c:v>
                </c:pt>
                <c:pt idx="5914">
                  <c:v>22.3</c:v>
                </c:pt>
                <c:pt idx="5915">
                  <c:v>22.3</c:v>
                </c:pt>
                <c:pt idx="5916">
                  <c:v>22.3</c:v>
                </c:pt>
                <c:pt idx="5917">
                  <c:v>22.3</c:v>
                </c:pt>
                <c:pt idx="5918">
                  <c:v>22.3</c:v>
                </c:pt>
                <c:pt idx="5919">
                  <c:v>22.3</c:v>
                </c:pt>
                <c:pt idx="5920">
                  <c:v>22.3</c:v>
                </c:pt>
                <c:pt idx="5921">
                  <c:v>22.3</c:v>
                </c:pt>
                <c:pt idx="5922">
                  <c:v>22.3</c:v>
                </c:pt>
                <c:pt idx="5923">
                  <c:v>22.4</c:v>
                </c:pt>
                <c:pt idx="5924">
                  <c:v>22.4</c:v>
                </c:pt>
                <c:pt idx="5925">
                  <c:v>22.4</c:v>
                </c:pt>
                <c:pt idx="5926">
                  <c:v>22.4</c:v>
                </c:pt>
                <c:pt idx="5927">
                  <c:v>22.4</c:v>
                </c:pt>
                <c:pt idx="5928">
                  <c:v>22.4</c:v>
                </c:pt>
                <c:pt idx="5929">
                  <c:v>22.4</c:v>
                </c:pt>
                <c:pt idx="5930">
                  <c:v>22.4</c:v>
                </c:pt>
                <c:pt idx="5931">
                  <c:v>22.4</c:v>
                </c:pt>
                <c:pt idx="5932">
                  <c:v>22.4</c:v>
                </c:pt>
                <c:pt idx="5933">
                  <c:v>22.4</c:v>
                </c:pt>
                <c:pt idx="5934">
                  <c:v>22.4</c:v>
                </c:pt>
                <c:pt idx="5935">
                  <c:v>22.4</c:v>
                </c:pt>
                <c:pt idx="5936">
                  <c:v>22.4</c:v>
                </c:pt>
                <c:pt idx="5937">
                  <c:v>22.5</c:v>
                </c:pt>
                <c:pt idx="5938">
                  <c:v>22.5</c:v>
                </c:pt>
                <c:pt idx="5939">
                  <c:v>22.5</c:v>
                </c:pt>
                <c:pt idx="5940">
                  <c:v>22.5</c:v>
                </c:pt>
                <c:pt idx="5941">
                  <c:v>22.5</c:v>
                </c:pt>
                <c:pt idx="5942">
                  <c:v>22.5</c:v>
                </c:pt>
                <c:pt idx="5943">
                  <c:v>22.5</c:v>
                </c:pt>
                <c:pt idx="5944">
                  <c:v>22.5</c:v>
                </c:pt>
                <c:pt idx="5945">
                  <c:v>22.5</c:v>
                </c:pt>
                <c:pt idx="5946">
                  <c:v>22.5</c:v>
                </c:pt>
                <c:pt idx="5947">
                  <c:v>22.5</c:v>
                </c:pt>
                <c:pt idx="5948">
                  <c:v>22.5</c:v>
                </c:pt>
                <c:pt idx="5949">
                  <c:v>22.5</c:v>
                </c:pt>
                <c:pt idx="5950">
                  <c:v>22.5</c:v>
                </c:pt>
                <c:pt idx="5951">
                  <c:v>22.5</c:v>
                </c:pt>
                <c:pt idx="5952">
                  <c:v>22.6</c:v>
                </c:pt>
                <c:pt idx="5953">
                  <c:v>22.6</c:v>
                </c:pt>
                <c:pt idx="5954">
                  <c:v>22.6</c:v>
                </c:pt>
                <c:pt idx="5955">
                  <c:v>22.6</c:v>
                </c:pt>
                <c:pt idx="5956">
                  <c:v>22.6</c:v>
                </c:pt>
                <c:pt idx="5957">
                  <c:v>22.6</c:v>
                </c:pt>
                <c:pt idx="5958">
                  <c:v>22.6</c:v>
                </c:pt>
                <c:pt idx="5959">
                  <c:v>22.6</c:v>
                </c:pt>
                <c:pt idx="5960">
                  <c:v>22.6</c:v>
                </c:pt>
                <c:pt idx="5961">
                  <c:v>22.6</c:v>
                </c:pt>
                <c:pt idx="5962">
                  <c:v>22.6</c:v>
                </c:pt>
                <c:pt idx="5963">
                  <c:v>22.6</c:v>
                </c:pt>
                <c:pt idx="5964">
                  <c:v>22.6</c:v>
                </c:pt>
                <c:pt idx="5965">
                  <c:v>22.7</c:v>
                </c:pt>
                <c:pt idx="5966">
                  <c:v>22.7</c:v>
                </c:pt>
                <c:pt idx="5967">
                  <c:v>22.7</c:v>
                </c:pt>
                <c:pt idx="5968">
                  <c:v>22.7</c:v>
                </c:pt>
                <c:pt idx="5969">
                  <c:v>22.7</c:v>
                </c:pt>
                <c:pt idx="5970">
                  <c:v>22.7</c:v>
                </c:pt>
                <c:pt idx="5971">
                  <c:v>22.7</c:v>
                </c:pt>
                <c:pt idx="5972">
                  <c:v>22.7</c:v>
                </c:pt>
                <c:pt idx="5973">
                  <c:v>22.7</c:v>
                </c:pt>
                <c:pt idx="5974">
                  <c:v>22.7</c:v>
                </c:pt>
                <c:pt idx="5975">
                  <c:v>22.7</c:v>
                </c:pt>
                <c:pt idx="5976">
                  <c:v>22.8</c:v>
                </c:pt>
                <c:pt idx="5977">
                  <c:v>22.8</c:v>
                </c:pt>
                <c:pt idx="5978">
                  <c:v>22.8</c:v>
                </c:pt>
                <c:pt idx="5979">
                  <c:v>22.8</c:v>
                </c:pt>
                <c:pt idx="5980">
                  <c:v>22.8</c:v>
                </c:pt>
                <c:pt idx="5981">
                  <c:v>22.8</c:v>
                </c:pt>
                <c:pt idx="5982">
                  <c:v>22.8</c:v>
                </c:pt>
                <c:pt idx="5983">
                  <c:v>22.8</c:v>
                </c:pt>
                <c:pt idx="5984">
                  <c:v>22.8</c:v>
                </c:pt>
                <c:pt idx="5985">
                  <c:v>22.8</c:v>
                </c:pt>
                <c:pt idx="5986">
                  <c:v>22.8</c:v>
                </c:pt>
                <c:pt idx="5987">
                  <c:v>22.8</c:v>
                </c:pt>
                <c:pt idx="5988">
                  <c:v>22.8</c:v>
                </c:pt>
                <c:pt idx="5989">
                  <c:v>22.8</c:v>
                </c:pt>
                <c:pt idx="5990">
                  <c:v>22.8</c:v>
                </c:pt>
                <c:pt idx="5991">
                  <c:v>22.9</c:v>
                </c:pt>
                <c:pt idx="5992">
                  <c:v>22.9</c:v>
                </c:pt>
                <c:pt idx="5993">
                  <c:v>22.9</c:v>
                </c:pt>
                <c:pt idx="5994">
                  <c:v>22.9</c:v>
                </c:pt>
                <c:pt idx="5995">
                  <c:v>22.9</c:v>
                </c:pt>
                <c:pt idx="5996">
                  <c:v>22.9</c:v>
                </c:pt>
                <c:pt idx="5997">
                  <c:v>22.9</c:v>
                </c:pt>
                <c:pt idx="5998">
                  <c:v>22.9</c:v>
                </c:pt>
                <c:pt idx="5999">
                  <c:v>22.9</c:v>
                </c:pt>
                <c:pt idx="6000">
                  <c:v>22.9</c:v>
                </c:pt>
                <c:pt idx="6001">
                  <c:v>22.9</c:v>
                </c:pt>
                <c:pt idx="6002">
                  <c:v>22.9</c:v>
                </c:pt>
                <c:pt idx="6003">
                  <c:v>22.9</c:v>
                </c:pt>
                <c:pt idx="6004">
                  <c:v>22.9</c:v>
                </c:pt>
                <c:pt idx="6005">
                  <c:v>23</c:v>
                </c:pt>
                <c:pt idx="6006">
                  <c:v>23</c:v>
                </c:pt>
                <c:pt idx="6007">
                  <c:v>23</c:v>
                </c:pt>
                <c:pt idx="6008">
                  <c:v>23</c:v>
                </c:pt>
                <c:pt idx="6009">
                  <c:v>23</c:v>
                </c:pt>
                <c:pt idx="6010">
                  <c:v>23</c:v>
                </c:pt>
                <c:pt idx="6011">
                  <c:v>23</c:v>
                </c:pt>
                <c:pt idx="6012">
                  <c:v>23</c:v>
                </c:pt>
                <c:pt idx="6013">
                  <c:v>23</c:v>
                </c:pt>
                <c:pt idx="6014">
                  <c:v>23</c:v>
                </c:pt>
                <c:pt idx="6015">
                  <c:v>23.1</c:v>
                </c:pt>
                <c:pt idx="6016">
                  <c:v>23.1</c:v>
                </c:pt>
                <c:pt idx="6017">
                  <c:v>23.1</c:v>
                </c:pt>
                <c:pt idx="6018">
                  <c:v>23.1</c:v>
                </c:pt>
                <c:pt idx="6019">
                  <c:v>23.1</c:v>
                </c:pt>
                <c:pt idx="6020">
                  <c:v>23.1</c:v>
                </c:pt>
                <c:pt idx="6021">
                  <c:v>23.1</c:v>
                </c:pt>
                <c:pt idx="6022">
                  <c:v>23.1</c:v>
                </c:pt>
                <c:pt idx="6023">
                  <c:v>23.1</c:v>
                </c:pt>
                <c:pt idx="6024">
                  <c:v>23.1</c:v>
                </c:pt>
                <c:pt idx="6025">
                  <c:v>23.1</c:v>
                </c:pt>
                <c:pt idx="6026">
                  <c:v>23.1</c:v>
                </c:pt>
                <c:pt idx="6027">
                  <c:v>23.1</c:v>
                </c:pt>
                <c:pt idx="6028">
                  <c:v>23.1</c:v>
                </c:pt>
                <c:pt idx="6029">
                  <c:v>23.2</c:v>
                </c:pt>
                <c:pt idx="6030">
                  <c:v>23.2</c:v>
                </c:pt>
                <c:pt idx="6031">
                  <c:v>23.2</c:v>
                </c:pt>
                <c:pt idx="6032">
                  <c:v>23.2</c:v>
                </c:pt>
                <c:pt idx="6033">
                  <c:v>23.2</c:v>
                </c:pt>
                <c:pt idx="6034">
                  <c:v>23.2</c:v>
                </c:pt>
                <c:pt idx="6035">
                  <c:v>23.2</c:v>
                </c:pt>
                <c:pt idx="6036">
                  <c:v>23.2</c:v>
                </c:pt>
                <c:pt idx="6037">
                  <c:v>23.2</c:v>
                </c:pt>
                <c:pt idx="6038">
                  <c:v>23.2</c:v>
                </c:pt>
                <c:pt idx="6039">
                  <c:v>23.2</c:v>
                </c:pt>
                <c:pt idx="6040">
                  <c:v>23.2</c:v>
                </c:pt>
                <c:pt idx="6041">
                  <c:v>23.2</c:v>
                </c:pt>
                <c:pt idx="6042">
                  <c:v>23.2</c:v>
                </c:pt>
                <c:pt idx="6043">
                  <c:v>23.2</c:v>
                </c:pt>
                <c:pt idx="6044">
                  <c:v>23.2</c:v>
                </c:pt>
                <c:pt idx="6045">
                  <c:v>23.3</c:v>
                </c:pt>
                <c:pt idx="6046">
                  <c:v>23.3</c:v>
                </c:pt>
                <c:pt idx="6047">
                  <c:v>23.3</c:v>
                </c:pt>
                <c:pt idx="6048">
                  <c:v>23.3</c:v>
                </c:pt>
                <c:pt idx="6049">
                  <c:v>23.3</c:v>
                </c:pt>
                <c:pt idx="6050">
                  <c:v>23.3</c:v>
                </c:pt>
                <c:pt idx="6051">
                  <c:v>23.3</c:v>
                </c:pt>
                <c:pt idx="6052">
                  <c:v>23.3</c:v>
                </c:pt>
                <c:pt idx="6053">
                  <c:v>23.3</c:v>
                </c:pt>
                <c:pt idx="6054">
                  <c:v>23.3</c:v>
                </c:pt>
                <c:pt idx="6055">
                  <c:v>23.3</c:v>
                </c:pt>
                <c:pt idx="6056">
                  <c:v>23.3</c:v>
                </c:pt>
                <c:pt idx="6057">
                  <c:v>23.3</c:v>
                </c:pt>
                <c:pt idx="6058">
                  <c:v>23.3</c:v>
                </c:pt>
                <c:pt idx="6059">
                  <c:v>23.4</c:v>
                </c:pt>
                <c:pt idx="6060">
                  <c:v>23.4</c:v>
                </c:pt>
                <c:pt idx="6061">
                  <c:v>23.4</c:v>
                </c:pt>
                <c:pt idx="6062">
                  <c:v>23.4</c:v>
                </c:pt>
                <c:pt idx="6063">
                  <c:v>23.4</c:v>
                </c:pt>
                <c:pt idx="6064">
                  <c:v>23.4</c:v>
                </c:pt>
                <c:pt idx="6065">
                  <c:v>23.4</c:v>
                </c:pt>
                <c:pt idx="6066">
                  <c:v>23.4</c:v>
                </c:pt>
                <c:pt idx="6067">
                  <c:v>23.4</c:v>
                </c:pt>
                <c:pt idx="6068">
                  <c:v>23.4</c:v>
                </c:pt>
                <c:pt idx="6069">
                  <c:v>23.4</c:v>
                </c:pt>
                <c:pt idx="6070">
                  <c:v>23.4</c:v>
                </c:pt>
                <c:pt idx="6071">
                  <c:v>23.4</c:v>
                </c:pt>
                <c:pt idx="6072">
                  <c:v>23.4</c:v>
                </c:pt>
                <c:pt idx="6073">
                  <c:v>23.4</c:v>
                </c:pt>
                <c:pt idx="6074">
                  <c:v>23.4</c:v>
                </c:pt>
                <c:pt idx="6075">
                  <c:v>23.5</c:v>
                </c:pt>
                <c:pt idx="6076">
                  <c:v>23.5</c:v>
                </c:pt>
                <c:pt idx="6077">
                  <c:v>23.5</c:v>
                </c:pt>
                <c:pt idx="6078">
                  <c:v>23.5</c:v>
                </c:pt>
                <c:pt idx="6079">
                  <c:v>23.5</c:v>
                </c:pt>
                <c:pt idx="6080">
                  <c:v>23.5</c:v>
                </c:pt>
                <c:pt idx="6081">
                  <c:v>23.5</c:v>
                </c:pt>
                <c:pt idx="6082">
                  <c:v>23.5</c:v>
                </c:pt>
                <c:pt idx="6083">
                  <c:v>23.5</c:v>
                </c:pt>
                <c:pt idx="6084">
                  <c:v>23.5</c:v>
                </c:pt>
                <c:pt idx="6085">
                  <c:v>23.5</c:v>
                </c:pt>
                <c:pt idx="6086">
                  <c:v>23.5</c:v>
                </c:pt>
                <c:pt idx="6087">
                  <c:v>23.5</c:v>
                </c:pt>
                <c:pt idx="6088">
                  <c:v>23.5</c:v>
                </c:pt>
                <c:pt idx="6089">
                  <c:v>23.6</c:v>
                </c:pt>
                <c:pt idx="6090">
                  <c:v>23.6</c:v>
                </c:pt>
                <c:pt idx="6091">
                  <c:v>23.6</c:v>
                </c:pt>
                <c:pt idx="6092">
                  <c:v>23.6</c:v>
                </c:pt>
                <c:pt idx="6093">
                  <c:v>23.6</c:v>
                </c:pt>
                <c:pt idx="6094">
                  <c:v>23.6</c:v>
                </c:pt>
                <c:pt idx="6095">
                  <c:v>23.6</c:v>
                </c:pt>
                <c:pt idx="6096">
                  <c:v>23.6</c:v>
                </c:pt>
                <c:pt idx="6097">
                  <c:v>23.6</c:v>
                </c:pt>
                <c:pt idx="6098">
                  <c:v>23.6</c:v>
                </c:pt>
                <c:pt idx="6099">
                  <c:v>23.6</c:v>
                </c:pt>
                <c:pt idx="6100">
                  <c:v>23.6</c:v>
                </c:pt>
                <c:pt idx="6101">
                  <c:v>23.6</c:v>
                </c:pt>
                <c:pt idx="6102">
                  <c:v>23.6</c:v>
                </c:pt>
                <c:pt idx="6103">
                  <c:v>23.7</c:v>
                </c:pt>
                <c:pt idx="6104">
                  <c:v>23.7</c:v>
                </c:pt>
                <c:pt idx="6105">
                  <c:v>23.7</c:v>
                </c:pt>
                <c:pt idx="6106">
                  <c:v>23.7</c:v>
                </c:pt>
                <c:pt idx="6107">
                  <c:v>23.7</c:v>
                </c:pt>
                <c:pt idx="6108">
                  <c:v>23.7</c:v>
                </c:pt>
                <c:pt idx="6109">
                  <c:v>23.7</c:v>
                </c:pt>
                <c:pt idx="6110">
                  <c:v>23.7</c:v>
                </c:pt>
                <c:pt idx="6111">
                  <c:v>23.7</c:v>
                </c:pt>
                <c:pt idx="6112">
                  <c:v>23.7</c:v>
                </c:pt>
                <c:pt idx="6113">
                  <c:v>23.7</c:v>
                </c:pt>
                <c:pt idx="6114">
                  <c:v>23.7</c:v>
                </c:pt>
                <c:pt idx="6115">
                  <c:v>23.7</c:v>
                </c:pt>
                <c:pt idx="6116">
                  <c:v>23.7</c:v>
                </c:pt>
                <c:pt idx="6117">
                  <c:v>23.7</c:v>
                </c:pt>
                <c:pt idx="6118">
                  <c:v>23.7</c:v>
                </c:pt>
                <c:pt idx="6119">
                  <c:v>23.7</c:v>
                </c:pt>
                <c:pt idx="6120">
                  <c:v>23.8</c:v>
                </c:pt>
                <c:pt idx="6121">
                  <c:v>23.8</c:v>
                </c:pt>
                <c:pt idx="6122">
                  <c:v>23.8</c:v>
                </c:pt>
                <c:pt idx="6123">
                  <c:v>23.8</c:v>
                </c:pt>
                <c:pt idx="6124">
                  <c:v>23.8</c:v>
                </c:pt>
                <c:pt idx="6125">
                  <c:v>23.8</c:v>
                </c:pt>
                <c:pt idx="6126">
                  <c:v>23.8</c:v>
                </c:pt>
                <c:pt idx="6127">
                  <c:v>23.8</c:v>
                </c:pt>
                <c:pt idx="6128">
                  <c:v>23.8</c:v>
                </c:pt>
                <c:pt idx="6129">
                  <c:v>23.8</c:v>
                </c:pt>
                <c:pt idx="6130">
                  <c:v>23.8</c:v>
                </c:pt>
                <c:pt idx="6131">
                  <c:v>23.8</c:v>
                </c:pt>
                <c:pt idx="6132">
                  <c:v>23.8</c:v>
                </c:pt>
                <c:pt idx="6133">
                  <c:v>23.8</c:v>
                </c:pt>
                <c:pt idx="6134">
                  <c:v>23.8</c:v>
                </c:pt>
                <c:pt idx="6135">
                  <c:v>23.9</c:v>
                </c:pt>
                <c:pt idx="6136">
                  <c:v>23.9</c:v>
                </c:pt>
                <c:pt idx="6137">
                  <c:v>23.9</c:v>
                </c:pt>
                <c:pt idx="6138">
                  <c:v>23.9</c:v>
                </c:pt>
                <c:pt idx="6139">
                  <c:v>23.9</c:v>
                </c:pt>
                <c:pt idx="6140">
                  <c:v>23.9</c:v>
                </c:pt>
                <c:pt idx="6141">
                  <c:v>23.9</c:v>
                </c:pt>
                <c:pt idx="6142">
                  <c:v>23.9</c:v>
                </c:pt>
                <c:pt idx="6143">
                  <c:v>23.9</c:v>
                </c:pt>
                <c:pt idx="6144">
                  <c:v>23.9</c:v>
                </c:pt>
                <c:pt idx="6145">
                  <c:v>23.9</c:v>
                </c:pt>
                <c:pt idx="6146">
                  <c:v>23.9</c:v>
                </c:pt>
                <c:pt idx="6147">
                  <c:v>24</c:v>
                </c:pt>
                <c:pt idx="6148">
                  <c:v>24</c:v>
                </c:pt>
                <c:pt idx="6149">
                  <c:v>24</c:v>
                </c:pt>
                <c:pt idx="6150">
                  <c:v>24</c:v>
                </c:pt>
                <c:pt idx="6151">
                  <c:v>24</c:v>
                </c:pt>
                <c:pt idx="6152">
                  <c:v>24</c:v>
                </c:pt>
                <c:pt idx="6153">
                  <c:v>24</c:v>
                </c:pt>
                <c:pt idx="6154">
                  <c:v>24</c:v>
                </c:pt>
                <c:pt idx="6155">
                  <c:v>24</c:v>
                </c:pt>
                <c:pt idx="6156">
                  <c:v>24</c:v>
                </c:pt>
                <c:pt idx="6157">
                  <c:v>24</c:v>
                </c:pt>
                <c:pt idx="6158">
                  <c:v>24</c:v>
                </c:pt>
                <c:pt idx="6159">
                  <c:v>24</c:v>
                </c:pt>
                <c:pt idx="6160">
                  <c:v>24</c:v>
                </c:pt>
                <c:pt idx="6161">
                  <c:v>24</c:v>
                </c:pt>
                <c:pt idx="6162">
                  <c:v>24</c:v>
                </c:pt>
                <c:pt idx="6163">
                  <c:v>24</c:v>
                </c:pt>
                <c:pt idx="6164">
                  <c:v>24.1</c:v>
                </c:pt>
                <c:pt idx="6165">
                  <c:v>24.1</c:v>
                </c:pt>
                <c:pt idx="6166">
                  <c:v>24.1</c:v>
                </c:pt>
                <c:pt idx="6167">
                  <c:v>24.1</c:v>
                </c:pt>
                <c:pt idx="6168">
                  <c:v>24.1</c:v>
                </c:pt>
                <c:pt idx="6169">
                  <c:v>24.1</c:v>
                </c:pt>
                <c:pt idx="6170">
                  <c:v>24.1</c:v>
                </c:pt>
                <c:pt idx="6171">
                  <c:v>24.1</c:v>
                </c:pt>
                <c:pt idx="6172">
                  <c:v>24.1</c:v>
                </c:pt>
                <c:pt idx="6173">
                  <c:v>24.1</c:v>
                </c:pt>
                <c:pt idx="6174">
                  <c:v>24.1</c:v>
                </c:pt>
                <c:pt idx="6175">
                  <c:v>24.1</c:v>
                </c:pt>
                <c:pt idx="6176">
                  <c:v>24.1</c:v>
                </c:pt>
                <c:pt idx="6177">
                  <c:v>24.1</c:v>
                </c:pt>
                <c:pt idx="6178">
                  <c:v>24.2</c:v>
                </c:pt>
                <c:pt idx="6179">
                  <c:v>24.2</c:v>
                </c:pt>
                <c:pt idx="6180">
                  <c:v>24.2</c:v>
                </c:pt>
                <c:pt idx="6181">
                  <c:v>24.2</c:v>
                </c:pt>
                <c:pt idx="6182">
                  <c:v>24.2</c:v>
                </c:pt>
                <c:pt idx="6183">
                  <c:v>24.2</c:v>
                </c:pt>
                <c:pt idx="6184">
                  <c:v>24.2</c:v>
                </c:pt>
                <c:pt idx="6185">
                  <c:v>24.2</c:v>
                </c:pt>
                <c:pt idx="6186">
                  <c:v>24.2</c:v>
                </c:pt>
                <c:pt idx="6187">
                  <c:v>24.2</c:v>
                </c:pt>
                <c:pt idx="6188">
                  <c:v>24.2</c:v>
                </c:pt>
                <c:pt idx="6189">
                  <c:v>24.2</c:v>
                </c:pt>
                <c:pt idx="6190">
                  <c:v>24.2</c:v>
                </c:pt>
                <c:pt idx="6191">
                  <c:v>24.2</c:v>
                </c:pt>
                <c:pt idx="6192">
                  <c:v>24.2</c:v>
                </c:pt>
                <c:pt idx="6193">
                  <c:v>24.2</c:v>
                </c:pt>
                <c:pt idx="6194">
                  <c:v>24.3</c:v>
                </c:pt>
                <c:pt idx="6195">
                  <c:v>24.3</c:v>
                </c:pt>
                <c:pt idx="6196">
                  <c:v>24.3</c:v>
                </c:pt>
                <c:pt idx="6197">
                  <c:v>24.3</c:v>
                </c:pt>
                <c:pt idx="6198">
                  <c:v>24.3</c:v>
                </c:pt>
                <c:pt idx="6199">
                  <c:v>24.3</c:v>
                </c:pt>
                <c:pt idx="6200">
                  <c:v>24.3</c:v>
                </c:pt>
                <c:pt idx="6201">
                  <c:v>24.3</c:v>
                </c:pt>
                <c:pt idx="6202">
                  <c:v>24.3</c:v>
                </c:pt>
                <c:pt idx="6203">
                  <c:v>24.3</c:v>
                </c:pt>
                <c:pt idx="6204">
                  <c:v>24.3</c:v>
                </c:pt>
                <c:pt idx="6205">
                  <c:v>24.3</c:v>
                </c:pt>
                <c:pt idx="6206">
                  <c:v>24.3</c:v>
                </c:pt>
                <c:pt idx="6207">
                  <c:v>24.4</c:v>
                </c:pt>
                <c:pt idx="6208">
                  <c:v>24.4</c:v>
                </c:pt>
                <c:pt idx="6209">
                  <c:v>24.4</c:v>
                </c:pt>
                <c:pt idx="6210">
                  <c:v>24.4</c:v>
                </c:pt>
                <c:pt idx="6211">
                  <c:v>24.4</c:v>
                </c:pt>
                <c:pt idx="6212">
                  <c:v>24.4</c:v>
                </c:pt>
                <c:pt idx="6213">
                  <c:v>24.4</c:v>
                </c:pt>
                <c:pt idx="6214">
                  <c:v>24.4</c:v>
                </c:pt>
                <c:pt idx="6215">
                  <c:v>24.4</c:v>
                </c:pt>
                <c:pt idx="6216">
                  <c:v>24.4</c:v>
                </c:pt>
                <c:pt idx="6217">
                  <c:v>24.4</c:v>
                </c:pt>
                <c:pt idx="6218">
                  <c:v>24.4</c:v>
                </c:pt>
                <c:pt idx="6219">
                  <c:v>24.4</c:v>
                </c:pt>
                <c:pt idx="6220">
                  <c:v>24.4</c:v>
                </c:pt>
                <c:pt idx="6221">
                  <c:v>24.4</c:v>
                </c:pt>
                <c:pt idx="6222">
                  <c:v>24.4</c:v>
                </c:pt>
                <c:pt idx="6223">
                  <c:v>24.4</c:v>
                </c:pt>
                <c:pt idx="6224">
                  <c:v>24.4</c:v>
                </c:pt>
                <c:pt idx="6225">
                  <c:v>24.5</c:v>
                </c:pt>
                <c:pt idx="6226">
                  <c:v>24.5</c:v>
                </c:pt>
                <c:pt idx="6227">
                  <c:v>24.5</c:v>
                </c:pt>
                <c:pt idx="6228">
                  <c:v>24.5</c:v>
                </c:pt>
                <c:pt idx="6229">
                  <c:v>24.5</c:v>
                </c:pt>
                <c:pt idx="6230">
                  <c:v>24.5</c:v>
                </c:pt>
                <c:pt idx="6231">
                  <c:v>24.5</c:v>
                </c:pt>
                <c:pt idx="6232">
                  <c:v>24.5</c:v>
                </c:pt>
                <c:pt idx="6233">
                  <c:v>24.5</c:v>
                </c:pt>
                <c:pt idx="6234">
                  <c:v>24.5</c:v>
                </c:pt>
                <c:pt idx="6235">
                  <c:v>24.5</c:v>
                </c:pt>
                <c:pt idx="6236">
                  <c:v>24.5</c:v>
                </c:pt>
                <c:pt idx="6237">
                  <c:v>24.5</c:v>
                </c:pt>
                <c:pt idx="6238">
                  <c:v>24.5</c:v>
                </c:pt>
                <c:pt idx="6239">
                  <c:v>24.5</c:v>
                </c:pt>
                <c:pt idx="6240">
                  <c:v>24.5</c:v>
                </c:pt>
                <c:pt idx="6241">
                  <c:v>24.6</c:v>
                </c:pt>
                <c:pt idx="6242">
                  <c:v>24.6</c:v>
                </c:pt>
                <c:pt idx="6243">
                  <c:v>24.6</c:v>
                </c:pt>
                <c:pt idx="6244">
                  <c:v>24.6</c:v>
                </c:pt>
                <c:pt idx="6245">
                  <c:v>24.6</c:v>
                </c:pt>
                <c:pt idx="6246">
                  <c:v>24.6</c:v>
                </c:pt>
                <c:pt idx="6247">
                  <c:v>24.6</c:v>
                </c:pt>
                <c:pt idx="6248">
                  <c:v>24.6</c:v>
                </c:pt>
                <c:pt idx="6249">
                  <c:v>24.7</c:v>
                </c:pt>
                <c:pt idx="6250">
                  <c:v>24.7</c:v>
                </c:pt>
                <c:pt idx="6251">
                  <c:v>24.7</c:v>
                </c:pt>
                <c:pt idx="6252">
                  <c:v>24.7</c:v>
                </c:pt>
                <c:pt idx="6253">
                  <c:v>24.7</c:v>
                </c:pt>
                <c:pt idx="6254">
                  <c:v>24.7</c:v>
                </c:pt>
                <c:pt idx="6255">
                  <c:v>24.7</c:v>
                </c:pt>
                <c:pt idx="6256">
                  <c:v>24.7</c:v>
                </c:pt>
                <c:pt idx="6257">
                  <c:v>24.8</c:v>
                </c:pt>
                <c:pt idx="6258">
                  <c:v>24.8</c:v>
                </c:pt>
                <c:pt idx="6259">
                  <c:v>24.8</c:v>
                </c:pt>
                <c:pt idx="6260">
                  <c:v>24.8</c:v>
                </c:pt>
                <c:pt idx="6261">
                  <c:v>24.8</c:v>
                </c:pt>
                <c:pt idx="6262">
                  <c:v>24.8</c:v>
                </c:pt>
                <c:pt idx="6263">
                  <c:v>24.8</c:v>
                </c:pt>
                <c:pt idx="6264">
                  <c:v>24.8</c:v>
                </c:pt>
                <c:pt idx="6265">
                  <c:v>24.8</c:v>
                </c:pt>
                <c:pt idx="6266">
                  <c:v>24.8</c:v>
                </c:pt>
                <c:pt idx="6267">
                  <c:v>24.8</c:v>
                </c:pt>
                <c:pt idx="6268">
                  <c:v>24.8</c:v>
                </c:pt>
                <c:pt idx="6269">
                  <c:v>24.8</c:v>
                </c:pt>
                <c:pt idx="6270">
                  <c:v>24.8</c:v>
                </c:pt>
                <c:pt idx="6271">
                  <c:v>24.8</c:v>
                </c:pt>
                <c:pt idx="6272">
                  <c:v>24.9</c:v>
                </c:pt>
                <c:pt idx="6273">
                  <c:v>24.9</c:v>
                </c:pt>
                <c:pt idx="6274">
                  <c:v>24.9</c:v>
                </c:pt>
                <c:pt idx="6275">
                  <c:v>24.9</c:v>
                </c:pt>
                <c:pt idx="6276">
                  <c:v>24.9</c:v>
                </c:pt>
                <c:pt idx="6277">
                  <c:v>24.9</c:v>
                </c:pt>
                <c:pt idx="6278">
                  <c:v>24.9</c:v>
                </c:pt>
                <c:pt idx="6279">
                  <c:v>24.9</c:v>
                </c:pt>
                <c:pt idx="6280">
                  <c:v>24.9</c:v>
                </c:pt>
                <c:pt idx="6281">
                  <c:v>24.9</c:v>
                </c:pt>
                <c:pt idx="6282">
                  <c:v>24.9</c:v>
                </c:pt>
                <c:pt idx="6283">
                  <c:v>24.9</c:v>
                </c:pt>
                <c:pt idx="6284">
                  <c:v>24.9</c:v>
                </c:pt>
                <c:pt idx="6285">
                  <c:v>24.9</c:v>
                </c:pt>
                <c:pt idx="6286">
                  <c:v>25</c:v>
                </c:pt>
                <c:pt idx="6287">
                  <c:v>25</c:v>
                </c:pt>
                <c:pt idx="6288">
                  <c:v>25</c:v>
                </c:pt>
                <c:pt idx="6289">
                  <c:v>25</c:v>
                </c:pt>
                <c:pt idx="6290">
                  <c:v>25</c:v>
                </c:pt>
                <c:pt idx="6291">
                  <c:v>25</c:v>
                </c:pt>
                <c:pt idx="6292">
                  <c:v>25</c:v>
                </c:pt>
                <c:pt idx="6293">
                  <c:v>25</c:v>
                </c:pt>
                <c:pt idx="6294">
                  <c:v>25</c:v>
                </c:pt>
                <c:pt idx="6295">
                  <c:v>25</c:v>
                </c:pt>
                <c:pt idx="6296">
                  <c:v>25</c:v>
                </c:pt>
                <c:pt idx="6297">
                  <c:v>25</c:v>
                </c:pt>
                <c:pt idx="6298">
                  <c:v>25</c:v>
                </c:pt>
                <c:pt idx="6299">
                  <c:v>25</c:v>
                </c:pt>
                <c:pt idx="6300">
                  <c:v>25</c:v>
                </c:pt>
                <c:pt idx="6301">
                  <c:v>25</c:v>
                </c:pt>
                <c:pt idx="6302">
                  <c:v>25.1</c:v>
                </c:pt>
                <c:pt idx="6303">
                  <c:v>25.1</c:v>
                </c:pt>
                <c:pt idx="6304">
                  <c:v>25.1</c:v>
                </c:pt>
                <c:pt idx="6305">
                  <c:v>25.1</c:v>
                </c:pt>
                <c:pt idx="6306">
                  <c:v>25.1</c:v>
                </c:pt>
                <c:pt idx="6307">
                  <c:v>25.1</c:v>
                </c:pt>
                <c:pt idx="6308">
                  <c:v>25.2</c:v>
                </c:pt>
                <c:pt idx="6309">
                  <c:v>25.2</c:v>
                </c:pt>
                <c:pt idx="6310">
                  <c:v>25.2</c:v>
                </c:pt>
                <c:pt idx="6311">
                  <c:v>25.2</c:v>
                </c:pt>
                <c:pt idx="6312">
                  <c:v>25.2</c:v>
                </c:pt>
                <c:pt idx="6313">
                  <c:v>25.2</c:v>
                </c:pt>
                <c:pt idx="6314">
                  <c:v>25.2</c:v>
                </c:pt>
                <c:pt idx="6315">
                  <c:v>25.2</c:v>
                </c:pt>
                <c:pt idx="6316">
                  <c:v>25.2</c:v>
                </c:pt>
                <c:pt idx="6317">
                  <c:v>25.2</c:v>
                </c:pt>
                <c:pt idx="6318">
                  <c:v>25.2</c:v>
                </c:pt>
                <c:pt idx="6319">
                  <c:v>25.2</c:v>
                </c:pt>
                <c:pt idx="6320">
                  <c:v>25.2</c:v>
                </c:pt>
                <c:pt idx="6321">
                  <c:v>25.2</c:v>
                </c:pt>
                <c:pt idx="6322">
                  <c:v>25.2</c:v>
                </c:pt>
                <c:pt idx="6323">
                  <c:v>25.2</c:v>
                </c:pt>
                <c:pt idx="6324">
                  <c:v>25.2</c:v>
                </c:pt>
                <c:pt idx="6325">
                  <c:v>25.2</c:v>
                </c:pt>
                <c:pt idx="6326">
                  <c:v>25.2</c:v>
                </c:pt>
                <c:pt idx="6327">
                  <c:v>25.3</c:v>
                </c:pt>
                <c:pt idx="6328">
                  <c:v>25.3</c:v>
                </c:pt>
                <c:pt idx="6329">
                  <c:v>25.3</c:v>
                </c:pt>
                <c:pt idx="6330">
                  <c:v>25.3</c:v>
                </c:pt>
                <c:pt idx="6331">
                  <c:v>25.3</c:v>
                </c:pt>
                <c:pt idx="6332">
                  <c:v>25.3</c:v>
                </c:pt>
                <c:pt idx="6333">
                  <c:v>25.3</c:v>
                </c:pt>
                <c:pt idx="6334">
                  <c:v>25.3</c:v>
                </c:pt>
                <c:pt idx="6335">
                  <c:v>25.3</c:v>
                </c:pt>
                <c:pt idx="6336">
                  <c:v>25.4</c:v>
                </c:pt>
                <c:pt idx="6337">
                  <c:v>25.4</c:v>
                </c:pt>
                <c:pt idx="6338">
                  <c:v>25.4</c:v>
                </c:pt>
                <c:pt idx="6339">
                  <c:v>25.4</c:v>
                </c:pt>
                <c:pt idx="6340">
                  <c:v>25.4</c:v>
                </c:pt>
                <c:pt idx="6341">
                  <c:v>25.4</c:v>
                </c:pt>
                <c:pt idx="6342">
                  <c:v>25.4</c:v>
                </c:pt>
                <c:pt idx="6343">
                  <c:v>25.4</c:v>
                </c:pt>
                <c:pt idx="6344">
                  <c:v>25.4</c:v>
                </c:pt>
                <c:pt idx="6345">
                  <c:v>25.4</c:v>
                </c:pt>
                <c:pt idx="6346">
                  <c:v>25.4</c:v>
                </c:pt>
                <c:pt idx="6347">
                  <c:v>25.4</c:v>
                </c:pt>
                <c:pt idx="6348">
                  <c:v>25.4</c:v>
                </c:pt>
                <c:pt idx="6349">
                  <c:v>25.5</c:v>
                </c:pt>
                <c:pt idx="6350">
                  <c:v>25.5</c:v>
                </c:pt>
                <c:pt idx="6351">
                  <c:v>25.5</c:v>
                </c:pt>
                <c:pt idx="6352">
                  <c:v>25.5</c:v>
                </c:pt>
                <c:pt idx="6353">
                  <c:v>25.5</c:v>
                </c:pt>
                <c:pt idx="6354">
                  <c:v>25.5</c:v>
                </c:pt>
                <c:pt idx="6355">
                  <c:v>25.5</c:v>
                </c:pt>
                <c:pt idx="6356">
                  <c:v>25.5</c:v>
                </c:pt>
                <c:pt idx="6357">
                  <c:v>25.5</c:v>
                </c:pt>
                <c:pt idx="6358">
                  <c:v>25.5</c:v>
                </c:pt>
                <c:pt idx="6359">
                  <c:v>25.5</c:v>
                </c:pt>
                <c:pt idx="6360">
                  <c:v>25.5</c:v>
                </c:pt>
                <c:pt idx="6361">
                  <c:v>25.5</c:v>
                </c:pt>
                <c:pt idx="6362">
                  <c:v>25.5</c:v>
                </c:pt>
                <c:pt idx="6363">
                  <c:v>25.6</c:v>
                </c:pt>
                <c:pt idx="6364">
                  <c:v>25.6</c:v>
                </c:pt>
                <c:pt idx="6365">
                  <c:v>25.6</c:v>
                </c:pt>
                <c:pt idx="6366">
                  <c:v>25.6</c:v>
                </c:pt>
                <c:pt idx="6367">
                  <c:v>25.6</c:v>
                </c:pt>
                <c:pt idx="6368">
                  <c:v>25.6</c:v>
                </c:pt>
                <c:pt idx="6369">
                  <c:v>25.6</c:v>
                </c:pt>
                <c:pt idx="6370">
                  <c:v>25.6</c:v>
                </c:pt>
                <c:pt idx="6371">
                  <c:v>25.6</c:v>
                </c:pt>
                <c:pt idx="6372">
                  <c:v>25.6</c:v>
                </c:pt>
                <c:pt idx="6373">
                  <c:v>25.6</c:v>
                </c:pt>
                <c:pt idx="6374">
                  <c:v>25.7</c:v>
                </c:pt>
                <c:pt idx="6375">
                  <c:v>25.7</c:v>
                </c:pt>
                <c:pt idx="6376">
                  <c:v>25.7</c:v>
                </c:pt>
                <c:pt idx="6377">
                  <c:v>25.7</c:v>
                </c:pt>
                <c:pt idx="6378">
                  <c:v>25.7</c:v>
                </c:pt>
                <c:pt idx="6379">
                  <c:v>25.7</c:v>
                </c:pt>
                <c:pt idx="6380">
                  <c:v>25.7</c:v>
                </c:pt>
                <c:pt idx="6381">
                  <c:v>25.7</c:v>
                </c:pt>
                <c:pt idx="6382">
                  <c:v>25.7</c:v>
                </c:pt>
                <c:pt idx="6383">
                  <c:v>25.7</c:v>
                </c:pt>
                <c:pt idx="6384">
                  <c:v>25.7</c:v>
                </c:pt>
                <c:pt idx="6385">
                  <c:v>25.7</c:v>
                </c:pt>
                <c:pt idx="6386">
                  <c:v>25.7</c:v>
                </c:pt>
                <c:pt idx="6387">
                  <c:v>25.8</c:v>
                </c:pt>
                <c:pt idx="6388">
                  <c:v>25.8</c:v>
                </c:pt>
                <c:pt idx="6389">
                  <c:v>25.8</c:v>
                </c:pt>
                <c:pt idx="6390">
                  <c:v>25.8</c:v>
                </c:pt>
                <c:pt idx="6391">
                  <c:v>25.8</c:v>
                </c:pt>
                <c:pt idx="6392">
                  <c:v>25.8</c:v>
                </c:pt>
                <c:pt idx="6393">
                  <c:v>25.8</c:v>
                </c:pt>
                <c:pt idx="6394">
                  <c:v>25.8</c:v>
                </c:pt>
                <c:pt idx="6395">
                  <c:v>25.8</c:v>
                </c:pt>
                <c:pt idx="6396">
                  <c:v>25.8</c:v>
                </c:pt>
                <c:pt idx="6397">
                  <c:v>25.8</c:v>
                </c:pt>
                <c:pt idx="6398">
                  <c:v>25.8</c:v>
                </c:pt>
                <c:pt idx="6399">
                  <c:v>25.8</c:v>
                </c:pt>
                <c:pt idx="6400">
                  <c:v>25.8</c:v>
                </c:pt>
                <c:pt idx="6401">
                  <c:v>25.8</c:v>
                </c:pt>
                <c:pt idx="6402">
                  <c:v>25.8</c:v>
                </c:pt>
                <c:pt idx="6403">
                  <c:v>25.9</c:v>
                </c:pt>
                <c:pt idx="6404">
                  <c:v>25.9</c:v>
                </c:pt>
                <c:pt idx="6405">
                  <c:v>25.9</c:v>
                </c:pt>
                <c:pt idx="6406">
                  <c:v>25.9</c:v>
                </c:pt>
                <c:pt idx="6407">
                  <c:v>25.9</c:v>
                </c:pt>
                <c:pt idx="6408">
                  <c:v>25.9</c:v>
                </c:pt>
                <c:pt idx="6409">
                  <c:v>25.9</c:v>
                </c:pt>
                <c:pt idx="6410">
                  <c:v>25.9</c:v>
                </c:pt>
                <c:pt idx="6411">
                  <c:v>25.9</c:v>
                </c:pt>
                <c:pt idx="6412">
                  <c:v>25.9</c:v>
                </c:pt>
                <c:pt idx="6413">
                  <c:v>25.9</c:v>
                </c:pt>
                <c:pt idx="6414">
                  <c:v>25.9</c:v>
                </c:pt>
                <c:pt idx="6415">
                  <c:v>25.9</c:v>
                </c:pt>
                <c:pt idx="6416">
                  <c:v>26</c:v>
                </c:pt>
                <c:pt idx="6417">
                  <c:v>26</c:v>
                </c:pt>
                <c:pt idx="6418">
                  <c:v>26</c:v>
                </c:pt>
                <c:pt idx="6419">
                  <c:v>26</c:v>
                </c:pt>
                <c:pt idx="6420">
                  <c:v>26</c:v>
                </c:pt>
                <c:pt idx="6421">
                  <c:v>26</c:v>
                </c:pt>
                <c:pt idx="6422">
                  <c:v>26</c:v>
                </c:pt>
                <c:pt idx="6423">
                  <c:v>26</c:v>
                </c:pt>
                <c:pt idx="6424">
                  <c:v>26</c:v>
                </c:pt>
                <c:pt idx="6425">
                  <c:v>26</c:v>
                </c:pt>
                <c:pt idx="6426">
                  <c:v>26</c:v>
                </c:pt>
                <c:pt idx="6427">
                  <c:v>26.1</c:v>
                </c:pt>
                <c:pt idx="6428">
                  <c:v>26.1</c:v>
                </c:pt>
                <c:pt idx="6429">
                  <c:v>26.1</c:v>
                </c:pt>
                <c:pt idx="6430">
                  <c:v>26.1</c:v>
                </c:pt>
                <c:pt idx="6431">
                  <c:v>26.1</c:v>
                </c:pt>
                <c:pt idx="6432">
                  <c:v>26.1</c:v>
                </c:pt>
                <c:pt idx="6433">
                  <c:v>26.1</c:v>
                </c:pt>
                <c:pt idx="6434">
                  <c:v>26.1</c:v>
                </c:pt>
                <c:pt idx="6435">
                  <c:v>26.1</c:v>
                </c:pt>
                <c:pt idx="6436">
                  <c:v>26.1</c:v>
                </c:pt>
                <c:pt idx="6437">
                  <c:v>26.2</c:v>
                </c:pt>
                <c:pt idx="6438">
                  <c:v>26.2</c:v>
                </c:pt>
                <c:pt idx="6439">
                  <c:v>26.2</c:v>
                </c:pt>
                <c:pt idx="6440">
                  <c:v>26.2</c:v>
                </c:pt>
                <c:pt idx="6441">
                  <c:v>26.2</c:v>
                </c:pt>
                <c:pt idx="6442">
                  <c:v>26.2</c:v>
                </c:pt>
                <c:pt idx="6443">
                  <c:v>26.2</c:v>
                </c:pt>
                <c:pt idx="6444">
                  <c:v>26.2</c:v>
                </c:pt>
                <c:pt idx="6445">
                  <c:v>26.2</c:v>
                </c:pt>
                <c:pt idx="6446">
                  <c:v>26.2</c:v>
                </c:pt>
                <c:pt idx="6447">
                  <c:v>26.2</c:v>
                </c:pt>
                <c:pt idx="6448">
                  <c:v>26.2</c:v>
                </c:pt>
                <c:pt idx="6449">
                  <c:v>26.2</c:v>
                </c:pt>
                <c:pt idx="6450">
                  <c:v>26.2</c:v>
                </c:pt>
                <c:pt idx="6451">
                  <c:v>26.2</c:v>
                </c:pt>
                <c:pt idx="6452">
                  <c:v>26.2</c:v>
                </c:pt>
                <c:pt idx="6453">
                  <c:v>26.2</c:v>
                </c:pt>
                <c:pt idx="6454">
                  <c:v>26.2</c:v>
                </c:pt>
                <c:pt idx="6455">
                  <c:v>26.3</c:v>
                </c:pt>
                <c:pt idx="6456">
                  <c:v>26.3</c:v>
                </c:pt>
                <c:pt idx="6457">
                  <c:v>26.3</c:v>
                </c:pt>
                <c:pt idx="6458">
                  <c:v>26.3</c:v>
                </c:pt>
                <c:pt idx="6459">
                  <c:v>26.3</c:v>
                </c:pt>
                <c:pt idx="6460">
                  <c:v>26.3</c:v>
                </c:pt>
                <c:pt idx="6461">
                  <c:v>26.3</c:v>
                </c:pt>
                <c:pt idx="6462">
                  <c:v>26.3</c:v>
                </c:pt>
                <c:pt idx="6463">
                  <c:v>26.3</c:v>
                </c:pt>
                <c:pt idx="6464">
                  <c:v>26.3</c:v>
                </c:pt>
                <c:pt idx="6465">
                  <c:v>26.4</c:v>
                </c:pt>
                <c:pt idx="6466">
                  <c:v>26.4</c:v>
                </c:pt>
                <c:pt idx="6467">
                  <c:v>26.4</c:v>
                </c:pt>
                <c:pt idx="6468">
                  <c:v>26.4</c:v>
                </c:pt>
                <c:pt idx="6469">
                  <c:v>26.4</c:v>
                </c:pt>
                <c:pt idx="6470">
                  <c:v>26.4</c:v>
                </c:pt>
                <c:pt idx="6471">
                  <c:v>26.5</c:v>
                </c:pt>
                <c:pt idx="6472">
                  <c:v>26.5</c:v>
                </c:pt>
                <c:pt idx="6473">
                  <c:v>26.5</c:v>
                </c:pt>
                <c:pt idx="6474">
                  <c:v>26.5</c:v>
                </c:pt>
                <c:pt idx="6475">
                  <c:v>26.5</c:v>
                </c:pt>
                <c:pt idx="6476">
                  <c:v>26.5</c:v>
                </c:pt>
                <c:pt idx="6477">
                  <c:v>26.6</c:v>
                </c:pt>
                <c:pt idx="6478">
                  <c:v>26.6</c:v>
                </c:pt>
                <c:pt idx="6479">
                  <c:v>26.6</c:v>
                </c:pt>
                <c:pt idx="6480">
                  <c:v>26.6</c:v>
                </c:pt>
                <c:pt idx="6481">
                  <c:v>26.6</c:v>
                </c:pt>
                <c:pt idx="6482">
                  <c:v>26.6</c:v>
                </c:pt>
                <c:pt idx="6483">
                  <c:v>26.6</c:v>
                </c:pt>
                <c:pt idx="6484">
                  <c:v>26.6</c:v>
                </c:pt>
                <c:pt idx="6485">
                  <c:v>26.6</c:v>
                </c:pt>
                <c:pt idx="6486">
                  <c:v>26.7</c:v>
                </c:pt>
                <c:pt idx="6487">
                  <c:v>26.7</c:v>
                </c:pt>
                <c:pt idx="6488">
                  <c:v>26.7</c:v>
                </c:pt>
                <c:pt idx="6489">
                  <c:v>26.7</c:v>
                </c:pt>
                <c:pt idx="6490">
                  <c:v>26.7</c:v>
                </c:pt>
                <c:pt idx="6491">
                  <c:v>26.7</c:v>
                </c:pt>
                <c:pt idx="6492">
                  <c:v>26.7</c:v>
                </c:pt>
                <c:pt idx="6493">
                  <c:v>26.7</c:v>
                </c:pt>
                <c:pt idx="6494">
                  <c:v>26.7</c:v>
                </c:pt>
                <c:pt idx="6495">
                  <c:v>26.7</c:v>
                </c:pt>
                <c:pt idx="6496">
                  <c:v>26.7</c:v>
                </c:pt>
                <c:pt idx="6497">
                  <c:v>26.7</c:v>
                </c:pt>
                <c:pt idx="6498">
                  <c:v>26.7</c:v>
                </c:pt>
                <c:pt idx="6499">
                  <c:v>26.8</c:v>
                </c:pt>
                <c:pt idx="6500">
                  <c:v>26.8</c:v>
                </c:pt>
                <c:pt idx="6501">
                  <c:v>26.8</c:v>
                </c:pt>
                <c:pt idx="6502">
                  <c:v>26.8</c:v>
                </c:pt>
                <c:pt idx="6503">
                  <c:v>26.8</c:v>
                </c:pt>
                <c:pt idx="6504">
                  <c:v>26.8</c:v>
                </c:pt>
                <c:pt idx="6505">
                  <c:v>26.8</c:v>
                </c:pt>
                <c:pt idx="6506">
                  <c:v>26.8</c:v>
                </c:pt>
                <c:pt idx="6507">
                  <c:v>26.8</c:v>
                </c:pt>
                <c:pt idx="6508">
                  <c:v>26.8</c:v>
                </c:pt>
                <c:pt idx="6509">
                  <c:v>26.8</c:v>
                </c:pt>
                <c:pt idx="6510">
                  <c:v>26.8</c:v>
                </c:pt>
                <c:pt idx="6511">
                  <c:v>26.9</c:v>
                </c:pt>
                <c:pt idx="6512">
                  <c:v>26.9</c:v>
                </c:pt>
                <c:pt idx="6513">
                  <c:v>26.9</c:v>
                </c:pt>
                <c:pt idx="6514">
                  <c:v>26.9</c:v>
                </c:pt>
                <c:pt idx="6515">
                  <c:v>26.9</c:v>
                </c:pt>
                <c:pt idx="6516">
                  <c:v>26.9</c:v>
                </c:pt>
                <c:pt idx="6517">
                  <c:v>26.9</c:v>
                </c:pt>
                <c:pt idx="6518">
                  <c:v>26.9</c:v>
                </c:pt>
                <c:pt idx="6519">
                  <c:v>26.9</c:v>
                </c:pt>
                <c:pt idx="6520">
                  <c:v>27</c:v>
                </c:pt>
                <c:pt idx="6521">
                  <c:v>27</c:v>
                </c:pt>
                <c:pt idx="6522">
                  <c:v>27</c:v>
                </c:pt>
                <c:pt idx="6523">
                  <c:v>27</c:v>
                </c:pt>
                <c:pt idx="6524">
                  <c:v>27</c:v>
                </c:pt>
                <c:pt idx="6525">
                  <c:v>27</c:v>
                </c:pt>
                <c:pt idx="6526">
                  <c:v>27</c:v>
                </c:pt>
                <c:pt idx="6527">
                  <c:v>27</c:v>
                </c:pt>
                <c:pt idx="6528">
                  <c:v>27</c:v>
                </c:pt>
                <c:pt idx="6529">
                  <c:v>27.1</c:v>
                </c:pt>
                <c:pt idx="6530">
                  <c:v>27.1</c:v>
                </c:pt>
                <c:pt idx="6531">
                  <c:v>27.1</c:v>
                </c:pt>
                <c:pt idx="6532">
                  <c:v>27.1</c:v>
                </c:pt>
                <c:pt idx="6533">
                  <c:v>27.1</c:v>
                </c:pt>
                <c:pt idx="6534">
                  <c:v>27.1</c:v>
                </c:pt>
                <c:pt idx="6535">
                  <c:v>27.1</c:v>
                </c:pt>
                <c:pt idx="6536">
                  <c:v>27.1</c:v>
                </c:pt>
                <c:pt idx="6537">
                  <c:v>27.1</c:v>
                </c:pt>
                <c:pt idx="6538">
                  <c:v>27.1</c:v>
                </c:pt>
                <c:pt idx="6539">
                  <c:v>27.1</c:v>
                </c:pt>
                <c:pt idx="6540">
                  <c:v>27.1</c:v>
                </c:pt>
                <c:pt idx="6541">
                  <c:v>27.2</c:v>
                </c:pt>
                <c:pt idx="6542">
                  <c:v>27.2</c:v>
                </c:pt>
                <c:pt idx="6543">
                  <c:v>27.2</c:v>
                </c:pt>
                <c:pt idx="6544">
                  <c:v>27.2</c:v>
                </c:pt>
                <c:pt idx="6545">
                  <c:v>27.2</c:v>
                </c:pt>
                <c:pt idx="6546">
                  <c:v>27.2</c:v>
                </c:pt>
                <c:pt idx="6547">
                  <c:v>27.2</c:v>
                </c:pt>
                <c:pt idx="6548">
                  <c:v>27.2</c:v>
                </c:pt>
                <c:pt idx="6549">
                  <c:v>27.2</c:v>
                </c:pt>
                <c:pt idx="6550">
                  <c:v>27.2</c:v>
                </c:pt>
                <c:pt idx="6551">
                  <c:v>27.2</c:v>
                </c:pt>
                <c:pt idx="6552">
                  <c:v>27.3</c:v>
                </c:pt>
                <c:pt idx="6553">
                  <c:v>27.3</c:v>
                </c:pt>
                <c:pt idx="6554">
                  <c:v>27.3</c:v>
                </c:pt>
                <c:pt idx="6555">
                  <c:v>27.3</c:v>
                </c:pt>
                <c:pt idx="6556">
                  <c:v>27.3</c:v>
                </c:pt>
                <c:pt idx="6557">
                  <c:v>27.3</c:v>
                </c:pt>
                <c:pt idx="6558">
                  <c:v>27.3</c:v>
                </c:pt>
                <c:pt idx="6559">
                  <c:v>27.3</c:v>
                </c:pt>
                <c:pt idx="6560">
                  <c:v>27.3</c:v>
                </c:pt>
                <c:pt idx="6561">
                  <c:v>27.4</c:v>
                </c:pt>
                <c:pt idx="6562">
                  <c:v>27.4</c:v>
                </c:pt>
                <c:pt idx="6563">
                  <c:v>27.4</c:v>
                </c:pt>
                <c:pt idx="6564">
                  <c:v>27.4</c:v>
                </c:pt>
                <c:pt idx="6565">
                  <c:v>27.4</c:v>
                </c:pt>
                <c:pt idx="6566">
                  <c:v>27.4</c:v>
                </c:pt>
                <c:pt idx="6567">
                  <c:v>27.4</c:v>
                </c:pt>
                <c:pt idx="6568">
                  <c:v>27.4</c:v>
                </c:pt>
                <c:pt idx="6569">
                  <c:v>27.4</c:v>
                </c:pt>
                <c:pt idx="6570">
                  <c:v>27.4</c:v>
                </c:pt>
                <c:pt idx="6571">
                  <c:v>27.4</c:v>
                </c:pt>
                <c:pt idx="6572">
                  <c:v>27.4</c:v>
                </c:pt>
                <c:pt idx="6573">
                  <c:v>27.4</c:v>
                </c:pt>
                <c:pt idx="6574">
                  <c:v>27.4</c:v>
                </c:pt>
                <c:pt idx="6575">
                  <c:v>27.4</c:v>
                </c:pt>
                <c:pt idx="6576">
                  <c:v>27.4</c:v>
                </c:pt>
                <c:pt idx="6577">
                  <c:v>27.5</c:v>
                </c:pt>
                <c:pt idx="6578">
                  <c:v>27.5</c:v>
                </c:pt>
                <c:pt idx="6579">
                  <c:v>27.5</c:v>
                </c:pt>
                <c:pt idx="6580">
                  <c:v>27.5</c:v>
                </c:pt>
                <c:pt idx="6581">
                  <c:v>27.5</c:v>
                </c:pt>
                <c:pt idx="6582">
                  <c:v>27.5</c:v>
                </c:pt>
                <c:pt idx="6583">
                  <c:v>27.5</c:v>
                </c:pt>
                <c:pt idx="6584">
                  <c:v>27.5</c:v>
                </c:pt>
                <c:pt idx="6585">
                  <c:v>27.5</c:v>
                </c:pt>
                <c:pt idx="6586">
                  <c:v>27.5</c:v>
                </c:pt>
                <c:pt idx="6587">
                  <c:v>27.5</c:v>
                </c:pt>
                <c:pt idx="6588">
                  <c:v>27.5</c:v>
                </c:pt>
                <c:pt idx="6589">
                  <c:v>27.6</c:v>
                </c:pt>
                <c:pt idx="6590">
                  <c:v>27.6</c:v>
                </c:pt>
                <c:pt idx="6591">
                  <c:v>27.6</c:v>
                </c:pt>
                <c:pt idx="6592">
                  <c:v>27.6</c:v>
                </c:pt>
                <c:pt idx="6593">
                  <c:v>27.6</c:v>
                </c:pt>
                <c:pt idx="6594">
                  <c:v>27.6</c:v>
                </c:pt>
                <c:pt idx="6595">
                  <c:v>27.6</c:v>
                </c:pt>
                <c:pt idx="6596">
                  <c:v>27.6</c:v>
                </c:pt>
                <c:pt idx="6597">
                  <c:v>27.6</c:v>
                </c:pt>
                <c:pt idx="6598">
                  <c:v>27.6</c:v>
                </c:pt>
                <c:pt idx="6599">
                  <c:v>27.7</c:v>
                </c:pt>
                <c:pt idx="6600">
                  <c:v>27.7</c:v>
                </c:pt>
                <c:pt idx="6601">
                  <c:v>27.7</c:v>
                </c:pt>
                <c:pt idx="6602">
                  <c:v>27.7</c:v>
                </c:pt>
                <c:pt idx="6603">
                  <c:v>27.7</c:v>
                </c:pt>
                <c:pt idx="6604">
                  <c:v>27.7</c:v>
                </c:pt>
                <c:pt idx="6605">
                  <c:v>27.7</c:v>
                </c:pt>
                <c:pt idx="6606">
                  <c:v>27.7</c:v>
                </c:pt>
                <c:pt idx="6607">
                  <c:v>27.7</c:v>
                </c:pt>
                <c:pt idx="6608">
                  <c:v>27.7</c:v>
                </c:pt>
                <c:pt idx="6609">
                  <c:v>27.7</c:v>
                </c:pt>
                <c:pt idx="6610">
                  <c:v>27.7</c:v>
                </c:pt>
                <c:pt idx="6611">
                  <c:v>27.7</c:v>
                </c:pt>
                <c:pt idx="6612">
                  <c:v>27.7</c:v>
                </c:pt>
                <c:pt idx="6613">
                  <c:v>27.7</c:v>
                </c:pt>
                <c:pt idx="6614">
                  <c:v>27.7</c:v>
                </c:pt>
                <c:pt idx="6615">
                  <c:v>27.7</c:v>
                </c:pt>
                <c:pt idx="6616">
                  <c:v>27.7</c:v>
                </c:pt>
                <c:pt idx="6617">
                  <c:v>27.7</c:v>
                </c:pt>
                <c:pt idx="6618">
                  <c:v>27.7</c:v>
                </c:pt>
                <c:pt idx="6619">
                  <c:v>27.8</c:v>
                </c:pt>
                <c:pt idx="6620">
                  <c:v>27.8</c:v>
                </c:pt>
                <c:pt idx="6621">
                  <c:v>27.8</c:v>
                </c:pt>
                <c:pt idx="6622">
                  <c:v>27.8</c:v>
                </c:pt>
                <c:pt idx="6623">
                  <c:v>27.8</c:v>
                </c:pt>
                <c:pt idx="6624">
                  <c:v>27.8</c:v>
                </c:pt>
                <c:pt idx="6625">
                  <c:v>27.8</c:v>
                </c:pt>
                <c:pt idx="6626">
                  <c:v>27.8</c:v>
                </c:pt>
                <c:pt idx="6627">
                  <c:v>27.8</c:v>
                </c:pt>
                <c:pt idx="6628">
                  <c:v>27.8</c:v>
                </c:pt>
                <c:pt idx="6629">
                  <c:v>27.8</c:v>
                </c:pt>
                <c:pt idx="6630">
                  <c:v>27.8</c:v>
                </c:pt>
                <c:pt idx="6631">
                  <c:v>27.9</c:v>
                </c:pt>
                <c:pt idx="6632">
                  <c:v>27.9</c:v>
                </c:pt>
                <c:pt idx="6633">
                  <c:v>27.9</c:v>
                </c:pt>
                <c:pt idx="6634">
                  <c:v>27.9</c:v>
                </c:pt>
                <c:pt idx="6635">
                  <c:v>27.9</c:v>
                </c:pt>
                <c:pt idx="6636">
                  <c:v>27.9</c:v>
                </c:pt>
                <c:pt idx="6637">
                  <c:v>27.9</c:v>
                </c:pt>
                <c:pt idx="6638">
                  <c:v>27.9</c:v>
                </c:pt>
                <c:pt idx="6639">
                  <c:v>27.9</c:v>
                </c:pt>
                <c:pt idx="6640">
                  <c:v>27.9</c:v>
                </c:pt>
                <c:pt idx="6641">
                  <c:v>28</c:v>
                </c:pt>
                <c:pt idx="6642">
                  <c:v>28</c:v>
                </c:pt>
                <c:pt idx="6643">
                  <c:v>28</c:v>
                </c:pt>
                <c:pt idx="6644">
                  <c:v>28</c:v>
                </c:pt>
                <c:pt idx="6645">
                  <c:v>28</c:v>
                </c:pt>
                <c:pt idx="6646">
                  <c:v>28</c:v>
                </c:pt>
                <c:pt idx="6647">
                  <c:v>28</c:v>
                </c:pt>
                <c:pt idx="6648">
                  <c:v>28</c:v>
                </c:pt>
                <c:pt idx="6649">
                  <c:v>28</c:v>
                </c:pt>
                <c:pt idx="6650">
                  <c:v>28</c:v>
                </c:pt>
                <c:pt idx="6651">
                  <c:v>28</c:v>
                </c:pt>
                <c:pt idx="6652">
                  <c:v>28</c:v>
                </c:pt>
                <c:pt idx="6653">
                  <c:v>28.1</c:v>
                </c:pt>
                <c:pt idx="6654">
                  <c:v>28.1</c:v>
                </c:pt>
                <c:pt idx="6655">
                  <c:v>28.1</c:v>
                </c:pt>
                <c:pt idx="6656">
                  <c:v>28.1</c:v>
                </c:pt>
                <c:pt idx="6657">
                  <c:v>28.1</c:v>
                </c:pt>
                <c:pt idx="6658">
                  <c:v>28.1</c:v>
                </c:pt>
                <c:pt idx="6659">
                  <c:v>28.1</c:v>
                </c:pt>
                <c:pt idx="6660">
                  <c:v>28.1</c:v>
                </c:pt>
                <c:pt idx="6661">
                  <c:v>28.1</c:v>
                </c:pt>
                <c:pt idx="6662">
                  <c:v>28.1</c:v>
                </c:pt>
                <c:pt idx="6663">
                  <c:v>28.1</c:v>
                </c:pt>
                <c:pt idx="6664">
                  <c:v>28.1</c:v>
                </c:pt>
                <c:pt idx="6665">
                  <c:v>28.1</c:v>
                </c:pt>
                <c:pt idx="6666">
                  <c:v>28.1</c:v>
                </c:pt>
                <c:pt idx="6667">
                  <c:v>28.2</c:v>
                </c:pt>
                <c:pt idx="6668">
                  <c:v>28.2</c:v>
                </c:pt>
                <c:pt idx="6669">
                  <c:v>28.2</c:v>
                </c:pt>
                <c:pt idx="6670">
                  <c:v>28.2</c:v>
                </c:pt>
                <c:pt idx="6671">
                  <c:v>28.2</c:v>
                </c:pt>
                <c:pt idx="6672">
                  <c:v>28.3</c:v>
                </c:pt>
                <c:pt idx="6673">
                  <c:v>28.3</c:v>
                </c:pt>
                <c:pt idx="6674">
                  <c:v>28.3</c:v>
                </c:pt>
                <c:pt idx="6675">
                  <c:v>28.3</c:v>
                </c:pt>
                <c:pt idx="6676">
                  <c:v>28.3</c:v>
                </c:pt>
                <c:pt idx="6677">
                  <c:v>28.3</c:v>
                </c:pt>
                <c:pt idx="6678">
                  <c:v>28.3</c:v>
                </c:pt>
                <c:pt idx="6679">
                  <c:v>28.3</c:v>
                </c:pt>
                <c:pt idx="6680">
                  <c:v>28.3</c:v>
                </c:pt>
                <c:pt idx="6681">
                  <c:v>28.3</c:v>
                </c:pt>
                <c:pt idx="6682">
                  <c:v>28.4</c:v>
                </c:pt>
                <c:pt idx="6683">
                  <c:v>28.4</c:v>
                </c:pt>
                <c:pt idx="6684">
                  <c:v>28.4</c:v>
                </c:pt>
                <c:pt idx="6685">
                  <c:v>28.4</c:v>
                </c:pt>
                <c:pt idx="6686">
                  <c:v>28.4</c:v>
                </c:pt>
                <c:pt idx="6687">
                  <c:v>28.4</c:v>
                </c:pt>
                <c:pt idx="6688">
                  <c:v>28.4</c:v>
                </c:pt>
                <c:pt idx="6689">
                  <c:v>28.4</c:v>
                </c:pt>
                <c:pt idx="6690">
                  <c:v>28.4</c:v>
                </c:pt>
                <c:pt idx="6691">
                  <c:v>28.5</c:v>
                </c:pt>
                <c:pt idx="6692">
                  <c:v>28.5</c:v>
                </c:pt>
                <c:pt idx="6693">
                  <c:v>28.5</c:v>
                </c:pt>
                <c:pt idx="6694">
                  <c:v>28.5</c:v>
                </c:pt>
                <c:pt idx="6695">
                  <c:v>28.5</c:v>
                </c:pt>
                <c:pt idx="6696">
                  <c:v>28.5</c:v>
                </c:pt>
                <c:pt idx="6697">
                  <c:v>28.5</c:v>
                </c:pt>
                <c:pt idx="6698">
                  <c:v>28.5</c:v>
                </c:pt>
                <c:pt idx="6699">
                  <c:v>28.6</c:v>
                </c:pt>
                <c:pt idx="6700">
                  <c:v>28.6</c:v>
                </c:pt>
                <c:pt idx="6701">
                  <c:v>28.6</c:v>
                </c:pt>
                <c:pt idx="6702">
                  <c:v>28.6</c:v>
                </c:pt>
                <c:pt idx="6703">
                  <c:v>28.6</c:v>
                </c:pt>
                <c:pt idx="6704">
                  <c:v>28.6</c:v>
                </c:pt>
                <c:pt idx="6705">
                  <c:v>28.6</c:v>
                </c:pt>
                <c:pt idx="6706">
                  <c:v>28.6</c:v>
                </c:pt>
                <c:pt idx="6707">
                  <c:v>28.6</c:v>
                </c:pt>
                <c:pt idx="6708">
                  <c:v>28.6</c:v>
                </c:pt>
                <c:pt idx="6709">
                  <c:v>28.6</c:v>
                </c:pt>
                <c:pt idx="6710">
                  <c:v>28.6</c:v>
                </c:pt>
                <c:pt idx="6711">
                  <c:v>28.7</c:v>
                </c:pt>
                <c:pt idx="6712">
                  <c:v>28.7</c:v>
                </c:pt>
                <c:pt idx="6713">
                  <c:v>28.7</c:v>
                </c:pt>
                <c:pt idx="6714">
                  <c:v>28.7</c:v>
                </c:pt>
                <c:pt idx="6715">
                  <c:v>28.7</c:v>
                </c:pt>
                <c:pt idx="6716">
                  <c:v>28.7</c:v>
                </c:pt>
                <c:pt idx="6717">
                  <c:v>28.7</c:v>
                </c:pt>
                <c:pt idx="6718">
                  <c:v>28.7</c:v>
                </c:pt>
                <c:pt idx="6719">
                  <c:v>28.8</c:v>
                </c:pt>
                <c:pt idx="6720">
                  <c:v>28.8</c:v>
                </c:pt>
                <c:pt idx="6721">
                  <c:v>28.8</c:v>
                </c:pt>
                <c:pt idx="6722">
                  <c:v>28.8</c:v>
                </c:pt>
                <c:pt idx="6723">
                  <c:v>28.8</c:v>
                </c:pt>
                <c:pt idx="6724">
                  <c:v>28.8</c:v>
                </c:pt>
                <c:pt idx="6725">
                  <c:v>28.8</c:v>
                </c:pt>
                <c:pt idx="6726">
                  <c:v>28.8</c:v>
                </c:pt>
                <c:pt idx="6727">
                  <c:v>28.8</c:v>
                </c:pt>
                <c:pt idx="6728">
                  <c:v>28.9</c:v>
                </c:pt>
                <c:pt idx="6729">
                  <c:v>28.9</c:v>
                </c:pt>
                <c:pt idx="6730">
                  <c:v>28.9</c:v>
                </c:pt>
                <c:pt idx="6731">
                  <c:v>28.9</c:v>
                </c:pt>
                <c:pt idx="6732">
                  <c:v>28.9</c:v>
                </c:pt>
                <c:pt idx="6733">
                  <c:v>28.9</c:v>
                </c:pt>
                <c:pt idx="6734">
                  <c:v>28.9</c:v>
                </c:pt>
                <c:pt idx="6735">
                  <c:v>28.9</c:v>
                </c:pt>
                <c:pt idx="6736">
                  <c:v>28.9</c:v>
                </c:pt>
                <c:pt idx="6737">
                  <c:v>28.9</c:v>
                </c:pt>
                <c:pt idx="6738">
                  <c:v>28.9</c:v>
                </c:pt>
                <c:pt idx="6739">
                  <c:v>28.9</c:v>
                </c:pt>
                <c:pt idx="6740">
                  <c:v>28.9</c:v>
                </c:pt>
                <c:pt idx="6741">
                  <c:v>28.9</c:v>
                </c:pt>
                <c:pt idx="6742">
                  <c:v>29</c:v>
                </c:pt>
                <c:pt idx="6743">
                  <c:v>29</c:v>
                </c:pt>
                <c:pt idx="6744">
                  <c:v>29</c:v>
                </c:pt>
                <c:pt idx="6745">
                  <c:v>29</c:v>
                </c:pt>
                <c:pt idx="6746">
                  <c:v>29</c:v>
                </c:pt>
                <c:pt idx="6747">
                  <c:v>29</c:v>
                </c:pt>
                <c:pt idx="6748">
                  <c:v>29</c:v>
                </c:pt>
                <c:pt idx="6749">
                  <c:v>29</c:v>
                </c:pt>
                <c:pt idx="6750">
                  <c:v>29.1</c:v>
                </c:pt>
                <c:pt idx="6751">
                  <c:v>29.1</c:v>
                </c:pt>
                <c:pt idx="6752">
                  <c:v>29.1</c:v>
                </c:pt>
                <c:pt idx="6753">
                  <c:v>29.1</c:v>
                </c:pt>
                <c:pt idx="6754">
                  <c:v>29.1</c:v>
                </c:pt>
                <c:pt idx="6755">
                  <c:v>29.1</c:v>
                </c:pt>
                <c:pt idx="6756">
                  <c:v>29.1</c:v>
                </c:pt>
                <c:pt idx="6757">
                  <c:v>29.1</c:v>
                </c:pt>
                <c:pt idx="6758">
                  <c:v>29.1</c:v>
                </c:pt>
                <c:pt idx="6759">
                  <c:v>29.1</c:v>
                </c:pt>
                <c:pt idx="6760">
                  <c:v>29.2</c:v>
                </c:pt>
                <c:pt idx="6761">
                  <c:v>29.2</c:v>
                </c:pt>
                <c:pt idx="6762">
                  <c:v>29.2</c:v>
                </c:pt>
                <c:pt idx="6763">
                  <c:v>29.2</c:v>
                </c:pt>
                <c:pt idx="6764">
                  <c:v>29.2</c:v>
                </c:pt>
                <c:pt idx="6765">
                  <c:v>29.2</c:v>
                </c:pt>
                <c:pt idx="6766">
                  <c:v>29.2</c:v>
                </c:pt>
                <c:pt idx="6767">
                  <c:v>29.2</c:v>
                </c:pt>
                <c:pt idx="6768">
                  <c:v>29.2</c:v>
                </c:pt>
                <c:pt idx="6769">
                  <c:v>29.2</c:v>
                </c:pt>
                <c:pt idx="6770">
                  <c:v>29.2</c:v>
                </c:pt>
                <c:pt idx="6771">
                  <c:v>29.2</c:v>
                </c:pt>
                <c:pt idx="6772">
                  <c:v>29.2</c:v>
                </c:pt>
                <c:pt idx="6773">
                  <c:v>29.2</c:v>
                </c:pt>
                <c:pt idx="6774">
                  <c:v>29.2</c:v>
                </c:pt>
                <c:pt idx="6775">
                  <c:v>29.2</c:v>
                </c:pt>
                <c:pt idx="6776">
                  <c:v>29.2</c:v>
                </c:pt>
                <c:pt idx="6777">
                  <c:v>29.2</c:v>
                </c:pt>
                <c:pt idx="6778">
                  <c:v>29.2</c:v>
                </c:pt>
                <c:pt idx="6779">
                  <c:v>29.3</c:v>
                </c:pt>
                <c:pt idx="6780">
                  <c:v>29.3</c:v>
                </c:pt>
                <c:pt idx="6781">
                  <c:v>29.3</c:v>
                </c:pt>
                <c:pt idx="6782">
                  <c:v>29.3</c:v>
                </c:pt>
                <c:pt idx="6783">
                  <c:v>29.3</c:v>
                </c:pt>
                <c:pt idx="6784">
                  <c:v>29.3</c:v>
                </c:pt>
                <c:pt idx="6785">
                  <c:v>29.3</c:v>
                </c:pt>
                <c:pt idx="6786">
                  <c:v>29.3</c:v>
                </c:pt>
                <c:pt idx="6787">
                  <c:v>29.3</c:v>
                </c:pt>
                <c:pt idx="6788">
                  <c:v>29.4</c:v>
                </c:pt>
                <c:pt idx="6789">
                  <c:v>29.4</c:v>
                </c:pt>
                <c:pt idx="6790">
                  <c:v>29.4</c:v>
                </c:pt>
                <c:pt idx="6791">
                  <c:v>29.4</c:v>
                </c:pt>
                <c:pt idx="6792">
                  <c:v>29.4</c:v>
                </c:pt>
                <c:pt idx="6793">
                  <c:v>29.4</c:v>
                </c:pt>
                <c:pt idx="6794">
                  <c:v>29.4</c:v>
                </c:pt>
                <c:pt idx="6795">
                  <c:v>29.4</c:v>
                </c:pt>
                <c:pt idx="6796">
                  <c:v>29.4</c:v>
                </c:pt>
                <c:pt idx="6797">
                  <c:v>29.4</c:v>
                </c:pt>
                <c:pt idx="6798">
                  <c:v>29.4</c:v>
                </c:pt>
                <c:pt idx="6799">
                  <c:v>29.4</c:v>
                </c:pt>
                <c:pt idx="6800">
                  <c:v>29.5</c:v>
                </c:pt>
                <c:pt idx="6801">
                  <c:v>29.5</c:v>
                </c:pt>
                <c:pt idx="6802">
                  <c:v>29.5</c:v>
                </c:pt>
                <c:pt idx="6803">
                  <c:v>29.5</c:v>
                </c:pt>
                <c:pt idx="6804">
                  <c:v>29.5</c:v>
                </c:pt>
                <c:pt idx="6805">
                  <c:v>29.5</c:v>
                </c:pt>
                <c:pt idx="6806">
                  <c:v>29.5</c:v>
                </c:pt>
                <c:pt idx="6807">
                  <c:v>29.5</c:v>
                </c:pt>
                <c:pt idx="6808">
                  <c:v>29.5</c:v>
                </c:pt>
                <c:pt idx="6809">
                  <c:v>29.5</c:v>
                </c:pt>
                <c:pt idx="6810">
                  <c:v>29.5</c:v>
                </c:pt>
                <c:pt idx="6811">
                  <c:v>29.5</c:v>
                </c:pt>
                <c:pt idx="6812">
                  <c:v>29.5</c:v>
                </c:pt>
                <c:pt idx="6813">
                  <c:v>29.6</c:v>
                </c:pt>
                <c:pt idx="6814">
                  <c:v>29.6</c:v>
                </c:pt>
                <c:pt idx="6815">
                  <c:v>29.6</c:v>
                </c:pt>
                <c:pt idx="6816">
                  <c:v>29.6</c:v>
                </c:pt>
                <c:pt idx="6817">
                  <c:v>29.6</c:v>
                </c:pt>
                <c:pt idx="6818">
                  <c:v>29.6</c:v>
                </c:pt>
                <c:pt idx="6819">
                  <c:v>29.6</c:v>
                </c:pt>
                <c:pt idx="6820">
                  <c:v>29.6</c:v>
                </c:pt>
                <c:pt idx="6821">
                  <c:v>29.6</c:v>
                </c:pt>
                <c:pt idx="6822">
                  <c:v>29.6</c:v>
                </c:pt>
                <c:pt idx="6823">
                  <c:v>29.6</c:v>
                </c:pt>
                <c:pt idx="6824">
                  <c:v>29.6</c:v>
                </c:pt>
                <c:pt idx="6825">
                  <c:v>29.6</c:v>
                </c:pt>
                <c:pt idx="6826">
                  <c:v>29.7</c:v>
                </c:pt>
                <c:pt idx="6827">
                  <c:v>29.7</c:v>
                </c:pt>
                <c:pt idx="6828">
                  <c:v>29.7</c:v>
                </c:pt>
                <c:pt idx="6829">
                  <c:v>29.7</c:v>
                </c:pt>
                <c:pt idx="6830">
                  <c:v>29.7</c:v>
                </c:pt>
                <c:pt idx="6831">
                  <c:v>29.7</c:v>
                </c:pt>
                <c:pt idx="6832">
                  <c:v>29.7</c:v>
                </c:pt>
                <c:pt idx="6833">
                  <c:v>29.8</c:v>
                </c:pt>
                <c:pt idx="6834">
                  <c:v>29.8</c:v>
                </c:pt>
                <c:pt idx="6835">
                  <c:v>29.8</c:v>
                </c:pt>
                <c:pt idx="6836">
                  <c:v>29.8</c:v>
                </c:pt>
                <c:pt idx="6837">
                  <c:v>29.8</c:v>
                </c:pt>
                <c:pt idx="6838">
                  <c:v>29.8</c:v>
                </c:pt>
                <c:pt idx="6839">
                  <c:v>29.9</c:v>
                </c:pt>
                <c:pt idx="6840">
                  <c:v>29.9</c:v>
                </c:pt>
                <c:pt idx="6841">
                  <c:v>29.9</c:v>
                </c:pt>
                <c:pt idx="6842">
                  <c:v>29.9</c:v>
                </c:pt>
                <c:pt idx="6843">
                  <c:v>29.9</c:v>
                </c:pt>
                <c:pt idx="6844">
                  <c:v>29.9</c:v>
                </c:pt>
                <c:pt idx="6845">
                  <c:v>29.9</c:v>
                </c:pt>
                <c:pt idx="6846">
                  <c:v>29.9</c:v>
                </c:pt>
                <c:pt idx="6847">
                  <c:v>29.9</c:v>
                </c:pt>
                <c:pt idx="6848">
                  <c:v>29.9</c:v>
                </c:pt>
                <c:pt idx="6849">
                  <c:v>29.9</c:v>
                </c:pt>
                <c:pt idx="6850">
                  <c:v>29.9</c:v>
                </c:pt>
                <c:pt idx="6851">
                  <c:v>29.9</c:v>
                </c:pt>
                <c:pt idx="6852">
                  <c:v>30</c:v>
                </c:pt>
                <c:pt idx="6853">
                  <c:v>30</c:v>
                </c:pt>
                <c:pt idx="6854">
                  <c:v>30</c:v>
                </c:pt>
                <c:pt idx="6855">
                  <c:v>30</c:v>
                </c:pt>
                <c:pt idx="6856">
                  <c:v>30</c:v>
                </c:pt>
                <c:pt idx="6857">
                  <c:v>30</c:v>
                </c:pt>
                <c:pt idx="6858">
                  <c:v>30</c:v>
                </c:pt>
                <c:pt idx="6859">
                  <c:v>30</c:v>
                </c:pt>
                <c:pt idx="6860">
                  <c:v>30</c:v>
                </c:pt>
                <c:pt idx="6861">
                  <c:v>30.1</c:v>
                </c:pt>
                <c:pt idx="6862">
                  <c:v>30.1</c:v>
                </c:pt>
                <c:pt idx="6863">
                  <c:v>30.1</c:v>
                </c:pt>
                <c:pt idx="6864">
                  <c:v>30.1</c:v>
                </c:pt>
                <c:pt idx="6865">
                  <c:v>30.1</c:v>
                </c:pt>
                <c:pt idx="6866">
                  <c:v>30.1</c:v>
                </c:pt>
                <c:pt idx="6867">
                  <c:v>30.1</c:v>
                </c:pt>
                <c:pt idx="6868">
                  <c:v>30.1</c:v>
                </c:pt>
                <c:pt idx="6869">
                  <c:v>30.1</c:v>
                </c:pt>
                <c:pt idx="6870">
                  <c:v>30.2</c:v>
                </c:pt>
                <c:pt idx="6871">
                  <c:v>30.2</c:v>
                </c:pt>
                <c:pt idx="6872">
                  <c:v>30.2</c:v>
                </c:pt>
                <c:pt idx="6873">
                  <c:v>30.2</c:v>
                </c:pt>
                <c:pt idx="6874">
                  <c:v>30.2</c:v>
                </c:pt>
                <c:pt idx="6875">
                  <c:v>30.2</c:v>
                </c:pt>
                <c:pt idx="6876">
                  <c:v>30.2</c:v>
                </c:pt>
                <c:pt idx="6877">
                  <c:v>30.2</c:v>
                </c:pt>
                <c:pt idx="6878">
                  <c:v>30.2</c:v>
                </c:pt>
                <c:pt idx="6879">
                  <c:v>30.2</c:v>
                </c:pt>
                <c:pt idx="6880">
                  <c:v>30.2</c:v>
                </c:pt>
                <c:pt idx="6881">
                  <c:v>30.3</c:v>
                </c:pt>
                <c:pt idx="6882">
                  <c:v>30.3</c:v>
                </c:pt>
                <c:pt idx="6883">
                  <c:v>30.3</c:v>
                </c:pt>
                <c:pt idx="6884">
                  <c:v>30.3</c:v>
                </c:pt>
                <c:pt idx="6885">
                  <c:v>30.3</c:v>
                </c:pt>
                <c:pt idx="6886">
                  <c:v>30.3</c:v>
                </c:pt>
                <c:pt idx="6887">
                  <c:v>30.3</c:v>
                </c:pt>
                <c:pt idx="6888">
                  <c:v>30.3</c:v>
                </c:pt>
                <c:pt idx="6889">
                  <c:v>30.3</c:v>
                </c:pt>
                <c:pt idx="6890">
                  <c:v>30.4</c:v>
                </c:pt>
                <c:pt idx="6891">
                  <c:v>30.4</c:v>
                </c:pt>
                <c:pt idx="6892">
                  <c:v>30.4</c:v>
                </c:pt>
                <c:pt idx="6893">
                  <c:v>30.4</c:v>
                </c:pt>
                <c:pt idx="6894">
                  <c:v>30.4</c:v>
                </c:pt>
                <c:pt idx="6895">
                  <c:v>30.4</c:v>
                </c:pt>
                <c:pt idx="6896">
                  <c:v>30.4</c:v>
                </c:pt>
                <c:pt idx="6897">
                  <c:v>30.5</c:v>
                </c:pt>
                <c:pt idx="6898">
                  <c:v>30.5</c:v>
                </c:pt>
                <c:pt idx="6899">
                  <c:v>30.5</c:v>
                </c:pt>
                <c:pt idx="6900">
                  <c:v>30.5</c:v>
                </c:pt>
                <c:pt idx="6901">
                  <c:v>30.5</c:v>
                </c:pt>
                <c:pt idx="6902">
                  <c:v>30.5</c:v>
                </c:pt>
                <c:pt idx="6903">
                  <c:v>30.5</c:v>
                </c:pt>
                <c:pt idx="6904">
                  <c:v>30.5</c:v>
                </c:pt>
                <c:pt idx="6905">
                  <c:v>30.5</c:v>
                </c:pt>
                <c:pt idx="6906">
                  <c:v>30.5</c:v>
                </c:pt>
                <c:pt idx="6907">
                  <c:v>30.5</c:v>
                </c:pt>
                <c:pt idx="6908">
                  <c:v>30.5</c:v>
                </c:pt>
                <c:pt idx="6909">
                  <c:v>30.5</c:v>
                </c:pt>
                <c:pt idx="6910">
                  <c:v>30.5</c:v>
                </c:pt>
                <c:pt idx="6911">
                  <c:v>30.5</c:v>
                </c:pt>
                <c:pt idx="6912">
                  <c:v>30.5</c:v>
                </c:pt>
                <c:pt idx="6913">
                  <c:v>30.5</c:v>
                </c:pt>
                <c:pt idx="6914">
                  <c:v>30.6</c:v>
                </c:pt>
                <c:pt idx="6915">
                  <c:v>30.6</c:v>
                </c:pt>
                <c:pt idx="6916">
                  <c:v>30.6</c:v>
                </c:pt>
                <c:pt idx="6917">
                  <c:v>30.6</c:v>
                </c:pt>
                <c:pt idx="6918">
                  <c:v>30.6</c:v>
                </c:pt>
                <c:pt idx="6919">
                  <c:v>30.6</c:v>
                </c:pt>
                <c:pt idx="6920">
                  <c:v>30.6</c:v>
                </c:pt>
                <c:pt idx="6921">
                  <c:v>30.6</c:v>
                </c:pt>
                <c:pt idx="6922">
                  <c:v>30.6</c:v>
                </c:pt>
                <c:pt idx="6923">
                  <c:v>30.6</c:v>
                </c:pt>
                <c:pt idx="6924">
                  <c:v>30.6</c:v>
                </c:pt>
                <c:pt idx="6925">
                  <c:v>30.6</c:v>
                </c:pt>
                <c:pt idx="6926">
                  <c:v>30.6</c:v>
                </c:pt>
                <c:pt idx="6927">
                  <c:v>30.7</c:v>
                </c:pt>
                <c:pt idx="6928">
                  <c:v>30.7</c:v>
                </c:pt>
                <c:pt idx="6929">
                  <c:v>30.7</c:v>
                </c:pt>
                <c:pt idx="6930">
                  <c:v>30.7</c:v>
                </c:pt>
                <c:pt idx="6931">
                  <c:v>30.7</c:v>
                </c:pt>
                <c:pt idx="6932">
                  <c:v>30.7</c:v>
                </c:pt>
                <c:pt idx="6933">
                  <c:v>30.7</c:v>
                </c:pt>
                <c:pt idx="6934">
                  <c:v>30.7</c:v>
                </c:pt>
                <c:pt idx="6935">
                  <c:v>30.7</c:v>
                </c:pt>
                <c:pt idx="6936">
                  <c:v>30.7</c:v>
                </c:pt>
                <c:pt idx="6937">
                  <c:v>30.7</c:v>
                </c:pt>
                <c:pt idx="6938">
                  <c:v>30.7</c:v>
                </c:pt>
                <c:pt idx="6939">
                  <c:v>30.7</c:v>
                </c:pt>
                <c:pt idx="6940">
                  <c:v>30.8</c:v>
                </c:pt>
                <c:pt idx="6941">
                  <c:v>30.8</c:v>
                </c:pt>
                <c:pt idx="6942">
                  <c:v>30.8</c:v>
                </c:pt>
                <c:pt idx="6943">
                  <c:v>30.8</c:v>
                </c:pt>
                <c:pt idx="6944">
                  <c:v>30.8</c:v>
                </c:pt>
                <c:pt idx="6945">
                  <c:v>30.8</c:v>
                </c:pt>
                <c:pt idx="6946">
                  <c:v>30.8</c:v>
                </c:pt>
                <c:pt idx="6947">
                  <c:v>30.8</c:v>
                </c:pt>
                <c:pt idx="6948">
                  <c:v>30.8</c:v>
                </c:pt>
                <c:pt idx="6949">
                  <c:v>30.8</c:v>
                </c:pt>
                <c:pt idx="6950">
                  <c:v>30.8</c:v>
                </c:pt>
                <c:pt idx="6951">
                  <c:v>30.8</c:v>
                </c:pt>
                <c:pt idx="6952">
                  <c:v>30.9</c:v>
                </c:pt>
                <c:pt idx="6953">
                  <c:v>30.9</c:v>
                </c:pt>
                <c:pt idx="6954">
                  <c:v>30.9</c:v>
                </c:pt>
                <c:pt idx="6955">
                  <c:v>30.9</c:v>
                </c:pt>
                <c:pt idx="6956">
                  <c:v>30.9</c:v>
                </c:pt>
                <c:pt idx="6957">
                  <c:v>30.9</c:v>
                </c:pt>
                <c:pt idx="6958">
                  <c:v>30.9</c:v>
                </c:pt>
                <c:pt idx="6959">
                  <c:v>30.9</c:v>
                </c:pt>
                <c:pt idx="6960">
                  <c:v>30.9</c:v>
                </c:pt>
                <c:pt idx="6961">
                  <c:v>30.9</c:v>
                </c:pt>
                <c:pt idx="6962">
                  <c:v>30.9</c:v>
                </c:pt>
                <c:pt idx="6963">
                  <c:v>30.9</c:v>
                </c:pt>
                <c:pt idx="6964">
                  <c:v>30.9</c:v>
                </c:pt>
                <c:pt idx="6965">
                  <c:v>30.9</c:v>
                </c:pt>
                <c:pt idx="6966">
                  <c:v>30.9</c:v>
                </c:pt>
                <c:pt idx="6967">
                  <c:v>31</c:v>
                </c:pt>
                <c:pt idx="6968">
                  <c:v>31</c:v>
                </c:pt>
                <c:pt idx="6969">
                  <c:v>31</c:v>
                </c:pt>
                <c:pt idx="6970">
                  <c:v>31</c:v>
                </c:pt>
                <c:pt idx="6971">
                  <c:v>31</c:v>
                </c:pt>
                <c:pt idx="6972">
                  <c:v>31</c:v>
                </c:pt>
                <c:pt idx="6973">
                  <c:v>31</c:v>
                </c:pt>
                <c:pt idx="6974">
                  <c:v>31</c:v>
                </c:pt>
                <c:pt idx="6975">
                  <c:v>31</c:v>
                </c:pt>
                <c:pt idx="6976">
                  <c:v>31</c:v>
                </c:pt>
                <c:pt idx="6977">
                  <c:v>31</c:v>
                </c:pt>
                <c:pt idx="6978">
                  <c:v>31.1</c:v>
                </c:pt>
                <c:pt idx="6979">
                  <c:v>31.1</c:v>
                </c:pt>
                <c:pt idx="6980">
                  <c:v>31.1</c:v>
                </c:pt>
                <c:pt idx="6981">
                  <c:v>31.1</c:v>
                </c:pt>
                <c:pt idx="6982">
                  <c:v>31.1</c:v>
                </c:pt>
                <c:pt idx="6983">
                  <c:v>31.1</c:v>
                </c:pt>
                <c:pt idx="6984">
                  <c:v>31.1</c:v>
                </c:pt>
                <c:pt idx="6985">
                  <c:v>31.1</c:v>
                </c:pt>
                <c:pt idx="6986">
                  <c:v>31.1</c:v>
                </c:pt>
                <c:pt idx="6987">
                  <c:v>31.1</c:v>
                </c:pt>
                <c:pt idx="6988">
                  <c:v>31.1</c:v>
                </c:pt>
                <c:pt idx="6989">
                  <c:v>31.1</c:v>
                </c:pt>
                <c:pt idx="6990">
                  <c:v>31.1</c:v>
                </c:pt>
                <c:pt idx="6991">
                  <c:v>31.2</c:v>
                </c:pt>
                <c:pt idx="6992">
                  <c:v>31.2</c:v>
                </c:pt>
                <c:pt idx="6993">
                  <c:v>31.2</c:v>
                </c:pt>
                <c:pt idx="6994">
                  <c:v>31.2</c:v>
                </c:pt>
                <c:pt idx="6995">
                  <c:v>31.2</c:v>
                </c:pt>
                <c:pt idx="6996">
                  <c:v>31.2</c:v>
                </c:pt>
                <c:pt idx="6997">
                  <c:v>31.2</c:v>
                </c:pt>
                <c:pt idx="6998">
                  <c:v>31.2</c:v>
                </c:pt>
                <c:pt idx="6999">
                  <c:v>31.2</c:v>
                </c:pt>
                <c:pt idx="7000">
                  <c:v>31.2</c:v>
                </c:pt>
                <c:pt idx="7001">
                  <c:v>31.3</c:v>
                </c:pt>
                <c:pt idx="7002">
                  <c:v>31.3</c:v>
                </c:pt>
                <c:pt idx="7003">
                  <c:v>31.3</c:v>
                </c:pt>
                <c:pt idx="7004">
                  <c:v>31.3</c:v>
                </c:pt>
                <c:pt idx="7005">
                  <c:v>31.3</c:v>
                </c:pt>
                <c:pt idx="7006">
                  <c:v>31.3</c:v>
                </c:pt>
                <c:pt idx="7007">
                  <c:v>31.3</c:v>
                </c:pt>
                <c:pt idx="7008">
                  <c:v>31.4</c:v>
                </c:pt>
                <c:pt idx="7009">
                  <c:v>31.4</c:v>
                </c:pt>
                <c:pt idx="7010">
                  <c:v>31.4</c:v>
                </c:pt>
                <c:pt idx="7011">
                  <c:v>31.5</c:v>
                </c:pt>
                <c:pt idx="7012">
                  <c:v>31.5</c:v>
                </c:pt>
                <c:pt idx="7013">
                  <c:v>31.5</c:v>
                </c:pt>
                <c:pt idx="7014">
                  <c:v>31.5</c:v>
                </c:pt>
                <c:pt idx="7015">
                  <c:v>31.5</c:v>
                </c:pt>
                <c:pt idx="7016">
                  <c:v>31.5</c:v>
                </c:pt>
                <c:pt idx="7017">
                  <c:v>31.5</c:v>
                </c:pt>
                <c:pt idx="7018">
                  <c:v>31.5</c:v>
                </c:pt>
                <c:pt idx="7019">
                  <c:v>31.5</c:v>
                </c:pt>
                <c:pt idx="7020">
                  <c:v>31.5</c:v>
                </c:pt>
                <c:pt idx="7021">
                  <c:v>31.5</c:v>
                </c:pt>
                <c:pt idx="7022">
                  <c:v>31.6</c:v>
                </c:pt>
                <c:pt idx="7023">
                  <c:v>31.6</c:v>
                </c:pt>
                <c:pt idx="7024">
                  <c:v>31.6</c:v>
                </c:pt>
                <c:pt idx="7025">
                  <c:v>31.6</c:v>
                </c:pt>
                <c:pt idx="7026">
                  <c:v>31.6</c:v>
                </c:pt>
                <c:pt idx="7027">
                  <c:v>31.6</c:v>
                </c:pt>
                <c:pt idx="7028">
                  <c:v>31.6</c:v>
                </c:pt>
                <c:pt idx="7029">
                  <c:v>31.6</c:v>
                </c:pt>
                <c:pt idx="7030">
                  <c:v>31.7</c:v>
                </c:pt>
                <c:pt idx="7031">
                  <c:v>31.7</c:v>
                </c:pt>
                <c:pt idx="7032">
                  <c:v>31.7</c:v>
                </c:pt>
                <c:pt idx="7033">
                  <c:v>31.7</c:v>
                </c:pt>
                <c:pt idx="7034">
                  <c:v>31.7</c:v>
                </c:pt>
                <c:pt idx="7035">
                  <c:v>31.7</c:v>
                </c:pt>
                <c:pt idx="7036">
                  <c:v>31.7</c:v>
                </c:pt>
                <c:pt idx="7037">
                  <c:v>31.7</c:v>
                </c:pt>
                <c:pt idx="7038">
                  <c:v>31.7</c:v>
                </c:pt>
                <c:pt idx="7039">
                  <c:v>31.8</c:v>
                </c:pt>
                <c:pt idx="7040">
                  <c:v>31.8</c:v>
                </c:pt>
                <c:pt idx="7041">
                  <c:v>31.8</c:v>
                </c:pt>
                <c:pt idx="7042">
                  <c:v>31.8</c:v>
                </c:pt>
                <c:pt idx="7043">
                  <c:v>31.8</c:v>
                </c:pt>
                <c:pt idx="7044">
                  <c:v>31.8</c:v>
                </c:pt>
                <c:pt idx="7045">
                  <c:v>31.8</c:v>
                </c:pt>
                <c:pt idx="7046">
                  <c:v>31.8</c:v>
                </c:pt>
                <c:pt idx="7047">
                  <c:v>31.8</c:v>
                </c:pt>
                <c:pt idx="7048">
                  <c:v>31.8</c:v>
                </c:pt>
                <c:pt idx="7049">
                  <c:v>31.9</c:v>
                </c:pt>
                <c:pt idx="7050">
                  <c:v>31.9</c:v>
                </c:pt>
                <c:pt idx="7051">
                  <c:v>31.9</c:v>
                </c:pt>
                <c:pt idx="7052">
                  <c:v>31.9</c:v>
                </c:pt>
                <c:pt idx="7053">
                  <c:v>31.9</c:v>
                </c:pt>
                <c:pt idx="7054">
                  <c:v>31.9</c:v>
                </c:pt>
                <c:pt idx="7055">
                  <c:v>31.9</c:v>
                </c:pt>
                <c:pt idx="7056">
                  <c:v>32</c:v>
                </c:pt>
                <c:pt idx="7057">
                  <c:v>32</c:v>
                </c:pt>
                <c:pt idx="7058">
                  <c:v>32</c:v>
                </c:pt>
                <c:pt idx="7059">
                  <c:v>32</c:v>
                </c:pt>
                <c:pt idx="7060">
                  <c:v>32</c:v>
                </c:pt>
                <c:pt idx="7061">
                  <c:v>32</c:v>
                </c:pt>
                <c:pt idx="7062">
                  <c:v>32</c:v>
                </c:pt>
                <c:pt idx="7063">
                  <c:v>32</c:v>
                </c:pt>
                <c:pt idx="7064">
                  <c:v>32</c:v>
                </c:pt>
                <c:pt idx="7065">
                  <c:v>32.1</c:v>
                </c:pt>
                <c:pt idx="7066">
                  <c:v>32.1</c:v>
                </c:pt>
                <c:pt idx="7067">
                  <c:v>32.1</c:v>
                </c:pt>
                <c:pt idx="7068">
                  <c:v>32.1</c:v>
                </c:pt>
                <c:pt idx="7069">
                  <c:v>32.1</c:v>
                </c:pt>
                <c:pt idx="7070">
                  <c:v>32.1</c:v>
                </c:pt>
                <c:pt idx="7071">
                  <c:v>32.1</c:v>
                </c:pt>
                <c:pt idx="7072">
                  <c:v>32.1</c:v>
                </c:pt>
                <c:pt idx="7073">
                  <c:v>32.1</c:v>
                </c:pt>
                <c:pt idx="7074">
                  <c:v>32.1</c:v>
                </c:pt>
                <c:pt idx="7075">
                  <c:v>32.200000000000003</c:v>
                </c:pt>
                <c:pt idx="7076">
                  <c:v>32.200000000000003</c:v>
                </c:pt>
                <c:pt idx="7077">
                  <c:v>32.200000000000003</c:v>
                </c:pt>
                <c:pt idx="7078">
                  <c:v>32.200000000000003</c:v>
                </c:pt>
                <c:pt idx="7079">
                  <c:v>32.200000000000003</c:v>
                </c:pt>
                <c:pt idx="7080">
                  <c:v>32.200000000000003</c:v>
                </c:pt>
                <c:pt idx="7081">
                  <c:v>32.200000000000003</c:v>
                </c:pt>
                <c:pt idx="7082">
                  <c:v>32.200000000000003</c:v>
                </c:pt>
                <c:pt idx="7083">
                  <c:v>32.200000000000003</c:v>
                </c:pt>
                <c:pt idx="7084">
                  <c:v>32.200000000000003</c:v>
                </c:pt>
                <c:pt idx="7085">
                  <c:v>32.200000000000003</c:v>
                </c:pt>
                <c:pt idx="7086">
                  <c:v>32.200000000000003</c:v>
                </c:pt>
                <c:pt idx="7087">
                  <c:v>32.200000000000003</c:v>
                </c:pt>
                <c:pt idx="7088">
                  <c:v>32.200000000000003</c:v>
                </c:pt>
                <c:pt idx="7089">
                  <c:v>32.300000000000011</c:v>
                </c:pt>
                <c:pt idx="7090">
                  <c:v>32.300000000000011</c:v>
                </c:pt>
                <c:pt idx="7091">
                  <c:v>32.300000000000011</c:v>
                </c:pt>
                <c:pt idx="7092">
                  <c:v>32.300000000000011</c:v>
                </c:pt>
                <c:pt idx="7093">
                  <c:v>32.300000000000011</c:v>
                </c:pt>
                <c:pt idx="7094">
                  <c:v>32.300000000000011</c:v>
                </c:pt>
                <c:pt idx="7095">
                  <c:v>32.300000000000011</c:v>
                </c:pt>
                <c:pt idx="7096">
                  <c:v>32.300000000000011</c:v>
                </c:pt>
                <c:pt idx="7097">
                  <c:v>32.300000000000011</c:v>
                </c:pt>
                <c:pt idx="7098">
                  <c:v>32.300000000000011</c:v>
                </c:pt>
                <c:pt idx="7099">
                  <c:v>32.4</c:v>
                </c:pt>
                <c:pt idx="7100">
                  <c:v>32.4</c:v>
                </c:pt>
                <c:pt idx="7101">
                  <c:v>32.4</c:v>
                </c:pt>
                <c:pt idx="7102">
                  <c:v>32.4</c:v>
                </c:pt>
                <c:pt idx="7103">
                  <c:v>32.4</c:v>
                </c:pt>
                <c:pt idx="7104">
                  <c:v>32.4</c:v>
                </c:pt>
                <c:pt idx="7105">
                  <c:v>32.4</c:v>
                </c:pt>
                <c:pt idx="7106">
                  <c:v>32.5</c:v>
                </c:pt>
                <c:pt idx="7107">
                  <c:v>32.5</c:v>
                </c:pt>
                <c:pt idx="7108">
                  <c:v>32.5</c:v>
                </c:pt>
                <c:pt idx="7109">
                  <c:v>32.5</c:v>
                </c:pt>
                <c:pt idx="7110">
                  <c:v>32.5</c:v>
                </c:pt>
                <c:pt idx="7111">
                  <c:v>32.5</c:v>
                </c:pt>
                <c:pt idx="7112">
                  <c:v>32.5</c:v>
                </c:pt>
                <c:pt idx="7113">
                  <c:v>32.5</c:v>
                </c:pt>
                <c:pt idx="7114">
                  <c:v>32.6</c:v>
                </c:pt>
                <c:pt idx="7115">
                  <c:v>32.6</c:v>
                </c:pt>
                <c:pt idx="7116">
                  <c:v>32.6</c:v>
                </c:pt>
                <c:pt idx="7117">
                  <c:v>32.6</c:v>
                </c:pt>
                <c:pt idx="7118">
                  <c:v>32.6</c:v>
                </c:pt>
                <c:pt idx="7119">
                  <c:v>32.6</c:v>
                </c:pt>
                <c:pt idx="7120">
                  <c:v>32.6</c:v>
                </c:pt>
                <c:pt idx="7121">
                  <c:v>32.6</c:v>
                </c:pt>
                <c:pt idx="7122">
                  <c:v>32.6</c:v>
                </c:pt>
                <c:pt idx="7123">
                  <c:v>32.6</c:v>
                </c:pt>
                <c:pt idx="7124">
                  <c:v>32.6</c:v>
                </c:pt>
                <c:pt idx="7125">
                  <c:v>32.6</c:v>
                </c:pt>
                <c:pt idx="7126">
                  <c:v>32.6</c:v>
                </c:pt>
                <c:pt idx="7127">
                  <c:v>32.6</c:v>
                </c:pt>
                <c:pt idx="7128">
                  <c:v>32.6</c:v>
                </c:pt>
                <c:pt idx="7129">
                  <c:v>32.6</c:v>
                </c:pt>
                <c:pt idx="7130">
                  <c:v>32.6</c:v>
                </c:pt>
                <c:pt idx="7131">
                  <c:v>32.6</c:v>
                </c:pt>
                <c:pt idx="7132">
                  <c:v>32.700000000000003</c:v>
                </c:pt>
                <c:pt idx="7133">
                  <c:v>32.700000000000003</c:v>
                </c:pt>
                <c:pt idx="7134">
                  <c:v>32.700000000000003</c:v>
                </c:pt>
                <c:pt idx="7135">
                  <c:v>32.700000000000003</c:v>
                </c:pt>
                <c:pt idx="7136">
                  <c:v>32.700000000000003</c:v>
                </c:pt>
                <c:pt idx="7137">
                  <c:v>32.700000000000003</c:v>
                </c:pt>
                <c:pt idx="7138">
                  <c:v>32.700000000000003</c:v>
                </c:pt>
                <c:pt idx="7139">
                  <c:v>32.700000000000003</c:v>
                </c:pt>
                <c:pt idx="7140">
                  <c:v>32.700000000000003</c:v>
                </c:pt>
                <c:pt idx="7141">
                  <c:v>32.700000000000003</c:v>
                </c:pt>
                <c:pt idx="7142">
                  <c:v>32.800000000000011</c:v>
                </c:pt>
                <c:pt idx="7143">
                  <c:v>32.800000000000011</c:v>
                </c:pt>
                <c:pt idx="7144">
                  <c:v>32.800000000000011</c:v>
                </c:pt>
                <c:pt idx="7145">
                  <c:v>32.800000000000011</c:v>
                </c:pt>
                <c:pt idx="7146">
                  <c:v>32.800000000000011</c:v>
                </c:pt>
                <c:pt idx="7147">
                  <c:v>32.800000000000011</c:v>
                </c:pt>
                <c:pt idx="7148">
                  <c:v>32.800000000000011</c:v>
                </c:pt>
                <c:pt idx="7149">
                  <c:v>32.800000000000011</c:v>
                </c:pt>
                <c:pt idx="7150">
                  <c:v>32.800000000000011</c:v>
                </c:pt>
                <c:pt idx="7151">
                  <c:v>32.9</c:v>
                </c:pt>
                <c:pt idx="7152">
                  <c:v>32.9</c:v>
                </c:pt>
                <c:pt idx="7153">
                  <c:v>32.9</c:v>
                </c:pt>
                <c:pt idx="7154">
                  <c:v>32.9</c:v>
                </c:pt>
                <c:pt idx="7155">
                  <c:v>32.9</c:v>
                </c:pt>
                <c:pt idx="7156">
                  <c:v>32.9</c:v>
                </c:pt>
                <c:pt idx="7157">
                  <c:v>32.9</c:v>
                </c:pt>
                <c:pt idx="7158">
                  <c:v>32.9</c:v>
                </c:pt>
                <c:pt idx="7159">
                  <c:v>32.9</c:v>
                </c:pt>
                <c:pt idx="7160">
                  <c:v>32.9</c:v>
                </c:pt>
                <c:pt idx="7161">
                  <c:v>32.9</c:v>
                </c:pt>
                <c:pt idx="7162">
                  <c:v>32.9</c:v>
                </c:pt>
                <c:pt idx="7163">
                  <c:v>33</c:v>
                </c:pt>
                <c:pt idx="7164">
                  <c:v>33</c:v>
                </c:pt>
                <c:pt idx="7165">
                  <c:v>33</c:v>
                </c:pt>
                <c:pt idx="7166">
                  <c:v>33</c:v>
                </c:pt>
                <c:pt idx="7167">
                  <c:v>33</c:v>
                </c:pt>
                <c:pt idx="7168">
                  <c:v>33</c:v>
                </c:pt>
                <c:pt idx="7169">
                  <c:v>33</c:v>
                </c:pt>
                <c:pt idx="7170">
                  <c:v>33</c:v>
                </c:pt>
                <c:pt idx="7171">
                  <c:v>33</c:v>
                </c:pt>
                <c:pt idx="7172">
                  <c:v>33</c:v>
                </c:pt>
                <c:pt idx="7173">
                  <c:v>33.1</c:v>
                </c:pt>
                <c:pt idx="7174">
                  <c:v>33.1</c:v>
                </c:pt>
                <c:pt idx="7175">
                  <c:v>33.1</c:v>
                </c:pt>
                <c:pt idx="7176">
                  <c:v>33.1</c:v>
                </c:pt>
                <c:pt idx="7177">
                  <c:v>33.1</c:v>
                </c:pt>
                <c:pt idx="7178">
                  <c:v>33.1</c:v>
                </c:pt>
                <c:pt idx="7179">
                  <c:v>33.1</c:v>
                </c:pt>
                <c:pt idx="7180">
                  <c:v>33.1</c:v>
                </c:pt>
                <c:pt idx="7181">
                  <c:v>33.1</c:v>
                </c:pt>
                <c:pt idx="7182">
                  <c:v>33.1</c:v>
                </c:pt>
                <c:pt idx="7183">
                  <c:v>33.1</c:v>
                </c:pt>
                <c:pt idx="7184">
                  <c:v>33.1</c:v>
                </c:pt>
                <c:pt idx="7185">
                  <c:v>33.200000000000003</c:v>
                </c:pt>
                <c:pt idx="7186">
                  <c:v>33.200000000000003</c:v>
                </c:pt>
                <c:pt idx="7187">
                  <c:v>33.200000000000003</c:v>
                </c:pt>
                <c:pt idx="7188">
                  <c:v>33.200000000000003</c:v>
                </c:pt>
                <c:pt idx="7189">
                  <c:v>33.200000000000003</c:v>
                </c:pt>
                <c:pt idx="7190">
                  <c:v>33.200000000000003</c:v>
                </c:pt>
                <c:pt idx="7191">
                  <c:v>33.200000000000003</c:v>
                </c:pt>
                <c:pt idx="7192">
                  <c:v>33.200000000000003</c:v>
                </c:pt>
                <c:pt idx="7193">
                  <c:v>33.200000000000003</c:v>
                </c:pt>
                <c:pt idx="7194">
                  <c:v>33.200000000000003</c:v>
                </c:pt>
                <c:pt idx="7195">
                  <c:v>33.200000000000003</c:v>
                </c:pt>
                <c:pt idx="7196">
                  <c:v>33.200000000000003</c:v>
                </c:pt>
                <c:pt idx="7197">
                  <c:v>33.200000000000003</c:v>
                </c:pt>
                <c:pt idx="7198">
                  <c:v>33.200000000000003</c:v>
                </c:pt>
                <c:pt idx="7199">
                  <c:v>33.200000000000003</c:v>
                </c:pt>
                <c:pt idx="7200">
                  <c:v>33.200000000000003</c:v>
                </c:pt>
                <c:pt idx="7201">
                  <c:v>33.300000000000011</c:v>
                </c:pt>
                <c:pt idx="7202">
                  <c:v>33.300000000000011</c:v>
                </c:pt>
                <c:pt idx="7203">
                  <c:v>33.300000000000011</c:v>
                </c:pt>
                <c:pt idx="7204">
                  <c:v>33.300000000000011</c:v>
                </c:pt>
                <c:pt idx="7205">
                  <c:v>33.300000000000011</c:v>
                </c:pt>
                <c:pt idx="7206">
                  <c:v>33.300000000000011</c:v>
                </c:pt>
                <c:pt idx="7207">
                  <c:v>33.300000000000011</c:v>
                </c:pt>
                <c:pt idx="7208">
                  <c:v>33.300000000000011</c:v>
                </c:pt>
                <c:pt idx="7209">
                  <c:v>33.4</c:v>
                </c:pt>
                <c:pt idx="7210">
                  <c:v>33.4</c:v>
                </c:pt>
                <c:pt idx="7211">
                  <c:v>33.4</c:v>
                </c:pt>
                <c:pt idx="7212">
                  <c:v>33.4</c:v>
                </c:pt>
                <c:pt idx="7213">
                  <c:v>33.4</c:v>
                </c:pt>
                <c:pt idx="7214">
                  <c:v>33.4</c:v>
                </c:pt>
                <c:pt idx="7215">
                  <c:v>33.4</c:v>
                </c:pt>
                <c:pt idx="7216">
                  <c:v>33.4</c:v>
                </c:pt>
                <c:pt idx="7217">
                  <c:v>33.4</c:v>
                </c:pt>
                <c:pt idx="7218">
                  <c:v>33.4</c:v>
                </c:pt>
                <c:pt idx="7219">
                  <c:v>33.4</c:v>
                </c:pt>
                <c:pt idx="7220">
                  <c:v>33.4</c:v>
                </c:pt>
                <c:pt idx="7221">
                  <c:v>33.4</c:v>
                </c:pt>
                <c:pt idx="7222">
                  <c:v>33.4</c:v>
                </c:pt>
                <c:pt idx="7223">
                  <c:v>33.4</c:v>
                </c:pt>
                <c:pt idx="7224">
                  <c:v>33.5</c:v>
                </c:pt>
                <c:pt idx="7225">
                  <c:v>33.5</c:v>
                </c:pt>
                <c:pt idx="7226">
                  <c:v>33.5</c:v>
                </c:pt>
                <c:pt idx="7227">
                  <c:v>33.5</c:v>
                </c:pt>
                <c:pt idx="7228">
                  <c:v>33.5</c:v>
                </c:pt>
                <c:pt idx="7229">
                  <c:v>33.5</c:v>
                </c:pt>
                <c:pt idx="7230">
                  <c:v>33.5</c:v>
                </c:pt>
                <c:pt idx="7231">
                  <c:v>33.5</c:v>
                </c:pt>
                <c:pt idx="7232">
                  <c:v>33.5</c:v>
                </c:pt>
                <c:pt idx="7233">
                  <c:v>33.5</c:v>
                </c:pt>
                <c:pt idx="7234">
                  <c:v>33.6</c:v>
                </c:pt>
                <c:pt idx="7235">
                  <c:v>33.6</c:v>
                </c:pt>
                <c:pt idx="7236">
                  <c:v>33.6</c:v>
                </c:pt>
                <c:pt idx="7237">
                  <c:v>33.6</c:v>
                </c:pt>
                <c:pt idx="7238">
                  <c:v>33.6</c:v>
                </c:pt>
                <c:pt idx="7239">
                  <c:v>33.6</c:v>
                </c:pt>
                <c:pt idx="7240">
                  <c:v>33.6</c:v>
                </c:pt>
                <c:pt idx="7241">
                  <c:v>33.700000000000003</c:v>
                </c:pt>
                <c:pt idx="7242">
                  <c:v>33.700000000000003</c:v>
                </c:pt>
                <c:pt idx="7243">
                  <c:v>33.700000000000003</c:v>
                </c:pt>
                <c:pt idx="7244">
                  <c:v>33.700000000000003</c:v>
                </c:pt>
                <c:pt idx="7245">
                  <c:v>33.700000000000003</c:v>
                </c:pt>
                <c:pt idx="7246">
                  <c:v>33.700000000000003</c:v>
                </c:pt>
                <c:pt idx="7247">
                  <c:v>33.700000000000003</c:v>
                </c:pt>
                <c:pt idx="7248">
                  <c:v>33.700000000000003</c:v>
                </c:pt>
                <c:pt idx="7249">
                  <c:v>33.700000000000003</c:v>
                </c:pt>
                <c:pt idx="7250">
                  <c:v>33.700000000000003</c:v>
                </c:pt>
                <c:pt idx="7251">
                  <c:v>33.700000000000003</c:v>
                </c:pt>
                <c:pt idx="7252">
                  <c:v>33.800000000000011</c:v>
                </c:pt>
                <c:pt idx="7253">
                  <c:v>33.800000000000011</c:v>
                </c:pt>
                <c:pt idx="7254">
                  <c:v>33.800000000000011</c:v>
                </c:pt>
                <c:pt idx="7255">
                  <c:v>33.800000000000011</c:v>
                </c:pt>
                <c:pt idx="7256">
                  <c:v>33.800000000000011</c:v>
                </c:pt>
                <c:pt idx="7257">
                  <c:v>33.800000000000011</c:v>
                </c:pt>
                <c:pt idx="7258">
                  <c:v>33.800000000000011</c:v>
                </c:pt>
                <c:pt idx="7259">
                  <c:v>33.800000000000011</c:v>
                </c:pt>
                <c:pt idx="7260">
                  <c:v>33.800000000000011</c:v>
                </c:pt>
                <c:pt idx="7261">
                  <c:v>33.800000000000011</c:v>
                </c:pt>
                <c:pt idx="7262">
                  <c:v>33.800000000000011</c:v>
                </c:pt>
                <c:pt idx="7263">
                  <c:v>33.9</c:v>
                </c:pt>
                <c:pt idx="7264">
                  <c:v>33.9</c:v>
                </c:pt>
                <c:pt idx="7265">
                  <c:v>33.9</c:v>
                </c:pt>
                <c:pt idx="7266">
                  <c:v>33.9</c:v>
                </c:pt>
                <c:pt idx="7267">
                  <c:v>33.9</c:v>
                </c:pt>
                <c:pt idx="7268">
                  <c:v>33.9</c:v>
                </c:pt>
                <c:pt idx="7269">
                  <c:v>33.9</c:v>
                </c:pt>
                <c:pt idx="7270">
                  <c:v>33.9</c:v>
                </c:pt>
                <c:pt idx="7271">
                  <c:v>34</c:v>
                </c:pt>
                <c:pt idx="7272">
                  <c:v>34</c:v>
                </c:pt>
                <c:pt idx="7273">
                  <c:v>34</c:v>
                </c:pt>
                <c:pt idx="7274">
                  <c:v>34</c:v>
                </c:pt>
                <c:pt idx="7275">
                  <c:v>34</c:v>
                </c:pt>
                <c:pt idx="7276">
                  <c:v>34.1</c:v>
                </c:pt>
                <c:pt idx="7277">
                  <c:v>34.1</c:v>
                </c:pt>
                <c:pt idx="7278">
                  <c:v>34.1</c:v>
                </c:pt>
                <c:pt idx="7279">
                  <c:v>34.1</c:v>
                </c:pt>
                <c:pt idx="7280">
                  <c:v>34.1</c:v>
                </c:pt>
                <c:pt idx="7281">
                  <c:v>34.1</c:v>
                </c:pt>
                <c:pt idx="7282">
                  <c:v>34.1</c:v>
                </c:pt>
                <c:pt idx="7283">
                  <c:v>34.1</c:v>
                </c:pt>
                <c:pt idx="7284">
                  <c:v>34.1</c:v>
                </c:pt>
                <c:pt idx="7285">
                  <c:v>34.200000000000003</c:v>
                </c:pt>
                <c:pt idx="7286">
                  <c:v>34.200000000000003</c:v>
                </c:pt>
                <c:pt idx="7287">
                  <c:v>34.200000000000003</c:v>
                </c:pt>
                <c:pt idx="7288">
                  <c:v>34.200000000000003</c:v>
                </c:pt>
                <c:pt idx="7289">
                  <c:v>34.200000000000003</c:v>
                </c:pt>
                <c:pt idx="7290">
                  <c:v>34.200000000000003</c:v>
                </c:pt>
                <c:pt idx="7291">
                  <c:v>34.200000000000003</c:v>
                </c:pt>
                <c:pt idx="7292">
                  <c:v>34.200000000000003</c:v>
                </c:pt>
                <c:pt idx="7293">
                  <c:v>34.200000000000003</c:v>
                </c:pt>
                <c:pt idx="7294">
                  <c:v>34.300000000000011</c:v>
                </c:pt>
                <c:pt idx="7295">
                  <c:v>34.300000000000011</c:v>
                </c:pt>
                <c:pt idx="7296">
                  <c:v>34.300000000000011</c:v>
                </c:pt>
                <c:pt idx="7297">
                  <c:v>34.300000000000011</c:v>
                </c:pt>
                <c:pt idx="7298">
                  <c:v>34.300000000000011</c:v>
                </c:pt>
                <c:pt idx="7299">
                  <c:v>34.300000000000011</c:v>
                </c:pt>
                <c:pt idx="7300">
                  <c:v>34.4</c:v>
                </c:pt>
                <c:pt idx="7301">
                  <c:v>34.4</c:v>
                </c:pt>
                <c:pt idx="7302">
                  <c:v>34.4</c:v>
                </c:pt>
                <c:pt idx="7303">
                  <c:v>34.4</c:v>
                </c:pt>
                <c:pt idx="7304">
                  <c:v>34.4</c:v>
                </c:pt>
                <c:pt idx="7305">
                  <c:v>34.4</c:v>
                </c:pt>
                <c:pt idx="7306">
                  <c:v>34.4</c:v>
                </c:pt>
                <c:pt idx="7307">
                  <c:v>34.5</c:v>
                </c:pt>
                <c:pt idx="7308">
                  <c:v>34.5</c:v>
                </c:pt>
                <c:pt idx="7309">
                  <c:v>34.5</c:v>
                </c:pt>
                <c:pt idx="7310">
                  <c:v>34.5</c:v>
                </c:pt>
                <c:pt idx="7311">
                  <c:v>34.5</c:v>
                </c:pt>
                <c:pt idx="7312">
                  <c:v>34.5</c:v>
                </c:pt>
                <c:pt idx="7313">
                  <c:v>34.5</c:v>
                </c:pt>
                <c:pt idx="7314">
                  <c:v>34.5</c:v>
                </c:pt>
                <c:pt idx="7315">
                  <c:v>34.5</c:v>
                </c:pt>
                <c:pt idx="7316">
                  <c:v>34.6</c:v>
                </c:pt>
                <c:pt idx="7317">
                  <c:v>34.6</c:v>
                </c:pt>
                <c:pt idx="7318">
                  <c:v>34.6</c:v>
                </c:pt>
                <c:pt idx="7319">
                  <c:v>34.6</c:v>
                </c:pt>
                <c:pt idx="7320">
                  <c:v>34.6</c:v>
                </c:pt>
                <c:pt idx="7321">
                  <c:v>34.6</c:v>
                </c:pt>
                <c:pt idx="7322">
                  <c:v>34.700000000000003</c:v>
                </c:pt>
                <c:pt idx="7323">
                  <c:v>34.700000000000003</c:v>
                </c:pt>
                <c:pt idx="7324">
                  <c:v>34.700000000000003</c:v>
                </c:pt>
                <c:pt idx="7325">
                  <c:v>34.700000000000003</c:v>
                </c:pt>
                <c:pt idx="7326">
                  <c:v>34.700000000000003</c:v>
                </c:pt>
                <c:pt idx="7327">
                  <c:v>34.700000000000003</c:v>
                </c:pt>
                <c:pt idx="7328">
                  <c:v>34.700000000000003</c:v>
                </c:pt>
                <c:pt idx="7329">
                  <c:v>34.700000000000003</c:v>
                </c:pt>
                <c:pt idx="7330">
                  <c:v>34.700000000000003</c:v>
                </c:pt>
                <c:pt idx="7331">
                  <c:v>34.700000000000003</c:v>
                </c:pt>
                <c:pt idx="7332">
                  <c:v>34.700000000000003</c:v>
                </c:pt>
                <c:pt idx="7333">
                  <c:v>34.700000000000003</c:v>
                </c:pt>
                <c:pt idx="7334">
                  <c:v>34.700000000000003</c:v>
                </c:pt>
                <c:pt idx="7335">
                  <c:v>34.700000000000003</c:v>
                </c:pt>
                <c:pt idx="7336">
                  <c:v>34.800000000000011</c:v>
                </c:pt>
                <c:pt idx="7337">
                  <c:v>34.800000000000011</c:v>
                </c:pt>
                <c:pt idx="7338">
                  <c:v>34.800000000000011</c:v>
                </c:pt>
                <c:pt idx="7339">
                  <c:v>34.800000000000011</c:v>
                </c:pt>
                <c:pt idx="7340">
                  <c:v>34.800000000000011</c:v>
                </c:pt>
                <c:pt idx="7341">
                  <c:v>34.800000000000011</c:v>
                </c:pt>
                <c:pt idx="7342">
                  <c:v>34.800000000000011</c:v>
                </c:pt>
                <c:pt idx="7343">
                  <c:v>34.800000000000011</c:v>
                </c:pt>
                <c:pt idx="7344">
                  <c:v>34.800000000000011</c:v>
                </c:pt>
                <c:pt idx="7345">
                  <c:v>34.800000000000011</c:v>
                </c:pt>
                <c:pt idx="7346">
                  <c:v>34.800000000000011</c:v>
                </c:pt>
                <c:pt idx="7347">
                  <c:v>34.800000000000011</c:v>
                </c:pt>
                <c:pt idx="7348">
                  <c:v>34.800000000000011</c:v>
                </c:pt>
                <c:pt idx="7349">
                  <c:v>34.9</c:v>
                </c:pt>
                <c:pt idx="7350">
                  <c:v>34.9</c:v>
                </c:pt>
                <c:pt idx="7351">
                  <c:v>34.9</c:v>
                </c:pt>
                <c:pt idx="7352">
                  <c:v>34.9</c:v>
                </c:pt>
                <c:pt idx="7353">
                  <c:v>34.9</c:v>
                </c:pt>
                <c:pt idx="7354">
                  <c:v>34.9</c:v>
                </c:pt>
                <c:pt idx="7355">
                  <c:v>34.9</c:v>
                </c:pt>
                <c:pt idx="7356">
                  <c:v>34.9</c:v>
                </c:pt>
                <c:pt idx="7357">
                  <c:v>34.9</c:v>
                </c:pt>
                <c:pt idx="7358">
                  <c:v>34.9</c:v>
                </c:pt>
                <c:pt idx="7359">
                  <c:v>35</c:v>
                </c:pt>
                <c:pt idx="7360">
                  <c:v>35</c:v>
                </c:pt>
                <c:pt idx="7361">
                  <c:v>35</c:v>
                </c:pt>
                <c:pt idx="7362">
                  <c:v>35</c:v>
                </c:pt>
                <c:pt idx="7363">
                  <c:v>35</c:v>
                </c:pt>
                <c:pt idx="7364">
                  <c:v>35.1</c:v>
                </c:pt>
                <c:pt idx="7365">
                  <c:v>35.1</c:v>
                </c:pt>
                <c:pt idx="7366">
                  <c:v>35.1</c:v>
                </c:pt>
                <c:pt idx="7367">
                  <c:v>35.1</c:v>
                </c:pt>
                <c:pt idx="7368">
                  <c:v>35.1</c:v>
                </c:pt>
                <c:pt idx="7369">
                  <c:v>35.1</c:v>
                </c:pt>
                <c:pt idx="7370">
                  <c:v>35.1</c:v>
                </c:pt>
                <c:pt idx="7371">
                  <c:v>35.1</c:v>
                </c:pt>
                <c:pt idx="7372">
                  <c:v>35.1</c:v>
                </c:pt>
                <c:pt idx="7373">
                  <c:v>35.200000000000003</c:v>
                </c:pt>
                <c:pt idx="7374">
                  <c:v>35.200000000000003</c:v>
                </c:pt>
                <c:pt idx="7375">
                  <c:v>35.200000000000003</c:v>
                </c:pt>
                <c:pt idx="7376">
                  <c:v>35.200000000000003</c:v>
                </c:pt>
                <c:pt idx="7377">
                  <c:v>35.200000000000003</c:v>
                </c:pt>
                <c:pt idx="7378">
                  <c:v>35.200000000000003</c:v>
                </c:pt>
                <c:pt idx="7379">
                  <c:v>35.200000000000003</c:v>
                </c:pt>
                <c:pt idx="7380">
                  <c:v>35.200000000000003</c:v>
                </c:pt>
                <c:pt idx="7381">
                  <c:v>35.200000000000003</c:v>
                </c:pt>
                <c:pt idx="7382">
                  <c:v>35.200000000000003</c:v>
                </c:pt>
                <c:pt idx="7383">
                  <c:v>35.300000000000011</c:v>
                </c:pt>
                <c:pt idx="7384">
                  <c:v>35.300000000000011</c:v>
                </c:pt>
                <c:pt idx="7385">
                  <c:v>35.300000000000011</c:v>
                </c:pt>
                <c:pt idx="7386">
                  <c:v>35.300000000000011</c:v>
                </c:pt>
                <c:pt idx="7387">
                  <c:v>35.300000000000011</c:v>
                </c:pt>
                <c:pt idx="7388">
                  <c:v>35.300000000000011</c:v>
                </c:pt>
                <c:pt idx="7389">
                  <c:v>35.300000000000011</c:v>
                </c:pt>
                <c:pt idx="7390">
                  <c:v>35.300000000000011</c:v>
                </c:pt>
                <c:pt idx="7391">
                  <c:v>35.300000000000011</c:v>
                </c:pt>
                <c:pt idx="7392">
                  <c:v>35.300000000000011</c:v>
                </c:pt>
                <c:pt idx="7393">
                  <c:v>35.300000000000011</c:v>
                </c:pt>
                <c:pt idx="7394">
                  <c:v>35.300000000000011</c:v>
                </c:pt>
                <c:pt idx="7395">
                  <c:v>35.300000000000011</c:v>
                </c:pt>
                <c:pt idx="7396">
                  <c:v>35.300000000000011</c:v>
                </c:pt>
                <c:pt idx="7397">
                  <c:v>35.4</c:v>
                </c:pt>
                <c:pt idx="7398">
                  <c:v>35.4</c:v>
                </c:pt>
                <c:pt idx="7399">
                  <c:v>35.4</c:v>
                </c:pt>
                <c:pt idx="7400">
                  <c:v>35.4</c:v>
                </c:pt>
                <c:pt idx="7401">
                  <c:v>35.4</c:v>
                </c:pt>
                <c:pt idx="7402">
                  <c:v>35.4</c:v>
                </c:pt>
                <c:pt idx="7403">
                  <c:v>35.4</c:v>
                </c:pt>
                <c:pt idx="7404">
                  <c:v>35.4</c:v>
                </c:pt>
                <c:pt idx="7405">
                  <c:v>35.4</c:v>
                </c:pt>
                <c:pt idx="7406">
                  <c:v>35.5</c:v>
                </c:pt>
                <c:pt idx="7407">
                  <c:v>35.5</c:v>
                </c:pt>
                <c:pt idx="7408">
                  <c:v>35.5</c:v>
                </c:pt>
                <c:pt idx="7409">
                  <c:v>35.5</c:v>
                </c:pt>
                <c:pt idx="7410">
                  <c:v>35.5</c:v>
                </c:pt>
                <c:pt idx="7411">
                  <c:v>35.5</c:v>
                </c:pt>
                <c:pt idx="7412">
                  <c:v>35.6</c:v>
                </c:pt>
                <c:pt idx="7413">
                  <c:v>35.6</c:v>
                </c:pt>
                <c:pt idx="7414">
                  <c:v>35.6</c:v>
                </c:pt>
                <c:pt idx="7415">
                  <c:v>35.6</c:v>
                </c:pt>
                <c:pt idx="7416">
                  <c:v>35.6</c:v>
                </c:pt>
                <c:pt idx="7417">
                  <c:v>35.6</c:v>
                </c:pt>
                <c:pt idx="7418">
                  <c:v>35.6</c:v>
                </c:pt>
                <c:pt idx="7419">
                  <c:v>35.700000000000003</c:v>
                </c:pt>
                <c:pt idx="7420">
                  <c:v>35.700000000000003</c:v>
                </c:pt>
                <c:pt idx="7421">
                  <c:v>35.700000000000003</c:v>
                </c:pt>
                <c:pt idx="7422">
                  <c:v>35.700000000000003</c:v>
                </c:pt>
                <c:pt idx="7423">
                  <c:v>35.700000000000003</c:v>
                </c:pt>
                <c:pt idx="7424">
                  <c:v>35.700000000000003</c:v>
                </c:pt>
                <c:pt idx="7425">
                  <c:v>35.700000000000003</c:v>
                </c:pt>
                <c:pt idx="7426">
                  <c:v>35.700000000000003</c:v>
                </c:pt>
                <c:pt idx="7427">
                  <c:v>35.700000000000003</c:v>
                </c:pt>
                <c:pt idx="7428">
                  <c:v>35.700000000000003</c:v>
                </c:pt>
                <c:pt idx="7429">
                  <c:v>35.800000000000011</c:v>
                </c:pt>
                <c:pt idx="7430">
                  <c:v>35.800000000000011</c:v>
                </c:pt>
                <c:pt idx="7431">
                  <c:v>35.800000000000011</c:v>
                </c:pt>
                <c:pt idx="7432">
                  <c:v>35.800000000000011</c:v>
                </c:pt>
                <c:pt idx="7433">
                  <c:v>35.800000000000011</c:v>
                </c:pt>
                <c:pt idx="7434">
                  <c:v>35.9</c:v>
                </c:pt>
                <c:pt idx="7435">
                  <c:v>35.9</c:v>
                </c:pt>
                <c:pt idx="7436">
                  <c:v>35.9</c:v>
                </c:pt>
                <c:pt idx="7437">
                  <c:v>35.9</c:v>
                </c:pt>
                <c:pt idx="7438">
                  <c:v>35.9</c:v>
                </c:pt>
                <c:pt idx="7439">
                  <c:v>36</c:v>
                </c:pt>
                <c:pt idx="7440">
                  <c:v>36</c:v>
                </c:pt>
                <c:pt idx="7441">
                  <c:v>36</c:v>
                </c:pt>
                <c:pt idx="7442">
                  <c:v>36</c:v>
                </c:pt>
                <c:pt idx="7443">
                  <c:v>36</c:v>
                </c:pt>
                <c:pt idx="7444">
                  <c:v>36</c:v>
                </c:pt>
                <c:pt idx="7445">
                  <c:v>36</c:v>
                </c:pt>
                <c:pt idx="7446">
                  <c:v>36</c:v>
                </c:pt>
                <c:pt idx="7447">
                  <c:v>36</c:v>
                </c:pt>
                <c:pt idx="7448">
                  <c:v>36</c:v>
                </c:pt>
                <c:pt idx="7449">
                  <c:v>36.1</c:v>
                </c:pt>
                <c:pt idx="7450">
                  <c:v>36.1</c:v>
                </c:pt>
                <c:pt idx="7451">
                  <c:v>36.1</c:v>
                </c:pt>
                <c:pt idx="7452">
                  <c:v>36.1</c:v>
                </c:pt>
                <c:pt idx="7453">
                  <c:v>36.1</c:v>
                </c:pt>
                <c:pt idx="7454">
                  <c:v>36.1</c:v>
                </c:pt>
                <c:pt idx="7455">
                  <c:v>36.1</c:v>
                </c:pt>
                <c:pt idx="7456">
                  <c:v>36.1</c:v>
                </c:pt>
                <c:pt idx="7457">
                  <c:v>36.1</c:v>
                </c:pt>
                <c:pt idx="7458">
                  <c:v>36.200000000000003</c:v>
                </c:pt>
                <c:pt idx="7459">
                  <c:v>36.200000000000003</c:v>
                </c:pt>
                <c:pt idx="7460">
                  <c:v>36.200000000000003</c:v>
                </c:pt>
                <c:pt idx="7461">
                  <c:v>36.200000000000003</c:v>
                </c:pt>
                <c:pt idx="7462">
                  <c:v>36.200000000000003</c:v>
                </c:pt>
                <c:pt idx="7463">
                  <c:v>36.200000000000003</c:v>
                </c:pt>
                <c:pt idx="7464">
                  <c:v>36.200000000000003</c:v>
                </c:pt>
                <c:pt idx="7465">
                  <c:v>36.300000000000011</c:v>
                </c:pt>
                <c:pt idx="7466">
                  <c:v>36.300000000000011</c:v>
                </c:pt>
                <c:pt idx="7467">
                  <c:v>36.300000000000011</c:v>
                </c:pt>
                <c:pt idx="7468">
                  <c:v>36.300000000000011</c:v>
                </c:pt>
                <c:pt idx="7469">
                  <c:v>36.300000000000011</c:v>
                </c:pt>
                <c:pt idx="7470">
                  <c:v>36.300000000000011</c:v>
                </c:pt>
                <c:pt idx="7471">
                  <c:v>36.300000000000011</c:v>
                </c:pt>
                <c:pt idx="7472">
                  <c:v>36.300000000000011</c:v>
                </c:pt>
                <c:pt idx="7473">
                  <c:v>36.300000000000011</c:v>
                </c:pt>
                <c:pt idx="7474">
                  <c:v>36.4</c:v>
                </c:pt>
                <c:pt idx="7475">
                  <c:v>36.4</c:v>
                </c:pt>
                <c:pt idx="7476">
                  <c:v>36.4</c:v>
                </c:pt>
                <c:pt idx="7477">
                  <c:v>36.4</c:v>
                </c:pt>
                <c:pt idx="7478">
                  <c:v>36.4</c:v>
                </c:pt>
                <c:pt idx="7479">
                  <c:v>36.4</c:v>
                </c:pt>
                <c:pt idx="7480">
                  <c:v>36.4</c:v>
                </c:pt>
                <c:pt idx="7481">
                  <c:v>36.4</c:v>
                </c:pt>
                <c:pt idx="7482">
                  <c:v>36.4</c:v>
                </c:pt>
                <c:pt idx="7483">
                  <c:v>36.4</c:v>
                </c:pt>
                <c:pt idx="7484">
                  <c:v>36.4</c:v>
                </c:pt>
                <c:pt idx="7485">
                  <c:v>36.4</c:v>
                </c:pt>
                <c:pt idx="7486">
                  <c:v>36.4</c:v>
                </c:pt>
                <c:pt idx="7487">
                  <c:v>36.4</c:v>
                </c:pt>
                <c:pt idx="7488">
                  <c:v>36.5</c:v>
                </c:pt>
                <c:pt idx="7489">
                  <c:v>36.5</c:v>
                </c:pt>
                <c:pt idx="7490">
                  <c:v>36.5</c:v>
                </c:pt>
                <c:pt idx="7491">
                  <c:v>36.5</c:v>
                </c:pt>
                <c:pt idx="7492">
                  <c:v>36.5</c:v>
                </c:pt>
                <c:pt idx="7493">
                  <c:v>36.5</c:v>
                </c:pt>
                <c:pt idx="7494">
                  <c:v>36.5</c:v>
                </c:pt>
                <c:pt idx="7495">
                  <c:v>36.5</c:v>
                </c:pt>
                <c:pt idx="7496">
                  <c:v>36.6</c:v>
                </c:pt>
                <c:pt idx="7497">
                  <c:v>36.6</c:v>
                </c:pt>
                <c:pt idx="7498">
                  <c:v>36.6</c:v>
                </c:pt>
                <c:pt idx="7499">
                  <c:v>36.6</c:v>
                </c:pt>
                <c:pt idx="7500">
                  <c:v>36.6</c:v>
                </c:pt>
                <c:pt idx="7501">
                  <c:v>36.6</c:v>
                </c:pt>
                <c:pt idx="7502">
                  <c:v>36.6</c:v>
                </c:pt>
                <c:pt idx="7503">
                  <c:v>36.6</c:v>
                </c:pt>
                <c:pt idx="7504">
                  <c:v>36.700000000000003</c:v>
                </c:pt>
                <c:pt idx="7505">
                  <c:v>36.700000000000003</c:v>
                </c:pt>
                <c:pt idx="7506">
                  <c:v>36.700000000000003</c:v>
                </c:pt>
                <c:pt idx="7507">
                  <c:v>36.700000000000003</c:v>
                </c:pt>
                <c:pt idx="7508">
                  <c:v>36.700000000000003</c:v>
                </c:pt>
                <c:pt idx="7509">
                  <c:v>36.700000000000003</c:v>
                </c:pt>
                <c:pt idx="7510">
                  <c:v>36.700000000000003</c:v>
                </c:pt>
                <c:pt idx="7511">
                  <c:v>36.700000000000003</c:v>
                </c:pt>
                <c:pt idx="7512">
                  <c:v>36.700000000000003</c:v>
                </c:pt>
                <c:pt idx="7513">
                  <c:v>36.700000000000003</c:v>
                </c:pt>
                <c:pt idx="7514">
                  <c:v>36.700000000000003</c:v>
                </c:pt>
                <c:pt idx="7515">
                  <c:v>36.700000000000003</c:v>
                </c:pt>
                <c:pt idx="7516">
                  <c:v>36.700000000000003</c:v>
                </c:pt>
                <c:pt idx="7517">
                  <c:v>36.800000000000011</c:v>
                </c:pt>
                <c:pt idx="7518">
                  <c:v>36.800000000000011</c:v>
                </c:pt>
                <c:pt idx="7519">
                  <c:v>36.800000000000011</c:v>
                </c:pt>
                <c:pt idx="7520">
                  <c:v>36.800000000000011</c:v>
                </c:pt>
                <c:pt idx="7521">
                  <c:v>36.800000000000011</c:v>
                </c:pt>
                <c:pt idx="7522">
                  <c:v>36.9</c:v>
                </c:pt>
                <c:pt idx="7523">
                  <c:v>36.9</c:v>
                </c:pt>
                <c:pt idx="7524">
                  <c:v>36.9</c:v>
                </c:pt>
                <c:pt idx="7525">
                  <c:v>36.9</c:v>
                </c:pt>
                <c:pt idx="7526">
                  <c:v>36.9</c:v>
                </c:pt>
                <c:pt idx="7527">
                  <c:v>36.9</c:v>
                </c:pt>
                <c:pt idx="7528">
                  <c:v>36.9</c:v>
                </c:pt>
                <c:pt idx="7529">
                  <c:v>37</c:v>
                </c:pt>
                <c:pt idx="7530">
                  <c:v>37.1</c:v>
                </c:pt>
                <c:pt idx="7531">
                  <c:v>37.1</c:v>
                </c:pt>
                <c:pt idx="7532">
                  <c:v>37.1</c:v>
                </c:pt>
                <c:pt idx="7533">
                  <c:v>37.1</c:v>
                </c:pt>
                <c:pt idx="7534">
                  <c:v>37.1</c:v>
                </c:pt>
                <c:pt idx="7535">
                  <c:v>37.200000000000003</c:v>
                </c:pt>
                <c:pt idx="7536">
                  <c:v>37.200000000000003</c:v>
                </c:pt>
                <c:pt idx="7537">
                  <c:v>37.200000000000003</c:v>
                </c:pt>
                <c:pt idx="7538">
                  <c:v>37.200000000000003</c:v>
                </c:pt>
                <c:pt idx="7539">
                  <c:v>37.200000000000003</c:v>
                </c:pt>
                <c:pt idx="7540">
                  <c:v>37.200000000000003</c:v>
                </c:pt>
                <c:pt idx="7541">
                  <c:v>37.200000000000003</c:v>
                </c:pt>
                <c:pt idx="7542">
                  <c:v>37.200000000000003</c:v>
                </c:pt>
                <c:pt idx="7543">
                  <c:v>37.200000000000003</c:v>
                </c:pt>
                <c:pt idx="7544">
                  <c:v>37.200000000000003</c:v>
                </c:pt>
                <c:pt idx="7545">
                  <c:v>37.200000000000003</c:v>
                </c:pt>
                <c:pt idx="7546">
                  <c:v>37.200000000000003</c:v>
                </c:pt>
                <c:pt idx="7547">
                  <c:v>37.200000000000003</c:v>
                </c:pt>
                <c:pt idx="7548">
                  <c:v>37.200000000000003</c:v>
                </c:pt>
                <c:pt idx="7549">
                  <c:v>37.200000000000003</c:v>
                </c:pt>
                <c:pt idx="7550">
                  <c:v>37.200000000000003</c:v>
                </c:pt>
                <c:pt idx="7551">
                  <c:v>37.200000000000003</c:v>
                </c:pt>
                <c:pt idx="7552">
                  <c:v>37.300000000000011</c:v>
                </c:pt>
                <c:pt idx="7553">
                  <c:v>37.300000000000011</c:v>
                </c:pt>
                <c:pt idx="7554">
                  <c:v>37.300000000000011</c:v>
                </c:pt>
                <c:pt idx="7555">
                  <c:v>37.300000000000011</c:v>
                </c:pt>
                <c:pt idx="7556">
                  <c:v>37.300000000000011</c:v>
                </c:pt>
                <c:pt idx="7557">
                  <c:v>37.300000000000011</c:v>
                </c:pt>
                <c:pt idx="7558">
                  <c:v>37.300000000000011</c:v>
                </c:pt>
                <c:pt idx="7559">
                  <c:v>37.300000000000011</c:v>
                </c:pt>
                <c:pt idx="7560">
                  <c:v>37.300000000000011</c:v>
                </c:pt>
                <c:pt idx="7561">
                  <c:v>37.300000000000011</c:v>
                </c:pt>
                <c:pt idx="7562">
                  <c:v>37.300000000000011</c:v>
                </c:pt>
                <c:pt idx="7563">
                  <c:v>37.300000000000011</c:v>
                </c:pt>
                <c:pt idx="7564">
                  <c:v>37.300000000000011</c:v>
                </c:pt>
                <c:pt idx="7565">
                  <c:v>37.300000000000011</c:v>
                </c:pt>
                <c:pt idx="7566">
                  <c:v>37.4</c:v>
                </c:pt>
                <c:pt idx="7567">
                  <c:v>37.4</c:v>
                </c:pt>
                <c:pt idx="7568">
                  <c:v>37.4</c:v>
                </c:pt>
                <c:pt idx="7569">
                  <c:v>37.4</c:v>
                </c:pt>
                <c:pt idx="7570">
                  <c:v>37.5</c:v>
                </c:pt>
                <c:pt idx="7571">
                  <c:v>37.5</c:v>
                </c:pt>
                <c:pt idx="7572">
                  <c:v>37.5</c:v>
                </c:pt>
                <c:pt idx="7573">
                  <c:v>37.5</c:v>
                </c:pt>
                <c:pt idx="7574">
                  <c:v>37.5</c:v>
                </c:pt>
                <c:pt idx="7575">
                  <c:v>37.5</c:v>
                </c:pt>
                <c:pt idx="7576">
                  <c:v>37.5</c:v>
                </c:pt>
                <c:pt idx="7577">
                  <c:v>37.6</c:v>
                </c:pt>
                <c:pt idx="7578">
                  <c:v>37.6</c:v>
                </c:pt>
                <c:pt idx="7579">
                  <c:v>37.6</c:v>
                </c:pt>
                <c:pt idx="7580">
                  <c:v>37.6</c:v>
                </c:pt>
                <c:pt idx="7581">
                  <c:v>37.6</c:v>
                </c:pt>
                <c:pt idx="7582">
                  <c:v>37.6</c:v>
                </c:pt>
                <c:pt idx="7583">
                  <c:v>37.6</c:v>
                </c:pt>
                <c:pt idx="7584">
                  <c:v>37.6</c:v>
                </c:pt>
                <c:pt idx="7585">
                  <c:v>37.6</c:v>
                </c:pt>
                <c:pt idx="7586">
                  <c:v>37.6</c:v>
                </c:pt>
                <c:pt idx="7587">
                  <c:v>37.700000000000003</c:v>
                </c:pt>
                <c:pt idx="7588">
                  <c:v>37.700000000000003</c:v>
                </c:pt>
                <c:pt idx="7589">
                  <c:v>37.700000000000003</c:v>
                </c:pt>
                <c:pt idx="7590">
                  <c:v>37.700000000000003</c:v>
                </c:pt>
                <c:pt idx="7591">
                  <c:v>37.700000000000003</c:v>
                </c:pt>
                <c:pt idx="7592">
                  <c:v>37.700000000000003</c:v>
                </c:pt>
                <c:pt idx="7593">
                  <c:v>37.700000000000003</c:v>
                </c:pt>
                <c:pt idx="7594">
                  <c:v>37.700000000000003</c:v>
                </c:pt>
                <c:pt idx="7595">
                  <c:v>37.700000000000003</c:v>
                </c:pt>
                <c:pt idx="7596">
                  <c:v>37.700000000000003</c:v>
                </c:pt>
                <c:pt idx="7597">
                  <c:v>37.800000000000011</c:v>
                </c:pt>
                <c:pt idx="7598">
                  <c:v>37.800000000000011</c:v>
                </c:pt>
                <c:pt idx="7599">
                  <c:v>37.800000000000011</c:v>
                </c:pt>
                <c:pt idx="7600">
                  <c:v>37.800000000000011</c:v>
                </c:pt>
                <c:pt idx="7601">
                  <c:v>37.800000000000011</c:v>
                </c:pt>
                <c:pt idx="7602">
                  <c:v>37.800000000000011</c:v>
                </c:pt>
                <c:pt idx="7603">
                  <c:v>37.9</c:v>
                </c:pt>
                <c:pt idx="7604">
                  <c:v>37.9</c:v>
                </c:pt>
                <c:pt idx="7605">
                  <c:v>37.9</c:v>
                </c:pt>
                <c:pt idx="7606">
                  <c:v>37.9</c:v>
                </c:pt>
                <c:pt idx="7607">
                  <c:v>37.9</c:v>
                </c:pt>
                <c:pt idx="7608">
                  <c:v>37.9</c:v>
                </c:pt>
                <c:pt idx="7609">
                  <c:v>37.9</c:v>
                </c:pt>
                <c:pt idx="7610">
                  <c:v>37.9</c:v>
                </c:pt>
                <c:pt idx="7611">
                  <c:v>37.9</c:v>
                </c:pt>
                <c:pt idx="7612">
                  <c:v>37.9</c:v>
                </c:pt>
                <c:pt idx="7613">
                  <c:v>38</c:v>
                </c:pt>
                <c:pt idx="7614">
                  <c:v>38</c:v>
                </c:pt>
                <c:pt idx="7615">
                  <c:v>38</c:v>
                </c:pt>
                <c:pt idx="7616">
                  <c:v>38</c:v>
                </c:pt>
                <c:pt idx="7617">
                  <c:v>38</c:v>
                </c:pt>
                <c:pt idx="7618">
                  <c:v>38</c:v>
                </c:pt>
                <c:pt idx="7619">
                  <c:v>38</c:v>
                </c:pt>
                <c:pt idx="7620">
                  <c:v>38.1</c:v>
                </c:pt>
                <c:pt idx="7621">
                  <c:v>38.1</c:v>
                </c:pt>
                <c:pt idx="7622">
                  <c:v>38.1</c:v>
                </c:pt>
                <c:pt idx="7623">
                  <c:v>38.1</c:v>
                </c:pt>
                <c:pt idx="7624">
                  <c:v>38.1</c:v>
                </c:pt>
                <c:pt idx="7625">
                  <c:v>38.1</c:v>
                </c:pt>
                <c:pt idx="7626">
                  <c:v>38.1</c:v>
                </c:pt>
                <c:pt idx="7627">
                  <c:v>38.1</c:v>
                </c:pt>
                <c:pt idx="7628">
                  <c:v>38.1</c:v>
                </c:pt>
                <c:pt idx="7629">
                  <c:v>38.1</c:v>
                </c:pt>
                <c:pt idx="7630">
                  <c:v>38.200000000000003</c:v>
                </c:pt>
                <c:pt idx="7631">
                  <c:v>38.200000000000003</c:v>
                </c:pt>
                <c:pt idx="7632">
                  <c:v>38.200000000000003</c:v>
                </c:pt>
                <c:pt idx="7633">
                  <c:v>38.200000000000003</c:v>
                </c:pt>
                <c:pt idx="7634">
                  <c:v>38.200000000000003</c:v>
                </c:pt>
                <c:pt idx="7635">
                  <c:v>38.200000000000003</c:v>
                </c:pt>
                <c:pt idx="7636">
                  <c:v>38.200000000000003</c:v>
                </c:pt>
                <c:pt idx="7637">
                  <c:v>38.300000000000011</c:v>
                </c:pt>
                <c:pt idx="7638">
                  <c:v>38.300000000000011</c:v>
                </c:pt>
                <c:pt idx="7639">
                  <c:v>38.300000000000011</c:v>
                </c:pt>
                <c:pt idx="7640">
                  <c:v>38.300000000000011</c:v>
                </c:pt>
                <c:pt idx="7641">
                  <c:v>38.300000000000011</c:v>
                </c:pt>
                <c:pt idx="7642">
                  <c:v>38.300000000000011</c:v>
                </c:pt>
                <c:pt idx="7643">
                  <c:v>38.300000000000011</c:v>
                </c:pt>
                <c:pt idx="7644">
                  <c:v>38.300000000000011</c:v>
                </c:pt>
                <c:pt idx="7645">
                  <c:v>38.300000000000011</c:v>
                </c:pt>
                <c:pt idx="7646">
                  <c:v>38.300000000000011</c:v>
                </c:pt>
                <c:pt idx="7647">
                  <c:v>38.300000000000011</c:v>
                </c:pt>
                <c:pt idx="7648">
                  <c:v>38.4</c:v>
                </c:pt>
                <c:pt idx="7649">
                  <c:v>38.4</c:v>
                </c:pt>
                <c:pt idx="7650">
                  <c:v>38.4</c:v>
                </c:pt>
                <c:pt idx="7651">
                  <c:v>38.4</c:v>
                </c:pt>
                <c:pt idx="7652">
                  <c:v>38.4</c:v>
                </c:pt>
                <c:pt idx="7653">
                  <c:v>38.4</c:v>
                </c:pt>
                <c:pt idx="7654">
                  <c:v>38.4</c:v>
                </c:pt>
                <c:pt idx="7655">
                  <c:v>38.5</c:v>
                </c:pt>
                <c:pt idx="7656">
                  <c:v>38.5</c:v>
                </c:pt>
                <c:pt idx="7657">
                  <c:v>38.5</c:v>
                </c:pt>
                <c:pt idx="7658">
                  <c:v>38.5</c:v>
                </c:pt>
                <c:pt idx="7659">
                  <c:v>38.5</c:v>
                </c:pt>
                <c:pt idx="7660">
                  <c:v>38.5</c:v>
                </c:pt>
                <c:pt idx="7661">
                  <c:v>38.5</c:v>
                </c:pt>
                <c:pt idx="7662">
                  <c:v>38.5</c:v>
                </c:pt>
                <c:pt idx="7663">
                  <c:v>38.5</c:v>
                </c:pt>
                <c:pt idx="7664">
                  <c:v>38.6</c:v>
                </c:pt>
                <c:pt idx="7665">
                  <c:v>38.6</c:v>
                </c:pt>
                <c:pt idx="7666">
                  <c:v>38.6</c:v>
                </c:pt>
                <c:pt idx="7667">
                  <c:v>38.6</c:v>
                </c:pt>
                <c:pt idx="7668">
                  <c:v>38.6</c:v>
                </c:pt>
                <c:pt idx="7669">
                  <c:v>38.6</c:v>
                </c:pt>
                <c:pt idx="7670">
                  <c:v>38.6</c:v>
                </c:pt>
                <c:pt idx="7671">
                  <c:v>38.6</c:v>
                </c:pt>
                <c:pt idx="7672">
                  <c:v>38.6</c:v>
                </c:pt>
                <c:pt idx="7673">
                  <c:v>38.6</c:v>
                </c:pt>
                <c:pt idx="7674">
                  <c:v>38.6</c:v>
                </c:pt>
                <c:pt idx="7675">
                  <c:v>38.6</c:v>
                </c:pt>
                <c:pt idx="7676">
                  <c:v>38.700000000000003</c:v>
                </c:pt>
                <c:pt idx="7677">
                  <c:v>38.700000000000003</c:v>
                </c:pt>
                <c:pt idx="7678">
                  <c:v>38.700000000000003</c:v>
                </c:pt>
                <c:pt idx="7679">
                  <c:v>38.700000000000003</c:v>
                </c:pt>
                <c:pt idx="7680">
                  <c:v>38.700000000000003</c:v>
                </c:pt>
                <c:pt idx="7681">
                  <c:v>38.700000000000003</c:v>
                </c:pt>
                <c:pt idx="7682">
                  <c:v>38.700000000000003</c:v>
                </c:pt>
                <c:pt idx="7683">
                  <c:v>38.800000000000011</c:v>
                </c:pt>
                <c:pt idx="7684">
                  <c:v>38.800000000000011</c:v>
                </c:pt>
                <c:pt idx="7685">
                  <c:v>38.800000000000011</c:v>
                </c:pt>
                <c:pt idx="7686">
                  <c:v>38.800000000000011</c:v>
                </c:pt>
                <c:pt idx="7687">
                  <c:v>38.800000000000011</c:v>
                </c:pt>
                <c:pt idx="7688">
                  <c:v>38.800000000000011</c:v>
                </c:pt>
                <c:pt idx="7689">
                  <c:v>38.800000000000011</c:v>
                </c:pt>
                <c:pt idx="7690">
                  <c:v>38.800000000000011</c:v>
                </c:pt>
                <c:pt idx="7691">
                  <c:v>38.800000000000011</c:v>
                </c:pt>
                <c:pt idx="7692">
                  <c:v>38.800000000000011</c:v>
                </c:pt>
                <c:pt idx="7693">
                  <c:v>38.800000000000011</c:v>
                </c:pt>
                <c:pt idx="7694">
                  <c:v>38.800000000000011</c:v>
                </c:pt>
                <c:pt idx="7695">
                  <c:v>38.800000000000011</c:v>
                </c:pt>
                <c:pt idx="7696">
                  <c:v>38.9</c:v>
                </c:pt>
                <c:pt idx="7697">
                  <c:v>38.9</c:v>
                </c:pt>
                <c:pt idx="7698">
                  <c:v>38.9</c:v>
                </c:pt>
                <c:pt idx="7699">
                  <c:v>38.9</c:v>
                </c:pt>
                <c:pt idx="7700">
                  <c:v>38.9</c:v>
                </c:pt>
                <c:pt idx="7701">
                  <c:v>38.9</c:v>
                </c:pt>
                <c:pt idx="7702">
                  <c:v>38.9</c:v>
                </c:pt>
                <c:pt idx="7703">
                  <c:v>38.9</c:v>
                </c:pt>
                <c:pt idx="7704">
                  <c:v>39</c:v>
                </c:pt>
                <c:pt idx="7705">
                  <c:v>39</c:v>
                </c:pt>
                <c:pt idx="7706">
                  <c:v>39</c:v>
                </c:pt>
                <c:pt idx="7707">
                  <c:v>39</c:v>
                </c:pt>
                <c:pt idx="7708">
                  <c:v>39</c:v>
                </c:pt>
                <c:pt idx="7709">
                  <c:v>39.1</c:v>
                </c:pt>
                <c:pt idx="7710">
                  <c:v>39.1</c:v>
                </c:pt>
                <c:pt idx="7711">
                  <c:v>39.1</c:v>
                </c:pt>
                <c:pt idx="7712">
                  <c:v>39.1</c:v>
                </c:pt>
                <c:pt idx="7713">
                  <c:v>39.1</c:v>
                </c:pt>
                <c:pt idx="7714">
                  <c:v>39.1</c:v>
                </c:pt>
                <c:pt idx="7715">
                  <c:v>39.1</c:v>
                </c:pt>
                <c:pt idx="7716">
                  <c:v>39.1</c:v>
                </c:pt>
                <c:pt idx="7717">
                  <c:v>39.200000000000003</c:v>
                </c:pt>
                <c:pt idx="7718">
                  <c:v>39.200000000000003</c:v>
                </c:pt>
                <c:pt idx="7719">
                  <c:v>39.200000000000003</c:v>
                </c:pt>
                <c:pt idx="7720">
                  <c:v>39.200000000000003</c:v>
                </c:pt>
                <c:pt idx="7721">
                  <c:v>39.300000000000011</c:v>
                </c:pt>
                <c:pt idx="7722">
                  <c:v>39.300000000000011</c:v>
                </c:pt>
                <c:pt idx="7723">
                  <c:v>39.300000000000011</c:v>
                </c:pt>
                <c:pt idx="7724">
                  <c:v>39.300000000000011</c:v>
                </c:pt>
                <c:pt idx="7725">
                  <c:v>39.300000000000011</c:v>
                </c:pt>
                <c:pt idx="7726">
                  <c:v>39.300000000000011</c:v>
                </c:pt>
                <c:pt idx="7727">
                  <c:v>39.300000000000011</c:v>
                </c:pt>
                <c:pt idx="7728">
                  <c:v>39.300000000000011</c:v>
                </c:pt>
                <c:pt idx="7729">
                  <c:v>39.300000000000011</c:v>
                </c:pt>
                <c:pt idx="7730">
                  <c:v>39.4</c:v>
                </c:pt>
                <c:pt idx="7731">
                  <c:v>39.4</c:v>
                </c:pt>
                <c:pt idx="7732">
                  <c:v>39.4</c:v>
                </c:pt>
                <c:pt idx="7733">
                  <c:v>39.5</c:v>
                </c:pt>
                <c:pt idx="7734">
                  <c:v>39.5</c:v>
                </c:pt>
                <c:pt idx="7735">
                  <c:v>39.5</c:v>
                </c:pt>
                <c:pt idx="7736">
                  <c:v>39.5</c:v>
                </c:pt>
                <c:pt idx="7737">
                  <c:v>39.5</c:v>
                </c:pt>
                <c:pt idx="7738">
                  <c:v>39.5</c:v>
                </c:pt>
                <c:pt idx="7739">
                  <c:v>39.5</c:v>
                </c:pt>
                <c:pt idx="7740">
                  <c:v>39.5</c:v>
                </c:pt>
                <c:pt idx="7741">
                  <c:v>39.5</c:v>
                </c:pt>
                <c:pt idx="7742">
                  <c:v>39.5</c:v>
                </c:pt>
                <c:pt idx="7743">
                  <c:v>39.5</c:v>
                </c:pt>
                <c:pt idx="7744">
                  <c:v>39.6</c:v>
                </c:pt>
                <c:pt idx="7745">
                  <c:v>39.6</c:v>
                </c:pt>
                <c:pt idx="7746">
                  <c:v>39.6</c:v>
                </c:pt>
                <c:pt idx="7747">
                  <c:v>39.6</c:v>
                </c:pt>
                <c:pt idx="7748">
                  <c:v>39.6</c:v>
                </c:pt>
                <c:pt idx="7749">
                  <c:v>39.6</c:v>
                </c:pt>
                <c:pt idx="7750">
                  <c:v>39.700000000000003</c:v>
                </c:pt>
                <c:pt idx="7751">
                  <c:v>39.700000000000003</c:v>
                </c:pt>
                <c:pt idx="7752">
                  <c:v>39.700000000000003</c:v>
                </c:pt>
                <c:pt idx="7753">
                  <c:v>39.700000000000003</c:v>
                </c:pt>
                <c:pt idx="7754">
                  <c:v>39.700000000000003</c:v>
                </c:pt>
                <c:pt idx="7755">
                  <c:v>39.700000000000003</c:v>
                </c:pt>
                <c:pt idx="7756">
                  <c:v>39.700000000000003</c:v>
                </c:pt>
                <c:pt idx="7757">
                  <c:v>39.700000000000003</c:v>
                </c:pt>
                <c:pt idx="7758">
                  <c:v>39.700000000000003</c:v>
                </c:pt>
                <c:pt idx="7759">
                  <c:v>39.700000000000003</c:v>
                </c:pt>
                <c:pt idx="7760">
                  <c:v>39.700000000000003</c:v>
                </c:pt>
                <c:pt idx="7761">
                  <c:v>39.700000000000003</c:v>
                </c:pt>
                <c:pt idx="7762">
                  <c:v>39.700000000000003</c:v>
                </c:pt>
                <c:pt idx="7763">
                  <c:v>39.800000000000011</c:v>
                </c:pt>
                <c:pt idx="7764">
                  <c:v>39.800000000000011</c:v>
                </c:pt>
                <c:pt idx="7765">
                  <c:v>39.800000000000011</c:v>
                </c:pt>
                <c:pt idx="7766">
                  <c:v>39.800000000000011</c:v>
                </c:pt>
                <c:pt idx="7767">
                  <c:v>39.800000000000011</c:v>
                </c:pt>
                <c:pt idx="7768">
                  <c:v>39.800000000000011</c:v>
                </c:pt>
                <c:pt idx="7769">
                  <c:v>39.9</c:v>
                </c:pt>
                <c:pt idx="7770">
                  <c:v>39.9</c:v>
                </c:pt>
                <c:pt idx="7771">
                  <c:v>39.9</c:v>
                </c:pt>
                <c:pt idx="7772">
                  <c:v>39.9</c:v>
                </c:pt>
                <c:pt idx="7773">
                  <c:v>39.9</c:v>
                </c:pt>
                <c:pt idx="7774">
                  <c:v>39.9</c:v>
                </c:pt>
                <c:pt idx="7775">
                  <c:v>39.9</c:v>
                </c:pt>
                <c:pt idx="7776">
                  <c:v>39.9</c:v>
                </c:pt>
                <c:pt idx="7777">
                  <c:v>39.9</c:v>
                </c:pt>
                <c:pt idx="7778">
                  <c:v>39.9</c:v>
                </c:pt>
                <c:pt idx="7779">
                  <c:v>39.9</c:v>
                </c:pt>
                <c:pt idx="7780">
                  <c:v>39.9</c:v>
                </c:pt>
                <c:pt idx="7781">
                  <c:v>39.9</c:v>
                </c:pt>
                <c:pt idx="7782">
                  <c:v>40</c:v>
                </c:pt>
                <c:pt idx="7783">
                  <c:v>40</c:v>
                </c:pt>
                <c:pt idx="7784">
                  <c:v>40</c:v>
                </c:pt>
                <c:pt idx="7785">
                  <c:v>40</c:v>
                </c:pt>
                <c:pt idx="7786">
                  <c:v>40</c:v>
                </c:pt>
                <c:pt idx="7787">
                  <c:v>40</c:v>
                </c:pt>
                <c:pt idx="7788">
                  <c:v>40</c:v>
                </c:pt>
                <c:pt idx="7789">
                  <c:v>40</c:v>
                </c:pt>
                <c:pt idx="7790">
                  <c:v>40</c:v>
                </c:pt>
                <c:pt idx="7791">
                  <c:v>40</c:v>
                </c:pt>
                <c:pt idx="7792">
                  <c:v>40.1</c:v>
                </c:pt>
                <c:pt idx="7793">
                  <c:v>40.1</c:v>
                </c:pt>
                <c:pt idx="7794">
                  <c:v>40.1</c:v>
                </c:pt>
                <c:pt idx="7795">
                  <c:v>40.1</c:v>
                </c:pt>
                <c:pt idx="7796">
                  <c:v>40.1</c:v>
                </c:pt>
                <c:pt idx="7797">
                  <c:v>40.1</c:v>
                </c:pt>
                <c:pt idx="7798">
                  <c:v>40.1</c:v>
                </c:pt>
                <c:pt idx="7799">
                  <c:v>40.200000000000003</c:v>
                </c:pt>
                <c:pt idx="7800">
                  <c:v>40.200000000000003</c:v>
                </c:pt>
                <c:pt idx="7801">
                  <c:v>40.200000000000003</c:v>
                </c:pt>
                <c:pt idx="7802">
                  <c:v>40.200000000000003</c:v>
                </c:pt>
                <c:pt idx="7803">
                  <c:v>40.200000000000003</c:v>
                </c:pt>
                <c:pt idx="7804">
                  <c:v>40.300000000000011</c:v>
                </c:pt>
                <c:pt idx="7805">
                  <c:v>40.300000000000011</c:v>
                </c:pt>
                <c:pt idx="7806">
                  <c:v>40.300000000000011</c:v>
                </c:pt>
                <c:pt idx="7807">
                  <c:v>40.4</c:v>
                </c:pt>
                <c:pt idx="7808">
                  <c:v>40.4</c:v>
                </c:pt>
                <c:pt idx="7809">
                  <c:v>40.4</c:v>
                </c:pt>
                <c:pt idx="7810">
                  <c:v>40.4</c:v>
                </c:pt>
                <c:pt idx="7811">
                  <c:v>40.4</c:v>
                </c:pt>
                <c:pt idx="7812">
                  <c:v>40.4</c:v>
                </c:pt>
                <c:pt idx="7813">
                  <c:v>40.4</c:v>
                </c:pt>
                <c:pt idx="7814">
                  <c:v>40.4</c:v>
                </c:pt>
                <c:pt idx="7815">
                  <c:v>40.5</c:v>
                </c:pt>
                <c:pt idx="7816">
                  <c:v>40.5</c:v>
                </c:pt>
                <c:pt idx="7817">
                  <c:v>40.5</c:v>
                </c:pt>
                <c:pt idx="7818">
                  <c:v>40.5</c:v>
                </c:pt>
                <c:pt idx="7819">
                  <c:v>40.5</c:v>
                </c:pt>
                <c:pt idx="7820">
                  <c:v>40.5</c:v>
                </c:pt>
                <c:pt idx="7821">
                  <c:v>40.5</c:v>
                </c:pt>
                <c:pt idx="7822">
                  <c:v>40.6</c:v>
                </c:pt>
                <c:pt idx="7823">
                  <c:v>40.6</c:v>
                </c:pt>
                <c:pt idx="7824">
                  <c:v>40.6</c:v>
                </c:pt>
                <c:pt idx="7825">
                  <c:v>40.6</c:v>
                </c:pt>
                <c:pt idx="7826">
                  <c:v>40.6</c:v>
                </c:pt>
                <c:pt idx="7827">
                  <c:v>40.6</c:v>
                </c:pt>
                <c:pt idx="7828">
                  <c:v>40.6</c:v>
                </c:pt>
                <c:pt idx="7829">
                  <c:v>40.6</c:v>
                </c:pt>
                <c:pt idx="7830">
                  <c:v>40.6</c:v>
                </c:pt>
                <c:pt idx="7831">
                  <c:v>40.700000000000003</c:v>
                </c:pt>
                <c:pt idx="7832">
                  <c:v>40.700000000000003</c:v>
                </c:pt>
                <c:pt idx="7833">
                  <c:v>40.700000000000003</c:v>
                </c:pt>
                <c:pt idx="7834">
                  <c:v>40.700000000000003</c:v>
                </c:pt>
                <c:pt idx="7835">
                  <c:v>40.700000000000003</c:v>
                </c:pt>
                <c:pt idx="7836">
                  <c:v>40.700000000000003</c:v>
                </c:pt>
                <c:pt idx="7837">
                  <c:v>40.700000000000003</c:v>
                </c:pt>
                <c:pt idx="7838">
                  <c:v>40.700000000000003</c:v>
                </c:pt>
                <c:pt idx="7839">
                  <c:v>40.700000000000003</c:v>
                </c:pt>
                <c:pt idx="7840">
                  <c:v>40.700000000000003</c:v>
                </c:pt>
                <c:pt idx="7841">
                  <c:v>40.700000000000003</c:v>
                </c:pt>
                <c:pt idx="7842">
                  <c:v>40.800000000000011</c:v>
                </c:pt>
                <c:pt idx="7843">
                  <c:v>40.800000000000011</c:v>
                </c:pt>
                <c:pt idx="7844">
                  <c:v>40.800000000000011</c:v>
                </c:pt>
                <c:pt idx="7845">
                  <c:v>40.800000000000011</c:v>
                </c:pt>
                <c:pt idx="7846">
                  <c:v>40.800000000000011</c:v>
                </c:pt>
                <c:pt idx="7847">
                  <c:v>40.800000000000011</c:v>
                </c:pt>
                <c:pt idx="7848">
                  <c:v>40.800000000000011</c:v>
                </c:pt>
                <c:pt idx="7849">
                  <c:v>40.9</c:v>
                </c:pt>
                <c:pt idx="7850">
                  <c:v>40.9</c:v>
                </c:pt>
                <c:pt idx="7851">
                  <c:v>40.9</c:v>
                </c:pt>
                <c:pt idx="7852">
                  <c:v>40.9</c:v>
                </c:pt>
                <c:pt idx="7853">
                  <c:v>40.9</c:v>
                </c:pt>
                <c:pt idx="7854">
                  <c:v>40.9</c:v>
                </c:pt>
                <c:pt idx="7855">
                  <c:v>40.9</c:v>
                </c:pt>
                <c:pt idx="7856">
                  <c:v>40.9</c:v>
                </c:pt>
                <c:pt idx="7857">
                  <c:v>40.9</c:v>
                </c:pt>
                <c:pt idx="7858">
                  <c:v>41</c:v>
                </c:pt>
                <c:pt idx="7859">
                  <c:v>41</c:v>
                </c:pt>
                <c:pt idx="7860">
                  <c:v>41</c:v>
                </c:pt>
                <c:pt idx="7861">
                  <c:v>41</c:v>
                </c:pt>
                <c:pt idx="7862">
                  <c:v>41</c:v>
                </c:pt>
                <c:pt idx="7863">
                  <c:v>41</c:v>
                </c:pt>
                <c:pt idx="7864">
                  <c:v>41</c:v>
                </c:pt>
                <c:pt idx="7865">
                  <c:v>41</c:v>
                </c:pt>
                <c:pt idx="7866">
                  <c:v>41</c:v>
                </c:pt>
                <c:pt idx="7867">
                  <c:v>41</c:v>
                </c:pt>
                <c:pt idx="7868">
                  <c:v>41.1</c:v>
                </c:pt>
                <c:pt idx="7869">
                  <c:v>41.1</c:v>
                </c:pt>
                <c:pt idx="7870">
                  <c:v>41.1</c:v>
                </c:pt>
                <c:pt idx="7871">
                  <c:v>41.1</c:v>
                </c:pt>
                <c:pt idx="7872">
                  <c:v>41.1</c:v>
                </c:pt>
                <c:pt idx="7873">
                  <c:v>41.1</c:v>
                </c:pt>
                <c:pt idx="7874">
                  <c:v>41.1</c:v>
                </c:pt>
                <c:pt idx="7875">
                  <c:v>41.1</c:v>
                </c:pt>
                <c:pt idx="7876">
                  <c:v>41.2</c:v>
                </c:pt>
                <c:pt idx="7877">
                  <c:v>41.2</c:v>
                </c:pt>
                <c:pt idx="7878">
                  <c:v>41.2</c:v>
                </c:pt>
                <c:pt idx="7879">
                  <c:v>41.2</c:v>
                </c:pt>
                <c:pt idx="7880">
                  <c:v>41.2</c:v>
                </c:pt>
                <c:pt idx="7881">
                  <c:v>41.2</c:v>
                </c:pt>
                <c:pt idx="7882">
                  <c:v>41.2</c:v>
                </c:pt>
                <c:pt idx="7883">
                  <c:v>41.2</c:v>
                </c:pt>
                <c:pt idx="7884">
                  <c:v>41.2</c:v>
                </c:pt>
                <c:pt idx="7885">
                  <c:v>41.3</c:v>
                </c:pt>
                <c:pt idx="7886">
                  <c:v>41.3</c:v>
                </c:pt>
                <c:pt idx="7887">
                  <c:v>41.3</c:v>
                </c:pt>
                <c:pt idx="7888">
                  <c:v>41.3</c:v>
                </c:pt>
                <c:pt idx="7889">
                  <c:v>41.3</c:v>
                </c:pt>
                <c:pt idx="7890">
                  <c:v>41.3</c:v>
                </c:pt>
                <c:pt idx="7891">
                  <c:v>41.3</c:v>
                </c:pt>
                <c:pt idx="7892">
                  <c:v>41.3</c:v>
                </c:pt>
                <c:pt idx="7893">
                  <c:v>41.3</c:v>
                </c:pt>
                <c:pt idx="7894">
                  <c:v>41.3</c:v>
                </c:pt>
                <c:pt idx="7895">
                  <c:v>41.3</c:v>
                </c:pt>
                <c:pt idx="7896">
                  <c:v>41.3</c:v>
                </c:pt>
                <c:pt idx="7897">
                  <c:v>41.3</c:v>
                </c:pt>
                <c:pt idx="7898">
                  <c:v>41.4</c:v>
                </c:pt>
                <c:pt idx="7899">
                  <c:v>41.4</c:v>
                </c:pt>
                <c:pt idx="7900">
                  <c:v>41.4</c:v>
                </c:pt>
                <c:pt idx="7901">
                  <c:v>41.4</c:v>
                </c:pt>
                <c:pt idx="7902">
                  <c:v>41.4</c:v>
                </c:pt>
                <c:pt idx="7903">
                  <c:v>41.4</c:v>
                </c:pt>
                <c:pt idx="7904">
                  <c:v>41.5</c:v>
                </c:pt>
                <c:pt idx="7905">
                  <c:v>41.5</c:v>
                </c:pt>
                <c:pt idx="7906">
                  <c:v>41.5</c:v>
                </c:pt>
                <c:pt idx="7907">
                  <c:v>41.5</c:v>
                </c:pt>
                <c:pt idx="7908">
                  <c:v>41.5</c:v>
                </c:pt>
                <c:pt idx="7909">
                  <c:v>41.5</c:v>
                </c:pt>
                <c:pt idx="7910">
                  <c:v>41.5</c:v>
                </c:pt>
                <c:pt idx="7911">
                  <c:v>41.6</c:v>
                </c:pt>
                <c:pt idx="7912">
                  <c:v>41.6</c:v>
                </c:pt>
                <c:pt idx="7913">
                  <c:v>41.6</c:v>
                </c:pt>
                <c:pt idx="7914">
                  <c:v>41.6</c:v>
                </c:pt>
                <c:pt idx="7915">
                  <c:v>41.6</c:v>
                </c:pt>
                <c:pt idx="7916">
                  <c:v>41.6</c:v>
                </c:pt>
                <c:pt idx="7917">
                  <c:v>41.6</c:v>
                </c:pt>
                <c:pt idx="7918">
                  <c:v>41.6</c:v>
                </c:pt>
                <c:pt idx="7919">
                  <c:v>41.7</c:v>
                </c:pt>
                <c:pt idx="7920">
                  <c:v>41.7</c:v>
                </c:pt>
                <c:pt idx="7921">
                  <c:v>41.7</c:v>
                </c:pt>
                <c:pt idx="7922">
                  <c:v>41.7</c:v>
                </c:pt>
                <c:pt idx="7923">
                  <c:v>41.7</c:v>
                </c:pt>
                <c:pt idx="7924">
                  <c:v>41.7</c:v>
                </c:pt>
                <c:pt idx="7925">
                  <c:v>41.7</c:v>
                </c:pt>
                <c:pt idx="7926">
                  <c:v>41.7</c:v>
                </c:pt>
                <c:pt idx="7927">
                  <c:v>41.7</c:v>
                </c:pt>
                <c:pt idx="7928">
                  <c:v>41.7</c:v>
                </c:pt>
                <c:pt idx="7929">
                  <c:v>41.7</c:v>
                </c:pt>
                <c:pt idx="7930">
                  <c:v>41.8</c:v>
                </c:pt>
                <c:pt idx="7931">
                  <c:v>41.8</c:v>
                </c:pt>
                <c:pt idx="7932">
                  <c:v>41.8</c:v>
                </c:pt>
                <c:pt idx="7933">
                  <c:v>41.8</c:v>
                </c:pt>
                <c:pt idx="7934">
                  <c:v>41.8</c:v>
                </c:pt>
                <c:pt idx="7935">
                  <c:v>41.8</c:v>
                </c:pt>
                <c:pt idx="7936">
                  <c:v>41.8</c:v>
                </c:pt>
                <c:pt idx="7937">
                  <c:v>41.8</c:v>
                </c:pt>
                <c:pt idx="7938">
                  <c:v>41.8</c:v>
                </c:pt>
                <c:pt idx="7939">
                  <c:v>41.9</c:v>
                </c:pt>
                <c:pt idx="7940">
                  <c:v>41.9</c:v>
                </c:pt>
                <c:pt idx="7941">
                  <c:v>41.9</c:v>
                </c:pt>
                <c:pt idx="7942">
                  <c:v>41.9</c:v>
                </c:pt>
                <c:pt idx="7943">
                  <c:v>41.9</c:v>
                </c:pt>
                <c:pt idx="7944">
                  <c:v>41.9</c:v>
                </c:pt>
                <c:pt idx="7945">
                  <c:v>41.9</c:v>
                </c:pt>
                <c:pt idx="7946">
                  <c:v>42</c:v>
                </c:pt>
                <c:pt idx="7947">
                  <c:v>42</c:v>
                </c:pt>
                <c:pt idx="7948">
                  <c:v>42</c:v>
                </c:pt>
                <c:pt idx="7949">
                  <c:v>42</c:v>
                </c:pt>
                <c:pt idx="7950">
                  <c:v>42</c:v>
                </c:pt>
                <c:pt idx="7951">
                  <c:v>42</c:v>
                </c:pt>
                <c:pt idx="7952">
                  <c:v>42.1</c:v>
                </c:pt>
                <c:pt idx="7953">
                  <c:v>42.1</c:v>
                </c:pt>
                <c:pt idx="7954">
                  <c:v>42.1</c:v>
                </c:pt>
                <c:pt idx="7955">
                  <c:v>42.1</c:v>
                </c:pt>
                <c:pt idx="7956">
                  <c:v>42.1</c:v>
                </c:pt>
                <c:pt idx="7957">
                  <c:v>42.1</c:v>
                </c:pt>
                <c:pt idx="7958">
                  <c:v>42.1</c:v>
                </c:pt>
                <c:pt idx="7959">
                  <c:v>42.1</c:v>
                </c:pt>
                <c:pt idx="7960">
                  <c:v>42.1</c:v>
                </c:pt>
                <c:pt idx="7961">
                  <c:v>42.2</c:v>
                </c:pt>
                <c:pt idx="7962">
                  <c:v>42.2</c:v>
                </c:pt>
                <c:pt idx="7963">
                  <c:v>42.2</c:v>
                </c:pt>
                <c:pt idx="7964">
                  <c:v>42.2</c:v>
                </c:pt>
                <c:pt idx="7965">
                  <c:v>42.2</c:v>
                </c:pt>
                <c:pt idx="7966">
                  <c:v>42.2</c:v>
                </c:pt>
                <c:pt idx="7967">
                  <c:v>42.2</c:v>
                </c:pt>
                <c:pt idx="7968">
                  <c:v>42.2</c:v>
                </c:pt>
                <c:pt idx="7969">
                  <c:v>42.2</c:v>
                </c:pt>
                <c:pt idx="7970">
                  <c:v>42.2</c:v>
                </c:pt>
                <c:pt idx="7971">
                  <c:v>42.2</c:v>
                </c:pt>
                <c:pt idx="7972">
                  <c:v>42.2</c:v>
                </c:pt>
                <c:pt idx="7973">
                  <c:v>42.3</c:v>
                </c:pt>
                <c:pt idx="7974">
                  <c:v>42.3</c:v>
                </c:pt>
                <c:pt idx="7975">
                  <c:v>42.3</c:v>
                </c:pt>
                <c:pt idx="7976">
                  <c:v>42.3</c:v>
                </c:pt>
                <c:pt idx="7977">
                  <c:v>42.3</c:v>
                </c:pt>
                <c:pt idx="7978">
                  <c:v>42.3</c:v>
                </c:pt>
                <c:pt idx="7979">
                  <c:v>42.4</c:v>
                </c:pt>
                <c:pt idx="7980">
                  <c:v>42.4</c:v>
                </c:pt>
                <c:pt idx="7981">
                  <c:v>42.4</c:v>
                </c:pt>
                <c:pt idx="7982">
                  <c:v>42.4</c:v>
                </c:pt>
                <c:pt idx="7983">
                  <c:v>42.4</c:v>
                </c:pt>
                <c:pt idx="7984">
                  <c:v>42.4</c:v>
                </c:pt>
                <c:pt idx="7985">
                  <c:v>42.4</c:v>
                </c:pt>
                <c:pt idx="7986">
                  <c:v>42.4</c:v>
                </c:pt>
                <c:pt idx="7987">
                  <c:v>42.5</c:v>
                </c:pt>
                <c:pt idx="7988">
                  <c:v>42.5</c:v>
                </c:pt>
                <c:pt idx="7989">
                  <c:v>42.5</c:v>
                </c:pt>
                <c:pt idx="7990">
                  <c:v>42.5</c:v>
                </c:pt>
                <c:pt idx="7991">
                  <c:v>42.5</c:v>
                </c:pt>
                <c:pt idx="7992">
                  <c:v>42.5</c:v>
                </c:pt>
                <c:pt idx="7993">
                  <c:v>42.5</c:v>
                </c:pt>
                <c:pt idx="7994">
                  <c:v>42.5</c:v>
                </c:pt>
                <c:pt idx="7995">
                  <c:v>42.5</c:v>
                </c:pt>
                <c:pt idx="7996">
                  <c:v>42.5</c:v>
                </c:pt>
                <c:pt idx="7997">
                  <c:v>42.5</c:v>
                </c:pt>
                <c:pt idx="7998">
                  <c:v>42.5</c:v>
                </c:pt>
                <c:pt idx="7999">
                  <c:v>42.6</c:v>
                </c:pt>
                <c:pt idx="8000">
                  <c:v>42.6</c:v>
                </c:pt>
                <c:pt idx="8001">
                  <c:v>42.6</c:v>
                </c:pt>
                <c:pt idx="8002">
                  <c:v>42.6</c:v>
                </c:pt>
                <c:pt idx="8003">
                  <c:v>42.6</c:v>
                </c:pt>
                <c:pt idx="8004">
                  <c:v>42.6</c:v>
                </c:pt>
                <c:pt idx="8005">
                  <c:v>42.6</c:v>
                </c:pt>
                <c:pt idx="8006">
                  <c:v>42.6</c:v>
                </c:pt>
                <c:pt idx="8007">
                  <c:v>42.6</c:v>
                </c:pt>
                <c:pt idx="8008">
                  <c:v>42.6</c:v>
                </c:pt>
                <c:pt idx="8009">
                  <c:v>42.6</c:v>
                </c:pt>
                <c:pt idx="8010">
                  <c:v>42.6</c:v>
                </c:pt>
                <c:pt idx="8011">
                  <c:v>42.7</c:v>
                </c:pt>
                <c:pt idx="8012">
                  <c:v>42.7</c:v>
                </c:pt>
                <c:pt idx="8013">
                  <c:v>42.7</c:v>
                </c:pt>
                <c:pt idx="8014">
                  <c:v>42.7</c:v>
                </c:pt>
                <c:pt idx="8015">
                  <c:v>42.7</c:v>
                </c:pt>
                <c:pt idx="8016">
                  <c:v>42.7</c:v>
                </c:pt>
                <c:pt idx="8017">
                  <c:v>42.7</c:v>
                </c:pt>
                <c:pt idx="8018">
                  <c:v>42.8</c:v>
                </c:pt>
                <c:pt idx="8019">
                  <c:v>42.8</c:v>
                </c:pt>
                <c:pt idx="8020">
                  <c:v>42.8</c:v>
                </c:pt>
                <c:pt idx="8021">
                  <c:v>42.8</c:v>
                </c:pt>
                <c:pt idx="8022">
                  <c:v>42.8</c:v>
                </c:pt>
                <c:pt idx="8023">
                  <c:v>42.8</c:v>
                </c:pt>
                <c:pt idx="8024">
                  <c:v>42.9</c:v>
                </c:pt>
                <c:pt idx="8025">
                  <c:v>42.9</c:v>
                </c:pt>
                <c:pt idx="8026">
                  <c:v>42.9</c:v>
                </c:pt>
                <c:pt idx="8027">
                  <c:v>42.9</c:v>
                </c:pt>
                <c:pt idx="8028">
                  <c:v>42.9</c:v>
                </c:pt>
                <c:pt idx="8029">
                  <c:v>42.9</c:v>
                </c:pt>
                <c:pt idx="8030">
                  <c:v>42.9</c:v>
                </c:pt>
                <c:pt idx="8031">
                  <c:v>42.9</c:v>
                </c:pt>
                <c:pt idx="8032">
                  <c:v>42.9</c:v>
                </c:pt>
                <c:pt idx="8033">
                  <c:v>43</c:v>
                </c:pt>
                <c:pt idx="8034">
                  <c:v>43</c:v>
                </c:pt>
                <c:pt idx="8035">
                  <c:v>43</c:v>
                </c:pt>
                <c:pt idx="8036">
                  <c:v>43</c:v>
                </c:pt>
                <c:pt idx="8037">
                  <c:v>43</c:v>
                </c:pt>
                <c:pt idx="8038">
                  <c:v>43</c:v>
                </c:pt>
                <c:pt idx="8039">
                  <c:v>43</c:v>
                </c:pt>
                <c:pt idx="8040">
                  <c:v>43.1</c:v>
                </c:pt>
                <c:pt idx="8041">
                  <c:v>43.1</c:v>
                </c:pt>
                <c:pt idx="8042">
                  <c:v>43.1</c:v>
                </c:pt>
                <c:pt idx="8043">
                  <c:v>43.1</c:v>
                </c:pt>
                <c:pt idx="8044">
                  <c:v>43.1</c:v>
                </c:pt>
                <c:pt idx="8045">
                  <c:v>43.1</c:v>
                </c:pt>
                <c:pt idx="8046">
                  <c:v>43.2</c:v>
                </c:pt>
                <c:pt idx="8047">
                  <c:v>43.2</c:v>
                </c:pt>
                <c:pt idx="8048">
                  <c:v>43.2</c:v>
                </c:pt>
                <c:pt idx="8049">
                  <c:v>43.2</c:v>
                </c:pt>
                <c:pt idx="8050">
                  <c:v>43.2</c:v>
                </c:pt>
                <c:pt idx="8051">
                  <c:v>43.3</c:v>
                </c:pt>
                <c:pt idx="8052">
                  <c:v>43.3</c:v>
                </c:pt>
                <c:pt idx="8053">
                  <c:v>43.3</c:v>
                </c:pt>
                <c:pt idx="8054">
                  <c:v>43.3</c:v>
                </c:pt>
                <c:pt idx="8055">
                  <c:v>43.3</c:v>
                </c:pt>
                <c:pt idx="8056">
                  <c:v>43.4</c:v>
                </c:pt>
                <c:pt idx="8057">
                  <c:v>43.4</c:v>
                </c:pt>
                <c:pt idx="8058">
                  <c:v>43.4</c:v>
                </c:pt>
                <c:pt idx="8059">
                  <c:v>43.4</c:v>
                </c:pt>
                <c:pt idx="8060">
                  <c:v>43.4</c:v>
                </c:pt>
                <c:pt idx="8061">
                  <c:v>43.4</c:v>
                </c:pt>
                <c:pt idx="8062">
                  <c:v>43.5</c:v>
                </c:pt>
                <c:pt idx="8063">
                  <c:v>43.5</c:v>
                </c:pt>
                <c:pt idx="8064">
                  <c:v>43.5</c:v>
                </c:pt>
                <c:pt idx="8065">
                  <c:v>43.5</c:v>
                </c:pt>
                <c:pt idx="8066">
                  <c:v>43.6</c:v>
                </c:pt>
                <c:pt idx="8067">
                  <c:v>43.6</c:v>
                </c:pt>
                <c:pt idx="8068">
                  <c:v>43.6</c:v>
                </c:pt>
                <c:pt idx="8069">
                  <c:v>43.6</c:v>
                </c:pt>
                <c:pt idx="8070">
                  <c:v>43.6</c:v>
                </c:pt>
                <c:pt idx="8071">
                  <c:v>43.6</c:v>
                </c:pt>
                <c:pt idx="8072">
                  <c:v>43.6</c:v>
                </c:pt>
                <c:pt idx="8073">
                  <c:v>43.6</c:v>
                </c:pt>
                <c:pt idx="8074">
                  <c:v>43.6</c:v>
                </c:pt>
                <c:pt idx="8075">
                  <c:v>43.6</c:v>
                </c:pt>
                <c:pt idx="8076">
                  <c:v>43.7</c:v>
                </c:pt>
                <c:pt idx="8077">
                  <c:v>43.7</c:v>
                </c:pt>
                <c:pt idx="8078">
                  <c:v>43.7</c:v>
                </c:pt>
                <c:pt idx="8079">
                  <c:v>43.7</c:v>
                </c:pt>
                <c:pt idx="8080">
                  <c:v>43.7</c:v>
                </c:pt>
                <c:pt idx="8081">
                  <c:v>43.7</c:v>
                </c:pt>
                <c:pt idx="8082">
                  <c:v>43.7</c:v>
                </c:pt>
                <c:pt idx="8083">
                  <c:v>43.8</c:v>
                </c:pt>
                <c:pt idx="8084">
                  <c:v>43.8</c:v>
                </c:pt>
                <c:pt idx="8085">
                  <c:v>43.8</c:v>
                </c:pt>
                <c:pt idx="8086">
                  <c:v>43.8</c:v>
                </c:pt>
                <c:pt idx="8087">
                  <c:v>43.8</c:v>
                </c:pt>
                <c:pt idx="8088">
                  <c:v>43.8</c:v>
                </c:pt>
                <c:pt idx="8089">
                  <c:v>43.8</c:v>
                </c:pt>
                <c:pt idx="8090">
                  <c:v>43.8</c:v>
                </c:pt>
                <c:pt idx="8091">
                  <c:v>43.9</c:v>
                </c:pt>
                <c:pt idx="8092">
                  <c:v>43.9</c:v>
                </c:pt>
                <c:pt idx="8093">
                  <c:v>43.9</c:v>
                </c:pt>
                <c:pt idx="8094">
                  <c:v>43.9</c:v>
                </c:pt>
                <c:pt idx="8095">
                  <c:v>43.9</c:v>
                </c:pt>
                <c:pt idx="8096">
                  <c:v>43.9</c:v>
                </c:pt>
                <c:pt idx="8097">
                  <c:v>43.9</c:v>
                </c:pt>
                <c:pt idx="8098">
                  <c:v>43.9</c:v>
                </c:pt>
                <c:pt idx="8099">
                  <c:v>44</c:v>
                </c:pt>
                <c:pt idx="8100">
                  <c:v>44</c:v>
                </c:pt>
                <c:pt idx="8101">
                  <c:v>44</c:v>
                </c:pt>
                <c:pt idx="8102">
                  <c:v>44</c:v>
                </c:pt>
                <c:pt idx="8103">
                  <c:v>44</c:v>
                </c:pt>
                <c:pt idx="8104">
                  <c:v>44</c:v>
                </c:pt>
                <c:pt idx="8105">
                  <c:v>44</c:v>
                </c:pt>
                <c:pt idx="8106">
                  <c:v>44</c:v>
                </c:pt>
                <c:pt idx="8107">
                  <c:v>44</c:v>
                </c:pt>
                <c:pt idx="8108">
                  <c:v>44.1</c:v>
                </c:pt>
                <c:pt idx="8109">
                  <c:v>44.1</c:v>
                </c:pt>
                <c:pt idx="8110">
                  <c:v>44.1</c:v>
                </c:pt>
                <c:pt idx="8111">
                  <c:v>44.1</c:v>
                </c:pt>
                <c:pt idx="8112">
                  <c:v>44.1</c:v>
                </c:pt>
                <c:pt idx="8113">
                  <c:v>44.2</c:v>
                </c:pt>
                <c:pt idx="8114">
                  <c:v>44.2</c:v>
                </c:pt>
                <c:pt idx="8115">
                  <c:v>44.2</c:v>
                </c:pt>
                <c:pt idx="8116">
                  <c:v>44.2</c:v>
                </c:pt>
                <c:pt idx="8117">
                  <c:v>44.2</c:v>
                </c:pt>
                <c:pt idx="8118">
                  <c:v>44.3</c:v>
                </c:pt>
                <c:pt idx="8119">
                  <c:v>44.3</c:v>
                </c:pt>
                <c:pt idx="8120">
                  <c:v>44.3</c:v>
                </c:pt>
                <c:pt idx="8121">
                  <c:v>44.3</c:v>
                </c:pt>
                <c:pt idx="8122">
                  <c:v>44.4</c:v>
                </c:pt>
                <c:pt idx="8123">
                  <c:v>44.4</c:v>
                </c:pt>
                <c:pt idx="8124">
                  <c:v>44.4</c:v>
                </c:pt>
                <c:pt idx="8125">
                  <c:v>44.4</c:v>
                </c:pt>
                <c:pt idx="8126">
                  <c:v>44.4</c:v>
                </c:pt>
                <c:pt idx="8127">
                  <c:v>44.4</c:v>
                </c:pt>
                <c:pt idx="8128">
                  <c:v>44.5</c:v>
                </c:pt>
                <c:pt idx="8129">
                  <c:v>44.5</c:v>
                </c:pt>
                <c:pt idx="8130">
                  <c:v>44.5</c:v>
                </c:pt>
                <c:pt idx="8131">
                  <c:v>44.5</c:v>
                </c:pt>
                <c:pt idx="8132">
                  <c:v>44.5</c:v>
                </c:pt>
                <c:pt idx="8133">
                  <c:v>44.5</c:v>
                </c:pt>
                <c:pt idx="8134">
                  <c:v>44.5</c:v>
                </c:pt>
                <c:pt idx="8135">
                  <c:v>44.5</c:v>
                </c:pt>
                <c:pt idx="8136">
                  <c:v>44.6</c:v>
                </c:pt>
                <c:pt idx="8137">
                  <c:v>44.6</c:v>
                </c:pt>
                <c:pt idx="8138">
                  <c:v>44.6</c:v>
                </c:pt>
                <c:pt idx="8139">
                  <c:v>44.6</c:v>
                </c:pt>
                <c:pt idx="8140">
                  <c:v>44.6</c:v>
                </c:pt>
                <c:pt idx="8141">
                  <c:v>44.6</c:v>
                </c:pt>
                <c:pt idx="8142">
                  <c:v>44.6</c:v>
                </c:pt>
                <c:pt idx="8143">
                  <c:v>44.6</c:v>
                </c:pt>
                <c:pt idx="8144">
                  <c:v>44.7</c:v>
                </c:pt>
                <c:pt idx="8145">
                  <c:v>44.7</c:v>
                </c:pt>
                <c:pt idx="8146">
                  <c:v>44.7</c:v>
                </c:pt>
                <c:pt idx="8147">
                  <c:v>44.7</c:v>
                </c:pt>
                <c:pt idx="8148">
                  <c:v>44.7</c:v>
                </c:pt>
                <c:pt idx="8149">
                  <c:v>44.7</c:v>
                </c:pt>
                <c:pt idx="8150">
                  <c:v>44.8</c:v>
                </c:pt>
                <c:pt idx="8151">
                  <c:v>44.8</c:v>
                </c:pt>
                <c:pt idx="8152">
                  <c:v>44.8</c:v>
                </c:pt>
                <c:pt idx="8153">
                  <c:v>44.8</c:v>
                </c:pt>
                <c:pt idx="8154">
                  <c:v>44.9</c:v>
                </c:pt>
                <c:pt idx="8155">
                  <c:v>44.9</c:v>
                </c:pt>
                <c:pt idx="8156">
                  <c:v>44.9</c:v>
                </c:pt>
                <c:pt idx="8157">
                  <c:v>44.9</c:v>
                </c:pt>
                <c:pt idx="8158">
                  <c:v>44.9</c:v>
                </c:pt>
                <c:pt idx="8159">
                  <c:v>44.9</c:v>
                </c:pt>
                <c:pt idx="8160">
                  <c:v>44.9</c:v>
                </c:pt>
                <c:pt idx="8161">
                  <c:v>45</c:v>
                </c:pt>
                <c:pt idx="8162">
                  <c:v>45</c:v>
                </c:pt>
                <c:pt idx="8163">
                  <c:v>45</c:v>
                </c:pt>
                <c:pt idx="8164">
                  <c:v>45</c:v>
                </c:pt>
                <c:pt idx="8165">
                  <c:v>45</c:v>
                </c:pt>
                <c:pt idx="8166">
                  <c:v>45</c:v>
                </c:pt>
                <c:pt idx="8167">
                  <c:v>45</c:v>
                </c:pt>
                <c:pt idx="8168">
                  <c:v>45</c:v>
                </c:pt>
                <c:pt idx="8169">
                  <c:v>45.1</c:v>
                </c:pt>
                <c:pt idx="8170">
                  <c:v>45.1</c:v>
                </c:pt>
                <c:pt idx="8171">
                  <c:v>45.1</c:v>
                </c:pt>
                <c:pt idx="8172">
                  <c:v>45.1</c:v>
                </c:pt>
                <c:pt idx="8173">
                  <c:v>45.1</c:v>
                </c:pt>
                <c:pt idx="8174">
                  <c:v>45.1</c:v>
                </c:pt>
                <c:pt idx="8175">
                  <c:v>45.1</c:v>
                </c:pt>
                <c:pt idx="8176">
                  <c:v>45.1</c:v>
                </c:pt>
                <c:pt idx="8177">
                  <c:v>45.1</c:v>
                </c:pt>
                <c:pt idx="8178">
                  <c:v>45.2</c:v>
                </c:pt>
                <c:pt idx="8179">
                  <c:v>45.2</c:v>
                </c:pt>
                <c:pt idx="8180">
                  <c:v>45.2</c:v>
                </c:pt>
                <c:pt idx="8181">
                  <c:v>45.2</c:v>
                </c:pt>
                <c:pt idx="8182">
                  <c:v>45.2</c:v>
                </c:pt>
                <c:pt idx="8183">
                  <c:v>45.2</c:v>
                </c:pt>
                <c:pt idx="8184">
                  <c:v>45.2</c:v>
                </c:pt>
                <c:pt idx="8185">
                  <c:v>45.2</c:v>
                </c:pt>
                <c:pt idx="8186">
                  <c:v>45.2</c:v>
                </c:pt>
                <c:pt idx="8187">
                  <c:v>45.3</c:v>
                </c:pt>
                <c:pt idx="8188">
                  <c:v>45.3</c:v>
                </c:pt>
                <c:pt idx="8189">
                  <c:v>45.3</c:v>
                </c:pt>
                <c:pt idx="8190">
                  <c:v>45.3</c:v>
                </c:pt>
                <c:pt idx="8191">
                  <c:v>45.4</c:v>
                </c:pt>
                <c:pt idx="8192">
                  <c:v>45.4</c:v>
                </c:pt>
                <c:pt idx="8193">
                  <c:v>45.4</c:v>
                </c:pt>
                <c:pt idx="8194">
                  <c:v>45.4</c:v>
                </c:pt>
                <c:pt idx="8195">
                  <c:v>45.4</c:v>
                </c:pt>
                <c:pt idx="8196">
                  <c:v>45.4</c:v>
                </c:pt>
                <c:pt idx="8197">
                  <c:v>45.4</c:v>
                </c:pt>
                <c:pt idx="8198">
                  <c:v>45.4</c:v>
                </c:pt>
                <c:pt idx="8199">
                  <c:v>45.5</c:v>
                </c:pt>
                <c:pt idx="8200">
                  <c:v>45.5</c:v>
                </c:pt>
                <c:pt idx="8201">
                  <c:v>45.5</c:v>
                </c:pt>
                <c:pt idx="8202">
                  <c:v>45.5</c:v>
                </c:pt>
                <c:pt idx="8203">
                  <c:v>45.5</c:v>
                </c:pt>
                <c:pt idx="8204">
                  <c:v>45.6</c:v>
                </c:pt>
                <c:pt idx="8205">
                  <c:v>45.6</c:v>
                </c:pt>
                <c:pt idx="8206">
                  <c:v>45.6</c:v>
                </c:pt>
                <c:pt idx="8207">
                  <c:v>45.6</c:v>
                </c:pt>
                <c:pt idx="8208">
                  <c:v>45.6</c:v>
                </c:pt>
                <c:pt idx="8209">
                  <c:v>45.6</c:v>
                </c:pt>
                <c:pt idx="8210">
                  <c:v>45.6</c:v>
                </c:pt>
                <c:pt idx="8211">
                  <c:v>45.6</c:v>
                </c:pt>
                <c:pt idx="8212">
                  <c:v>45.7</c:v>
                </c:pt>
                <c:pt idx="8213">
                  <c:v>45.7</c:v>
                </c:pt>
                <c:pt idx="8214">
                  <c:v>45.7</c:v>
                </c:pt>
                <c:pt idx="8215">
                  <c:v>45.7</c:v>
                </c:pt>
                <c:pt idx="8216">
                  <c:v>45.8</c:v>
                </c:pt>
                <c:pt idx="8217">
                  <c:v>45.8</c:v>
                </c:pt>
                <c:pt idx="8218">
                  <c:v>45.8</c:v>
                </c:pt>
                <c:pt idx="8219">
                  <c:v>45.8</c:v>
                </c:pt>
                <c:pt idx="8220">
                  <c:v>45.8</c:v>
                </c:pt>
                <c:pt idx="8221">
                  <c:v>45.9</c:v>
                </c:pt>
                <c:pt idx="8222">
                  <c:v>45.9</c:v>
                </c:pt>
                <c:pt idx="8223">
                  <c:v>45.9</c:v>
                </c:pt>
                <c:pt idx="8224">
                  <c:v>45.9</c:v>
                </c:pt>
                <c:pt idx="8225">
                  <c:v>45.9</c:v>
                </c:pt>
                <c:pt idx="8226">
                  <c:v>45.9</c:v>
                </c:pt>
                <c:pt idx="8227">
                  <c:v>45.9</c:v>
                </c:pt>
                <c:pt idx="8228">
                  <c:v>45.9</c:v>
                </c:pt>
                <c:pt idx="8229">
                  <c:v>46</c:v>
                </c:pt>
                <c:pt idx="8230">
                  <c:v>46</c:v>
                </c:pt>
                <c:pt idx="8231">
                  <c:v>46</c:v>
                </c:pt>
                <c:pt idx="8232">
                  <c:v>46</c:v>
                </c:pt>
                <c:pt idx="8233">
                  <c:v>46</c:v>
                </c:pt>
                <c:pt idx="8234">
                  <c:v>46</c:v>
                </c:pt>
                <c:pt idx="8235">
                  <c:v>46</c:v>
                </c:pt>
                <c:pt idx="8236">
                  <c:v>46</c:v>
                </c:pt>
                <c:pt idx="8237">
                  <c:v>46</c:v>
                </c:pt>
                <c:pt idx="8238">
                  <c:v>46</c:v>
                </c:pt>
                <c:pt idx="8239">
                  <c:v>46</c:v>
                </c:pt>
                <c:pt idx="8240">
                  <c:v>46</c:v>
                </c:pt>
                <c:pt idx="8241">
                  <c:v>46</c:v>
                </c:pt>
                <c:pt idx="8242">
                  <c:v>46</c:v>
                </c:pt>
                <c:pt idx="8243">
                  <c:v>46</c:v>
                </c:pt>
                <c:pt idx="8244">
                  <c:v>46.1</c:v>
                </c:pt>
                <c:pt idx="8245">
                  <c:v>46.1</c:v>
                </c:pt>
                <c:pt idx="8246">
                  <c:v>46.1</c:v>
                </c:pt>
                <c:pt idx="8247">
                  <c:v>46.1</c:v>
                </c:pt>
                <c:pt idx="8248">
                  <c:v>46.1</c:v>
                </c:pt>
                <c:pt idx="8249">
                  <c:v>46.1</c:v>
                </c:pt>
                <c:pt idx="8250">
                  <c:v>46.1</c:v>
                </c:pt>
                <c:pt idx="8251">
                  <c:v>46.2</c:v>
                </c:pt>
                <c:pt idx="8252">
                  <c:v>46.2</c:v>
                </c:pt>
                <c:pt idx="8253">
                  <c:v>46.2</c:v>
                </c:pt>
                <c:pt idx="8254">
                  <c:v>46.2</c:v>
                </c:pt>
                <c:pt idx="8255">
                  <c:v>46.2</c:v>
                </c:pt>
                <c:pt idx="8256">
                  <c:v>46.3</c:v>
                </c:pt>
                <c:pt idx="8257">
                  <c:v>46.3</c:v>
                </c:pt>
                <c:pt idx="8258">
                  <c:v>46.3</c:v>
                </c:pt>
                <c:pt idx="8259">
                  <c:v>46.3</c:v>
                </c:pt>
                <c:pt idx="8260">
                  <c:v>46.3</c:v>
                </c:pt>
                <c:pt idx="8261">
                  <c:v>46.4</c:v>
                </c:pt>
                <c:pt idx="8262">
                  <c:v>46.4</c:v>
                </c:pt>
                <c:pt idx="8263">
                  <c:v>46.4</c:v>
                </c:pt>
                <c:pt idx="8264">
                  <c:v>46.4</c:v>
                </c:pt>
                <c:pt idx="8265">
                  <c:v>46.4</c:v>
                </c:pt>
                <c:pt idx="8266">
                  <c:v>46.4</c:v>
                </c:pt>
                <c:pt idx="8267">
                  <c:v>46.4</c:v>
                </c:pt>
                <c:pt idx="8268">
                  <c:v>46.4</c:v>
                </c:pt>
                <c:pt idx="8269">
                  <c:v>46.4</c:v>
                </c:pt>
                <c:pt idx="8270">
                  <c:v>46.4</c:v>
                </c:pt>
                <c:pt idx="8271">
                  <c:v>46.5</c:v>
                </c:pt>
                <c:pt idx="8272">
                  <c:v>46.5</c:v>
                </c:pt>
                <c:pt idx="8273">
                  <c:v>46.5</c:v>
                </c:pt>
                <c:pt idx="8274">
                  <c:v>46.5</c:v>
                </c:pt>
                <c:pt idx="8275">
                  <c:v>46.5</c:v>
                </c:pt>
                <c:pt idx="8276">
                  <c:v>46.5</c:v>
                </c:pt>
                <c:pt idx="8277">
                  <c:v>46.6</c:v>
                </c:pt>
                <c:pt idx="8278">
                  <c:v>46.6</c:v>
                </c:pt>
                <c:pt idx="8279">
                  <c:v>46.6</c:v>
                </c:pt>
                <c:pt idx="8280">
                  <c:v>46.7</c:v>
                </c:pt>
                <c:pt idx="8281">
                  <c:v>46.7</c:v>
                </c:pt>
                <c:pt idx="8282">
                  <c:v>46.7</c:v>
                </c:pt>
                <c:pt idx="8283">
                  <c:v>46.8</c:v>
                </c:pt>
                <c:pt idx="8284">
                  <c:v>46.8</c:v>
                </c:pt>
                <c:pt idx="8285">
                  <c:v>46.8</c:v>
                </c:pt>
                <c:pt idx="8286">
                  <c:v>46.8</c:v>
                </c:pt>
                <c:pt idx="8287">
                  <c:v>46.8</c:v>
                </c:pt>
                <c:pt idx="8288">
                  <c:v>46.9</c:v>
                </c:pt>
                <c:pt idx="8289">
                  <c:v>46.9</c:v>
                </c:pt>
                <c:pt idx="8290">
                  <c:v>46.9</c:v>
                </c:pt>
                <c:pt idx="8291">
                  <c:v>46.9</c:v>
                </c:pt>
                <c:pt idx="8292">
                  <c:v>46.9</c:v>
                </c:pt>
                <c:pt idx="8293">
                  <c:v>46.9</c:v>
                </c:pt>
                <c:pt idx="8294">
                  <c:v>46.9</c:v>
                </c:pt>
                <c:pt idx="8295">
                  <c:v>46.9</c:v>
                </c:pt>
                <c:pt idx="8296">
                  <c:v>46.9</c:v>
                </c:pt>
                <c:pt idx="8297">
                  <c:v>46.9</c:v>
                </c:pt>
                <c:pt idx="8298">
                  <c:v>46.9</c:v>
                </c:pt>
                <c:pt idx="8299">
                  <c:v>46.9</c:v>
                </c:pt>
                <c:pt idx="8300">
                  <c:v>47</c:v>
                </c:pt>
                <c:pt idx="8301">
                  <c:v>47</c:v>
                </c:pt>
                <c:pt idx="8302">
                  <c:v>47</c:v>
                </c:pt>
                <c:pt idx="8303">
                  <c:v>47</c:v>
                </c:pt>
                <c:pt idx="8304">
                  <c:v>47</c:v>
                </c:pt>
                <c:pt idx="8305">
                  <c:v>47</c:v>
                </c:pt>
                <c:pt idx="8306">
                  <c:v>47</c:v>
                </c:pt>
                <c:pt idx="8307">
                  <c:v>47</c:v>
                </c:pt>
                <c:pt idx="8308">
                  <c:v>47</c:v>
                </c:pt>
                <c:pt idx="8309">
                  <c:v>47</c:v>
                </c:pt>
                <c:pt idx="8310">
                  <c:v>47.1</c:v>
                </c:pt>
                <c:pt idx="8311">
                  <c:v>47.1</c:v>
                </c:pt>
                <c:pt idx="8312">
                  <c:v>47.2</c:v>
                </c:pt>
                <c:pt idx="8313">
                  <c:v>47.2</c:v>
                </c:pt>
                <c:pt idx="8314">
                  <c:v>47.2</c:v>
                </c:pt>
                <c:pt idx="8315">
                  <c:v>47.2</c:v>
                </c:pt>
                <c:pt idx="8316">
                  <c:v>47.2</c:v>
                </c:pt>
                <c:pt idx="8317">
                  <c:v>47.2</c:v>
                </c:pt>
                <c:pt idx="8318">
                  <c:v>47.2</c:v>
                </c:pt>
                <c:pt idx="8319">
                  <c:v>47.2</c:v>
                </c:pt>
                <c:pt idx="8320">
                  <c:v>47.2</c:v>
                </c:pt>
                <c:pt idx="8321">
                  <c:v>47.3</c:v>
                </c:pt>
                <c:pt idx="8322">
                  <c:v>47.3</c:v>
                </c:pt>
                <c:pt idx="8323">
                  <c:v>47.3</c:v>
                </c:pt>
                <c:pt idx="8324">
                  <c:v>47.3</c:v>
                </c:pt>
                <c:pt idx="8325">
                  <c:v>47.4</c:v>
                </c:pt>
                <c:pt idx="8326">
                  <c:v>47.4</c:v>
                </c:pt>
                <c:pt idx="8327">
                  <c:v>47.4</c:v>
                </c:pt>
                <c:pt idx="8328">
                  <c:v>47.4</c:v>
                </c:pt>
                <c:pt idx="8329">
                  <c:v>47.4</c:v>
                </c:pt>
                <c:pt idx="8330">
                  <c:v>47.4</c:v>
                </c:pt>
                <c:pt idx="8331">
                  <c:v>47.4</c:v>
                </c:pt>
                <c:pt idx="8332">
                  <c:v>47.4</c:v>
                </c:pt>
                <c:pt idx="8333">
                  <c:v>47.5</c:v>
                </c:pt>
                <c:pt idx="8334">
                  <c:v>47.5</c:v>
                </c:pt>
                <c:pt idx="8335">
                  <c:v>47.5</c:v>
                </c:pt>
                <c:pt idx="8336">
                  <c:v>47.5</c:v>
                </c:pt>
                <c:pt idx="8337">
                  <c:v>47.5</c:v>
                </c:pt>
                <c:pt idx="8338">
                  <c:v>47.5</c:v>
                </c:pt>
                <c:pt idx="8339">
                  <c:v>47.5</c:v>
                </c:pt>
                <c:pt idx="8340">
                  <c:v>47.5</c:v>
                </c:pt>
                <c:pt idx="8341">
                  <c:v>47.5</c:v>
                </c:pt>
                <c:pt idx="8342">
                  <c:v>47.5</c:v>
                </c:pt>
                <c:pt idx="8343">
                  <c:v>47.5</c:v>
                </c:pt>
                <c:pt idx="8344">
                  <c:v>47.5</c:v>
                </c:pt>
                <c:pt idx="8345">
                  <c:v>47.5</c:v>
                </c:pt>
                <c:pt idx="8346">
                  <c:v>47.5</c:v>
                </c:pt>
                <c:pt idx="8347">
                  <c:v>47.6</c:v>
                </c:pt>
                <c:pt idx="8348">
                  <c:v>47.6</c:v>
                </c:pt>
                <c:pt idx="8349">
                  <c:v>47.6</c:v>
                </c:pt>
                <c:pt idx="8350">
                  <c:v>47.6</c:v>
                </c:pt>
                <c:pt idx="8351">
                  <c:v>47.6</c:v>
                </c:pt>
                <c:pt idx="8352">
                  <c:v>47.6</c:v>
                </c:pt>
                <c:pt idx="8353">
                  <c:v>47.6</c:v>
                </c:pt>
                <c:pt idx="8354">
                  <c:v>47.6</c:v>
                </c:pt>
                <c:pt idx="8355">
                  <c:v>47.6</c:v>
                </c:pt>
                <c:pt idx="8356">
                  <c:v>47.6</c:v>
                </c:pt>
                <c:pt idx="8357">
                  <c:v>47.6</c:v>
                </c:pt>
                <c:pt idx="8358">
                  <c:v>47.6</c:v>
                </c:pt>
                <c:pt idx="8359">
                  <c:v>47.7</c:v>
                </c:pt>
                <c:pt idx="8360">
                  <c:v>47.7</c:v>
                </c:pt>
                <c:pt idx="8361">
                  <c:v>47.7</c:v>
                </c:pt>
                <c:pt idx="8362">
                  <c:v>47.7</c:v>
                </c:pt>
                <c:pt idx="8363">
                  <c:v>47.7</c:v>
                </c:pt>
                <c:pt idx="8364">
                  <c:v>47.7</c:v>
                </c:pt>
                <c:pt idx="8365">
                  <c:v>47.7</c:v>
                </c:pt>
                <c:pt idx="8366">
                  <c:v>47.7</c:v>
                </c:pt>
                <c:pt idx="8367">
                  <c:v>47.8</c:v>
                </c:pt>
                <c:pt idx="8368">
                  <c:v>47.8</c:v>
                </c:pt>
                <c:pt idx="8369">
                  <c:v>47.8</c:v>
                </c:pt>
                <c:pt idx="8370">
                  <c:v>47.8</c:v>
                </c:pt>
                <c:pt idx="8371">
                  <c:v>47.8</c:v>
                </c:pt>
                <c:pt idx="8372">
                  <c:v>47.8</c:v>
                </c:pt>
                <c:pt idx="8373">
                  <c:v>47.8</c:v>
                </c:pt>
                <c:pt idx="8374">
                  <c:v>47.8</c:v>
                </c:pt>
                <c:pt idx="8375">
                  <c:v>47.9</c:v>
                </c:pt>
                <c:pt idx="8376">
                  <c:v>47.9</c:v>
                </c:pt>
                <c:pt idx="8377">
                  <c:v>47.9</c:v>
                </c:pt>
                <c:pt idx="8378">
                  <c:v>48</c:v>
                </c:pt>
                <c:pt idx="8379">
                  <c:v>48</c:v>
                </c:pt>
                <c:pt idx="8380">
                  <c:v>48</c:v>
                </c:pt>
                <c:pt idx="8381">
                  <c:v>48</c:v>
                </c:pt>
                <c:pt idx="8382">
                  <c:v>48</c:v>
                </c:pt>
                <c:pt idx="8383">
                  <c:v>48</c:v>
                </c:pt>
                <c:pt idx="8384">
                  <c:v>48.1</c:v>
                </c:pt>
                <c:pt idx="8385">
                  <c:v>48.1</c:v>
                </c:pt>
                <c:pt idx="8386">
                  <c:v>48.1</c:v>
                </c:pt>
                <c:pt idx="8387">
                  <c:v>48.1</c:v>
                </c:pt>
                <c:pt idx="8388">
                  <c:v>48.1</c:v>
                </c:pt>
                <c:pt idx="8389">
                  <c:v>48.1</c:v>
                </c:pt>
                <c:pt idx="8390">
                  <c:v>48.2</c:v>
                </c:pt>
                <c:pt idx="8391">
                  <c:v>48.2</c:v>
                </c:pt>
                <c:pt idx="8392">
                  <c:v>48.2</c:v>
                </c:pt>
                <c:pt idx="8393">
                  <c:v>48.2</c:v>
                </c:pt>
                <c:pt idx="8394">
                  <c:v>48.3</c:v>
                </c:pt>
                <c:pt idx="8395">
                  <c:v>48.3</c:v>
                </c:pt>
                <c:pt idx="8396">
                  <c:v>48.3</c:v>
                </c:pt>
                <c:pt idx="8397">
                  <c:v>48.3</c:v>
                </c:pt>
                <c:pt idx="8398">
                  <c:v>48.3</c:v>
                </c:pt>
                <c:pt idx="8399">
                  <c:v>48.3</c:v>
                </c:pt>
                <c:pt idx="8400">
                  <c:v>48.3</c:v>
                </c:pt>
                <c:pt idx="8401">
                  <c:v>48.4</c:v>
                </c:pt>
                <c:pt idx="8402">
                  <c:v>48.4</c:v>
                </c:pt>
                <c:pt idx="8403">
                  <c:v>48.4</c:v>
                </c:pt>
                <c:pt idx="8404">
                  <c:v>48.5</c:v>
                </c:pt>
                <c:pt idx="8405">
                  <c:v>48.5</c:v>
                </c:pt>
                <c:pt idx="8406">
                  <c:v>48.5</c:v>
                </c:pt>
                <c:pt idx="8407">
                  <c:v>48.5</c:v>
                </c:pt>
                <c:pt idx="8408">
                  <c:v>48.5</c:v>
                </c:pt>
                <c:pt idx="8409">
                  <c:v>48.5</c:v>
                </c:pt>
                <c:pt idx="8410">
                  <c:v>48.5</c:v>
                </c:pt>
                <c:pt idx="8411">
                  <c:v>48.7</c:v>
                </c:pt>
                <c:pt idx="8412">
                  <c:v>48.7</c:v>
                </c:pt>
                <c:pt idx="8413">
                  <c:v>48.7</c:v>
                </c:pt>
                <c:pt idx="8414">
                  <c:v>48.7</c:v>
                </c:pt>
                <c:pt idx="8415">
                  <c:v>48.7</c:v>
                </c:pt>
                <c:pt idx="8416">
                  <c:v>48.7</c:v>
                </c:pt>
                <c:pt idx="8417">
                  <c:v>48.7</c:v>
                </c:pt>
                <c:pt idx="8418">
                  <c:v>48.7</c:v>
                </c:pt>
                <c:pt idx="8419">
                  <c:v>48.8</c:v>
                </c:pt>
                <c:pt idx="8420">
                  <c:v>48.8</c:v>
                </c:pt>
                <c:pt idx="8421">
                  <c:v>48.8</c:v>
                </c:pt>
                <c:pt idx="8422">
                  <c:v>48.8</c:v>
                </c:pt>
                <c:pt idx="8423">
                  <c:v>48.8</c:v>
                </c:pt>
                <c:pt idx="8424">
                  <c:v>48.8</c:v>
                </c:pt>
                <c:pt idx="8425">
                  <c:v>48.8</c:v>
                </c:pt>
                <c:pt idx="8426">
                  <c:v>48.8</c:v>
                </c:pt>
                <c:pt idx="8427">
                  <c:v>48.9</c:v>
                </c:pt>
                <c:pt idx="8428">
                  <c:v>48.9</c:v>
                </c:pt>
                <c:pt idx="8429">
                  <c:v>48.9</c:v>
                </c:pt>
                <c:pt idx="8430">
                  <c:v>48.9</c:v>
                </c:pt>
                <c:pt idx="8431">
                  <c:v>48.9</c:v>
                </c:pt>
                <c:pt idx="8432">
                  <c:v>48.9</c:v>
                </c:pt>
                <c:pt idx="8433">
                  <c:v>48.9</c:v>
                </c:pt>
                <c:pt idx="8434">
                  <c:v>49</c:v>
                </c:pt>
                <c:pt idx="8435">
                  <c:v>49</c:v>
                </c:pt>
                <c:pt idx="8436">
                  <c:v>49</c:v>
                </c:pt>
                <c:pt idx="8437">
                  <c:v>49</c:v>
                </c:pt>
                <c:pt idx="8438">
                  <c:v>49.1</c:v>
                </c:pt>
                <c:pt idx="8439">
                  <c:v>49.1</c:v>
                </c:pt>
                <c:pt idx="8440">
                  <c:v>49.1</c:v>
                </c:pt>
                <c:pt idx="8441">
                  <c:v>49.1</c:v>
                </c:pt>
                <c:pt idx="8442">
                  <c:v>49.1</c:v>
                </c:pt>
                <c:pt idx="8443">
                  <c:v>49.1</c:v>
                </c:pt>
                <c:pt idx="8444">
                  <c:v>49.1</c:v>
                </c:pt>
                <c:pt idx="8445">
                  <c:v>49.1</c:v>
                </c:pt>
                <c:pt idx="8446">
                  <c:v>49.1</c:v>
                </c:pt>
                <c:pt idx="8447">
                  <c:v>49.1</c:v>
                </c:pt>
                <c:pt idx="8448">
                  <c:v>49.2</c:v>
                </c:pt>
                <c:pt idx="8449">
                  <c:v>49.2</c:v>
                </c:pt>
                <c:pt idx="8450">
                  <c:v>49.2</c:v>
                </c:pt>
                <c:pt idx="8451">
                  <c:v>49.2</c:v>
                </c:pt>
                <c:pt idx="8452">
                  <c:v>49.2</c:v>
                </c:pt>
                <c:pt idx="8453">
                  <c:v>49.2</c:v>
                </c:pt>
                <c:pt idx="8454">
                  <c:v>49.2</c:v>
                </c:pt>
                <c:pt idx="8455">
                  <c:v>49.3</c:v>
                </c:pt>
                <c:pt idx="8456">
                  <c:v>49.3</c:v>
                </c:pt>
                <c:pt idx="8457">
                  <c:v>49.3</c:v>
                </c:pt>
                <c:pt idx="8458">
                  <c:v>49.3</c:v>
                </c:pt>
                <c:pt idx="8459">
                  <c:v>49.3</c:v>
                </c:pt>
                <c:pt idx="8460">
                  <c:v>49.3</c:v>
                </c:pt>
                <c:pt idx="8461">
                  <c:v>49.4</c:v>
                </c:pt>
                <c:pt idx="8462">
                  <c:v>49.4</c:v>
                </c:pt>
                <c:pt idx="8463">
                  <c:v>49.4</c:v>
                </c:pt>
                <c:pt idx="8464">
                  <c:v>49.4</c:v>
                </c:pt>
                <c:pt idx="8465">
                  <c:v>49.4</c:v>
                </c:pt>
                <c:pt idx="8466">
                  <c:v>49.4</c:v>
                </c:pt>
                <c:pt idx="8467">
                  <c:v>49.5</c:v>
                </c:pt>
                <c:pt idx="8468">
                  <c:v>49.5</c:v>
                </c:pt>
                <c:pt idx="8469">
                  <c:v>49.5</c:v>
                </c:pt>
                <c:pt idx="8470">
                  <c:v>49.5</c:v>
                </c:pt>
                <c:pt idx="8471">
                  <c:v>49.5</c:v>
                </c:pt>
                <c:pt idx="8472">
                  <c:v>49.5</c:v>
                </c:pt>
                <c:pt idx="8473">
                  <c:v>49.5</c:v>
                </c:pt>
                <c:pt idx="8474">
                  <c:v>49.6</c:v>
                </c:pt>
                <c:pt idx="8475">
                  <c:v>49.6</c:v>
                </c:pt>
                <c:pt idx="8476">
                  <c:v>49.6</c:v>
                </c:pt>
                <c:pt idx="8477">
                  <c:v>49.7</c:v>
                </c:pt>
                <c:pt idx="8478">
                  <c:v>49.7</c:v>
                </c:pt>
                <c:pt idx="8479">
                  <c:v>49.7</c:v>
                </c:pt>
                <c:pt idx="8480">
                  <c:v>49.7</c:v>
                </c:pt>
                <c:pt idx="8481">
                  <c:v>49.7</c:v>
                </c:pt>
                <c:pt idx="8482">
                  <c:v>49.8</c:v>
                </c:pt>
                <c:pt idx="8483">
                  <c:v>49.8</c:v>
                </c:pt>
                <c:pt idx="8484">
                  <c:v>49.8</c:v>
                </c:pt>
                <c:pt idx="8485">
                  <c:v>49.9</c:v>
                </c:pt>
                <c:pt idx="8486">
                  <c:v>49.9</c:v>
                </c:pt>
                <c:pt idx="8487">
                  <c:v>49.9</c:v>
                </c:pt>
                <c:pt idx="8488">
                  <c:v>49.9</c:v>
                </c:pt>
                <c:pt idx="8489">
                  <c:v>49.9</c:v>
                </c:pt>
                <c:pt idx="8490">
                  <c:v>49.9</c:v>
                </c:pt>
                <c:pt idx="8491">
                  <c:v>49.9</c:v>
                </c:pt>
                <c:pt idx="8492">
                  <c:v>50</c:v>
                </c:pt>
                <c:pt idx="8493">
                  <c:v>50</c:v>
                </c:pt>
                <c:pt idx="8494">
                  <c:v>50</c:v>
                </c:pt>
                <c:pt idx="8495">
                  <c:v>50</c:v>
                </c:pt>
                <c:pt idx="8496">
                  <c:v>50</c:v>
                </c:pt>
                <c:pt idx="8497">
                  <c:v>50</c:v>
                </c:pt>
                <c:pt idx="8498">
                  <c:v>50</c:v>
                </c:pt>
                <c:pt idx="8499">
                  <c:v>50</c:v>
                </c:pt>
                <c:pt idx="8500">
                  <c:v>50</c:v>
                </c:pt>
                <c:pt idx="8501">
                  <c:v>50.1</c:v>
                </c:pt>
                <c:pt idx="8502">
                  <c:v>50.1</c:v>
                </c:pt>
                <c:pt idx="8503">
                  <c:v>50.1</c:v>
                </c:pt>
                <c:pt idx="8504">
                  <c:v>50.1</c:v>
                </c:pt>
                <c:pt idx="8505">
                  <c:v>50.1</c:v>
                </c:pt>
                <c:pt idx="8506">
                  <c:v>50.1</c:v>
                </c:pt>
                <c:pt idx="8507">
                  <c:v>50.1</c:v>
                </c:pt>
                <c:pt idx="8508">
                  <c:v>50.1</c:v>
                </c:pt>
                <c:pt idx="8509">
                  <c:v>50.2</c:v>
                </c:pt>
                <c:pt idx="8510">
                  <c:v>50.2</c:v>
                </c:pt>
                <c:pt idx="8511">
                  <c:v>50.2</c:v>
                </c:pt>
                <c:pt idx="8512">
                  <c:v>50.2</c:v>
                </c:pt>
                <c:pt idx="8513">
                  <c:v>50.2</c:v>
                </c:pt>
                <c:pt idx="8514">
                  <c:v>50.2</c:v>
                </c:pt>
                <c:pt idx="8515">
                  <c:v>50.3</c:v>
                </c:pt>
                <c:pt idx="8516">
                  <c:v>50.3</c:v>
                </c:pt>
                <c:pt idx="8517">
                  <c:v>50.3</c:v>
                </c:pt>
                <c:pt idx="8518">
                  <c:v>50.3</c:v>
                </c:pt>
                <c:pt idx="8519">
                  <c:v>50.3</c:v>
                </c:pt>
                <c:pt idx="8520">
                  <c:v>50.3</c:v>
                </c:pt>
                <c:pt idx="8521">
                  <c:v>50.3</c:v>
                </c:pt>
                <c:pt idx="8522">
                  <c:v>50.3</c:v>
                </c:pt>
                <c:pt idx="8523">
                  <c:v>50.3</c:v>
                </c:pt>
                <c:pt idx="8524">
                  <c:v>50.3</c:v>
                </c:pt>
                <c:pt idx="8525">
                  <c:v>50.4</c:v>
                </c:pt>
                <c:pt idx="8526">
                  <c:v>50.4</c:v>
                </c:pt>
                <c:pt idx="8527">
                  <c:v>50.4</c:v>
                </c:pt>
                <c:pt idx="8528">
                  <c:v>50.4</c:v>
                </c:pt>
                <c:pt idx="8529">
                  <c:v>50.5</c:v>
                </c:pt>
                <c:pt idx="8530">
                  <c:v>50.5</c:v>
                </c:pt>
                <c:pt idx="8531">
                  <c:v>50.5</c:v>
                </c:pt>
                <c:pt idx="8532">
                  <c:v>50.5</c:v>
                </c:pt>
                <c:pt idx="8533">
                  <c:v>50.5</c:v>
                </c:pt>
                <c:pt idx="8534">
                  <c:v>50.5</c:v>
                </c:pt>
                <c:pt idx="8535">
                  <c:v>50.5</c:v>
                </c:pt>
                <c:pt idx="8536">
                  <c:v>50.5</c:v>
                </c:pt>
                <c:pt idx="8537">
                  <c:v>50.5</c:v>
                </c:pt>
                <c:pt idx="8538">
                  <c:v>50.6</c:v>
                </c:pt>
                <c:pt idx="8539">
                  <c:v>50.6</c:v>
                </c:pt>
                <c:pt idx="8540">
                  <c:v>50.6</c:v>
                </c:pt>
                <c:pt idx="8541">
                  <c:v>50.7</c:v>
                </c:pt>
                <c:pt idx="8542">
                  <c:v>50.7</c:v>
                </c:pt>
                <c:pt idx="8543">
                  <c:v>50.7</c:v>
                </c:pt>
                <c:pt idx="8544">
                  <c:v>50.7</c:v>
                </c:pt>
                <c:pt idx="8545">
                  <c:v>50.7</c:v>
                </c:pt>
                <c:pt idx="8546">
                  <c:v>50.7</c:v>
                </c:pt>
                <c:pt idx="8547">
                  <c:v>50.7</c:v>
                </c:pt>
                <c:pt idx="8548">
                  <c:v>50.8</c:v>
                </c:pt>
                <c:pt idx="8549">
                  <c:v>50.8</c:v>
                </c:pt>
                <c:pt idx="8550">
                  <c:v>50.8</c:v>
                </c:pt>
                <c:pt idx="8551">
                  <c:v>50.8</c:v>
                </c:pt>
                <c:pt idx="8552">
                  <c:v>50.8</c:v>
                </c:pt>
                <c:pt idx="8553">
                  <c:v>50.8</c:v>
                </c:pt>
                <c:pt idx="8554">
                  <c:v>50.8</c:v>
                </c:pt>
                <c:pt idx="8555">
                  <c:v>50.8</c:v>
                </c:pt>
                <c:pt idx="8556">
                  <c:v>50.9</c:v>
                </c:pt>
                <c:pt idx="8557">
                  <c:v>50.9</c:v>
                </c:pt>
                <c:pt idx="8558">
                  <c:v>50.9</c:v>
                </c:pt>
                <c:pt idx="8559">
                  <c:v>50.9</c:v>
                </c:pt>
                <c:pt idx="8560">
                  <c:v>50.9</c:v>
                </c:pt>
                <c:pt idx="8561">
                  <c:v>50.9</c:v>
                </c:pt>
                <c:pt idx="8562">
                  <c:v>50.9</c:v>
                </c:pt>
                <c:pt idx="8563">
                  <c:v>51</c:v>
                </c:pt>
                <c:pt idx="8564">
                  <c:v>51</c:v>
                </c:pt>
                <c:pt idx="8565">
                  <c:v>51</c:v>
                </c:pt>
                <c:pt idx="8566">
                  <c:v>51</c:v>
                </c:pt>
                <c:pt idx="8567">
                  <c:v>51</c:v>
                </c:pt>
                <c:pt idx="8568">
                  <c:v>51</c:v>
                </c:pt>
                <c:pt idx="8569">
                  <c:v>51</c:v>
                </c:pt>
                <c:pt idx="8570">
                  <c:v>51</c:v>
                </c:pt>
                <c:pt idx="8571">
                  <c:v>51</c:v>
                </c:pt>
                <c:pt idx="8572">
                  <c:v>51.1</c:v>
                </c:pt>
                <c:pt idx="8573">
                  <c:v>51.1</c:v>
                </c:pt>
                <c:pt idx="8574">
                  <c:v>51.1</c:v>
                </c:pt>
                <c:pt idx="8575">
                  <c:v>51.1</c:v>
                </c:pt>
                <c:pt idx="8576">
                  <c:v>51.1</c:v>
                </c:pt>
                <c:pt idx="8577">
                  <c:v>51.2</c:v>
                </c:pt>
                <c:pt idx="8578">
                  <c:v>51.2</c:v>
                </c:pt>
                <c:pt idx="8579">
                  <c:v>51.2</c:v>
                </c:pt>
                <c:pt idx="8580">
                  <c:v>51.2</c:v>
                </c:pt>
                <c:pt idx="8581">
                  <c:v>51.2</c:v>
                </c:pt>
                <c:pt idx="8582">
                  <c:v>51.3</c:v>
                </c:pt>
                <c:pt idx="8583">
                  <c:v>51.3</c:v>
                </c:pt>
                <c:pt idx="8584">
                  <c:v>51.3</c:v>
                </c:pt>
                <c:pt idx="8585">
                  <c:v>51.3</c:v>
                </c:pt>
                <c:pt idx="8586">
                  <c:v>51.3</c:v>
                </c:pt>
                <c:pt idx="8587">
                  <c:v>51.4</c:v>
                </c:pt>
                <c:pt idx="8588">
                  <c:v>51.4</c:v>
                </c:pt>
                <c:pt idx="8589">
                  <c:v>51.4</c:v>
                </c:pt>
                <c:pt idx="8590">
                  <c:v>51.4</c:v>
                </c:pt>
                <c:pt idx="8591">
                  <c:v>51.4</c:v>
                </c:pt>
                <c:pt idx="8592">
                  <c:v>51.4</c:v>
                </c:pt>
                <c:pt idx="8593">
                  <c:v>51.4</c:v>
                </c:pt>
                <c:pt idx="8594">
                  <c:v>51.4</c:v>
                </c:pt>
                <c:pt idx="8595">
                  <c:v>51.5</c:v>
                </c:pt>
                <c:pt idx="8596">
                  <c:v>51.5</c:v>
                </c:pt>
                <c:pt idx="8597">
                  <c:v>51.5</c:v>
                </c:pt>
                <c:pt idx="8598">
                  <c:v>51.5</c:v>
                </c:pt>
                <c:pt idx="8599">
                  <c:v>51.5</c:v>
                </c:pt>
                <c:pt idx="8600">
                  <c:v>51.5</c:v>
                </c:pt>
                <c:pt idx="8601">
                  <c:v>51.5</c:v>
                </c:pt>
                <c:pt idx="8602">
                  <c:v>51.5</c:v>
                </c:pt>
                <c:pt idx="8603">
                  <c:v>51.5</c:v>
                </c:pt>
                <c:pt idx="8604">
                  <c:v>51.6</c:v>
                </c:pt>
                <c:pt idx="8605">
                  <c:v>51.6</c:v>
                </c:pt>
                <c:pt idx="8606">
                  <c:v>51.6</c:v>
                </c:pt>
                <c:pt idx="8607">
                  <c:v>51.6</c:v>
                </c:pt>
                <c:pt idx="8608">
                  <c:v>51.6</c:v>
                </c:pt>
                <c:pt idx="8609">
                  <c:v>51.6</c:v>
                </c:pt>
                <c:pt idx="8610">
                  <c:v>51.7</c:v>
                </c:pt>
                <c:pt idx="8611">
                  <c:v>51.7</c:v>
                </c:pt>
                <c:pt idx="8612">
                  <c:v>51.7</c:v>
                </c:pt>
                <c:pt idx="8613">
                  <c:v>51.7</c:v>
                </c:pt>
                <c:pt idx="8614">
                  <c:v>51.8</c:v>
                </c:pt>
                <c:pt idx="8615">
                  <c:v>51.8</c:v>
                </c:pt>
                <c:pt idx="8616">
                  <c:v>51.8</c:v>
                </c:pt>
                <c:pt idx="8617">
                  <c:v>51.8</c:v>
                </c:pt>
                <c:pt idx="8618">
                  <c:v>51.8</c:v>
                </c:pt>
                <c:pt idx="8619">
                  <c:v>51.8</c:v>
                </c:pt>
                <c:pt idx="8620">
                  <c:v>51.8</c:v>
                </c:pt>
                <c:pt idx="8621">
                  <c:v>51.8</c:v>
                </c:pt>
                <c:pt idx="8622">
                  <c:v>51.8</c:v>
                </c:pt>
                <c:pt idx="8623">
                  <c:v>51.8</c:v>
                </c:pt>
                <c:pt idx="8624">
                  <c:v>51.8</c:v>
                </c:pt>
                <c:pt idx="8625">
                  <c:v>51.9</c:v>
                </c:pt>
                <c:pt idx="8626">
                  <c:v>51.9</c:v>
                </c:pt>
                <c:pt idx="8627">
                  <c:v>51.9</c:v>
                </c:pt>
                <c:pt idx="8628">
                  <c:v>51.9</c:v>
                </c:pt>
                <c:pt idx="8629">
                  <c:v>51.9</c:v>
                </c:pt>
                <c:pt idx="8630">
                  <c:v>51.9</c:v>
                </c:pt>
                <c:pt idx="8631">
                  <c:v>51.9</c:v>
                </c:pt>
                <c:pt idx="8632">
                  <c:v>51.9</c:v>
                </c:pt>
                <c:pt idx="8633">
                  <c:v>52</c:v>
                </c:pt>
                <c:pt idx="8634">
                  <c:v>52</c:v>
                </c:pt>
                <c:pt idx="8635">
                  <c:v>52</c:v>
                </c:pt>
                <c:pt idx="8636">
                  <c:v>52</c:v>
                </c:pt>
                <c:pt idx="8637">
                  <c:v>52</c:v>
                </c:pt>
                <c:pt idx="8638">
                  <c:v>52</c:v>
                </c:pt>
                <c:pt idx="8639">
                  <c:v>52</c:v>
                </c:pt>
                <c:pt idx="8640">
                  <c:v>52</c:v>
                </c:pt>
                <c:pt idx="8641">
                  <c:v>52.1</c:v>
                </c:pt>
                <c:pt idx="8642">
                  <c:v>52.1</c:v>
                </c:pt>
                <c:pt idx="8643">
                  <c:v>52.1</c:v>
                </c:pt>
                <c:pt idx="8644">
                  <c:v>52.1</c:v>
                </c:pt>
                <c:pt idx="8645">
                  <c:v>52.1</c:v>
                </c:pt>
                <c:pt idx="8646">
                  <c:v>52.1</c:v>
                </c:pt>
                <c:pt idx="8647">
                  <c:v>52.1</c:v>
                </c:pt>
                <c:pt idx="8648">
                  <c:v>52.1</c:v>
                </c:pt>
                <c:pt idx="8649">
                  <c:v>52.1</c:v>
                </c:pt>
                <c:pt idx="8650">
                  <c:v>52.1</c:v>
                </c:pt>
                <c:pt idx="8651">
                  <c:v>52.1</c:v>
                </c:pt>
                <c:pt idx="8652">
                  <c:v>52.2</c:v>
                </c:pt>
                <c:pt idx="8653">
                  <c:v>52.2</c:v>
                </c:pt>
                <c:pt idx="8654">
                  <c:v>52.2</c:v>
                </c:pt>
                <c:pt idx="8655">
                  <c:v>52.2</c:v>
                </c:pt>
                <c:pt idx="8656">
                  <c:v>52.2</c:v>
                </c:pt>
                <c:pt idx="8657">
                  <c:v>52.2</c:v>
                </c:pt>
                <c:pt idx="8658">
                  <c:v>52.2</c:v>
                </c:pt>
                <c:pt idx="8659">
                  <c:v>52.2</c:v>
                </c:pt>
                <c:pt idx="8660">
                  <c:v>52.2</c:v>
                </c:pt>
                <c:pt idx="8661">
                  <c:v>52.3</c:v>
                </c:pt>
                <c:pt idx="8662">
                  <c:v>52.3</c:v>
                </c:pt>
                <c:pt idx="8663">
                  <c:v>52.3</c:v>
                </c:pt>
                <c:pt idx="8664">
                  <c:v>52.3</c:v>
                </c:pt>
                <c:pt idx="8665">
                  <c:v>52.3</c:v>
                </c:pt>
                <c:pt idx="8666">
                  <c:v>52.3</c:v>
                </c:pt>
                <c:pt idx="8667">
                  <c:v>52.3</c:v>
                </c:pt>
                <c:pt idx="8668">
                  <c:v>52.3</c:v>
                </c:pt>
                <c:pt idx="8669">
                  <c:v>52.4</c:v>
                </c:pt>
                <c:pt idx="8670">
                  <c:v>52.4</c:v>
                </c:pt>
                <c:pt idx="8671">
                  <c:v>52.4</c:v>
                </c:pt>
                <c:pt idx="8672">
                  <c:v>52.4</c:v>
                </c:pt>
                <c:pt idx="8673">
                  <c:v>52.4</c:v>
                </c:pt>
                <c:pt idx="8674">
                  <c:v>52.4</c:v>
                </c:pt>
                <c:pt idx="8675">
                  <c:v>52.4</c:v>
                </c:pt>
                <c:pt idx="8676">
                  <c:v>52.5</c:v>
                </c:pt>
                <c:pt idx="8677">
                  <c:v>52.5</c:v>
                </c:pt>
                <c:pt idx="8678">
                  <c:v>52.5</c:v>
                </c:pt>
                <c:pt idx="8679">
                  <c:v>52.5</c:v>
                </c:pt>
                <c:pt idx="8680">
                  <c:v>52.6</c:v>
                </c:pt>
                <c:pt idx="8681">
                  <c:v>52.6</c:v>
                </c:pt>
                <c:pt idx="8682">
                  <c:v>52.6</c:v>
                </c:pt>
                <c:pt idx="8683">
                  <c:v>52.6</c:v>
                </c:pt>
                <c:pt idx="8684">
                  <c:v>52.6</c:v>
                </c:pt>
                <c:pt idx="8685">
                  <c:v>52.7</c:v>
                </c:pt>
                <c:pt idx="8686">
                  <c:v>52.7</c:v>
                </c:pt>
                <c:pt idx="8687">
                  <c:v>52.7</c:v>
                </c:pt>
                <c:pt idx="8688">
                  <c:v>52.7</c:v>
                </c:pt>
                <c:pt idx="8689">
                  <c:v>52.7</c:v>
                </c:pt>
                <c:pt idx="8690">
                  <c:v>52.8</c:v>
                </c:pt>
                <c:pt idx="8691">
                  <c:v>52.8</c:v>
                </c:pt>
                <c:pt idx="8692">
                  <c:v>52.8</c:v>
                </c:pt>
                <c:pt idx="8693">
                  <c:v>52.9</c:v>
                </c:pt>
                <c:pt idx="8694">
                  <c:v>52.9</c:v>
                </c:pt>
                <c:pt idx="8695">
                  <c:v>52.9</c:v>
                </c:pt>
                <c:pt idx="8696">
                  <c:v>52.9</c:v>
                </c:pt>
                <c:pt idx="8697">
                  <c:v>52.9</c:v>
                </c:pt>
                <c:pt idx="8698">
                  <c:v>52.9</c:v>
                </c:pt>
                <c:pt idx="8699">
                  <c:v>53</c:v>
                </c:pt>
                <c:pt idx="8700">
                  <c:v>53</c:v>
                </c:pt>
                <c:pt idx="8701">
                  <c:v>53</c:v>
                </c:pt>
                <c:pt idx="8702">
                  <c:v>53</c:v>
                </c:pt>
                <c:pt idx="8703">
                  <c:v>53</c:v>
                </c:pt>
                <c:pt idx="8704">
                  <c:v>53.1</c:v>
                </c:pt>
                <c:pt idx="8705">
                  <c:v>53.1</c:v>
                </c:pt>
                <c:pt idx="8706">
                  <c:v>53.1</c:v>
                </c:pt>
                <c:pt idx="8707">
                  <c:v>53.2</c:v>
                </c:pt>
                <c:pt idx="8708">
                  <c:v>53.2</c:v>
                </c:pt>
                <c:pt idx="8709">
                  <c:v>53.2</c:v>
                </c:pt>
                <c:pt idx="8710">
                  <c:v>53.3</c:v>
                </c:pt>
                <c:pt idx="8711">
                  <c:v>53.3</c:v>
                </c:pt>
                <c:pt idx="8712">
                  <c:v>53.3</c:v>
                </c:pt>
                <c:pt idx="8713">
                  <c:v>53.3</c:v>
                </c:pt>
                <c:pt idx="8714">
                  <c:v>53.3</c:v>
                </c:pt>
                <c:pt idx="8715">
                  <c:v>53.3</c:v>
                </c:pt>
                <c:pt idx="8716">
                  <c:v>53.3</c:v>
                </c:pt>
                <c:pt idx="8717">
                  <c:v>53.4</c:v>
                </c:pt>
                <c:pt idx="8718">
                  <c:v>53.4</c:v>
                </c:pt>
                <c:pt idx="8719">
                  <c:v>53.4</c:v>
                </c:pt>
                <c:pt idx="8720">
                  <c:v>53.4</c:v>
                </c:pt>
                <c:pt idx="8721">
                  <c:v>53.4</c:v>
                </c:pt>
                <c:pt idx="8722">
                  <c:v>53.4</c:v>
                </c:pt>
                <c:pt idx="8723">
                  <c:v>53.5</c:v>
                </c:pt>
                <c:pt idx="8724">
                  <c:v>53.5</c:v>
                </c:pt>
                <c:pt idx="8725">
                  <c:v>53.5</c:v>
                </c:pt>
                <c:pt idx="8726">
                  <c:v>53.6</c:v>
                </c:pt>
                <c:pt idx="8727">
                  <c:v>53.6</c:v>
                </c:pt>
                <c:pt idx="8728">
                  <c:v>53.6</c:v>
                </c:pt>
                <c:pt idx="8729">
                  <c:v>53.6</c:v>
                </c:pt>
                <c:pt idx="8730">
                  <c:v>53.6</c:v>
                </c:pt>
                <c:pt idx="8731">
                  <c:v>53.7</c:v>
                </c:pt>
                <c:pt idx="8732">
                  <c:v>53.7</c:v>
                </c:pt>
                <c:pt idx="8733">
                  <c:v>53.7</c:v>
                </c:pt>
                <c:pt idx="8734">
                  <c:v>53.7</c:v>
                </c:pt>
                <c:pt idx="8735">
                  <c:v>53.7</c:v>
                </c:pt>
                <c:pt idx="8736">
                  <c:v>53.7</c:v>
                </c:pt>
                <c:pt idx="8737">
                  <c:v>53.7</c:v>
                </c:pt>
                <c:pt idx="8738">
                  <c:v>53.8</c:v>
                </c:pt>
                <c:pt idx="8739">
                  <c:v>53.8</c:v>
                </c:pt>
                <c:pt idx="8740">
                  <c:v>53.8</c:v>
                </c:pt>
                <c:pt idx="8741">
                  <c:v>53.8</c:v>
                </c:pt>
                <c:pt idx="8742">
                  <c:v>53.8</c:v>
                </c:pt>
                <c:pt idx="8743">
                  <c:v>53.8</c:v>
                </c:pt>
                <c:pt idx="8744">
                  <c:v>53.9</c:v>
                </c:pt>
                <c:pt idx="8745">
                  <c:v>53.9</c:v>
                </c:pt>
                <c:pt idx="8746">
                  <c:v>53.9</c:v>
                </c:pt>
                <c:pt idx="8747">
                  <c:v>53.9</c:v>
                </c:pt>
                <c:pt idx="8748">
                  <c:v>53.9</c:v>
                </c:pt>
                <c:pt idx="8749">
                  <c:v>54</c:v>
                </c:pt>
                <c:pt idx="8750">
                  <c:v>54</c:v>
                </c:pt>
                <c:pt idx="8751">
                  <c:v>54</c:v>
                </c:pt>
                <c:pt idx="8752">
                  <c:v>54</c:v>
                </c:pt>
                <c:pt idx="8753">
                  <c:v>54</c:v>
                </c:pt>
                <c:pt idx="8754">
                  <c:v>54</c:v>
                </c:pt>
                <c:pt idx="8755">
                  <c:v>54.1</c:v>
                </c:pt>
                <c:pt idx="8756">
                  <c:v>54.1</c:v>
                </c:pt>
                <c:pt idx="8757">
                  <c:v>54.1</c:v>
                </c:pt>
                <c:pt idx="8758">
                  <c:v>54.2</c:v>
                </c:pt>
                <c:pt idx="8759">
                  <c:v>54.2</c:v>
                </c:pt>
                <c:pt idx="8760">
                  <c:v>54.2</c:v>
                </c:pt>
                <c:pt idx="8761">
                  <c:v>54.2</c:v>
                </c:pt>
                <c:pt idx="8762">
                  <c:v>54.2</c:v>
                </c:pt>
                <c:pt idx="8763">
                  <c:v>54.2</c:v>
                </c:pt>
                <c:pt idx="8764">
                  <c:v>54.2</c:v>
                </c:pt>
                <c:pt idx="8765">
                  <c:v>54.2</c:v>
                </c:pt>
                <c:pt idx="8766">
                  <c:v>54.2</c:v>
                </c:pt>
                <c:pt idx="8767">
                  <c:v>54.3</c:v>
                </c:pt>
                <c:pt idx="8768">
                  <c:v>54.3</c:v>
                </c:pt>
                <c:pt idx="8769">
                  <c:v>54.3</c:v>
                </c:pt>
                <c:pt idx="8770">
                  <c:v>54.3</c:v>
                </c:pt>
                <c:pt idx="8771">
                  <c:v>54.3</c:v>
                </c:pt>
                <c:pt idx="8772">
                  <c:v>54.3</c:v>
                </c:pt>
                <c:pt idx="8773">
                  <c:v>54.4</c:v>
                </c:pt>
                <c:pt idx="8774">
                  <c:v>54.4</c:v>
                </c:pt>
                <c:pt idx="8775">
                  <c:v>54.4</c:v>
                </c:pt>
                <c:pt idx="8776">
                  <c:v>54.4</c:v>
                </c:pt>
                <c:pt idx="8777">
                  <c:v>54.4</c:v>
                </c:pt>
                <c:pt idx="8778">
                  <c:v>54.4</c:v>
                </c:pt>
                <c:pt idx="8779">
                  <c:v>54.4</c:v>
                </c:pt>
                <c:pt idx="8780">
                  <c:v>54.4</c:v>
                </c:pt>
                <c:pt idx="8781">
                  <c:v>54.5</c:v>
                </c:pt>
                <c:pt idx="8782">
                  <c:v>54.5</c:v>
                </c:pt>
                <c:pt idx="8783">
                  <c:v>54.5</c:v>
                </c:pt>
                <c:pt idx="8784">
                  <c:v>54.5</c:v>
                </c:pt>
                <c:pt idx="8785">
                  <c:v>54.5</c:v>
                </c:pt>
                <c:pt idx="8786">
                  <c:v>54.5</c:v>
                </c:pt>
                <c:pt idx="8787">
                  <c:v>54.5</c:v>
                </c:pt>
                <c:pt idx="8788">
                  <c:v>54.5</c:v>
                </c:pt>
                <c:pt idx="8789">
                  <c:v>54.6</c:v>
                </c:pt>
                <c:pt idx="8790">
                  <c:v>54.6</c:v>
                </c:pt>
                <c:pt idx="8791">
                  <c:v>54.6</c:v>
                </c:pt>
                <c:pt idx="8792">
                  <c:v>54.6</c:v>
                </c:pt>
                <c:pt idx="8793">
                  <c:v>54.6</c:v>
                </c:pt>
                <c:pt idx="8794">
                  <c:v>54.7</c:v>
                </c:pt>
                <c:pt idx="8795">
                  <c:v>54.7</c:v>
                </c:pt>
                <c:pt idx="8796">
                  <c:v>54.7</c:v>
                </c:pt>
                <c:pt idx="8797">
                  <c:v>54.7</c:v>
                </c:pt>
                <c:pt idx="8798">
                  <c:v>54.7</c:v>
                </c:pt>
                <c:pt idx="8799">
                  <c:v>54.8</c:v>
                </c:pt>
                <c:pt idx="8800">
                  <c:v>54.8</c:v>
                </c:pt>
                <c:pt idx="8801">
                  <c:v>54.8</c:v>
                </c:pt>
                <c:pt idx="8802">
                  <c:v>54.8</c:v>
                </c:pt>
                <c:pt idx="8803">
                  <c:v>54.8</c:v>
                </c:pt>
                <c:pt idx="8804">
                  <c:v>54.8</c:v>
                </c:pt>
                <c:pt idx="8805">
                  <c:v>54.8</c:v>
                </c:pt>
                <c:pt idx="8806">
                  <c:v>54.8</c:v>
                </c:pt>
                <c:pt idx="8807">
                  <c:v>54.9</c:v>
                </c:pt>
                <c:pt idx="8808">
                  <c:v>54.9</c:v>
                </c:pt>
                <c:pt idx="8809">
                  <c:v>54.9</c:v>
                </c:pt>
                <c:pt idx="8810">
                  <c:v>54.9</c:v>
                </c:pt>
                <c:pt idx="8811">
                  <c:v>55</c:v>
                </c:pt>
                <c:pt idx="8812">
                  <c:v>55</c:v>
                </c:pt>
                <c:pt idx="8813">
                  <c:v>55</c:v>
                </c:pt>
                <c:pt idx="8814">
                  <c:v>55</c:v>
                </c:pt>
                <c:pt idx="8815">
                  <c:v>55</c:v>
                </c:pt>
                <c:pt idx="8816">
                  <c:v>55.1</c:v>
                </c:pt>
                <c:pt idx="8817">
                  <c:v>55.1</c:v>
                </c:pt>
                <c:pt idx="8818">
                  <c:v>55.1</c:v>
                </c:pt>
                <c:pt idx="8819">
                  <c:v>55.1</c:v>
                </c:pt>
                <c:pt idx="8820">
                  <c:v>55.1</c:v>
                </c:pt>
                <c:pt idx="8821">
                  <c:v>55.1</c:v>
                </c:pt>
                <c:pt idx="8822">
                  <c:v>55.1</c:v>
                </c:pt>
                <c:pt idx="8823">
                  <c:v>55.1</c:v>
                </c:pt>
                <c:pt idx="8824">
                  <c:v>55.1</c:v>
                </c:pt>
                <c:pt idx="8825">
                  <c:v>55.1</c:v>
                </c:pt>
                <c:pt idx="8826">
                  <c:v>55.2</c:v>
                </c:pt>
                <c:pt idx="8827">
                  <c:v>55.2</c:v>
                </c:pt>
                <c:pt idx="8828">
                  <c:v>55.2</c:v>
                </c:pt>
                <c:pt idx="8829">
                  <c:v>55.2</c:v>
                </c:pt>
                <c:pt idx="8830">
                  <c:v>55.3</c:v>
                </c:pt>
                <c:pt idx="8831">
                  <c:v>55.3</c:v>
                </c:pt>
                <c:pt idx="8832">
                  <c:v>55.3</c:v>
                </c:pt>
                <c:pt idx="8833">
                  <c:v>55.3</c:v>
                </c:pt>
                <c:pt idx="8834">
                  <c:v>55.4</c:v>
                </c:pt>
                <c:pt idx="8835">
                  <c:v>55.4</c:v>
                </c:pt>
                <c:pt idx="8836">
                  <c:v>55.4</c:v>
                </c:pt>
                <c:pt idx="8837">
                  <c:v>55.4</c:v>
                </c:pt>
                <c:pt idx="8838">
                  <c:v>55.4</c:v>
                </c:pt>
                <c:pt idx="8839">
                  <c:v>55.4</c:v>
                </c:pt>
                <c:pt idx="8840">
                  <c:v>55.4</c:v>
                </c:pt>
                <c:pt idx="8841">
                  <c:v>55.5</c:v>
                </c:pt>
                <c:pt idx="8842">
                  <c:v>55.5</c:v>
                </c:pt>
                <c:pt idx="8843">
                  <c:v>55.5</c:v>
                </c:pt>
                <c:pt idx="8844">
                  <c:v>55.5</c:v>
                </c:pt>
                <c:pt idx="8845">
                  <c:v>55.5</c:v>
                </c:pt>
                <c:pt idx="8846">
                  <c:v>55.5</c:v>
                </c:pt>
                <c:pt idx="8847">
                  <c:v>55.6</c:v>
                </c:pt>
                <c:pt idx="8848">
                  <c:v>55.6</c:v>
                </c:pt>
                <c:pt idx="8849">
                  <c:v>55.6</c:v>
                </c:pt>
                <c:pt idx="8850">
                  <c:v>55.6</c:v>
                </c:pt>
                <c:pt idx="8851">
                  <c:v>55.7</c:v>
                </c:pt>
                <c:pt idx="8852">
                  <c:v>55.7</c:v>
                </c:pt>
                <c:pt idx="8853">
                  <c:v>55.7</c:v>
                </c:pt>
                <c:pt idx="8854">
                  <c:v>55.7</c:v>
                </c:pt>
                <c:pt idx="8855">
                  <c:v>55.8</c:v>
                </c:pt>
                <c:pt idx="8856">
                  <c:v>55.8</c:v>
                </c:pt>
                <c:pt idx="8857">
                  <c:v>55.8</c:v>
                </c:pt>
                <c:pt idx="8858">
                  <c:v>55.8</c:v>
                </c:pt>
                <c:pt idx="8859">
                  <c:v>55.8</c:v>
                </c:pt>
                <c:pt idx="8860">
                  <c:v>55.8</c:v>
                </c:pt>
                <c:pt idx="8861">
                  <c:v>55.8</c:v>
                </c:pt>
                <c:pt idx="8862">
                  <c:v>55.8</c:v>
                </c:pt>
                <c:pt idx="8863">
                  <c:v>55.8</c:v>
                </c:pt>
                <c:pt idx="8864">
                  <c:v>55.9</c:v>
                </c:pt>
                <c:pt idx="8865">
                  <c:v>55.9</c:v>
                </c:pt>
                <c:pt idx="8866">
                  <c:v>55.9</c:v>
                </c:pt>
                <c:pt idx="8867">
                  <c:v>55.9</c:v>
                </c:pt>
                <c:pt idx="8868">
                  <c:v>55.9</c:v>
                </c:pt>
                <c:pt idx="8869">
                  <c:v>56</c:v>
                </c:pt>
                <c:pt idx="8870">
                  <c:v>56</c:v>
                </c:pt>
                <c:pt idx="8871">
                  <c:v>56</c:v>
                </c:pt>
                <c:pt idx="8872">
                  <c:v>56</c:v>
                </c:pt>
                <c:pt idx="8873">
                  <c:v>56.1</c:v>
                </c:pt>
                <c:pt idx="8874">
                  <c:v>56.1</c:v>
                </c:pt>
                <c:pt idx="8875">
                  <c:v>56.1</c:v>
                </c:pt>
                <c:pt idx="8876">
                  <c:v>56.1</c:v>
                </c:pt>
                <c:pt idx="8877">
                  <c:v>56.2</c:v>
                </c:pt>
                <c:pt idx="8878">
                  <c:v>56.2</c:v>
                </c:pt>
                <c:pt idx="8879">
                  <c:v>56.2</c:v>
                </c:pt>
                <c:pt idx="8880">
                  <c:v>56.2</c:v>
                </c:pt>
                <c:pt idx="8881">
                  <c:v>56.2</c:v>
                </c:pt>
                <c:pt idx="8882">
                  <c:v>56.2</c:v>
                </c:pt>
                <c:pt idx="8883">
                  <c:v>56.2</c:v>
                </c:pt>
                <c:pt idx="8884">
                  <c:v>56.2</c:v>
                </c:pt>
                <c:pt idx="8885">
                  <c:v>56.2</c:v>
                </c:pt>
                <c:pt idx="8886">
                  <c:v>56.3</c:v>
                </c:pt>
                <c:pt idx="8887">
                  <c:v>56.3</c:v>
                </c:pt>
                <c:pt idx="8888">
                  <c:v>56.3</c:v>
                </c:pt>
                <c:pt idx="8889">
                  <c:v>56.3</c:v>
                </c:pt>
                <c:pt idx="8890">
                  <c:v>56.3</c:v>
                </c:pt>
                <c:pt idx="8891">
                  <c:v>56.3</c:v>
                </c:pt>
                <c:pt idx="8892">
                  <c:v>56.4</c:v>
                </c:pt>
                <c:pt idx="8893">
                  <c:v>56.4</c:v>
                </c:pt>
                <c:pt idx="8894">
                  <c:v>56.4</c:v>
                </c:pt>
                <c:pt idx="8895">
                  <c:v>56.4</c:v>
                </c:pt>
                <c:pt idx="8896">
                  <c:v>56.6</c:v>
                </c:pt>
                <c:pt idx="8897">
                  <c:v>56.6</c:v>
                </c:pt>
                <c:pt idx="8898">
                  <c:v>56.6</c:v>
                </c:pt>
                <c:pt idx="8899">
                  <c:v>56.6</c:v>
                </c:pt>
                <c:pt idx="8900">
                  <c:v>56.6</c:v>
                </c:pt>
                <c:pt idx="8901">
                  <c:v>56.6</c:v>
                </c:pt>
                <c:pt idx="8902">
                  <c:v>56.6</c:v>
                </c:pt>
                <c:pt idx="8903">
                  <c:v>56.7</c:v>
                </c:pt>
                <c:pt idx="8904">
                  <c:v>56.7</c:v>
                </c:pt>
                <c:pt idx="8905">
                  <c:v>56.7</c:v>
                </c:pt>
                <c:pt idx="8906">
                  <c:v>56.7</c:v>
                </c:pt>
                <c:pt idx="8907">
                  <c:v>56.7</c:v>
                </c:pt>
                <c:pt idx="8908">
                  <c:v>56.7</c:v>
                </c:pt>
                <c:pt idx="8909">
                  <c:v>56.8</c:v>
                </c:pt>
                <c:pt idx="8910">
                  <c:v>56.8</c:v>
                </c:pt>
                <c:pt idx="8911">
                  <c:v>56.8</c:v>
                </c:pt>
                <c:pt idx="8912">
                  <c:v>56.8</c:v>
                </c:pt>
                <c:pt idx="8913">
                  <c:v>56.8</c:v>
                </c:pt>
                <c:pt idx="8914">
                  <c:v>56.8</c:v>
                </c:pt>
                <c:pt idx="8915">
                  <c:v>56.8</c:v>
                </c:pt>
                <c:pt idx="8916">
                  <c:v>56.9</c:v>
                </c:pt>
                <c:pt idx="8917">
                  <c:v>56.9</c:v>
                </c:pt>
                <c:pt idx="8918">
                  <c:v>56.9</c:v>
                </c:pt>
                <c:pt idx="8919">
                  <c:v>56.9</c:v>
                </c:pt>
                <c:pt idx="8920">
                  <c:v>56.9</c:v>
                </c:pt>
                <c:pt idx="8921">
                  <c:v>56.9</c:v>
                </c:pt>
                <c:pt idx="8922">
                  <c:v>56.9</c:v>
                </c:pt>
                <c:pt idx="8923">
                  <c:v>57</c:v>
                </c:pt>
                <c:pt idx="8924">
                  <c:v>57</c:v>
                </c:pt>
                <c:pt idx="8925">
                  <c:v>57</c:v>
                </c:pt>
                <c:pt idx="8926">
                  <c:v>57</c:v>
                </c:pt>
                <c:pt idx="8927">
                  <c:v>57</c:v>
                </c:pt>
                <c:pt idx="8928">
                  <c:v>57</c:v>
                </c:pt>
                <c:pt idx="8929">
                  <c:v>57.1</c:v>
                </c:pt>
                <c:pt idx="8930">
                  <c:v>57.1</c:v>
                </c:pt>
                <c:pt idx="8931">
                  <c:v>57.1</c:v>
                </c:pt>
                <c:pt idx="8932">
                  <c:v>57.1</c:v>
                </c:pt>
                <c:pt idx="8933">
                  <c:v>57.2</c:v>
                </c:pt>
                <c:pt idx="8934">
                  <c:v>57.2</c:v>
                </c:pt>
                <c:pt idx="8935">
                  <c:v>57.2</c:v>
                </c:pt>
                <c:pt idx="8936">
                  <c:v>57.2</c:v>
                </c:pt>
                <c:pt idx="8937">
                  <c:v>57.2</c:v>
                </c:pt>
                <c:pt idx="8938">
                  <c:v>57.2</c:v>
                </c:pt>
                <c:pt idx="8939">
                  <c:v>57.2</c:v>
                </c:pt>
                <c:pt idx="8940">
                  <c:v>57.3</c:v>
                </c:pt>
                <c:pt idx="8941">
                  <c:v>57.3</c:v>
                </c:pt>
                <c:pt idx="8942">
                  <c:v>57.4</c:v>
                </c:pt>
                <c:pt idx="8943">
                  <c:v>57.4</c:v>
                </c:pt>
                <c:pt idx="8944">
                  <c:v>57.4</c:v>
                </c:pt>
                <c:pt idx="8945">
                  <c:v>57.5</c:v>
                </c:pt>
                <c:pt idx="8946">
                  <c:v>57.5</c:v>
                </c:pt>
                <c:pt idx="8947">
                  <c:v>57.5</c:v>
                </c:pt>
                <c:pt idx="8948">
                  <c:v>57.5</c:v>
                </c:pt>
                <c:pt idx="8949">
                  <c:v>57.6</c:v>
                </c:pt>
                <c:pt idx="8950">
                  <c:v>57.7</c:v>
                </c:pt>
                <c:pt idx="8951">
                  <c:v>57.7</c:v>
                </c:pt>
                <c:pt idx="8952">
                  <c:v>57.7</c:v>
                </c:pt>
                <c:pt idx="8953">
                  <c:v>57.7</c:v>
                </c:pt>
                <c:pt idx="8954">
                  <c:v>57.7</c:v>
                </c:pt>
                <c:pt idx="8955">
                  <c:v>57.8</c:v>
                </c:pt>
                <c:pt idx="8956">
                  <c:v>57.8</c:v>
                </c:pt>
                <c:pt idx="8957">
                  <c:v>57.8</c:v>
                </c:pt>
                <c:pt idx="8958">
                  <c:v>57.8</c:v>
                </c:pt>
                <c:pt idx="8959">
                  <c:v>57.8</c:v>
                </c:pt>
                <c:pt idx="8960">
                  <c:v>57.8</c:v>
                </c:pt>
                <c:pt idx="8961">
                  <c:v>57.8</c:v>
                </c:pt>
                <c:pt idx="8962">
                  <c:v>57.9</c:v>
                </c:pt>
                <c:pt idx="8963">
                  <c:v>57.9</c:v>
                </c:pt>
                <c:pt idx="8964">
                  <c:v>57.9</c:v>
                </c:pt>
                <c:pt idx="8965">
                  <c:v>58</c:v>
                </c:pt>
                <c:pt idx="8966">
                  <c:v>58</c:v>
                </c:pt>
                <c:pt idx="8967">
                  <c:v>58</c:v>
                </c:pt>
                <c:pt idx="8968">
                  <c:v>58</c:v>
                </c:pt>
                <c:pt idx="8969">
                  <c:v>58</c:v>
                </c:pt>
                <c:pt idx="8970">
                  <c:v>58</c:v>
                </c:pt>
                <c:pt idx="8971">
                  <c:v>58</c:v>
                </c:pt>
                <c:pt idx="8972">
                  <c:v>58</c:v>
                </c:pt>
                <c:pt idx="8973">
                  <c:v>58</c:v>
                </c:pt>
                <c:pt idx="8974">
                  <c:v>58.1</c:v>
                </c:pt>
                <c:pt idx="8975">
                  <c:v>58.1</c:v>
                </c:pt>
                <c:pt idx="8976">
                  <c:v>58.2</c:v>
                </c:pt>
                <c:pt idx="8977">
                  <c:v>58.2</c:v>
                </c:pt>
                <c:pt idx="8978">
                  <c:v>58.2</c:v>
                </c:pt>
                <c:pt idx="8979">
                  <c:v>58.2</c:v>
                </c:pt>
                <c:pt idx="8980">
                  <c:v>58.3</c:v>
                </c:pt>
                <c:pt idx="8981">
                  <c:v>58.3</c:v>
                </c:pt>
                <c:pt idx="8982">
                  <c:v>58.3</c:v>
                </c:pt>
                <c:pt idx="8983">
                  <c:v>58.4</c:v>
                </c:pt>
                <c:pt idx="8984">
                  <c:v>58.4</c:v>
                </c:pt>
                <c:pt idx="8985">
                  <c:v>58.5</c:v>
                </c:pt>
                <c:pt idx="8986">
                  <c:v>58.5</c:v>
                </c:pt>
                <c:pt idx="8987">
                  <c:v>58.5</c:v>
                </c:pt>
                <c:pt idx="8988">
                  <c:v>58.6</c:v>
                </c:pt>
                <c:pt idx="8989">
                  <c:v>58.6</c:v>
                </c:pt>
                <c:pt idx="8990">
                  <c:v>58.6</c:v>
                </c:pt>
                <c:pt idx="8991">
                  <c:v>58.6</c:v>
                </c:pt>
                <c:pt idx="8992">
                  <c:v>58.7</c:v>
                </c:pt>
                <c:pt idx="8993">
                  <c:v>58.7</c:v>
                </c:pt>
                <c:pt idx="8994">
                  <c:v>58.7</c:v>
                </c:pt>
                <c:pt idx="8995">
                  <c:v>58.7</c:v>
                </c:pt>
                <c:pt idx="8996">
                  <c:v>58.8</c:v>
                </c:pt>
                <c:pt idx="8997">
                  <c:v>58.8</c:v>
                </c:pt>
                <c:pt idx="8998">
                  <c:v>58.8</c:v>
                </c:pt>
                <c:pt idx="8999">
                  <c:v>58.8</c:v>
                </c:pt>
                <c:pt idx="9000">
                  <c:v>58.8</c:v>
                </c:pt>
                <c:pt idx="9001">
                  <c:v>58.9</c:v>
                </c:pt>
                <c:pt idx="9002">
                  <c:v>58.9</c:v>
                </c:pt>
                <c:pt idx="9003">
                  <c:v>58.9</c:v>
                </c:pt>
                <c:pt idx="9004">
                  <c:v>59</c:v>
                </c:pt>
                <c:pt idx="9005">
                  <c:v>59</c:v>
                </c:pt>
                <c:pt idx="9006">
                  <c:v>59</c:v>
                </c:pt>
                <c:pt idx="9007">
                  <c:v>59</c:v>
                </c:pt>
                <c:pt idx="9008">
                  <c:v>59.1</c:v>
                </c:pt>
                <c:pt idx="9009">
                  <c:v>59.1</c:v>
                </c:pt>
                <c:pt idx="9010">
                  <c:v>59.1</c:v>
                </c:pt>
                <c:pt idx="9011">
                  <c:v>59.1</c:v>
                </c:pt>
                <c:pt idx="9012">
                  <c:v>59.2</c:v>
                </c:pt>
                <c:pt idx="9013">
                  <c:v>59.2</c:v>
                </c:pt>
                <c:pt idx="9014">
                  <c:v>59.2</c:v>
                </c:pt>
                <c:pt idx="9015">
                  <c:v>59.2</c:v>
                </c:pt>
                <c:pt idx="9016">
                  <c:v>59.2</c:v>
                </c:pt>
                <c:pt idx="9017">
                  <c:v>59.2</c:v>
                </c:pt>
                <c:pt idx="9018">
                  <c:v>59.2</c:v>
                </c:pt>
                <c:pt idx="9019">
                  <c:v>59.2</c:v>
                </c:pt>
                <c:pt idx="9020">
                  <c:v>59.3</c:v>
                </c:pt>
                <c:pt idx="9021">
                  <c:v>59.3</c:v>
                </c:pt>
                <c:pt idx="9022">
                  <c:v>59.3</c:v>
                </c:pt>
                <c:pt idx="9023">
                  <c:v>59.4</c:v>
                </c:pt>
                <c:pt idx="9024">
                  <c:v>59.4</c:v>
                </c:pt>
                <c:pt idx="9025">
                  <c:v>59.4</c:v>
                </c:pt>
                <c:pt idx="9026">
                  <c:v>59.4</c:v>
                </c:pt>
                <c:pt idx="9027">
                  <c:v>59.4</c:v>
                </c:pt>
                <c:pt idx="9028">
                  <c:v>59.4</c:v>
                </c:pt>
                <c:pt idx="9029">
                  <c:v>59.4</c:v>
                </c:pt>
                <c:pt idx="9030">
                  <c:v>59.5</c:v>
                </c:pt>
                <c:pt idx="9031">
                  <c:v>59.6</c:v>
                </c:pt>
                <c:pt idx="9032">
                  <c:v>59.6</c:v>
                </c:pt>
                <c:pt idx="9033">
                  <c:v>59.6</c:v>
                </c:pt>
                <c:pt idx="9034">
                  <c:v>59.6</c:v>
                </c:pt>
                <c:pt idx="9035">
                  <c:v>59.7</c:v>
                </c:pt>
                <c:pt idx="9036">
                  <c:v>59.7</c:v>
                </c:pt>
                <c:pt idx="9037">
                  <c:v>59.7</c:v>
                </c:pt>
                <c:pt idx="9038">
                  <c:v>59.7</c:v>
                </c:pt>
                <c:pt idx="9039">
                  <c:v>59.7</c:v>
                </c:pt>
                <c:pt idx="9040">
                  <c:v>59.7</c:v>
                </c:pt>
                <c:pt idx="9041">
                  <c:v>59.7</c:v>
                </c:pt>
                <c:pt idx="9042">
                  <c:v>59.8</c:v>
                </c:pt>
                <c:pt idx="9043">
                  <c:v>59.8</c:v>
                </c:pt>
                <c:pt idx="9044">
                  <c:v>59.8</c:v>
                </c:pt>
                <c:pt idx="9045">
                  <c:v>59.8</c:v>
                </c:pt>
                <c:pt idx="9046">
                  <c:v>59.8</c:v>
                </c:pt>
                <c:pt idx="9047">
                  <c:v>59.9</c:v>
                </c:pt>
                <c:pt idx="9048">
                  <c:v>59.9</c:v>
                </c:pt>
                <c:pt idx="9049">
                  <c:v>59.9</c:v>
                </c:pt>
                <c:pt idx="9050">
                  <c:v>59.9</c:v>
                </c:pt>
                <c:pt idx="9051">
                  <c:v>59.9</c:v>
                </c:pt>
                <c:pt idx="9052">
                  <c:v>60</c:v>
                </c:pt>
                <c:pt idx="9053">
                  <c:v>60</c:v>
                </c:pt>
                <c:pt idx="9054">
                  <c:v>60</c:v>
                </c:pt>
                <c:pt idx="9055">
                  <c:v>60</c:v>
                </c:pt>
                <c:pt idx="9056">
                  <c:v>60</c:v>
                </c:pt>
                <c:pt idx="9057">
                  <c:v>60.1</c:v>
                </c:pt>
                <c:pt idx="9058">
                  <c:v>60.1</c:v>
                </c:pt>
                <c:pt idx="9059">
                  <c:v>60.1</c:v>
                </c:pt>
                <c:pt idx="9060">
                  <c:v>60.1</c:v>
                </c:pt>
                <c:pt idx="9061">
                  <c:v>60.1</c:v>
                </c:pt>
                <c:pt idx="9062">
                  <c:v>60.1</c:v>
                </c:pt>
                <c:pt idx="9063">
                  <c:v>60.1</c:v>
                </c:pt>
                <c:pt idx="9064">
                  <c:v>60.2</c:v>
                </c:pt>
                <c:pt idx="9065">
                  <c:v>60.2</c:v>
                </c:pt>
                <c:pt idx="9066">
                  <c:v>60.2</c:v>
                </c:pt>
                <c:pt idx="9067">
                  <c:v>60.2</c:v>
                </c:pt>
                <c:pt idx="9068">
                  <c:v>60.3</c:v>
                </c:pt>
                <c:pt idx="9069">
                  <c:v>60.3</c:v>
                </c:pt>
                <c:pt idx="9070">
                  <c:v>60.4</c:v>
                </c:pt>
                <c:pt idx="9071">
                  <c:v>60.4</c:v>
                </c:pt>
                <c:pt idx="9072">
                  <c:v>60.4</c:v>
                </c:pt>
                <c:pt idx="9073">
                  <c:v>60.4</c:v>
                </c:pt>
                <c:pt idx="9074">
                  <c:v>60.5</c:v>
                </c:pt>
                <c:pt idx="9075">
                  <c:v>60.5</c:v>
                </c:pt>
                <c:pt idx="9076">
                  <c:v>60.5</c:v>
                </c:pt>
                <c:pt idx="9077">
                  <c:v>60.5</c:v>
                </c:pt>
                <c:pt idx="9078">
                  <c:v>60.5</c:v>
                </c:pt>
                <c:pt idx="9079">
                  <c:v>60.5</c:v>
                </c:pt>
                <c:pt idx="9080">
                  <c:v>60.5</c:v>
                </c:pt>
                <c:pt idx="9081">
                  <c:v>60.5</c:v>
                </c:pt>
                <c:pt idx="9082">
                  <c:v>60.6</c:v>
                </c:pt>
                <c:pt idx="9083">
                  <c:v>60.6</c:v>
                </c:pt>
                <c:pt idx="9084">
                  <c:v>60.6</c:v>
                </c:pt>
                <c:pt idx="9085">
                  <c:v>60.7</c:v>
                </c:pt>
                <c:pt idx="9086">
                  <c:v>60.7</c:v>
                </c:pt>
                <c:pt idx="9087">
                  <c:v>60.8</c:v>
                </c:pt>
                <c:pt idx="9088">
                  <c:v>60.8</c:v>
                </c:pt>
                <c:pt idx="9089">
                  <c:v>60.8</c:v>
                </c:pt>
                <c:pt idx="9090">
                  <c:v>60.8</c:v>
                </c:pt>
                <c:pt idx="9091">
                  <c:v>60.8</c:v>
                </c:pt>
                <c:pt idx="9092">
                  <c:v>60.9</c:v>
                </c:pt>
                <c:pt idx="9093">
                  <c:v>60.9</c:v>
                </c:pt>
                <c:pt idx="9094">
                  <c:v>60.9</c:v>
                </c:pt>
                <c:pt idx="9095">
                  <c:v>60.9</c:v>
                </c:pt>
                <c:pt idx="9096">
                  <c:v>60.9</c:v>
                </c:pt>
                <c:pt idx="9097">
                  <c:v>60.9</c:v>
                </c:pt>
                <c:pt idx="9098">
                  <c:v>60.9</c:v>
                </c:pt>
                <c:pt idx="9099">
                  <c:v>61</c:v>
                </c:pt>
                <c:pt idx="9100">
                  <c:v>61</c:v>
                </c:pt>
                <c:pt idx="9101">
                  <c:v>61</c:v>
                </c:pt>
                <c:pt idx="9102">
                  <c:v>61</c:v>
                </c:pt>
                <c:pt idx="9103">
                  <c:v>61</c:v>
                </c:pt>
                <c:pt idx="9104">
                  <c:v>61.1</c:v>
                </c:pt>
                <c:pt idx="9105">
                  <c:v>61.1</c:v>
                </c:pt>
                <c:pt idx="9106">
                  <c:v>61.1</c:v>
                </c:pt>
                <c:pt idx="9107">
                  <c:v>61.1</c:v>
                </c:pt>
                <c:pt idx="9108">
                  <c:v>61.1</c:v>
                </c:pt>
                <c:pt idx="9109">
                  <c:v>61.1</c:v>
                </c:pt>
                <c:pt idx="9110">
                  <c:v>61.2</c:v>
                </c:pt>
                <c:pt idx="9111">
                  <c:v>61.3</c:v>
                </c:pt>
                <c:pt idx="9112">
                  <c:v>61.3</c:v>
                </c:pt>
                <c:pt idx="9113">
                  <c:v>61.3</c:v>
                </c:pt>
                <c:pt idx="9114">
                  <c:v>61.4</c:v>
                </c:pt>
                <c:pt idx="9115">
                  <c:v>61.4</c:v>
                </c:pt>
                <c:pt idx="9116">
                  <c:v>61.4</c:v>
                </c:pt>
                <c:pt idx="9117">
                  <c:v>61.4</c:v>
                </c:pt>
                <c:pt idx="9118">
                  <c:v>61.4</c:v>
                </c:pt>
                <c:pt idx="9119">
                  <c:v>61.4</c:v>
                </c:pt>
                <c:pt idx="9120">
                  <c:v>61.4</c:v>
                </c:pt>
                <c:pt idx="9121">
                  <c:v>61.4</c:v>
                </c:pt>
                <c:pt idx="9122">
                  <c:v>61.5</c:v>
                </c:pt>
                <c:pt idx="9123">
                  <c:v>61.5</c:v>
                </c:pt>
                <c:pt idx="9124">
                  <c:v>61.5</c:v>
                </c:pt>
                <c:pt idx="9125">
                  <c:v>61.5</c:v>
                </c:pt>
                <c:pt idx="9126">
                  <c:v>61.5</c:v>
                </c:pt>
                <c:pt idx="9127">
                  <c:v>61.5</c:v>
                </c:pt>
                <c:pt idx="9128">
                  <c:v>61.6</c:v>
                </c:pt>
                <c:pt idx="9129">
                  <c:v>61.6</c:v>
                </c:pt>
                <c:pt idx="9130">
                  <c:v>61.7</c:v>
                </c:pt>
                <c:pt idx="9131">
                  <c:v>61.7</c:v>
                </c:pt>
                <c:pt idx="9132">
                  <c:v>61.8</c:v>
                </c:pt>
                <c:pt idx="9133">
                  <c:v>61.8</c:v>
                </c:pt>
                <c:pt idx="9134">
                  <c:v>61.8</c:v>
                </c:pt>
                <c:pt idx="9135">
                  <c:v>61.8</c:v>
                </c:pt>
                <c:pt idx="9136">
                  <c:v>61.8</c:v>
                </c:pt>
                <c:pt idx="9137">
                  <c:v>61.9</c:v>
                </c:pt>
                <c:pt idx="9138">
                  <c:v>61.9</c:v>
                </c:pt>
                <c:pt idx="9139">
                  <c:v>61.9</c:v>
                </c:pt>
                <c:pt idx="9140">
                  <c:v>61.9</c:v>
                </c:pt>
                <c:pt idx="9141">
                  <c:v>62</c:v>
                </c:pt>
                <c:pt idx="9142">
                  <c:v>62</c:v>
                </c:pt>
                <c:pt idx="9143">
                  <c:v>62</c:v>
                </c:pt>
                <c:pt idx="9144">
                  <c:v>62</c:v>
                </c:pt>
                <c:pt idx="9145">
                  <c:v>62.1</c:v>
                </c:pt>
                <c:pt idx="9146">
                  <c:v>62.1</c:v>
                </c:pt>
                <c:pt idx="9147">
                  <c:v>62.1</c:v>
                </c:pt>
                <c:pt idx="9148">
                  <c:v>62.1</c:v>
                </c:pt>
                <c:pt idx="9149">
                  <c:v>62.2</c:v>
                </c:pt>
                <c:pt idx="9150">
                  <c:v>62.2</c:v>
                </c:pt>
                <c:pt idx="9151">
                  <c:v>62.2</c:v>
                </c:pt>
                <c:pt idx="9152">
                  <c:v>62.3</c:v>
                </c:pt>
                <c:pt idx="9153">
                  <c:v>62.3</c:v>
                </c:pt>
                <c:pt idx="9154">
                  <c:v>62.3</c:v>
                </c:pt>
                <c:pt idx="9155">
                  <c:v>62.3</c:v>
                </c:pt>
                <c:pt idx="9156">
                  <c:v>62.3</c:v>
                </c:pt>
                <c:pt idx="9157">
                  <c:v>62.4</c:v>
                </c:pt>
                <c:pt idx="9158">
                  <c:v>62.4</c:v>
                </c:pt>
                <c:pt idx="9159">
                  <c:v>62.4</c:v>
                </c:pt>
                <c:pt idx="9160">
                  <c:v>62.5</c:v>
                </c:pt>
                <c:pt idx="9161">
                  <c:v>62.5</c:v>
                </c:pt>
                <c:pt idx="9162">
                  <c:v>62.5</c:v>
                </c:pt>
                <c:pt idx="9163">
                  <c:v>62.5</c:v>
                </c:pt>
                <c:pt idx="9164">
                  <c:v>62.6</c:v>
                </c:pt>
                <c:pt idx="9165">
                  <c:v>62.6</c:v>
                </c:pt>
                <c:pt idx="9166">
                  <c:v>62.6</c:v>
                </c:pt>
                <c:pt idx="9167">
                  <c:v>62.6</c:v>
                </c:pt>
                <c:pt idx="9168">
                  <c:v>62.6</c:v>
                </c:pt>
                <c:pt idx="9169">
                  <c:v>62.6</c:v>
                </c:pt>
                <c:pt idx="9170">
                  <c:v>62.6</c:v>
                </c:pt>
                <c:pt idx="9171">
                  <c:v>62.7</c:v>
                </c:pt>
                <c:pt idx="9172">
                  <c:v>62.7</c:v>
                </c:pt>
                <c:pt idx="9173">
                  <c:v>62.7</c:v>
                </c:pt>
                <c:pt idx="9174">
                  <c:v>62.7</c:v>
                </c:pt>
                <c:pt idx="9175">
                  <c:v>62.8</c:v>
                </c:pt>
                <c:pt idx="9176">
                  <c:v>62.8</c:v>
                </c:pt>
                <c:pt idx="9177">
                  <c:v>62.8</c:v>
                </c:pt>
                <c:pt idx="9178">
                  <c:v>62.8</c:v>
                </c:pt>
                <c:pt idx="9179">
                  <c:v>62.8</c:v>
                </c:pt>
                <c:pt idx="9180">
                  <c:v>62.8</c:v>
                </c:pt>
                <c:pt idx="9181">
                  <c:v>62.9</c:v>
                </c:pt>
                <c:pt idx="9182">
                  <c:v>62.9</c:v>
                </c:pt>
                <c:pt idx="9183">
                  <c:v>62.9</c:v>
                </c:pt>
                <c:pt idx="9184">
                  <c:v>62.9</c:v>
                </c:pt>
                <c:pt idx="9185">
                  <c:v>62.9</c:v>
                </c:pt>
                <c:pt idx="9186">
                  <c:v>62.9</c:v>
                </c:pt>
                <c:pt idx="9187">
                  <c:v>62.9</c:v>
                </c:pt>
                <c:pt idx="9188">
                  <c:v>62.9</c:v>
                </c:pt>
                <c:pt idx="9189">
                  <c:v>63</c:v>
                </c:pt>
                <c:pt idx="9190">
                  <c:v>63</c:v>
                </c:pt>
                <c:pt idx="9191">
                  <c:v>63</c:v>
                </c:pt>
                <c:pt idx="9192">
                  <c:v>63</c:v>
                </c:pt>
                <c:pt idx="9193">
                  <c:v>63.1</c:v>
                </c:pt>
                <c:pt idx="9194">
                  <c:v>63.1</c:v>
                </c:pt>
                <c:pt idx="9195">
                  <c:v>63.1</c:v>
                </c:pt>
                <c:pt idx="9196">
                  <c:v>63.1</c:v>
                </c:pt>
                <c:pt idx="9197">
                  <c:v>63.1</c:v>
                </c:pt>
                <c:pt idx="9198">
                  <c:v>63.1</c:v>
                </c:pt>
                <c:pt idx="9199">
                  <c:v>63.2</c:v>
                </c:pt>
                <c:pt idx="9200">
                  <c:v>63.2</c:v>
                </c:pt>
                <c:pt idx="9201">
                  <c:v>63.2</c:v>
                </c:pt>
                <c:pt idx="9202">
                  <c:v>63.2</c:v>
                </c:pt>
                <c:pt idx="9203">
                  <c:v>63.2</c:v>
                </c:pt>
                <c:pt idx="9204">
                  <c:v>63.2</c:v>
                </c:pt>
                <c:pt idx="9205">
                  <c:v>63.3</c:v>
                </c:pt>
                <c:pt idx="9206">
                  <c:v>63.3</c:v>
                </c:pt>
                <c:pt idx="9207">
                  <c:v>63.3</c:v>
                </c:pt>
                <c:pt idx="9208">
                  <c:v>63.4</c:v>
                </c:pt>
                <c:pt idx="9209">
                  <c:v>63.4</c:v>
                </c:pt>
                <c:pt idx="9210">
                  <c:v>63.4</c:v>
                </c:pt>
                <c:pt idx="9211">
                  <c:v>63.4</c:v>
                </c:pt>
                <c:pt idx="9212">
                  <c:v>63.4</c:v>
                </c:pt>
                <c:pt idx="9213">
                  <c:v>63.5</c:v>
                </c:pt>
                <c:pt idx="9214">
                  <c:v>63.5</c:v>
                </c:pt>
                <c:pt idx="9215">
                  <c:v>63.5</c:v>
                </c:pt>
                <c:pt idx="9216">
                  <c:v>63.5</c:v>
                </c:pt>
                <c:pt idx="9217">
                  <c:v>63.6</c:v>
                </c:pt>
                <c:pt idx="9218">
                  <c:v>63.6</c:v>
                </c:pt>
                <c:pt idx="9219">
                  <c:v>63.7</c:v>
                </c:pt>
                <c:pt idx="9220">
                  <c:v>63.7</c:v>
                </c:pt>
                <c:pt idx="9221">
                  <c:v>63.7</c:v>
                </c:pt>
                <c:pt idx="9222">
                  <c:v>63.7</c:v>
                </c:pt>
                <c:pt idx="9223">
                  <c:v>63.8</c:v>
                </c:pt>
                <c:pt idx="9224">
                  <c:v>63.9</c:v>
                </c:pt>
                <c:pt idx="9225">
                  <c:v>63.9</c:v>
                </c:pt>
                <c:pt idx="9226">
                  <c:v>63.9</c:v>
                </c:pt>
                <c:pt idx="9227">
                  <c:v>63.9</c:v>
                </c:pt>
                <c:pt idx="9228">
                  <c:v>63.9</c:v>
                </c:pt>
                <c:pt idx="9229">
                  <c:v>63.9</c:v>
                </c:pt>
                <c:pt idx="9230">
                  <c:v>63.9</c:v>
                </c:pt>
                <c:pt idx="9231">
                  <c:v>64</c:v>
                </c:pt>
                <c:pt idx="9232">
                  <c:v>64</c:v>
                </c:pt>
                <c:pt idx="9233">
                  <c:v>64</c:v>
                </c:pt>
                <c:pt idx="9234">
                  <c:v>64</c:v>
                </c:pt>
                <c:pt idx="9235">
                  <c:v>64</c:v>
                </c:pt>
                <c:pt idx="9236">
                  <c:v>64.099999999999994</c:v>
                </c:pt>
                <c:pt idx="9237">
                  <c:v>64.099999999999994</c:v>
                </c:pt>
                <c:pt idx="9238">
                  <c:v>64.099999999999994</c:v>
                </c:pt>
                <c:pt idx="9239">
                  <c:v>64.099999999999994</c:v>
                </c:pt>
                <c:pt idx="9240">
                  <c:v>64.099999999999994</c:v>
                </c:pt>
                <c:pt idx="9241">
                  <c:v>64.2</c:v>
                </c:pt>
                <c:pt idx="9242">
                  <c:v>64.2</c:v>
                </c:pt>
                <c:pt idx="9243">
                  <c:v>64.2</c:v>
                </c:pt>
                <c:pt idx="9244">
                  <c:v>64.3</c:v>
                </c:pt>
                <c:pt idx="9245">
                  <c:v>64.3</c:v>
                </c:pt>
                <c:pt idx="9246">
                  <c:v>64.3</c:v>
                </c:pt>
                <c:pt idx="9247">
                  <c:v>64.3</c:v>
                </c:pt>
                <c:pt idx="9248">
                  <c:v>64.3</c:v>
                </c:pt>
                <c:pt idx="9249">
                  <c:v>64.3</c:v>
                </c:pt>
                <c:pt idx="9250">
                  <c:v>64.400000000000006</c:v>
                </c:pt>
                <c:pt idx="9251">
                  <c:v>64.400000000000006</c:v>
                </c:pt>
                <c:pt idx="9252">
                  <c:v>64.400000000000006</c:v>
                </c:pt>
                <c:pt idx="9253">
                  <c:v>64.5</c:v>
                </c:pt>
                <c:pt idx="9254">
                  <c:v>64.5</c:v>
                </c:pt>
                <c:pt idx="9255">
                  <c:v>64.5</c:v>
                </c:pt>
                <c:pt idx="9256">
                  <c:v>64.5</c:v>
                </c:pt>
                <c:pt idx="9257">
                  <c:v>64.5</c:v>
                </c:pt>
                <c:pt idx="9258">
                  <c:v>64.5</c:v>
                </c:pt>
                <c:pt idx="9259">
                  <c:v>64.5</c:v>
                </c:pt>
                <c:pt idx="9260">
                  <c:v>64.599999999999994</c:v>
                </c:pt>
                <c:pt idx="9261">
                  <c:v>64.599999999999994</c:v>
                </c:pt>
                <c:pt idx="9262">
                  <c:v>64.599999999999994</c:v>
                </c:pt>
                <c:pt idx="9263">
                  <c:v>64.599999999999994</c:v>
                </c:pt>
                <c:pt idx="9264">
                  <c:v>64.7</c:v>
                </c:pt>
                <c:pt idx="9265">
                  <c:v>64.7</c:v>
                </c:pt>
                <c:pt idx="9266">
                  <c:v>64.7</c:v>
                </c:pt>
                <c:pt idx="9267">
                  <c:v>64.7</c:v>
                </c:pt>
                <c:pt idx="9268">
                  <c:v>64.7</c:v>
                </c:pt>
                <c:pt idx="9269">
                  <c:v>64.7</c:v>
                </c:pt>
                <c:pt idx="9270">
                  <c:v>64.8</c:v>
                </c:pt>
                <c:pt idx="9271">
                  <c:v>64.8</c:v>
                </c:pt>
                <c:pt idx="9272">
                  <c:v>64.900000000000006</c:v>
                </c:pt>
                <c:pt idx="9273">
                  <c:v>64.900000000000006</c:v>
                </c:pt>
                <c:pt idx="9274">
                  <c:v>64.900000000000006</c:v>
                </c:pt>
                <c:pt idx="9275">
                  <c:v>65</c:v>
                </c:pt>
                <c:pt idx="9276">
                  <c:v>65</c:v>
                </c:pt>
                <c:pt idx="9277">
                  <c:v>65</c:v>
                </c:pt>
                <c:pt idx="9278">
                  <c:v>65</c:v>
                </c:pt>
                <c:pt idx="9279">
                  <c:v>65.099999999999994</c:v>
                </c:pt>
                <c:pt idx="9280">
                  <c:v>65.099999999999994</c:v>
                </c:pt>
                <c:pt idx="9281">
                  <c:v>65.099999999999994</c:v>
                </c:pt>
                <c:pt idx="9282">
                  <c:v>65.099999999999994</c:v>
                </c:pt>
                <c:pt idx="9283">
                  <c:v>65.099999999999994</c:v>
                </c:pt>
                <c:pt idx="9284">
                  <c:v>65.099999999999994</c:v>
                </c:pt>
                <c:pt idx="9285">
                  <c:v>65.099999999999994</c:v>
                </c:pt>
                <c:pt idx="9286">
                  <c:v>65.099999999999994</c:v>
                </c:pt>
                <c:pt idx="9287">
                  <c:v>65.099999999999994</c:v>
                </c:pt>
                <c:pt idx="9288">
                  <c:v>65.2</c:v>
                </c:pt>
                <c:pt idx="9289">
                  <c:v>65.2</c:v>
                </c:pt>
                <c:pt idx="9290">
                  <c:v>65.2</c:v>
                </c:pt>
                <c:pt idx="9291">
                  <c:v>65.2</c:v>
                </c:pt>
                <c:pt idx="9292">
                  <c:v>65.2</c:v>
                </c:pt>
                <c:pt idx="9293">
                  <c:v>65.3</c:v>
                </c:pt>
                <c:pt idx="9294">
                  <c:v>65.3</c:v>
                </c:pt>
                <c:pt idx="9295">
                  <c:v>65.3</c:v>
                </c:pt>
                <c:pt idx="9296">
                  <c:v>65.3</c:v>
                </c:pt>
                <c:pt idx="9297">
                  <c:v>65.3</c:v>
                </c:pt>
                <c:pt idx="9298">
                  <c:v>65.3</c:v>
                </c:pt>
                <c:pt idx="9299">
                  <c:v>65.3</c:v>
                </c:pt>
                <c:pt idx="9300">
                  <c:v>65.3</c:v>
                </c:pt>
                <c:pt idx="9301">
                  <c:v>65.400000000000006</c:v>
                </c:pt>
                <c:pt idx="9302">
                  <c:v>65.400000000000006</c:v>
                </c:pt>
                <c:pt idx="9303">
                  <c:v>65.400000000000006</c:v>
                </c:pt>
                <c:pt idx="9304">
                  <c:v>65.400000000000006</c:v>
                </c:pt>
                <c:pt idx="9305">
                  <c:v>65.400000000000006</c:v>
                </c:pt>
                <c:pt idx="9306">
                  <c:v>65.400000000000006</c:v>
                </c:pt>
                <c:pt idx="9307">
                  <c:v>65.5</c:v>
                </c:pt>
                <c:pt idx="9308">
                  <c:v>65.5</c:v>
                </c:pt>
                <c:pt idx="9309">
                  <c:v>65.599999999999994</c:v>
                </c:pt>
                <c:pt idx="9310">
                  <c:v>65.599999999999994</c:v>
                </c:pt>
                <c:pt idx="9311">
                  <c:v>65.599999999999994</c:v>
                </c:pt>
                <c:pt idx="9312">
                  <c:v>65.599999999999994</c:v>
                </c:pt>
                <c:pt idx="9313">
                  <c:v>65.7</c:v>
                </c:pt>
                <c:pt idx="9314">
                  <c:v>65.7</c:v>
                </c:pt>
                <c:pt idx="9315">
                  <c:v>65.7</c:v>
                </c:pt>
                <c:pt idx="9316">
                  <c:v>65.7</c:v>
                </c:pt>
                <c:pt idx="9317">
                  <c:v>65.8</c:v>
                </c:pt>
                <c:pt idx="9318">
                  <c:v>65.8</c:v>
                </c:pt>
                <c:pt idx="9319">
                  <c:v>65.8</c:v>
                </c:pt>
                <c:pt idx="9320">
                  <c:v>65.900000000000006</c:v>
                </c:pt>
                <c:pt idx="9321">
                  <c:v>65.900000000000006</c:v>
                </c:pt>
                <c:pt idx="9322">
                  <c:v>65.900000000000006</c:v>
                </c:pt>
                <c:pt idx="9323">
                  <c:v>65.900000000000006</c:v>
                </c:pt>
                <c:pt idx="9324">
                  <c:v>65.900000000000006</c:v>
                </c:pt>
                <c:pt idx="9325">
                  <c:v>65.900000000000006</c:v>
                </c:pt>
                <c:pt idx="9326">
                  <c:v>65.900000000000006</c:v>
                </c:pt>
                <c:pt idx="9327">
                  <c:v>66</c:v>
                </c:pt>
                <c:pt idx="9328">
                  <c:v>66</c:v>
                </c:pt>
                <c:pt idx="9329">
                  <c:v>66.099999999999994</c:v>
                </c:pt>
                <c:pt idx="9330">
                  <c:v>66.099999999999994</c:v>
                </c:pt>
                <c:pt idx="9331">
                  <c:v>66.099999999999994</c:v>
                </c:pt>
                <c:pt idx="9332">
                  <c:v>66.099999999999994</c:v>
                </c:pt>
                <c:pt idx="9333">
                  <c:v>66.099999999999994</c:v>
                </c:pt>
                <c:pt idx="9334">
                  <c:v>66.099999999999994</c:v>
                </c:pt>
                <c:pt idx="9335">
                  <c:v>66.2</c:v>
                </c:pt>
                <c:pt idx="9336">
                  <c:v>66.2</c:v>
                </c:pt>
                <c:pt idx="9337">
                  <c:v>66.2</c:v>
                </c:pt>
                <c:pt idx="9338">
                  <c:v>66.3</c:v>
                </c:pt>
                <c:pt idx="9339">
                  <c:v>66.3</c:v>
                </c:pt>
                <c:pt idx="9340">
                  <c:v>66.3</c:v>
                </c:pt>
                <c:pt idx="9341">
                  <c:v>66.3</c:v>
                </c:pt>
                <c:pt idx="9342">
                  <c:v>66.3</c:v>
                </c:pt>
                <c:pt idx="9343">
                  <c:v>66.3</c:v>
                </c:pt>
                <c:pt idx="9344">
                  <c:v>66.3</c:v>
                </c:pt>
                <c:pt idx="9345">
                  <c:v>66.400000000000006</c:v>
                </c:pt>
                <c:pt idx="9346">
                  <c:v>66.400000000000006</c:v>
                </c:pt>
                <c:pt idx="9347">
                  <c:v>66.400000000000006</c:v>
                </c:pt>
                <c:pt idx="9348">
                  <c:v>66.400000000000006</c:v>
                </c:pt>
                <c:pt idx="9349">
                  <c:v>66.400000000000006</c:v>
                </c:pt>
                <c:pt idx="9350">
                  <c:v>66.400000000000006</c:v>
                </c:pt>
                <c:pt idx="9351">
                  <c:v>66.5</c:v>
                </c:pt>
                <c:pt idx="9352">
                  <c:v>66.5</c:v>
                </c:pt>
                <c:pt idx="9353">
                  <c:v>66.5</c:v>
                </c:pt>
                <c:pt idx="9354">
                  <c:v>66.5</c:v>
                </c:pt>
                <c:pt idx="9355">
                  <c:v>66.5</c:v>
                </c:pt>
                <c:pt idx="9356">
                  <c:v>66.599999999999994</c:v>
                </c:pt>
                <c:pt idx="9357">
                  <c:v>66.599999999999994</c:v>
                </c:pt>
                <c:pt idx="9358">
                  <c:v>66.599999999999994</c:v>
                </c:pt>
                <c:pt idx="9359">
                  <c:v>66.599999999999994</c:v>
                </c:pt>
                <c:pt idx="9360">
                  <c:v>66.7</c:v>
                </c:pt>
                <c:pt idx="9361">
                  <c:v>66.7</c:v>
                </c:pt>
                <c:pt idx="9362">
                  <c:v>66.7</c:v>
                </c:pt>
                <c:pt idx="9363">
                  <c:v>66.8</c:v>
                </c:pt>
                <c:pt idx="9364">
                  <c:v>66.8</c:v>
                </c:pt>
                <c:pt idx="9365">
                  <c:v>66.8</c:v>
                </c:pt>
                <c:pt idx="9366">
                  <c:v>66.8</c:v>
                </c:pt>
                <c:pt idx="9367">
                  <c:v>66.900000000000006</c:v>
                </c:pt>
                <c:pt idx="9368">
                  <c:v>66.900000000000006</c:v>
                </c:pt>
                <c:pt idx="9369">
                  <c:v>66.900000000000006</c:v>
                </c:pt>
                <c:pt idx="9370">
                  <c:v>67</c:v>
                </c:pt>
                <c:pt idx="9371">
                  <c:v>67</c:v>
                </c:pt>
                <c:pt idx="9372">
                  <c:v>67</c:v>
                </c:pt>
                <c:pt idx="9373">
                  <c:v>67</c:v>
                </c:pt>
                <c:pt idx="9374">
                  <c:v>67</c:v>
                </c:pt>
                <c:pt idx="9375">
                  <c:v>67.099999999999994</c:v>
                </c:pt>
                <c:pt idx="9376">
                  <c:v>67.099999999999994</c:v>
                </c:pt>
                <c:pt idx="9377">
                  <c:v>67.099999999999994</c:v>
                </c:pt>
                <c:pt idx="9378">
                  <c:v>67.099999999999994</c:v>
                </c:pt>
                <c:pt idx="9379">
                  <c:v>67.099999999999994</c:v>
                </c:pt>
                <c:pt idx="9380">
                  <c:v>67.099999999999994</c:v>
                </c:pt>
                <c:pt idx="9381">
                  <c:v>67.2</c:v>
                </c:pt>
                <c:pt idx="9382">
                  <c:v>67.2</c:v>
                </c:pt>
                <c:pt idx="9383">
                  <c:v>67.2</c:v>
                </c:pt>
                <c:pt idx="9384">
                  <c:v>67.2</c:v>
                </c:pt>
                <c:pt idx="9385">
                  <c:v>67.2</c:v>
                </c:pt>
                <c:pt idx="9386">
                  <c:v>67.3</c:v>
                </c:pt>
                <c:pt idx="9387">
                  <c:v>67.3</c:v>
                </c:pt>
                <c:pt idx="9388">
                  <c:v>67.400000000000006</c:v>
                </c:pt>
                <c:pt idx="9389">
                  <c:v>67.400000000000006</c:v>
                </c:pt>
                <c:pt idx="9390">
                  <c:v>67.400000000000006</c:v>
                </c:pt>
                <c:pt idx="9391">
                  <c:v>67.400000000000006</c:v>
                </c:pt>
                <c:pt idx="9392">
                  <c:v>67.5</c:v>
                </c:pt>
                <c:pt idx="9393">
                  <c:v>67.5</c:v>
                </c:pt>
                <c:pt idx="9394">
                  <c:v>67.599999999999994</c:v>
                </c:pt>
                <c:pt idx="9395">
                  <c:v>67.7</c:v>
                </c:pt>
                <c:pt idx="9396">
                  <c:v>67.7</c:v>
                </c:pt>
                <c:pt idx="9397">
                  <c:v>67.7</c:v>
                </c:pt>
                <c:pt idx="9398">
                  <c:v>67.7</c:v>
                </c:pt>
                <c:pt idx="9399">
                  <c:v>67.7</c:v>
                </c:pt>
                <c:pt idx="9400">
                  <c:v>67.7</c:v>
                </c:pt>
                <c:pt idx="9401">
                  <c:v>67.7</c:v>
                </c:pt>
                <c:pt idx="9402">
                  <c:v>67.8</c:v>
                </c:pt>
                <c:pt idx="9403">
                  <c:v>67.8</c:v>
                </c:pt>
                <c:pt idx="9404">
                  <c:v>67.8</c:v>
                </c:pt>
                <c:pt idx="9405">
                  <c:v>67.8</c:v>
                </c:pt>
                <c:pt idx="9406">
                  <c:v>67.900000000000006</c:v>
                </c:pt>
                <c:pt idx="9407">
                  <c:v>67.900000000000006</c:v>
                </c:pt>
                <c:pt idx="9408">
                  <c:v>67.900000000000006</c:v>
                </c:pt>
                <c:pt idx="9409">
                  <c:v>67.900000000000006</c:v>
                </c:pt>
                <c:pt idx="9410">
                  <c:v>68</c:v>
                </c:pt>
                <c:pt idx="9411">
                  <c:v>68</c:v>
                </c:pt>
                <c:pt idx="9412">
                  <c:v>68</c:v>
                </c:pt>
                <c:pt idx="9413">
                  <c:v>68</c:v>
                </c:pt>
                <c:pt idx="9414">
                  <c:v>68.099999999999994</c:v>
                </c:pt>
                <c:pt idx="9415">
                  <c:v>68.099999999999994</c:v>
                </c:pt>
                <c:pt idx="9416">
                  <c:v>68.099999999999994</c:v>
                </c:pt>
                <c:pt idx="9417">
                  <c:v>68.099999999999994</c:v>
                </c:pt>
                <c:pt idx="9418">
                  <c:v>68.099999999999994</c:v>
                </c:pt>
                <c:pt idx="9419">
                  <c:v>68.2</c:v>
                </c:pt>
                <c:pt idx="9420">
                  <c:v>68.2</c:v>
                </c:pt>
                <c:pt idx="9421">
                  <c:v>68.2</c:v>
                </c:pt>
                <c:pt idx="9422">
                  <c:v>68.2</c:v>
                </c:pt>
                <c:pt idx="9423">
                  <c:v>68.3</c:v>
                </c:pt>
                <c:pt idx="9424">
                  <c:v>68.400000000000006</c:v>
                </c:pt>
                <c:pt idx="9425">
                  <c:v>68.400000000000006</c:v>
                </c:pt>
                <c:pt idx="9426">
                  <c:v>68.400000000000006</c:v>
                </c:pt>
                <c:pt idx="9427">
                  <c:v>68.400000000000006</c:v>
                </c:pt>
                <c:pt idx="9428">
                  <c:v>68.5</c:v>
                </c:pt>
                <c:pt idx="9429">
                  <c:v>68.5</c:v>
                </c:pt>
                <c:pt idx="9430">
                  <c:v>68.5</c:v>
                </c:pt>
                <c:pt idx="9431">
                  <c:v>68.5</c:v>
                </c:pt>
                <c:pt idx="9432">
                  <c:v>68.599999999999994</c:v>
                </c:pt>
                <c:pt idx="9433">
                  <c:v>68.599999999999994</c:v>
                </c:pt>
                <c:pt idx="9434">
                  <c:v>68.599999999999994</c:v>
                </c:pt>
                <c:pt idx="9435">
                  <c:v>68.599999999999994</c:v>
                </c:pt>
                <c:pt idx="9436">
                  <c:v>68.7</c:v>
                </c:pt>
                <c:pt idx="9437">
                  <c:v>68.8</c:v>
                </c:pt>
                <c:pt idx="9438">
                  <c:v>68.8</c:v>
                </c:pt>
                <c:pt idx="9439">
                  <c:v>68.8</c:v>
                </c:pt>
                <c:pt idx="9440">
                  <c:v>68.8</c:v>
                </c:pt>
                <c:pt idx="9441">
                  <c:v>68.8</c:v>
                </c:pt>
                <c:pt idx="9442">
                  <c:v>68.900000000000006</c:v>
                </c:pt>
                <c:pt idx="9443">
                  <c:v>68.900000000000006</c:v>
                </c:pt>
                <c:pt idx="9444">
                  <c:v>68.900000000000006</c:v>
                </c:pt>
                <c:pt idx="9445">
                  <c:v>68.900000000000006</c:v>
                </c:pt>
                <c:pt idx="9446">
                  <c:v>68.900000000000006</c:v>
                </c:pt>
                <c:pt idx="9447">
                  <c:v>69</c:v>
                </c:pt>
                <c:pt idx="9448">
                  <c:v>69</c:v>
                </c:pt>
                <c:pt idx="9449">
                  <c:v>69</c:v>
                </c:pt>
                <c:pt idx="9450">
                  <c:v>69</c:v>
                </c:pt>
                <c:pt idx="9451">
                  <c:v>69.099999999999994</c:v>
                </c:pt>
                <c:pt idx="9452">
                  <c:v>69.099999999999994</c:v>
                </c:pt>
                <c:pt idx="9453">
                  <c:v>69.099999999999994</c:v>
                </c:pt>
                <c:pt idx="9454">
                  <c:v>69.099999999999994</c:v>
                </c:pt>
                <c:pt idx="9455">
                  <c:v>69.099999999999994</c:v>
                </c:pt>
                <c:pt idx="9456">
                  <c:v>69.2</c:v>
                </c:pt>
                <c:pt idx="9457">
                  <c:v>69.3</c:v>
                </c:pt>
                <c:pt idx="9458">
                  <c:v>69.3</c:v>
                </c:pt>
                <c:pt idx="9459">
                  <c:v>69.3</c:v>
                </c:pt>
                <c:pt idx="9460">
                  <c:v>69.3</c:v>
                </c:pt>
                <c:pt idx="9461">
                  <c:v>69.3</c:v>
                </c:pt>
                <c:pt idx="9462">
                  <c:v>69.400000000000006</c:v>
                </c:pt>
                <c:pt idx="9463">
                  <c:v>69.400000000000006</c:v>
                </c:pt>
                <c:pt idx="9464">
                  <c:v>69.400000000000006</c:v>
                </c:pt>
                <c:pt idx="9465">
                  <c:v>69.400000000000006</c:v>
                </c:pt>
                <c:pt idx="9466">
                  <c:v>69.400000000000006</c:v>
                </c:pt>
                <c:pt idx="9467">
                  <c:v>69.400000000000006</c:v>
                </c:pt>
                <c:pt idx="9468">
                  <c:v>69.400000000000006</c:v>
                </c:pt>
                <c:pt idx="9469">
                  <c:v>69.5</c:v>
                </c:pt>
                <c:pt idx="9470">
                  <c:v>69.5</c:v>
                </c:pt>
                <c:pt idx="9471">
                  <c:v>69.5</c:v>
                </c:pt>
                <c:pt idx="9472">
                  <c:v>69.599999999999994</c:v>
                </c:pt>
                <c:pt idx="9473">
                  <c:v>69.599999999999994</c:v>
                </c:pt>
                <c:pt idx="9474">
                  <c:v>69.599999999999994</c:v>
                </c:pt>
                <c:pt idx="9475">
                  <c:v>69.7</c:v>
                </c:pt>
                <c:pt idx="9476">
                  <c:v>69.7</c:v>
                </c:pt>
                <c:pt idx="9477">
                  <c:v>69.7</c:v>
                </c:pt>
                <c:pt idx="9478">
                  <c:v>69.7</c:v>
                </c:pt>
                <c:pt idx="9479">
                  <c:v>69.7</c:v>
                </c:pt>
                <c:pt idx="9480">
                  <c:v>69.7</c:v>
                </c:pt>
                <c:pt idx="9481">
                  <c:v>69.8</c:v>
                </c:pt>
                <c:pt idx="9482">
                  <c:v>69.8</c:v>
                </c:pt>
                <c:pt idx="9483">
                  <c:v>69.8</c:v>
                </c:pt>
                <c:pt idx="9484">
                  <c:v>69.8</c:v>
                </c:pt>
                <c:pt idx="9485">
                  <c:v>69.8</c:v>
                </c:pt>
                <c:pt idx="9486">
                  <c:v>69.900000000000006</c:v>
                </c:pt>
                <c:pt idx="9487">
                  <c:v>69.900000000000006</c:v>
                </c:pt>
                <c:pt idx="9488">
                  <c:v>69.900000000000006</c:v>
                </c:pt>
                <c:pt idx="9489">
                  <c:v>70</c:v>
                </c:pt>
                <c:pt idx="9490">
                  <c:v>70.099999999999994</c:v>
                </c:pt>
                <c:pt idx="9491">
                  <c:v>70.099999999999994</c:v>
                </c:pt>
                <c:pt idx="9492">
                  <c:v>70.099999999999994</c:v>
                </c:pt>
                <c:pt idx="9493">
                  <c:v>70.099999999999994</c:v>
                </c:pt>
                <c:pt idx="9494">
                  <c:v>70.099999999999994</c:v>
                </c:pt>
                <c:pt idx="9495">
                  <c:v>70.099999999999994</c:v>
                </c:pt>
                <c:pt idx="9496">
                  <c:v>70.099999999999994</c:v>
                </c:pt>
                <c:pt idx="9497">
                  <c:v>70.2</c:v>
                </c:pt>
                <c:pt idx="9498">
                  <c:v>70.2</c:v>
                </c:pt>
                <c:pt idx="9499">
                  <c:v>70.2</c:v>
                </c:pt>
                <c:pt idx="9500">
                  <c:v>70.3</c:v>
                </c:pt>
                <c:pt idx="9501">
                  <c:v>70.400000000000006</c:v>
                </c:pt>
                <c:pt idx="9502">
                  <c:v>70.400000000000006</c:v>
                </c:pt>
                <c:pt idx="9503">
                  <c:v>70.400000000000006</c:v>
                </c:pt>
                <c:pt idx="9504">
                  <c:v>70.400000000000006</c:v>
                </c:pt>
                <c:pt idx="9505">
                  <c:v>70.400000000000006</c:v>
                </c:pt>
                <c:pt idx="9506">
                  <c:v>70.400000000000006</c:v>
                </c:pt>
                <c:pt idx="9507">
                  <c:v>70.400000000000006</c:v>
                </c:pt>
                <c:pt idx="9508">
                  <c:v>70.5</c:v>
                </c:pt>
                <c:pt idx="9509">
                  <c:v>70.5</c:v>
                </c:pt>
                <c:pt idx="9510">
                  <c:v>70.5</c:v>
                </c:pt>
                <c:pt idx="9511">
                  <c:v>70.599999999999994</c:v>
                </c:pt>
                <c:pt idx="9512">
                  <c:v>70.7</c:v>
                </c:pt>
                <c:pt idx="9513">
                  <c:v>70.7</c:v>
                </c:pt>
                <c:pt idx="9514">
                  <c:v>70.7</c:v>
                </c:pt>
                <c:pt idx="9515">
                  <c:v>70.8</c:v>
                </c:pt>
                <c:pt idx="9516">
                  <c:v>70.8</c:v>
                </c:pt>
                <c:pt idx="9517">
                  <c:v>70.8</c:v>
                </c:pt>
                <c:pt idx="9518">
                  <c:v>70.8</c:v>
                </c:pt>
                <c:pt idx="9519">
                  <c:v>70.8</c:v>
                </c:pt>
                <c:pt idx="9520">
                  <c:v>70.8</c:v>
                </c:pt>
                <c:pt idx="9521">
                  <c:v>70.900000000000006</c:v>
                </c:pt>
                <c:pt idx="9522">
                  <c:v>70.900000000000006</c:v>
                </c:pt>
                <c:pt idx="9523">
                  <c:v>70.900000000000006</c:v>
                </c:pt>
                <c:pt idx="9524">
                  <c:v>70.900000000000006</c:v>
                </c:pt>
                <c:pt idx="9525">
                  <c:v>70.900000000000006</c:v>
                </c:pt>
                <c:pt idx="9526">
                  <c:v>70.900000000000006</c:v>
                </c:pt>
                <c:pt idx="9527">
                  <c:v>70.900000000000006</c:v>
                </c:pt>
                <c:pt idx="9528">
                  <c:v>70.900000000000006</c:v>
                </c:pt>
                <c:pt idx="9529">
                  <c:v>71.099999999999994</c:v>
                </c:pt>
                <c:pt idx="9530">
                  <c:v>71.099999999999994</c:v>
                </c:pt>
                <c:pt idx="9531">
                  <c:v>71.099999999999994</c:v>
                </c:pt>
                <c:pt idx="9532">
                  <c:v>71.099999999999994</c:v>
                </c:pt>
                <c:pt idx="9533">
                  <c:v>71.2</c:v>
                </c:pt>
                <c:pt idx="9534">
                  <c:v>71.2</c:v>
                </c:pt>
                <c:pt idx="9535">
                  <c:v>71.2</c:v>
                </c:pt>
                <c:pt idx="9536">
                  <c:v>71.2</c:v>
                </c:pt>
                <c:pt idx="9537">
                  <c:v>71.2</c:v>
                </c:pt>
                <c:pt idx="9538">
                  <c:v>71.2</c:v>
                </c:pt>
                <c:pt idx="9539">
                  <c:v>71.2</c:v>
                </c:pt>
                <c:pt idx="9540">
                  <c:v>71.2</c:v>
                </c:pt>
                <c:pt idx="9541">
                  <c:v>71.3</c:v>
                </c:pt>
                <c:pt idx="9542">
                  <c:v>71.3</c:v>
                </c:pt>
                <c:pt idx="9543">
                  <c:v>71.400000000000006</c:v>
                </c:pt>
                <c:pt idx="9544">
                  <c:v>71.400000000000006</c:v>
                </c:pt>
                <c:pt idx="9545">
                  <c:v>71.5</c:v>
                </c:pt>
                <c:pt idx="9546">
                  <c:v>71.5</c:v>
                </c:pt>
                <c:pt idx="9547">
                  <c:v>71.5</c:v>
                </c:pt>
                <c:pt idx="9548">
                  <c:v>71.5</c:v>
                </c:pt>
                <c:pt idx="9549">
                  <c:v>71.5</c:v>
                </c:pt>
                <c:pt idx="9550">
                  <c:v>71.599999999999994</c:v>
                </c:pt>
                <c:pt idx="9551">
                  <c:v>71.599999999999994</c:v>
                </c:pt>
                <c:pt idx="9552">
                  <c:v>71.599999999999994</c:v>
                </c:pt>
                <c:pt idx="9553">
                  <c:v>71.599999999999994</c:v>
                </c:pt>
                <c:pt idx="9554">
                  <c:v>71.599999999999994</c:v>
                </c:pt>
                <c:pt idx="9555">
                  <c:v>71.7</c:v>
                </c:pt>
                <c:pt idx="9556">
                  <c:v>71.7</c:v>
                </c:pt>
                <c:pt idx="9557">
                  <c:v>71.8</c:v>
                </c:pt>
                <c:pt idx="9558">
                  <c:v>71.8</c:v>
                </c:pt>
                <c:pt idx="9559">
                  <c:v>71.900000000000006</c:v>
                </c:pt>
                <c:pt idx="9560">
                  <c:v>71.900000000000006</c:v>
                </c:pt>
                <c:pt idx="9561">
                  <c:v>71.900000000000006</c:v>
                </c:pt>
                <c:pt idx="9562">
                  <c:v>71.900000000000006</c:v>
                </c:pt>
                <c:pt idx="9563">
                  <c:v>71.900000000000006</c:v>
                </c:pt>
                <c:pt idx="9564">
                  <c:v>72</c:v>
                </c:pt>
                <c:pt idx="9565">
                  <c:v>72.099999999999994</c:v>
                </c:pt>
                <c:pt idx="9566">
                  <c:v>72.099999999999994</c:v>
                </c:pt>
                <c:pt idx="9567">
                  <c:v>72.099999999999994</c:v>
                </c:pt>
                <c:pt idx="9568">
                  <c:v>72.099999999999994</c:v>
                </c:pt>
                <c:pt idx="9569">
                  <c:v>72.2</c:v>
                </c:pt>
                <c:pt idx="9570">
                  <c:v>72.2</c:v>
                </c:pt>
                <c:pt idx="9571">
                  <c:v>72.2</c:v>
                </c:pt>
                <c:pt idx="9572">
                  <c:v>72.3</c:v>
                </c:pt>
                <c:pt idx="9573">
                  <c:v>72.3</c:v>
                </c:pt>
                <c:pt idx="9574">
                  <c:v>72.3</c:v>
                </c:pt>
                <c:pt idx="9575">
                  <c:v>72.3</c:v>
                </c:pt>
                <c:pt idx="9576">
                  <c:v>72.400000000000006</c:v>
                </c:pt>
                <c:pt idx="9577">
                  <c:v>72.400000000000006</c:v>
                </c:pt>
                <c:pt idx="9578">
                  <c:v>72.5</c:v>
                </c:pt>
                <c:pt idx="9579">
                  <c:v>72.5</c:v>
                </c:pt>
                <c:pt idx="9580">
                  <c:v>72.5</c:v>
                </c:pt>
                <c:pt idx="9581">
                  <c:v>72.5</c:v>
                </c:pt>
                <c:pt idx="9582">
                  <c:v>72.599999999999994</c:v>
                </c:pt>
                <c:pt idx="9583">
                  <c:v>72.599999999999994</c:v>
                </c:pt>
                <c:pt idx="9584">
                  <c:v>72.599999999999994</c:v>
                </c:pt>
                <c:pt idx="9585">
                  <c:v>72.599999999999994</c:v>
                </c:pt>
                <c:pt idx="9586">
                  <c:v>72.599999999999994</c:v>
                </c:pt>
                <c:pt idx="9587">
                  <c:v>72.599999999999994</c:v>
                </c:pt>
                <c:pt idx="9588">
                  <c:v>72.599999999999994</c:v>
                </c:pt>
                <c:pt idx="9589">
                  <c:v>72.599999999999994</c:v>
                </c:pt>
                <c:pt idx="9590">
                  <c:v>72.599999999999994</c:v>
                </c:pt>
                <c:pt idx="9591">
                  <c:v>72.599999999999994</c:v>
                </c:pt>
                <c:pt idx="9592">
                  <c:v>72.7</c:v>
                </c:pt>
                <c:pt idx="9593">
                  <c:v>72.7</c:v>
                </c:pt>
                <c:pt idx="9594">
                  <c:v>72.7</c:v>
                </c:pt>
                <c:pt idx="9595">
                  <c:v>72.7</c:v>
                </c:pt>
                <c:pt idx="9596">
                  <c:v>72.7</c:v>
                </c:pt>
                <c:pt idx="9597">
                  <c:v>72.7</c:v>
                </c:pt>
                <c:pt idx="9598">
                  <c:v>72.7</c:v>
                </c:pt>
                <c:pt idx="9599">
                  <c:v>72.7</c:v>
                </c:pt>
                <c:pt idx="9600">
                  <c:v>72.8</c:v>
                </c:pt>
                <c:pt idx="9601">
                  <c:v>72.8</c:v>
                </c:pt>
                <c:pt idx="9602">
                  <c:v>72.900000000000006</c:v>
                </c:pt>
                <c:pt idx="9603">
                  <c:v>72.900000000000006</c:v>
                </c:pt>
                <c:pt idx="9604">
                  <c:v>72.900000000000006</c:v>
                </c:pt>
                <c:pt idx="9605">
                  <c:v>72.900000000000006</c:v>
                </c:pt>
                <c:pt idx="9606">
                  <c:v>72.900000000000006</c:v>
                </c:pt>
                <c:pt idx="9607">
                  <c:v>72.900000000000006</c:v>
                </c:pt>
                <c:pt idx="9608">
                  <c:v>73</c:v>
                </c:pt>
                <c:pt idx="9609">
                  <c:v>73</c:v>
                </c:pt>
                <c:pt idx="9610">
                  <c:v>73</c:v>
                </c:pt>
                <c:pt idx="9611">
                  <c:v>73</c:v>
                </c:pt>
                <c:pt idx="9612">
                  <c:v>73</c:v>
                </c:pt>
                <c:pt idx="9613">
                  <c:v>73.099999999999994</c:v>
                </c:pt>
                <c:pt idx="9614">
                  <c:v>73.099999999999994</c:v>
                </c:pt>
                <c:pt idx="9615">
                  <c:v>73.099999999999994</c:v>
                </c:pt>
                <c:pt idx="9616">
                  <c:v>73.099999999999994</c:v>
                </c:pt>
                <c:pt idx="9617">
                  <c:v>73.099999999999994</c:v>
                </c:pt>
                <c:pt idx="9618">
                  <c:v>73.2</c:v>
                </c:pt>
                <c:pt idx="9619">
                  <c:v>73.2</c:v>
                </c:pt>
                <c:pt idx="9620">
                  <c:v>73.2</c:v>
                </c:pt>
                <c:pt idx="9621">
                  <c:v>73.2</c:v>
                </c:pt>
                <c:pt idx="9622">
                  <c:v>73.3</c:v>
                </c:pt>
                <c:pt idx="9623">
                  <c:v>73.3</c:v>
                </c:pt>
                <c:pt idx="9624">
                  <c:v>73.3</c:v>
                </c:pt>
                <c:pt idx="9625">
                  <c:v>73.3</c:v>
                </c:pt>
                <c:pt idx="9626">
                  <c:v>73.3</c:v>
                </c:pt>
                <c:pt idx="9627">
                  <c:v>73.3</c:v>
                </c:pt>
                <c:pt idx="9628">
                  <c:v>73.400000000000006</c:v>
                </c:pt>
                <c:pt idx="9629">
                  <c:v>73.5</c:v>
                </c:pt>
                <c:pt idx="9630">
                  <c:v>73.5</c:v>
                </c:pt>
                <c:pt idx="9631">
                  <c:v>73.5</c:v>
                </c:pt>
                <c:pt idx="9632">
                  <c:v>73.5</c:v>
                </c:pt>
                <c:pt idx="9633">
                  <c:v>73.5</c:v>
                </c:pt>
                <c:pt idx="9634">
                  <c:v>73.599999999999994</c:v>
                </c:pt>
                <c:pt idx="9635">
                  <c:v>73.599999999999994</c:v>
                </c:pt>
                <c:pt idx="9636">
                  <c:v>73.599999999999994</c:v>
                </c:pt>
                <c:pt idx="9637">
                  <c:v>73.599999999999994</c:v>
                </c:pt>
                <c:pt idx="9638">
                  <c:v>73.7</c:v>
                </c:pt>
                <c:pt idx="9639">
                  <c:v>73.7</c:v>
                </c:pt>
                <c:pt idx="9640">
                  <c:v>73.7</c:v>
                </c:pt>
                <c:pt idx="9641">
                  <c:v>73.7</c:v>
                </c:pt>
                <c:pt idx="9642">
                  <c:v>73.7</c:v>
                </c:pt>
                <c:pt idx="9643">
                  <c:v>73.8</c:v>
                </c:pt>
                <c:pt idx="9644">
                  <c:v>73.8</c:v>
                </c:pt>
                <c:pt idx="9645">
                  <c:v>74</c:v>
                </c:pt>
                <c:pt idx="9646">
                  <c:v>74.099999999999994</c:v>
                </c:pt>
                <c:pt idx="9647">
                  <c:v>74.099999999999994</c:v>
                </c:pt>
                <c:pt idx="9648">
                  <c:v>74.099999999999994</c:v>
                </c:pt>
                <c:pt idx="9649">
                  <c:v>74.099999999999994</c:v>
                </c:pt>
                <c:pt idx="9650">
                  <c:v>74.2</c:v>
                </c:pt>
                <c:pt idx="9651">
                  <c:v>74.2</c:v>
                </c:pt>
                <c:pt idx="9652">
                  <c:v>74.2</c:v>
                </c:pt>
                <c:pt idx="9653">
                  <c:v>74.2</c:v>
                </c:pt>
                <c:pt idx="9654">
                  <c:v>74.2</c:v>
                </c:pt>
                <c:pt idx="9655">
                  <c:v>74.2</c:v>
                </c:pt>
                <c:pt idx="9656">
                  <c:v>74.2</c:v>
                </c:pt>
                <c:pt idx="9657">
                  <c:v>74.3</c:v>
                </c:pt>
                <c:pt idx="9658">
                  <c:v>74.3</c:v>
                </c:pt>
                <c:pt idx="9659">
                  <c:v>74.3</c:v>
                </c:pt>
                <c:pt idx="9660">
                  <c:v>74.400000000000006</c:v>
                </c:pt>
                <c:pt idx="9661">
                  <c:v>74.400000000000006</c:v>
                </c:pt>
                <c:pt idx="9662">
                  <c:v>74.400000000000006</c:v>
                </c:pt>
                <c:pt idx="9663">
                  <c:v>74.400000000000006</c:v>
                </c:pt>
                <c:pt idx="9664">
                  <c:v>74.400000000000006</c:v>
                </c:pt>
                <c:pt idx="9665">
                  <c:v>74.400000000000006</c:v>
                </c:pt>
                <c:pt idx="9666">
                  <c:v>74.400000000000006</c:v>
                </c:pt>
                <c:pt idx="9667">
                  <c:v>74.5</c:v>
                </c:pt>
                <c:pt idx="9668">
                  <c:v>74.5</c:v>
                </c:pt>
                <c:pt idx="9669">
                  <c:v>74.599999999999994</c:v>
                </c:pt>
                <c:pt idx="9670">
                  <c:v>74.599999999999994</c:v>
                </c:pt>
                <c:pt idx="9671">
                  <c:v>74.7</c:v>
                </c:pt>
                <c:pt idx="9672">
                  <c:v>74.7</c:v>
                </c:pt>
                <c:pt idx="9673">
                  <c:v>74.7</c:v>
                </c:pt>
                <c:pt idx="9674">
                  <c:v>74.7</c:v>
                </c:pt>
                <c:pt idx="9675">
                  <c:v>74.8</c:v>
                </c:pt>
                <c:pt idx="9676">
                  <c:v>74.8</c:v>
                </c:pt>
                <c:pt idx="9677">
                  <c:v>74.8</c:v>
                </c:pt>
                <c:pt idx="9678">
                  <c:v>74.8</c:v>
                </c:pt>
                <c:pt idx="9679">
                  <c:v>74.8</c:v>
                </c:pt>
                <c:pt idx="9680">
                  <c:v>74.900000000000006</c:v>
                </c:pt>
                <c:pt idx="9681">
                  <c:v>74.900000000000006</c:v>
                </c:pt>
                <c:pt idx="9682">
                  <c:v>74.900000000000006</c:v>
                </c:pt>
                <c:pt idx="9683">
                  <c:v>75</c:v>
                </c:pt>
                <c:pt idx="9684">
                  <c:v>75</c:v>
                </c:pt>
                <c:pt idx="9685">
                  <c:v>75</c:v>
                </c:pt>
                <c:pt idx="9686">
                  <c:v>75.099999999999994</c:v>
                </c:pt>
                <c:pt idx="9687">
                  <c:v>75.099999999999994</c:v>
                </c:pt>
                <c:pt idx="9688">
                  <c:v>75.099999999999994</c:v>
                </c:pt>
                <c:pt idx="9689">
                  <c:v>75.2</c:v>
                </c:pt>
                <c:pt idx="9690">
                  <c:v>75.2</c:v>
                </c:pt>
                <c:pt idx="9691">
                  <c:v>75.2</c:v>
                </c:pt>
                <c:pt idx="9692">
                  <c:v>75.2</c:v>
                </c:pt>
                <c:pt idx="9693">
                  <c:v>75.2</c:v>
                </c:pt>
                <c:pt idx="9694">
                  <c:v>75.3</c:v>
                </c:pt>
                <c:pt idx="9695">
                  <c:v>75.3</c:v>
                </c:pt>
                <c:pt idx="9696">
                  <c:v>75.3</c:v>
                </c:pt>
                <c:pt idx="9697">
                  <c:v>75.3</c:v>
                </c:pt>
                <c:pt idx="9698">
                  <c:v>75.3</c:v>
                </c:pt>
                <c:pt idx="9699">
                  <c:v>75.3</c:v>
                </c:pt>
                <c:pt idx="9700">
                  <c:v>75.3</c:v>
                </c:pt>
                <c:pt idx="9701">
                  <c:v>75.3</c:v>
                </c:pt>
                <c:pt idx="9702">
                  <c:v>75.400000000000006</c:v>
                </c:pt>
                <c:pt idx="9703">
                  <c:v>75.400000000000006</c:v>
                </c:pt>
                <c:pt idx="9704">
                  <c:v>75.400000000000006</c:v>
                </c:pt>
                <c:pt idx="9705">
                  <c:v>75.400000000000006</c:v>
                </c:pt>
                <c:pt idx="9706">
                  <c:v>75.400000000000006</c:v>
                </c:pt>
                <c:pt idx="9707">
                  <c:v>75.400000000000006</c:v>
                </c:pt>
                <c:pt idx="9708">
                  <c:v>75.400000000000006</c:v>
                </c:pt>
                <c:pt idx="9709">
                  <c:v>75.599999999999994</c:v>
                </c:pt>
                <c:pt idx="9710">
                  <c:v>75.599999999999994</c:v>
                </c:pt>
                <c:pt idx="9711">
                  <c:v>75.599999999999994</c:v>
                </c:pt>
                <c:pt idx="9712">
                  <c:v>75.599999999999994</c:v>
                </c:pt>
                <c:pt idx="9713">
                  <c:v>75.7</c:v>
                </c:pt>
                <c:pt idx="9714">
                  <c:v>75.7</c:v>
                </c:pt>
                <c:pt idx="9715">
                  <c:v>75.7</c:v>
                </c:pt>
                <c:pt idx="9716">
                  <c:v>75.8</c:v>
                </c:pt>
                <c:pt idx="9717">
                  <c:v>75.8</c:v>
                </c:pt>
                <c:pt idx="9718">
                  <c:v>75.8</c:v>
                </c:pt>
                <c:pt idx="9719">
                  <c:v>75.8</c:v>
                </c:pt>
                <c:pt idx="9720">
                  <c:v>75.8</c:v>
                </c:pt>
                <c:pt idx="9721">
                  <c:v>75.900000000000006</c:v>
                </c:pt>
                <c:pt idx="9722">
                  <c:v>75.900000000000006</c:v>
                </c:pt>
                <c:pt idx="9723">
                  <c:v>76</c:v>
                </c:pt>
                <c:pt idx="9724">
                  <c:v>76</c:v>
                </c:pt>
                <c:pt idx="9725">
                  <c:v>76.099999999999994</c:v>
                </c:pt>
                <c:pt idx="9726">
                  <c:v>76.099999999999994</c:v>
                </c:pt>
                <c:pt idx="9727">
                  <c:v>76.099999999999994</c:v>
                </c:pt>
                <c:pt idx="9728">
                  <c:v>76.2</c:v>
                </c:pt>
                <c:pt idx="9729">
                  <c:v>76.2</c:v>
                </c:pt>
                <c:pt idx="9730">
                  <c:v>76.2</c:v>
                </c:pt>
                <c:pt idx="9731">
                  <c:v>76.2</c:v>
                </c:pt>
                <c:pt idx="9732">
                  <c:v>76.3</c:v>
                </c:pt>
                <c:pt idx="9733">
                  <c:v>76.3</c:v>
                </c:pt>
                <c:pt idx="9734">
                  <c:v>76.3</c:v>
                </c:pt>
                <c:pt idx="9735">
                  <c:v>76.3</c:v>
                </c:pt>
                <c:pt idx="9736">
                  <c:v>76.3</c:v>
                </c:pt>
                <c:pt idx="9737">
                  <c:v>76.400000000000006</c:v>
                </c:pt>
                <c:pt idx="9738">
                  <c:v>76.400000000000006</c:v>
                </c:pt>
                <c:pt idx="9739">
                  <c:v>76.400000000000006</c:v>
                </c:pt>
                <c:pt idx="9740">
                  <c:v>76.400000000000006</c:v>
                </c:pt>
                <c:pt idx="9741">
                  <c:v>76.5</c:v>
                </c:pt>
                <c:pt idx="9742">
                  <c:v>76.5</c:v>
                </c:pt>
                <c:pt idx="9743">
                  <c:v>76.599999999999994</c:v>
                </c:pt>
                <c:pt idx="9744">
                  <c:v>76.599999999999994</c:v>
                </c:pt>
                <c:pt idx="9745">
                  <c:v>76.599999999999994</c:v>
                </c:pt>
                <c:pt idx="9746">
                  <c:v>76.599999999999994</c:v>
                </c:pt>
                <c:pt idx="9747">
                  <c:v>76.599999999999994</c:v>
                </c:pt>
                <c:pt idx="9748">
                  <c:v>76.7</c:v>
                </c:pt>
                <c:pt idx="9749">
                  <c:v>76.7</c:v>
                </c:pt>
                <c:pt idx="9750">
                  <c:v>76.7</c:v>
                </c:pt>
                <c:pt idx="9751">
                  <c:v>76.7</c:v>
                </c:pt>
                <c:pt idx="9752">
                  <c:v>76.7</c:v>
                </c:pt>
                <c:pt idx="9753">
                  <c:v>76.7</c:v>
                </c:pt>
                <c:pt idx="9754">
                  <c:v>76.7</c:v>
                </c:pt>
                <c:pt idx="9755">
                  <c:v>76.7</c:v>
                </c:pt>
                <c:pt idx="9756">
                  <c:v>76.7</c:v>
                </c:pt>
                <c:pt idx="9757">
                  <c:v>76.7</c:v>
                </c:pt>
                <c:pt idx="9758">
                  <c:v>76.7</c:v>
                </c:pt>
                <c:pt idx="9759">
                  <c:v>76.8</c:v>
                </c:pt>
                <c:pt idx="9760">
                  <c:v>76.8</c:v>
                </c:pt>
                <c:pt idx="9761">
                  <c:v>76.8</c:v>
                </c:pt>
                <c:pt idx="9762">
                  <c:v>76.900000000000006</c:v>
                </c:pt>
                <c:pt idx="9763">
                  <c:v>76.900000000000006</c:v>
                </c:pt>
                <c:pt idx="9764">
                  <c:v>77</c:v>
                </c:pt>
                <c:pt idx="9765">
                  <c:v>77</c:v>
                </c:pt>
                <c:pt idx="9766">
                  <c:v>77</c:v>
                </c:pt>
                <c:pt idx="9767">
                  <c:v>77</c:v>
                </c:pt>
                <c:pt idx="9768">
                  <c:v>77</c:v>
                </c:pt>
                <c:pt idx="9769">
                  <c:v>77.099999999999994</c:v>
                </c:pt>
                <c:pt idx="9770">
                  <c:v>77.099999999999994</c:v>
                </c:pt>
                <c:pt idx="9771">
                  <c:v>77.2</c:v>
                </c:pt>
                <c:pt idx="9772">
                  <c:v>77.2</c:v>
                </c:pt>
                <c:pt idx="9773">
                  <c:v>77.2</c:v>
                </c:pt>
                <c:pt idx="9774">
                  <c:v>77.2</c:v>
                </c:pt>
                <c:pt idx="9775">
                  <c:v>77.2</c:v>
                </c:pt>
                <c:pt idx="9776">
                  <c:v>77.2</c:v>
                </c:pt>
                <c:pt idx="9777">
                  <c:v>77.3</c:v>
                </c:pt>
                <c:pt idx="9778">
                  <c:v>77.400000000000006</c:v>
                </c:pt>
                <c:pt idx="9779">
                  <c:v>77.400000000000006</c:v>
                </c:pt>
                <c:pt idx="9780">
                  <c:v>77.400000000000006</c:v>
                </c:pt>
                <c:pt idx="9781">
                  <c:v>77.400000000000006</c:v>
                </c:pt>
                <c:pt idx="9782">
                  <c:v>77.400000000000006</c:v>
                </c:pt>
                <c:pt idx="9783">
                  <c:v>77.5</c:v>
                </c:pt>
                <c:pt idx="9784">
                  <c:v>77.5</c:v>
                </c:pt>
                <c:pt idx="9785">
                  <c:v>77.599999999999994</c:v>
                </c:pt>
                <c:pt idx="9786">
                  <c:v>77.599999999999994</c:v>
                </c:pt>
                <c:pt idx="9787">
                  <c:v>77.7</c:v>
                </c:pt>
                <c:pt idx="9788">
                  <c:v>77.7</c:v>
                </c:pt>
                <c:pt idx="9789">
                  <c:v>77.8</c:v>
                </c:pt>
                <c:pt idx="9790">
                  <c:v>77.8</c:v>
                </c:pt>
                <c:pt idx="9791">
                  <c:v>77.8</c:v>
                </c:pt>
                <c:pt idx="9792">
                  <c:v>77.8</c:v>
                </c:pt>
                <c:pt idx="9793">
                  <c:v>77.900000000000006</c:v>
                </c:pt>
                <c:pt idx="9794">
                  <c:v>77.900000000000006</c:v>
                </c:pt>
                <c:pt idx="9795">
                  <c:v>78</c:v>
                </c:pt>
                <c:pt idx="9796">
                  <c:v>78</c:v>
                </c:pt>
                <c:pt idx="9797">
                  <c:v>78</c:v>
                </c:pt>
                <c:pt idx="9798">
                  <c:v>78</c:v>
                </c:pt>
                <c:pt idx="9799">
                  <c:v>78</c:v>
                </c:pt>
                <c:pt idx="9800">
                  <c:v>78</c:v>
                </c:pt>
                <c:pt idx="9801">
                  <c:v>78</c:v>
                </c:pt>
                <c:pt idx="9802">
                  <c:v>78</c:v>
                </c:pt>
                <c:pt idx="9803">
                  <c:v>78.099999999999994</c:v>
                </c:pt>
                <c:pt idx="9804">
                  <c:v>78.2</c:v>
                </c:pt>
                <c:pt idx="9805">
                  <c:v>78.2</c:v>
                </c:pt>
                <c:pt idx="9806">
                  <c:v>78.2</c:v>
                </c:pt>
                <c:pt idx="9807">
                  <c:v>78.2</c:v>
                </c:pt>
                <c:pt idx="9808">
                  <c:v>78.3</c:v>
                </c:pt>
                <c:pt idx="9809">
                  <c:v>78.3</c:v>
                </c:pt>
                <c:pt idx="9810">
                  <c:v>78.3</c:v>
                </c:pt>
                <c:pt idx="9811">
                  <c:v>78.5</c:v>
                </c:pt>
                <c:pt idx="9812">
                  <c:v>78.5</c:v>
                </c:pt>
                <c:pt idx="9813">
                  <c:v>78.5</c:v>
                </c:pt>
                <c:pt idx="9814">
                  <c:v>78.599999999999994</c:v>
                </c:pt>
                <c:pt idx="9815">
                  <c:v>78.599999999999994</c:v>
                </c:pt>
                <c:pt idx="9816">
                  <c:v>78.7</c:v>
                </c:pt>
                <c:pt idx="9817">
                  <c:v>78.7</c:v>
                </c:pt>
                <c:pt idx="9818">
                  <c:v>78.8</c:v>
                </c:pt>
                <c:pt idx="9819">
                  <c:v>78.900000000000006</c:v>
                </c:pt>
                <c:pt idx="9820">
                  <c:v>78.900000000000006</c:v>
                </c:pt>
                <c:pt idx="9821">
                  <c:v>78.900000000000006</c:v>
                </c:pt>
                <c:pt idx="9822">
                  <c:v>78.900000000000006</c:v>
                </c:pt>
                <c:pt idx="9823">
                  <c:v>78.900000000000006</c:v>
                </c:pt>
                <c:pt idx="9824">
                  <c:v>79.099999999999994</c:v>
                </c:pt>
                <c:pt idx="9825">
                  <c:v>79.099999999999994</c:v>
                </c:pt>
                <c:pt idx="9826">
                  <c:v>79.099999999999994</c:v>
                </c:pt>
                <c:pt idx="9827">
                  <c:v>79.099999999999994</c:v>
                </c:pt>
                <c:pt idx="9828">
                  <c:v>79.099999999999994</c:v>
                </c:pt>
                <c:pt idx="9829">
                  <c:v>79.2</c:v>
                </c:pt>
                <c:pt idx="9830">
                  <c:v>79.2</c:v>
                </c:pt>
                <c:pt idx="9831">
                  <c:v>79.2</c:v>
                </c:pt>
                <c:pt idx="9832">
                  <c:v>79.3</c:v>
                </c:pt>
                <c:pt idx="9833">
                  <c:v>79.400000000000006</c:v>
                </c:pt>
                <c:pt idx="9834">
                  <c:v>79.400000000000006</c:v>
                </c:pt>
                <c:pt idx="9835">
                  <c:v>79.400000000000006</c:v>
                </c:pt>
                <c:pt idx="9836">
                  <c:v>79.5</c:v>
                </c:pt>
                <c:pt idx="9837">
                  <c:v>79.5</c:v>
                </c:pt>
                <c:pt idx="9838">
                  <c:v>79.599999999999994</c:v>
                </c:pt>
                <c:pt idx="9839">
                  <c:v>79.599999999999994</c:v>
                </c:pt>
                <c:pt idx="9840">
                  <c:v>79.599999999999994</c:v>
                </c:pt>
                <c:pt idx="9841">
                  <c:v>79.599999999999994</c:v>
                </c:pt>
                <c:pt idx="9842">
                  <c:v>79.599999999999994</c:v>
                </c:pt>
                <c:pt idx="9843">
                  <c:v>79.7</c:v>
                </c:pt>
                <c:pt idx="9844">
                  <c:v>79.7</c:v>
                </c:pt>
                <c:pt idx="9845">
                  <c:v>79.7</c:v>
                </c:pt>
                <c:pt idx="9846">
                  <c:v>79.8</c:v>
                </c:pt>
                <c:pt idx="9847">
                  <c:v>79.8</c:v>
                </c:pt>
                <c:pt idx="9848">
                  <c:v>79.900000000000006</c:v>
                </c:pt>
                <c:pt idx="9849">
                  <c:v>79.900000000000006</c:v>
                </c:pt>
                <c:pt idx="9850">
                  <c:v>79.900000000000006</c:v>
                </c:pt>
                <c:pt idx="9851">
                  <c:v>79.900000000000006</c:v>
                </c:pt>
                <c:pt idx="9852">
                  <c:v>80</c:v>
                </c:pt>
                <c:pt idx="9853">
                  <c:v>80</c:v>
                </c:pt>
                <c:pt idx="9854">
                  <c:v>80</c:v>
                </c:pt>
                <c:pt idx="9855">
                  <c:v>80</c:v>
                </c:pt>
                <c:pt idx="9856">
                  <c:v>80.099999999999994</c:v>
                </c:pt>
                <c:pt idx="9857">
                  <c:v>80.099999999999994</c:v>
                </c:pt>
                <c:pt idx="9858">
                  <c:v>80.099999999999994</c:v>
                </c:pt>
                <c:pt idx="9859">
                  <c:v>80.099999999999994</c:v>
                </c:pt>
                <c:pt idx="9860">
                  <c:v>80.099999999999994</c:v>
                </c:pt>
                <c:pt idx="9861">
                  <c:v>80.2</c:v>
                </c:pt>
                <c:pt idx="9862">
                  <c:v>80.2</c:v>
                </c:pt>
                <c:pt idx="9863">
                  <c:v>80.2</c:v>
                </c:pt>
                <c:pt idx="9864">
                  <c:v>80.2</c:v>
                </c:pt>
                <c:pt idx="9865">
                  <c:v>80.3</c:v>
                </c:pt>
                <c:pt idx="9866">
                  <c:v>80.3</c:v>
                </c:pt>
                <c:pt idx="9867">
                  <c:v>80.3</c:v>
                </c:pt>
                <c:pt idx="9868">
                  <c:v>80.400000000000006</c:v>
                </c:pt>
                <c:pt idx="9869">
                  <c:v>80.400000000000006</c:v>
                </c:pt>
                <c:pt idx="9870">
                  <c:v>80.400000000000006</c:v>
                </c:pt>
                <c:pt idx="9871">
                  <c:v>80.400000000000006</c:v>
                </c:pt>
                <c:pt idx="9872">
                  <c:v>80.400000000000006</c:v>
                </c:pt>
                <c:pt idx="9873">
                  <c:v>80.400000000000006</c:v>
                </c:pt>
                <c:pt idx="9874">
                  <c:v>80.5</c:v>
                </c:pt>
                <c:pt idx="9875">
                  <c:v>80.5</c:v>
                </c:pt>
                <c:pt idx="9876">
                  <c:v>80.5</c:v>
                </c:pt>
                <c:pt idx="9877">
                  <c:v>80.599999999999994</c:v>
                </c:pt>
                <c:pt idx="9878">
                  <c:v>80.599999999999994</c:v>
                </c:pt>
                <c:pt idx="9879">
                  <c:v>80.7</c:v>
                </c:pt>
                <c:pt idx="9880">
                  <c:v>80.7</c:v>
                </c:pt>
                <c:pt idx="9881">
                  <c:v>80.7</c:v>
                </c:pt>
                <c:pt idx="9882">
                  <c:v>80.8</c:v>
                </c:pt>
                <c:pt idx="9883">
                  <c:v>80.8</c:v>
                </c:pt>
                <c:pt idx="9884">
                  <c:v>80.900000000000006</c:v>
                </c:pt>
                <c:pt idx="9885">
                  <c:v>80.900000000000006</c:v>
                </c:pt>
                <c:pt idx="9886">
                  <c:v>80.900000000000006</c:v>
                </c:pt>
                <c:pt idx="9887">
                  <c:v>80.900000000000006</c:v>
                </c:pt>
                <c:pt idx="9888">
                  <c:v>80.900000000000006</c:v>
                </c:pt>
                <c:pt idx="9889">
                  <c:v>80.900000000000006</c:v>
                </c:pt>
                <c:pt idx="9890">
                  <c:v>80.900000000000006</c:v>
                </c:pt>
                <c:pt idx="9891">
                  <c:v>81</c:v>
                </c:pt>
                <c:pt idx="9892">
                  <c:v>81</c:v>
                </c:pt>
                <c:pt idx="9893">
                  <c:v>81</c:v>
                </c:pt>
                <c:pt idx="9894">
                  <c:v>81</c:v>
                </c:pt>
                <c:pt idx="9895">
                  <c:v>81</c:v>
                </c:pt>
                <c:pt idx="9896">
                  <c:v>81</c:v>
                </c:pt>
                <c:pt idx="9897">
                  <c:v>81</c:v>
                </c:pt>
                <c:pt idx="9898">
                  <c:v>81</c:v>
                </c:pt>
                <c:pt idx="9899">
                  <c:v>81.099999999999994</c:v>
                </c:pt>
                <c:pt idx="9900">
                  <c:v>81.099999999999994</c:v>
                </c:pt>
                <c:pt idx="9901">
                  <c:v>81.099999999999994</c:v>
                </c:pt>
                <c:pt idx="9902">
                  <c:v>81.099999999999994</c:v>
                </c:pt>
                <c:pt idx="9903">
                  <c:v>81.099999999999994</c:v>
                </c:pt>
                <c:pt idx="9904">
                  <c:v>81.099999999999994</c:v>
                </c:pt>
                <c:pt idx="9905">
                  <c:v>81.2</c:v>
                </c:pt>
                <c:pt idx="9906">
                  <c:v>81.2</c:v>
                </c:pt>
                <c:pt idx="9907">
                  <c:v>81.3</c:v>
                </c:pt>
                <c:pt idx="9908">
                  <c:v>81.400000000000006</c:v>
                </c:pt>
                <c:pt idx="9909">
                  <c:v>81.400000000000006</c:v>
                </c:pt>
                <c:pt idx="9910">
                  <c:v>81.400000000000006</c:v>
                </c:pt>
                <c:pt idx="9911">
                  <c:v>81.400000000000006</c:v>
                </c:pt>
                <c:pt idx="9912">
                  <c:v>81.400000000000006</c:v>
                </c:pt>
                <c:pt idx="9913">
                  <c:v>81.400000000000006</c:v>
                </c:pt>
                <c:pt idx="9914">
                  <c:v>81.5</c:v>
                </c:pt>
                <c:pt idx="9915">
                  <c:v>81.5</c:v>
                </c:pt>
                <c:pt idx="9916">
                  <c:v>81.599999999999994</c:v>
                </c:pt>
                <c:pt idx="9917">
                  <c:v>81.599999999999994</c:v>
                </c:pt>
                <c:pt idx="9918">
                  <c:v>81.599999999999994</c:v>
                </c:pt>
                <c:pt idx="9919">
                  <c:v>81.7</c:v>
                </c:pt>
                <c:pt idx="9920">
                  <c:v>81.7</c:v>
                </c:pt>
                <c:pt idx="9921">
                  <c:v>81.7</c:v>
                </c:pt>
                <c:pt idx="9922">
                  <c:v>81.7</c:v>
                </c:pt>
                <c:pt idx="9923">
                  <c:v>81.7</c:v>
                </c:pt>
                <c:pt idx="9924">
                  <c:v>81.7</c:v>
                </c:pt>
                <c:pt idx="9925">
                  <c:v>81.7</c:v>
                </c:pt>
                <c:pt idx="9926">
                  <c:v>81.8</c:v>
                </c:pt>
                <c:pt idx="9927">
                  <c:v>82</c:v>
                </c:pt>
                <c:pt idx="9928">
                  <c:v>82</c:v>
                </c:pt>
                <c:pt idx="9929">
                  <c:v>82</c:v>
                </c:pt>
                <c:pt idx="9930">
                  <c:v>82</c:v>
                </c:pt>
                <c:pt idx="9931">
                  <c:v>82</c:v>
                </c:pt>
                <c:pt idx="9932">
                  <c:v>82.1</c:v>
                </c:pt>
                <c:pt idx="9933">
                  <c:v>82.1</c:v>
                </c:pt>
                <c:pt idx="9934">
                  <c:v>82.1</c:v>
                </c:pt>
                <c:pt idx="9935">
                  <c:v>82.2</c:v>
                </c:pt>
                <c:pt idx="9936">
                  <c:v>82.2</c:v>
                </c:pt>
                <c:pt idx="9937">
                  <c:v>82.2</c:v>
                </c:pt>
                <c:pt idx="9938">
                  <c:v>82.3</c:v>
                </c:pt>
                <c:pt idx="9939">
                  <c:v>82.3</c:v>
                </c:pt>
                <c:pt idx="9940">
                  <c:v>82.4</c:v>
                </c:pt>
                <c:pt idx="9941">
                  <c:v>82.4</c:v>
                </c:pt>
                <c:pt idx="9942">
                  <c:v>82.5</c:v>
                </c:pt>
                <c:pt idx="9943">
                  <c:v>82.5</c:v>
                </c:pt>
                <c:pt idx="9944">
                  <c:v>82.5</c:v>
                </c:pt>
                <c:pt idx="9945">
                  <c:v>82.5</c:v>
                </c:pt>
                <c:pt idx="9946">
                  <c:v>82.5</c:v>
                </c:pt>
                <c:pt idx="9947">
                  <c:v>82.6</c:v>
                </c:pt>
                <c:pt idx="9948">
                  <c:v>82.6</c:v>
                </c:pt>
                <c:pt idx="9949">
                  <c:v>82.6</c:v>
                </c:pt>
                <c:pt idx="9950">
                  <c:v>82.7</c:v>
                </c:pt>
                <c:pt idx="9951">
                  <c:v>82.7</c:v>
                </c:pt>
                <c:pt idx="9952">
                  <c:v>82.7</c:v>
                </c:pt>
                <c:pt idx="9953">
                  <c:v>82.7</c:v>
                </c:pt>
                <c:pt idx="9954">
                  <c:v>82.8</c:v>
                </c:pt>
                <c:pt idx="9955">
                  <c:v>82.8</c:v>
                </c:pt>
                <c:pt idx="9956">
                  <c:v>82.8</c:v>
                </c:pt>
                <c:pt idx="9957">
                  <c:v>82.8</c:v>
                </c:pt>
                <c:pt idx="9958">
                  <c:v>82.9</c:v>
                </c:pt>
                <c:pt idx="9959">
                  <c:v>82.9</c:v>
                </c:pt>
                <c:pt idx="9960">
                  <c:v>83</c:v>
                </c:pt>
                <c:pt idx="9961">
                  <c:v>83</c:v>
                </c:pt>
                <c:pt idx="9962">
                  <c:v>83</c:v>
                </c:pt>
                <c:pt idx="9963">
                  <c:v>83.1</c:v>
                </c:pt>
                <c:pt idx="9964">
                  <c:v>83.1</c:v>
                </c:pt>
                <c:pt idx="9965">
                  <c:v>83.2</c:v>
                </c:pt>
                <c:pt idx="9966">
                  <c:v>83.2</c:v>
                </c:pt>
                <c:pt idx="9967">
                  <c:v>83.3</c:v>
                </c:pt>
                <c:pt idx="9968">
                  <c:v>83.3</c:v>
                </c:pt>
                <c:pt idx="9969">
                  <c:v>83.3</c:v>
                </c:pt>
                <c:pt idx="9970">
                  <c:v>83.3</c:v>
                </c:pt>
                <c:pt idx="9971">
                  <c:v>83.3</c:v>
                </c:pt>
                <c:pt idx="9972">
                  <c:v>83.3</c:v>
                </c:pt>
                <c:pt idx="9973">
                  <c:v>83.4</c:v>
                </c:pt>
                <c:pt idx="9974">
                  <c:v>83.4</c:v>
                </c:pt>
                <c:pt idx="9975">
                  <c:v>83.4</c:v>
                </c:pt>
                <c:pt idx="9976">
                  <c:v>83.4</c:v>
                </c:pt>
                <c:pt idx="9977">
                  <c:v>83.5</c:v>
                </c:pt>
                <c:pt idx="9978">
                  <c:v>83.5</c:v>
                </c:pt>
                <c:pt idx="9979">
                  <c:v>83.5</c:v>
                </c:pt>
                <c:pt idx="9980">
                  <c:v>83.5</c:v>
                </c:pt>
                <c:pt idx="9981">
                  <c:v>83.5</c:v>
                </c:pt>
                <c:pt idx="9982">
                  <c:v>83.6</c:v>
                </c:pt>
                <c:pt idx="9983">
                  <c:v>83.6</c:v>
                </c:pt>
                <c:pt idx="9984">
                  <c:v>83.6</c:v>
                </c:pt>
                <c:pt idx="9985">
                  <c:v>83.6</c:v>
                </c:pt>
                <c:pt idx="9986">
                  <c:v>83.7</c:v>
                </c:pt>
                <c:pt idx="9987">
                  <c:v>83.7</c:v>
                </c:pt>
                <c:pt idx="9988">
                  <c:v>83.8</c:v>
                </c:pt>
                <c:pt idx="9989">
                  <c:v>83.8</c:v>
                </c:pt>
                <c:pt idx="9990">
                  <c:v>83.9</c:v>
                </c:pt>
                <c:pt idx="9991">
                  <c:v>83.9</c:v>
                </c:pt>
                <c:pt idx="9992">
                  <c:v>83.9</c:v>
                </c:pt>
                <c:pt idx="9993">
                  <c:v>83.9</c:v>
                </c:pt>
                <c:pt idx="9994">
                  <c:v>84</c:v>
                </c:pt>
                <c:pt idx="9995">
                  <c:v>84</c:v>
                </c:pt>
                <c:pt idx="9996">
                  <c:v>84</c:v>
                </c:pt>
                <c:pt idx="9997">
                  <c:v>84.1</c:v>
                </c:pt>
                <c:pt idx="9998">
                  <c:v>84.2</c:v>
                </c:pt>
                <c:pt idx="9999">
                  <c:v>84.2</c:v>
                </c:pt>
                <c:pt idx="10000">
                  <c:v>84.2</c:v>
                </c:pt>
                <c:pt idx="10001">
                  <c:v>84.3</c:v>
                </c:pt>
                <c:pt idx="10002">
                  <c:v>84.3</c:v>
                </c:pt>
                <c:pt idx="10003">
                  <c:v>84.3</c:v>
                </c:pt>
                <c:pt idx="10004">
                  <c:v>84.4</c:v>
                </c:pt>
                <c:pt idx="10005">
                  <c:v>84.4</c:v>
                </c:pt>
                <c:pt idx="10006">
                  <c:v>84.5</c:v>
                </c:pt>
                <c:pt idx="10007">
                  <c:v>84.5</c:v>
                </c:pt>
                <c:pt idx="10008">
                  <c:v>84.5</c:v>
                </c:pt>
                <c:pt idx="10009">
                  <c:v>84.5</c:v>
                </c:pt>
                <c:pt idx="10010">
                  <c:v>84.6</c:v>
                </c:pt>
                <c:pt idx="10011">
                  <c:v>84.6</c:v>
                </c:pt>
                <c:pt idx="10012">
                  <c:v>84.6</c:v>
                </c:pt>
                <c:pt idx="10013">
                  <c:v>84.6</c:v>
                </c:pt>
                <c:pt idx="10014">
                  <c:v>84.6</c:v>
                </c:pt>
                <c:pt idx="10015">
                  <c:v>84.6</c:v>
                </c:pt>
                <c:pt idx="10016">
                  <c:v>84.7</c:v>
                </c:pt>
                <c:pt idx="10017">
                  <c:v>84.7</c:v>
                </c:pt>
                <c:pt idx="10018">
                  <c:v>84.7</c:v>
                </c:pt>
                <c:pt idx="10019">
                  <c:v>84.8</c:v>
                </c:pt>
                <c:pt idx="10020">
                  <c:v>84.8</c:v>
                </c:pt>
                <c:pt idx="10021">
                  <c:v>84.8</c:v>
                </c:pt>
                <c:pt idx="10022">
                  <c:v>84.8</c:v>
                </c:pt>
                <c:pt idx="10023">
                  <c:v>84.9</c:v>
                </c:pt>
                <c:pt idx="10024">
                  <c:v>84.9</c:v>
                </c:pt>
                <c:pt idx="10025">
                  <c:v>85</c:v>
                </c:pt>
                <c:pt idx="10026">
                  <c:v>85</c:v>
                </c:pt>
                <c:pt idx="10027">
                  <c:v>85</c:v>
                </c:pt>
                <c:pt idx="10028">
                  <c:v>85</c:v>
                </c:pt>
                <c:pt idx="10029">
                  <c:v>85</c:v>
                </c:pt>
                <c:pt idx="10030">
                  <c:v>85</c:v>
                </c:pt>
                <c:pt idx="10031">
                  <c:v>85</c:v>
                </c:pt>
                <c:pt idx="10032">
                  <c:v>85.1</c:v>
                </c:pt>
                <c:pt idx="10033">
                  <c:v>85.1</c:v>
                </c:pt>
                <c:pt idx="10034">
                  <c:v>85.2</c:v>
                </c:pt>
                <c:pt idx="10035">
                  <c:v>85.2</c:v>
                </c:pt>
                <c:pt idx="10036">
                  <c:v>85.2</c:v>
                </c:pt>
                <c:pt idx="10037">
                  <c:v>85.2</c:v>
                </c:pt>
                <c:pt idx="10038">
                  <c:v>85.2</c:v>
                </c:pt>
                <c:pt idx="10039">
                  <c:v>85.3</c:v>
                </c:pt>
                <c:pt idx="10040">
                  <c:v>85.3</c:v>
                </c:pt>
                <c:pt idx="10041">
                  <c:v>85.3</c:v>
                </c:pt>
                <c:pt idx="10042">
                  <c:v>85.4</c:v>
                </c:pt>
                <c:pt idx="10043">
                  <c:v>85.5</c:v>
                </c:pt>
                <c:pt idx="10044">
                  <c:v>85.5</c:v>
                </c:pt>
                <c:pt idx="10045">
                  <c:v>85.5</c:v>
                </c:pt>
                <c:pt idx="10046">
                  <c:v>85.6</c:v>
                </c:pt>
                <c:pt idx="10047">
                  <c:v>85.7</c:v>
                </c:pt>
                <c:pt idx="10048">
                  <c:v>85.8</c:v>
                </c:pt>
                <c:pt idx="10049">
                  <c:v>85.8</c:v>
                </c:pt>
                <c:pt idx="10050">
                  <c:v>85.9</c:v>
                </c:pt>
                <c:pt idx="10051">
                  <c:v>85.9</c:v>
                </c:pt>
                <c:pt idx="10052">
                  <c:v>85.9</c:v>
                </c:pt>
                <c:pt idx="10053">
                  <c:v>86</c:v>
                </c:pt>
                <c:pt idx="10054">
                  <c:v>86</c:v>
                </c:pt>
                <c:pt idx="10055">
                  <c:v>86</c:v>
                </c:pt>
                <c:pt idx="10056">
                  <c:v>86</c:v>
                </c:pt>
                <c:pt idx="10057">
                  <c:v>86</c:v>
                </c:pt>
                <c:pt idx="10058">
                  <c:v>86.1</c:v>
                </c:pt>
                <c:pt idx="10059">
                  <c:v>86.1</c:v>
                </c:pt>
                <c:pt idx="10060">
                  <c:v>86.1</c:v>
                </c:pt>
                <c:pt idx="10061">
                  <c:v>86.2</c:v>
                </c:pt>
                <c:pt idx="10062">
                  <c:v>86.2</c:v>
                </c:pt>
                <c:pt idx="10063">
                  <c:v>86.2</c:v>
                </c:pt>
                <c:pt idx="10064">
                  <c:v>86.2</c:v>
                </c:pt>
                <c:pt idx="10065">
                  <c:v>86.3</c:v>
                </c:pt>
                <c:pt idx="10066">
                  <c:v>86.4</c:v>
                </c:pt>
                <c:pt idx="10067">
                  <c:v>86.4</c:v>
                </c:pt>
                <c:pt idx="10068">
                  <c:v>86.4</c:v>
                </c:pt>
                <c:pt idx="10069">
                  <c:v>86.5</c:v>
                </c:pt>
                <c:pt idx="10070">
                  <c:v>86.5</c:v>
                </c:pt>
                <c:pt idx="10071">
                  <c:v>86.6</c:v>
                </c:pt>
                <c:pt idx="10072">
                  <c:v>86.6</c:v>
                </c:pt>
                <c:pt idx="10073">
                  <c:v>86.8</c:v>
                </c:pt>
                <c:pt idx="10074">
                  <c:v>86.8</c:v>
                </c:pt>
                <c:pt idx="10075">
                  <c:v>86.8</c:v>
                </c:pt>
                <c:pt idx="10076">
                  <c:v>86.8</c:v>
                </c:pt>
                <c:pt idx="10077">
                  <c:v>86.8</c:v>
                </c:pt>
                <c:pt idx="10078">
                  <c:v>86.8</c:v>
                </c:pt>
                <c:pt idx="10079">
                  <c:v>86.9</c:v>
                </c:pt>
                <c:pt idx="10080">
                  <c:v>86.9</c:v>
                </c:pt>
                <c:pt idx="10081">
                  <c:v>87</c:v>
                </c:pt>
                <c:pt idx="10082">
                  <c:v>87</c:v>
                </c:pt>
                <c:pt idx="10083">
                  <c:v>87</c:v>
                </c:pt>
                <c:pt idx="10084">
                  <c:v>87</c:v>
                </c:pt>
                <c:pt idx="10085">
                  <c:v>87.1</c:v>
                </c:pt>
                <c:pt idx="10086">
                  <c:v>87.1</c:v>
                </c:pt>
                <c:pt idx="10087">
                  <c:v>87.2</c:v>
                </c:pt>
                <c:pt idx="10088">
                  <c:v>87.3</c:v>
                </c:pt>
                <c:pt idx="10089">
                  <c:v>87.4</c:v>
                </c:pt>
                <c:pt idx="10090">
                  <c:v>87.5</c:v>
                </c:pt>
                <c:pt idx="10091">
                  <c:v>87.6</c:v>
                </c:pt>
                <c:pt idx="10092">
                  <c:v>87.7</c:v>
                </c:pt>
                <c:pt idx="10093">
                  <c:v>87.7</c:v>
                </c:pt>
                <c:pt idx="10094">
                  <c:v>87.7</c:v>
                </c:pt>
                <c:pt idx="10095">
                  <c:v>87.7</c:v>
                </c:pt>
                <c:pt idx="10096">
                  <c:v>87.7</c:v>
                </c:pt>
                <c:pt idx="10097">
                  <c:v>87.8</c:v>
                </c:pt>
                <c:pt idx="10098">
                  <c:v>87.8</c:v>
                </c:pt>
                <c:pt idx="10099">
                  <c:v>87.8</c:v>
                </c:pt>
                <c:pt idx="10100">
                  <c:v>87.8</c:v>
                </c:pt>
                <c:pt idx="10101">
                  <c:v>87.9</c:v>
                </c:pt>
                <c:pt idx="10102">
                  <c:v>87.9</c:v>
                </c:pt>
                <c:pt idx="10103">
                  <c:v>88</c:v>
                </c:pt>
                <c:pt idx="10104">
                  <c:v>88</c:v>
                </c:pt>
                <c:pt idx="10105">
                  <c:v>88</c:v>
                </c:pt>
                <c:pt idx="10106">
                  <c:v>88.1</c:v>
                </c:pt>
                <c:pt idx="10107">
                  <c:v>88.1</c:v>
                </c:pt>
                <c:pt idx="10108">
                  <c:v>88.1</c:v>
                </c:pt>
                <c:pt idx="10109">
                  <c:v>88.2</c:v>
                </c:pt>
                <c:pt idx="10110">
                  <c:v>88.2</c:v>
                </c:pt>
                <c:pt idx="10111">
                  <c:v>88.2</c:v>
                </c:pt>
                <c:pt idx="10112">
                  <c:v>88.2</c:v>
                </c:pt>
                <c:pt idx="10113">
                  <c:v>88.3</c:v>
                </c:pt>
                <c:pt idx="10114">
                  <c:v>88.3</c:v>
                </c:pt>
                <c:pt idx="10115">
                  <c:v>88.3</c:v>
                </c:pt>
                <c:pt idx="10116">
                  <c:v>88.3</c:v>
                </c:pt>
                <c:pt idx="10117">
                  <c:v>88.4</c:v>
                </c:pt>
                <c:pt idx="10118">
                  <c:v>88.4</c:v>
                </c:pt>
                <c:pt idx="10119">
                  <c:v>88.5</c:v>
                </c:pt>
                <c:pt idx="10120">
                  <c:v>88.5</c:v>
                </c:pt>
                <c:pt idx="10121">
                  <c:v>88.5</c:v>
                </c:pt>
                <c:pt idx="10122">
                  <c:v>88.6</c:v>
                </c:pt>
                <c:pt idx="10123">
                  <c:v>88.6</c:v>
                </c:pt>
                <c:pt idx="10124">
                  <c:v>88.6</c:v>
                </c:pt>
                <c:pt idx="10125">
                  <c:v>88.6</c:v>
                </c:pt>
                <c:pt idx="10126">
                  <c:v>88.7</c:v>
                </c:pt>
                <c:pt idx="10127">
                  <c:v>88.7</c:v>
                </c:pt>
                <c:pt idx="10128">
                  <c:v>88.7</c:v>
                </c:pt>
                <c:pt idx="10129">
                  <c:v>88.8</c:v>
                </c:pt>
                <c:pt idx="10130">
                  <c:v>88.8</c:v>
                </c:pt>
                <c:pt idx="10131">
                  <c:v>88.8</c:v>
                </c:pt>
                <c:pt idx="10132">
                  <c:v>88.8</c:v>
                </c:pt>
                <c:pt idx="10133">
                  <c:v>89</c:v>
                </c:pt>
                <c:pt idx="10134">
                  <c:v>89</c:v>
                </c:pt>
                <c:pt idx="10135">
                  <c:v>89.1</c:v>
                </c:pt>
                <c:pt idx="10136">
                  <c:v>89.1</c:v>
                </c:pt>
                <c:pt idx="10137">
                  <c:v>89.2</c:v>
                </c:pt>
                <c:pt idx="10138">
                  <c:v>89.2</c:v>
                </c:pt>
                <c:pt idx="10139">
                  <c:v>89.2</c:v>
                </c:pt>
                <c:pt idx="10140">
                  <c:v>89.2</c:v>
                </c:pt>
                <c:pt idx="10141">
                  <c:v>89.3</c:v>
                </c:pt>
                <c:pt idx="10142">
                  <c:v>89.3</c:v>
                </c:pt>
                <c:pt idx="10143">
                  <c:v>89.3</c:v>
                </c:pt>
                <c:pt idx="10144">
                  <c:v>89.3</c:v>
                </c:pt>
                <c:pt idx="10145">
                  <c:v>89.3</c:v>
                </c:pt>
                <c:pt idx="10146">
                  <c:v>89.3</c:v>
                </c:pt>
                <c:pt idx="10147">
                  <c:v>89.5</c:v>
                </c:pt>
                <c:pt idx="10148">
                  <c:v>89.5</c:v>
                </c:pt>
                <c:pt idx="10149">
                  <c:v>89.5</c:v>
                </c:pt>
                <c:pt idx="10150">
                  <c:v>89.5</c:v>
                </c:pt>
                <c:pt idx="10151">
                  <c:v>89.6</c:v>
                </c:pt>
                <c:pt idx="10152">
                  <c:v>89.7</c:v>
                </c:pt>
                <c:pt idx="10153">
                  <c:v>89.7</c:v>
                </c:pt>
                <c:pt idx="10154">
                  <c:v>89.7</c:v>
                </c:pt>
                <c:pt idx="10155">
                  <c:v>89.7</c:v>
                </c:pt>
                <c:pt idx="10156">
                  <c:v>89.8</c:v>
                </c:pt>
                <c:pt idx="10157">
                  <c:v>89.9</c:v>
                </c:pt>
                <c:pt idx="10158">
                  <c:v>89.9</c:v>
                </c:pt>
                <c:pt idx="10159">
                  <c:v>89.9</c:v>
                </c:pt>
                <c:pt idx="10160">
                  <c:v>90</c:v>
                </c:pt>
                <c:pt idx="10161">
                  <c:v>90.1</c:v>
                </c:pt>
                <c:pt idx="10162">
                  <c:v>90.2</c:v>
                </c:pt>
                <c:pt idx="10163">
                  <c:v>90.2</c:v>
                </c:pt>
                <c:pt idx="10164">
                  <c:v>90.2</c:v>
                </c:pt>
                <c:pt idx="10165">
                  <c:v>90.3</c:v>
                </c:pt>
                <c:pt idx="10166">
                  <c:v>90.3</c:v>
                </c:pt>
                <c:pt idx="10167">
                  <c:v>90.3</c:v>
                </c:pt>
                <c:pt idx="10168">
                  <c:v>90.4</c:v>
                </c:pt>
                <c:pt idx="10169">
                  <c:v>90.4</c:v>
                </c:pt>
                <c:pt idx="10170">
                  <c:v>90.4</c:v>
                </c:pt>
                <c:pt idx="10171">
                  <c:v>90.5</c:v>
                </c:pt>
                <c:pt idx="10172">
                  <c:v>90.5</c:v>
                </c:pt>
                <c:pt idx="10173">
                  <c:v>90.6</c:v>
                </c:pt>
                <c:pt idx="10174">
                  <c:v>90.6</c:v>
                </c:pt>
                <c:pt idx="10175">
                  <c:v>90.6</c:v>
                </c:pt>
                <c:pt idx="10176">
                  <c:v>90.6</c:v>
                </c:pt>
                <c:pt idx="10177">
                  <c:v>90.7</c:v>
                </c:pt>
                <c:pt idx="10178">
                  <c:v>90.7</c:v>
                </c:pt>
                <c:pt idx="10179">
                  <c:v>90.8</c:v>
                </c:pt>
                <c:pt idx="10180">
                  <c:v>90.8</c:v>
                </c:pt>
                <c:pt idx="10181">
                  <c:v>90.9</c:v>
                </c:pt>
                <c:pt idx="10182">
                  <c:v>90.9</c:v>
                </c:pt>
                <c:pt idx="10183">
                  <c:v>91</c:v>
                </c:pt>
                <c:pt idx="10184">
                  <c:v>91.1</c:v>
                </c:pt>
                <c:pt idx="10185">
                  <c:v>91.1</c:v>
                </c:pt>
                <c:pt idx="10186">
                  <c:v>91.1</c:v>
                </c:pt>
                <c:pt idx="10187">
                  <c:v>91.1</c:v>
                </c:pt>
                <c:pt idx="10188">
                  <c:v>91.2</c:v>
                </c:pt>
                <c:pt idx="10189">
                  <c:v>91.2</c:v>
                </c:pt>
                <c:pt idx="10190">
                  <c:v>91.3</c:v>
                </c:pt>
                <c:pt idx="10191">
                  <c:v>91.3</c:v>
                </c:pt>
                <c:pt idx="10192">
                  <c:v>91.3</c:v>
                </c:pt>
                <c:pt idx="10193">
                  <c:v>91.4</c:v>
                </c:pt>
                <c:pt idx="10194">
                  <c:v>91.4</c:v>
                </c:pt>
                <c:pt idx="10195">
                  <c:v>91.5</c:v>
                </c:pt>
                <c:pt idx="10196">
                  <c:v>91.5</c:v>
                </c:pt>
                <c:pt idx="10197">
                  <c:v>91.6</c:v>
                </c:pt>
                <c:pt idx="10198">
                  <c:v>91.6</c:v>
                </c:pt>
                <c:pt idx="10199">
                  <c:v>91.8</c:v>
                </c:pt>
                <c:pt idx="10200">
                  <c:v>91.8</c:v>
                </c:pt>
                <c:pt idx="10201">
                  <c:v>91.8</c:v>
                </c:pt>
                <c:pt idx="10202">
                  <c:v>91.8</c:v>
                </c:pt>
                <c:pt idx="10203">
                  <c:v>91.9</c:v>
                </c:pt>
                <c:pt idx="10204">
                  <c:v>92.1</c:v>
                </c:pt>
                <c:pt idx="10205">
                  <c:v>92.1</c:v>
                </c:pt>
                <c:pt idx="10206">
                  <c:v>92.1</c:v>
                </c:pt>
                <c:pt idx="10207">
                  <c:v>92.1</c:v>
                </c:pt>
                <c:pt idx="10208">
                  <c:v>92.3</c:v>
                </c:pt>
                <c:pt idx="10209">
                  <c:v>92.3</c:v>
                </c:pt>
                <c:pt idx="10210">
                  <c:v>92.3</c:v>
                </c:pt>
                <c:pt idx="10211">
                  <c:v>92.4</c:v>
                </c:pt>
                <c:pt idx="10212">
                  <c:v>92.4</c:v>
                </c:pt>
                <c:pt idx="10213">
                  <c:v>92.5</c:v>
                </c:pt>
                <c:pt idx="10214">
                  <c:v>92.5</c:v>
                </c:pt>
                <c:pt idx="10215">
                  <c:v>92.5</c:v>
                </c:pt>
                <c:pt idx="10216">
                  <c:v>92.5</c:v>
                </c:pt>
                <c:pt idx="10217">
                  <c:v>92.5</c:v>
                </c:pt>
                <c:pt idx="10218">
                  <c:v>92.6</c:v>
                </c:pt>
                <c:pt idx="10219">
                  <c:v>92.6</c:v>
                </c:pt>
                <c:pt idx="10220">
                  <c:v>92.6</c:v>
                </c:pt>
                <c:pt idx="10221">
                  <c:v>92.7</c:v>
                </c:pt>
                <c:pt idx="10222">
                  <c:v>92.7</c:v>
                </c:pt>
                <c:pt idx="10223">
                  <c:v>92.7</c:v>
                </c:pt>
                <c:pt idx="10224">
                  <c:v>92.8</c:v>
                </c:pt>
                <c:pt idx="10225">
                  <c:v>92.8</c:v>
                </c:pt>
                <c:pt idx="10226">
                  <c:v>92.9</c:v>
                </c:pt>
                <c:pt idx="10227">
                  <c:v>93</c:v>
                </c:pt>
                <c:pt idx="10228">
                  <c:v>93</c:v>
                </c:pt>
                <c:pt idx="10229">
                  <c:v>93</c:v>
                </c:pt>
                <c:pt idx="10230">
                  <c:v>93</c:v>
                </c:pt>
                <c:pt idx="10231">
                  <c:v>93.1</c:v>
                </c:pt>
                <c:pt idx="10232">
                  <c:v>93.1</c:v>
                </c:pt>
                <c:pt idx="10233">
                  <c:v>93.1</c:v>
                </c:pt>
                <c:pt idx="10234">
                  <c:v>93.2</c:v>
                </c:pt>
                <c:pt idx="10235">
                  <c:v>93.4</c:v>
                </c:pt>
                <c:pt idx="10236">
                  <c:v>93.6</c:v>
                </c:pt>
                <c:pt idx="10237">
                  <c:v>93.6</c:v>
                </c:pt>
                <c:pt idx="10238">
                  <c:v>93.6</c:v>
                </c:pt>
                <c:pt idx="10239">
                  <c:v>93.6</c:v>
                </c:pt>
                <c:pt idx="10240">
                  <c:v>93.7</c:v>
                </c:pt>
                <c:pt idx="10241">
                  <c:v>93.8</c:v>
                </c:pt>
                <c:pt idx="10242">
                  <c:v>93.8</c:v>
                </c:pt>
                <c:pt idx="10243">
                  <c:v>93.9</c:v>
                </c:pt>
                <c:pt idx="10244">
                  <c:v>94</c:v>
                </c:pt>
                <c:pt idx="10245">
                  <c:v>94</c:v>
                </c:pt>
                <c:pt idx="10246">
                  <c:v>94.1</c:v>
                </c:pt>
                <c:pt idx="10247">
                  <c:v>94.1</c:v>
                </c:pt>
                <c:pt idx="10248">
                  <c:v>94.1</c:v>
                </c:pt>
                <c:pt idx="10249">
                  <c:v>94.1</c:v>
                </c:pt>
                <c:pt idx="10250">
                  <c:v>94.2</c:v>
                </c:pt>
                <c:pt idx="10251">
                  <c:v>94.2</c:v>
                </c:pt>
                <c:pt idx="10252">
                  <c:v>94.3</c:v>
                </c:pt>
                <c:pt idx="10253">
                  <c:v>94.3</c:v>
                </c:pt>
                <c:pt idx="10254">
                  <c:v>94.4</c:v>
                </c:pt>
                <c:pt idx="10255">
                  <c:v>94.4</c:v>
                </c:pt>
                <c:pt idx="10256">
                  <c:v>94.4</c:v>
                </c:pt>
                <c:pt idx="10257">
                  <c:v>94.4</c:v>
                </c:pt>
                <c:pt idx="10258">
                  <c:v>94.5</c:v>
                </c:pt>
                <c:pt idx="10259">
                  <c:v>94.5</c:v>
                </c:pt>
                <c:pt idx="10260">
                  <c:v>94.5</c:v>
                </c:pt>
                <c:pt idx="10261">
                  <c:v>94.5</c:v>
                </c:pt>
                <c:pt idx="10262">
                  <c:v>94.5</c:v>
                </c:pt>
                <c:pt idx="10263">
                  <c:v>94.6</c:v>
                </c:pt>
                <c:pt idx="10264">
                  <c:v>94.7</c:v>
                </c:pt>
                <c:pt idx="10265">
                  <c:v>94.7</c:v>
                </c:pt>
                <c:pt idx="10266">
                  <c:v>94.8</c:v>
                </c:pt>
                <c:pt idx="10267">
                  <c:v>95</c:v>
                </c:pt>
                <c:pt idx="10268">
                  <c:v>95</c:v>
                </c:pt>
                <c:pt idx="10269">
                  <c:v>95</c:v>
                </c:pt>
                <c:pt idx="10270">
                  <c:v>95.1</c:v>
                </c:pt>
                <c:pt idx="10271">
                  <c:v>95.1</c:v>
                </c:pt>
                <c:pt idx="10272">
                  <c:v>95.2</c:v>
                </c:pt>
                <c:pt idx="10273">
                  <c:v>95.2</c:v>
                </c:pt>
                <c:pt idx="10274">
                  <c:v>95.3</c:v>
                </c:pt>
                <c:pt idx="10275">
                  <c:v>95.4</c:v>
                </c:pt>
                <c:pt idx="10276">
                  <c:v>95.4</c:v>
                </c:pt>
                <c:pt idx="10277">
                  <c:v>95.4</c:v>
                </c:pt>
                <c:pt idx="10278">
                  <c:v>95.4</c:v>
                </c:pt>
                <c:pt idx="10279">
                  <c:v>95.5</c:v>
                </c:pt>
                <c:pt idx="10280">
                  <c:v>95.5</c:v>
                </c:pt>
                <c:pt idx="10281">
                  <c:v>95.5</c:v>
                </c:pt>
                <c:pt idx="10282">
                  <c:v>95.6</c:v>
                </c:pt>
                <c:pt idx="10283">
                  <c:v>95.6</c:v>
                </c:pt>
                <c:pt idx="10284">
                  <c:v>95.6</c:v>
                </c:pt>
                <c:pt idx="10285">
                  <c:v>95.6</c:v>
                </c:pt>
                <c:pt idx="10286">
                  <c:v>95.6</c:v>
                </c:pt>
                <c:pt idx="10287">
                  <c:v>95.8</c:v>
                </c:pt>
                <c:pt idx="10288">
                  <c:v>95.8</c:v>
                </c:pt>
                <c:pt idx="10289">
                  <c:v>95.8</c:v>
                </c:pt>
                <c:pt idx="10290">
                  <c:v>95.9</c:v>
                </c:pt>
                <c:pt idx="10291">
                  <c:v>96</c:v>
                </c:pt>
                <c:pt idx="10292">
                  <c:v>96</c:v>
                </c:pt>
                <c:pt idx="10293">
                  <c:v>96</c:v>
                </c:pt>
                <c:pt idx="10294">
                  <c:v>96</c:v>
                </c:pt>
                <c:pt idx="10295">
                  <c:v>96.1</c:v>
                </c:pt>
                <c:pt idx="10296">
                  <c:v>96.2</c:v>
                </c:pt>
                <c:pt idx="10297">
                  <c:v>96.2</c:v>
                </c:pt>
                <c:pt idx="10298">
                  <c:v>96.2</c:v>
                </c:pt>
                <c:pt idx="10299">
                  <c:v>96.3</c:v>
                </c:pt>
                <c:pt idx="10300">
                  <c:v>96.4</c:v>
                </c:pt>
                <c:pt idx="10301">
                  <c:v>96.4</c:v>
                </c:pt>
                <c:pt idx="10302">
                  <c:v>96.4</c:v>
                </c:pt>
                <c:pt idx="10303">
                  <c:v>96.4</c:v>
                </c:pt>
                <c:pt idx="10304">
                  <c:v>96.5</c:v>
                </c:pt>
                <c:pt idx="10305">
                  <c:v>96.5</c:v>
                </c:pt>
                <c:pt idx="10306">
                  <c:v>96.6</c:v>
                </c:pt>
                <c:pt idx="10307">
                  <c:v>96.6</c:v>
                </c:pt>
                <c:pt idx="10308">
                  <c:v>96.7</c:v>
                </c:pt>
                <c:pt idx="10309">
                  <c:v>96.7</c:v>
                </c:pt>
                <c:pt idx="10310">
                  <c:v>96.7</c:v>
                </c:pt>
                <c:pt idx="10311">
                  <c:v>96.8</c:v>
                </c:pt>
                <c:pt idx="10312">
                  <c:v>96.9</c:v>
                </c:pt>
                <c:pt idx="10313">
                  <c:v>96.9</c:v>
                </c:pt>
                <c:pt idx="10314">
                  <c:v>97</c:v>
                </c:pt>
                <c:pt idx="10315">
                  <c:v>97</c:v>
                </c:pt>
                <c:pt idx="10316">
                  <c:v>97</c:v>
                </c:pt>
                <c:pt idx="10317">
                  <c:v>97.1</c:v>
                </c:pt>
                <c:pt idx="10318">
                  <c:v>97.1</c:v>
                </c:pt>
                <c:pt idx="10319">
                  <c:v>97.1</c:v>
                </c:pt>
                <c:pt idx="10320">
                  <c:v>97.1</c:v>
                </c:pt>
                <c:pt idx="10321">
                  <c:v>97.2</c:v>
                </c:pt>
                <c:pt idx="10322">
                  <c:v>97.2</c:v>
                </c:pt>
                <c:pt idx="10323">
                  <c:v>97.2</c:v>
                </c:pt>
                <c:pt idx="10324">
                  <c:v>97.3</c:v>
                </c:pt>
                <c:pt idx="10325">
                  <c:v>97.4</c:v>
                </c:pt>
                <c:pt idx="10326">
                  <c:v>97.4</c:v>
                </c:pt>
                <c:pt idx="10327">
                  <c:v>97.4</c:v>
                </c:pt>
                <c:pt idx="10328">
                  <c:v>97.5</c:v>
                </c:pt>
                <c:pt idx="10329">
                  <c:v>97.5</c:v>
                </c:pt>
                <c:pt idx="10330">
                  <c:v>97.7</c:v>
                </c:pt>
                <c:pt idx="10331">
                  <c:v>97.7</c:v>
                </c:pt>
                <c:pt idx="10332">
                  <c:v>97.7</c:v>
                </c:pt>
                <c:pt idx="10333">
                  <c:v>97.7</c:v>
                </c:pt>
                <c:pt idx="10334">
                  <c:v>97.8</c:v>
                </c:pt>
                <c:pt idx="10335">
                  <c:v>97.8</c:v>
                </c:pt>
                <c:pt idx="10336">
                  <c:v>97.8</c:v>
                </c:pt>
                <c:pt idx="10337">
                  <c:v>98</c:v>
                </c:pt>
                <c:pt idx="10338">
                  <c:v>98</c:v>
                </c:pt>
                <c:pt idx="10339">
                  <c:v>98.1</c:v>
                </c:pt>
                <c:pt idx="10340">
                  <c:v>98.2</c:v>
                </c:pt>
                <c:pt idx="10341">
                  <c:v>98.2</c:v>
                </c:pt>
                <c:pt idx="10342">
                  <c:v>98.2</c:v>
                </c:pt>
                <c:pt idx="10343">
                  <c:v>98.2</c:v>
                </c:pt>
                <c:pt idx="10344">
                  <c:v>98.4</c:v>
                </c:pt>
                <c:pt idx="10345">
                  <c:v>98.4</c:v>
                </c:pt>
                <c:pt idx="10346">
                  <c:v>98.6</c:v>
                </c:pt>
                <c:pt idx="10347">
                  <c:v>98.6</c:v>
                </c:pt>
                <c:pt idx="10348">
                  <c:v>98.6</c:v>
                </c:pt>
                <c:pt idx="10349">
                  <c:v>98.6</c:v>
                </c:pt>
                <c:pt idx="10350">
                  <c:v>98.7</c:v>
                </c:pt>
                <c:pt idx="10351">
                  <c:v>98.7</c:v>
                </c:pt>
                <c:pt idx="10352">
                  <c:v>98.8</c:v>
                </c:pt>
                <c:pt idx="10353">
                  <c:v>98.8</c:v>
                </c:pt>
                <c:pt idx="10354">
                  <c:v>98.9</c:v>
                </c:pt>
                <c:pt idx="10355">
                  <c:v>98.9</c:v>
                </c:pt>
                <c:pt idx="10356">
                  <c:v>98.9</c:v>
                </c:pt>
                <c:pt idx="10357">
                  <c:v>99</c:v>
                </c:pt>
                <c:pt idx="10358">
                  <c:v>99.1</c:v>
                </c:pt>
                <c:pt idx="10359">
                  <c:v>99.2</c:v>
                </c:pt>
                <c:pt idx="10360">
                  <c:v>99.2</c:v>
                </c:pt>
                <c:pt idx="10361">
                  <c:v>99.3</c:v>
                </c:pt>
                <c:pt idx="10362">
                  <c:v>99.4</c:v>
                </c:pt>
                <c:pt idx="10363">
                  <c:v>99.4</c:v>
                </c:pt>
                <c:pt idx="10364">
                  <c:v>99.4</c:v>
                </c:pt>
                <c:pt idx="10365">
                  <c:v>99.5</c:v>
                </c:pt>
                <c:pt idx="10366">
                  <c:v>99.5</c:v>
                </c:pt>
                <c:pt idx="10367">
                  <c:v>99.6</c:v>
                </c:pt>
                <c:pt idx="10368">
                  <c:v>99.7</c:v>
                </c:pt>
                <c:pt idx="10369">
                  <c:v>99.7</c:v>
                </c:pt>
                <c:pt idx="10370">
                  <c:v>99.7</c:v>
                </c:pt>
                <c:pt idx="10371">
                  <c:v>99.7</c:v>
                </c:pt>
                <c:pt idx="10372">
                  <c:v>99.7</c:v>
                </c:pt>
                <c:pt idx="10373">
                  <c:v>99.8</c:v>
                </c:pt>
                <c:pt idx="10374">
                  <c:v>99.8</c:v>
                </c:pt>
                <c:pt idx="10375">
                  <c:v>99.8</c:v>
                </c:pt>
                <c:pt idx="10376">
                  <c:v>99.8</c:v>
                </c:pt>
                <c:pt idx="10377">
                  <c:v>99.8</c:v>
                </c:pt>
                <c:pt idx="10378">
                  <c:v>99.9</c:v>
                </c:pt>
                <c:pt idx="10379">
                  <c:v>99.9</c:v>
                </c:pt>
                <c:pt idx="10380">
                  <c:v>99.9</c:v>
                </c:pt>
                <c:pt idx="10381">
                  <c:v>99.9</c:v>
                </c:pt>
                <c:pt idx="10382">
                  <c:v>99.9</c:v>
                </c:pt>
                <c:pt idx="10383">
                  <c:v>100</c:v>
                </c:pt>
                <c:pt idx="10384">
                  <c:v>100.1</c:v>
                </c:pt>
                <c:pt idx="10385">
                  <c:v>100.1</c:v>
                </c:pt>
                <c:pt idx="10386">
                  <c:v>100.1</c:v>
                </c:pt>
                <c:pt idx="10387">
                  <c:v>100.3</c:v>
                </c:pt>
                <c:pt idx="10388">
                  <c:v>100.3</c:v>
                </c:pt>
                <c:pt idx="10389">
                  <c:v>100.3</c:v>
                </c:pt>
                <c:pt idx="10390">
                  <c:v>100.4</c:v>
                </c:pt>
                <c:pt idx="10391">
                  <c:v>100.4</c:v>
                </c:pt>
                <c:pt idx="10392">
                  <c:v>100.4</c:v>
                </c:pt>
                <c:pt idx="10393">
                  <c:v>100.4</c:v>
                </c:pt>
                <c:pt idx="10394">
                  <c:v>100.5</c:v>
                </c:pt>
                <c:pt idx="10395">
                  <c:v>100.5</c:v>
                </c:pt>
                <c:pt idx="10396">
                  <c:v>100.6</c:v>
                </c:pt>
                <c:pt idx="10397">
                  <c:v>100.6</c:v>
                </c:pt>
                <c:pt idx="10398">
                  <c:v>100.6</c:v>
                </c:pt>
                <c:pt idx="10399">
                  <c:v>100.7</c:v>
                </c:pt>
                <c:pt idx="10400">
                  <c:v>100.7</c:v>
                </c:pt>
                <c:pt idx="10401">
                  <c:v>100.7</c:v>
                </c:pt>
                <c:pt idx="10402">
                  <c:v>100.7</c:v>
                </c:pt>
                <c:pt idx="10403">
                  <c:v>100.7</c:v>
                </c:pt>
                <c:pt idx="10404">
                  <c:v>100.8</c:v>
                </c:pt>
                <c:pt idx="10405">
                  <c:v>100.8</c:v>
                </c:pt>
                <c:pt idx="10406">
                  <c:v>100.9</c:v>
                </c:pt>
                <c:pt idx="10407">
                  <c:v>101</c:v>
                </c:pt>
                <c:pt idx="10408">
                  <c:v>101</c:v>
                </c:pt>
                <c:pt idx="10409">
                  <c:v>101.1</c:v>
                </c:pt>
                <c:pt idx="10410">
                  <c:v>101.1</c:v>
                </c:pt>
                <c:pt idx="10411">
                  <c:v>101.1</c:v>
                </c:pt>
                <c:pt idx="10412">
                  <c:v>101.1</c:v>
                </c:pt>
                <c:pt idx="10413">
                  <c:v>101.1</c:v>
                </c:pt>
                <c:pt idx="10414">
                  <c:v>101.2</c:v>
                </c:pt>
                <c:pt idx="10415">
                  <c:v>101.2</c:v>
                </c:pt>
                <c:pt idx="10416">
                  <c:v>101.2</c:v>
                </c:pt>
                <c:pt idx="10417">
                  <c:v>101.2</c:v>
                </c:pt>
                <c:pt idx="10418">
                  <c:v>101.3</c:v>
                </c:pt>
                <c:pt idx="10419">
                  <c:v>101.3</c:v>
                </c:pt>
                <c:pt idx="10420">
                  <c:v>101.4</c:v>
                </c:pt>
                <c:pt idx="10421">
                  <c:v>101.5</c:v>
                </c:pt>
                <c:pt idx="10422">
                  <c:v>101.5</c:v>
                </c:pt>
                <c:pt idx="10423">
                  <c:v>101.5</c:v>
                </c:pt>
                <c:pt idx="10424">
                  <c:v>101.5</c:v>
                </c:pt>
                <c:pt idx="10425">
                  <c:v>101.7</c:v>
                </c:pt>
                <c:pt idx="10426">
                  <c:v>101.7</c:v>
                </c:pt>
                <c:pt idx="10427">
                  <c:v>101.8</c:v>
                </c:pt>
                <c:pt idx="10428">
                  <c:v>101.9</c:v>
                </c:pt>
                <c:pt idx="10429">
                  <c:v>101.9</c:v>
                </c:pt>
                <c:pt idx="10430">
                  <c:v>102</c:v>
                </c:pt>
                <c:pt idx="10431">
                  <c:v>102</c:v>
                </c:pt>
                <c:pt idx="10432">
                  <c:v>102.1</c:v>
                </c:pt>
                <c:pt idx="10433">
                  <c:v>102.2</c:v>
                </c:pt>
                <c:pt idx="10434">
                  <c:v>102.2</c:v>
                </c:pt>
                <c:pt idx="10435">
                  <c:v>102.2</c:v>
                </c:pt>
                <c:pt idx="10436">
                  <c:v>102.3</c:v>
                </c:pt>
                <c:pt idx="10437">
                  <c:v>102.3</c:v>
                </c:pt>
                <c:pt idx="10438">
                  <c:v>102.3</c:v>
                </c:pt>
                <c:pt idx="10439">
                  <c:v>102.5</c:v>
                </c:pt>
                <c:pt idx="10440">
                  <c:v>102.5</c:v>
                </c:pt>
                <c:pt idx="10441">
                  <c:v>102.5</c:v>
                </c:pt>
                <c:pt idx="10442">
                  <c:v>102.5</c:v>
                </c:pt>
                <c:pt idx="10443">
                  <c:v>102.6</c:v>
                </c:pt>
                <c:pt idx="10444">
                  <c:v>102.6</c:v>
                </c:pt>
                <c:pt idx="10445">
                  <c:v>102.7</c:v>
                </c:pt>
                <c:pt idx="10446">
                  <c:v>102.7</c:v>
                </c:pt>
                <c:pt idx="10447">
                  <c:v>102.8</c:v>
                </c:pt>
                <c:pt idx="10448">
                  <c:v>102.9</c:v>
                </c:pt>
                <c:pt idx="10449">
                  <c:v>102.9</c:v>
                </c:pt>
                <c:pt idx="10450">
                  <c:v>103</c:v>
                </c:pt>
                <c:pt idx="10451">
                  <c:v>103</c:v>
                </c:pt>
                <c:pt idx="10452">
                  <c:v>103</c:v>
                </c:pt>
                <c:pt idx="10453">
                  <c:v>103.1</c:v>
                </c:pt>
                <c:pt idx="10454">
                  <c:v>103.1</c:v>
                </c:pt>
                <c:pt idx="10455">
                  <c:v>103.2</c:v>
                </c:pt>
                <c:pt idx="10456">
                  <c:v>103.3</c:v>
                </c:pt>
                <c:pt idx="10457">
                  <c:v>103.4</c:v>
                </c:pt>
                <c:pt idx="10458">
                  <c:v>103.5</c:v>
                </c:pt>
                <c:pt idx="10459">
                  <c:v>103.5</c:v>
                </c:pt>
                <c:pt idx="10460">
                  <c:v>103.5</c:v>
                </c:pt>
                <c:pt idx="10461">
                  <c:v>103.6</c:v>
                </c:pt>
                <c:pt idx="10462">
                  <c:v>103.7</c:v>
                </c:pt>
                <c:pt idx="10463">
                  <c:v>103.7</c:v>
                </c:pt>
                <c:pt idx="10464">
                  <c:v>103.7</c:v>
                </c:pt>
                <c:pt idx="10465">
                  <c:v>103.7</c:v>
                </c:pt>
                <c:pt idx="10466">
                  <c:v>103.7</c:v>
                </c:pt>
                <c:pt idx="10467">
                  <c:v>103.7</c:v>
                </c:pt>
                <c:pt idx="10468">
                  <c:v>103.8</c:v>
                </c:pt>
                <c:pt idx="10469">
                  <c:v>103.8</c:v>
                </c:pt>
                <c:pt idx="10470">
                  <c:v>103.9</c:v>
                </c:pt>
                <c:pt idx="10471">
                  <c:v>103.9</c:v>
                </c:pt>
                <c:pt idx="10472">
                  <c:v>104</c:v>
                </c:pt>
                <c:pt idx="10473">
                  <c:v>104.1</c:v>
                </c:pt>
                <c:pt idx="10474">
                  <c:v>104.1</c:v>
                </c:pt>
                <c:pt idx="10475">
                  <c:v>104.1</c:v>
                </c:pt>
                <c:pt idx="10476">
                  <c:v>104.1</c:v>
                </c:pt>
                <c:pt idx="10477">
                  <c:v>104.1</c:v>
                </c:pt>
                <c:pt idx="10478">
                  <c:v>104.1</c:v>
                </c:pt>
                <c:pt idx="10479">
                  <c:v>104.1</c:v>
                </c:pt>
                <c:pt idx="10480">
                  <c:v>104.2</c:v>
                </c:pt>
                <c:pt idx="10481">
                  <c:v>104.2</c:v>
                </c:pt>
                <c:pt idx="10482">
                  <c:v>104.2</c:v>
                </c:pt>
                <c:pt idx="10483">
                  <c:v>104.3</c:v>
                </c:pt>
                <c:pt idx="10484">
                  <c:v>104.4</c:v>
                </c:pt>
                <c:pt idx="10485">
                  <c:v>104.5</c:v>
                </c:pt>
                <c:pt idx="10486">
                  <c:v>104.6</c:v>
                </c:pt>
                <c:pt idx="10487">
                  <c:v>104.6</c:v>
                </c:pt>
                <c:pt idx="10488">
                  <c:v>104.6</c:v>
                </c:pt>
                <c:pt idx="10489">
                  <c:v>104.6</c:v>
                </c:pt>
                <c:pt idx="10490">
                  <c:v>104.6</c:v>
                </c:pt>
                <c:pt idx="10491">
                  <c:v>104.7</c:v>
                </c:pt>
                <c:pt idx="10492">
                  <c:v>104.9</c:v>
                </c:pt>
                <c:pt idx="10493">
                  <c:v>105.1</c:v>
                </c:pt>
                <c:pt idx="10494">
                  <c:v>105.1</c:v>
                </c:pt>
                <c:pt idx="10495">
                  <c:v>105.1</c:v>
                </c:pt>
                <c:pt idx="10496">
                  <c:v>105.1</c:v>
                </c:pt>
                <c:pt idx="10497">
                  <c:v>105.2</c:v>
                </c:pt>
                <c:pt idx="10498">
                  <c:v>105.3</c:v>
                </c:pt>
                <c:pt idx="10499">
                  <c:v>105.3</c:v>
                </c:pt>
                <c:pt idx="10500">
                  <c:v>105.3</c:v>
                </c:pt>
                <c:pt idx="10501">
                  <c:v>105.3</c:v>
                </c:pt>
                <c:pt idx="10502">
                  <c:v>105.3</c:v>
                </c:pt>
                <c:pt idx="10503">
                  <c:v>105.4</c:v>
                </c:pt>
                <c:pt idx="10504">
                  <c:v>105.4</c:v>
                </c:pt>
                <c:pt idx="10505">
                  <c:v>105.5</c:v>
                </c:pt>
                <c:pt idx="10506">
                  <c:v>105.5</c:v>
                </c:pt>
                <c:pt idx="10507">
                  <c:v>105.5</c:v>
                </c:pt>
                <c:pt idx="10508">
                  <c:v>105.6</c:v>
                </c:pt>
                <c:pt idx="10509">
                  <c:v>105.6</c:v>
                </c:pt>
                <c:pt idx="10510">
                  <c:v>105.7</c:v>
                </c:pt>
                <c:pt idx="10511">
                  <c:v>105.7</c:v>
                </c:pt>
                <c:pt idx="10512">
                  <c:v>105.8</c:v>
                </c:pt>
                <c:pt idx="10513">
                  <c:v>105.8</c:v>
                </c:pt>
                <c:pt idx="10514">
                  <c:v>105.8</c:v>
                </c:pt>
                <c:pt idx="10515">
                  <c:v>105.8</c:v>
                </c:pt>
                <c:pt idx="10516">
                  <c:v>105.9</c:v>
                </c:pt>
                <c:pt idx="10517">
                  <c:v>106.1</c:v>
                </c:pt>
                <c:pt idx="10518">
                  <c:v>106.1</c:v>
                </c:pt>
                <c:pt idx="10519">
                  <c:v>106.1</c:v>
                </c:pt>
                <c:pt idx="10520">
                  <c:v>106.1</c:v>
                </c:pt>
                <c:pt idx="10521">
                  <c:v>106.2</c:v>
                </c:pt>
                <c:pt idx="10522">
                  <c:v>106.3</c:v>
                </c:pt>
                <c:pt idx="10523">
                  <c:v>106.4</c:v>
                </c:pt>
                <c:pt idx="10524">
                  <c:v>106.5</c:v>
                </c:pt>
                <c:pt idx="10525">
                  <c:v>106.5</c:v>
                </c:pt>
                <c:pt idx="10526">
                  <c:v>106.6</c:v>
                </c:pt>
                <c:pt idx="10527">
                  <c:v>106.7</c:v>
                </c:pt>
                <c:pt idx="10528">
                  <c:v>106.7</c:v>
                </c:pt>
                <c:pt idx="10529">
                  <c:v>106.8</c:v>
                </c:pt>
                <c:pt idx="10530">
                  <c:v>106.8</c:v>
                </c:pt>
                <c:pt idx="10531">
                  <c:v>106.8</c:v>
                </c:pt>
                <c:pt idx="10532">
                  <c:v>106.9</c:v>
                </c:pt>
                <c:pt idx="10533">
                  <c:v>106.9</c:v>
                </c:pt>
                <c:pt idx="10534">
                  <c:v>106.9</c:v>
                </c:pt>
                <c:pt idx="10535">
                  <c:v>106.9</c:v>
                </c:pt>
                <c:pt idx="10536">
                  <c:v>106.9</c:v>
                </c:pt>
                <c:pt idx="10537">
                  <c:v>106.9</c:v>
                </c:pt>
                <c:pt idx="10538">
                  <c:v>107.1</c:v>
                </c:pt>
                <c:pt idx="10539">
                  <c:v>107.2</c:v>
                </c:pt>
                <c:pt idx="10540">
                  <c:v>107.2</c:v>
                </c:pt>
                <c:pt idx="10541">
                  <c:v>107.3</c:v>
                </c:pt>
                <c:pt idx="10542">
                  <c:v>107.3</c:v>
                </c:pt>
                <c:pt idx="10543">
                  <c:v>107.4</c:v>
                </c:pt>
                <c:pt idx="10544">
                  <c:v>107.5</c:v>
                </c:pt>
                <c:pt idx="10545">
                  <c:v>107.5</c:v>
                </c:pt>
                <c:pt idx="10546">
                  <c:v>107.5</c:v>
                </c:pt>
                <c:pt idx="10547">
                  <c:v>107.6</c:v>
                </c:pt>
                <c:pt idx="10548">
                  <c:v>107.7</c:v>
                </c:pt>
                <c:pt idx="10549">
                  <c:v>107.7</c:v>
                </c:pt>
                <c:pt idx="10550">
                  <c:v>107.7</c:v>
                </c:pt>
                <c:pt idx="10551">
                  <c:v>107.7</c:v>
                </c:pt>
                <c:pt idx="10552">
                  <c:v>107.8</c:v>
                </c:pt>
                <c:pt idx="10553">
                  <c:v>107.8</c:v>
                </c:pt>
                <c:pt idx="10554">
                  <c:v>107.9</c:v>
                </c:pt>
                <c:pt idx="10555">
                  <c:v>107.9</c:v>
                </c:pt>
                <c:pt idx="10556">
                  <c:v>108</c:v>
                </c:pt>
                <c:pt idx="10557">
                  <c:v>108</c:v>
                </c:pt>
                <c:pt idx="10558">
                  <c:v>108.1</c:v>
                </c:pt>
                <c:pt idx="10559">
                  <c:v>108.1</c:v>
                </c:pt>
                <c:pt idx="10560">
                  <c:v>108.1</c:v>
                </c:pt>
                <c:pt idx="10561">
                  <c:v>108.4</c:v>
                </c:pt>
                <c:pt idx="10562">
                  <c:v>108.5</c:v>
                </c:pt>
                <c:pt idx="10563">
                  <c:v>108.5</c:v>
                </c:pt>
                <c:pt idx="10564">
                  <c:v>108.5</c:v>
                </c:pt>
                <c:pt idx="10565">
                  <c:v>108.6</c:v>
                </c:pt>
                <c:pt idx="10566">
                  <c:v>108.7</c:v>
                </c:pt>
                <c:pt idx="10567">
                  <c:v>108.7</c:v>
                </c:pt>
                <c:pt idx="10568">
                  <c:v>108.7</c:v>
                </c:pt>
                <c:pt idx="10569">
                  <c:v>108.7</c:v>
                </c:pt>
                <c:pt idx="10570">
                  <c:v>108.8</c:v>
                </c:pt>
                <c:pt idx="10571">
                  <c:v>108.8</c:v>
                </c:pt>
                <c:pt idx="10572">
                  <c:v>108.9</c:v>
                </c:pt>
                <c:pt idx="10573">
                  <c:v>108.9</c:v>
                </c:pt>
                <c:pt idx="10574">
                  <c:v>108.9</c:v>
                </c:pt>
                <c:pt idx="10575">
                  <c:v>109</c:v>
                </c:pt>
                <c:pt idx="10576">
                  <c:v>109</c:v>
                </c:pt>
                <c:pt idx="10577">
                  <c:v>109</c:v>
                </c:pt>
                <c:pt idx="10578">
                  <c:v>109.1</c:v>
                </c:pt>
                <c:pt idx="10579">
                  <c:v>109.1</c:v>
                </c:pt>
                <c:pt idx="10580">
                  <c:v>109.3</c:v>
                </c:pt>
                <c:pt idx="10581">
                  <c:v>109.3</c:v>
                </c:pt>
                <c:pt idx="10582">
                  <c:v>109.3</c:v>
                </c:pt>
                <c:pt idx="10583">
                  <c:v>109.3</c:v>
                </c:pt>
                <c:pt idx="10584">
                  <c:v>109.4</c:v>
                </c:pt>
                <c:pt idx="10585">
                  <c:v>109.4</c:v>
                </c:pt>
                <c:pt idx="10586">
                  <c:v>109.4</c:v>
                </c:pt>
                <c:pt idx="10587">
                  <c:v>109.4</c:v>
                </c:pt>
                <c:pt idx="10588">
                  <c:v>109.4</c:v>
                </c:pt>
                <c:pt idx="10589">
                  <c:v>109.5</c:v>
                </c:pt>
                <c:pt idx="10590">
                  <c:v>109.5</c:v>
                </c:pt>
                <c:pt idx="10591">
                  <c:v>109.6</c:v>
                </c:pt>
                <c:pt idx="10592">
                  <c:v>109.7</c:v>
                </c:pt>
                <c:pt idx="10593">
                  <c:v>109.7</c:v>
                </c:pt>
                <c:pt idx="10594">
                  <c:v>109.7</c:v>
                </c:pt>
                <c:pt idx="10595">
                  <c:v>109.8</c:v>
                </c:pt>
                <c:pt idx="10596">
                  <c:v>109.8</c:v>
                </c:pt>
                <c:pt idx="10597">
                  <c:v>109.9</c:v>
                </c:pt>
                <c:pt idx="10598">
                  <c:v>109.9</c:v>
                </c:pt>
                <c:pt idx="10599">
                  <c:v>110</c:v>
                </c:pt>
                <c:pt idx="10600">
                  <c:v>110</c:v>
                </c:pt>
                <c:pt idx="10601">
                  <c:v>110</c:v>
                </c:pt>
                <c:pt idx="10602">
                  <c:v>110</c:v>
                </c:pt>
                <c:pt idx="10603">
                  <c:v>110.1</c:v>
                </c:pt>
                <c:pt idx="10604">
                  <c:v>110.1</c:v>
                </c:pt>
                <c:pt idx="10605">
                  <c:v>110.3</c:v>
                </c:pt>
                <c:pt idx="10606">
                  <c:v>110.3</c:v>
                </c:pt>
                <c:pt idx="10607">
                  <c:v>110.3</c:v>
                </c:pt>
                <c:pt idx="10608">
                  <c:v>110.3</c:v>
                </c:pt>
                <c:pt idx="10609">
                  <c:v>110.3</c:v>
                </c:pt>
                <c:pt idx="10610">
                  <c:v>110.4</c:v>
                </c:pt>
                <c:pt idx="10611">
                  <c:v>110.4</c:v>
                </c:pt>
                <c:pt idx="10612">
                  <c:v>110.5</c:v>
                </c:pt>
                <c:pt idx="10613">
                  <c:v>110.5</c:v>
                </c:pt>
                <c:pt idx="10614">
                  <c:v>110.7</c:v>
                </c:pt>
                <c:pt idx="10615">
                  <c:v>110.7</c:v>
                </c:pt>
                <c:pt idx="10616">
                  <c:v>110.7</c:v>
                </c:pt>
                <c:pt idx="10617">
                  <c:v>110.8</c:v>
                </c:pt>
                <c:pt idx="10618">
                  <c:v>110.8</c:v>
                </c:pt>
                <c:pt idx="10619">
                  <c:v>110.8</c:v>
                </c:pt>
                <c:pt idx="10620">
                  <c:v>110.9</c:v>
                </c:pt>
                <c:pt idx="10621">
                  <c:v>110.9</c:v>
                </c:pt>
                <c:pt idx="10622">
                  <c:v>111</c:v>
                </c:pt>
                <c:pt idx="10623">
                  <c:v>111</c:v>
                </c:pt>
                <c:pt idx="10624">
                  <c:v>111</c:v>
                </c:pt>
                <c:pt idx="10625">
                  <c:v>111</c:v>
                </c:pt>
                <c:pt idx="10626">
                  <c:v>111.1</c:v>
                </c:pt>
                <c:pt idx="10627">
                  <c:v>111.2</c:v>
                </c:pt>
                <c:pt idx="10628">
                  <c:v>111.3</c:v>
                </c:pt>
                <c:pt idx="10629">
                  <c:v>111.3</c:v>
                </c:pt>
                <c:pt idx="10630">
                  <c:v>111.3</c:v>
                </c:pt>
                <c:pt idx="10631">
                  <c:v>111.5</c:v>
                </c:pt>
                <c:pt idx="10632">
                  <c:v>111.6</c:v>
                </c:pt>
                <c:pt idx="10633">
                  <c:v>111.9</c:v>
                </c:pt>
                <c:pt idx="10634">
                  <c:v>111.9</c:v>
                </c:pt>
                <c:pt idx="10635">
                  <c:v>111.9</c:v>
                </c:pt>
                <c:pt idx="10636">
                  <c:v>111.9</c:v>
                </c:pt>
                <c:pt idx="10637">
                  <c:v>112</c:v>
                </c:pt>
                <c:pt idx="10638">
                  <c:v>112.1</c:v>
                </c:pt>
                <c:pt idx="10639">
                  <c:v>112.1</c:v>
                </c:pt>
                <c:pt idx="10640">
                  <c:v>112.2</c:v>
                </c:pt>
                <c:pt idx="10641">
                  <c:v>112.2</c:v>
                </c:pt>
                <c:pt idx="10642">
                  <c:v>112.3</c:v>
                </c:pt>
                <c:pt idx="10643">
                  <c:v>112.3</c:v>
                </c:pt>
                <c:pt idx="10644">
                  <c:v>112.3</c:v>
                </c:pt>
                <c:pt idx="10645">
                  <c:v>112.4</c:v>
                </c:pt>
                <c:pt idx="10646">
                  <c:v>112.4</c:v>
                </c:pt>
                <c:pt idx="10647">
                  <c:v>112.5</c:v>
                </c:pt>
                <c:pt idx="10648">
                  <c:v>112.7</c:v>
                </c:pt>
                <c:pt idx="10649">
                  <c:v>112.8</c:v>
                </c:pt>
                <c:pt idx="10650">
                  <c:v>112.8</c:v>
                </c:pt>
                <c:pt idx="10651">
                  <c:v>112.9</c:v>
                </c:pt>
                <c:pt idx="10652">
                  <c:v>113</c:v>
                </c:pt>
                <c:pt idx="10653">
                  <c:v>113</c:v>
                </c:pt>
                <c:pt idx="10654">
                  <c:v>113</c:v>
                </c:pt>
                <c:pt idx="10655">
                  <c:v>113.1</c:v>
                </c:pt>
                <c:pt idx="10656">
                  <c:v>113.2</c:v>
                </c:pt>
                <c:pt idx="10657">
                  <c:v>113.3</c:v>
                </c:pt>
                <c:pt idx="10658">
                  <c:v>113.3</c:v>
                </c:pt>
                <c:pt idx="10659">
                  <c:v>113.3</c:v>
                </c:pt>
                <c:pt idx="10660">
                  <c:v>113.3</c:v>
                </c:pt>
                <c:pt idx="10661">
                  <c:v>113.3</c:v>
                </c:pt>
                <c:pt idx="10662">
                  <c:v>113.4</c:v>
                </c:pt>
                <c:pt idx="10663">
                  <c:v>113.5</c:v>
                </c:pt>
                <c:pt idx="10664">
                  <c:v>113.6</c:v>
                </c:pt>
                <c:pt idx="10665">
                  <c:v>113.6</c:v>
                </c:pt>
                <c:pt idx="10666">
                  <c:v>113.6</c:v>
                </c:pt>
                <c:pt idx="10667">
                  <c:v>113.7</c:v>
                </c:pt>
                <c:pt idx="10668">
                  <c:v>113.7</c:v>
                </c:pt>
                <c:pt idx="10669">
                  <c:v>113.7</c:v>
                </c:pt>
                <c:pt idx="10670">
                  <c:v>113.8</c:v>
                </c:pt>
                <c:pt idx="10671">
                  <c:v>113.8</c:v>
                </c:pt>
                <c:pt idx="10672">
                  <c:v>113.9</c:v>
                </c:pt>
                <c:pt idx="10673">
                  <c:v>113.9</c:v>
                </c:pt>
                <c:pt idx="10674">
                  <c:v>113.9</c:v>
                </c:pt>
                <c:pt idx="10675">
                  <c:v>113.9</c:v>
                </c:pt>
                <c:pt idx="10676">
                  <c:v>114</c:v>
                </c:pt>
                <c:pt idx="10677">
                  <c:v>114</c:v>
                </c:pt>
                <c:pt idx="10678">
                  <c:v>114</c:v>
                </c:pt>
                <c:pt idx="10679">
                  <c:v>114.1</c:v>
                </c:pt>
                <c:pt idx="10680">
                  <c:v>114.3</c:v>
                </c:pt>
                <c:pt idx="10681">
                  <c:v>114.4</c:v>
                </c:pt>
                <c:pt idx="10682">
                  <c:v>114.4</c:v>
                </c:pt>
                <c:pt idx="10683">
                  <c:v>114.4</c:v>
                </c:pt>
                <c:pt idx="10684">
                  <c:v>114.4</c:v>
                </c:pt>
                <c:pt idx="10685">
                  <c:v>114.5</c:v>
                </c:pt>
                <c:pt idx="10686">
                  <c:v>114.5</c:v>
                </c:pt>
                <c:pt idx="10687">
                  <c:v>114.6</c:v>
                </c:pt>
                <c:pt idx="10688">
                  <c:v>114.6</c:v>
                </c:pt>
                <c:pt idx="10689">
                  <c:v>114.6</c:v>
                </c:pt>
                <c:pt idx="10690">
                  <c:v>114.6</c:v>
                </c:pt>
                <c:pt idx="10691">
                  <c:v>114.6</c:v>
                </c:pt>
                <c:pt idx="10692">
                  <c:v>114.7</c:v>
                </c:pt>
                <c:pt idx="10693">
                  <c:v>114.7</c:v>
                </c:pt>
                <c:pt idx="10694">
                  <c:v>114.7</c:v>
                </c:pt>
                <c:pt idx="10695">
                  <c:v>114.8</c:v>
                </c:pt>
                <c:pt idx="10696">
                  <c:v>114.9</c:v>
                </c:pt>
                <c:pt idx="10697">
                  <c:v>115.1</c:v>
                </c:pt>
                <c:pt idx="10698">
                  <c:v>115.2</c:v>
                </c:pt>
                <c:pt idx="10699">
                  <c:v>115.2</c:v>
                </c:pt>
                <c:pt idx="10700">
                  <c:v>115.3</c:v>
                </c:pt>
                <c:pt idx="10701">
                  <c:v>115.4</c:v>
                </c:pt>
                <c:pt idx="10702">
                  <c:v>115.4</c:v>
                </c:pt>
                <c:pt idx="10703">
                  <c:v>115.5</c:v>
                </c:pt>
                <c:pt idx="10704">
                  <c:v>115.5</c:v>
                </c:pt>
                <c:pt idx="10705">
                  <c:v>115.5</c:v>
                </c:pt>
                <c:pt idx="10706">
                  <c:v>115.5</c:v>
                </c:pt>
                <c:pt idx="10707">
                  <c:v>115.5</c:v>
                </c:pt>
                <c:pt idx="10708">
                  <c:v>115.5</c:v>
                </c:pt>
                <c:pt idx="10709">
                  <c:v>115.6</c:v>
                </c:pt>
                <c:pt idx="10710">
                  <c:v>115.6</c:v>
                </c:pt>
                <c:pt idx="10711">
                  <c:v>115.6</c:v>
                </c:pt>
                <c:pt idx="10712">
                  <c:v>115.6</c:v>
                </c:pt>
                <c:pt idx="10713">
                  <c:v>115.7</c:v>
                </c:pt>
                <c:pt idx="10714">
                  <c:v>115.8</c:v>
                </c:pt>
                <c:pt idx="10715">
                  <c:v>115.9</c:v>
                </c:pt>
                <c:pt idx="10716">
                  <c:v>115.9</c:v>
                </c:pt>
                <c:pt idx="10717">
                  <c:v>116</c:v>
                </c:pt>
                <c:pt idx="10718">
                  <c:v>116.1</c:v>
                </c:pt>
                <c:pt idx="10719">
                  <c:v>116.2</c:v>
                </c:pt>
                <c:pt idx="10720">
                  <c:v>116.2</c:v>
                </c:pt>
                <c:pt idx="10721">
                  <c:v>116.3</c:v>
                </c:pt>
                <c:pt idx="10722">
                  <c:v>116.5</c:v>
                </c:pt>
                <c:pt idx="10723">
                  <c:v>116.6</c:v>
                </c:pt>
                <c:pt idx="10724">
                  <c:v>116.6</c:v>
                </c:pt>
                <c:pt idx="10725">
                  <c:v>116.7</c:v>
                </c:pt>
                <c:pt idx="10726">
                  <c:v>116.7</c:v>
                </c:pt>
                <c:pt idx="10727">
                  <c:v>116.9</c:v>
                </c:pt>
                <c:pt idx="10728">
                  <c:v>116.9</c:v>
                </c:pt>
                <c:pt idx="10729">
                  <c:v>116.9</c:v>
                </c:pt>
                <c:pt idx="10730">
                  <c:v>117</c:v>
                </c:pt>
                <c:pt idx="10731">
                  <c:v>117.1</c:v>
                </c:pt>
                <c:pt idx="10732">
                  <c:v>117.1</c:v>
                </c:pt>
                <c:pt idx="10733">
                  <c:v>117.1</c:v>
                </c:pt>
                <c:pt idx="10734">
                  <c:v>117.3</c:v>
                </c:pt>
                <c:pt idx="10735">
                  <c:v>117.3</c:v>
                </c:pt>
                <c:pt idx="10736">
                  <c:v>117.3</c:v>
                </c:pt>
                <c:pt idx="10737">
                  <c:v>117.5</c:v>
                </c:pt>
                <c:pt idx="10738">
                  <c:v>117.5</c:v>
                </c:pt>
                <c:pt idx="10739">
                  <c:v>117.5</c:v>
                </c:pt>
                <c:pt idx="10740">
                  <c:v>117.5</c:v>
                </c:pt>
                <c:pt idx="10741">
                  <c:v>117.6</c:v>
                </c:pt>
                <c:pt idx="10742">
                  <c:v>117.7</c:v>
                </c:pt>
                <c:pt idx="10743">
                  <c:v>117.7</c:v>
                </c:pt>
                <c:pt idx="10744">
                  <c:v>117.8</c:v>
                </c:pt>
                <c:pt idx="10745">
                  <c:v>117.8</c:v>
                </c:pt>
                <c:pt idx="10746">
                  <c:v>117.8</c:v>
                </c:pt>
                <c:pt idx="10747">
                  <c:v>118</c:v>
                </c:pt>
                <c:pt idx="10748">
                  <c:v>118</c:v>
                </c:pt>
                <c:pt idx="10749">
                  <c:v>118</c:v>
                </c:pt>
                <c:pt idx="10750">
                  <c:v>118.1</c:v>
                </c:pt>
                <c:pt idx="10751">
                  <c:v>118.1</c:v>
                </c:pt>
                <c:pt idx="10752">
                  <c:v>118.2</c:v>
                </c:pt>
                <c:pt idx="10753">
                  <c:v>118.3</c:v>
                </c:pt>
                <c:pt idx="10754">
                  <c:v>118.3</c:v>
                </c:pt>
                <c:pt idx="10755">
                  <c:v>118.3</c:v>
                </c:pt>
                <c:pt idx="10756">
                  <c:v>118.3</c:v>
                </c:pt>
                <c:pt idx="10757">
                  <c:v>118.4</c:v>
                </c:pt>
                <c:pt idx="10758">
                  <c:v>118.4</c:v>
                </c:pt>
                <c:pt idx="10759">
                  <c:v>118.5</c:v>
                </c:pt>
                <c:pt idx="10760">
                  <c:v>118.6</c:v>
                </c:pt>
                <c:pt idx="10761">
                  <c:v>118.7</c:v>
                </c:pt>
                <c:pt idx="10762">
                  <c:v>118.7</c:v>
                </c:pt>
                <c:pt idx="10763">
                  <c:v>118.7</c:v>
                </c:pt>
                <c:pt idx="10764">
                  <c:v>118.8</c:v>
                </c:pt>
                <c:pt idx="10765">
                  <c:v>118.8</c:v>
                </c:pt>
                <c:pt idx="10766">
                  <c:v>118.8</c:v>
                </c:pt>
                <c:pt idx="10767">
                  <c:v>118.8</c:v>
                </c:pt>
                <c:pt idx="10768">
                  <c:v>118.9</c:v>
                </c:pt>
                <c:pt idx="10769">
                  <c:v>118.9</c:v>
                </c:pt>
                <c:pt idx="10770">
                  <c:v>118.9</c:v>
                </c:pt>
                <c:pt idx="10771">
                  <c:v>118.9</c:v>
                </c:pt>
                <c:pt idx="10772">
                  <c:v>119.1</c:v>
                </c:pt>
                <c:pt idx="10773">
                  <c:v>119.1</c:v>
                </c:pt>
                <c:pt idx="10774">
                  <c:v>119.2</c:v>
                </c:pt>
                <c:pt idx="10775">
                  <c:v>119.2</c:v>
                </c:pt>
                <c:pt idx="10776">
                  <c:v>119.3</c:v>
                </c:pt>
                <c:pt idx="10777">
                  <c:v>119.3</c:v>
                </c:pt>
                <c:pt idx="10778">
                  <c:v>119.3</c:v>
                </c:pt>
                <c:pt idx="10779">
                  <c:v>119.3</c:v>
                </c:pt>
                <c:pt idx="10780">
                  <c:v>119.4</c:v>
                </c:pt>
                <c:pt idx="10781">
                  <c:v>119.4</c:v>
                </c:pt>
                <c:pt idx="10782">
                  <c:v>119.4</c:v>
                </c:pt>
                <c:pt idx="10783">
                  <c:v>119.4</c:v>
                </c:pt>
                <c:pt idx="10784">
                  <c:v>119.5</c:v>
                </c:pt>
                <c:pt idx="10785">
                  <c:v>119.5</c:v>
                </c:pt>
                <c:pt idx="10786">
                  <c:v>119.5</c:v>
                </c:pt>
                <c:pt idx="10787">
                  <c:v>119.6</c:v>
                </c:pt>
                <c:pt idx="10788">
                  <c:v>119.6</c:v>
                </c:pt>
                <c:pt idx="10789">
                  <c:v>119.6</c:v>
                </c:pt>
                <c:pt idx="10790">
                  <c:v>119.6</c:v>
                </c:pt>
                <c:pt idx="10791">
                  <c:v>119.6</c:v>
                </c:pt>
                <c:pt idx="10792">
                  <c:v>119.6</c:v>
                </c:pt>
                <c:pt idx="10793">
                  <c:v>119.6</c:v>
                </c:pt>
                <c:pt idx="10794">
                  <c:v>119.7</c:v>
                </c:pt>
                <c:pt idx="10795">
                  <c:v>119.8</c:v>
                </c:pt>
                <c:pt idx="10796">
                  <c:v>119.8</c:v>
                </c:pt>
                <c:pt idx="10797">
                  <c:v>119.8</c:v>
                </c:pt>
                <c:pt idx="10798">
                  <c:v>119.8</c:v>
                </c:pt>
                <c:pt idx="10799">
                  <c:v>119.9</c:v>
                </c:pt>
                <c:pt idx="10800">
                  <c:v>119.9</c:v>
                </c:pt>
                <c:pt idx="10801">
                  <c:v>119.9</c:v>
                </c:pt>
                <c:pt idx="10802">
                  <c:v>120</c:v>
                </c:pt>
                <c:pt idx="10803">
                  <c:v>120.1</c:v>
                </c:pt>
                <c:pt idx="10804">
                  <c:v>120.1</c:v>
                </c:pt>
                <c:pt idx="10805">
                  <c:v>120.3</c:v>
                </c:pt>
                <c:pt idx="10806">
                  <c:v>120.4</c:v>
                </c:pt>
                <c:pt idx="10807">
                  <c:v>120.5</c:v>
                </c:pt>
                <c:pt idx="10808">
                  <c:v>120.5</c:v>
                </c:pt>
                <c:pt idx="10809">
                  <c:v>120.5</c:v>
                </c:pt>
                <c:pt idx="10810">
                  <c:v>120.5</c:v>
                </c:pt>
                <c:pt idx="10811">
                  <c:v>120.6</c:v>
                </c:pt>
                <c:pt idx="10812">
                  <c:v>120.6</c:v>
                </c:pt>
                <c:pt idx="10813">
                  <c:v>120.7</c:v>
                </c:pt>
                <c:pt idx="10814">
                  <c:v>120.8</c:v>
                </c:pt>
                <c:pt idx="10815">
                  <c:v>120.8</c:v>
                </c:pt>
                <c:pt idx="10816">
                  <c:v>120.8</c:v>
                </c:pt>
                <c:pt idx="10817">
                  <c:v>120.8</c:v>
                </c:pt>
                <c:pt idx="10818">
                  <c:v>120.9</c:v>
                </c:pt>
                <c:pt idx="10819">
                  <c:v>121</c:v>
                </c:pt>
                <c:pt idx="10820">
                  <c:v>121.1</c:v>
                </c:pt>
                <c:pt idx="10821">
                  <c:v>121.1</c:v>
                </c:pt>
                <c:pt idx="10822">
                  <c:v>121.1</c:v>
                </c:pt>
                <c:pt idx="10823">
                  <c:v>121.2</c:v>
                </c:pt>
                <c:pt idx="10824">
                  <c:v>121.2</c:v>
                </c:pt>
                <c:pt idx="10825">
                  <c:v>121.3</c:v>
                </c:pt>
                <c:pt idx="10826">
                  <c:v>121.4</c:v>
                </c:pt>
                <c:pt idx="10827">
                  <c:v>121.4</c:v>
                </c:pt>
                <c:pt idx="10828">
                  <c:v>121.5</c:v>
                </c:pt>
                <c:pt idx="10829">
                  <c:v>121.5</c:v>
                </c:pt>
                <c:pt idx="10830">
                  <c:v>121.5</c:v>
                </c:pt>
                <c:pt idx="10831">
                  <c:v>121.5</c:v>
                </c:pt>
                <c:pt idx="10832">
                  <c:v>121.6</c:v>
                </c:pt>
                <c:pt idx="10833">
                  <c:v>121.7</c:v>
                </c:pt>
                <c:pt idx="10834">
                  <c:v>121.9</c:v>
                </c:pt>
                <c:pt idx="10835">
                  <c:v>121.9</c:v>
                </c:pt>
                <c:pt idx="10836">
                  <c:v>122</c:v>
                </c:pt>
                <c:pt idx="10837">
                  <c:v>122</c:v>
                </c:pt>
                <c:pt idx="10838">
                  <c:v>122.2</c:v>
                </c:pt>
                <c:pt idx="10839">
                  <c:v>122.3</c:v>
                </c:pt>
                <c:pt idx="10840">
                  <c:v>122.4</c:v>
                </c:pt>
                <c:pt idx="10841">
                  <c:v>122.5</c:v>
                </c:pt>
                <c:pt idx="10842">
                  <c:v>122.5</c:v>
                </c:pt>
                <c:pt idx="10843">
                  <c:v>122.5</c:v>
                </c:pt>
                <c:pt idx="10844">
                  <c:v>122.6</c:v>
                </c:pt>
                <c:pt idx="10845">
                  <c:v>122.7</c:v>
                </c:pt>
                <c:pt idx="10846">
                  <c:v>122.7</c:v>
                </c:pt>
                <c:pt idx="10847">
                  <c:v>123</c:v>
                </c:pt>
                <c:pt idx="10848">
                  <c:v>123</c:v>
                </c:pt>
                <c:pt idx="10849">
                  <c:v>123</c:v>
                </c:pt>
                <c:pt idx="10850">
                  <c:v>123.1</c:v>
                </c:pt>
                <c:pt idx="10851">
                  <c:v>123.1</c:v>
                </c:pt>
                <c:pt idx="10852">
                  <c:v>123.2</c:v>
                </c:pt>
                <c:pt idx="10853">
                  <c:v>123.2</c:v>
                </c:pt>
                <c:pt idx="10854">
                  <c:v>123.2</c:v>
                </c:pt>
                <c:pt idx="10855">
                  <c:v>123.3</c:v>
                </c:pt>
                <c:pt idx="10856">
                  <c:v>123.3</c:v>
                </c:pt>
                <c:pt idx="10857">
                  <c:v>123.3</c:v>
                </c:pt>
                <c:pt idx="10858">
                  <c:v>123.4</c:v>
                </c:pt>
                <c:pt idx="10859">
                  <c:v>123.5</c:v>
                </c:pt>
                <c:pt idx="10860">
                  <c:v>123.5</c:v>
                </c:pt>
                <c:pt idx="10861">
                  <c:v>123.6</c:v>
                </c:pt>
                <c:pt idx="10862">
                  <c:v>123.6</c:v>
                </c:pt>
                <c:pt idx="10863">
                  <c:v>123.7</c:v>
                </c:pt>
                <c:pt idx="10864">
                  <c:v>123.7</c:v>
                </c:pt>
                <c:pt idx="10865">
                  <c:v>123.8</c:v>
                </c:pt>
                <c:pt idx="10866">
                  <c:v>123.9</c:v>
                </c:pt>
                <c:pt idx="10867">
                  <c:v>123.9</c:v>
                </c:pt>
                <c:pt idx="10868">
                  <c:v>124.1</c:v>
                </c:pt>
                <c:pt idx="10869">
                  <c:v>124.1</c:v>
                </c:pt>
                <c:pt idx="10870">
                  <c:v>124.2</c:v>
                </c:pt>
                <c:pt idx="10871">
                  <c:v>124.2</c:v>
                </c:pt>
                <c:pt idx="10872">
                  <c:v>124.2</c:v>
                </c:pt>
                <c:pt idx="10873">
                  <c:v>124.2</c:v>
                </c:pt>
                <c:pt idx="10874">
                  <c:v>124.3</c:v>
                </c:pt>
                <c:pt idx="10875">
                  <c:v>124.3</c:v>
                </c:pt>
                <c:pt idx="10876">
                  <c:v>124.4</c:v>
                </c:pt>
                <c:pt idx="10877">
                  <c:v>124.5</c:v>
                </c:pt>
                <c:pt idx="10878">
                  <c:v>124.5</c:v>
                </c:pt>
                <c:pt idx="10879">
                  <c:v>124.6</c:v>
                </c:pt>
                <c:pt idx="10880">
                  <c:v>124.6</c:v>
                </c:pt>
                <c:pt idx="10881">
                  <c:v>124.8</c:v>
                </c:pt>
                <c:pt idx="10882">
                  <c:v>124.9</c:v>
                </c:pt>
                <c:pt idx="10883">
                  <c:v>124.9</c:v>
                </c:pt>
                <c:pt idx="10884">
                  <c:v>124.9</c:v>
                </c:pt>
                <c:pt idx="10885">
                  <c:v>124.9</c:v>
                </c:pt>
                <c:pt idx="10886">
                  <c:v>124.9</c:v>
                </c:pt>
                <c:pt idx="10887">
                  <c:v>124.9</c:v>
                </c:pt>
                <c:pt idx="10888">
                  <c:v>125</c:v>
                </c:pt>
                <c:pt idx="10889">
                  <c:v>125</c:v>
                </c:pt>
                <c:pt idx="10890">
                  <c:v>125</c:v>
                </c:pt>
                <c:pt idx="10891">
                  <c:v>125.1</c:v>
                </c:pt>
                <c:pt idx="10892">
                  <c:v>125.2</c:v>
                </c:pt>
                <c:pt idx="10893">
                  <c:v>125.3</c:v>
                </c:pt>
                <c:pt idx="10894">
                  <c:v>125.3</c:v>
                </c:pt>
                <c:pt idx="10895">
                  <c:v>125.6</c:v>
                </c:pt>
                <c:pt idx="10896">
                  <c:v>125.7</c:v>
                </c:pt>
                <c:pt idx="10897">
                  <c:v>125.7</c:v>
                </c:pt>
                <c:pt idx="10898">
                  <c:v>125.8</c:v>
                </c:pt>
                <c:pt idx="10899">
                  <c:v>125.8</c:v>
                </c:pt>
                <c:pt idx="10900">
                  <c:v>125.9</c:v>
                </c:pt>
                <c:pt idx="10901">
                  <c:v>125.9</c:v>
                </c:pt>
                <c:pt idx="10902">
                  <c:v>125.9</c:v>
                </c:pt>
                <c:pt idx="10903">
                  <c:v>126</c:v>
                </c:pt>
                <c:pt idx="10904">
                  <c:v>126</c:v>
                </c:pt>
                <c:pt idx="10905">
                  <c:v>126.1</c:v>
                </c:pt>
                <c:pt idx="10906">
                  <c:v>126.2</c:v>
                </c:pt>
                <c:pt idx="10907">
                  <c:v>126.2</c:v>
                </c:pt>
                <c:pt idx="10908">
                  <c:v>126.3</c:v>
                </c:pt>
                <c:pt idx="10909">
                  <c:v>126.3</c:v>
                </c:pt>
                <c:pt idx="10910">
                  <c:v>126.4</c:v>
                </c:pt>
                <c:pt idx="10911">
                  <c:v>126.5</c:v>
                </c:pt>
                <c:pt idx="10912">
                  <c:v>126.5</c:v>
                </c:pt>
                <c:pt idx="10913">
                  <c:v>126.6</c:v>
                </c:pt>
                <c:pt idx="10914">
                  <c:v>126.7</c:v>
                </c:pt>
                <c:pt idx="10915">
                  <c:v>126.7</c:v>
                </c:pt>
                <c:pt idx="10916">
                  <c:v>126.7</c:v>
                </c:pt>
                <c:pt idx="10917">
                  <c:v>126.7</c:v>
                </c:pt>
                <c:pt idx="10918">
                  <c:v>126.8</c:v>
                </c:pt>
                <c:pt idx="10919">
                  <c:v>126.8</c:v>
                </c:pt>
                <c:pt idx="10920">
                  <c:v>126.8</c:v>
                </c:pt>
                <c:pt idx="10921">
                  <c:v>126.9</c:v>
                </c:pt>
                <c:pt idx="10922">
                  <c:v>126.9</c:v>
                </c:pt>
                <c:pt idx="10923">
                  <c:v>126.9</c:v>
                </c:pt>
                <c:pt idx="10924">
                  <c:v>126.9</c:v>
                </c:pt>
                <c:pt idx="10925">
                  <c:v>127</c:v>
                </c:pt>
                <c:pt idx="10926">
                  <c:v>127.1</c:v>
                </c:pt>
                <c:pt idx="10927">
                  <c:v>127.1</c:v>
                </c:pt>
                <c:pt idx="10928">
                  <c:v>127.2</c:v>
                </c:pt>
                <c:pt idx="10929">
                  <c:v>127.2</c:v>
                </c:pt>
                <c:pt idx="10930">
                  <c:v>127.2</c:v>
                </c:pt>
                <c:pt idx="10931">
                  <c:v>127.2</c:v>
                </c:pt>
                <c:pt idx="10932">
                  <c:v>127.2</c:v>
                </c:pt>
                <c:pt idx="10933">
                  <c:v>127.3</c:v>
                </c:pt>
                <c:pt idx="10934">
                  <c:v>127.3</c:v>
                </c:pt>
                <c:pt idx="10935">
                  <c:v>127.3</c:v>
                </c:pt>
                <c:pt idx="10936">
                  <c:v>127.4</c:v>
                </c:pt>
                <c:pt idx="10937">
                  <c:v>127.4</c:v>
                </c:pt>
                <c:pt idx="10938">
                  <c:v>127.4</c:v>
                </c:pt>
                <c:pt idx="10939">
                  <c:v>127.5</c:v>
                </c:pt>
                <c:pt idx="10940">
                  <c:v>127.6</c:v>
                </c:pt>
                <c:pt idx="10941">
                  <c:v>127.6</c:v>
                </c:pt>
                <c:pt idx="10942">
                  <c:v>127.7</c:v>
                </c:pt>
                <c:pt idx="10943">
                  <c:v>127.7</c:v>
                </c:pt>
                <c:pt idx="10944">
                  <c:v>127.7</c:v>
                </c:pt>
                <c:pt idx="10945">
                  <c:v>127.7</c:v>
                </c:pt>
                <c:pt idx="10946">
                  <c:v>127.8</c:v>
                </c:pt>
                <c:pt idx="10947">
                  <c:v>127.8</c:v>
                </c:pt>
                <c:pt idx="10948">
                  <c:v>128</c:v>
                </c:pt>
                <c:pt idx="10949">
                  <c:v>128</c:v>
                </c:pt>
                <c:pt idx="10950">
                  <c:v>128.1</c:v>
                </c:pt>
                <c:pt idx="10951">
                  <c:v>128.1</c:v>
                </c:pt>
                <c:pt idx="10952">
                  <c:v>128.1</c:v>
                </c:pt>
                <c:pt idx="10953">
                  <c:v>128.19999999999999</c:v>
                </c:pt>
                <c:pt idx="10954">
                  <c:v>128.30000000000001</c:v>
                </c:pt>
                <c:pt idx="10955">
                  <c:v>128.30000000000001</c:v>
                </c:pt>
                <c:pt idx="10956">
                  <c:v>128.4</c:v>
                </c:pt>
                <c:pt idx="10957">
                  <c:v>128.6</c:v>
                </c:pt>
                <c:pt idx="10958">
                  <c:v>128.80000000000001</c:v>
                </c:pt>
                <c:pt idx="10959">
                  <c:v>128.80000000000001</c:v>
                </c:pt>
                <c:pt idx="10960">
                  <c:v>128.9</c:v>
                </c:pt>
                <c:pt idx="10961">
                  <c:v>128.9</c:v>
                </c:pt>
                <c:pt idx="10962">
                  <c:v>128.9</c:v>
                </c:pt>
                <c:pt idx="10963">
                  <c:v>129</c:v>
                </c:pt>
                <c:pt idx="10964">
                  <c:v>129.1</c:v>
                </c:pt>
                <c:pt idx="10965">
                  <c:v>129.1</c:v>
                </c:pt>
                <c:pt idx="10966">
                  <c:v>129.19999999999999</c:v>
                </c:pt>
                <c:pt idx="10967">
                  <c:v>129.19999999999999</c:v>
                </c:pt>
                <c:pt idx="10968">
                  <c:v>129.19999999999999</c:v>
                </c:pt>
                <c:pt idx="10969">
                  <c:v>129.19999999999999</c:v>
                </c:pt>
                <c:pt idx="10970">
                  <c:v>129.30000000000001</c:v>
                </c:pt>
                <c:pt idx="10971">
                  <c:v>129.69999999999999</c:v>
                </c:pt>
                <c:pt idx="10972">
                  <c:v>129.69999999999999</c:v>
                </c:pt>
                <c:pt idx="10973">
                  <c:v>129.69999999999999</c:v>
                </c:pt>
                <c:pt idx="10974">
                  <c:v>129.80000000000001</c:v>
                </c:pt>
                <c:pt idx="10975">
                  <c:v>129.80000000000001</c:v>
                </c:pt>
                <c:pt idx="10976">
                  <c:v>129.9</c:v>
                </c:pt>
                <c:pt idx="10977">
                  <c:v>129.9</c:v>
                </c:pt>
                <c:pt idx="10978">
                  <c:v>129.9</c:v>
                </c:pt>
                <c:pt idx="10979">
                  <c:v>129.9</c:v>
                </c:pt>
                <c:pt idx="10980">
                  <c:v>130.1</c:v>
                </c:pt>
                <c:pt idx="10981">
                  <c:v>130.19999999999999</c:v>
                </c:pt>
                <c:pt idx="10982">
                  <c:v>130.19999999999999</c:v>
                </c:pt>
                <c:pt idx="10983">
                  <c:v>130.19999999999999</c:v>
                </c:pt>
                <c:pt idx="10984">
                  <c:v>130.30000000000001</c:v>
                </c:pt>
                <c:pt idx="10985">
                  <c:v>130.4</c:v>
                </c:pt>
                <c:pt idx="10986">
                  <c:v>130.4</c:v>
                </c:pt>
                <c:pt idx="10987">
                  <c:v>130.4</c:v>
                </c:pt>
                <c:pt idx="10988">
                  <c:v>130.4</c:v>
                </c:pt>
                <c:pt idx="10989">
                  <c:v>130.5</c:v>
                </c:pt>
                <c:pt idx="10990">
                  <c:v>130.5</c:v>
                </c:pt>
                <c:pt idx="10991">
                  <c:v>130.5</c:v>
                </c:pt>
                <c:pt idx="10992">
                  <c:v>130.5</c:v>
                </c:pt>
                <c:pt idx="10993">
                  <c:v>130.6</c:v>
                </c:pt>
                <c:pt idx="10994">
                  <c:v>130.6</c:v>
                </c:pt>
                <c:pt idx="10995">
                  <c:v>130.80000000000001</c:v>
                </c:pt>
                <c:pt idx="10996">
                  <c:v>130.80000000000001</c:v>
                </c:pt>
                <c:pt idx="10997">
                  <c:v>130.9</c:v>
                </c:pt>
                <c:pt idx="10998">
                  <c:v>131</c:v>
                </c:pt>
                <c:pt idx="10999">
                  <c:v>131.1</c:v>
                </c:pt>
                <c:pt idx="11000">
                  <c:v>131.19999999999999</c:v>
                </c:pt>
                <c:pt idx="11001">
                  <c:v>131.30000000000001</c:v>
                </c:pt>
                <c:pt idx="11002">
                  <c:v>131.4</c:v>
                </c:pt>
                <c:pt idx="11003">
                  <c:v>131.5</c:v>
                </c:pt>
                <c:pt idx="11004">
                  <c:v>131.5</c:v>
                </c:pt>
                <c:pt idx="11005">
                  <c:v>131.69999999999999</c:v>
                </c:pt>
                <c:pt idx="11006">
                  <c:v>131.69999999999999</c:v>
                </c:pt>
                <c:pt idx="11007">
                  <c:v>131.80000000000001</c:v>
                </c:pt>
                <c:pt idx="11008">
                  <c:v>131.80000000000001</c:v>
                </c:pt>
                <c:pt idx="11009">
                  <c:v>131.9</c:v>
                </c:pt>
                <c:pt idx="11010">
                  <c:v>132</c:v>
                </c:pt>
                <c:pt idx="11011">
                  <c:v>132.1</c:v>
                </c:pt>
                <c:pt idx="11012">
                  <c:v>132.1</c:v>
                </c:pt>
                <c:pt idx="11013">
                  <c:v>132.4</c:v>
                </c:pt>
                <c:pt idx="11014">
                  <c:v>132.4</c:v>
                </c:pt>
                <c:pt idx="11015">
                  <c:v>132.5</c:v>
                </c:pt>
                <c:pt idx="11016">
                  <c:v>132.69999999999999</c:v>
                </c:pt>
                <c:pt idx="11017">
                  <c:v>132.69999999999999</c:v>
                </c:pt>
                <c:pt idx="11018">
                  <c:v>132.69999999999999</c:v>
                </c:pt>
                <c:pt idx="11019">
                  <c:v>133.1</c:v>
                </c:pt>
                <c:pt idx="11020">
                  <c:v>133.1</c:v>
                </c:pt>
                <c:pt idx="11021">
                  <c:v>133.19999999999999</c:v>
                </c:pt>
                <c:pt idx="11022">
                  <c:v>133.30000000000001</c:v>
                </c:pt>
                <c:pt idx="11023">
                  <c:v>133.30000000000001</c:v>
                </c:pt>
                <c:pt idx="11024">
                  <c:v>133.4</c:v>
                </c:pt>
                <c:pt idx="11025">
                  <c:v>133.4</c:v>
                </c:pt>
                <c:pt idx="11026">
                  <c:v>133.4</c:v>
                </c:pt>
                <c:pt idx="11027">
                  <c:v>133.5</c:v>
                </c:pt>
                <c:pt idx="11028">
                  <c:v>133.5</c:v>
                </c:pt>
                <c:pt idx="11029">
                  <c:v>133.6</c:v>
                </c:pt>
                <c:pt idx="11030">
                  <c:v>133.6</c:v>
                </c:pt>
                <c:pt idx="11031">
                  <c:v>133.69999999999999</c:v>
                </c:pt>
                <c:pt idx="11032">
                  <c:v>134</c:v>
                </c:pt>
                <c:pt idx="11033">
                  <c:v>134</c:v>
                </c:pt>
                <c:pt idx="11034">
                  <c:v>134</c:v>
                </c:pt>
                <c:pt idx="11035">
                  <c:v>134.30000000000001</c:v>
                </c:pt>
                <c:pt idx="11036">
                  <c:v>134.30000000000001</c:v>
                </c:pt>
                <c:pt idx="11037">
                  <c:v>134.6</c:v>
                </c:pt>
                <c:pt idx="11038">
                  <c:v>134.6</c:v>
                </c:pt>
                <c:pt idx="11039">
                  <c:v>134.69999999999999</c:v>
                </c:pt>
                <c:pt idx="11040">
                  <c:v>134.80000000000001</c:v>
                </c:pt>
                <c:pt idx="11041">
                  <c:v>134.9</c:v>
                </c:pt>
                <c:pt idx="11042">
                  <c:v>135</c:v>
                </c:pt>
                <c:pt idx="11043">
                  <c:v>135</c:v>
                </c:pt>
                <c:pt idx="11044">
                  <c:v>135.1</c:v>
                </c:pt>
                <c:pt idx="11045">
                  <c:v>135.19999999999999</c:v>
                </c:pt>
                <c:pt idx="11046">
                  <c:v>135.19999999999999</c:v>
                </c:pt>
                <c:pt idx="11047">
                  <c:v>135.30000000000001</c:v>
                </c:pt>
                <c:pt idx="11048">
                  <c:v>135.30000000000001</c:v>
                </c:pt>
                <c:pt idx="11049">
                  <c:v>135.30000000000001</c:v>
                </c:pt>
                <c:pt idx="11050">
                  <c:v>135.30000000000001</c:v>
                </c:pt>
                <c:pt idx="11051">
                  <c:v>135.30000000000001</c:v>
                </c:pt>
                <c:pt idx="11052">
                  <c:v>135.4</c:v>
                </c:pt>
                <c:pt idx="11053">
                  <c:v>135.4</c:v>
                </c:pt>
                <c:pt idx="11054">
                  <c:v>135.6</c:v>
                </c:pt>
                <c:pt idx="11055">
                  <c:v>135.6</c:v>
                </c:pt>
                <c:pt idx="11056">
                  <c:v>135.69999999999999</c:v>
                </c:pt>
                <c:pt idx="11057">
                  <c:v>135.69999999999999</c:v>
                </c:pt>
                <c:pt idx="11058">
                  <c:v>135.69999999999999</c:v>
                </c:pt>
                <c:pt idx="11059">
                  <c:v>135.69999999999999</c:v>
                </c:pt>
                <c:pt idx="11060">
                  <c:v>135.69999999999999</c:v>
                </c:pt>
                <c:pt idx="11061">
                  <c:v>135.9</c:v>
                </c:pt>
                <c:pt idx="11062">
                  <c:v>135.9</c:v>
                </c:pt>
                <c:pt idx="11063">
                  <c:v>136</c:v>
                </c:pt>
                <c:pt idx="11064">
                  <c:v>136</c:v>
                </c:pt>
                <c:pt idx="11065">
                  <c:v>136.5</c:v>
                </c:pt>
                <c:pt idx="11066">
                  <c:v>136.5</c:v>
                </c:pt>
                <c:pt idx="11067">
                  <c:v>136.6</c:v>
                </c:pt>
                <c:pt idx="11068">
                  <c:v>136.6</c:v>
                </c:pt>
                <c:pt idx="11069">
                  <c:v>136.6</c:v>
                </c:pt>
                <c:pt idx="11070">
                  <c:v>136.6</c:v>
                </c:pt>
                <c:pt idx="11071">
                  <c:v>136.6</c:v>
                </c:pt>
                <c:pt idx="11072">
                  <c:v>136.69999999999999</c:v>
                </c:pt>
                <c:pt idx="11073">
                  <c:v>136.69999999999999</c:v>
                </c:pt>
                <c:pt idx="11074">
                  <c:v>136.69999999999999</c:v>
                </c:pt>
                <c:pt idx="11075">
                  <c:v>136.9</c:v>
                </c:pt>
                <c:pt idx="11076">
                  <c:v>136.9</c:v>
                </c:pt>
                <c:pt idx="11077">
                  <c:v>137</c:v>
                </c:pt>
                <c:pt idx="11078">
                  <c:v>137</c:v>
                </c:pt>
                <c:pt idx="11079">
                  <c:v>137.1</c:v>
                </c:pt>
                <c:pt idx="11080">
                  <c:v>137.1</c:v>
                </c:pt>
                <c:pt idx="11081">
                  <c:v>137.19999999999999</c:v>
                </c:pt>
                <c:pt idx="11082">
                  <c:v>137.19999999999999</c:v>
                </c:pt>
                <c:pt idx="11083">
                  <c:v>137.19999999999999</c:v>
                </c:pt>
                <c:pt idx="11084">
                  <c:v>137.30000000000001</c:v>
                </c:pt>
                <c:pt idx="11085">
                  <c:v>137.6</c:v>
                </c:pt>
                <c:pt idx="11086">
                  <c:v>137.6</c:v>
                </c:pt>
                <c:pt idx="11087">
                  <c:v>137.69999999999999</c:v>
                </c:pt>
                <c:pt idx="11088">
                  <c:v>137.9</c:v>
                </c:pt>
                <c:pt idx="11089">
                  <c:v>137.9</c:v>
                </c:pt>
                <c:pt idx="11090">
                  <c:v>137.9</c:v>
                </c:pt>
                <c:pt idx="11091">
                  <c:v>137.9</c:v>
                </c:pt>
                <c:pt idx="11092">
                  <c:v>138</c:v>
                </c:pt>
                <c:pt idx="11093">
                  <c:v>138</c:v>
                </c:pt>
                <c:pt idx="11094">
                  <c:v>138.19999999999999</c:v>
                </c:pt>
                <c:pt idx="11095">
                  <c:v>138.19999999999999</c:v>
                </c:pt>
                <c:pt idx="11096">
                  <c:v>138.19999999999999</c:v>
                </c:pt>
                <c:pt idx="11097">
                  <c:v>138.30000000000001</c:v>
                </c:pt>
                <c:pt idx="11098">
                  <c:v>138.30000000000001</c:v>
                </c:pt>
                <c:pt idx="11099">
                  <c:v>138.30000000000001</c:v>
                </c:pt>
                <c:pt idx="11100">
                  <c:v>138.5</c:v>
                </c:pt>
                <c:pt idx="11101">
                  <c:v>138.6</c:v>
                </c:pt>
                <c:pt idx="11102">
                  <c:v>138.6</c:v>
                </c:pt>
                <c:pt idx="11103">
                  <c:v>138.80000000000001</c:v>
                </c:pt>
                <c:pt idx="11104">
                  <c:v>138.9</c:v>
                </c:pt>
                <c:pt idx="11105">
                  <c:v>139</c:v>
                </c:pt>
                <c:pt idx="11106">
                  <c:v>139.1</c:v>
                </c:pt>
                <c:pt idx="11107">
                  <c:v>139.4</c:v>
                </c:pt>
                <c:pt idx="11108">
                  <c:v>139.4</c:v>
                </c:pt>
                <c:pt idx="11109">
                  <c:v>139.5</c:v>
                </c:pt>
                <c:pt idx="11110">
                  <c:v>139.6</c:v>
                </c:pt>
                <c:pt idx="11111">
                  <c:v>139.80000000000001</c:v>
                </c:pt>
                <c:pt idx="11112">
                  <c:v>139.80000000000001</c:v>
                </c:pt>
                <c:pt idx="11113">
                  <c:v>139.9</c:v>
                </c:pt>
                <c:pt idx="11114">
                  <c:v>140</c:v>
                </c:pt>
                <c:pt idx="11115">
                  <c:v>140</c:v>
                </c:pt>
                <c:pt idx="11116">
                  <c:v>140</c:v>
                </c:pt>
                <c:pt idx="11117">
                  <c:v>140</c:v>
                </c:pt>
                <c:pt idx="11118">
                  <c:v>140.1</c:v>
                </c:pt>
                <c:pt idx="11119">
                  <c:v>140.1</c:v>
                </c:pt>
                <c:pt idx="11120">
                  <c:v>140.1</c:v>
                </c:pt>
                <c:pt idx="11121">
                  <c:v>140.19999999999999</c:v>
                </c:pt>
                <c:pt idx="11122">
                  <c:v>140.19999999999999</c:v>
                </c:pt>
                <c:pt idx="11123">
                  <c:v>140.4</c:v>
                </c:pt>
                <c:pt idx="11124">
                  <c:v>140.6</c:v>
                </c:pt>
                <c:pt idx="11125">
                  <c:v>140.9</c:v>
                </c:pt>
                <c:pt idx="11126">
                  <c:v>140.9</c:v>
                </c:pt>
                <c:pt idx="11127">
                  <c:v>141.1</c:v>
                </c:pt>
                <c:pt idx="11128">
                  <c:v>141.1</c:v>
                </c:pt>
                <c:pt idx="11129">
                  <c:v>141.19999999999999</c:v>
                </c:pt>
                <c:pt idx="11130">
                  <c:v>141.19999999999999</c:v>
                </c:pt>
                <c:pt idx="11131">
                  <c:v>141.30000000000001</c:v>
                </c:pt>
                <c:pt idx="11132">
                  <c:v>141.30000000000001</c:v>
                </c:pt>
                <c:pt idx="11133">
                  <c:v>141.30000000000001</c:v>
                </c:pt>
                <c:pt idx="11134">
                  <c:v>141.4</c:v>
                </c:pt>
                <c:pt idx="11135">
                  <c:v>141.5</c:v>
                </c:pt>
                <c:pt idx="11136">
                  <c:v>141.5</c:v>
                </c:pt>
                <c:pt idx="11137">
                  <c:v>141.5</c:v>
                </c:pt>
                <c:pt idx="11138">
                  <c:v>141.5</c:v>
                </c:pt>
                <c:pt idx="11139">
                  <c:v>141.6</c:v>
                </c:pt>
                <c:pt idx="11140">
                  <c:v>141.6</c:v>
                </c:pt>
                <c:pt idx="11141">
                  <c:v>141.6</c:v>
                </c:pt>
                <c:pt idx="11142">
                  <c:v>141.6</c:v>
                </c:pt>
                <c:pt idx="11143">
                  <c:v>141.69999999999999</c:v>
                </c:pt>
                <c:pt idx="11144">
                  <c:v>141.80000000000001</c:v>
                </c:pt>
                <c:pt idx="11145">
                  <c:v>141.80000000000001</c:v>
                </c:pt>
                <c:pt idx="11146">
                  <c:v>141.9</c:v>
                </c:pt>
                <c:pt idx="11147">
                  <c:v>142.1</c:v>
                </c:pt>
                <c:pt idx="11148">
                  <c:v>142.1</c:v>
                </c:pt>
                <c:pt idx="11149">
                  <c:v>142.1</c:v>
                </c:pt>
                <c:pt idx="11150">
                  <c:v>142.19999999999999</c:v>
                </c:pt>
                <c:pt idx="11151">
                  <c:v>142.4</c:v>
                </c:pt>
                <c:pt idx="11152">
                  <c:v>142.4</c:v>
                </c:pt>
                <c:pt idx="11153">
                  <c:v>142.5</c:v>
                </c:pt>
                <c:pt idx="11154">
                  <c:v>142.5</c:v>
                </c:pt>
                <c:pt idx="11155">
                  <c:v>142.6</c:v>
                </c:pt>
                <c:pt idx="11156">
                  <c:v>142.69999999999999</c:v>
                </c:pt>
                <c:pt idx="11157">
                  <c:v>142.69999999999999</c:v>
                </c:pt>
                <c:pt idx="11158">
                  <c:v>142.80000000000001</c:v>
                </c:pt>
                <c:pt idx="11159">
                  <c:v>142.80000000000001</c:v>
                </c:pt>
                <c:pt idx="11160">
                  <c:v>142.9</c:v>
                </c:pt>
                <c:pt idx="11161">
                  <c:v>142.9</c:v>
                </c:pt>
                <c:pt idx="11162">
                  <c:v>143</c:v>
                </c:pt>
                <c:pt idx="11163">
                  <c:v>143.1</c:v>
                </c:pt>
                <c:pt idx="11164">
                  <c:v>143.1</c:v>
                </c:pt>
                <c:pt idx="11165">
                  <c:v>143.1</c:v>
                </c:pt>
                <c:pt idx="11166">
                  <c:v>143.4</c:v>
                </c:pt>
                <c:pt idx="11167">
                  <c:v>143.5</c:v>
                </c:pt>
                <c:pt idx="11168">
                  <c:v>143.5</c:v>
                </c:pt>
                <c:pt idx="11169">
                  <c:v>143.6</c:v>
                </c:pt>
                <c:pt idx="11170">
                  <c:v>143.6</c:v>
                </c:pt>
                <c:pt idx="11171">
                  <c:v>143.80000000000001</c:v>
                </c:pt>
                <c:pt idx="11172">
                  <c:v>143.9</c:v>
                </c:pt>
                <c:pt idx="11173">
                  <c:v>144.1</c:v>
                </c:pt>
                <c:pt idx="11174">
                  <c:v>144.1</c:v>
                </c:pt>
                <c:pt idx="11175">
                  <c:v>144.19999999999999</c:v>
                </c:pt>
                <c:pt idx="11176">
                  <c:v>144.19999999999999</c:v>
                </c:pt>
                <c:pt idx="11177">
                  <c:v>144.30000000000001</c:v>
                </c:pt>
                <c:pt idx="11178">
                  <c:v>144.4</c:v>
                </c:pt>
                <c:pt idx="11179">
                  <c:v>144.4</c:v>
                </c:pt>
                <c:pt idx="11180">
                  <c:v>144.69999999999999</c:v>
                </c:pt>
                <c:pt idx="11181">
                  <c:v>144.69999999999999</c:v>
                </c:pt>
                <c:pt idx="11182">
                  <c:v>144.80000000000001</c:v>
                </c:pt>
                <c:pt idx="11183">
                  <c:v>144.9</c:v>
                </c:pt>
                <c:pt idx="11184">
                  <c:v>145</c:v>
                </c:pt>
                <c:pt idx="11185">
                  <c:v>145.1</c:v>
                </c:pt>
                <c:pt idx="11186">
                  <c:v>145.30000000000001</c:v>
                </c:pt>
                <c:pt idx="11187">
                  <c:v>145.5</c:v>
                </c:pt>
                <c:pt idx="11188">
                  <c:v>145.6</c:v>
                </c:pt>
                <c:pt idx="11189">
                  <c:v>145.6</c:v>
                </c:pt>
                <c:pt idx="11190">
                  <c:v>145.6</c:v>
                </c:pt>
                <c:pt idx="11191">
                  <c:v>145.69999999999999</c:v>
                </c:pt>
                <c:pt idx="11192">
                  <c:v>145.80000000000001</c:v>
                </c:pt>
                <c:pt idx="11193">
                  <c:v>145.9</c:v>
                </c:pt>
                <c:pt idx="11194">
                  <c:v>145.9</c:v>
                </c:pt>
                <c:pt idx="11195">
                  <c:v>146</c:v>
                </c:pt>
                <c:pt idx="11196">
                  <c:v>146.1</c:v>
                </c:pt>
                <c:pt idx="11197">
                  <c:v>146.19999999999999</c:v>
                </c:pt>
                <c:pt idx="11198">
                  <c:v>146.19999999999999</c:v>
                </c:pt>
                <c:pt idx="11199">
                  <c:v>146.4</c:v>
                </c:pt>
                <c:pt idx="11200">
                  <c:v>146.4</c:v>
                </c:pt>
                <c:pt idx="11201">
                  <c:v>146.6</c:v>
                </c:pt>
                <c:pt idx="11202">
                  <c:v>146.69999999999999</c:v>
                </c:pt>
                <c:pt idx="11203">
                  <c:v>146.9</c:v>
                </c:pt>
                <c:pt idx="11204">
                  <c:v>147</c:v>
                </c:pt>
                <c:pt idx="11205">
                  <c:v>147</c:v>
                </c:pt>
                <c:pt idx="11206">
                  <c:v>147</c:v>
                </c:pt>
                <c:pt idx="11207">
                  <c:v>147.1</c:v>
                </c:pt>
                <c:pt idx="11208">
                  <c:v>147.19999999999999</c:v>
                </c:pt>
                <c:pt idx="11209">
                  <c:v>147.19999999999999</c:v>
                </c:pt>
                <c:pt idx="11210">
                  <c:v>147.4</c:v>
                </c:pt>
                <c:pt idx="11211">
                  <c:v>147.4</c:v>
                </c:pt>
                <c:pt idx="11212">
                  <c:v>147.5</c:v>
                </c:pt>
                <c:pt idx="11213">
                  <c:v>147.69999999999999</c:v>
                </c:pt>
                <c:pt idx="11214">
                  <c:v>147.80000000000001</c:v>
                </c:pt>
                <c:pt idx="11215">
                  <c:v>147.80000000000001</c:v>
                </c:pt>
                <c:pt idx="11216">
                  <c:v>148.1</c:v>
                </c:pt>
                <c:pt idx="11217">
                  <c:v>148.4</c:v>
                </c:pt>
                <c:pt idx="11218">
                  <c:v>148.4</c:v>
                </c:pt>
                <c:pt idx="11219">
                  <c:v>148.5</c:v>
                </c:pt>
                <c:pt idx="11220">
                  <c:v>148.6</c:v>
                </c:pt>
                <c:pt idx="11221">
                  <c:v>148.69999999999999</c:v>
                </c:pt>
                <c:pt idx="11222">
                  <c:v>148.80000000000001</c:v>
                </c:pt>
                <c:pt idx="11223">
                  <c:v>148.80000000000001</c:v>
                </c:pt>
                <c:pt idx="11224">
                  <c:v>149</c:v>
                </c:pt>
                <c:pt idx="11225">
                  <c:v>149.1</c:v>
                </c:pt>
                <c:pt idx="11226">
                  <c:v>149.19999999999999</c:v>
                </c:pt>
                <c:pt idx="11227">
                  <c:v>149.4</c:v>
                </c:pt>
                <c:pt idx="11228">
                  <c:v>149.4</c:v>
                </c:pt>
                <c:pt idx="11229">
                  <c:v>149.5</c:v>
                </c:pt>
                <c:pt idx="11230">
                  <c:v>149.5</c:v>
                </c:pt>
                <c:pt idx="11231">
                  <c:v>149.6</c:v>
                </c:pt>
                <c:pt idx="11232">
                  <c:v>149.69999999999999</c:v>
                </c:pt>
                <c:pt idx="11233">
                  <c:v>149.69999999999999</c:v>
                </c:pt>
                <c:pt idx="11234">
                  <c:v>149.80000000000001</c:v>
                </c:pt>
                <c:pt idx="11235">
                  <c:v>149.80000000000001</c:v>
                </c:pt>
                <c:pt idx="11236">
                  <c:v>149.9</c:v>
                </c:pt>
                <c:pt idx="11237">
                  <c:v>150</c:v>
                </c:pt>
                <c:pt idx="11238">
                  <c:v>150</c:v>
                </c:pt>
                <c:pt idx="11239">
                  <c:v>150.1</c:v>
                </c:pt>
                <c:pt idx="11240">
                  <c:v>150.1</c:v>
                </c:pt>
                <c:pt idx="11241">
                  <c:v>150.19999999999999</c:v>
                </c:pt>
                <c:pt idx="11242">
                  <c:v>150.19999999999999</c:v>
                </c:pt>
                <c:pt idx="11243">
                  <c:v>150.19999999999999</c:v>
                </c:pt>
                <c:pt idx="11244">
                  <c:v>150.19999999999999</c:v>
                </c:pt>
                <c:pt idx="11245">
                  <c:v>150.30000000000001</c:v>
                </c:pt>
                <c:pt idx="11246">
                  <c:v>150.4</c:v>
                </c:pt>
                <c:pt idx="11247">
                  <c:v>150.4</c:v>
                </c:pt>
                <c:pt idx="11248">
                  <c:v>150.5</c:v>
                </c:pt>
                <c:pt idx="11249">
                  <c:v>150.69999999999999</c:v>
                </c:pt>
                <c:pt idx="11250">
                  <c:v>150.80000000000001</c:v>
                </c:pt>
                <c:pt idx="11251">
                  <c:v>150.80000000000001</c:v>
                </c:pt>
                <c:pt idx="11252">
                  <c:v>150.80000000000001</c:v>
                </c:pt>
                <c:pt idx="11253">
                  <c:v>150.80000000000001</c:v>
                </c:pt>
                <c:pt idx="11254">
                  <c:v>150.80000000000001</c:v>
                </c:pt>
                <c:pt idx="11255">
                  <c:v>150.9</c:v>
                </c:pt>
                <c:pt idx="11256">
                  <c:v>151</c:v>
                </c:pt>
                <c:pt idx="11257">
                  <c:v>151</c:v>
                </c:pt>
                <c:pt idx="11258">
                  <c:v>151</c:v>
                </c:pt>
                <c:pt idx="11259">
                  <c:v>151.1</c:v>
                </c:pt>
                <c:pt idx="11260">
                  <c:v>151.30000000000001</c:v>
                </c:pt>
                <c:pt idx="11261">
                  <c:v>151.4</c:v>
                </c:pt>
                <c:pt idx="11262">
                  <c:v>151.4</c:v>
                </c:pt>
                <c:pt idx="11263">
                  <c:v>151.5</c:v>
                </c:pt>
                <c:pt idx="11264">
                  <c:v>151.6</c:v>
                </c:pt>
                <c:pt idx="11265">
                  <c:v>151.69999999999999</c:v>
                </c:pt>
                <c:pt idx="11266">
                  <c:v>151.80000000000001</c:v>
                </c:pt>
                <c:pt idx="11267">
                  <c:v>151.80000000000001</c:v>
                </c:pt>
                <c:pt idx="11268">
                  <c:v>152.1</c:v>
                </c:pt>
                <c:pt idx="11269">
                  <c:v>152.19999999999999</c:v>
                </c:pt>
                <c:pt idx="11270">
                  <c:v>152.30000000000001</c:v>
                </c:pt>
                <c:pt idx="11271">
                  <c:v>152.4</c:v>
                </c:pt>
                <c:pt idx="11272">
                  <c:v>152.4</c:v>
                </c:pt>
                <c:pt idx="11273">
                  <c:v>152.4</c:v>
                </c:pt>
                <c:pt idx="11274">
                  <c:v>152.5</c:v>
                </c:pt>
                <c:pt idx="11275">
                  <c:v>152.5</c:v>
                </c:pt>
                <c:pt idx="11276">
                  <c:v>152.5</c:v>
                </c:pt>
                <c:pt idx="11277">
                  <c:v>152.80000000000001</c:v>
                </c:pt>
                <c:pt idx="11278">
                  <c:v>152.80000000000001</c:v>
                </c:pt>
                <c:pt idx="11279">
                  <c:v>152.80000000000001</c:v>
                </c:pt>
                <c:pt idx="11280">
                  <c:v>152.9</c:v>
                </c:pt>
                <c:pt idx="11281">
                  <c:v>153</c:v>
                </c:pt>
                <c:pt idx="11282">
                  <c:v>153.1</c:v>
                </c:pt>
                <c:pt idx="11283">
                  <c:v>153.1</c:v>
                </c:pt>
                <c:pt idx="11284">
                  <c:v>153.1</c:v>
                </c:pt>
                <c:pt idx="11285">
                  <c:v>153.30000000000001</c:v>
                </c:pt>
                <c:pt idx="11286">
                  <c:v>153.30000000000001</c:v>
                </c:pt>
                <c:pt idx="11287">
                  <c:v>153.5</c:v>
                </c:pt>
                <c:pt idx="11288">
                  <c:v>153.6</c:v>
                </c:pt>
                <c:pt idx="11289">
                  <c:v>153.6</c:v>
                </c:pt>
                <c:pt idx="11290">
                  <c:v>153.69999999999999</c:v>
                </c:pt>
                <c:pt idx="11291">
                  <c:v>153.69999999999999</c:v>
                </c:pt>
                <c:pt idx="11292">
                  <c:v>153.69999999999999</c:v>
                </c:pt>
                <c:pt idx="11293">
                  <c:v>153.9</c:v>
                </c:pt>
                <c:pt idx="11294">
                  <c:v>153.9</c:v>
                </c:pt>
                <c:pt idx="11295">
                  <c:v>154</c:v>
                </c:pt>
                <c:pt idx="11296">
                  <c:v>154.1</c:v>
                </c:pt>
                <c:pt idx="11297">
                  <c:v>154.1</c:v>
                </c:pt>
                <c:pt idx="11298">
                  <c:v>154.19999999999999</c:v>
                </c:pt>
                <c:pt idx="11299">
                  <c:v>154.30000000000001</c:v>
                </c:pt>
                <c:pt idx="11300">
                  <c:v>154.5</c:v>
                </c:pt>
                <c:pt idx="11301">
                  <c:v>154.5</c:v>
                </c:pt>
                <c:pt idx="11302">
                  <c:v>154.69999999999999</c:v>
                </c:pt>
                <c:pt idx="11303">
                  <c:v>154.69999999999999</c:v>
                </c:pt>
                <c:pt idx="11304">
                  <c:v>154.69999999999999</c:v>
                </c:pt>
                <c:pt idx="11305">
                  <c:v>154.80000000000001</c:v>
                </c:pt>
                <c:pt idx="11306">
                  <c:v>154.80000000000001</c:v>
                </c:pt>
                <c:pt idx="11307">
                  <c:v>154.9</c:v>
                </c:pt>
                <c:pt idx="11308">
                  <c:v>154.9</c:v>
                </c:pt>
                <c:pt idx="11309">
                  <c:v>155</c:v>
                </c:pt>
                <c:pt idx="11310">
                  <c:v>155</c:v>
                </c:pt>
                <c:pt idx="11311">
                  <c:v>155.1</c:v>
                </c:pt>
                <c:pt idx="11312">
                  <c:v>155.1</c:v>
                </c:pt>
                <c:pt idx="11313">
                  <c:v>155.1</c:v>
                </c:pt>
                <c:pt idx="11314">
                  <c:v>155.19999999999999</c:v>
                </c:pt>
                <c:pt idx="11315">
                  <c:v>155.30000000000001</c:v>
                </c:pt>
                <c:pt idx="11316">
                  <c:v>155.6</c:v>
                </c:pt>
                <c:pt idx="11317">
                  <c:v>155.69999999999999</c:v>
                </c:pt>
                <c:pt idx="11318">
                  <c:v>155.80000000000001</c:v>
                </c:pt>
                <c:pt idx="11319">
                  <c:v>155.9</c:v>
                </c:pt>
                <c:pt idx="11320">
                  <c:v>156</c:v>
                </c:pt>
                <c:pt idx="11321">
                  <c:v>156.1</c:v>
                </c:pt>
                <c:pt idx="11322">
                  <c:v>156.1</c:v>
                </c:pt>
                <c:pt idx="11323">
                  <c:v>156.19999999999999</c:v>
                </c:pt>
                <c:pt idx="11324">
                  <c:v>156.19999999999999</c:v>
                </c:pt>
                <c:pt idx="11325">
                  <c:v>156.19999999999999</c:v>
                </c:pt>
                <c:pt idx="11326">
                  <c:v>156.19999999999999</c:v>
                </c:pt>
                <c:pt idx="11327">
                  <c:v>156.4</c:v>
                </c:pt>
                <c:pt idx="11328">
                  <c:v>156.4</c:v>
                </c:pt>
                <c:pt idx="11329">
                  <c:v>156.6</c:v>
                </c:pt>
                <c:pt idx="11330">
                  <c:v>156.69999999999999</c:v>
                </c:pt>
                <c:pt idx="11331">
                  <c:v>156.9</c:v>
                </c:pt>
                <c:pt idx="11332">
                  <c:v>156.9</c:v>
                </c:pt>
                <c:pt idx="11333">
                  <c:v>157.19999999999999</c:v>
                </c:pt>
                <c:pt idx="11334">
                  <c:v>157.69999999999999</c:v>
                </c:pt>
                <c:pt idx="11335">
                  <c:v>157.80000000000001</c:v>
                </c:pt>
                <c:pt idx="11336">
                  <c:v>157.80000000000001</c:v>
                </c:pt>
                <c:pt idx="11337">
                  <c:v>158</c:v>
                </c:pt>
                <c:pt idx="11338">
                  <c:v>158</c:v>
                </c:pt>
                <c:pt idx="11339">
                  <c:v>158.1</c:v>
                </c:pt>
                <c:pt idx="11340">
                  <c:v>158.19999999999999</c:v>
                </c:pt>
                <c:pt idx="11341">
                  <c:v>158.19999999999999</c:v>
                </c:pt>
                <c:pt idx="11342">
                  <c:v>158.19999999999999</c:v>
                </c:pt>
                <c:pt idx="11343">
                  <c:v>158.30000000000001</c:v>
                </c:pt>
                <c:pt idx="11344">
                  <c:v>158.30000000000001</c:v>
                </c:pt>
                <c:pt idx="11345">
                  <c:v>158.30000000000001</c:v>
                </c:pt>
                <c:pt idx="11346">
                  <c:v>158.4</c:v>
                </c:pt>
                <c:pt idx="11347">
                  <c:v>158.5</c:v>
                </c:pt>
                <c:pt idx="11348">
                  <c:v>158.6</c:v>
                </c:pt>
                <c:pt idx="11349">
                  <c:v>158.69999999999999</c:v>
                </c:pt>
                <c:pt idx="11350">
                  <c:v>158.80000000000001</c:v>
                </c:pt>
                <c:pt idx="11351">
                  <c:v>159</c:v>
                </c:pt>
                <c:pt idx="11352">
                  <c:v>159.19999999999999</c:v>
                </c:pt>
                <c:pt idx="11353">
                  <c:v>159.19999999999999</c:v>
                </c:pt>
                <c:pt idx="11354">
                  <c:v>159.19999999999999</c:v>
                </c:pt>
                <c:pt idx="11355">
                  <c:v>159.30000000000001</c:v>
                </c:pt>
                <c:pt idx="11356">
                  <c:v>159.4</c:v>
                </c:pt>
                <c:pt idx="11357">
                  <c:v>159.4</c:v>
                </c:pt>
                <c:pt idx="11358">
                  <c:v>159.5</c:v>
                </c:pt>
                <c:pt idx="11359">
                  <c:v>159.6</c:v>
                </c:pt>
                <c:pt idx="11360">
                  <c:v>159.69999999999999</c:v>
                </c:pt>
                <c:pt idx="11361">
                  <c:v>159.80000000000001</c:v>
                </c:pt>
                <c:pt idx="11362">
                  <c:v>160.1</c:v>
                </c:pt>
                <c:pt idx="11363">
                  <c:v>160.19999999999999</c:v>
                </c:pt>
                <c:pt idx="11364">
                  <c:v>160.19999999999999</c:v>
                </c:pt>
                <c:pt idx="11365">
                  <c:v>160.19999999999999</c:v>
                </c:pt>
                <c:pt idx="11366">
                  <c:v>160.19999999999999</c:v>
                </c:pt>
                <c:pt idx="11367">
                  <c:v>160.30000000000001</c:v>
                </c:pt>
                <c:pt idx="11368">
                  <c:v>160.4</c:v>
                </c:pt>
                <c:pt idx="11369">
                  <c:v>160.69999999999999</c:v>
                </c:pt>
                <c:pt idx="11370">
                  <c:v>160.69999999999999</c:v>
                </c:pt>
                <c:pt idx="11371">
                  <c:v>161.19999999999999</c:v>
                </c:pt>
                <c:pt idx="11372">
                  <c:v>161.19999999999999</c:v>
                </c:pt>
                <c:pt idx="11373">
                  <c:v>161.30000000000001</c:v>
                </c:pt>
                <c:pt idx="11374">
                  <c:v>161.30000000000001</c:v>
                </c:pt>
                <c:pt idx="11375">
                  <c:v>161.4</c:v>
                </c:pt>
                <c:pt idx="11376">
                  <c:v>161.5</c:v>
                </c:pt>
                <c:pt idx="11377">
                  <c:v>161.6</c:v>
                </c:pt>
                <c:pt idx="11378">
                  <c:v>161.69999999999999</c:v>
                </c:pt>
                <c:pt idx="11379">
                  <c:v>161.80000000000001</c:v>
                </c:pt>
                <c:pt idx="11380">
                  <c:v>162</c:v>
                </c:pt>
                <c:pt idx="11381">
                  <c:v>162.1</c:v>
                </c:pt>
                <c:pt idx="11382">
                  <c:v>162.30000000000001</c:v>
                </c:pt>
                <c:pt idx="11383">
                  <c:v>162.9</c:v>
                </c:pt>
                <c:pt idx="11384">
                  <c:v>162.9</c:v>
                </c:pt>
                <c:pt idx="11385">
                  <c:v>162.9</c:v>
                </c:pt>
                <c:pt idx="11386">
                  <c:v>163</c:v>
                </c:pt>
                <c:pt idx="11387">
                  <c:v>163.1</c:v>
                </c:pt>
                <c:pt idx="11388">
                  <c:v>163.1</c:v>
                </c:pt>
                <c:pt idx="11389">
                  <c:v>163.1</c:v>
                </c:pt>
                <c:pt idx="11390">
                  <c:v>163.30000000000001</c:v>
                </c:pt>
                <c:pt idx="11391">
                  <c:v>163.30000000000001</c:v>
                </c:pt>
                <c:pt idx="11392">
                  <c:v>163.4</c:v>
                </c:pt>
                <c:pt idx="11393">
                  <c:v>163.4</c:v>
                </c:pt>
                <c:pt idx="11394">
                  <c:v>163.4</c:v>
                </c:pt>
                <c:pt idx="11395">
                  <c:v>163.4</c:v>
                </c:pt>
                <c:pt idx="11396">
                  <c:v>163.5</c:v>
                </c:pt>
                <c:pt idx="11397">
                  <c:v>163.6</c:v>
                </c:pt>
                <c:pt idx="11398">
                  <c:v>163.69999999999999</c:v>
                </c:pt>
                <c:pt idx="11399">
                  <c:v>164.2</c:v>
                </c:pt>
                <c:pt idx="11400">
                  <c:v>164.2</c:v>
                </c:pt>
                <c:pt idx="11401">
                  <c:v>164.5</c:v>
                </c:pt>
                <c:pt idx="11402">
                  <c:v>164.6</c:v>
                </c:pt>
                <c:pt idx="11403">
                  <c:v>164.6</c:v>
                </c:pt>
                <c:pt idx="11404">
                  <c:v>164.6</c:v>
                </c:pt>
                <c:pt idx="11405">
                  <c:v>164.9</c:v>
                </c:pt>
                <c:pt idx="11406">
                  <c:v>165</c:v>
                </c:pt>
                <c:pt idx="11407">
                  <c:v>165.1</c:v>
                </c:pt>
                <c:pt idx="11408">
                  <c:v>165.1</c:v>
                </c:pt>
                <c:pt idx="11409">
                  <c:v>165.2</c:v>
                </c:pt>
                <c:pt idx="11410">
                  <c:v>165.2</c:v>
                </c:pt>
                <c:pt idx="11411">
                  <c:v>165.2</c:v>
                </c:pt>
                <c:pt idx="11412">
                  <c:v>165.4</c:v>
                </c:pt>
                <c:pt idx="11413">
                  <c:v>165.4</c:v>
                </c:pt>
                <c:pt idx="11414">
                  <c:v>165.5</c:v>
                </c:pt>
                <c:pt idx="11415">
                  <c:v>165.5</c:v>
                </c:pt>
                <c:pt idx="11416">
                  <c:v>165.9</c:v>
                </c:pt>
                <c:pt idx="11417">
                  <c:v>165.9</c:v>
                </c:pt>
                <c:pt idx="11418">
                  <c:v>165.9</c:v>
                </c:pt>
                <c:pt idx="11419">
                  <c:v>166</c:v>
                </c:pt>
                <c:pt idx="11420">
                  <c:v>166.2</c:v>
                </c:pt>
                <c:pt idx="11421">
                  <c:v>166.2</c:v>
                </c:pt>
                <c:pt idx="11422">
                  <c:v>166.3</c:v>
                </c:pt>
                <c:pt idx="11423">
                  <c:v>166.4</c:v>
                </c:pt>
                <c:pt idx="11424">
                  <c:v>166.4</c:v>
                </c:pt>
                <c:pt idx="11425">
                  <c:v>166.5</c:v>
                </c:pt>
                <c:pt idx="11426">
                  <c:v>166.6</c:v>
                </c:pt>
                <c:pt idx="11427">
                  <c:v>166.8</c:v>
                </c:pt>
                <c:pt idx="11428">
                  <c:v>166.8</c:v>
                </c:pt>
                <c:pt idx="11429">
                  <c:v>166.9</c:v>
                </c:pt>
                <c:pt idx="11430">
                  <c:v>166.9</c:v>
                </c:pt>
                <c:pt idx="11431">
                  <c:v>167</c:v>
                </c:pt>
                <c:pt idx="11432">
                  <c:v>167</c:v>
                </c:pt>
                <c:pt idx="11433">
                  <c:v>167.5</c:v>
                </c:pt>
                <c:pt idx="11434">
                  <c:v>167.6</c:v>
                </c:pt>
                <c:pt idx="11435">
                  <c:v>167.7</c:v>
                </c:pt>
                <c:pt idx="11436">
                  <c:v>168.3</c:v>
                </c:pt>
                <c:pt idx="11437">
                  <c:v>168.3</c:v>
                </c:pt>
                <c:pt idx="11438">
                  <c:v>168.3</c:v>
                </c:pt>
                <c:pt idx="11439">
                  <c:v>168.3</c:v>
                </c:pt>
                <c:pt idx="11440">
                  <c:v>168.5</c:v>
                </c:pt>
                <c:pt idx="11441">
                  <c:v>168.9</c:v>
                </c:pt>
                <c:pt idx="11442">
                  <c:v>169</c:v>
                </c:pt>
                <c:pt idx="11443">
                  <c:v>169.7</c:v>
                </c:pt>
                <c:pt idx="11444">
                  <c:v>169.8</c:v>
                </c:pt>
                <c:pt idx="11445">
                  <c:v>169.9</c:v>
                </c:pt>
                <c:pt idx="11446">
                  <c:v>170</c:v>
                </c:pt>
                <c:pt idx="11447">
                  <c:v>170</c:v>
                </c:pt>
                <c:pt idx="11448">
                  <c:v>170.1</c:v>
                </c:pt>
                <c:pt idx="11449">
                  <c:v>170.3</c:v>
                </c:pt>
                <c:pt idx="11450">
                  <c:v>170.3</c:v>
                </c:pt>
                <c:pt idx="11451">
                  <c:v>170.3</c:v>
                </c:pt>
                <c:pt idx="11452">
                  <c:v>170.3</c:v>
                </c:pt>
                <c:pt idx="11453">
                  <c:v>170.7</c:v>
                </c:pt>
                <c:pt idx="11454">
                  <c:v>170.9</c:v>
                </c:pt>
                <c:pt idx="11455">
                  <c:v>171</c:v>
                </c:pt>
                <c:pt idx="11456">
                  <c:v>171.2</c:v>
                </c:pt>
                <c:pt idx="11457">
                  <c:v>171.3</c:v>
                </c:pt>
                <c:pt idx="11458">
                  <c:v>171.3</c:v>
                </c:pt>
                <c:pt idx="11459">
                  <c:v>171.5</c:v>
                </c:pt>
                <c:pt idx="11460">
                  <c:v>172</c:v>
                </c:pt>
                <c:pt idx="11461">
                  <c:v>172.1</c:v>
                </c:pt>
                <c:pt idx="11462">
                  <c:v>172.1</c:v>
                </c:pt>
                <c:pt idx="11463">
                  <c:v>172.2</c:v>
                </c:pt>
                <c:pt idx="11464">
                  <c:v>172.2</c:v>
                </c:pt>
                <c:pt idx="11465">
                  <c:v>172.6</c:v>
                </c:pt>
                <c:pt idx="11466">
                  <c:v>172.6</c:v>
                </c:pt>
                <c:pt idx="11467">
                  <c:v>172.7</c:v>
                </c:pt>
                <c:pt idx="11468">
                  <c:v>173</c:v>
                </c:pt>
                <c:pt idx="11469">
                  <c:v>173.4</c:v>
                </c:pt>
                <c:pt idx="11470">
                  <c:v>173.8</c:v>
                </c:pt>
                <c:pt idx="11471">
                  <c:v>173.8</c:v>
                </c:pt>
                <c:pt idx="11472">
                  <c:v>174.1</c:v>
                </c:pt>
                <c:pt idx="11473">
                  <c:v>174.2</c:v>
                </c:pt>
                <c:pt idx="11474">
                  <c:v>174.2</c:v>
                </c:pt>
                <c:pt idx="11475">
                  <c:v>174.3</c:v>
                </c:pt>
                <c:pt idx="11476">
                  <c:v>174.3</c:v>
                </c:pt>
                <c:pt idx="11477">
                  <c:v>174.6</c:v>
                </c:pt>
                <c:pt idx="11478">
                  <c:v>174.7</c:v>
                </c:pt>
                <c:pt idx="11479">
                  <c:v>174.9</c:v>
                </c:pt>
                <c:pt idx="11480">
                  <c:v>174.9</c:v>
                </c:pt>
                <c:pt idx="11481">
                  <c:v>174.9</c:v>
                </c:pt>
                <c:pt idx="11482">
                  <c:v>175.1</c:v>
                </c:pt>
                <c:pt idx="11483">
                  <c:v>175.2</c:v>
                </c:pt>
                <c:pt idx="11484">
                  <c:v>175.2</c:v>
                </c:pt>
                <c:pt idx="11485">
                  <c:v>175.6</c:v>
                </c:pt>
                <c:pt idx="11486">
                  <c:v>175.8</c:v>
                </c:pt>
                <c:pt idx="11487">
                  <c:v>175.8</c:v>
                </c:pt>
                <c:pt idx="11488">
                  <c:v>175.9</c:v>
                </c:pt>
                <c:pt idx="11489">
                  <c:v>175.9</c:v>
                </c:pt>
                <c:pt idx="11490">
                  <c:v>176</c:v>
                </c:pt>
                <c:pt idx="11491">
                  <c:v>176</c:v>
                </c:pt>
                <c:pt idx="11492">
                  <c:v>176.1</c:v>
                </c:pt>
                <c:pt idx="11493">
                  <c:v>176.3</c:v>
                </c:pt>
                <c:pt idx="11494">
                  <c:v>176.5</c:v>
                </c:pt>
                <c:pt idx="11495">
                  <c:v>176.9</c:v>
                </c:pt>
                <c:pt idx="11496">
                  <c:v>176.9</c:v>
                </c:pt>
                <c:pt idx="11497">
                  <c:v>176.9</c:v>
                </c:pt>
                <c:pt idx="11498">
                  <c:v>177</c:v>
                </c:pt>
                <c:pt idx="11499">
                  <c:v>177.1</c:v>
                </c:pt>
                <c:pt idx="11500">
                  <c:v>177.2</c:v>
                </c:pt>
                <c:pt idx="11501">
                  <c:v>177.3</c:v>
                </c:pt>
                <c:pt idx="11502">
                  <c:v>177.3</c:v>
                </c:pt>
                <c:pt idx="11503">
                  <c:v>177.4</c:v>
                </c:pt>
                <c:pt idx="11504">
                  <c:v>177.4</c:v>
                </c:pt>
                <c:pt idx="11505">
                  <c:v>177.6</c:v>
                </c:pt>
                <c:pt idx="11506">
                  <c:v>177.7</c:v>
                </c:pt>
                <c:pt idx="11507">
                  <c:v>177.7</c:v>
                </c:pt>
                <c:pt idx="11508">
                  <c:v>177.8</c:v>
                </c:pt>
                <c:pt idx="11509">
                  <c:v>178.1</c:v>
                </c:pt>
                <c:pt idx="11510">
                  <c:v>178.2</c:v>
                </c:pt>
                <c:pt idx="11511">
                  <c:v>178.3</c:v>
                </c:pt>
                <c:pt idx="11512">
                  <c:v>178.4</c:v>
                </c:pt>
                <c:pt idx="11513">
                  <c:v>178.4</c:v>
                </c:pt>
                <c:pt idx="11514">
                  <c:v>178.4</c:v>
                </c:pt>
                <c:pt idx="11515">
                  <c:v>178.5</c:v>
                </c:pt>
                <c:pt idx="11516">
                  <c:v>178.6</c:v>
                </c:pt>
                <c:pt idx="11517">
                  <c:v>178.6</c:v>
                </c:pt>
                <c:pt idx="11518">
                  <c:v>178.8</c:v>
                </c:pt>
                <c:pt idx="11519">
                  <c:v>179.3</c:v>
                </c:pt>
                <c:pt idx="11520">
                  <c:v>179.4</c:v>
                </c:pt>
                <c:pt idx="11521">
                  <c:v>179.4</c:v>
                </c:pt>
                <c:pt idx="11522">
                  <c:v>179.5</c:v>
                </c:pt>
                <c:pt idx="11523">
                  <c:v>179.6</c:v>
                </c:pt>
                <c:pt idx="11524">
                  <c:v>179.7</c:v>
                </c:pt>
                <c:pt idx="11525">
                  <c:v>179.9</c:v>
                </c:pt>
                <c:pt idx="11526">
                  <c:v>180</c:v>
                </c:pt>
                <c:pt idx="11527">
                  <c:v>180.1</c:v>
                </c:pt>
                <c:pt idx="11528">
                  <c:v>180.3</c:v>
                </c:pt>
                <c:pt idx="11529">
                  <c:v>180.4</c:v>
                </c:pt>
                <c:pt idx="11530">
                  <c:v>180.6</c:v>
                </c:pt>
                <c:pt idx="11531">
                  <c:v>180.7</c:v>
                </c:pt>
                <c:pt idx="11532">
                  <c:v>180.8</c:v>
                </c:pt>
                <c:pt idx="11533">
                  <c:v>180.8</c:v>
                </c:pt>
                <c:pt idx="11534">
                  <c:v>180.8</c:v>
                </c:pt>
                <c:pt idx="11535">
                  <c:v>181.3</c:v>
                </c:pt>
                <c:pt idx="11536">
                  <c:v>181.4</c:v>
                </c:pt>
                <c:pt idx="11537">
                  <c:v>181.5</c:v>
                </c:pt>
                <c:pt idx="11538">
                  <c:v>181.5</c:v>
                </c:pt>
                <c:pt idx="11539">
                  <c:v>182</c:v>
                </c:pt>
                <c:pt idx="11540">
                  <c:v>182.1</c:v>
                </c:pt>
                <c:pt idx="11541">
                  <c:v>182.2</c:v>
                </c:pt>
                <c:pt idx="11542">
                  <c:v>182.4</c:v>
                </c:pt>
                <c:pt idx="11543">
                  <c:v>182.4</c:v>
                </c:pt>
                <c:pt idx="11544">
                  <c:v>182.4</c:v>
                </c:pt>
                <c:pt idx="11545">
                  <c:v>182.7</c:v>
                </c:pt>
                <c:pt idx="11546">
                  <c:v>182.7</c:v>
                </c:pt>
                <c:pt idx="11547">
                  <c:v>182.9</c:v>
                </c:pt>
                <c:pt idx="11548">
                  <c:v>183.1</c:v>
                </c:pt>
                <c:pt idx="11549">
                  <c:v>183.2</c:v>
                </c:pt>
                <c:pt idx="11550">
                  <c:v>183.4</c:v>
                </c:pt>
                <c:pt idx="11551">
                  <c:v>183.4</c:v>
                </c:pt>
                <c:pt idx="11552">
                  <c:v>183.5</c:v>
                </c:pt>
                <c:pt idx="11553">
                  <c:v>183.5</c:v>
                </c:pt>
                <c:pt idx="11554">
                  <c:v>183.7</c:v>
                </c:pt>
                <c:pt idx="11555">
                  <c:v>183.8</c:v>
                </c:pt>
                <c:pt idx="11556">
                  <c:v>183.8</c:v>
                </c:pt>
                <c:pt idx="11557">
                  <c:v>183.8</c:v>
                </c:pt>
                <c:pt idx="11558">
                  <c:v>184</c:v>
                </c:pt>
                <c:pt idx="11559">
                  <c:v>184.1</c:v>
                </c:pt>
                <c:pt idx="11560">
                  <c:v>184.3</c:v>
                </c:pt>
                <c:pt idx="11561">
                  <c:v>184.3</c:v>
                </c:pt>
                <c:pt idx="11562">
                  <c:v>184.9</c:v>
                </c:pt>
                <c:pt idx="11563">
                  <c:v>185.1</c:v>
                </c:pt>
                <c:pt idx="11564">
                  <c:v>185.1</c:v>
                </c:pt>
                <c:pt idx="11565">
                  <c:v>185.4</c:v>
                </c:pt>
                <c:pt idx="11566">
                  <c:v>185.7</c:v>
                </c:pt>
                <c:pt idx="11567">
                  <c:v>185.7</c:v>
                </c:pt>
                <c:pt idx="11568">
                  <c:v>186</c:v>
                </c:pt>
                <c:pt idx="11569">
                  <c:v>186.5</c:v>
                </c:pt>
                <c:pt idx="11570">
                  <c:v>186.8</c:v>
                </c:pt>
                <c:pt idx="11571">
                  <c:v>186.8</c:v>
                </c:pt>
                <c:pt idx="11572">
                  <c:v>186.8</c:v>
                </c:pt>
                <c:pt idx="11573">
                  <c:v>186.8</c:v>
                </c:pt>
                <c:pt idx="11574">
                  <c:v>187.1</c:v>
                </c:pt>
                <c:pt idx="11575">
                  <c:v>187.2</c:v>
                </c:pt>
                <c:pt idx="11576">
                  <c:v>187.3</c:v>
                </c:pt>
                <c:pt idx="11577">
                  <c:v>187.4</c:v>
                </c:pt>
                <c:pt idx="11578">
                  <c:v>187.5</c:v>
                </c:pt>
                <c:pt idx="11579">
                  <c:v>187.7</c:v>
                </c:pt>
                <c:pt idx="11580">
                  <c:v>187.9</c:v>
                </c:pt>
                <c:pt idx="11581">
                  <c:v>187.9</c:v>
                </c:pt>
                <c:pt idx="11582">
                  <c:v>188</c:v>
                </c:pt>
                <c:pt idx="11583">
                  <c:v>188.4</c:v>
                </c:pt>
                <c:pt idx="11584">
                  <c:v>188.7</c:v>
                </c:pt>
                <c:pt idx="11585">
                  <c:v>188.8</c:v>
                </c:pt>
                <c:pt idx="11586">
                  <c:v>188.9</c:v>
                </c:pt>
                <c:pt idx="11587">
                  <c:v>188.9</c:v>
                </c:pt>
                <c:pt idx="11588">
                  <c:v>189.1</c:v>
                </c:pt>
                <c:pt idx="11589">
                  <c:v>189.2</c:v>
                </c:pt>
                <c:pt idx="11590">
                  <c:v>189.5</c:v>
                </c:pt>
                <c:pt idx="11591">
                  <c:v>189.8</c:v>
                </c:pt>
                <c:pt idx="11592">
                  <c:v>189.8</c:v>
                </c:pt>
                <c:pt idx="11593">
                  <c:v>189.9</c:v>
                </c:pt>
                <c:pt idx="11594">
                  <c:v>189.9</c:v>
                </c:pt>
                <c:pt idx="11595">
                  <c:v>190</c:v>
                </c:pt>
                <c:pt idx="11596">
                  <c:v>190.4</c:v>
                </c:pt>
                <c:pt idx="11597">
                  <c:v>190.6</c:v>
                </c:pt>
                <c:pt idx="11598">
                  <c:v>190.6</c:v>
                </c:pt>
                <c:pt idx="11599">
                  <c:v>190.8</c:v>
                </c:pt>
                <c:pt idx="11600">
                  <c:v>190.9</c:v>
                </c:pt>
                <c:pt idx="11601">
                  <c:v>190.9</c:v>
                </c:pt>
                <c:pt idx="11602">
                  <c:v>191.9</c:v>
                </c:pt>
                <c:pt idx="11603">
                  <c:v>192</c:v>
                </c:pt>
                <c:pt idx="11604">
                  <c:v>192.2</c:v>
                </c:pt>
                <c:pt idx="11605">
                  <c:v>192.5</c:v>
                </c:pt>
                <c:pt idx="11606">
                  <c:v>192.5</c:v>
                </c:pt>
                <c:pt idx="11607">
                  <c:v>192.6</c:v>
                </c:pt>
                <c:pt idx="11608">
                  <c:v>192.6</c:v>
                </c:pt>
                <c:pt idx="11609">
                  <c:v>193</c:v>
                </c:pt>
                <c:pt idx="11610">
                  <c:v>193.2</c:v>
                </c:pt>
                <c:pt idx="11611">
                  <c:v>193.3</c:v>
                </c:pt>
                <c:pt idx="11612">
                  <c:v>193.3</c:v>
                </c:pt>
                <c:pt idx="11613">
                  <c:v>193.5</c:v>
                </c:pt>
                <c:pt idx="11614">
                  <c:v>193.6</c:v>
                </c:pt>
                <c:pt idx="11615">
                  <c:v>193.6</c:v>
                </c:pt>
                <c:pt idx="11616">
                  <c:v>193.7</c:v>
                </c:pt>
                <c:pt idx="11617">
                  <c:v>193.7</c:v>
                </c:pt>
                <c:pt idx="11618">
                  <c:v>193.8</c:v>
                </c:pt>
                <c:pt idx="11619">
                  <c:v>193.9</c:v>
                </c:pt>
                <c:pt idx="11620">
                  <c:v>194</c:v>
                </c:pt>
                <c:pt idx="11621">
                  <c:v>194.1</c:v>
                </c:pt>
                <c:pt idx="11622">
                  <c:v>194.1</c:v>
                </c:pt>
                <c:pt idx="11623">
                  <c:v>194.2</c:v>
                </c:pt>
                <c:pt idx="11624">
                  <c:v>194.3</c:v>
                </c:pt>
                <c:pt idx="11625">
                  <c:v>194.3</c:v>
                </c:pt>
                <c:pt idx="11626">
                  <c:v>194.6</c:v>
                </c:pt>
                <c:pt idx="11627">
                  <c:v>194.6</c:v>
                </c:pt>
                <c:pt idx="11628">
                  <c:v>194.7</c:v>
                </c:pt>
                <c:pt idx="11629">
                  <c:v>194.8</c:v>
                </c:pt>
                <c:pt idx="11630">
                  <c:v>194.9</c:v>
                </c:pt>
                <c:pt idx="11631">
                  <c:v>194.9</c:v>
                </c:pt>
                <c:pt idx="11632">
                  <c:v>195.3</c:v>
                </c:pt>
                <c:pt idx="11633">
                  <c:v>195.4</c:v>
                </c:pt>
                <c:pt idx="11634">
                  <c:v>195.5</c:v>
                </c:pt>
                <c:pt idx="11635">
                  <c:v>195.6</c:v>
                </c:pt>
                <c:pt idx="11636">
                  <c:v>195.7</c:v>
                </c:pt>
                <c:pt idx="11637">
                  <c:v>195.8</c:v>
                </c:pt>
                <c:pt idx="11638">
                  <c:v>195.8</c:v>
                </c:pt>
                <c:pt idx="11639">
                  <c:v>195.9</c:v>
                </c:pt>
                <c:pt idx="11640">
                  <c:v>195.9</c:v>
                </c:pt>
                <c:pt idx="11641">
                  <c:v>196.2</c:v>
                </c:pt>
                <c:pt idx="11642">
                  <c:v>196.2</c:v>
                </c:pt>
                <c:pt idx="11643">
                  <c:v>196.3</c:v>
                </c:pt>
                <c:pt idx="11644">
                  <c:v>196.7</c:v>
                </c:pt>
                <c:pt idx="11645">
                  <c:v>197.5</c:v>
                </c:pt>
                <c:pt idx="11646">
                  <c:v>197.6</c:v>
                </c:pt>
                <c:pt idx="11647">
                  <c:v>197.7</c:v>
                </c:pt>
                <c:pt idx="11648">
                  <c:v>197.9</c:v>
                </c:pt>
                <c:pt idx="11649">
                  <c:v>197.9</c:v>
                </c:pt>
                <c:pt idx="11650">
                  <c:v>197.9</c:v>
                </c:pt>
                <c:pt idx="11651">
                  <c:v>198</c:v>
                </c:pt>
                <c:pt idx="11652">
                  <c:v>198.1</c:v>
                </c:pt>
                <c:pt idx="11653">
                  <c:v>198.1</c:v>
                </c:pt>
                <c:pt idx="11654">
                  <c:v>198.3</c:v>
                </c:pt>
                <c:pt idx="11655">
                  <c:v>198.6</c:v>
                </c:pt>
                <c:pt idx="11656">
                  <c:v>198.7</c:v>
                </c:pt>
                <c:pt idx="11657">
                  <c:v>198.7</c:v>
                </c:pt>
                <c:pt idx="11658">
                  <c:v>199</c:v>
                </c:pt>
                <c:pt idx="11659">
                  <c:v>199</c:v>
                </c:pt>
                <c:pt idx="11660">
                  <c:v>199.1</c:v>
                </c:pt>
                <c:pt idx="11661">
                  <c:v>199.1</c:v>
                </c:pt>
                <c:pt idx="11662">
                  <c:v>199.2</c:v>
                </c:pt>
                <c:pt idx="11663">
                  <c:v>199.3</c:v>
                </c:pt>
                <c:pt idx="11664">
                  <c:v>199.3</c:v>
                </c:pt>
                <c:pt idx="11665">
                  <c:v>199.7</c:v>
                </c:pt>
                <c:pt idx="11666">
                  <c:v>199.9</c:v>
                </c:pt>
                <c:pt idx="11667">
                  <c:v>199.9</c:v>
                </c:pt>
                <c:pt idx="11668">
                  <c:v>200</c:v>
                </c:pt>
                <c:pt idx="11669">
                  <c:v>200</c:v>
                </c:pt>
                <c:pt idx="11670">
                  <c:v>200</c:v>
                </c:pt>
                <c:pt idx="11671">
                  <c:v>200.2</c:v>
                </c:pt>
                <c:pt idx="11672">
                  <c:v>200.4</c:v>
                </c:pt>
                <c:pt idx="11673">
                  <c:v>201.2</c:v>
                </c:pt>
                <c:pt idx="11674">
                  <c:v>201.5</c:v>
                </c:pt>
                <c:pt idx="11675">
                  <c:v>201.6</c:v>
                </c:pt>
                <c:pt idx="11676">
                  <c:v>201.6</c:v>
                </c:pt>
                <c:pt idx="11677">
                  <c:v>201.8</c:v>
                </c:pt>
                <c:pt idx="11678">
                  <c:v>201.9</c:v>
                </c:pt>
                <c:pt idx="11679">
                  <c:v>201.9</c:v>
                </c:pt>
                <c:pt idx="11680">
                  <c:v>202</c:v>
                </c:pt>
                <c:pt idx="11681">
                  <c:v>202.1</c:v>
                </c:pt>
                <c:pt idx="11682">
                  <c:v>202.1</c:v>
                </c:pt>
                <c:pt idx="11683">
                  <c:v>202.2</c:v>
                </c:pt>
                <c:pt idx="11684">
                  <c:v>202.2</c:v>
                </c:pt>
                <c:pt idx="11685">
                  <c:v>202.2</c:v>
                </c:pt>
                <c:pt idx="11686">
                  <c:v>202.6</c:v>
                </c:pt>
                <c:pt idx="11687">
                  <c:v>203</c:v>
                </c:pt>
                <c:pt idx="11688">
                  <c:v>203.1</c:v>
                </c:pt>
                <c:pt idx="11689">
                  <c:v>203.2</c:v>
                </c:pt>
                <c:pt idx="11690">
                  <c:v>203.3</c:v>
                </c:pt>
                <c:pt idx="11691">
                  <c:v>203.4</c:v>
                </c:pt>
                <c:pt idx="11692">
                  <c:v>203.4</c:v>
                </c:pt>
                <c:pt idx="11693">
                  <c:v>203.5</c:v>
                </c:pt>
                <c:pt idx="11694">
                  <c:v>203.7</c:v>
                </c:pt>
                <c:pt idx="11695">
                  <c:v>203.7</c:v>
                </c:pt>
                <c:pt idx="11696">
                  <c:v>204.1</c:v>
                </c:pt>
                <c:pt idx="11697">
                  <c:v>204.6</c:v>
                </c:pt>
                <c:pt idx="11698">
                  <c:v>204.8</c:v>
                </c:pt>
                <c:pt idx="11699">
                  <c:v>204.8</c:v>
                </c:pt>
                <c:pt idx="11700">
                  <c:v>205.3</c:v>
                </c:pt>
                <c:pt idx="11701">
                  <c:v>205.6</c:v>
                </c:pt>
                <c:pt idx="11702">
                  <c:v>206.1</c:v>
                </c:pt>
                <c:pt idx="11703">
                  <c:v>206.1</c:v>
                </c:pt>
                <c:pt idx="11704">
                  <c:v>206.3</c:v>
                </c:pt>
                <c:pt idx="11705">
                  <c:v>206.3</c:v>
                </c:pt>
                <c:pt idx="11706">
                  <c:v>206.3</c:v>
                </c:pt>
                <c:pt idx="11707">
                  <c:v>206.5</c:v>
                </c:pt>
                <c:pt idx="11708">
                  <c:v>206.9</c:v>
                </c:pt>
                <c:pt idx="11709">
                  <c:v>206.9</c:v>
                </c:pt>
                <c:pt idx="11710">
                  <c:v>207.1</c:v>
                </c:pt>
                <c:pt idx="11711">
                  <c:v>207.5</c:v>
                </c:pt>
                <c:pt idx="11712">
                  <c:v>207.6</c:v>
                </c:pt>
                <c:pt idx="11713">
                  <c:v>207.8</c:v>
                </c:pt>
                <c:pt idx="11714">
                  <c:v>207.9</c:v>
                </c:pt>
                <c:pt idx="11715">
                  <c:v>208</c:v>
                </c:pt>
                <c:pt idx="11716">
                  <c:v>208.1</c:v>
                </c:pt>
                <c:pt idx="11717">
                  <c:v>208.1</c:v>
                </c:pt>
                <c:pt idx="11718">
                  <c:v>208.3</c:v>
                </c:pt>
                <c:pt idx="11719">
                  <c:v>208.4</c:v>
                </c:pt>
                <c:pt idx="11720">
                  <c:v>208.5</c:v>
                </c:pt>
                <c:pt idx="11721">
                  <c:v>208.6</c:v>
                </c:pt>
                <c:pt idx="11722">
                  <c:v>208.6</c:v>
                </c:pt>
                <c:pt idx="11723">
                  <c:v>208.7</c:v>
                </c:pt>
                <c:pt idx="11724">
                  <c:v>209</c:v>
                </c:pt>
                <c:pt idx="11725">
                  <c:v>209</c:v>
                </c:pt>
                <c:pt idx="11726">
                  <c:v>209.1</c:v>
                </c:pt>
                <c:pt idx="11727">
                  <c:v>209.3</c:v>
                </c:pt>
                <c:pt idx="11728">
                  <c:v>209.3</c:v>
                </c:pt>
                <c:pt idx="11729">
                  <c:v>209.5</c:v>
                </c:pt>
                <c:pt idx="11730">
                  <c:v>209.6</c:v>
                </c:pt>
                <c:pt idx="11731">
                  <c:v>209.8</c:v>
                </c:pt>
                <c:pt idx="11732">
                  <c:v>210</c:v>
                </c:pt>
                <c:pt idx="11733">
                  <c:v>210.2</c:v>
                </c:pt>
                <c:pt idx="11734">
                  <c:v>210.4</c:v>
                </c:pt>
                <c:pt idx="11735">
                  <c:v>210.5</c:v>
                </c:pt>
                <c:pt idx="11736">
                  <c:v>210.5</c:v>
                </c:pt>
                <c:pt idx="11737">
                  <c:v>210.8</c:v>
                </c:pt>
                <c:pt idx="11738">
                  <c:v>211.8</c:v>
                </c:pt>
                <c:pt idx="11739">
                  <c:v>211.9</c:v>
                </c:pt>
                <c:pt idx="11740">
                  <c:v>212</c:v>
                </c:pt>
                <c:pt idx="11741">
                  <c:v>212.6</c:v>
                </c:pt>
                <c:pt idx="11742">
                  <c:v>212.8</c:v>
                </c:pt>
                <c:pt idx="11743">
                  <c:v>212.9</c:v>
                </c:pt>
                <c:pt idx="11744">
                  <c:v>213.1</c:v>
                </c:pt>
                <c:pt idx="11745">
                  <c:v>213.1</c:v>
                </c:pt>
                <c:pt idx="11746">
                  <c:v>213.3</c:v>
                </c:pt>
                <c:pt idx="11747">
                  <c:v>214</c:v>
                </c:pt>
                <c:pt idx="11748">
                  <c:v>214.1</c:v>
                </c:pt>
                <c:pt idx="11749">
                  <c:v>214.3</c:v>
                </c:pt>
                <c:pt idx="11750">
                  <c:v>214.8</c:v>
                </c:pt>
                <c:pt idx="11751">
                  <c:v>214.8</c:v>
                </c:pt>
                <c:pt idx="11752">
                  <c:v>215.1</c:v>
                </c:pt>
                <c:pt idx="11753">
                  <c:v>215.1</c:v>
                </c:pt>
                <c:pt idx="11754">
                  <c:v>215.6</c:v>
                </c:pt>
                <c:pt idx="11755">
                  <c:v>216.2</c:v>
                </c:pt>
                <c:pt idx="11756">
                  <c:v>216.2</c:v>
                </c:pt>
                <c:pt idx="11757">
                  <c:v>216.5</c:v>
                </c:pt>
                <c:pt idx="11758">
                  <c:v>216.6</c:v>
                </c:pt>
                <c:pt idx="11759">
                  <c:v>216.9</c:v>
                </c:pt>
                <c:pt idx="11760">
                  <c:v>216.9</c:v>
                </c:pt>
                <c:pt idx="11761">
                  <c:v>217.1</c:v>
                </c:pt>
                <c:pt idx="11762">
                  <c:v>217.1</c:v>
                </c:pt>
                <c:pt idx="11763">
                  <c:v>217.2</c:v>
                </c:pt>
                <c:pt idx="11764">
                  <c:v>217.3</c:v>
                </c:pt>
                <c:pt idx="11765">
                  <c:v>217.4</c:v>
                </c:pt>
                <c:pt idx="11766">
                  <c:v>217.4</c:v>
                </c:pt>
                <c:pt idx="11767">
                  <c:v>217.9</c:v>
                </c:pt>
                <c:pt idx="11768">
                  <c:v>217.9</c:v>
                </c:pt>
                <c:pt idx="11769">
                  <c:v>218.5</c:v>
                </c:pt>
                <c:pt idx="11770">
                  <c:v>218.5</c:v>
                </c:pt>
                <c:pt idx="11771">
                  <c:v>219.1</c:v>
                </c:pt>
                <c:pt idx="11772">
                  <c:v>219.2</c:v>
                </c:pt>
                <c:pt idx="11773">
                  <c:v>219.3</c:v>
                </c:pt>
                <c:pt idx="11774">
                  <c:v>219.4</c:v>
                </c:pt>
                <c:pt idx="11775">
                  <c:v>219.6</c:v>
                </c:pt>
                <c:pt idx="11776">
                  <c:v>219.7</c:v>
                </c:pt>
                <c:pt idx="11777">
                  <c:v>219.7</c:v>
                </c:pt>
                <c:pt idx="11778">
                  <c:v>219.7</c:v>
                </c:pt>
                <c:pt idx="11779">
                  <c:v>219.8</c:v>
                </c:pt>
                <c:pt idx="11780">
                  <c:v>220</c:v>
                </c:pt>
                <c:pt idx="11781">
                  <c:v>220.3</c:v>
                </c:pt>
                <c:pt idx="11782">
                  <c:v>220.5</c:v>
                </c:pt>
                <c:pt idx="11783">
                  <c:v>220.6</c:v>
                </c:pt>
                <c:pt idx="11784">
                  <c:v>220.6</c:v>
                </c:pt>
                <c:pt idx="11785">
                  <c:v>220.6</c:v>
                </c:pt>
                <c:pt idx="11786">
                  <c:v>221.1</c:v>
                </c:pt>
                <c:pt idx="11787">
                  <c:v>221.3</c:v>
                </c:pt>
                <c:pt idx="11788">
                  <c:v>221.4</c:v>
                </c:pt>
                <c:pt idx="11789">
                  <c:v>221.6</c:v>
                </c:pt>
                <c:pt idx="11790">
                  <c:v>221.7</c:v>
                </c:pt>
                <c:pt idx="11791">
                  <c:v>221.9</c:v>
                </c:pt>
                <c:pt idx="11792">
                  <c:v>222.7</c:v>
                </c:pt>
                <c:pt idx="11793">
                  <c:v>222.7</c:v>
                </c:pt>
                <c:pt idx="11794">
                  <c:v>223.1</c:v>
                </c:pt>
                <c:pt idx="11795">
                  <c:v>224</c:v>
                </c:pt>
                <c:pt idx="11796">
                  <c:v>224.3</c:v>
                </c:pt>
                <c:pt idx="11797">
                  <c:v>224.3</c:v>
                </c:pt>
                <c:pt idx="11798">
                  <c:v>224.6</c:v>
                </c:pt>
                <c:pt idx="11799">
                  <c:v>224.8</c:v>
                </c:pt>
                <c:pt idx="11800">
                  <c:v>224.9</c:v>
                </c:pt>
                <c:pt idx="11801">
                  <c:v>225</c:v>
                </c:pt>
                <c:pt idx="11802">
                  <c:v>225.1</c:v>
                </c:pt>
                <c:pt idx="11803">
                  <c:v>225.2</c:v>
                </c:pt>
                <c:pt idx="11804">
                  <c:v>225.4</c:v>
                </c:pt>
                <c:pt idx="11805">
                  <c:v>225.6</c:v>
                </c:pt>
                <c:pt idx="11806">
                  <c:v>226</c:v>
                </c:pt>
                <c:pt idx="11807">
                  <c:v>226.3</c:v>
                </c:pt>
                <c:pt idx="11808">
                  <c:v>226.4</c:v>
                </c:pt>
                <c:pt idx="11809">
                  <c:v>226.4</c:v>
                </c:pt>
                <c:pt idx="11810">
                  <c:v>226.6</c:v>
                </c:pt>
                <c:pt idx="11811">
                  <c:v>227.1</c:v>
                </c:pt>
                <c:pt idx="11812">
                  <c:v>227.1</c:v>
                </c:pt>
                <c:pt idx="11813">
                  <c:v>227.1</c:v>
                </c:pt>
                <c:pt idx="11814">
                  <c:v>227.3</c:v>
                </c:pt>
                <c:pt idx="11815">
                  <c:v>227.6</c:v>
                </c:pt>
                <c:pt idx="11816">
                  <c:v>227.8</c:v>
                </c:pt>
                <c:pt idx="11817">
                  <c:v>227.8</c:v>
                </c:pt>
                <c:pt idx="11818">
                  <c:v>228</c:v>
                </c:pt>
                <c:pt idx="11819">
                  <c:v>228.1</c:v>
                </c:pt>
                <c:pt idx="11820">
                  <c:v>228.2</c:v>
                </c:pt>
                <c:pt idx="11821">
                  <c:v>228.2</c:v>
                </c:pt>
                <c:pt idx="11822">
                  <c:v>228.7</c:v>
                </c:pt>
                <c:pt idx="11823">
                  <c:v>228.8</c:v>
                </c:pt>
                <c:pt idx="11824">
                  <c:v>228.8</c:v>
                </c:pt>
                <c:pt idx="11825">
                  <c:v>228.9</c:v>
                </c:pt>
                <c:pt idx="11826">
                  <c:v>228.9</c:v>
                </c:pt>
                <c:pt idx="11827">
                  <c:v>229</c:v>
                </c:pt>
                <c:pt idx="11828">
                  <c:v>229.2</c:v>
                </c:pt>
                <c:pt idx="11829">
                  <c:v>229.2</c:v>
                </c:pt>
                <c:pt idx="11830">
                  <c:v>229.4</c:v>
                </c:pt>
                <c:pt idx="11831">
                  <c:v>229.4</c:v>
                </c:pt>
                <c:pt idx="11832">
                  <c:v>229.5</c:v>
                </c:pt>
                <c:pt idx="11833">
                  <c:v>229.5</c:v>
                </c:pt>
                <c:pt idx="11834">
                  <c:v>229.7</c:v>
                </c:pt>
                <c:pt idx="11835">
                  <c:v>230</c:v>
                </c:pt>
                <c:pt idx="11836">
                  <c:v>230.2</c:v>
                </c:pt>
                <c:pt idx="11837">
                  <c:v>230.2</c:v>
                </c:pt>
                <c:pt idx="11838">
                  <c:v>230.3</c:v>
                </c:pt>
                <c:pt idx="11839">
                  <c:v>231</c:v>
                </c:pt>
                <c:pt idx="11840">
                  <c:v>231</c:v>
                </c:pt>
                <c:pt idx="11841">
                  <c:v>231</c:v>
                </c:pt>
                <c:pt idx="11842">
                  <c:v>231.5</c:v>
                </c:pt>
                <c:pt idx="11843">
                  <c:v>231.8</c:v>
                </c:pt>
                <c:pt idx="11844">
                  <c:v>232.1</c:v>
                </c:pt>
                <c:pt idx="11845">
                  <c:v>233.1</c:v>
                </c:pt>
                <c:pt idx="11846">
                  <c:v>233.7</c:v>
                </c:pt>
                <c:pt idx="11847">
                  <c:v>233.9</c:v>
                </c:pt>
                <c:pt idx="11848">
                  <c:v>233.9</c:v>
                </c:pt>
                <c:pt idx="11849">
                  <c:v>234.5</c:v>
                </c:pt>
                <c:pt idx="11850">
                  <c:v>234.6</c:v>
                </c:pt>
                <c:pt idx="11851">
                  <c:v>234.7</c:v>
                </c:pt>
                <c:pt idx="11852">
                  <c:v>235.8</c:v>
                </c:pt>
                <c:pt idx="11853">
                  <c:v>235.8</c:v>
                </c:pt>
                <c:pt idx="11854">
                  <c:v>236.1</c:v>
                </c:pt>
                <c:pt idx="11855">
                  <c:v>236.1</c:v>
                </c:pt>
                <c:pt idx="11856">
                  <c:v>236.1</c:v>
                </c:pt>
                <c:pt idx="11857">
                  <c:v>236.1</c:v>
                </c:pt>
                <c:pt idx="11858">
                  <c:v>236.4</c:v>
                </c:pt>
                <c:pt idx="11859">
                  <c:v>236.5</c:v>
                </c:pt>
                <c:pt idx="11860">
                  <c:v>236.7</c:v>
                </c:pt>
                <c:pt idx="11861">
                  <c:v>236.7</c:v>
                </c:pt>
                <c:pt idx="11862">
                  <c:v>236.8</c:v>
                </c:pt>
                <c:pt idx="11863">
                  <c:v>236.9</c:v>
                </c:pt>
                <c:pt idx="11864">
                  <c:v>236.9</c:v>
                </c:pt>
                <c:pt idx="11865">
                  <c:v>237.6</c:v>
                </c:pt>
                <c:pt idx="11866">
                  <c:v>237.8</c:v>
                </c:pt>
                <c:pt idx="11867">
                  <c:v>237.9</c:v>
                </c:pt>
                <c:pt idx="11868">
                  <c:v>238.6</c:v>
                </c:pt>
                <c:pt idx="11869">
                  <c:v>238.6</c:v>
                </c:pt>
                <c:pt idx="11870">
                  <c:v>239.3</c:v>
                </c:pt>
                <c:pt idx="11871">
                  <c:v>239.5</c:v>
                </c:pt>
                <c:pt idx="11872">
                  <c:v>239.8</c:v>
                </c:pt>
                <c:pt idx="11873">
                  <c:v>239.9</c:v>
                </c:pt>
                <c:pt idx="11874">
                  <c:v>240.7</c:v>
                </c:pt>
                <c:pt idx="11875">
                  <c:v>240.8</c:v>
                </c:pt>
                <c:pt idx="11876">
                  <c:v>241</c:v>
                </c:pt>
                <c:pt idx="11877">
                  <c:v>241</c:v>
                </c:pt>
                <c:pt idx="11878">
                  <c:v>241.4</c:v>
                </c:pt>
                <c:pt idx="11879">
                  <c:v>242.1</c:v>
                </c:pt>
                <c:pt idx="11880">
                  <c:v>242.4</c:v>
                </c:pt>
                <c:pt idx="11881">
                  <c:v>242.8</c:v>
                </c:pt>
                <c:pt idx="11882">
                  <c:v>243.4</c:v>
                </c:pt>
                <c:pt idx="11883">
                  <c:v>244.6</c:v>
                </c:pt>
                <c:pt idx="11884">
                  <c:v>244.7</c:v>
                </c:pt>
                <c:pt idx="11885">
                  <c:v>244.7</c:v>
                </c:pt>
                <c:pt idx="11886">
                  <c:v>245.4</c:v>
                </c:pt>
                <c:pt idx="11887">
                  <c:v>245.5</c:v>
                </c:pt>
                <c:pt idx="11888">
                  <c:v>245.6</c:v>
                </c:pt>
                <c:pt idx="11889">
                  <c:v>245.6</c:v>
                </c:pt>
                <c:pt idx="11890">
                  <c:v>245.9</c:v>
                </c:pt>
                <c:pt idx="11891">
                  <c:v>246</c:v>
                </c:pt>
                <c:pt idx="11892">
                  <c:v>246.3</c:v>
                </c:pt>
                <c:pt idx="11893">
                  <c:v>246.5</c:v>
                </c:pt>
                <c:pt idx="11894">
                  <c:v>247</c:v>
                </c:pt>
                <c:pt idx="11895">
                  <c:v>247.2</c:v>
                </c:pt>
                <c:pt idx="11896">
                  <c:v>247.2</c:v>
                </c:pt>
                <c:pt idx="11897">
                  <c:v>247.2</c:v>
                </c:pt>
                <c:pt idx="11898">
                  <c:v>247.6</c:v>
                </c:pt>
                <c:pt idx="11899">
                  <c:v>247.8</c:v>
                </c:pt>
                <c:pt idx="11900">
                  <c:v>247.9</c:v>
                </c:pt>
                <c:pt idx="11901">
                  <c:v>247.9</c:v>
                </c:pt>
                <c:pt idx="11902">
                  <c:v>248</c:v>
                </c:pt>
                <c:pt idx="11903">
                  <c:v>248</c:v>
                </c:pt>
                <c:pt idx="11904">
                  <c:v>248.8</c:v>
                </c:pt>
                <c:pt idx="11905">
                  <c:v>248.9</c:v>
                </c:pt>
                <c:pt idx="11906">
                  <c:v>249.1</c:v>
                </c:pt>
                <c:pt idx="11907">
                  <c:v>249.2</c:v>
                </c:pt>
                <c:pt idx="11908">
                  <c:v>249.3</c:v>
                </c:pt>
                <c:pt idx="11909">
                  <c:v>249.3</c:v>
                </c:pt>
                <c:pt idx="11910">
                  <c:v>249.9</c:v>
                </c:pt>
                <c:pt idx="11911">
                  <c:v>250.2</c:v>
                </c:pt>
                <c:pt idx="11912">
                  <c:v>250.5</c:v>
                </c:pt>
                <c:pt idx="11913">
                  <c:v>250.6</c:v>
                </c:pt>
                <c:pt idx="11914">
                  <c:v>250.9</c:v>
                </c:pt>
                <c:pt idx="11915">
                  <c:v>251.3</c:v>
                </c:pt>
                <c:pt idx="11916">
                  <c:v>251.4</c:v>
                </c:pt>
                <c:pt idx="11917">
                  <c:v>251.6</c:v>
                </c:pt>
                <c:pt idx="11918">
                  <c:v>251.8</c:v>
                </c:pt>
                <c:pt idx="11919">
                  <c:v>251.9</c:v>
                </c:pt>
                <c:pt idx="11920">
                  <c:v>252.2</c:v>
                </c:pt>
                <c:pt idx="11921">
                  <c:v>253</c:v>
                </c:pt>
                <c:pt idx="11922">
                  <c:v>254.4</c:v>
                </c:pt>
                <c:pt idx="11923">
                  <c:v>255.1</c:v>
                </c:pt>
                <c:pt idx="11924">
                  <c:v>255.2</c:v>
                </c:pt>
                <c:pt idx="11925">
                  <c:v>255.2</c:v>
                </c:pt>
                <c:pt idx="11926">
                  <c:v>255.8</c:v>
                </c:pt>
                <c:pt idx="11927">
                  <c:v>255.9</c:v>
                </c:pt>
                <c:pt idx="11928">
                  <c:v>256.2</c:v>
                </c:pt>
                <c:pt idx="11929">
                  <c:v>256.5</c:v>
                </c:pt>
                <c:pt idx="11930">
                  <c:v>256.7</c:v>
                </c:pt>
                <c:pt idx="11931">
                  <c:v>257</c:v>
                </c:pt>
                <c:pt idx="11932">
                  <c:v>257.2</c:v>
                </c:pt>
                <c:pt idx="11933">
                  <c:v>257.3</c:v>
                </c:pt>
                <c:pt idx="11934">
                  <c:v>257.60000000000002</c:v>
                </c:pt>
                <c:pt idx="11935">
                  <c:v>258.10000000000002</c:v>
                </c:pt>
                <c:pt idx="11936">
                  <c:v>258.89999999999992</c:v>
                </c:pt>
                <c:pt idx="11937">
                  <c:v>259.10000000000002</c:v>
                </c:pt>
                <c:pt idx="11938">
                  <c:v>259.39999999999992</c:v>
                </c:pt>
                <c:pt idx="11939">
                  <c:v>259.5</c:v>
                </c:pt>
                <c:pt idx="11940">
                  <c:v>259.7</c:v>
                </c:pt>
                <c:pt idx="11941">
                  <c:v>260.10000000000002</c:v>
                </c:pt>
                <c:pt idx="11942">
                  <c:v>262.89999999999992</c:v>
                </c:pt>
                <c:pt idx="11943">
                  <c:v>263.2</c:v>
                </c:pt>
                <c:pt idx="11944">
                  <c:v>263.3</c:v>
                </c:pt>
                <c:pt idx="11945">
                  <c:v>263.60000000000002</c:v>
                </c:pt>
                <c:pt idx="11946">
                  <c:v>263.8</c:v>
                </c:pt>
                <c:pt idx="11947">
                  <c:v>263.89999999999992</c:v>
                </c:pt>
                <c:pt idx="11948">
                  <c:v>264.39999999999992</c:v>
                </c:pt>
                <c:pt idx="11949">
                  <c:v>264.39999999999992</c:v>
                </c:pt>
                <c:pt idx="11950">
                  <c:v>264.60000000000002</c:v>
                </c:pt>
                <c:pt idx="11951">
                  <c:v>264.7</c:v>
                </c:pt>
                <c:pt idx="11952">
                  <c:v>264.89999999999992</c:v>
                </c:pt>
                <c:pt idx="11953">
                  <c:v>265.10000000000002</c:v>
                </c:pt>
                <c:pt idx="11954">
                  <c:v>265.2</c:v>
                </c:pt>
                <c:pt idx="11955">
                  <c:v>265.60000000000002</c:v>
                </c:pt>
                <c:pt idx="11956">
                  <c:v>266.7</c:v>
                </c:pt>
                <c:pt idx="11957">
                  <c:v>266.7</c:v>
                </c:pt>
                <c:pt idx="11958">
                  <c:v>266.89999999999992</c:v>
                </c:pt>
                <c:pt idx="11959">
                  <c:v>267.10000000000002</c:v>
                </c:pt>
                <c:pt idx="11960">
                  <c:v>267.2</c:v>
                </c:pt>
                <c:pt idx="11961">
                  <c:v>267.39999999999992</c:v>
                </c:pt>
                <c:pt idx="11962">
                  <c:v>268</c:v>
                </c:pt>
                <c:pt idx="11963">
                  <c:v>268.60000000000002</c:v>
                </c:pt>
                <c:pt idx="11964">
                  <c:v>268.8</c:v>
                </c:pt>
                <c:pt idx="11965">
                  <c:v>268.89999999999992</c:v>
                </c:pt>
                <c:pt idx="11966">
                  <c:v>269.7</c:v>
                </c:pt>
                <c:pt idx="11967">
                  <c:v>269.8</c:v>
                </c:pt>
                <c:pt idx="11968">
                  <c:v>270.3</c:v>
                </c:pt>
                <c:pt idx="11969">
                  <c:v>271.10000000000002</c:v>
                </c:pt>
                <c:pt idx="11970">
                  <c:v>271.3</c:v>
                </c:pt>
                <c:pt idx="11971">
                  <c:v>271.39999999999992</c:v>
                </c:pt>
                <c:pt idx="11972">
                  <c:v>271.60000000000002</c:v>
                </c:pt>
                <c:pt idx="11973">
                  <c:v>271.60000000000002</c:v>
                </c:pt>
                <c:pt idx="11974">
                  <c:v>271.7</c:v>
                </c:pt>
                <c:pt idx="11975">
                  <c:v>271.8</c:v>
                </c:pt>
                <c:pt idx="11976">
                  <c:v>272.10000000000002</c:v>
                </c:pt>
                <c:pt idx="11977">
                  <c:v>272.2</c:v>
                </c:pt>
                <c:pt idx="11978">
                  <c:v>272.3</c:v>
                </c:pt>
                <c:pt idx="11979">
                  <c:v>272.89999999999992</c:v>
                </c:pt>
                <c:pt idx="11980">
                  <c:v>273</c:v>
                </c:pt>
                <c:pt idx="11981">
                  <c:v>273.60000000000002</c:v>
                </c:pt>
                <c:pt idx="11982">
                  <c:v>274.10000000000002</c:v>
                </c:pt>
                <c:pt idx="11983">
                  <c:v>274.3</c:v>
                </c:pt>
                <c:pt idx="11984">
                  <c:v>274.7</c:v>
                </c:pt>
                <c:pt idx="11985">
                  <c:v>274.89999999999992</c:v>
                </c:pt>
                <c:pt idx="11986">
                  <c:v>275.2</c:v>
                </c:pt>
                <c:pt idx="11987">
                  <c:v>275.3</c:v>
                </c:pt>
                <c:pt idx="11988">
                  <c:v>276</c:v>
                </c:pt>
                <c:pt idx="11989">
                  <c:v>276.10000000000002</c:v>
                </c:pt>
                <c:pt idx="11990">
                  <c:v>276.2</c:v>
                </c:pt>
                <c:pt idx="11991">
                  <c:v>276.39999999999992</c:v>
                </c:pt>
                <c:pt idx="11992">
                  <c:v>276.60000000000002</c:v>
                </c:pt>
                <c:pt idx="11993">
                  <c:v>276.89999999999992</c:v>
                </c:pt>
                <c:pt idx="11994">
                  <c:v>277.2</c:v>
                </c:pt>
                <c:pt idx="11995">
                  <c:v>277.2</c:v>
                </c:pt>
                <c:pt idx="11996">
                  <c:v>277.3</c:v>
                </c:pt>
                <c:pt idx="11997">
                  <c:v>277.60000000000002</c:v>
                </c:pt>
                <c:pt idx="11998">
                  <c:v>278.10000000000002</c:v>
                </c:pt>
                <c:pt idx="11999">
                  <c:v>278.10000000000002</c:v>
                </c:pt>
                <c:pt idx="12000">
                  <c:v>278.8</c:v>
                </c:pt>
                <c:pt idx="12001">
                  <c:v>278.89999999999992</c:v>
                </c:pt>
                <c:pt idx="12002">
                  <c:v>278.89999999999992</c:v>
                </c:pt>
                <c:pt idx="12003">
                  <c:v>279.10000000000002</c:v>
                </c:pt>
                <c:pt idx="12004">
                  <c:v>279.5</c:v>
                </c:pt>
                <c:pt idx="12005">
                  <c:v>279.7</c:v>
                </c:pt>
                <c:pt idx="12006">
                  <c:v>279.8</c:v>
                </c:pt>
                <c:pt idx="12007">
                  <c:v>280.10000000000002</c:v>
                </c:pt>
                <c:pt idx="12008">
                  <c:v>280.3</c:v>
                </c:pt>
                <c:pt idx="12009">
                  <c:v>280.7</c:v>
                </c:pt>
                <c:pt idx="12010">
                  <c:v>281.5</c:v>
                </c:pt>
                <c:pt idx="12011">
                  <c:v>281.89999999999992</c:v>
                </c:pt>
                <c:pt idx="12012">
                  <c:v>282.60000000000002</c:v>
                </c:pt>
                <c:pt idx="12013">
                  <c:v>283</c:v>
                </c:pt>
                <c:pt idx="12014">
                  <c:v>283</c:v>
                </c:pt>
                <c:pt idx="12015">
                  <c:v>284.3</c:v>
                </c:pt>
                <c:pt idx="12016">
                  <c:v>285.89999999999992</c:v>
                </c:pt>
                <c:pt idx="12017">
                  <c:v>286</c:v>
                </c:pt>
                <c:pt idx="12018">
                  <c:v>286.7</c:v>
                </c:pt>
                <c:pt idx="12019">
                  <c:v>286.89999999999992</c:v>
                </c:pt>
                <c:pt idx="12020">
                  <c:v>287.60000000000002</c:v>
                </c:pt>
                <c:pt idx="12021">
                  <c:v>288.10000000000002</c:v>
                </c:pt>
                <c:pt idx="12022">
                  <c:v>288.3</c:v>
                </c:pt>
                <c:pt idx="12023">
                  <c:v>289</c:v>
                </c:pt>
                <c:pt idx="12024">
                  <c:v>289.7</c:v>
                </c:pt>
                <c:pt idx="12025">
                  <c:v>290.8</c:v>
                </c:pt>
                <c:pt idx="12026">
                  <c:v>291.7</c:v>
                </c:pt>
                <c:pt idx="12027">
                  <c:v>292</c:v>
                </c:pt>
                <c:pt idx="12028">
                  <c:v>292.3</c:v>
                </c:pt>
                <c:pt idx="12029">
                  <c:v>292.39999999999992</c:v>
                </c:pt>
                <c:pt idx="12030">
                  <c:v>292.5</c:v>
                </c:pt>
                <c:pt idx="12031">
                  <c:v>292.8</c:v>
                </c:pt>
                <c:pt idx="12032">
                  <c:v>292.8</c:v>
                </c:pt>
                <c:pt idx="12033">
                  <c:v>294.3</c:v>
                </c:pt>
                <c:pt idx="12034">
                  <c:v>294.3</c:v>
                </c:pt>
                <c:pt idx="12035">
                  <c:v>294.3</c:v>
                </c:pt>
                <c:pt idx="12036">
                  <c:v>294.39999999999992</c:v>
                </c:pt>
                <c:pt idx="12037">
                  <c:v>295.3</c:v>
                </c:pt>
                <c:pt idx="12038">
                  <c:v>295.89999999999992</c:v>
                </c:pt>
                <c:pt idx="12039">
                  <c:v>296.3</c:v>
                </c:pt>
                <c:pt idx="12040">
                  <c:v>296.3</c:v>
                </c:pt>
                <c:pt idx="12041">
                  <c:v>296.39999999999992</c:v>
                </c:pt>
                <c:pt idx="12042">
                  <c:v>296.8</c:v>
                </c:pt>
                <c:pt idx="12043">
                  <c:v>296.89999999999992</c:v>
                </c:pt>
                <c:pt idx="12044">
                  <c:v>297.10000000000002</c:v>
                </c:pt>
                <c:pt idx="12045">
                  <c:v>297.39999999999992</c:v>
                </c:pt>
                <c:pt idx="12046">
                  <c:v>297.7</c:v>
                </c:pt>
                <c:pt idx="12047">
                  <c:v>297.7</c:v>
                </c:pt>
                <c:pt idx="12048">
                  <c:v>298.60000000000002</c:v>
                </c:pt>
                <c:pt idx="12049">
                  <c:v>299</c:v>
                </c:pt>
                <c:pt idx="12050">
                  <c:v>299</c:v>
                </c:pt>
                <c:pt idx="12051">
                  <c:v>299.89999999999992</c:v>
                </c:pt>
                <c:pt idx="12052">
                  <c:v>300</c:v>
                </c:pt>
                <c:pt idx="12053">
                  <c:v>300.2</c:v>
                </c:pt>
                <c:pt idx="12054">
                  <c:v>300.3</c:v>
                </c:pt>
                <c:pt idx="12055">
                  <c:v>300.7</c:v>
                </c:pt>
                <c:pt idx="12056">
                  <c:v>301.10000000000002</c:v>
                </c:pt>
                <c:pt idx="12057">
                  <c:v>301.39999999999992</c:v>
                </c:pt>
                <c:pt idx="12058">
                  <c:v>301.60000000000002</c:v>
                </c:pt>
                <c:pt idx="12059">
                  <c:v>302.2</c:v>
                </c:pt>
                <c:pt idx="12060">
                  <c:v>303.10000000000002</c:v>
                </c:pt>
                <c:pt idx="12061">
                  <c:v>303.5</c:v>
                </c:pt>
                <c:pt idx="12062">
                  <c:v>303.7</c:v>
                </c:pt>
                <c:pt idx="12063">
                  <c:v>303.89999999999992</c:v>
                </c:pt>
                <c:pt idx="12064">
                  <c:v>305.3</c:v>
                </c:pt>
                <c:pt idx="12065">
                  <c:v>305.39999999999992</c:v>
                </c:pt>
                <c:pt idx="12066">
                  <c:v>305.5</c:v>
                </c:pt>
                <c:pt idx="12067">
                  <c:v>306</c:v>
                </c:pt>
                <c:pt idx="12068">
                  <c:v>307.3</c:v>
                </c:pt>
                <c:pt idx="12069">
                  <c:v>307.39999999999992</c:v>
                </c:pt>
                <c:pt idx="12070">
                  <c:v>308.2</c:v>
                </c:pt>
                <c:pt idx="12071">
                  <c:v>308.39999999999992</c:v>
                </c:pt>
                <c:pt idx="12072">
                  <c:v>308.39999999999992</c:v>
                </c:pt>
                <c:pt idx="12073">
                  <c:v>309.60000000000002</c:v>
                </c:pt>
                <c:pt idx="12074">
                  <c:v>309.8</c:v>
                </c:pt>
                <c:pt idx="12075">
                  <c:v>310.3</c:v>
                </c:pt>
                <c:pt idx="12076">
                  <c:v>310.39999999999992</c:v>
                </c:pt>
                <c:pt idx="12077">
                  <c:v>310.89999999999992</c:v>
                </c:pt>
                <c:pt idx="12078">
                  <c:v>311</c:v>
                </c:pt>
                <c:pt idx="12079">
                  <c:v>311</c:v>
                </c:pt>
                <c:pt idx="12080">
                  <c:v>312.60000000000002</c:v>
                </c:pt>
                <c:pt idx="12081">
                  <c:v>312.8</c:v>
                </c:pt>
                <c:pt idx="12082">
                  <c:v>313</c:v>
                </c:pt>
                <c:pt idx="12083">
                  <c:v>313.60000000000002</c:v>
                </c:pt>
                <c:pt idx="12084">
                  <c:v>314.10000000000002</c:v>
                </c:pt>
                <c:pt idx="12085">
                  <c:v>314.3</c:v>
                </c:pt>
                <c:pt idx="12086">
                  <c:v>314.39999999999992</c:v>
                </c:pt>
                <c:pt idx="12087">
                  <c:v>314.89999999999992</c:v>
                </c:pt>
                <c:pt idx="12088">
                  <c:v>315.10000000000002</c:v>
                </c:pt>
                <c:pt idx="12089">
                  <c:v>315.2</c:v>
                </c:pt>
                <c:pt idx="12090">
                  <c:v>317.39999999999992</c:v>
                </c:pt>
                <c:pt idx="12091">
                  <c:v>317.89999999999992</c:v>
                </c:pt>
                <c:pt idx="12092">
                  <c:v>318.10000000000002</c:v>
                </c:pt>
                <c:pt idx="12093">
                  <c:v>318.2</c:v>
                </c:pt>
                <c:pt idx="12094">
                  <c:v>318.3</c:v>
                </c:pt>
                <c:pt idx="12095">
                  <c:v>318.89999999999992</c:v>
                </c:pt>
                <c:pt idx="12096">
                  <c:v>320.2</c:v>
                </c:pt>
                <c:pt idx="12097">
                  <c:v>320.7</c:v>
                </c:pt>
                <c:pt idx="12098">
                  <c:v>321</c:v>
                </c:pt>
                <c:pt idx="12099">
                  <c:v>321.3</c:v>
                </c:pt>
                <c:pt idx="12100">
                  <c:v>321.5</c:v>
                </c:pt>
                <c:pt idx="12101">
                  <c:v>321.7</c:v>
                </c:pt>
                <c:pt idx="12102">
                  <c:v>322.10000000000002</c:v>
                </c:pt>
                <c:pt idx="12103">
                  <c:v>322.2</c:v>
                </c:pt>
                <c:pt idx="12104">
                  <c:v>322.7</c:v>
                </c:pt>
                <c:pt idx="12105">
                  <c:v>323.89999999999992</c:v>
                </c:pt>
                <c:pt idx="12106">
                  <c:v>325</c:v>
                </c:pt>
                <c:pt idx="12107">
                  <c:v>325.10000000000002</c:v>
                </c:pt>
                <c:pt idx="12108">
                  <c:v>325.60000000000002</c:v>
                </c:pt>
                <c:pt idx="12109">
                  <c:v>325.89999999999992</c:v>
                </c:pt>
                <c:pt idx="12110">
                  <c:v>325.89999999999992</c:v>
                </c:pt>
                <c:pt idx="12111">
                  <c:v>326.39999999999992</c:v>
                </c:pt>
                <c:pt idx="12112">
                  <c:v>327.60000000000002</c:v>
                </c:pt>
                <c:pt idx="12113">
                  <c:v>327.9</c:v>
                </c:pt>
                <c:pt idx="12114">
                  <c:v>328.4</c:v>
                </c:pt>
                <c:pt idx="12115">
                  <c:v>329.7</c:v>
                </c:pt>
                <c:pt idx="12116">
                  <c:v>329.9</c:v>
                </c:pt>
                <c:pt idx="12117">
                  <c:v>331.6</c:v>
                </c:pt>
                <c:pt idx="12118">
                  <c:v>332.3</c:v>
                </c:pt>
                <c:pt idx="12119">
                  <c:v>332.4</c:v>
                </c:pt>
                <c:pt idx="12120">
                  <c:v>333.1</c:v>
                </c:pt>
                <c:pt idx="12121">
                  <c:v>334.1</c:v>
                </c:pt>
                <c:pt idx="12122">
                  <c:v>334.3</c:v>
                </c:pt>
                <c:pt idx="12123">
                  <c:v>334.5</c:v>
                </c:pt>
                <c:pt idx="12124">
                  <c:v>334.5</c:v>
                </c:pt>
                <c:pt idx="12125">
                  <c:v>335.2</c:v>
                </c:pt>
                <c:pt idx="12126">
                  <c:v>335.4</c:v>
                </c:pt>
                <c:pt idx="12127">
                  <c:v>336</c:v>
                </c:pt>
                <c:pt idx="12128">
                  <c:v>336.1</c:v>
                </c:pt>
                <c:pt idx="12129">
                  <c:v>336.6</c:v>
                </c:pt>
                <c:pt idx="12130">
                  <c:v>336.8</c:v>
                </c:pt>
                <c:pt idx="12131">
                  <c:v>338.5</c:v>
                </c:pt>
                <c:pt idx="12132">
                  <c:v>338.6</c:v>
                </c:pt>
                <c:pt idx="12133">
                  <c:v>338.7</c:v>
                </c:pt>
                <c:pt idx="12134">
                  <c:v>339</c:v>
                </c:pt>
                <c:pt idx="12135">
                  <c:v>339</c:v>
                </c:pt>
                <c:pt idx="12136">
                  <c:v>340</c:v>
                </c:pt>
                <c:pt idx="12137">
                  <c:v>340.7</c:v>
                </c:pt>
                <c:pt idx="12138">
                  <c:v>341.2</c:v>
                </c:pt>
                <c:pt idx="12139">
                  <c:v>341.2</c:v>
                </c:pt>
                <c:pt idx="12140">
                  <c:v>341.6</c:v>
                </c:pt>
                <c:pt idx="12141">
                  <c:v>342.3</c:v>
                </c:pt>
                <c:pt idx="12142">
                  <c:v>342.5</c:v>
                </c:pt>
                <c:pt idx="12143">
                  <c:v>343.4</c:v>
                </c:pt>
                <c:pt idx="12144">
                  <c:v>343.8</c:v>
                </c:pt>
                <c:pt idx="12145">
                  <c:v>344</c:v>
                </c:pt>
                <c:pt idx="12146">
                  <c:v>344.8</c:v>
                </c:pt>
                <c:pt idx="12147">
                  <c:v>344.9</c:v>
                </c:pt>
                <c:pt idx="12148">
                  <c:v>345.4</c:v>
                </c:pt>
                <c:pt idx="12149">
                  <c:v>345.6</c:v>
                </c:pt>
                <c:pt idx="12150">
                  <c:v>345.6</c:v>
                </c:pt>
                <c:pt idx="12151">
                  <c:v>345.9</c:v>
                </c:pt>
                <c:pt idx="12152">
                  <c:v>345.9</c:v>
                </c:pt>
                <c:pt idx="12153">
                  <c:v>346.4</c:v>
                </c:pt>
                <c:pt idx="12154">
                  <c:v>347.5</c:v>
                </c:pt>
                <c:pt idx="12155">
                  <c:v>348</c:v>
                </c:pt>
                <c:pt idx="12156">
                  <c:v>348.3</c:v>
                </c:pt>
                <c:pt idx="12157">
                  <c:v>348.6</c:v>
                </c:pt>
                <c:pt idx="12158">
                  <c:v>348.9</c:v>
                </c:pt>
                <c:pt idx="12159">
                  <c:v>349.7</c:v>
                </c:pt>
                <c:pt idx="12160">
                  <c:v>351.6</c:v>
                </c:pt>
                <c:pt idx="12161">
                  <c:v>351.6</c:v>
                </c:pt>
                <c:pt idx="12162">
                  <c:v>351.9</c:v>
                </c:pt>
                <c:pt idx="12163">
                  <c:v>353.4</c:v>
                </c:pt>
                <c:pt idx="12164">
                  <c:v>353.5</c:v>
                </c:pt>
                <c:pt idx="12165">
                  <c:v>353.7</c:v>
                </c:pt>
                <c:pt idx="12166">
                  <c:v>354.1</c:v>
                </c:pt>
                <c:pt idx="12167">
                  <c:v>354.9</c:v>
                </c:pt>
                <c:pt idx="12168">
                  <c:v>356.1</c:v>
                </c:pt>
                <c:pt idx="12169">
                  <c:v>356.2</c:v>
                </c:pt>
                <c:pt idx="12170">
                  <c:v>357.1</c:v>
                </c:pt>
                <c:pt idx="12171">
                  <c:v>357.4</c:v>
                </c:pt>
                <c:pt idx="12172">
                  <c:v>358.7</c:v>
                </c:pt>
                <c:pt idx="12173">
                  <c:v>358.7</c:v>
                </c:pt>
                <c:pt idx="12174">
                  <c:v>359.1</c:v>
                </c:pt>
                <c:pt idx="12175">
                  <c:v>359.6</c:v>
                </c:pt>
                <c:pt idx="12176">
                  <c:v>360.5</c:v>
                </c:pt>
                <c:pt idx="12177">
                  <c:v>360.7</c:v>
                </c:pt>
                <c:pt idx="12178">
                  <c:v>360.9</c:v>
                </c:pt>
                <c:pt idx="12179">
                  <c:v>362.5</c:v>
                </c:pt>
                <c:pt idx="12180">
                  <c:v>362.8</c:v>
                </c:pt>
                <c:pt idx="12181">
                  <c:v>363.4</c:v>
                </c:pt>
                <c:pt idx="12182">
                  <c:v>363.4</c:v>
                </c:pt>
                <c:pt idx="12183">
                  <c:v>363.6</c:v>
                </c:pt>
                <c:pt idx="12184">
                  <c:v>364</c:v>
                </c:pt>
                <c:pt idx="12185">
                  <c:v>364.9</c:v>
                </c:pt>
                <c:pt idx="12186">
                  <c:v>365</c:v>
                </c:pt>
                <c:pt idx="12187">
                  <c:v>365.4</c:v>
                </c:pt>
                <c:pt idx="12188">
                  <c:v>365.7</c:v>
                </c:pt>
                <c:pt idx="12189">
                  <c:v>365.9</c:v>
                </c:pt>
                <c:pt idx="12190">
                  <c:v>365.9</c:v>
                </c:pt>
                <c:pt idx="12191">
                  <c:v>366.3</c:v>
                </c:pt>
                <c:pt idx="12192">
                  <c:v>367.4</c:v>
                </c:pt>
                <c:pt idx="12193">
                  <c:v>369</c:v>
                </c:pt>
                <c:pt idx="12194">
                  <c:v>369.1</c:v>
                </c:pt>
                <c:pt idx="12195">
                  <c:v>369.7</c:v>
                </c:pt>
                <c:pt idx="12196">
                  <c:v>369.9</c:v>
                </c:pt>
                <c:pt idx="12197">
                  <c:v>371</c:v>
                </c:pt>
                <c:pt idx="12198">
                  <c:v>372</c:v>
                </c:pt>
                <c:pt idx="12199">
                  <c:v>372.7</c:v>
                </c:pt>
                <c:pt idx="12200">
                  <c:v>373.1</c:v>
                </c:pt>
                <c:pt idx="12201">
                  <c:v>374.8</c:v>
                </c:pt>
                <c:pt idx="12202">
                  <c:v>375.9</c:v>
                </c:pt>
                <c:pt idx="12203">
                  <c:v>376.1</c:v>
                </c:pt>
                <c:pt idx="12204">
                  <c:v>377.7</c:v>
                </c:pt>
                <c:pt idx="12205">
                  <c:v>378.4</c:v>
                </c:pt>
                <c:pt idx="12206">
                  <c:v>378.7</c:v>
                </c:pt>
                <c:pt idx="12207">
                  <c:v>378.9</c:v>
                </c:pt>
                <c:pt idx="12208">
                  <c:v>380.1</c:v>
                </c:pt>
                <c:pt idx="12209">
                  <c:v>381.5</c:v>
                </c:pt>
                <c:pt idx="12210">
                  <c:v>383.7</c:v>
                </c:pt>
                <c:pt idx="12211">
                  <c:v>384.7</c:v>
                </c:pt>
                <c:pt idx="12212">
                  <c:v>385.4</c:v>
                </c:pt>
                <c:pt idx="12213">
                  <c:v>386.2</c:v>
                </c:pt>
                <c:pt idx="12214">
                  <c:v>388</c:v>
                </c:pt>
                <c:pt idx="12215">
                  <c:v>388.9</c:v>
                </c:pt>
                <c:pt idx="12216">
                  <c:v>389.8</c:v>
                </c:pt>
                <c:pt idx="12217">
                  <c:v>391.7</c:v>
                </c:pt>
                <c:pt idx="12218">
                  <c:v>392.7</c:v>
                </c:pt>
                <c:pt idx="12219">
                  <c:v>393</c:v>
                </c:pt>
                <c:pt idx="12220">
                  <c:v>393.2</c:v>
                </c:pt>
                <c:pt idx="12221">
                  <c:v>393.3</c:v>
                </c:pt>
                <c:pt idx="12222">
                  <c:v>395</c:v>
                </c:pt>
                <c:pt idx="12223">
                  <c:v>395.2</c:v>
                </c:pt>
                <c:pt idx="12224">
                  <c:v>395.3</c:v>
                </c:pt>
                <c:pt idx="12225">
                  <c:v>396.5</c:v>
                </c:pt>
                <c:pt idx="12226">
                  <c:v>397</c:v>
                </c:pt>
                <c:pt idx="12227">
                  <c:v>397.6</c:v>
                </c:pt>
                <c:pt idx="12228">
                  <c:v>398.4</c:v>
                </c:pt>
                <c:pt idx="12229">
                  <c:v>398.7</c:v>
                </c:pt>
                <c:pt idx="12230">
                  <c:v>399.1</c:v>
                </c:pt>
                <c:pt idx="12231">
                  <c:v>399.7</c:v>
                </c:pt>
                <c:pt idx="12232">
                  <c:v>399.9</c:v>
                </c:pt>
                <c:pt idx="12233">
                  <c:v>400</c:v>
                </c:pt>
                <c:pt idx="12234">
                  <c:v>400.3</c:v>
                </c:pt>
                <c:pt idx="12235">
                  <c:v>400.6</c:v>
                </c:pt>
                <c:pt idx="12236">
                  <c:v>401.8</c:v>
                </c:pt>
                <c:pt idx="12237">
                  <c:v>402.7</c:v>
                </c:pt>
                <c:pt idx="12238">
                  <c:v>403</c:v>
                </c:pt>
                <c:pt idx="12239">
                  <c:v>403.2</c:v>
                </c:pt>
                <c:pt idx="12240">
                  <c:v>403.6</c:v>
                </c:pt>
                <c:pt idx="12241">
                  <c:v>404.1</c:v>
                </c:pt>
                <c:pt idx="12242">
                  <c:v>404.6</c:v>
                </c:pt>
                <c:pt idx="12243">
                  <c:v>405</c:v>
                </c:pt>
                <c:pt idx="12244">
                  <c:v>405.6</c:v>
                </c:pt>
                <c:pt idx="12245">
                  <c:v>405.8</c:v>
                </c:pt>
                <c:pt idx="12246">
                  <c:v>406.1</c:v>
                </c:pt>
                <c:pt idx="12247">
                  <c:v>406.1</c:v>
                </c:pt>
                <c:pt idx="12248">
                  <c:v>407.2</c:v>
                </c:pt>
                <c:pt idx="12249">
                  <c:v>409.8</c:v>
                </c:pt>
                <c:pt idx="12250">
                  <c:v>416.1</c:v>
                </c:pt>
                <c:pt idx="12251">
                  <c:v>417</c:v>
                </c:pt>
                <c:pt idx="12252">
                  <c:v>417.2</c:v>
                </c:pt>
                <c:pt idx="12253">
                  <c:v>418.7</c:v>
                </c:pt>
                <c:pt idx="12254">
                  <c:v>419.3</c:v>
                </c:pt>
                <c:pt idx="12255">
                  <c:v>420.1</c:v>
                </c:pt>
                <c:pt idx="12256">
                  <c:v>420.8</c:v>
                </c:pt>
                <c:pt idx="12257">
                  <c:v>422.1</c:v>
                </c:pt>
                <c:pt idx="12258">
                  <c:v>422.5</c:v>
                </c:pt>
                <c:pt idx="12259">
                  <c:v>422.8</c:v>
                </c:pt>
                <c:pt idx="12260">
                  <c:v>422.8</c:v>
                </c:pt>
                <c:pt idx="12261">
                  <c:v>423.1</c:v>
                </c:pt>
                <c:pt idx="12262">
                  <c:v>423.7</c:v>
                </c:pt>
                <c:pt idx="12263">
                  <c:v>425.4</c:v>
                </c:pt>
                <c:pt idx="12264">
                  <c:v>425.6</c:v>
                </c:pt>
                <c:pt idx="12265">
                  <c:v>428.5</c:v>
                </c:pt>
                <c:pt idx="12266">
                  <c:v>428.6</c:v>
                </c:pt>
                <c:pt idx="12267">
                  <c:v>428.7</c:v>
                </c:pt>
                <c:pt idx="12268">
                  <c:v>429.9</c:v>
                </c:pt>
                <c:pt idx="12269">
                  <c:v>431.3</c:v>
                </c:pt>
                <c:pt idx="12270">
                  <c:v>431.7</c:v>
                </c:pt>
                <c:pt idx="12271">
                  <c:v>435.6</c:v>
                </c:pt>
                <c:pt idx="12272">
                  <c:v>435.7</c:v>
                </c:pt>
                <c:pt idx="12273">
                  <c:v>436.5</c:v>
                </c:pt>
                <c:pt idx="12274">
                  <c:v>440.6</c:v>
                </c:pt>
                <c:pt idx="12275">
                  <c:v>441.1</c:v>
                </c:pt>
                <c:pt idx="12276">
                  <c:v>441.9</c:v>
                </c:pt>
                <c:pt idx="12277">
                  <c:v>442.6</c:v>
                </c:pt>
                <c:pt idx="12278">
                  <c:v>443.5</c:v>
                </c:pt>
                <c:pt idx="12279">
                  <c:v>443.5</c:v>
                </c:pt>
                <c:pt idx="12280">
                  <c:v>449</c:v>
                </c:pt>
                <c:pt idx="12281">
                  <c:v>449.8</c:v>
                </c:pt>
                <c:pt idx="12282">
                  <c:v>451</c:v>
                </c:pt>
                <c:pt idx="12283">
                  <c:v>451.2</c:v>
                </c:pt>
                <c:pt idx="12284">
                  <c:v>451.5</c:v>
                </c:pt>
                <c:pt idx="12285">
                  <c:v>452.6</c:v>
                </c:pt>
                <c:pt idx="12286">
                  <c:v>453.4</c:v>
                </c:pt>
                <c:pt idx="12287">
                  <c:v>453.4</c:v>
                </c:pt>
                <c:pt idx="12288">
                  <c:v>456.3</c:v>
                </c:pt>
                <c:pt idx="12289">
                  <c:v>458.7</c:v>
                </c:pt>
                <c:pt idx="12290">
                  <c:v>460.9</c:v>
                </c:pt>
                <c:pt idx="12291">
                  <c:v>462.2</c:v>
                </c:pt>
                <c:pt idx="12292">
                  <c:v>466.2</c:v>
                </c:pt>
                <c:pt idx="12293">
                  <c:v>467.7</c:v>
                </c:pt>
                <c:pt idx="12294">
                  <c:v>469</c:v>
                </c:pt>
                <c:pt idx="12295">
                  <c:v>469.1</c:v>
                </c:pt>
                <c:pt idx="12296">
                  <c:v>471.1</c:v>
                </c:pt>
                <c:pt idx="12297">
                  <c:v>471.9</c:v>
                </c:pt>
                <c:pt idx="12298">
                  <c:v>471.9</c:v>
                </c:pt>
                <c:pt idx="12299">
                  <c:v>472.5</c:v>
                </c:pt>
                <c:pt idx="12300">
                  <c:v>472.9</c:v>
                </c:pt>
                <c:pt idx="12301">
                  <c:v>473.7</c:v>
                </c:pt>
                <c:pt idx="12302">
                  <c:v>474.6</c:v>
                </c:pt>
                <c:pt idx="12303">
                  <c:v>474.8</c:v>
                </c:pt>
                <c:pt idx="12304">
                  <c:v>475</c:v>
                </c:pt>
                <c:pt idx="12305">
                  <c:v>475.1</c:v>
                </c:pt>
                <c:pt idx="12306">
                  <c:v>475.4</c:v>
                </c:pt>
                <c:pt idx="12307">
                  <c:v>475.6</c:v>
                </c:pt>
                <c:pt idx="12308">
                  <c:v>476.4</c:v>
                </c:pt>
                <c:pt idx="12309">
                  <c:v>477.2</c:v>
                </c:pt>
                <c:pt idx="12310">
                  <c:v>477.4</c:v>
                </c:pt>
                <c:pt idx="12311">
                  <c:v>481</c:v>
                </c:pt>
                <c:pt idx="12312">
                  <c:v>481.2</c:v>
                </c:pt>
                <c:pt idx="12313">
                  <c:v>482.7</c:v>
                </c:pt>
                <c:pt idx="12314">
                  <c:v>483.8</c:v>
                </c:pt>
                <c:pt idx="12315">
                  <c:v>484</c:v>
                </c:pt>
                <c:pt idx="12316">
                  <c:v>484.7</c:v>
                </c:pt>
                <c:pt idx="12317">
                  <c:v>484.8</c:v>
                </c:pt>
                <c:pt idx="12318">
                  <c:v>484.9</c:v>
                </c:pt>
                <c:pt idx="12319">
                  <c:v>485.4</c:v>
                </c:pt>
                <c:pt idx="12320">
                  <c:v>486.1</c:v>
                </c:pt>
                <c:pt idx="12321">
                  <c:v>486.7</c:v>
                </c:pt>
                <c:pt idx="12322">
                  <c:v>487.6</c:v>
                </c:pt>
                <c:pt idx="12323">
                  <c:v>487.9</c:v>
                </c:pt>
                <c:pt idx="12324">
                  <c:v>489.4</c:v>
                </c:pt>
                <c:pt idx="12325">
                  <c:v>489.6</c:v>
                </c:pt>
                <c:pt idx="12326">
                  <c:v>493.7</c:v>
                </c:pt>
                <c:pt idx="12327">
                  <c:v>497</c:v>
                </c:pt>
                <c:pt idx="12328">
                  <c:v>497.8</c:v>
                </c:pt>
                <c:pt idx="12329">
                  <c:v>498</c:v>
                </c:pt>
                <c:pt idx="12330">
                  <c:v>498.4</c:v>
                </c:pt>
                <c:pt idx="12331">
                  <c:v>499</c:v>
                </c:pt>
                <c:pt idx="12332">
                  <c:v>499.6</c:v>
                </c:pt>
                <c:pt idx="12333">
                  <c:v>499.8</c:v>
                </c:pt>
                <c:pt idx="12334">
                  <c:v>501.7</c:v>
                </c:pt>
                <c:pt idx="12335">
                  <c:v>502</c:v>
                </c:pt>
                <c:pt idx="12336">
                  <c:v>503.7</c:v>
                </c:pt>
                <c:pt idx="12337">
                  <c:v>504</c:v>
                </c:pt>
                <c:pt idx="12338">
                  <c:v>504.5</c:v>
                </c:pt>
                <c:pt idx="12339">
                  <c:v>505.9</c:v>
                </c:pt>
                <c:pt idx="12340">
                  <c:v>506.1</c:v>
                </c:pt>
                <c:pt idx="12341">
                  <c:v>511.4</c:v>
                </c:pt>
                <c:pt idx="12342">
                  <c:v>514</c:v>
                </c:pt>
                <c:pt idx="12343">
                  <c:v>516.79999999999995</c:v>
                </c:pt>
                <c:pt idx="12344">
                  <c:v>516.9</c:v>
                </c:pt>
                <c:pt idx="12345">
                  <c:v>519.5</c:v>
                </c:pt>
                <c:pt idx="12346">
                  <c:v>522.1</c:v>
                </c:pt>
                <c:pt idx="12347">
                  <c:v>523.4</c:v>
                </c:pt>
                <c:pt idx="12348">
                  <c:v>523.9</c:v>
                </c:pt>
                <c:pt idx="12349">
                  <c:v>524.4</c:v>
                </c:pt>
                <c:pt idx="12350">
                  <c:v>524.70000000000005</c:v>
                </c:pt>
                <c:pt idx="12351">
                  <c:v>527.70000000000005</c:v>
                </c:pt>
                <c:pt idx="12352">
                  <c:v>527.9</c:v>
                </c:pt>
                <c:pt idx="12353">
                  <c:v>530.20000000000005</c:v>
                </c:pt>
                <c:pt idx="12354">
                  <c:v>530.79999999999995</c:v>
                </c:pt>
                <c:pt idx="12355">
                  <c:v>532.70000000000005</c:v>
                </c:pt>
                <c:pt idx="12356">
                  <c:v>532.79999999999995</c:v>
                </c:pt>
                <c:pt idx="12357">
                  <c:v>534.70000000000005</c:v>
                </c:pt>
                <c:pt idx="12358">
                  <c:v>536.1</c:v>
                </c:pt>
                <c:pt idx="12359">
                  <c:v>538.4</c:v>
                </c:pt>
                <c:pt idx="12360">
                  <c:v>538.9</c:v>
                </c:pt>
                <c:pt idx="12361">
                  <c:v>541</c:v>
                </c:pt>
                <c:pt idx="12362">
                  <c:v>542</c:v>
                </c:pt>
                <c:pt idx="12363">
                  <c:v>545.9</c:v>
                </c:pt>
                <c:pt idx="12364">
                  <c:v>551.6</c:v>
                </c:pt>
                <c:pt idx="12365">
                  <c:v>552.79999999999995</c:v>
                </c:pt>
                <c:pt idx="12366">
                  <c:v>553.29999999999995</c:v>
                </c:pt>
                <c:pt idx="12367">
                  <c:v>553.79999999999995</c:v>
                </c:pt>
                <c:pt idx="12368">
                  <c:v>558.6</c:v>
                </c:pt>
                <c:pt idx="12369">
                  <c:v>560.70000000000005</c:v>
                </c:pt>
                <c:pt idx="12370">
                  <c:v>562.20000000000005</c:v>
                </c:pt>
                <c:pt idx="12371">
                  <c:v>564.9</c:v>
                </c:pt>
                <c:pt idx="12372">
                  <c:v>565.20000000000005</c:v>
                </c:pt>
                <c:pt idx="12373">
                  <c:v>566.9</c:v>
                </c:pt>
                <c:pt idx="12374">
                  <c:v>567</c:v>
                </c:pt>
                <c:pt idx="12375">
                  <c:v>568.1</c:v>
                </c:pt>
                <c:pt idx="12376">
                  <c:v>568.79999999999995</c:v>
                </c:pt>
                <c:pt idx="12377">
                  <c:v>571.20000000000005</c:v>
                </c:pt>
                <c:pt idx="12378">
                  <c:v>571.6</c:v>
                </c:pt>
                <c:pt idx="12379">
                  <c:v>572.1</c:v>
                </c:pt>
                <c:pt idx="12380">
                  <c:v>574</c:v>
                </c:pt>
                <c:pt idx="12381">
                  <c:v>575.9</c:v>
                </c:pt>
                <c:pt idx="12382">
                  <c:v>577.4</c:v>
                </c:pt>
                <c:pt idx="12383">
                  <c:v>577.5</c:v>
                </c:pt>
                <c:pt idx="12384">
                  <c:v>578.79999999999995</c:v>
                </c:pt>
                <c:pt idx="12385">
                  <c:v>583.4</c:v>
                </c:pt>
                <c:pt idx="12386">
                  <c:v>584.5</c:v>
                </c:pt>
                <c:pt idx="12387">
                  <c:v>586.20000000000005</c:v>
                </c:pt>
                <c:pt idx="12388">
                  <c:v>589.29999999999995</c:v>
                </c:pt>
                <c:pt idx="12389">
                  <c:v>592.70000000000005</c:v>
                </c:pt>
                <c:pt idx="12390">
                  <c:v>593.70000000000005</c:v>
                </c:pt>
                <c:pt idx="12391">
                  <c:v>595.5</c:v>
                </c:pt>
                <c:pt idx="12392">
                  <c:v>595.9</c:v>
                </c:pt>
                <c:pt idx="12393">
                  <c:v>598.5</c:v>
                </c:pt>
                <c:pt idx="12394">
                  <c:v>599.4</c:v>
                </c:pt>
                <c:pt idx="12395">
                  <c:v>599.4</c:v>
                </c:pt>
                <c:pt idx="12396">
                  <c:v>600.20000000000005</c:v>
                </c:pt>
                <c:pt idx="12397">
                  <c:v>601.1</c:v>
                </c:pt>
                <c:pt idx="12398">
                  <c:v>602.6</c:v>
                </c:pt>
                <c:pt idx="12399">
                  <c:v>606.1</c:v>
                </c:pt>
                <c:pt idx="12400">
                  <c:v>607.29999999999995</c:v>
                </c:pt>
                <c:pt idx="12401">
                  <c:v>609.70000000000005</c:v>
                </c:pt>
                <c:pt idx="12402">
                  <c:v>612</c:v>
                </c:pt>
                <c:pt idx="12403">
                  <c:v>612.9</c:v>
                </c:pt>
                <c:pt idx="12404">
                  <c:v>615.5</c:v>
                </c:pt>
                <c:pt idx="12405">
                  <c:v>617</c:v>
                </c:pt>
                <c:pt idx="12406">
                  <c:v>622.1</c:v>
                </c:pt>
                <c:pt idx="12407">
                  <c:v>622.9</c:v>
                </c:pt>
                <c:pt idx="12408">
                  <c:v>624.5</c:v>
                </c:pt>
                <c:pt idx="12409">
                  <c:v>626.5</c:v>
                </c:pt>
                <c:pt idx="12410">
                  <c:v>628.20000000000005</c:v>
                </c:pt>
                <c:pt idx="12411">
                  <c:v>629.70000000000005</c:v>
                </c:pt>
                <c:pt idx="12412">
                  <c:v>630</c:v>
                </c:pt>
                <c:pt idx="12413">
                  <c:v>631.9</c:v>
                </c:pt>
                <c:pt idx="12414">
                  <c:v>632.29999999999995</c:v>
                </c:pt>
                <c:pt idx="12415">
                  <c:v>632.6</c:v>
                </c:pt>
                <c:pt idx="12416">
                  <c:v>634.1</c:v>
                </c:pt>
                <c:pt idx="12417">
                  <c:v>641.4</c:v>
                </c:pt>
                <c:pt idx="12418">
                  <c:v>641.5</c:v>
                </c:pt>
                <c:pt idx="12419">
                  <c:v>642.79999999999995</c:v>
                </c:pt>
                <c:pt idx="12420">
                  <c:v>643.1</c:v>
                </c:pt>
                <c:pt idx="12421">
                  <c:v>644.29999999999995</c:v>
                </c:pt>
                <c:pt idx="12422">
                  <c:v>646.79999999999995</c:v>
                </c:pt>
                <c:pt idx="12423">
                  <c:v>648</c:v>
                </c:pt>
                <c:pt idx="12424">
                  <c:v>648.5</c:v>
                </c:pt>
                <c:pt idx="12425">
                  <c:v>649.29999999999995</c:v>
                </c:pt>
                <c:pt idx="12426">
                  <c:v>650.9</c:v>
                </c:pt>
                <c:pt idx="12427">
                  <c:v>651.1</c:v>
                </c:pt>
                <c:pt idx="12428">
                  <c:v>656</c:v>
                </c:pt>
                <c:pt idx="12429">
                  <c:v>657</c:v>
                </c:pt>
                <c:pt idx="12430">
                  <c:v>657.7</c:v>
                </c:pt>
                <c:pt idx="12431">
                  <c:v>660</c:v>
                </c:pt>
                <c:pt idx="12432">
                  <c:v>662.1</c:v>
                </c:pt>
                <c:pt idx="12433">
                  <c:v>663.1</c:v>
                </c:pt>
                <c:pt idx="12434">
                  <c:v>663.3</c:v>
                </c:pt>
                <c:pt idx="12435">
                  <c:v>666.4</c:v>
                </c:pt>
                <c:pt idx="12436">
                  <c:v>667.8</c:v>
                </c:pt>
                <c:pt idx="12437">
                  <c:v>669</c:v>
                </c:pt>
                <c:pt idx="12438">
                  <c:v>670</c:v>
                </c:pt>
                <c:pt idx="12439">
                  <c:v>678</c:v>
                </c:pt>
                <c:pt idx="12440">
                  <c:v>686.7</c:v>
                </c:pt>
                <c:pt idx="12441">
                  <c:v>689.1</c:v>
                </c:pt>
                <c:pt idx="12442">
                  <c:v>691.6</c:v>
                </c:pt>
                <c:pt idx="12443">
                  <c:v>694.1</c:v>
                </c:pt>
                <c:pt idx="12444">
                  <c:v>694.4</c:v>
                </c:pt>
                <c:pt idx="12445">
                  <c:v>694.6</c:v>
                </c:pt>
                <c:pt idx="12446">
                  <c:v>695.5</c:v>
                </c:pt>
                <c:pt idx="12447">
                  <c:v>705.8</c:v>
                </c:pt>
                <c:pt idx="12448">
                  <c:v>709.3</c:v>
                </c:pt>
                <c:pt idx="12449">
                  <c:v>710.2</c:v>
                </c:pt>
                <c:pt idx="12450">
                  <c:v>711.3</c:v>
                </c:pt>
                <c:pt idx="12451">
                  <c:v>711.6</c:v>
                </c:pt>
                <c:pt idx="12452">
                  <c:v>712</c:v>
                </c:pt>
                <c:pt idx="12453">
                  <c:v>717.6</c:v>
                </c:pt>
                <c:pt idx="12454">
                  <c:v>719.1</c:v>
                </c:pt>
                <c:pt idx="12455">
                  <c:v>720.6</c:v>
                </c:pt>
                <c:pt idx="12456">
                  <c:v>720.8</c:v>
                </c:pt>
                <c:pt idx="12457">
                  <c:v>723.3</c:v>
                </c:pt>
                <c:pt idx="12458">
                  <c:v>725.5</c:v>
                </c:pt>
                <c:pt idx="12459">
                  <c:v>726</c:v>
                </c:pt>
                <c:pt idx="12460">
                  <c:v>727.7</c:v>
                </c:pt>
                <c:pt idx="12461">
                  <c:v>729.1</c:v>
                </c:pt>
                <c:pt idx="12462">
                  <c:v>730.9</c:v>
                </c:pt>
                <c:pt idx="12463">
                  <c:v>731.6</c:v>
                </c:pt>
                <c:pt idx="12464">
                  <c:v>737.9</c:v>
                </c:pt>
                <c:pt idx="12465">
                  <c:v>738.5</c:v>
                </c:pt>
                <c:pt idx="12466">
                  <c:v>740</c:v>
                </c:pt>
                <c:pt idx="12467">
                  <c:v>741.5</c:v>
                </c:pt>
                <c:pt idx="12468">
                  <c:v>742.6</c:v>
                </c:pt>
                <c:pt idx="12469">
                  <c:v>744.5</c:v>
                </c:pt>
                <c:pt idx="12470">
                  <c:v>748.7</c:v>
                </c:pt>
                <c:pt idx="12471">
                  <c:v>752.2</c:v>
                </c:pt>
                <c:pt idx="12472">
                  <c:v>752.5</c:v>
                </c:pt>
                <c:pt idx="12473">
                  <c:v>762.4</c:v>
                </c:pt>
                <c:pt idx="12474">
                  <c:v>762.6</c:v>
                </c:pt>
                <c:pt idx="12475">
                  <c:v>764.7</c:v>
                </c:pt>
                <c:pt idx="12476">
                  <c:v>767.8</c:v>
                </c:pt>
                <c:pt idx="12477">
                  <c:v>768.8</c:v>
                </c:pt>
                <c:pt idx="12478">
                  <c:v>770.2</c:v>
                </c:pt>
                <c:pt idx="12479">
                  <c:v>773.1</c:v>
                </c:pt>
                <c:pt idx="12480">
                  <c:v>774.2</c:v>
                </c:pt>
                <c:pt idx="12481">
                  <c:v>774.8</c:v>
                </c:pt>
                <c:pt idx="12482">
                  <c:v>776.3</c:v>
                </c:pt>
                <c:pt idx="12483">
                  <c:v>780.1</c:v>
                </c:pt>
                <c:pt idx="12484">
                  <c:v>782.2</c:v>
                </c:pt>
                <c:pt idx="12485">
                  <c:v>784.1</c:v>
                </c:pt>
                <c:pt idx="12486">
                  <c:v>784.2</c:v>
                </c:pt>
                <c:pt idx="12487">
                  <c:v>786.4</c:v>
                </c:pt>
                <c:pt idx="12488">
                  <c:v>789.7</c:v>
                </c:pt>
                <c:pt idx="12489">
                  <c:v>791.5</c:v>
                </c:pt>
                <c:pt idx="12490">
                  <c:v>791.8</c:v>
                </c:pt>
                <c:pt idx="12491">
                  <c:v>793</c:v>
                </c:pt>
                <c:pt idx="12492">
                  <c:v>800.3</c:v>
                </c:pt>
                <c:pt idx="12493">
                  <c:v>801.3</c:v>
                </c:pt>
                <c:pt idx="12494">
                  <c:v>806.1</c:v>
                </c:pt>
                <c:pt idx="12495">
                  <c:v>808.1</c:v>
                </c:pt>
                <c:pt idx="12496">
                  <c:v>809.5</c:v>
                </c:pt>
                <c:pt idx="12497">
                  <c:v>811.3</c:v>
                </c:pt>
                <c:pt idx="12498">
                  <c:v>814.8</c:v>
                </c:pt>
                <c:pt idx="12499">
                  <c:v>815.4</c:v>
                </c:pt>
                <c:pt idx="12500">
                  <c:v>818.4</c:v>
                </c:pt>
                <c:pt idx="12501">
                  <c:v>822.7</c:v>
                </c:pt>
                <c:pt idx="12502">
                  <c:v>830.2</c:v>
                </c:pt>
                <c:pt idx="12503">
                  <c:v>831</c:v>
                </c:pt>
                <c:pt idx="12504">
                  <c:v>836.1</c:v>
                </c:pt>
                <c:pt idx="12505">
                  <c:v>836.9</c:v>
                </c:pt>
                <c:pt idx="12506">
                  <c:v>838.4</c:v>
                </c:pt>
                <c:pt idx="12507">
                  <c:v>840.2</c:v>
                </c:pt>
                <c:pt idx="12508">
                  <c:v>845</c:v>
                </c:pt>
                <c:pt idx="12509">
                  <c:v>848</c:v>
                </c:pt>
                <c:pt idx="12510">
                  <c:v>849.1</c:v>
                </c:pt>
                <c:pt idx="12511">
                  <c:v>850.2</c:v>
                </c:pt>
                <c:pt idx="12512">
                  <c:v>851.1</c:v>
                </c:pt>
                <c:pt idx="12513">
                  <c:v>853.5</c:v>
                </c:pt>
                <c:pt idx="12514">
                  <c:v>855.2</c:v>
                </c:pt>
                <c:pt idx="12515">
                  <c:v>855.5</c:v>
                </c:pt>
                <c:pt idx="12516">
                  <c:v>857.1</c:v>
                </c:pt>
                <c:pt idx="12517">
                  <c:v>858.9</c:v>
                </c:pt>
                <c:pt idx="12518">
                  <c:v>860.2</c:v>
                </c:pt>
                <c:pt idx="12519">
                  <c:v>860.5</c:v>
                </c:pt>
                <c:pt idx="12520">
                  <c:v>860.8</c:v>
                </c:pt>
                <c:pt idx="12521">
                  <c:v>861.3</c:v>
                </c:pt>
                <c:pt idx="12522">
                  <c:v>861.8</c:v>
                </c:pt>
                <c:pt idx="12523">
                  <c:v>866</c:v>
                </c:pt>
                <c:pt idx="12524">
                  <c:v>871.2</c:v>
                </c:pt>
                <c:pt idx="12525">
                  <c:v>873</c:v>
                </c:pt>
                <c:pt idx="12526">
                  <c:v>873.7</c:v>
                </c:pt>
                <c:pt idx="12527">
                  <c:v>873.9</c:v>
                </c:pt>
                <c:pt idx="12528">
                  <c:v>876.4</c:v>
                </c:pt>
                <c:pt idx="12529">
                  <c:v>877</c:v>
                </c:pt>
                <c:pt idx="12530">
                  <c:v>879.6</c:v>
                </c:pt>
                <c:pt idx="12531">
                  <c:v>887.6</c:v>
                </c:pt>
                <c:pt idx="12532">
                  <c:v>888.9</c:v>
                </c:pt>
                <c:pt idx="12533">
                  <c:v>889</c:v>
                </c:pt>
                <c:pt idx="12534">
                  <c:v>891.1</c:v>
                </c:pt>
                <c:pt idx="12535">
                  <c:v>896.5</c:v>
                </c:pt>
                <c:pt idx="12536">
                  <c:v>901.3</c:v>
                </c:pt>
                <c:pt idx="12537">
                  <c:v>902.8</c:v>
                </c:pt>
                <c:pt idx="12538">
                  <c:v>905.4</c:v>
                </c:pt>
                <c:pt idx="12539">
                  <c:v>905.4</c:v>
                </c:pt>
                <c:pt idx="12540">
                  <c:v>908.7</c:v>
                </c:pt>
                <c:pt idx="12541">
                  <c:v>909.9</c:v>
                </c:pt>
                <c:pt idx="12542">
                  <c:v>914.6</c:v>
                </c:pt>
                <c:pt idx="12543">
                  <c:v>915.4</c:v>
                </c:pt>
                <c:pt idx="12544">
                  <c:v>922.2</c:v>
                </c:pt>
                <c:pt idx="12545">
                  <c:v>925.7</c:v>
                </c:pt>
                <c:pt idx="12546">
                  <c:v>927</c:v>
                </c:pt>
                <c:pt idx="12547">
                  <c:v>929.8</c:v>
                </c:pt>
                <c:pt idx="12548">
                  <c:v>930.7</c:v>
                </c:pt>
                <c:pt idx="12549">
                  <c:v>931.6</c:v>
                </c:pt>
                <c:pt idx="12550">
                  <c:v>931.7</c:v>
                </c:pt>
                <c:pt idx="12551">
                  <c:v>937.2</c:v>
                </c:pt>
                <c:pt idx="12552">
                  <c:v>937.5</c:v>
                </c:pt>
                <c:pt idx="12553">
                  <c:v>940.8</c:v>
                </c:pt>
                <c:pt idx="12554">
                  <c:v>947.2</c:v>
                </c:pt>
                <c:pt idx="12555">
                  <c:v>948.1</c:v>
                </c:pt>
                <c:pt idx="12556">
                  <c:v>949.3</c:v>
                </c:pt>
                <c:pt idx="12557">
                  <c:v>950.9</c:v>
                </c:pt>
                <c:pt idx="12558">
                  <c:v>952.3</c:v>
                </c:pt>
                <c:pt idx="12559">
                  <c:v>952.8</c:v>
                </c:pt>
                <c:pt idx="12560">
                  <c:v>953.2</c:v>
                </c:pt>
                <c:pt idx="12561">
                  <c:v>962.7</c:v>
                </c:pt>
                <c:pt idx="12562">
                  <c:v>963.9</c:v>
                </c:pt>
                <c:pt idx="12563">
                  <c:v>964.2</c:v>
                </c:pt>
                <c:pt idx="12564">
                  <c:v>969.2</c:v>
                </c:pt>
                <c:pt idx="12565">
                  <c:v>969.3</c:v>
                </c:pt>
                <c:pt idx="12566">
                  <c:v>970.3</c:v>
                </c:pt>
                <c:pt idx="12567">
                  <c:v>972.8</c:v>
                </c:pt>
                <c:pt idx="12568">
                  <c:v>974.1</c:v>
                </c:pt>
                <c:pt idx="12569">
                  <c:v>978.9</c:v>
                </c:pt>
                <c:pt idx="12570">
                  <c:v>979.9</c:v>
                </c:pt>
                <c:pt idx="12571">
                  <c:v>980</c:v>
                </c:pt>
                <c:pt idx="12572">
                  <c:v>987.3</c:v>
                </c:pt>
                <c:pt idx="12573">
                  <c:v>989.3</c:v>
                </c:pt>
                <c:pt idx="12574">
                  <c:v>990.1</c:v>
                </c:pt>
                <c:pt idx="12575">
                  <c:v>993.9</c:v>
                </c:pt>
                <c:pt idx="12576">
                  <c:v>1001.7</c:v>
                </c:pt>
                <c:pt idx="12577">
                  <c:v>1004.6</c:v>
                </c:pt>
                <c:pt idx="12578">
                  <c:v>1011.5</c:v>
                </c:pt>
                <c:pt idx="12579">
                  <c:v>1012.4</c:v>
                </c:pt>
                <c:pt idx="12580">
                  <c:v>1026.0999999999999</c:v>
                </c:pt>
                <c:pt idx="12581">
                  <c:v>1031.8</c:v>
                </c:pt>
                <c:pt idx="12582">
                  <c:v>1032.3</c:v>
                </c:pt>
                <c:pt idx="12583">
                  <c:v>1033.9000000000001</c:v>
                </c:pt>
                <c:pt idx="12584">
                  <c:v>1034.7</c:v>
                </c:pt>
                <c:pt idx="12585">
                  <c:v>1039.8</c:v>
                </c:pt>
                <c:pt idx="12586">
                  <c:v>1041.5</c:v>
                </c:pt>
                <c:pt idx="12587">
                  <c:v>1043</c:v>
                </c:pt>
                <c:pt idx="12588">
                  <c:v>1043.5999999999999</c:v>
                </c:pt>
                <c:pt idx="12589">
                  <c:v>1045.8</c:v>
                </c:pt>
                <c:pt idx="12590">
                  <c:v>1054.2</c:v>
                </c:pt>
                <c:pt idx="12591">
                  <c:v>1062.9000000000001</c:v>
                </c:pt>
                <c:pt idx="12592">
                  <c:v>1064.5</c:v>
                </c:pt>
                <c:pt idx="12593">
                  <c:v>1067</c:v>
                </c:pt>
                <c:pt idx="12594">
                  <c:v>1068.5999999999999</c:v>
                </c:pt>
                <c:pt idx="12595">
                  <c:v>1069.4000000000001</c:v>
                </c:pt>
                <c:pt idx="12596">
                  <c:v>1071.9000000000001</c:v>
                </c:pt>
                <c:pt idx="12597">
                  <c:v>1075.5999999999999</c:v>
                </c:pt>
                <c:pt idx="12598">
                  <c:v>1077</c:v>
                </c:pt>
                <c:pt idx="12599">
                  <c:v>1081.9000000000001</c:v>
                </c:pt>
                <c:pt idx="12600">
                  <c:v>1088</c:v>
                </c:pt>
                <c:pt idx="12601">
                  <c:v>1101.5</c:v>
                </c:pt>
                <c:pt idx="12602">
                  <c:v>1102</c:v>
                </c:pt>
                <c:pt idx="12603">
                  <c:v>1104.5999999999999</c:v>
                </c:pt>
                <c:pt idx="12604">
                  <c:v>1113</c:v>
                </c:pt>
                <c:pt idx="12605">
                  <c:v>1113.9000000000001</c:v>
                </c:pt>
                <c:pt idx="12606">
                  <c:v>1118</c:v>
                </c:pt>
                <c:pt idx="12607">
                  <c:v>1119.8</c:v>
                </c:pt>
                <c:pt idx="12608">
                  <c:v>1132.5999999999999</c:v>
                </c:pt>
                <c:pt idx="12609">
                  <c:v>1135.8</c:v>
                </c:pt>
                <c:pt idx="12610">
                  <c:v>1140.3</c:v>
                </c:pt>
                <c:pt idx="12611">
                  <c:v>1142.2</c:v>
                </c:pt>
                <c:pt idx="12612">
                  <c:v>1143.3</c:v>
                </c:pt>
                <c:pt idx="12613">
                  <c:v>1151.8</c:v>
                </c:pt>
                <c:pt idx="12614">
                  <c:v>1154.5</c:v>
                </c:pt>
                <c:pt idx="12615">
                  <c:v>1157.3</c:v>
                </c:pt>
                <c:pt idx="12616">
                  <c:v>1157.4000000000001</c:v>
                </c:pt>
                <c:pt idx="12617">
                  <c:v>1159</c:v>
                </c:pt>
                <c:pt idx="12618">
                  <c:v>1160.8</c:v>
                </c:pt>
                <c:pt idx="12619">
                  <c:v>1160.9000000000001</c:v>
                </c:pt>
                <c:pt idx="12620">
                  <c:v>1168.3</c:v>
                </c:pt>
                <c:pt idx="12621">
                  <c:v>1170.7</c:v>
                </c:pt>
                <c:pt idx="12622">
                  <c:v>1172.7</c:v>
                </c:pt>
                <c:pt idx="12623">
                  <c:v>1175.7</c:v>
                </c:pt>
                <c:pt idx="12624">
                  <c:v>1184.2</c:v>
                </c:pt>
                <c:pt idx="12625">
                  <c:v>1188.0999999999999</c:v>
                </c:pt>
                <c:pt idx="12626">
                  <c:v>1191.5999999999999</c:v>
                </c:pt>
                <c:pt idx="12627">
                  <c:v>1198.5999999999999</c:v>
                </c:pt>
                <c:pt idx="12628">
                  <c:v>1202</c:v>
                </c:pt>
                <c:pt idx="12629">
                  <c:v>1204.5</c:v>
                </c:pt>
                <c:pt idx="12630">
                  <c:v>1229.8</c:v>
                </c:pt>
                <c:pt idx="12631">
                  <c:v>1230.5</c:v>
                </c:pt>
                <c:pt idx="12632">
                  <c:v>1232</c:v>
                </c:pt>
                <c:pt idx="12633">
                  <c:v>1238.5</c:v>
                </c:pt>
                <c:pt idx="12634">
                  <c:v>1241</c:v>
                </c:pt>
                <c:pt idx="12635">
                  <c:v>1255.3</c:v>
                </c:pt>
                <c:pt idx="12636">
                  <c:v>1259.8</c:v>
                </c:pt>
                <c:pt idx="12637">
                  <c:v>1266.0999999999999</c:v>
                </c:pt>
                <c:pt idx="12638">
                  <c:v>1276.9000000000001</c:v>
                </c:pt>
                <c:pt idx="12639">
                  <c:v>1279.7</c:v>
                </c:pt>
                <c:pt idx="12640">
                  <c:v>1285.8</c:v>
                </c:pt>
                <c:pt idx="12641">
                  <c:v>1287.9000000000001</c:v>
                </c:pt>
                <c:pt idx="12642">
                  <c:v>1288.2</c:v>
                </c:pt>
                <c:pt idx="12643">
                  <c:v>1293</c:v>
                </c:pt>
                <c:pt idx="12644">
                  <c:v>1296.9000000000001</c:v>
                </c:pt>
                <c:pt idx="12645">
                  <c:v>1302.3</c:v>
                </c:pt>
                <c:pt idx="12646">
                  <c:v>1306.2</c:v>
                </c:pt>
                <c:pt idx="12647">
                  <c:v>1309.0999999999999</c:v>
                </c:pt>
                <c:pt idx="12648">
                  <c:v>1323.1</c:v>
                </c:pt>
                <c:pt idx="12649">
                  <c:v>1339.5</c:v>
                </c:pt>
                <c:pt idx="12650">
                  <c:v>1341</c:v>
                </c:pt>
                <c:pt idx="12651">
                  <c:v>1363.9</c:v>
                </c:pt>
                <c:pt idx="12652">
                  <c:v>1367.1</c:v>
                </c:pt>
                <c:pt idx="12653">
                  <c:v>1372.5</c:v>
                </c:pt>
                <c:pt idx="12654">
                  <c:v>1379.9</c:v>
                </c:pt>
                <c:pt idx="12655">
                  <c:v>1382.5</c:v>
                </c:pt>
                <c:pt idx="12656">
                  <c:v>1382.8</c:v>
                </c:pt>
                <c:pt idx="12657">
                  <c:v>1386.2</c:v>
                </c:pt>
                <c:pt idx="12658">
                  <c:v>1389.8</c:v>
                </c:pt>
                <c:pt idx="12659">
                  <c:v>1391.8</c:v>
                </c:pt>
                <c:pt idx="12660">
                  <c:v>1401.2</c:v>
                </c:pt>
                <c:pt idx="12661">
                  <c:v>1421.7</c:v>
                </c:pt>
                <c:pt idx="12662">
                  <c:v>1422.3</c:v>
                </c:pt>
                <c:pt idx="12663">
                  <c:v>1425.4</c:v>
                </c:pt>
                <c:pt idx="12664">
                  <c:v>1428.6</c:v>
                </c:pt>
                <c:pt idx="12665">
                  <c:v>1431.6</c:v>
                </c:pt>
                <c:pt idx="12666">
                  <c:v>1434.4</c:v>
                </c:pt>
                <c:pt idx="12667">
                  <c:v>1435</c:v>
                </c:pt>
                <c:pt idx="12668">
                  <c:v>1451.4</c:v>
                </c:pt>
                <c:pt idx="12669">
                  <c:v>1452.4</c:v>
                </c:pt>
                <c:pt idx="12670">
                  <c:v>1465.1</c:v>
                </c:pt>
                <c:pt idx="12671">
                  <c:v>1467.9</c:v>
                </c:pt>
                <c:pt idx="12672">
                  <c:v>1470.2</c:v>
                </c:pt>
                <c:pt idx="12673">
                  <c:v>1476.3</c:v>
                </c:pt>
                <c:pt idx="12674">
                  <c:v>1476.7</c:v>
                </c:pt>
                <c:pt idx="12675">
                  <c:v>1478</c:v>
                </c:pt>
                <c:pt idx="12676">
                  <c:v>1480.4</c:v>
                </c:pt>
                <c:pt idx="12677">
                  <c:v>1485.5</c:v>
                </c:pt>
                <c:pt idx="12678">
                  <c:v>1491.5</c:v>
                </c:pt>
                <c:pt idx="12679">
                  <c:v>1495.8</c:v>
                </c:pt>
                <c:pt idx="12680">
                  <c:v>1498.8</c:v>
                </c:pt>
                <c:pt idx="12681">
                  <c:v>1525.6</c:v>
                </c:pt>
                <c:pt idx="12682">
                  <c:v>1538.3</c:v>
                </c:pt>
                <c:pt idx="12683">
                  <c:v>1539.4</c:v>
                </c:pt>
                <c:pt idx="12684">
                  <c:v>1570.5</c:v>
                </c:pt>
                <c:pt idx="12685">
                  <c:v>1572.7</c:v>
                </c:pt>
                <c:pt idx="12686">
                  <c:v>1607.3</c:v>
                </c:pt>
                <c:pt idx="12687">
                  <c:v>1619.6</c:v>
                </c:pt>
                <c:pt idx="12688">
                  <c:v>1635.9</c:v>
                </c:pt>
                <c:pt idx="12689">
                  <c:v>1645.4</c:v>
                </c:pt>
                <c:pt idx="12690">
                  <c:v>1659.5</c:v>
                </c:pt>
                <c:pt idx="12691">
                  <c:v>1693.2</c:v>
                </c:pt>
                <c:pt idx="12692">
                  <c:v>1706.1</c:v>
                </c:pt>
                <c:pt idx="12693">
                  <c:v>1733.8</c:v>
                </c:pt>
                <c:pt idx="12694">
                  <c:v>1734.3</c:v>
                </c:pt>
                <c:pt idx="12695">
                  <c:v>1760.1</c:v>
                </c:pt>
                <c:pt idx="12696">
                  <c:v>1779.3</c:v>
                </c:pt>
                <c:pt idx="12697">
                  <c:v>1789.7</c:v>
                </c:pt>
                <c:pt idx="12698">
                  <c:v>1803.6</c:v>
                </c:pt>
                <c:pt idx="12699">
                  <c:v>1808.6</c:v>
                </c:pt>
                <c:pt idx="12700">
                  <c:v>1815.3</c:v>
                </c:pt>
                <c:pt idx="12701">
                  <c:v>1827.6</c:v>
                </c:pt>
                <c:pt idx="12702">
                  <c:v>1845.9</c:v>
                </c:pt>
                <c:pt idx="12703">
                  <c:v>1867.6</c:v>
                </c:pt>
                <c:pt idx="12704">
                  <c:v>1870.3</c:v>
                </c:pt>
                <c:pt idx="12705">
                  <c:v>1880</c:v>
                </c:pt>
                <c:pt idx="12706">
                  <c:v>1886.2</c:v>
                </c:pt>
                <c:pt idx="12707">
                  <c:v>1892</c:v>
                </c:pt>
                <c:pt idx="12708">
                  <c:v>1896.8</c:v>
                </c:pt>
                <c:pt idx="12709">
                  <c:v>1931</c:v>
                </c:pt>
                <c:pt idx="12710">
                  <c:v>1943.8</c:v>
                </c:pt>
                <c:pt idx="12711">
                  <c:v>1950.3</c:v>
                </c:pt>
                <c:pt idx="12712">
                  <c:v>1958</c:v>
                </c:pt>
                <c:pt idx="12713">
                  <c:v>2042.7</c:v>
                </c:pt>
                <c:pt idx="12714">
                  <c:v>2043</c:v>
                </c:pt>
                <c:pt idx="12715">
                  <c:v>2047.6</c:v>
                </c:pt>
                <c:pt idx="12716">
                  <c:v>2069.5</c:v>
                </c:pt>
                <c:pt idx="12717">
                  <c:v>2072.1999999999998</c:v>
                </c:pt>
                <c:pt idx="12718">
                  <c:v>2092.4</c:v>
                </c:pt>
                <c:pt idx="12719">
                  <c:v>2096.6</c:v>
                </c:pt>
                <c:pt idx="12720">
                  <c:v>2122</c:v>
                </c:pt>
                <c:pt idx="12721">
                  <c:v>2189.4</c:v>
                </c:pt>
                <c:pt idx="12722">
                  <c:v>2215.4</c:v>
                </c:pt>
                <c:pt idx="12723">
                  <c:v>2222.5</c:v>
                </c:pt>
                <c:pt idx="12724">
                  <c:v>2230.9</c:v>
                </c:pt>
                <c:pt idx="12725">
                  <c:v>2277.4</c:v>
                </c:pt>
                <c:pt idx="12726">
                  <c:v>2280.3000000000002</c:v>
                </c:pt>
                <c:pt idx="12727">
                  <c:v>2282.9</c:v>
                </c:pt>
                <c:pt idx="12728">
                  <c:v>2283.4</c:v>
                </c:pt>
                <c:pt idx="12729">
                  <c:v>2290</c:v>
                </c:pt>
                <c:pt idx="12730">
                  <c:v>2306.8000000000002</c:v>
                </c:pt>
                <c:pt idx="12731">
                  <c:v>2337.8000000000002</c:v>
                </c:pt>
                <c:pt idx="12732">
                  <c:v>2423.6999999999998</c:v>
                </c:pt>
                <c:pt idx="12733">
                  <c:v>2470.6</c:v>
                </c:pt>
                <c:pt idx="12734">
                  <c:v>2491.8000000000002</c:v>
                </c:pt>
                <c:pt idx="12735">
                  <c:v>2492.1</c:v>
                </c:pt>
                <c:pt idx="12736">
                  <c:v>2534.8000000000002</c:v>
                </c:pt>
                <c:pt idx="12737">
                  <c:v>2535.3000000000002</c:v>
                </c:pt>
                <c:pt idx="12738">
                  <c:v>2587</c:v>
                </c:pt>
                <c:pt idx="12739">
                  <c:v>2629.7</c:v>
                </c:pt>
                <c:pt idx="12740">
                  <c:v>2653.5</c:v>
                </c:pt>
                <c:pt idx="12741">
                  <c:v>2666.5</c:v>
                </c:pt>
                <c:pt idx="12742">
                  <c:v>2698.3</c:v>
                </c:pt>
                <c:pt idx="12743">
                  <c:v>2708.7</c:v>
                </c:pt>
                <c:pt idx="12744">
                  <c:v>2712.8</c:v>
                </c:pt>
                <c:pt idx="12745">
                  <c:v>2745.5</c:v>
                </c:pt>
                <c:pt idx="12746">
                  <c:v>2761.2</c:v>
                </c:pt>
                <c:pt idx="12747">
                  <c:v>2817.7</c:v>
                </c:pt>
                <c:pt idx="12748">
                  <c:v>2831.1</c:v>
                </c:pt>
                <c:pt idx="12749">
                  <c:v>2938</c:v>
                </c:pt>
                <c:pt idx="12750">
                  <c:v>2985.8</c:v>
                </c:pt>
                <c:pt idx="12751">
                  <c:v>3160</c:v>
                </c:pt>
                <c:pt idx="12752">
                  <c:v>3277</c:v>
                </c:pt>
                <c:pt idx="12753">
                  <c:v>3396.2</c:v>
                </c:pt>
                <c:pt idx="12754">
                  <c:v>3729.6</c:v>
                </c:pt>
                <c:pt idx="12755">
                  <c:v>3791.9</c:v>
                </c:pt>
                <c:pt idx="12756">
                  <c:v>3799.1</c:v>
                </c:pt>
                <c:pt idx="12757">
                  <c:v>4648.5</c:v>
                </c:pt>
                <c:pt idx="12758">
                  <c:v>4707</c:v>
                </c:pt>
                <c:pt idx="12759">
                  <c:v>4797.7</c:v>
                </c:pt>
                <c:pt idx="12760">
                  <c:v>4991</c:v>
                </c:pt>
                <c:pt idx="12761">
                  <c:v>5004.1000000000004</c:v>
                </c:pt>
                <c:pt idx="12762">
                  <c:v>5379.7</c:v>
                </c:pt>
                <c:pt idx="12763">
                  <c:v>5417.1</c:v>
                </c:pt>
                <c:pt idx="12764">
                  <c:v>13181.4</c:v>
                </c:pt>
                <c:pt idx="12765">
                  <c:v>90302</c:v>
                </c:pt>
              </c:numCache>
            </c:numRef>
          </c:xVal>
          <c:yVal>
            <c:numRef>
              <c:f>Sheet1!$N$736:$N$15000</c:f>
              <c:numCache>
                <c:formatCode>General</c:formatCode>
                <c:ptCount val="14265"/>
                <c:pt idx="0">
                  <c:v>1.5965992213284983E-4</c:v>
                </c:pt>
                <c:pt idx="1">
                  <c:v>2.4233696572681856E-4</c:v>
                </c:pt>
                <c:pt idx="2">
                  <c:v>3.2501400932078735E-4</c:v>
                </c:pt>
                <c:pt idx="3">
                  <c:v>4.0797017865275075E-4</c:v>
                </c:pt>
                <c:pt idx="4">
                  <c:v>4.8986567018033476E-4</c:v>
                </c:pt>
                <c:pt idx="5">
                  <c:v>5.7036553301794649E-4</c:v>
                </c:pt>
                <c:pt idx="6">
                  <c:v>6.4801831332801435E-4</c:v>
                </c:pt>
                <c:pt idx="7">
                  <c:v>7.2617351996647221E-4</c:v>
                </c:pt>
                <c:pt idx="8">
                  <c:v>8.047753277857214E-4</c:v>
                </c:pt>
                <c:pt idx="9">
                  <c:v>8.8304218471937717E-4</c:v>
                </c:pt>
                <c:pt idx="10">
                  <c:v>9.6186729312902175E-4</c:v>
                </c:pt>
                <c:pt idx="11">
                  <c:v>1.0408040518338642E-3</c:v>
                </c:pt>
                <c:pt idx="12">
                  <c:v>1.1202432368670971E-3</c:v>
                </c:pt>
                <c:pt idx="13">
                  <c:v>1.1990683452767418E-3</c:v>
                </c:pt>
                <c:pt idx="14">
                  <c:v>1.2785075303099742E-3</c:v>
                </c:pt>
                <c:pt idx="15">
                  <c:v>1.3579467153432066E-3</c:v>
                </c:pt>
                <c:pt idx="16">
                  <c:v>1.4369951243432474E-3</c:v>
                </c:pt>
                <c:pt idx="17">
                  <c:v>1.5172158614428645E-3</c:v>
                </c:pt>
                <c:pt idx="18">
                  <c:v>1.5989438775276517E-3</c:v>
                </c:pt>
                <c:pt idx="19">
                  <c:v>1.6787738385940765E-3</c:v>
                </c:pt>
                <c:pt idx="20">
                  <c:v>1.760055253498073E-3</c:v>
                </c:pt>
                <c:pt idx="21">
                  <c:v>1.8422856959112506E-3</c:v>
                </c:pt>
                <c:pt idx="22">
                  <c:v>1.922618083306065E-3</c:v>
                </c:pt>
                <c:pt idx="23">
                  <c:v>2.0040111485052597E-3</c:v>
                </c:pt>
                <c:pt idx="24">
                  <c:v>2.0850692628188597E-3</c:v>
                </c:pt>
                <c:pt idx="25">
                  <c:v>2.1664623280180538E-3</c:v>
                </c:pt>
                <c:pt idx="26">
                  <c:v>2.2479670435124467E-3</c:v>
                </c:pt>
                <c:pt idx="27">
                  <c:v>2.3293042835640411E-3</c:v>
                </c:pt>
                <c:pt idx="28">
                  <c:v>2.4101949224348451E-3</c:v>
                </c:pt>
                <c:pt idx="29">
                  <c:v>2.4909180858628524E-3</c:v>
                </c:pt>
                <c:pt idx="30">
                  <c:v>2.5722553259144468E-3</c:v>
                </c:pt>
                <c:pt idx="31">
                  <c:v>2.6533134402280481E-3</c:v>
                </c:pt>
                <c:pt idx="32">
                  <c:v>2.7344273796892486E-3</c:v>
                </c:pt>
                <c:pt idx="33">
                  <c:v>2.8171044232832162E-3</c:v>
                </c:pt>
                <c:pt idx="34">
                  <c:v>2.8978275867112247E-3</c:v>
                </c:pt>
                <c:pt idx="35">
                  <c:v>2.9805046303051936E-3</c:v>
                </c:pt>
                <c:pt idx="36">
                  <c:v>3.0633491493419593E-3</c:v>
                </c:pt>
                <c:pt idx="37">
                  <c:v>3.146193668378725E-3</c:v>
                </c:pt>
                <c:pt idx="38">
                  <c:v>3.2256328534119574E-3</c:v>
                </c:pt>
                <c:pt idx="39">
                  <c:v>3.3054069893307821E-3</c:v>
                </c:pt>
                <c:pt idx="40">
                  <c:v>3.3854602509876043E-3</c:v>
                </c:pt>
                <c:pt idx="41">
                  <c:v>3.4660159389728142E-3</c:v>
                </c:pt>
                <c:pt idx="42">
                  <c:v>3.5443944462016691E-3</c:v>
                </c:pt>
                <c:pt idx="43">
                  <c:v>3.6237219809397031E-3</c:v>
                </c:pt>
                <c:pt idx="44">
                  <c:v>3.7030495156777378E-3</c:v>
                </c:pt>
                <c:pt idx="45">
                  <c:v>3.7846100563197287E-3</c:v>
                </c:pt>
                <c:pt idx="46">
                  <c:v>3.8636584653197682E-3</c:v>
                </c:pt>
                <c:pt idx="47">
                  <c:v>3.9429301749102042E-3</c:v>
                </c:pt>
                <c:pt idx="48">
                  <c:v>4.0244907155521951E-3</c:v>
                </c:pt>
                <c:pt idx="49">
                  <c:v>4.1058279556037899E-3</c:v>
                </c:pt>
                <c:pt idx="50">
                  <c:v>4.1853229657846233E-3</c:v>
                </c:pt>
                <c:pt idx="51">
                  <c:v>4.265208751998646E-3</c:v>
                </c:pt>
                <c:pt idx="52">
                  <c:v>4.3463226914598457E-3</c:v>
                </c:pt>
                <c:pt idx="53">
                  <c:v>4.4274366309210436E-3</c:v>
                </c:pt>
                <c:pt idx="54">
                  <c:v>4.5084947452346466E-3</c:v>
                </c:pt>
                <c:pt idx="55">
                  <c:v>4.5897761601386413E-3</c:v>
                </c:pt>
                <c:pt idx="56">
                  <c:v>4.6710575750426378E-3</c:v>
                </c:pt>
                <c:pt idx="57">
                  <c:v>4.7489894810906997E-3</c:v>
                </c:pt>
                <c:pt idx="58">
                  <c:v>4.8299359451091026E-3</c:v>
                </c:pt>
                <c:pt idx="59">
                  <c:v>4.908202802042759E-3</c:v>
                </c:pt>
                <c:pt idx="60">
                  <c:v>4.9869720853048059E-3</c:v>
                </c:pt>
                <c:pt idx="61">
                  <c:v>5.0655180679764515E-3</c:v>
                </c:pt>
                <c:pt idx="62">
                  <c:v>5.1471902589136434E-3</c:v>
                </c:pt>
                <c:pt idx="63">
                  <c:v>5.2285833241128383E-3</c:v>
                </c:pt>
                <c:pt idx="64">
                  <c:v>5.3101996899024275E-3</c:v>
                </c:pt>
                <c:pt idx="65">
                  <c:v>5.3883548965408846E-3</c:v>
                </c:pt>
                <c:pt idx="66">
                  <c:v>5.4671241798029306E-3</c:v>
                </c:pt>
                <c:pt idx="67">
                  <c:v>5.546395889393368E-3</c:v>
                </c:pt>
                <c:pt idx="68">
                  <c:v>5.6258350744265969E-3</c:v>
                </c:pt>
                <c:pt idx="69">
                  <c:v>5.7065024127070079E-3</c:v>
                </c:pt>
                <c:pt idx="70">
                  <c:v>5.7882304287917947E-3</c:v>
                </c:pt>
                <c:pt idx="71">
                  <c:v>5.8671671874966384E-3</c:v>
                </c:pt>
                <c:pt idx="72">
                  <c:v>5.9462714216442798E-3</c:v>
                </c:pt>
                <c:pt idx="73">
                  <c:v>6.0274970114006753E-3</c:v>
                </c:pt>
                <c:pt idx="74">
                  <c:v>6.1088900765998693E-3</c:v>
                </c:pt>
                <c:pt idx="75">
                  <c:v>6.1908972184226497E-3</c:v>
                </c:pt>
                <c:pt idx="76">
                  <c:v>6.2723461087694438E-3</c:v>
                </c:pt>
                <c:pt idx="77">
                  <c:v>6.3537949991162362E-3</c:v>
                </c:pt>
                <c:pt idx="78">
                  <c:v>6.4356904906438224E-3</c:v>
                </c:pt>
                <c:pt idx="79">
                  <c:v>6.5177534576142011E-3</c:v>
                </c:pt>
                <c:pt idx="80">
                  <c:v>6.5996489491417874E-3</c:v>
                </c:pt>
                <c:pt idx="81">
                  <c:v>6.6794230850606142E-3</c:v>
                </c:pt>
                <c:pt idx="82">
                  <c:v>6.7588622700938449E-3</c:v>
                </c:pt>
                <c:pt idx="83">
                  <c:v>6.8385805808650717E-3</c:v>
                </c:pt>
                <c:pt idx="84">
                  <c:v>6.9187454928170923E-3</c:v>
                </c:pt>
                <c:pt idx="85">
                  <c:v>7.0001943831638838E-3</c:v>
                </c:pt>
                <c:pt idx="86">
                  <c:v>7.0796335681971171E-3</c:v>
                </c:pt>
                <c:pt idx="87">
                  <c:v>7.1593518789683421E-3</c:v>
                </c:pt>
                <c:pt idx="88">
                  <c:v>7.2392376651823701E-3</c:v>
                </c:pt>
                <c:pt idx="89">
                  <c:v>7.3191792765439894E-3</c:v>
                </c:pt>
                <c:pt idx="90">
                  <c:v>7.3991208879056122E-3</c:v>
                </c:pt>
                <c:pt idx="91">
                  <c:v>7.4790066741196393E-3</c:v>
                </c:pt>
                <c:pt idx="92">
                  <c:v>7.5590041106288596E-3</c:v>
                </c:pt>
                <c:pt idx="93">
                  <c:v>7.639224847728476E-3</c:v>
                </c:pt>
                <c:pt idx="94">
                  <c:v>7.7193897596804957E-3</c:v>
                </c:pt>
                <c:pt idx="95">
                  <c:v>7.800392048846496E-3</c:v>
                </c:pt>
                <c:pt idx="96">
                  <c:v>7.8808919116841111E-3</c:v>
                </c:pt>
                <c:pt idx="97">
                  <c:v>7.961391774521721E-3</c:v>
                </c:pt>
                <c:pt idx="98">
                  <c:v>8.0418916373593326E-3</c:v>
                </c:pt>
                <c:pt idx="99">
                  <c:v>8.122391500196946E-3</c:v>
                </c:pt>
                <c:pt idx="100">
                  <c:v>8.20372874024854E-3</c:v>
                </c:pt>
                <c:pt idx="101">
                  <c:v>8.2785902631786652E-3</c:v>
                </c:pt>
                <c:pt idx="102">
                  <c:v>8.3590901260162786E-3</c:v>
                </c:pt>
                <c:pt idx="103">
                  <c:v>8.4399249397394821E-3</c:v>
                </c:pt>
                <c:pt idx="104">
                  <c:v>8.5205364528722922E-3</c:v>
                </c:pt>
                <c:pt idx="105">
                  <c:v>8.6017620426286894E-3</c:v>
                </c:pt>
                <c:pt idx="106">
                  <c:v>8.6828759820898847E-3</c:v>
                </c:pt>
                <c:pt idx="107">
                  <c:v>8.7638224461082919E-3</c:v>
                </c:pt>
                <c:pt idx="108">
                  <c:v>8.8419776527467481E-3</c:v>
                </c:pt>
                <c:pt idx="109">
                  <c:v>8.9210818868943869E-3</c:v>
                </c:pt>
                <c:pt idx="110">
                  <c:v>9.0002977713372224E-3</c:v>
                </c:pt>
                <c:pt idx="111">
                  <c:v>9.0805743335844406E-3</c:v>
                </c:pt>
                <c:pt idx="112">
                  <c:v>9.1605717700936617E-3</c:v>
                </c:pt>
                <c:pt idx="113">
                  <c:v>9.2411274580788683E-3</c:v>
                </c:pt>
                <c:pt idx="114">
                  <c:v>9.3216831460640817E-3</c:v>
                </c:pt>
                <c:pt idx="115">
                  <c:v>9.4007873802117222E-3</c:v>
                </c:pt>
                <c:pt idx="116">
                  <c:v>9.4806173412781466E-3</c:v>
                </c:pt>
                <c:pt idx="117">
                  <c:v>9.5589958485070032E-3</c:v>
                </c:pt>
                <c:pt idx="118">
                  <c:v>9.6373743557358511E-3</c:v>
                </c:pt>
                <c:pt idx="119">
                  <c:v>9.7171484916546771E-3</c:v>
                </c:pt>
                <c:pt idx="120">
                  <c:v>9.7965876766879147E-3</c:v>
                </c:pt>
                <c:pt idx="121">
                  <c:v>9.8759152114259504E-3</c:v>
                </c:pt>
                <c:pt idx="122">
                  <c:v>9.9551869210163825E-3</c:v>
                </c:pt>
                <c:pt idx="123">
                  <c:v>1.0035463483263595E-2</c:v>
                </c:pt>
                <c:pt idx="124">
                  <c:v>1.0115740045510815E-2</c:v>
                </c:pt>
                <c:pt idx="125">
                  <c:v>1.0196295733496022E-2</c:v>
                </c:pt>
                <c:pt idx="126">
                  <c:v>1.0274562590429678E-2</c:v>
                </c:pt>
                <c:pt idx="127">
                  <c:v>1.035282944736334E-2</c:v>
                </c:pt>
                <c:pt idx="128">
                  <c:v>1.0431096304296989E-2</c:v>
                </c:pt>
                <c:pt idx="129">
                  <c:v>1.0511596167134603E-2</c:v>
                </c:pt>
                <c:pt idx="130">
                  <c:v>1.0592877582038602E-2</c:v>
                </c:pt>
                <c:pt idx="131">
                  <c:v>1.067348909517141E-2</c:v>
                </c:pt>
                <c:pt idx="132">
                  <c:v>1.0752258378433457E-2</c:v>
                </c:pt>
                <c:pt idx="133">
                  <c:v>1.0832646590975867E-2</c:v>
                </c:pt>
                <c:pt idx="134">
                  <c:v>1.0911583349680716E-2</c:v>
                </c:pt>
                <c:pt idx="135">
                  <c:v>1.0992641463994311E-2</c:v>
                </c:pt>
                <c:pt idx="136">
                  <c:v>1.1071578222699156E-2</c:v>
                </c:pt>
                <c:pt idx="137">
                  <c:v>1.115079410714199E-2</c:v>
                </c:pt>
                <c:pt idx="138">
                  <c:v>1.1231014844241606E-2</c:v>
                </c:pt>
                <c:pt idx="139">
                  <c:v>1.1312575384883606E-2</c:v>
                </c:pt>
                <c:pt idx="140">
                  <c:v>1.1393019422573614E-2</c:v>
                </c:pt>
                <c:pt idx="141">
                  <c:v>1.1473240159673229E-2</c:v>
                </c:pt>
                <c:pt idx="142">
                  <c:v>1.1553740022510844E-2</c:v>
                </c:pt>
                <c:pt idx="143">
                  <c:v>1.1634798136824442E-2</c:v>
                </c:pt>
                <c:pt idx="144">
                  <c:v>1.1715074699071664E-2</c:v>
                </c:pt>
                <c:pt idx="145">
                  <c:v>1.1796188638532865E-2</c:v>
                </c:pt>
                <c:pt idx="146">
                  <c:v>1.1880540436554796E-2</c:v>
                </c:pt>
                <c:pt idx="147">
                  <c:v>1.1958695643193254E-2</c:v>
                </c:pt>
                <c:pt idx="148">
                  <c:v>1.2037297451012499E-2</c:v>
                </c:pt>
                <c:pt idx="149">
                  <c:v>1.2116122559422147E-2</c:v>
                </c:pt>
                <c:pt idx="150">
                  <c:v>1.2194724367241399E-2</c:v>
                </c:pt>
                <c:pt idx="151">
                  <c:v>1.2273493650503443E-2</c:v>
                </c:pt>
                <c:pt idx="152">
                  <c:v>1.235231875891309E-2</c:v>
                </c:pt>
                <c:pt idx="153">
                  <c:v>1.2430250664961154E-2</c:v>
                </c:pt>
                <c:pt idx="154">
                  <c:v>1.2508852472780401E-2</c:v>
                </c:pt>
                <c:pt idx="155">
                  <c:v>1.2587677581190046E-2</c:v>
                </c:pt>
                <c:pt idx="156">
                  <c:v>1.2665944438123701E-2</c:v>
                </c:pt>
                <c:pt idx="157">
                  <c:v>1.2744769546533349E-2</c:v>
                </c:pt>
                <c:pt idx="158">
                  <c:v>1.2823594654942996E-2</c:v>
                </c:pt>
                <c:pt idx="159">
                  <c:v>1.2901861511876651E-2</c:v>
                </c:pt>
                <c:pt idx="160">
                  <c:v>1.2980128368810311E-2</c:v>
                </c:pt>
                <c:pt idx="161">
                  <c:v>1.3057892799415573E-2</c:v>
                </c:pt>
                <c:pt idx="162">
                  <c:v>1.3135657230020836E-2</c:v>
                </c:pt>
                <c:pt idx="163">
                  <c:v>1.3213812436659296E-2</c:v>
                </c:pt>
                <c:pt idx="164">
                  <c:v>1.3292135118740552E-2</c:v>
                </c:pt>
                <c:pt idx="165">
                  <c:v>1.3370457800821802E-2</c:v>
                </c:pt>
                <c:pt idx="166">
                  <c:v>1.3448780482903062E-2</c:v>
                </c:pt>
                <c:pt idx="167">
                  <c:v>1.3504382329911564E-2</c:v>
                </c:pt>
                <c:pt idx="168">
                  <c:v>1.3566571544336744E-2</c:v>
                </c:pt>
                <c:pt idx="169">
                  <c:v>1.3644894226417997E-2</c:v>
                </c:pt>
                <c:pt idx="170">
                  <c:v>1.3725059138370013E-2</c:v>
                </c:pt>
                <c:pt idx="171">
                  <c:v>1.3800869688809321E-2</c:v>
                </c:pt>
                <c:pt idx="172">
                  <c:v>1.388226275400851E-2</c:v>
                </c:pt>
                <c:pt idx="173">
                  <c:v>1.3964214070683692E-2</c:v>
                </c:pt>
                <c:pt idx="174">
                  <c:v>1.4043150829388538E-2</c:v>
                </c:pt>
                <c:pt idx="175">
                  <c:v>1.4121473511469791E-2</c:v>
                </c:pt>
                <c:pt idx="176">
                  <c:v>1.4201303472536213E-2</c:v>
                </c:pt>
                <c:pt idx="177">
                  <c:v>1.4281524209635835E-2</c:v>
                </c:pt>
                <c:pt idx="178">
                  <c:v>1.4363252225720618E-2</c:v>
                </c:pt>
                <c:pt idx="179">
                  <c:v>1.4442523935311057E-2</c:v>
                </c:pt>
                <c:pt idx="180">
                  <c:v>1.4524307776543439E-2</c:v>
                </c:pt>
                <c:pt idx="181">
                  <c:v>1.4604137737609863E-2</c:v>
                </c:pt>
                <c:pt idx="182">
                  <c:v>1.4683353622052704E-2</c:v>
                </c:pt>
                <c:pt idx="183">
                  <c:v>1.4765249113580289E-2</c:v>
                </c:pt>
                <c:pt idx="184">
                  <c:v>1.4844464998023126E-2</c:v>
                </c:pt>
                <c:pt idx="185">
                  <c:v>1.4924294959089549E-2</c:v>
                </c:pt>
                <c:pt idx="186">
                  <c:v>1.5003789969270383E-2</c:v>
                </c:pt>
                <c:pt idx="187">
                  <c:v>1.5085294684764775E-2</c:v>
                </c:pt>
                <c:pt idx="188">
                  <c:v>1.5166855225406768E-2</c:v>
                </c:pt>
                <c:pt idx="189">
                  <c:v>1.5248024990015563E-2</c:v>
                </c:pt>
                <c:pt idx="190">
                  <c:v>1.5329418055214759E-2</c:v>
                </c:pt>
                <c:pt idx="191">
                  <c:v>1.5410866945561553E-2</c:v>
                </c:pt>
                <c:pt idx="192">
                  <c:v>1.5489803704266397E-2</c:v>
                </c:pt>
                <c:pt idx="193">
                  <c:v>1.5571252594613188E-2</c:v>
                </c:pt>
                <c:pt idx="194">
                  <c:v>1.5651194205974807E-2</c:v>
                </c:pt>
                <c:pt idx="195">
                  <c:v>1.5728065434218494E-2</c:v>
                </c:pt>
                <c:pt idx="196">
                  <c:v>1.5808118695875315E-2</c:v>
                </c:pt>
                <c:pt idx="197">
                  <c:v>1.5889455935926906E-2</c:v>
                </c:pt>
                <c:pt idx="198">
                  <c:v>1.5969509197583727E-2</c:v>
                </c:pt>
                <c:pt idx="199">
                  <c:v>1.6051013913078119E-2</c:v>
                </c:pt>
                <c:pt idx="200">
                  <c:v>1.6132518628572512E-2</c:v>
                </c:pt>
                <c:pt idx="201">
                  <c:v>1.6213744218328909E-2</c:v>
                </c:pt>
                <c:pt idx="202">
                  <c:v>1.6294969808085306E-2</c:v>
                </c:pt>
                <c:pt idx="203">
                  <c:v>1.6376083747546503E-2</c:v>
                </c:pt>
                <c:pt idx="204">
                  <c:v>1.6454071478742165E-2</c:v>
                </c:pt>
                <c:pt idx="205">
                  <c:v>1.6534348040989379E-2</c:v>
                </c:pt>
                <c:pt idx="206">
                  <c:v>1.6614847903826988E-2</c:v>
                </c:pt>
                <c:pt idx="207">
                  <c:v>1.6695961843288191E-2</c:v>
                </c:pt>
                <c:pt idx="208">
                  <c:v>1.677863888688216E-2</c:v>
                </c:pt>
                <c:pt idx="209">
                  <c:v>1.6853109633779093E-2</c:v>
                </c:pt>
                <c:pt idx="210">
                  <c:v>1.6935451726487472E-2</c:v>
                </c:pt>
                <c:pt idx="211">
                  <c:v>1.7018296245524235E-2</c:v>
                </c:pt>
                <c:pt idx="212">
                  <c:v>1.7096786403048281E-2</c:v>
                </c:pt>
                <c:pt idx="213">
                  <c:v>1.7177397916181093E-2</c:v>
                </c:pt>
                <c:pt idx="214">
                  <c:v>1.7256446325181137E-2</c:v>
                </c:pt>
                <c:pt idx="215">
                  <c:v>1.7339235019070302E-2</c:v>
                </c:pt>
                <c:pt idx="216">
                  <c:v>1.7418283428070343E-2</c:v>
                </c:pt>
                <c:pt idx="217">
                  <c:v>1.7497331837070387E-2</c:v>
                </c:pt>
                <c:pt idx="218">
                  <c:v>1.7577105972989209E-2</c:v>
                </c:pt>
                <c:pt idx="219">
                  <c:v>1.7659559715992788E-2</c:v>
                </c:pt>
                <c:pt idx="220">
                  <c:v>1.7742013458996359E-2</c:v>
                </c:pt>
                <c:pt idx="221">
                  <c:v>1.78211735182916E-2</c:v>
                </c:pt>
                <c:pt idx="222">
                  <c:v>1.7901226779948421E-2</c:v>
                </c:pt>
                <c:pt idx="223">
                  <c:v>1.7983289746918804E-2</c:v>
                </c:pt>
                <c:pt idx="224">
                  <c:v>1.8062449806214038E-2</c:v>
                </c:pt>
                <c:pt idx="225">
                  <c:v>1.8142279767280466E-2</c:v>
                </c:pt>
                <c:pt idx="226">
                  <c:v>1.8221439826575703E-2</c:v>
                </c:pt>
                <c:pt idx="227">
                  <c:v>1.8301046487051727E-2</c:v>
                </c:pt>
                <c:pt idx="228">
                  <c:v>1.8380932273265753E-2</c:v>
                </c:pt>
                <c:pt idx="229">
                  <c:v>1.8459422430789803E-2</c:v>
                </c:pt>
                <c:pt idx="230">
                  <c:v>1.8538861615823042E-2</c:v>
                </c:pt>
                <c:pt idx="231">
                  <c:v>1.861846827629907E-2</c:v>
                </c:pt>
                <c:pt idx="232">
                  <c:v>1.8698242412217896E-2</c:v>
                </c:pt>
                <c:pt idx="233">
                  <c:v>1.8777346646365534E-2</c:v>
                </c:pt>
                <c:pt idx="234">
                  <c:v>1.885667418110357E-2</c:v>
                </c:pt>
                <c:pt idx="235">
                  <c:v>1.8935778415251212E-2</c:v>
                </c:pt>
                <c:pt idx="236">
                  <c:v>1.9015105949989248E-2</c:v>
                </c:pt>
                <c:pt idx="237">
                  <c:v>1.909454513502248E-2</c:v>
                </c:pt>
                <c:pt idx="238">
                  <c:v>1.9173872669760519E-2</c:v>
                </c:pt>
                <c:pt idx="239">
                  <c:v>1.9253702630826937E-2</c:v>
                </c:pt>
                <c:pt idx="240">
                  <c:v>1.9333588417040963E-2</c:v>
                </c:pt>
                <c:pt idx="241">
                  <c:v>1.9413641678697777E-2</c:v>
                </c:pt>
                <c:pt idx="242">
                  <c:v>1.9493694940354599E-2</c:v>
                </c:pt>
                <c:pt idx="243">
                  <c:v>1.9572520048764249E-2</c:v>
                </c:pt>
                <c:pt idx="244">
                  <c:v>1.9651791758354683E-2</c:v>
                </c:pt>
                <c:pt idx="245">
                  <c:v>1.9731733369716304E-2</c:v>
                </c:pt>
                <c:pt idx="246">
                  <c:v>1.9811674981077925E-2</c:v>
                </c:pt>
                <c:pt idx="247">
                  <c:v>1.987481322301228E-2</c:v>
                </c:pt>
                <c:pt idx="248">
                  <c:v>1.9954866484669098E-2</c:v>
                </c:pt>
                <c:pt idx="249">
                  <c:v>2.0034808096030719E-2</c:v>
                </c:pt>
                <c:pt idx="250">
                  <c:v>2.0114861357687537E-2</c:v>
                </c:pt>
                <c:pt idx="251">
                  <c:v>2.017738552299831E-2</c:v>
                </c:pt>
                <c:pt idx="252">
                  <c:v>2.0257327134359935E-2</c:v>
                </c:pt>
                <c:pt idx="253">
                  <c:v>2.0337268745721553E-2</c:v>
                </c:pt>
                <c:pt idx="254">
                  <c:v>2.0417154531935572E-2</c:v>
                </c:pt>
                <c:pt idx="255">
                  <c:v>2.0497207793592397E-2</c:v>
                </c:pt>
                <c:pt idx="256">
                  <c:v>2.0579326585710381E-2</c:v>
                </c:pt>
                <c:pt idx="257">
                  <c:v>2.0658263344415211E-2</c:v>
                </c:pt>
                <c:pt idx="258">
                  <c:v>2.0738707382105231E-2</c:v>
                </c:pt>
                <c:pt idx="259">
                  <c:v>2.0817644140810075E-2</c:v>
                </c:pt>
                <c:pt idx="260">
                  <c:v>2.089792070305729E-2</c:v>
                </c:pt>
                <c:pt idx="261">
                  <c:v>2.097685746176214E-2</c:v>
                </c:pt>
                <c:pt idx="262">
                  <c:v>2.1046136469932367E-2</c:v>
                </c:pt>
                <c:pt idx="263">
                  <c:v>2.1127697010574358E-2</c:v>
                </c:pt>
                <c:pt idx="264">
                  <c:v>2.1207303671050393E-2</c:v>
                </c:pt>
                <c:pt idx="265">
                  <c:v>2.1281941893390117E-2</c:v>
                </c:pt>
                <c:pt idx="266">
                  <c:v>2.1361939329899337E-2</c:v>
                </c:pt>
                <c:pt idx="267">
                  <c:v>2.1441936766408556E-2</c:v>
                </c:pt>
                <c:pt idx="268">
                  <c:v>2.1522045853212973E-2</c:v>
                </c:pt>
                <c:pt idx="269">
                  <c:v>2.1602266590312592E-2</c:v>
                </c:pt>
                <c:pt idx="270">
                  <c:v>2.1682878103445401E-2</c:v>
                </c:pt>
                <c:pt idx="271">
                  <c:v>2.1752827013386811E-2</c:v>
                </c:pt>
                <c:pt idx="272">
                  <c:v>2.1834331728881211E-2</c:v>
                </c:pt>
                <c:pt idx="273">
                  <c:v>2.1908244224302154E-2</c:v>
                </c:pt>
                <c:pt idx="274">
                  <c:v>2.1982659146051478E-2</c:v>
                </c:pt>
                <c:pt idx="275">
                  <c:v>2.2062879883151098E-2</c:v>
                </c:pt>
                <c:pt idx="276">
                  <c:v>2.2143100620250721E-2</c:v>
                </c:pt>
                <c:pt idx="277">
                  <c:v>2.2223488832793126E-2</c:v>
                </c:pt>
                <c:pt idx="278">
                  <c:v>2.2301755689726793E-2</c:v>
                </c:pt>
                <c:pt idx="279">
                  <c:v>2.2380804098726819E-2</c:v>
                </c:pt>
                <c:pt idx="280">
                  <c:v>2.2460913185531246E-2</c:v>
                </c:pt>
                <c:pt idx="281">
                  <c:v>2.2541078097483264E-2</c:v>
                </c:pt>
                <c:pt idx="282">
                  <c:v>2.2621298834582877E-2</c:v>
                </c:pt>
                <c:pt idx="283">
                  <c:v>2.269956569151654E-2</c:v>
                </c:pt>
                <c:pt idx="284">
                  <c:v>2.2778446625073782E-2</c:v>
                </c:pt>
                <c:pt idx="285">
                  <c:v>2.2857495034073819E-2</c:v>
                </c:pt>
                <c:pt idx="286">
                  <c:v>2.2937492470583045E-2</c:v>
                </c:pt>
                <c:pt idx="287">
                  <c:v>2.301788068312545E-2</c:v>
                </c:pt>
                <c:pt idx="288">
                  <c:v>2.3098268895667861E-2</c:v>
                </c:pt>
                <c:pt idx="289">
                  <c:v>2.317899205909587E-2</c:v>
                </c:pt>
                <c:pt idx="290">
                  <c:v>2.325999434826187E-2</c:v>
                </c:pt>
                <c:pt idx="291">
                  <c:v>2.3338037904605136E-2</c:v>
                </c:pt>
                <c:pt idx="292">
                  <c:v>2.3416081460948389E-2</c:v>
                </c:pt>
                <c:pt idx="293">
                  <c:v>2.3494348317882045E-2</c:v>
                </c:pt>
                <c:pt idx="294">
                  <c:v>2.3574345754391272E-2</c:v>
                </c:pt>
                <c:pt idx="295">
                  <c:v>2.3655627169295267E-2</c:v>
                </c:pt>
                <c:pt idx="296">
                  <c:v>2.3733894026228924E-2</c:v>
                </c:pt>
                <c:pt idx="297">
                  <c:v>2.381389146273814E-2</c:v>
                </c:pt>
                <c:pt idx="298">
                  <c:v>2.3894391325575755E-2</c:v>
                </c:pt>
                <c:pt idx="299">
                  <c:v>2.3974723712970568E-2</c:v>
                </c:pt>
                <c:pt idx="300">
                  <c:v>2.4053325520789818E-2</c:v>
                </c:pt>
                <c:pt idx="301">
                  <c:v>2.4127740442539146E-2</c:v>
                </c:pt>
                <c:pt idx="302">
                  <c:v>2.4208072829933966E-2</c:v>
                </c:pt>
                <c:pt idx="303">
                  <c:v>2.4288405217328776E-2</c:v>
                </c:pt>
                <c:pt idx="304">
                  <c:v>2.4368849255018782E-2</c:v>
                </c:pt>
                <c:pt idx="305">
                  <c:v>2.4438965640403005E-2</c:v>
                </c:pt>
                <c:pt idx="306">
                  <c:v>2.4503276210436936E-2</c:v>
                </c:pt>
                <c:pt idx="307">
                  <c:v>2.458187801825619E-2</c:v>
                </c:pt>
                <c:pt idx="308">
                  <c:v>2.4660758951813428E-2</c:v>
                </c:pt>
                <c:pt idx="309">
                  <c:v>2.474125881465104E-2</c:v>
                </c:pt>
                <c:pt idx="310">
                  <c:v>2.4821702852341049E-2</c:v>
                </c:pt>
                <c:pt idx="311">
                  <c:v>2.4900304660160296E-2</c:v>
                </c:pt>
                <c:pt idx="312">
                  <c:v>2.497935306916035E-2</c:v>
                </c:pt>
                <c:pt idx="313">
                  <c:v>2.5059406330817158E-2</c:v>
                </c:pt>
                <c:pt idx="314">
                  <c:v>2.5139459592473982E-2</c:v>
                </c:pt>
                <c:pt idx="315">
                  <c:v>2.5220908482820784E-2</c:v>
                </c:pt>
                <c:pt idx="316">
                  <c:v>2.5299677766082822E-2</c:v>
                </c:pt>
                <c:pt idx="317">
                  <c:v>2.5380624230101217E-2</c:v>
                </c:pt>
                <c:pt idx="318">
                  <c:v>2.5460677491758045E-2</c:v>
                </c:pt>
                <c:pt idx="319">
                  <c:v>2.554106570430046E-2</c:v>
                </c:pt>
                <c:pt idx="320">
                  <c:v>2.5619220910938913E-2</c:v>
                </c:pt>
                <c:pt idx="321">
                  <c:v>2.5699274172595737E-2</c:v>
                </c:pt>
                <c:pt idx="322">
                  <c:v>2.5774079870378257E-2</c:v>
                </c:pt>
                <c:pt idx="323">
                  <c:v>2.5854468082920672E-2</c:v>
                </c:pt>
                <c:pt idx="324">
                  <c:v>2.5935861148119868E-2</c:v>
                </c:pt>
                <c:pt idx="325">
                  <c:v>2.6015914409776689E-2</c:v>
                </c:pt>
                <c:pt idx="326">
                  <c:v>2.6096525922909494E-2</c:v>
                </c:pt>
                <c:pt idx="327">
                  <c:v>2.61774723869279E-2</c:v>
                </c:pt>
                <c:pt idx="328">
                  <c:v>2.6244406738898971E-2</c:v>
                </c:pt>
                <c:pt idx="329">
                  <c:v>2.6323790098784605E-2</c:v>
                </c:pt>
                <c:pt idx="330">
                  <c:v>2.6403843360441433E-2</c:v>
                </c:pt>
                <c:pt idx="331">
                  <c:v>2.6478928183961949E-2</c:v>
                </c:pt>
                <c:pt idx="332">
                  <c:v>2.6558255718699988E-2</c:v>
                </c:pt>
                <c:pt idx="333">
                  <c:v>2.6638253155209207E-2</c:v>
                </c:pt>
                <c:pt idx="334">
                  <c:v>2.6718306416866025E-2</c:v>
                </c:pt>
                <c:pt idx="335">
                  <c:v>2.6798973755146435E-2</c:v>
                </c:pt>
                <c:pt idx="336">
                  <c:v>2.6880199344902832E-2</c:v>
                </c:pt>
                <c:pt idx="337">
                  <c:v>2.6959415229345675E-2</c:v>
                </c:pt>
                <c:pt idx="338">
                  <c:v>2.7038854414378907E-2</c:v>
                </c:pt>
                <c:pt idx="339">
                  <c:v>2.7118907676035732E-2</c:v>
                </c:pt>
                <c:pt idx="340">
                  <c:v>2.7199965790349331E-2</c:v>
                </c:pt>
                <c:pt idx="341">
                  <c:v>2.7281358855548523E-2</c:v>
                </c:pt>
                <c:pt idx="342">
                  <c:v>2.7360742215434157E-2</c:v>
                </c:pt>
                <c:pt idx="343">
                  <c:v>2.7440795477090982E-2</c:v>
                </c:pt>
                <c:pt idx="344">
                  <c:v>2.752151864051898E-2</c:v>
                </c:pt>
                <c:pt idx="345">
                  <c:v>2.7601236951290208E-2</c:v>
                </c:pt>
                <c:pt idx="346">
                  <c:v>2.7681011087209044E-2</c:v>
                </c:pt>
                <c:pt idx="347">
                  <c:v>2.776123182430865E-2</c:v>
                </c:pt>
                <c:pt idx="348">
                  <c:v>2.7841954987736655E-2</c:v>
                </c:pt>
                <c:pt idx="349">
                  <c:v>2.7923403878083446E-2</c:v>
                </c:pt>
                <c:pt idx="350">
                  <c:v>2.8003178014002279E-2</c:v>
                </c:pt>
                <c:pt idx="351">
                  <c:v>2.8083063800216298E-2</c:v>
                </c:pt>
                <c:pt idx="352">
                  <c:v>2.8162949586430328E-2</c:v>
                </c:pt>
                <c:pt idx="353">
                  <c:v>2.8243002848087145E-2</c:v>
                </c:pt>
                <c:pt idx="354">
                  <c:v>2.8312560981995374E-2</c:v>
                </c:pt>
                <c:pt idx="355">
                  <c:v>2.8393284145423379E-2</c:v>
                </c:pt>
                <c:pt idx="356">
                  <c:v>2.8457929666342901E-2</c:v>
                </c:pt>
                <c:pt idx="357">
                  <c:v>2.8533796041929807E-2</c:v>
                </c:pt>
                <c:pt idx="358">
                  <c:v>2.8614016779029423E-2</c:v>
                </c:pt>
                <c:pt idx="359">
                  <c:v>2.8694739942457425E-2</c:v>
                </c:pt>
                <c:pt idx="360">
                  <c:v>2.877546310588543E-2</c:v>
                </c:pt>
                <c:pt idx="361">
                  <c:v>2.8855628017837451E-2</c:v>
                </c:pt>
                <c:pt idx="362">
                  <c:v>2.893601623037987E-2</c:v>
                </c:pt>
                <c:pt idx="363">
                  <c:v>2.9016851044103068E-2</c:v>
                </c:pt>
                <c:pt idx="364">
                  <c:v>2.9091098490409608E-2</c:v>
                </c:pt>
                <c:pt idx="365">
                  <c:v>2.9171319227509231E-2</c:v>
                </c:pt>
                <c:pt idx="366">
                  <c:v>2.9251707440051639E-2</c:v>
                </c:pt>
                <c:pt idx="367">
                  <c:v>2.9309207342078505E-2</c:v>
                </c:pt>
                <c:pt idx="368">
                  <c:v>2.9378151399363141E-2</c:v>
                </c:pt>
                <c:pt idx="369">
                  <c:v>2.9457981360429569E-2</c:v>
                </c:pt>
                <c:pt idx="370">
                  <c:v>2.9538090447233989E-2</c:v>
                </c:pt>
                <c:pt idx="371">
                  <c:v>2.9618311184333605E-2</c:v>
                </c:pt>
                <c:pt idx="372">
                  <c:v>2.9698699396876017E-2</c:v>
                </c:pt>
                <c:pt idx="373">
                  <c:v>2.9779534210599225E-2</c:v>
                </c:pt>
                <c:pt idx="374">
                  <c:v>2.9860369024322431E-2</c:v>
                </c:pt>
                <c:pt idx="375">
                  <c:v>2.9936347050204537E-2</c:v>
                </c:pt>
                <c:pt idx="376">
                  <c:v>3.0016177011270961E-2</c:v>
                </c:pt>
                <c:pt idx="377">
                  <c:v>3.0096062797484981E-2</c:v>
                </c:pt>
                <c:pt idx="378">
                  <c:v>3.01761718842894E-2</c:v>
                </c:pt>
                <c:pt idx="379">
                  <c:v>3.0256615921979417E-2</c:v>
                </c:pt>
                <c:pt idx="380">
                  <c:v>3.033705995966943E-2</c:v>
                </c:pt>
                <c:pt idx="381">
                  <c:v>3.0417950598540237E-2</c:v>
                </c:pt>
                <c:pt idx="382">
                  <c:v>3.0498506286525451E-2</c:v>
                </c:pt>
                <c:pt idx="383">
                  <c:v>3.0579006149363062E-2</c:v>
                </c:pt>
                <c:pt idx="384">
                  <c:v>3.0655040000392764E-2</c:v>
                </c:pt>
                <c:pt idx="385">
                  <c:v>3.0735595688377984E-2</c:v>
                </c:pt>
                <c:pt idx="386">
                  <c:v>3.0816374676953591E-2</c:v>
                </c:pt>
                <c:pt idx="387">
                  <c:v>3.0897265315824398E-2</c:v>
                </c:pt>
                <c:pt idx="388">
                  <c:v>3.0977430227776406E-2</c:v>
                </c:pt>
                <c:pt idx="389">
                  <c:v>3.1057985915761616E-2</c:v>
                </c:pt>
                <c:pt idx="390">
                  <c:v>3.1139044030075221E-2</c:v>
                </c:pt>
                <c:pt idx="391">
                  <c:v>3.1220102144388813E-2</c:v>
                </c:pt>
                <c:pt idx="392">
                  <c:v>3.1300267056340841E-2</c:v>
                </c:pt>
                <c:pt idx="393">
                  <c:v>3.1381157695211645E-2</c:v>
                </c:pt>
                <c:pt idx="394">
                  <c:v>3.1462159984377645E-2</c:v>
                </c:pt>
                <c:pt idx="395">
                  <c:v>3.1543273923838842E-2</c:v>
                </c:pt>
                <c:pt idx="396">
                  <c:v>3.1623606311233669E-2</c:v>
                </c:pt>
                <c:pt idx="397">
                  <c:v>3.1704720250694866E-2</c:v>
                </c:pt>
                <c:pt idx="398">
                  <c:v>3.178583419015607E-2</c:v>
                </c:pt>
                <c:pt idx="399">
                  <c:v>3.1866892304469673E-2</c:v>
                </c:pt>
                <c:pt idx="400">
                  <c:v>3.1947950418783282E-2</c:v>
                </c:pt>
                <c:pt idx="401">
                  <c:v>3.2029064358244472E-2</c:v>
                </c:pt>
                <c:pt idx="402">
                  <c:v>3.2110066647410472E-2</c:v>
                </c:pt>
                <c:pt idx="403">
                  <c:v>3.2191068936576486E-2</c:v>
                </c:pt>
                <c:pt idx="404">
                  <c:v>3.2265930459506612E-2</c:v>
                </c:pt>
                <c:pt idx="405">
                  <c:v>3.2347267699558202E-2</c:v>
                </c:pt>
                <c:pt idx="406">
                  <c:v>3.2422687473964318E-2</c:v>
                </c:pt>
                <c:pt idx="407">
                  <c:v>3.2504024714015908E-2</c:v>
                </c:pt>
                <c:pt idx="408">
                  <c:v>3.258452457685352E-2</c:v>
                </c:pt>
                <c:pt idx="409">
                  <c:v>3.2665805991757516E-2</c:v>
                </c:pt>
                <c:pt idx="410">
                  <c:v>3.2747031581513923E-2</c:v>
                </c:pt>
                <c:pt idx="411">
                  <c:v>3.2827866395237125E-2</c:v>
                </c:pt>
                <c:pt idx="412">
                  <c:v>3.2909091984993519E-2</c:v>
                </c:pt>
                <c:pt idx="413">
                  <c:v>3.2989926798716727E-2</c:v>
                </c:pt>
                <c:pt idx="414">
                  <c:v>3.3070817437587538E-2</c:v>
                </c:pt>
                <c:pt idx="415">
                  <c:v>3.3151708076458342E-2</c:v>
                </c:pt>
                <c:pt idx="416">
                  <c:v>3.3229639982506401E-2</c:v>
                </c:pt>
                <c:pt idx="417">
                  <c:v>3.3307292762816472E-2</c:v>
                </c:pt>
                <c:pt idx="418">
                  <c:v>3.3385727095192927E-2</c:v>
                </c:pt>
                <c:pt idx="419">
                  <c:v>3.3464161427569382E-2</c:v>
                </c:pt>
                <c:pt idx="420">
                  <c:v>3.354259575994583E-2</c:v>
                </c:pt>
                <c:pt idx="421">
                  <c:v>3.3621030092322285E-2</c:v>
                </c:pt>
                <c:pt idx="422">
                  <c:v>3.3699631900141531E-2</c:v>
                </c:pt>
                <c:pt idx="423">
                  <c:v>3.3778066232517973E-2</c:v>
                </c:pt>
                <c:pt idx="424">
                  <c:v>3.3856333089451636E-2</c:v>
                </c:pt>
                <c:pt idx="425">
                  <c:v>3.3935158197861276E-2</c:v>
                </c:pt>
                <c:pt idx="426">
                  <c:v>3.4013425054794932E-2</c:v>
                </c:pt>
                <c:pt idx="427">
                  <c:v>3.409152443628579E-2</c:v>
                </c:pt>
                <c:pt idx="428">
                  <c:v>3.416979129321944E-2</c:v>
                </c:pt>
                <c:pt idx="429">
                  <c:v>3.4248058150153096E-2</c:v>
                </c:pt>
                <c:pt idx="430">
                  <c:v>3.4326380832234347E-2</c:v>
                </c:pt>
                <c:pt idx="431">
                  <c:v>3.4405764192119985E-2</c:v>
                </c:pt>
                <c:pt idx="432">
                  <c:v>3.4483919398758438E-2</c:v>
                </c:pt>
                <c:pt idx="433">
                  <c:v>3.4565479939400422E-2</c:v>
                </c:pt>
                <c:pt idx="434">
                  <c:v>3.4647040480042413E-2</c:v>
                </c:pt>
                <c:pt idx="435">
                  <c:v>3.4727707818322823E-2</c:v>
                </c:pt>
                <c:pt idx="436">
                  <c:v>3.4807872730274851E-2</c:v>
                </c:pt>
                <c:pt idx="437">
                  <c:v>3.4888875019440851E-2</c:v>
                </c:pt>
                <c:pt idx="438">
                  <c:v>3.4970268084640051E-2</c:v>
                </c:pt>
                <c:pt idx="439">
                  <c:v>3.5050935422920461E-2</c:v>
                </c:pt>
                <c:pt idx="440">
                  <c:v>3.5129593055887288E-2</c:v>
                </c:pt>
                <c:pt idx="441">
                  <c:v>3.5208250688854158E-2</c:v>
                </c:pt>
                <c:pt idx="442">
                  <c:v>3.5287689873887383E-2</c:v>
                </c:pt>
                <c:pt idx="443">
                  <c:v>3.5369250414529381E-2</c:v>
                </c:pt>
                <c:pt idx="444">
                  <c:v>3.5447573096610625E-2</c:v>
                </c:pt>
                <c:pt idx="445">
                  <c:v>3.5527012281643858E-2</c:v>
                </c:pt>
                <c:pt idx="446">
                  <c:v>3.5607679619924275E-2</c:v>
                </c:pt>
                <c:pt idx="447">
                  <c:v>3.5688793559385472E-2</c:v>
                </c:pt>
                <c:pt idx="448">
                  <c:v>3.5769907498846676E-2</c:v>
                </c:pt>
                <c:pt idx="449">
                  <c:v>3.585102143830788E-2</c:v>
                </c:pt>
                <c:pt idx="450">
                  <c:v>3.5931912077178697E-2</c:v>
                </c:pt>
                <c:pt idx="451">
                  <c:v>3.6013193492082679E-2</c:v>
                </c:pt>
                <c:pt idx="452">
                  <c:v>3.6091795299901926E-2</c:v>
                </c:pt>
                <c:pt idx="453">
                  <c:v>3.6170787883754378E-2</c:v>
                </c:pt>
                <c:pt idx="454">
                  <c:v>3.6249780467606817E-2</c:v>
                </c:pt>
                <c:pt idx="455">
                  <c:v>3.6331675959134398E-2</c:v>
                </c:pt>
                <c:pt idx="456">
                  <c:v>3.6413571450661979E-2</c:v>
                </c:pt>
                <c:pt idx="457">
                  <c:v>3.6495466942189553E-2</c:v>
                </c:pt>
                <c:pt idx="458">
                  <c:v>3.6574682826632392E-2</c:v>
                </c:pt>
                <c:pt idx="459">
                  <c:v>3.6654903563732015E-2</c:v>
                </c:pt>
                <c:pt idx="460">
                  <c:v>3.6736799055259596E-2</c:v>
                </c:pt>
                <c:pt idx="461">
                  <c:v>3.6816014939702435E-2</c:v>
                </c:pt>
                <c:pt idx="462">
                  <c:v>3.6896235676802051E-2</c:v>
                </c:pt>
                <c:pt idx="463">
                  <c:v>3.6977684567148845E-2</c:v>
                </c:pt>
                <c:pt idx="464">
                  <c:v>3.7059580058676427E-2</c:v>
                </c:pt>
                <c:pt idx="465">
                  <c:v>3.7140303222104439E-2</c:v>
                </c:pt>
                <c:pt idx="466">
                  <c:v>3.7221919587894024E-2</c:v>
                </c:pt>
                <c:pt idx="467">
                  <c:v>3.7303256827945622E-2</c:v>
                </c:pt>
                <c:pt idx="468">
                  <c:v>3.738453824284961E-2</c:v>
                </c:pt>
                <c:pt idx="469">
                  <c:v>3.7466154608639203E-2</c:v>
                </c:pt>
                <c:pt idx="470">
                  <c:v>3.7545649618820044E-2</c:v>
                </c:pt>
                <c:pt idx="471">
                  <c:v>3.7627210159462021E-2</c:v>
                </c:pt>
                <c:pt idx="472">
                  <c:v>3.7708770700104012E-2</c:v>
                </c:pt>
                <c:pt idx="473">
                  <c:v>3.7790387065893598E-2</c:v>
                </c:pt>
                <c:pt idx="474">
                  <c:v>3.787261750830679E-2</c:v>
                </c:pt>
                <c:pt idx="475">
                  <c:v>3.7954847950719961E-2</c:v>
                </c:pt>
                <c:pt idx="476">
                  <c:v>3.8037078393133125E-2</c:v>
                </c:pt>
                <c:pt idx="477">
                  <c:v>3.811780155656113E-2</c:v>
                </c:pt>
                <c:pt idx="478">
                  <c:v>3.8199585397793508E-2</c:v>
                </c:pt>
                <c:pt idx="479">
                  <c:v>3.8282039140797079E-2</c:v>
                </c:pt>
                <c:pt idx="480">
                  <c:v>3.8363599681439077E-2</c:v>
                </c:pt>
                <c:pt idx="481">
                  <c:v>3.8445104396933459E-2</c:v>
                </c:pt>
                <c:pt idx="482">
                  <c:v>3.8527558139937024E-2</c:v>
                </c:pt>
                <c:pt idx="483">
                  <c:v>3.8610011882940602E-2</c:v>
                </c:pt>
                <c:pt idx="484">
                  <c:v>3.8692465625944188E-2</c:v>
                </c:pt>
                <c:pt idx="485">
                  <c:v>3.8774026166586172E-2</c:v>
                </c:pt>
                <c:pt idx="486">
                  <c:v>3.8855419231785364E-2</c:v>
                </c:pt>
                <c:pt idx="487">
                  <c:v>3.8937872974788942E-2</c:v>
                </c:pt>
                <c:pt idx="488">
                  <c:v>3.9020047592054512E-2</c:v>
                </c:pt>
                <c:pt idx="489">
                  <c:v>3.9101161531515716E-2</c:v>
                </c:pt>
                <c:pt idx="490">
                  <c:v>3.9182442946419711E-2</c:v>
                </c:pt>
                <c:pt idx="491">
                  <c:v>3.9264617563685295E-2</c:v>
                </c:pt>
                <c:pt idx="492">
                  <c:v>3.9344447524751719E-2</c:v>
                </c:pt>
                <c:pt idx="493">
                  <c:v>3.9424277485818143E-2</c:v>
                </c:pt>
                <c:pt idx="494">
                  <c:v>3.9504330747474961E-2</c:v>
                </c:pt>
                <c:pt idx="495">
                  <c:v>3.9584439834279381E-2</c:v>
                </c:pt>
                <c:pt idx="496">
                  <c:v>3.9666949402430554E-2</c:v>
                </c:pt>
                <c:pt idx="497">
                  <c:v>3.9746444412611381E-2</c:v>
                </c:pt>
                <c:pt idx="498">
                  <c:v>3.9826497674268199E-2</c:v>
                </c:pt>
                <c:pt idx="499">
                  <c:v>3.9906606761072619E-2</c:v>
                </c:pt>
                <c:pt idx="500">
                  <c:v>3.9987329924500631E-2</c:v>
                </c:pt>
                <c:pt idx="501">
                  <c:v>4.0069839492651804E-2</c:v>
                </c:pt>
                <c:pt idx="502">
                  <c:v>4.0149334502832631E-2</c:v>
                </c:pt>
                <c:pt idx="503">
                  <c:v>4.0228829513013459E-2</c:v>
                </c:pt>
                <c:pt idx="504">
                  <c:v>4.0308659474079876E-2</c:v>
                </c:pt>
                <c:pt idx="505">
                  <c:v>4.0388768560884296E-2</c:v>
                </c:pt>
                <c:pt idx="506">
                  <c:v>4.0468877647688729E-2</c:v>
                </c:pt>
                <c:pt idx="507">
                  <c:v>4.0548651783607552E-2</c:v>
                </c:pt>
                <c:pt idx="508">
                  <c:v>4.0628425919526388E-2</c:v>
                </c:pt>
                <c:pt idx="509">
                  <c:v>4.0708702481773586E-2</c:v>
                </c:pt>
                <c:pt idx="510">
                  <c:v>4.0791379525367565E-2</c:v>
                </c:pt>
                <c:pt idx="511">
                  <c:v>4.0874056568961509E-2</c:v>
                </c:pt>
                <c:pt idx="512">
                  <c:v>4.0956733612555501E-2</c:v>
                </c:pt>
                <c:pt idx="513">
                  <c:v>4.1035726196407926E-2</c:v>
                </c:pt>
                <c:pt idx="514">
                  <c:v>4.111550033232677E-2</c:v>
                </c:pt>
                <c:pt idx="515">
                  <c:v>4.1198177375920728E-2</c:v>
                </c:pt>
                <c:pt idx="516">
                  <c:v>4.1280854419514693E-2</c:v>
                </c:pt>
                <c:pt idx="517">
                  <c:v>4.1359567877629143E-2</c:v>
                </c:pt>
                <c:pt idx="518">
                  <c:v>4.1438560461481574E-2</c:v>
                </c:pt>
                <c:pt idx="519">
                  <c:v>4.151861372313842E-2</c:v>
                </c:pt>
                <c:pt idx="520">
                  <c:v>4.1601290766732371E-2</c:v>
                </c:pt>
                <c:pt idx="521">
                  <c:v>4.1683967810326357E-2</c:v>
                </c:pt>
                <c:pt idx="522">
                  <c:v>4.17626812684408E-2</c:v>
                </c:pt>
                <c:pt idx="523">
                  <c:v>4.1841673852293246E-2</c:v>
                </c:pt>
                <c:pt idx="524">
                  <c:v>4.192284361690201E-2</c:v>
                </c:pt>
                <c:pt idx="525">
                  <c:v>4.2005185709610399E-2</c:v>
                </c:pt>
                <c:pt idx="526">
                  <c:v>4.2087862753204364E-2</c:v>
                </c:pt>
                <c:pt idx="527">
                  <c:v>4.2170539796798329E-2</c:v>
                </c:pt>
                <c:pt idx="528">
                  <c:v>4.2253216840392308E-2</c:v>
                </c:pt>
                <c:pt idx="529">
                  <c:v>4.2331930298506765E-2</c:v>
                </c:pt>
                <c:pt idx="530">
                  <c:v>4.2411983560163569E-2</c:v>
                </c:pt>
                <c:pt idx="531">
                  <c:v>4.2494102352281543E-2</c:v>
                </c:pt>
                <c:pt idx="532">
                  <c:v>4.2576779395875508E-2</c:v>
                </c:pt>
                <c:pt idx="533">
                  <c:v>4.2659456439469466E-2</c:v>
                </c:pt>
                <c:pt idx="534">
                  <c:v>4.2738169897583923E-2</c:v>
                </c:pt>
                <c:pt idx="535">
                  <c:v>4.2816883355698387E-2</c:v>
                </c:pt>
                <c:pt idx="536">
                  <c:v>4.2899727874735144E-2</c:v>
                </c:pt>
                <c:pt idx="537">
                  <c:v>4.2982572393771894E-2</c:v>
                </c:pt>
                <c:pt idx="538">
                  <c:v>4.3061062551295944E-2</c:v>
                </c:pt>
                <c:pt idx="539">
                  <c:v>4.3139776009410394E-2</c:v>
                </c:pt>
                <c:pt idx="540">
                  <c:v>4.3219215194443626E-2</c:v>
                </c:pt>
                <c:pt idx="541">
                  <c:v>4.3302059713480397E-2</c:v>
                </c:pt>
                <c:pt idx="542">
                  <c:v>4.3384904232517167E-2</c:v>
                </c:pt>
                <c:pt idx="543">
                  <c:v>4.3467525450963523E-2</c:v>
                </c:pt>
                <c:pt idx="544">
                  <c:v>4.3550146669409873E-2</c:v>
                </c:pt>
                <c:pt idx="545">
                  <c:v>4.3628469351491159E-2</c:v>
                </c:pt>
                <c:pt idx="546">
                  <c:v>4.3707908536524391E-2</c:v>
                </c:pt>
                <c:pt idx="547">
                  <c:v>4.3790529754970768E-2</c:v>
                </c:pt>
                <c:pt idx="548">
                  <c:v>4.3869019912494804E-2</c:v>
                </c:pt>
                <c:pt idx="549">
                  <c:v>4.3951641130941181E-2</c:v>
                </c:pt>
                <c:pt idx="550">
                  <c:v>4.4030131288465231E-2</c:v>
                </c:pt>
                <c:pt idx="551">
                  <c:v>4.4110128724974454E-2</c:v>
                </c:pt>
                <c:pt idx="552">
                  <c:v>4.4192973244011245E-2</c:v>
                </c:pt>
                <c:pt idx="553">
                  <c:v>4.4271407576387672E-2</c:v>
                </c:pt>
                <c:pt idx="554">
                  <c:v>4.4350232684797319E-2</c:v>
                </c:pt>
                <c:pt idx="555">
                  <c:v>4.4430006820716156E-2</c:v>
                </c:pt>
                <c:pt idx="556">
                  <c:v>4.4512628039162526E-2</c:v>
                </c:pt>
                <c:pt idx="557">
                  <c:v>4.4595416733051688E-2</c:v>
                </c:pt>
                <c:pt idx="558">
                  <c:v>4.4675469994708499E-2</c:v>
                </c:pt>
                <c:pt idx="559">
                  <c:v>4.4753904327084967E-2</c:v>
                </c:pt>
                <c:pt idx="560">
                  <c:v>4.4833957588741785E-2</c:v>
                </c:pt>
                <c:pt idx="561">
                  <c:v>4.4914401626431809E-2</c:v>
                </c:pt>
                <c:pt idx="562">
                  <c:v>4.4997190320320957E-2</c:v>
                </c:pt>
                <c:pt idx="563">
                  <c:v>4.5076015428730597E-2</c:v>
                </c:pt>
                <c:pt idx="564">
                  <c:v>4.5155677914354229E-2</c:v>
                </c:pt>
                <c:pt idx="565">
                  <c:v>4.5238410783095789E-2</c:v>
                </c:pt>
                <c:pt idx="566">
                  <c:v>4.5318073268719422E-2</c:v>
                </c:pt>
                <c:pt idx="567">
                  <c:v>4.5397735754343076E-2</c:v>
                </c:pt>
                <c:pt idx="568">
                  <c:v>4.5479687071018245E-2</c:v>
                </c:pt>
                <c:pt idx="569">
                  <c:v>4.556236411461221E-2</c:v>
                </c:pt>
                <c:pt idx="570">
                  <c:v>4.5640128545217457E-2</c:v>
                </c:pt>
                <c:pt idx="571">
                  <c:v>4.5717669675232345E-2</c:v>
                </c:pt>
                <c:pt idx="572">
                  <c:v>4.5799844292497907E-2</c:v>
                </c:pt>
                <c:pt idx="573">
                  <c:v>4.5879450952973945E-2</c:v>
                </c:pt>
                <c:pt idx="574">
                  <c:v>4.5956992082988819E-2</c:v>
                </c:pt>
                <c:pt idx="575">
                  <c:v>4.6038106022450009E-2</c:v>
                </c:pt>
                <c:pt idx="576">
                  <c:v>4.6116596179974066E-2</c:v>
                </c:pt>
                <c:pt idx="577">
                  <c:v>4.6195086337498116E-2</c:v>
                </c:pt>
                <c:pt idx="578">
                  <c:v>4.6273911445907763E-2</c:v>
                </c:pt>
                <c:pt idx="579">
                  <c:v>4.635318315549819E-2</c:v>
                </c:pt>
                <c:pt idx="580">
                  <c:v>4.6434911171582972E-2</c:v>
                </c:pt>
                <c:pt idx="581">
                  <c:v>4.651647171222497E-2</c:v>
                </c:pt>
                <c:pt idx="582">
                  <c:v>4.6598199728309753E-2</c:v>
                </c:pt>
                <c:pt idx="583">
                  <c:v>4.6679871919246933E-2</c:v>
                </c:pt>
                <c:pt idx="584">
                  <c:v>4.6756017420571838E-2</c:v>
                </c:pt>
                <c:pt idx="585">
                  <c:v>4.6833335249996326E-2</c:v>
                </c:pt>
                <c:pt idx="586">
                  <c:v>4.6914672490047903E-2</c:v>
                </c:pt>
                <c:pt idx="587">
                  <c:v>4.6995228178033123E-2</c:v>
                </c:pt>
                <c:pt idx="588">
                  <c:v>4.7072992608638398E-2</c:v>
                </c:pt>
                <c:pt idx="589">
                  <c:v>4.7151873542195633E-2</c:v>
                </c:pt>
                <c:pt idx="590">
                  <c:v>4.723287583136164E-2</c:v>
                </c:pt>
                <c:pt idx="591">
                  <c:v>4.7313598994789652E-2</c:v>
                </c:pt>
                <c:pt idx="592">
                  <c:v>4.7395327010874434E-2</c:v>
                </c:pt>
                <c:pt idx="593">
                  <c:v>4.7477055026959224E-2</c:v>
                </c:pt>
                <c:pt idx="594">
                  <c:v>4.7558783043044013E-2</c:v>
                </c:pt>
                <c:pt idx="595">
                  <c:v>4.763989698250521E-2</c:v>
                </c:pt>
                <c:pt idx="596">
                  <c:v>4.7720341020195234E-2</c:v>
                </c:pt>
                <c:pt idx="597">
                  <c:v>4.7801678260246831E-2</c:v>
                </c:pt>
                <c:pt idx="598">
                  <c:v>4.7880559193804066E-2</c:v>
                </c:pt>
                <c:pt idx="599">
                  <c:v>4.796100323149409E-2</c:v>
                </c:pt>
                <c:pt idx="600">
                  <c:v>4.8042284646398085E-2</c:v>
                </c:pt>
                <c:pt idx="601">
                  <c:v>4.8122728684088088E-2</c:v>
                </c:pt>
                <c:pt idx="602">
                  <c:v>4.8203675148106501E-2</c:v>
                </c:pt>
                <c:pt idx="603">
                  <c:v>4.8285291513896086E-2</c:v>
                </c:pt>
                <c:pt idx="604">
                  <c:v>4.8365903027028909E-2</c:v>
                </c:pt>
                <c:pt idx="605">
                  <c:v>4.8447072791637694E-2</c:v>
                </c:pt>
                <c:pt idx="606">
                  <c:v>4.8528242556246493E-2</c:v>
                </c:pt>
                <c:pt idx="607">
                  <c:v>4.8606788538918144E-2</c:v>
                </c:pt>
                <c:pt idx="608">
                  <c:v>4.8686618499984562E-2</c:v>
                </c:pt>
                <c:pt idx="609">
                  <c:v>4.8767788264593367E-2</c:v>
                </c:pt>
                <c:pt idx="610">
                  <c:v>4.8847171624478991E-2</c:v>
                </c:pt>
                <c:pt idx="611">
                  <c:v>4.8927001585545422E-2</c:v>
                </c:pt>
                <c:pt idx="612">
                  <c:v>4.9007724748973434E-2</c:v>
                </c:pt>
                <c:pt idx="613">
                  <c:v>4.9088894513582233E-2</c:v>
                </c:pt>
                <c:pt idx="614">
                  <c:v>4.9170287578781419E-2</c:v>
                </c:pt>
                <c:pt idx="615">
                  <c:v>4.9251903944571011E-2</c:v>
                </c:pt>
                <c:pt idx="616">
                  <c:v>4.9330896528423464E-2</c:v>
                </c:pt>
                <c:pt idx="617">
                  <c:v>4.9412289593622656E-2</c:v>
                </c:pt>
                <c:pt idx="618">
                  <c:v>4.9493905959412256E-2</c:v>
                </c:pt>
                <c:pt idx="619">
                  <c:v>4.9572507767231488E-2</c:v>
                </c:pt>
                <c:pt idx="620">
                  <c:v>4.9651835301969503E-2</c:v>
                </c:pt>
                <c:pt idx="621">
                  <c:v>4.9731162836707567E-2</c:v>
                </c:pt>
                <c:pt idx="622">
                  <c:v>4.981183017498797E-2</c:v>
                </c:pt>
                <c:pt idx="623">
                  <c:v>4.9893223240187176E-2</c:v>
                </c:pt>
                <c:pt idx="624">
                  <c:v>4.9972327474334798E-2</c:v>
                </c:pt>
                <c:pt idx="625">
                  <c:v>5.0052101610253627E-2</c:v>
                </c:pt>
                <c:pt idx="626">
                  <c:v>5.0132378172500831E-2</c:v>
                </c:pt>
                <c:pt idx="627">
                  <c:v>5.0213771237700044E-2</c:v>
                </c:pt>
                <c:pt idx="628">
                  <c:v>5.029309877243808E-2</c:v>
                </c:pt>
                <c:pt idx="629">
                  <c:v>5.0372872908356896E-2</c:v>
                </c:pt>
                <c:pt idx="630">
                  <c:v>5.0452870344866119E-2</c:v>
                </c:pt>
                <c:pt idx="631">
                  <c:v>5.0533146907113337E-2</c:v>
                </c:pt>
                <c:pt idx="632">
                  <c:v>5.0613814245393761E-2</c:v>
                </c:pt>
                <c:pt idx="633">
                  <c:v>5.0695542261478516E-2</c:v>
                </c:pt>
                <c:pt idx="634">
                  <c:v>5.0774869796216572E-2</c:v>
                </c:pt>
                <c:pt idx="635">
                  <c:v>5.0854141505806999E-2</c:v>
                </c:pt>
                <c:pt idx="636">
                  <c:v>5.0934138942316243E-2</c:v>
                </c:pt>
                <c:pt idx="637">
                  <c:v>5.1014136378825459E-2</c:v>
                </c:pt>
                <c:pt idx="638">
                  <c:v>5.1094412941072677E-2</c:v>
                </c:pt>
                <c:pt idx="639">
                  <c:v>5.1175080279353066E-2</c:v>
                </c:pt>
                <c:pt idx="640">
                  <c:v>5.125652916969986E-2</c:v>
                </c:pt>
                <c:pt idx="641">
                  <c:v>5.1335465928404711E-2</c:v>
                </c:pt>
                <c:pt idx="642">
                  <c:v>5.141568666550432E-2</c:v>
                </c:pt>
                <c:pt idx="643">
                  <c:v>5.1496856430113133E-2</c:v>
                </c:pt>
                <c:pt idx="644">
                  <c:v>5.1578026194721932E-2</c:v>
                </c:pt>
                <c:pt idx="645">
                  <c:v>5.1657465379755151E-2</c:v>
                </c:pt>
                <c:pt idx="646">
                  <c:v>5.1736960389935999E-2</c:v>
                </c:pt>
                <c:pt idx="647">
                  <c:v>5.1816678700707219E-2</c:v>
                </c:pt>
                <c:pt idx="648">
                  <c:v>5.1897848465316018E-2</c:v>
                </c:pt>
                <c:pt idx="649">
                  <c:v>5.197901822992481E-2</c:v>
                </c:pt>
                <c:pt idx="650">
                  <c:v>5.2058513240105672E-2</c:v>
                </c:pt>
                <c:pt idx="651">
                  <c:v>5.2138008250286492E-2</c:v>
                </c:pt>
                <c:pt idx="652">
                  <c:v>5.2217726561057713E-2</c:v>
                </c:pt>
                <c:pt idx="653">
                  <c:v>5.2297947298157323E-2</c:v>
                </c:pt>
                <c:pt idx="654">
                  <c:v>5.2378670461585349E-2</c:v>
                </c:pt>
                <c:pt idx="655">
                  <c:v>5.2458109646618574E-2</c:v>
                </c:pt>
                <c:pt idx="656">
                  <c:v>5.2537604656799408E-2</c:v>
                </c:pt>
                <c:pt idx="657">
                  <c:v>5.2617378792718224E-2</c:v>
                </c:pt>
                <c:pt idx="658">
                  <c:v>5.2696873802899065E-2</c:v>
                </c:pt>
                <c:pt idx="659">
                  <c:v>5.2777708616622274E-2</c:v>
                </c:pt>
                <c:pt idx="660">
                  <c:v>5.2858766730935876E-2</c:v>
                </c:pt>
                <c:pt idx="661">
                  <c:v>5.2940327271577853E-2</c:v>
                </c:pt>
                <c:pt idx="662">
                  <c:v>5.3020603833825092E-2</c:v>
                </c:pt>
                <c:pt idx="663">
                  <c:v>5.3101438647548301E-2</c:v>
                </c:pt>
                <c:pt idx="664">
                  <c:v>5.3181715209795498E-2</c:v>
                </c:pt>
                <c:pt idx="665">
                  <c:v>5.3262773324109107E-2</c:v>
                </c:pt>
                <c:pt idx="666">
                  <c:v>5.3342994061208737E-2</c:v>
                </c:pt>
                <c:pt idx="667">
                  <c:v>5.3424052175522319E-2</c:v>
                </c:pt>
                <c:pt idx="668">
                  <c:v>5.3504719513802729E-2</c:v>
                </c:pt>
                <c:pt idx="669">
                  <c:v>5.3584828600607141E-2</c:v>
                </c:pt>
                <c:pt idx="670">
                  <c:v>5.3664826037116378E-2</c:v>
                </c:pt>
                <c:pt idx="671">
                  <c:v>5.3745884151429973E-2</c:v>
                </c:pt>
                <c:pt idx="672">
                  <c:v>5.3827500517219552E-2</c:v>
                </c:pt>
                <c:pt idx="673">
                  <c:v>5.3908167855499969E-2</c:v>
                </c:pt>
                <c:pt idx="674">
                  <c:v>5.3988165292009178E-2</c:v>
                </c:pt>
                <c:pt idx="675">
                  <c:v>5.4068274378813612E-2</c:v>
                </c:pt>
                <c:pt idx="676">
                  <c:v>5.4149053367389205E-2</c:v>
                </c:pt>
                <c:pt idx="677">
                  <c:v>5.422932992963643E-2</c:v>
                </c:pt>
                <c:pt idx="678">
                  <c:v>5.4310053093064442E-2</c:v>
                </c:pt>
                <c:pt idx="679">
                  <c:v>5.4390273830164086E-2</c:v>
                </c:pt>
                <c:pt idx="680">
                  <c:v>5.4470438742116087E-2</c:v>
                </c:pt>
                <c:pt idx="681">
                  <c:v>5.4550659479215703E-2</c:v>
                </c:pt>
                <c:pt idx="682">
                  <c:v>5.463088021631532E-2</c:v>
                </c:pt>
                <c:pt idx="683">
                  <c:v>5.4711045128267334E-2</c:v>
                </c:pt>
                <c:pt idx="684">
                  <c:v>5.4791768291695346E-2</c:v>
                </c:pt>
                <c:pt idx="685">
                  <c:v>5.4872491455123386E-2</c:v>
                </c:pt>
                <c:pt idx="686">
                  <c:v>5.4953493744289372E-2</c:v>
                </c:pt>
                <c:pt idx="687">
                  <c:v>5.5034216907717384E-2</c:v>
                </c:pt>
                <c:pt idx="688">
                  <c:v>5.5114940071145389E-2</c:v>
                </c:pt>
                <c:pt idx="689">
                  <c:v>5.5195104983097404E-2</c:v>
                </c:pt>
                <c:pt idx="690">
                  <c:v>5.5275269895049411E-2</c:v>
                </c:pt>
                <c:pt idx="691">
                  <c:v>5.535599305847743E-2</c:v>
                </c:pt>
                <c:pt idx="692">
                  <c:v>5.5437051172791039E-2</c:v>
                </c:pt>
                <c:pt idx="693">
                  <c:v>5.5517551035628658E-2</c:v>
                </c:pt>
                <c:pt idx="694">
                  <c:v>5.5598050898466277E-2</c:v>
                </c:pt>
                <c:pt idx="695">
                  <c:v>5.5679053187632263E-2</c:v>
                </c:pt>
                <c:pt idx="696">
                  <c:v>5.576005547679827E-2</c:v>
                </c:pt>
                <c:pt idx="697">
                  <c:v>5.584105776596425E-2</c:v>
                </c:pt>
                <c:pt idx="698">
                  <c:v>5.5922060055130278E-2</c:v>
                </c:pt>
                <c:pt idx="699">
                  <c:v>5.6003062344296271E-2</c:v>
                </c:pt>
                <c:pt idx="700">
                  <c:v>5.6083562207133876E-2</c:v>
                </c:pt>
                <c:pt idx="701">
                  <c:v>5.6164062069971481E-2</c:v>
                </c:pt>
                <c:pt idx="702">
                  <c:v>5.6244561932809099E-2</c:v>
                </c:pt>
                <c:pt idx="703">
                  <c:v>5.6325117620794306E-2</c:v>
                </c:pt>
                <c:pt idx="704">
                  <c:v>5.6405617483631931E-2</c:v>
                </c:pt>
                <c:pt idx="705">
                  <c:v>5.6486228996764733E-2</c:v>
                </c:pt>
                <c:pt idx="706">
                  <c:v>5.6567063810487934E-2</c:v>
                </c:pt>
                <c:pt idx="707">
                  <c:v>5.6648010274506354E-2</c:v>
                </c:pt>
                <c:pt idx="708">
                  <c:v>5.6728677612786778E-2</c:v>
                </c:pt>
                <c:pt idx="709">
                  <c:v>5.6809344951067174E-2</c:v>
                </c:pt>
                <c:pt idx="710">
                  <c:v>5.6889956464199969E-2</c:v>
                </c:pt>
                <c:pt idx="711">
                  <c:v>5.6970847103070779E-2</c:v>
                </c:pt>
                <c:pt idx="712">
                  <c:v>5.7051458616203594E-2</c:v>
                </c:pt>
                <c:pt idx="713">
                  <c:v>5.7126766740314507E-2</c:v>
                </c:pt>
                <c:pt idx="714">
                  <c:v>5.7207657379185317E-2</c:v>
                </c:pt>
                <c:pt idx="715">
                  <c:v>5.7288548018056107E-2</c:v>
                </c:pt>
                <c:pt idx="716">
                  <c:v>5.7369382831779329E-2</c:v>
                </c:pt>
                <c:pt idx="717">
                  <c:v>5.7450273470650126E-2</c:v>
                </c:pt>
                <c:pt idx="718">
                  <c:v>5.7531164109520937E-2</c:v>
                </c:pt>
                <c:pt idx="719">
                  <c:v>5.7612054748391768E-2</c:v>
                </c:pt>
                <c:pt idx="720">
                  <c:v>5.7693168687852937E-2</c:v>
                </c:pt>
                <c:pt idx="721">
                  <c:v>5.7774282627314148E-2</c:v>
                </c:pt>
                <c:pt idx="722">
                  <c:v>5.7858466949893314E-2</c:v>
                </c:pt>
                <c:pt idx="723">
                  <c:v>5.7939413413911713E-2</c:v>
                </c:pt>
                <c:pt idx="724">
                  <c:v>5.8020304052782502E-2</c:v>
                </c:pt>
                <c:pt idx="725">
                  <c:v>5.810141799224372E-2</c:v>
                </c:pt>
                <c:pt idx="726">
                  <c:v>5.8182420281409714E-2</c:v>
                </c:pt>
                <c:pt idx="727">
                  <c:v>5.8263310920280517E-2</c:v>
                </c:pt>
                <c:pt idx="728">
                  <c:v>5.8344201559151321E-2</c:v>
                </c:pt>
                <c:pt idx="729">
                  <c:v>5.8425092198022117E-2</c:v>
                </c:pt>
                <c:pt idx="730">
                  <c:v>5.8505982836892935E-2</c:v>
                </c:pt>
                <c:pt idx="731">
                  <c:v>5.8586873475763732E-2</c:v>
                </c:pt>
                <c:pt idx="732">
                  <c:v>5.8667764114634556E-2</c:v>
                </c:pt>
                <c:pt idx="733">
                  <c:v>5.8748654753505367E-2</c:v>
                </c:pt>
                <c:pt idx="734">
                  <c:v>5.882976869296655E-2</c:v>
                </c:pt>
                <c:pt idx="735">
                  <c:v>5.8910715156984969E-2</c:v>
                </c:pt>
                <c:pt idx="736">
                  <c:v>5.8991661621003381E-2</c:v>
                </c:pt>
                <c:pt idx="737">
                  <c:v>5.9072663910169382E-2</c:v>
                </c:pt>
                <c:pt idx="738">
                  <c:v>5.9153610374187787E-2</c:v>
                </c:pt>
                <c:pt idx="739">
                  <c:v>5.92345568382062E-2</c:v>
                </c:pt>
                <c:pt idx="740">
                  <c:v>5.92345568382062E-2</c:v>
                </c:pt>
                <c:pt idx="741">
                  <c:v>5.92345568382062E-2</c:v>
                </c:pt>
                <c:pt idx="742">
                  <c:v>5.92345568382062E-2</c:v>
                </c:pt>
                <c:pt idx="743">
                  <c:v>5.92345568382062E-2</c:v>
                </c:pt>
                <c:pt idx="744">
                  <c:v>5.92345568382062E-2</c:v>
                </c:pt>
                <c:pt idx="745">
                  <c:v>5.92345568382062E-2</c:v>
                </c:pt>
                <c:pt idx="746">
                  <c:v>5.92345568382062E-2</c:v>
                </c:pt>
                <c:pt idx="747">
                  <c:v>5.92345568382062E-2</c:v>
                </c:pt>
                <c:pt idx="748">
                  <c:v>5.92345568382062E-2</c:v>
                </c:pt>
                <c:pt idx="749">
                  <c:v>5.92345568382062E-2</c:v>
                </c:pt>
                <c:pt idx="750">
                  <c:v>5.92345568382062E-2</c:v>
                </c:pt>
                <c:pt idx="751">
                  <c:v>5.92345568382062E-2</c:v>
                </c:pt>
                <c:pt idx="752">
                  <c:v>5.92345568382062E-2</c:v>
                </c:pt>
                <c:pt idx="753">
                  <c:v>5.92345568382062E-2</c:v>
                </c:pt>
                <c:pt idx="754">
                  <c:v>5.92345568382062E-2</c:v>
                </c:pt>
                <c:pt idx="755">
                  <c:v>5.92345568382062E-2</c:v>
                </c:pt>
                <c:pt idx="756">
                  <c:v>5.92345568382062E-2</c:v>
                </c:pt>
                <c:pt idx="757">
                  <c:v>5.92345568382062E-2</c:v>
                </c:pt>
                <c:pt idx="758">
                  <c:v>5.92345568382062E-2</c:v>
                </c:pt>
                <c:pt idx="759">
                  <c:v>5.92345568382062E-2</c:v>
                </c:pt>
                <c:pt idx="760">
                  <c:v>5.92345568382062E-2</c:v>
                </c:pt>
                <c:pt idx="761">
                  <c:v>5.92345568382062E-2</c:v>
                </c:pt>
                <c:pt idx="762">
                  <c:v>5.92345568382062E-2</c:v>
                </c:pt>
                <c:pt idx="763">
                  <c:v>5.92345568382062E-2</c:v>
                </c:pt>
                <c:pt idx="764">
                  <c:v>5.92345568382062E-2</c:v>
                </c:pt>
                <c:pt idx="765">
                  <c:v>5.92345568382062E-2</c:v>
                </c:pt>
                <c:pt idx="766">
                  <c:v>5.92345568382062E-2</c:v>
                </c:pt>
                <c:pt idx="767">
                  <c:v>5.92345568382062E-2</c:v>
                </c:pt>
                <c:pt idx="768">
                  <c:v>5.92345568382062E-2</c:v>
                </c:pt>
                <c:pt idx="769">
                  <c:v>5.92345568382062E-2</c:v>
                </c:pt>
                <c:pt idx="770">
                  <c:v>5.92345568382062E-2</c:v>
                </c:pt>
                <c:pt idx="771">
                  <c:v>5.92345568382062E-2</c:v>
                </c:pt>
                <c:pt idx="772">
                  <c:v>5.92345568382062E-2</c:v>
                </c:pt>
                <c:pt idx="773">
                  <c:v>5.92345568382062E-2</c:v>
                </c:pt>
                <c:pt idx="774">
                  <c:v>5.92345568382062E-2</c:v>
                </c:pt>
                <c:pt idx="775">
                  <c:v>5.92345568382062E-2</c:v>
                </c:pt>
                <c:pt idx="776">
                  <c:v>5.92345568382062E-2</c:v>
                </c:pt>
                <c:pt idx="777">
                  <c:v>5.92345568382062E-2</c:v>
                </c:pt>
                <c:pt idx="778">
                  <c:v>5.92345568382062E-2</c:v>
                </c:pt>
                <c:pt idx="779">
                  <c:v>5.92345568382062E-2</c:v>
                </c:pt>
                <c:pt idx="780">
                  <c:v>5.92345568382062E-2</c:v>
                </c:pt>
                <c:pt idx="781">
                  <c:v>5.92345568382062E-2</c:v>
                </c:pt>
                <c:pt idx="782">
                  <c:v>5.92345568382062E-2</c:v>
                </c:pt>
                <c:pt idx="783">
                  <c:v>5.92345568382062E-2</c:v>
                </c:pt>
                <c:pt idx="784">
                  <c:v>5.92345568382062E-2</c:v>
                </c:pt>
                <c:pt idx="785">
                  <c:v>5.92345568382062E-2</c:v>
                </c:pt>
                <c:pt idx="786">
                  <c:v>5.92345568382062E-2</c:v>
                </c:pt>
                <c:pt idx="787">
                  <c:v>5.92345568382062E-2</c:v>
                </c:pt>
                <c:pt idx="788">
                  <c:v>5.92345568382062E-2</c:v>
                </c:pt>
                <c:pt idx="789">
                  <c:v>5.92345568382062E-2</c:v>
                </c:pt>
                <c:pt idx="790">
                  <c:v>5.92345568382062E-2</c:v>
                </c:pt>
                <c:pt idx="791">
                  <c:v>5.92345568382062E-2</c:v>
                </c:pt>
                <c:pt idx="792">
                  <c:v>5.92345568382062E-2</c:v>
                </c:pt>
                <c:pt idx="793">
                  <c:v>5.92345568382062E-2</c:v>
                </c:pt>
                <c:pt idx="794">
                  <c:v>5.92345568382062E-2</c:v>
                </c:pt>
                <c:pt idx="795">
                  <c:v>5.92345568382062E-2</c:v>
                </c:pt>
                <c:pt idx="796">
                  <c:v>5.92345568382062E-2</c:v>
                </c:pt>
                <c:pt idx="797">
                  <c:v>5.92345568382062E-2</c:v>
                </c:pt>
                <c:pt idx="798">
                  <c:v>5.92345568382062E-2</c:v>
                </c:pt>
                <c:pt idx="799">
                  <c:v>5.92345568382062E-2</c:v>
                </c:pt>
                <c:pt idx="800">
                  <c:v>5.92345568382062E-2</c:v>
                </c:pt>
                <c:pt idx="801">
                  <c:v>5.92345568382062E-2</c:v>
                </c:pt>
                <c:pt idx="802">
                  <c:v>5.92345568382062E-2</c:v>
                </c:pt>
                <c:pt idx="803">
                  <c:v>5.92345568382062E-2</c:v>
                </c:pt>
                <c:pt idx="804">
                  <c:v>5.92345568382062E-2</c:v>
                </c:pt>
                <c:pt idx="805">
                  <c:v>5.92345568382062E-2</c:v>
                </c:pt>
                <c:pt idx="806">
                  <c:v>5.92345568382062E-2</c:v>
                </c:pt>
                <c:pt idx="807">
                  <c:v>5.92345568382062E-2</c:v>
                </c:pt>
                <c:pt idx="808">
                  <c:v>5.92345568382062E-2</c:v>
                </c:pt>
                <c:pt idx="809">
                  <c:v>5.92345568382062E-2</c:v>
                </c:pt>
                <c:pt idx="810">
                  <c:v>5.92345568382062E-2</c:v>
                </c:pt>
                <c:pt idx="811">
                  <c:v>5.92345568382062E-2</c:v>
                </c:pt>
                <c:pt idx="812">
                  <c:v>5.92345568382062E-2</c:v>
                </c:pt>
                <c:pt idx="813">
                  <c:v>5.92345568382062E-2</c:v>
                </c:pt>
                <c:pt idx="814">
                  <c:v>5.92345568382062E-2</c:v>
                </c:pt>
                <c:pt idx="815">
                  <c:v>5.92345568382062E-2</c:v>
                </c:pt>
                <c:pt idx="816">
                  <c:v>5.92345568382062E-2</c:v>
                </c:pt>
                <c:pt idx="817">
                  <c:v>5.92345568382062E-2</c:v>
                </c:pt>
                <c:pt idx="818">
                  <c:v>5.92345568382062E-2</c:v>
                </c:pt>
                <c:pt idx="819">
                  <c:v>5.92345568382062E-2</c:v>
                </c:pt>
                <c:pt idx="820">
                  <c:v>5.92345568382062E-2</c:v>
                </c:pt>
                <c:pt idx="821">
                  <c:v>5.92345568382062E-2</c:v>
                </c:pt>
                <c:pt idx="822">
                  <c:v>5.92345568382062E-2</c:v>
                </c:pt>
                <c:pt idx="823">
                  <c:v>5.92345568382062E-2</c:v>
                </c:pt>
                <c:pt idx="824">
                  <c:v>5.92345568382062E-2</c:v>
                </c:pt>
                <c:pt idx="825">
                  <c:v>5.92345568382062E-2</c:v>
                </c:pt>
                <c:pt idx="826">
                  <c:v>5.92345568382062E-2</c:v>
                </c:pt>
                <c:pt idx="827">
                  <c:v>5.92345568382062E-2</c:v>
                </c:pt>
                <c:pt idx="828">
                  <c:v>5.92345568382062E-2</c:v>
                </c:pt>
                <c:pt idx="829">
                  <c:v>5.92345568382062E-2</c:v>
                </c:pt>
                <c:pt idx="830">
                  <c:v>5.92345568382062E-2</c:v>
                </c:pt>
                <c:pt idx="831">
                  <c:v>5.92345568382062E-2</c:v>
                </c:pt>
                <c:pt idx="832">
                  <c:v>5.92345568382062E-2</c:v>
                </c:pt>
                <c:pt idx="833">
                  <c:v>5.92345568382062E-2</c:v>
                </c:pt>
                <c:pt idx="834">
                  <c:v>5.92345568382062E-2</c:v>
                </c:pt>
                <c:pt idx="835">
                  <c:v>5.92345568382062E-2</c:v>
                </c:pt>
                <c:pt idx="836">
                  <c:v>5.92345568382062E-2</c:v>
                </c:pt>
                <c:pt idx="837">
                  <c:v>5.92345568382062E-2</c:v>
                </c:pt>
                <c:pt idx="838">
                  <c:v>5.92345568382062E-2</c:v>
                </c:pt>
                <c:pt idx="839">
                  <c:v>5.92345568382062E-2</c:v>
                </c:pt>
                <c:pt idx="840">
                  <c:v>5.92345568382062E-2</c:v>
                </c:pt>
                <c:pt idx="841">
                  <c:v>5.92345568382062E-2</c:v>
                </c:pt>
                <c:pt idx="842">
                  <c:v>5.92345568382062E-2</c:v>
                </c:pt>
                <c:pt idx="843">
                  <c:v>5.92345568382062E-2</c:v>
                </c:pt>
                <c:pt idx="844">
                  <c:v>5.92345568382062E-2</c:v>
                </c:pt>
                <c:pt idx="845">
                  <c:v>5.92345568382062E-2</c:v>
                </c:pt>
                <c:pt idx="846">
                  <c:v>5.92345568382062E-2</c:v>
                </c:pt>
                <c:pt idx="847">
                  <c:v>5.92345568382062E-2</c:v>
                </c:pt>
                <c:pt idx="848">
                  <c:v>5.92345568382062E-2</c:v>
                </c:pt>
                <c:pt idx="849">
                  <c:v>5.92345568382062E-2</c:v>
                </c:pt>
                <c:pt idx="850">
                  <c:v>5.92345568382062E-2</c:v>
                </c:pt>
                <c:pt idx="851">
                  <c:v>5.92345568382062E-2</c:v>
                </c:pt>
                <c:pt idx="852">
                  <c:v>5.92345568382062E-2</c:v>
                </c:pt>
                <c:pt idx="853">
                  <c:v>5.92345568382062E-2</c:v>
                </c:pt>
                <c:pt idx="854">
                  <c:v>5.92345568382062E-2</c:v>
                </c:pt>
                <c:pt idx="855">
                  <c:v>5.92345568382062E-2</c:v>
                </c:pt>
                <c:pt idx="856">
                  <c:v>5.92345568382062E-2</c:v>
                </c:pt>
                <c:pt idx="857">
                  <c:v>5.92345568382062E-2</c:v>
                </c:pt>
                <c:pt idx="858">
                  <c:v>5.92345568382062E-2</c:v>
                </c:pt>
                <c:pt idx="859">
                  <c:v>5.92345568382062E-2</c:v>
                </c:pt>
                <c:pt idx="860">
                  <c:v>5.92345568382062E-2</c:v>
                </c:pt>
                <c:pt idx="861">
                  <c:v>5.92345568382062E-2</c:v>
                </c:pt>
                <c:pt idx="862">
                  <c:v>5.92345568382062E-2</c:v>
                </c:pt>
                <c:pt idx="863">
                  <c:v>5.92345568382062E-2</c:v>
                </c:pt>
                <c:pt idx="864">
                  <c:v>5.92345568382062E-2</c:v>
                </c:pt>
                <c:pt idx="865">
                  <c:v>5.92345568382062E-2</c:v>
                </c:pt>
                <c:pt idx="866">
                  <c:v>5.92345568382062E-2</c:v>
                </c:pt>
                <c:pt idx="867">
                  <c:v>5.92345568382062E-2</c:v>
                </c:pt>
                <c:pt idx="868">
                  <c:v>5.92345568382062E-2</c:v>
                </c:pt>
                <c:pt idx="869">
                  <c:v>5.92345568382062E-2</c:v>
                </c:pt>
                <c:pt idx="870">
                  <c:v>5.92345568382062E-2</c:v>
                </c:pt>
                <c:pt idx="871">
                  <c:v>5.92345568382062E-2</c:v>
                </c:pt>
                <c:pt idx="872">
                  <c:v>5.92345568382062E-2</c:v>
                </c:pt>
                <c:pt idx="873">
                  <c:v>5.92345568382062E-2</c:v>
                </c:pt>
                <c:pt idx="874">
                  <c:v>5.92345568382062E-2</c:v>
                </c:pt>
                <c:pt idx="875">
                  <c:v>5.92345568382062E-2</c:v>
                </c:pt>
                <c:pt idx="876">
                  <c:v>5.92345568382062E-2</c:v>
                </c:pt>
                <c:pt idx="877">
                  <c:v>5.92345568382062E-2</c:v>
                </c:pt>
                <c:pt idx="878">
                  <c:v>5.92345568382062E-2</c:v>
                </c:pt>
                <c:pt idx="879">
                  <c:v>5.92345568382062E-2</c:v>
                </c:pt>
                <c:pt idx="880">
                  <c:v>5.92345568382062E-2</c:v>
                </c:pt>
                <c:pt idx="881">
                  <c:v>5.92345568382062E-2</c:v>
                </c:pt>
                <c:pt idx="882">
                  <c:v>5.92345568382062E-2</c:v>
                </c:pt>
                <c:pt idx="883">
                  <c:v>5.92345568382062E-2</c:v>
                </c:pt>
                <c:pt idx="884">
                  <c:v>5.92345568382062E-2</c:v>
                </c:pt>
                <c:pt idx="885">
                  <c:v>5.92345568382062E-2</c:v>
                </c:pt>
                <c:pt idx="886">
                  <c:v>5.92345568382062E-2</c:v>
                </c:pt>
                <c:pt idx="887">
                  <c:v>5.92345568382062E-2</c:v>
                </c:pt>
                <c:pt idx="888">
                  <c:v>5.92345568382062E-2</c:v>
                </c:pt>
                <c:pt idx="889">
                  <c:v>5.92345568382062E-2</c:v>
                </c:pt>
                <c:pt idx="890">
                  <c:v>5.92345568382062E-2</c:v>
                </c:pt>
                <c:pt idx="891">
                  <c:v>5.92345568382062E-2</c:v>
                </c:pt>
                <c:pt idx="892">
                  <c:v>5.92345568382062E-2</c:v>
                </c:pt>
                <c:pt idx="893">
                  <c:v>5.92345568382062E-2</c:v>
                </c:pt>
                <c:pt idx="894">
                  <c:v>5.92345568382062E-2</c:v>
                </c:pt>
                <c:pt idx="895">
                  <c:v>5.92345568382062E-2</c:v>
                </c:pt>
                <c:pt idx="896">
                  <c:v>5.92345568382062E-2</c:v>
                </c:pt>
                <c:pt idx="897">
                  <c:v>5.92345568382062E-2</c:v>
                </c:pt>
                <c:pt idx="898">
                  <c:v>5.92345568382062E-2</c:v>
                </c:pt>
                <c:pt idx="899">
                  <c:v>5.92345568382062E-2</c:v>
                </c:pt>
                <c:pt idx="900">
                  <c:v>5.92345568382062E-2</c:v>
                </c:pt>
                <c:pt idx="901">
                  <c:v>5.92345568382062E-2</c:v>
                </c:pt>
                <c:pt idx="902">
                  <c:v>5.92345568382062E-2</c:v>
                </c:pt>
                <c:pt idx="903">
                  <c:v>5.92345568382062E-2</c:v>
                </c:pt>
                <c:pt idx="904">
                  <c:v>5.92345568382062E-2</c:v>
                </c:pt>
                <c:pt idx="905">
                  <c:v>5.92345568382062E-2</c:v>
                </c:pt>
                <c:pt idx="906">
                  <c:v>5.92345568382062E-2</c:v>
                </c:pt>
                <c:pt idx="907">
                  <c:v>5.92345568382062E-2</c:v>
                </c:pt>
                <c:pt idx="908">
                  <c:v>5.92345568382062E-2</c:v>
                </c:pt>
                <c:pt idx="909">
                  <c:v>5.92345568382062E-2</c:v>
                </c:pt>
                <c:pt idx="910">
                  <c:v>5.92345568382062E-2</c:v>
                </c:pt>
                <c:pt idx="911">
                  <c:v>5.92345568382062E-2</c:v>
                </c:pt>
                <c:pt idx="912">
                  <c:v>5.92345568382062E-2</c:v>
                </c:pt>
                <c:pt idx="913">
                  <c:v>5.92345568382062E-2</c:v>
                </c:pt>
                <c:pt idx="914">
                  <c:v>5.92345568382062E-2</c:v>
                </c:pt>
                <c:pt idx="915">
                  <c:v>5.92345568382062E-2</c:v>
                </c:pt>
                <c:pt idx="916">
                  <c:v>5.92345568382062E-2</c:v>
                </c:pt>
                <c:pt idx="917">
                  <c:v>5.92345568382062E-2</c:v>
                </c:pt>
                <c:pt idx="918">
                  <c:v>5.92345568382062E-2</c:v>
                </c:pt>
                <c:pt idx="919">
                  <c:v>5.92345568382062E-2</c:v>
                </c:pt>
                <c:pt idx="920">
                  <c:v>5.92345568382062E-2</c:v>
                </c:pt>
                <c:pt idx="921">
                  <c:v>5.92345568382062E-2</c:v>
                </c:pt>
                <c:pt idx="922">
                  <c:v>5.92345568382062E-2</c:v>
                </c:pt>
                <c:pt idx="923">
                  <c:v>5.92345568382062E-2</c:v>
                </c:pt>
                <c:pt idx="924">
                  <c:v>5.92345568382062E-2</c:v>
                </c:pt>
                <c:pt idx="925">
                  <c:v>5.92345568382062E-2</c:v>
                </c:pt>
                <c:pt idx="926">
                  <c:v>5.92345568382062E-2</c:v>
                </c:pt>
                <c:pt idx="927">
                  <c:v>5.92345568382062E-2</c:v>
                </c:pt>
                <c:pt idx="928">
                  <c:v>5.92345568382062E-2</c:v>
                </c:pt>
                <c:pt idx="929">
                  <c:v>5.92345568382062E-2</c:v>
                </c:pt>
                <c:pt idx="930">
                  <c:v>5.92345568382062E-2</c:v>
                </c:pt>
                <c:pt idx="931">
                  <c:v>5.92345568382062E-2</c:v>
                </c:pt>
                <c:pt idx="932">
                  <c:v>5.92345568382062E-2</c:v>
                </c:pt>
                <c:pt idx="933">
                  <c:v>5.92345568382062E-2</c:v>
                </c:pt>
                <c:pt idx="934">
                  <c:v>5.92345568382062E-2</c:v>
                </c:pt>
                <c:pt idx="935">
                  <c:v>5.92345568382062E-2</c:v>
                </c:pt>
                <c:pt idx="936">
                  <c:v>5.92345568382062E-2</c:v>
                </c:pt>
                <c:pt idx="937">
                  <c:v>5.92345568382062E-2</c:v>
                </c:pt>
                <c:pt idx="938">
                  <c:v>5.92345568382062E-2</c:v>
                </c:pt>
                <c:pt idx="939">
                  <c:v>5.92345568382062E-2</c:v>
                </c:pt>
                <c:pt idx="940">
                  <c:v>5.92345568382062E-2</c:v>
                </c:pt>
                <c:pt idx="941">
                  <c:v>5.9317401357242977E-2</c:v>
                </c:pt>
                <c:pt idx="942">
                  <c:v>5.9396449766242997E-2</c:v>
                </c:pt>
                <c:pt idx="943">
                  <c:v>5.9476279727309421E-2</c:v>
                </c:pt>
                <c:pt idx="944">
                  <c:v>5.955633298896626E-2</c:v>
                </c:pt>
                <c:pt idx="945">
                  <c:v>5.96391216828554E-2</c:v>
                </c:pt>
                <c:pt idx="946">
                  <c:v>5.9718560867888654E-2</c:v>
                </c:pt>
                <c:pt idx="947">
                  <c:v>5.9800902960597022E-2</c:v>
                </c:pt>
                <c:pt idx="948">
                  <c:v>5.9880342145630247E-2</c:v>
                </c:pt>
                <c:pt idx="949">
                  <c:v>5.9962070161715036E-2</c:v>
                </c:pt>
                <c:pt idx="950">
                  <c:v>6.0041900122781461E-2</c:v>
                </c:pt>
                <c:pt idx="951">
                  <c:v>6.0119664553386735E-2</c:v>
                </c:pt>
                <c:pt idx="952">
                  <c:v>6.0199159563567535E-2</c:v>
                </c:pt>
                <c:pt idx="953">
                  <c:v>6.0280050202438366E-2</c:v>
                </c:pt>
                <c:pt idx="954">
                  <c:v>6.0361778218523156E-2</c:v>
                </c:pt>
                <c:pt idx="955">
                  <c:v>6.0440826627523189E-2</c:v>
                </c:pt>
                <c:pt idx="956">
                  <c:v>6.052020998740882E-2</c:v>
                </c:pt>
                <c:pt idx="957">
                  <c:v>6.0599425871851673E-2</c:v>
                </c:pt>
                <c:pt idx="958">
                  <c:v>6.067925583291809E-2</c:v>
                </c:pt>
                <c:pt idx="959">
                  <c:v>6.0758695017951329E-2</c:v>
                </c:pt>
                <c:pt idx="960">
                  <c:v>6.0837910902394161E-2</c:v>
                </c:pt>
                <c:pt idx="961">
                  <c:v>6.0919024841855358E-2</c:v>
                </c:pt>
                <c:pt idx="962">
                  <c:v>6.0998073250855392E-2</c:v>
                </c:pt>
                <c:pt idx="963">
                  <c:v>6.1077233310150629E-2</c:v>
                </c:pt>
                <c:pt idx="964">
                  <c:v>6.1158347249611826E-2</c:v>
                </c:pt>
                <c:pt idx="965">
                  <c:v>6.1237674784349869E-2</c:v>
                </c:pt>
                <c:pt idx="966">
                  <c:v>6.1319235324991866E-2</c:v>
                </c:pt>
                <c:pt idx="967">
                  <c:v>6.1398618684877497E-2</c:v>
                </c:pt>
                <c:pt idx="968">
                  <c:v>6.1479955924929094E-2</c:v>
                </c:pt>
                <c:pt idx="969">
                  <c:v>6.1561683941013905E-2</c:v>
                </c:pt>
                <c:pt idx="970">
                  <c:v>6.1641569727227889E-2</c:v>
                </c:pt>
                <c:pt idx="971">
                  <c:v>6.1723130267869887E-2</c:v>
                </c:pt>
                <c:pt idx="972">
                  <c:v>6.1802346152312726E-2</c:v>
                </c:pt>
                <c:pt idx="973">
                  <c:v>6.1883460091773923E-2</c:v>
                </c:pt>
                <c:pt idx="974">
                  <c:v>6.1962731801364385E-2</c:v>
                </c:pt>
                <c:pt idx="975">
                  <c:v>6.2040663707412423E-2</c:v>
                </c:pt>
                <c:pt idx="976">
                  <c:v>6.2123396576153983E-2</c:v>
                </c:pt>
                <c:pt idx="977">
                  <c:v>6.2206185270043159E-2</c:v>
                </c:pt>
                <c:pt idx="978">
                  <c:v>6.2285233679043199E-2</c:v>
                </c:pt>
                <c:pt idx="979">
                  <c:v>6.2367408296308782E-2</c:v>
                </c:pt>
                <c:pt idx="980">
                  <c:v>6.2446289229866024E-2</c:v>
                </c:pt>
                <c:pt idx="981">
                  <c:v>6.2525337638866058E-2</c:v>
                </c:pt>
                <c:pt idx="982">
                  <c:v>6.2604609348456491E-2</c:v>
                </c:pt>
                <c:pt idx="983">
                  <c:v>6.2678466018729839E-2</c:v>
                </c:pt>
                <c:pt idx="984">
                  <c:v>6.2760808111438207E-2</c:v>
                </c:pt>
                <c:pt idx="985">
                  <c:v>6.2841140498833006E-2</c:v>
                </c:pt>
                <c:pt idx="986">
                  <c:v>6.2922701039475018E-2</c:v>
                </c:pt>
                <c:pt idx="987">
                  <c:v>6.3000632945523091E-2</c:v>
                </c:pt>
                <c:pt idx="988">
                  <c:v>6.3080909507770302E-2</c:v>
                </c:pt>
                <c:pt idx="989">
                  <c:v>6.3159957916770329E-2</c:v>
                </c:pt>
                <c:pt idx="990">
                  <c:v>6.3238950500622754E-2</c:v>
                </c:pt>
                <c:pt idx="991">
                  <c:v>6.3317663958737239E-2</c:v>
                </c:pt>
                <c:pt idx="992">
                  <c:v>6.3397717220394043E-2</c:v>
                </c:pt>
                <c:pt idx="993">
                  <c:v>6.3476765629394069E-2</c:v>
                </c:pt>
                <c:pt idx="994">
                  <c:v>6.3556037338984517E-2</c:v>
                </c:pt>
                <c:pt idx="995">
                  <c:v>6.3635923125198529E-2</c:v>
                </c:pt>
                <c:pt idx="996">
                  <c:v>6.3715864736560143E-2</c:v>
                </c:pt>
                <c:pt idx="997">
                  <c:v>6.3795973823364577E-2</c:v>
                </c:pt>
                <c:pt idx="998">
                  <c:v>6.3875468833545404E-2</c:v>
                </c:pt>
                <c:pt idx="999">
                  <c:v>6.3954796368283426E-2</c:v>
                </c:pt>
                <c:pt idx="1000">
                  <c:v>6.4037640887320224E-2</c:v>
                </c:pt>
                <c:pt idx="1001">
                  <c:v>6.4117415023239033E-2</c:v>
                </c:pt>
                <c:pt idx="1002">
                  <c:v>6.4195905180763083E-2</c:v>
                </c:pt>
                <c:pt idx="1003">
                  <c:v>6.4277242420814673E-2</c:v>
                </c:pt>
                <c:pt idx="1004">
                  <c:v>6.4355732578338737E-2</c:v>
                </c:pt>
                <c:pt idx="1005">
                  <c:v>6.4435785839995582E-2</c:v>
                </c:pt>
                <c:pt idx="1006">
                  <c:v>6.4518630359032353E-2</c:v>
                </c:pt>
                <c:pt idx="1007">
                  <c:v>6.4597957893770389E-2</c:v>
                </c:pt>
                <c:pt idx="1008">
                  <c:v>6.4680355811626344E-2</c:v>
                </c:pt>
                <c:pt idx="1009">
                  <c:v>6.4760409073283176E-2</c:v>
                </c:pt>
                <c:pt idx="1010">
                  <c:v>6.4839736608021212E-2</c:v>
                </c:pt>
                <c:pt idx="1011">
                  <c:v>6.4918785017021266E-2</c:v>
                </c:pt>
                <c:pt idx="1012">
                  <c:v>6.4997665950578501E-2</c:v>
                </c:pt>
                <c:pt idx="1013">
                  <c:v>6.5077440086497323E-2</c:v>
                </c:pt>
                <c:pt idx="1014">
                  <c:v>6.515648849549735E-2</c:v>
                </c:pt>
                <c:pt idx="1015">
                  <c:v>6.5239444664829296E-2</c:v>
                </c:pt>
                <c:pt idx="1016">
                  <c:v>6.5318548898976952E-2</c:v>
                </c:pt>
                <c:pt idx="1017">
                  <c:v>6.5400053614471348E-2</c:v>
                </c:pt>
                <c:pt idx="1018">
                  <c:v>6.5478320471404991E-2</c:v>
                </c:pt>
                <c:pt idx="1019">
                  <c:v>6.5559825186899387E-2</c:v>
                </c:pt>
                <c:pt idx="1020">
                  <c:v>6.5641274077246181E-2</c:v>
                </c:pt>
                <c:pt idx="1021">
                  <c:v>6.5721606464640994E-2</c:v>
                </c:pt>
                <c:pt idx="1022">
                  <c:v>6.5801436425707432E-2</c:v>
                </c:pt>
                <c:pt idx="1023">
                  <c:v>6.5881266386773857E-2</c:v>
                </c:pt>
                <c:pt idx="1024">
                  <c:v>6.5961375473578263E-2</c:v>
                </c:pt>
                <c:pt idx="1025">
                  <c:v>6.6039865631102312E-2</c:v>
                </c:pt>
                <c:pt idx="1026">
                  <c:v>6.6122542674696291E-2</c:v>
                </c:pt>
                <c:pt idx="1027">
                  <c:v>6.6202037684877119E-2</c:v>
                </c:pt>
                <c:pt idx="1028">
                  <c:v>6.6281030268729557E-2</c:v>
                </c:pt>
                <c:pt idx="1029">
                  <c:v>6.636275828481436E-2</c:v>
                </c:pt>
                <c:pt idx="1030">
                  <c:v>6.6444486300899122E-2</c:v>
                </c:pt>
                <c:pt idx="1031">
                  <c:v>6.652453956255594E-2</c:v>
                </c:pt>
                <c:pt idx="1032">
                  <c:v>6.6603364670965601E-2</c:v>
                </c:pt>
                <c:pt idx="1033">
                  <c:v>6.6685706763673955E-2</c:v>
                </c:pt>
                <c:pt idx="1034">
                  <c:v>6.6767434779758786E-2</c:v>
                </c:pt>
                <c:pt idx="1035">
                  <c:v>6.6846483188758812E-2</c:v>
                </c:pt>
                <c:pt idx="1036">
                  <c:v>6.6925866548644436E-2</c:v>
                </c:pt>
                <c:pt idx="1037">
                  <c:v>6.7004189230725694E-2</c:v>
                </c:pt>
                <c:pt idx="1038">
                  <c:v>6.7084019191792119E-2</c:v>
                </c:pt>
                <c:pt idx="1039">
                  <c:v>6.7164742355220131E-2</c:v>
                </c:pt>
                <c:pt idx="1040">
                  <c:v>6.7243455813334574E-2</c:v>
                </c:pt>
                <c:pt idx="1041">
                  <c:v>6.7321890145711036E-2</c:v>
                </c:pt>
                <c:pt idx="1042">
                  <c:v>6.7401440981039479E-2</c:v>
                </c:pt>
                <c:pt idx="1043">
                  <c:v>6.7480377739744316E-2</c:v>
                </c:pt>
                <c:pt idx="1044">
                  <c:v>6.7548707720405374E-2</c:v>
                </c:pt>
                <c:pt idx="1045">
                  <c:v>6.7628202730586187E-2</c:v>
                </c:pt>
                <c:pt idx="1046">
                  <c:v>6.770764191561944E-2</c:v>
                </c:pt>
                <c:pt idx="1047">
                  <c:v>6.7789202456261424E-2</c:v>
                </c:pt>
                <c:pt idx="1048">
                  <c:v>6.7871991150150593E-2</c:v>
                </c:pt>
                <c:pt idx="1049">
                  <c:v>6.7951709460921814E-2</c:v>
                </c:pt>
                <c:pt idx="1050">
                  <c:v>6.8031986023169039E-2</c:v>
                </c:pt>
                <c:pt idx="1051">
                  <c:v>6.811226258541625E-2</c:v>
                </c:pt>
                <c:pt idx="1052">
                  <c:v>6.8193376524877461E-2</c:v>
                </c:pt>
                <c:pt idx="1053">
                  <c:v>6.82669540694128E-2</c:v>
                </c:pt>
                <c:pt idx="1054">
                  <c:v>6.8345779177822433E-2</c:v>
                </c:pt>
                <c:pt idx="1055">
                  <c:v>6.8424771761674871E-2</c:v>
                </c:pt>
                <c:pt idx="1056">
                  <c:v>6.8507504630416452E-2</c:v>
                </c:pt>
                <c:pt idx="1057">
                  <c:v>6.8586776340006886E-2</c:v>
                </c:pt>
                <c:pt idx="1058">
                  <c:v>6.8665713098711723E-2</c:v>
                </c:pt>
                <c:pt idx="1059">
                  <c:v>6.874727363935372E-2</c:v>
                </c:pt>
                <c:pt idx="1060">
                  <c:v>6.8826768649534534E-2</c:v>
                </c:pt>
                <c:pt idx="1061">
                  <c:v>6.8906654435748588E-2</c:v>
                </c:pt>
                <c:pt idx="1062">
                  <c:v>6.8986875172848183E-2</c:v>
                </c:pt>
                <c:pt idx="1063">
                  <c:v>6.9066928434505029E-2</c:v>
                </c:pt>
                <c:pt idx="1064">
                  <c:v>6.9148656450589804E-2</c:v>
                </c:pt>
                <c:pt idx="1065">
                  <c:v>6.9227090782966252E-2</c:v>
                </c:pt>
                <c:pt idx="1066">
                  <c:v>6.9306139191966307E-2</c:v>
                </c:pt>
                <c:pt idx="1067">
                  <c:v>6.9386248278770712E-2</c:v>
                </c:pt>
                <c:pt idx="1068">
                  <c:v>6.9469092797807469E-2</c:v>
                </c:pt>
                <c:pt idx="1069">
                  <c:v>6.9547527130183931E-2</c:v>
                </c:pt>
                <c:pt idx="1070">
                  <c:v>6.9627580391840749E-2</c:v>
                </c:pt>
                <c:pt idx="1071">
                  <c:v>6.9706070549364813E-2</c:v>
                </c:pt>
                <c:pt idx="1072">
                  <c:v>6.9774177229435477E-2</c:v>
                </c:pt>
                <c:pt idx="1073">
                  <c:v>6.9853058162992712E-2</c:v>
                </c:pt>
                <c:pt idx="1074">
                  <c:v>6.9933334725239923E-2</c:v>
                </c:pt>
                <c:pt idx="1075">
                  <c:v>7.0015453517357898E-2</c:v>
                </c:pt>
                <c:pt idx="1076">
                  <c:v>7.0094948527538739E-2</c:v>
                </c:pt>
                <c:pt idx="1077">
                  <c:v>7.017522508978595E-2</c:v>
                </c:pt>
                <c:pt idx="1078">
                  <c:v>7.025438514908118E-2</c:v>
                </c:pt>
                <c:pt idx="1079">
                  <c:v>7.033588986457559E-2</c:v>
                </c:pt>
                <c:pt idx="1080">
                  <c:v>7.0414156721509233E-2</c:v>
                </c:pt>
                <c:pt idx="1081">
                  <c:v>7.0492423578442917E-2</c:v>
                </c:pt>
                <c:pt idx="1082">
                  <c:v>7.0570746260524148E-2</c:v>
                </c:pt>
                <c:pt idx="1083">
                  <c:v>7.0650687871885776E-2</c:v>
                </c:pt>
                <c:pt idx="1084">
                  <c:v>7.073213676223257E-2</c:v>
                </c:pt>
                <c:pt idx="1085">
                  <c:v>7.0812078373594184E-2</c:v>
                </c:pt>
                <c:pt idx="1086">
                  <c:v>7.089112678259421E-2</c:v>
                </c:pt>
                <c:pt idx="1087">
                  <c:v>7.0970175191594251E-2</c:v>
                </c:pt>
                <c:pt idx="1088">
                  <c:v>7.105262893459785E-2</c:v>
                </c:pt>
                <c:pt idx="1089">
                  <c:v>7.1131788993893094E-2</c:v>
                </c:pt>
                <c:pt idx="1090">
                  <c:v>7.1210279151417144E-2</c:v>
                </c:pt>
                <c:pt idx="1091">
                  <c:v>7.1291616391468721E-2</c:v>
                </c:pt>
                <c:pt idx="1092">
                  <c:v>7.1370553150173571E-2</c:v>
                </c:pt>
                <c:pt idx="1093">
                  <c:v>7.1452057865667981E-2</c:v>
                </c:pt>
                <c:pt idx="1094">
                  <c:v>7.1531106274668008E-2</c:v>
                </c:pt>
                <c:pt idx="1095">
                  <c:v>7.1611103711177224E-2</c:v>
                </c:pt>
                <c:pt idx="1096">
                  <c:v>7.1690822021948472E-2</c:v>
                </c:pt>
                <c:pt idx="1097">
                  <c:v>7.1771935961409669E-2</c:v>
                </c:pt>
                <c:pt idx="1098">
                  <c:v>7.1850761069819316E-2</c:v>
                </c:pt>
                <c:pt idx="1099">
                  <c:v>7.1930088604557338E-2</c:v>
                </c:pt>
                <c:pt idx="1100">
                  <c:v>7.2011649145199336E-2</c:v>
                </c:pt>
                <c:pt idx="1101">
                  <c:v>7.2094102888202921E-2</c:v>
                </c:pt>
                <c:pt idx="1102">
                  <c:v>7.2174826051630933E-2</c:v>
                </c:pt>
                <c:pt idx="1103">
                  <c:v>7.2255102613878117E-2</c:v>
                </c:pt>
                <c:pt idx="1104">
                  <c:v>7.2333592771402194E-2</c:v>
                </c:pt>
                <c:pt idx="1105">
                  <c:v>7.241202710377867E-2</c:v>
                </c:pt>
                <c:pt idx="1106">
                  <c:v>7.2490293960712326E-2</c:v>
                </c:pt>
                <c:pt idx="1107">
                  <c:v>7.2570291397221542E-2</c:v>
                </c:pt>
                <c:pt idx="1108">
                  <c:v>7.2650847085206749E-2</c:v>
                </c:pt>
                <c:pt idx="1109">
                  <c:v>7.2732575101291538E-2</c:v>
                </c:pt>
                <c:pt idx="1110">
                  <c:v>7.2810841958225209E-2</c:v>
                </c:pt>
                <c:pt idx="1111">
                  <c:v>7.2889108815158837E-2</c:v>
                </c:pt>
                <c:pt idx="1112">
                  <c:v>7.2961402381299417E-2</c:v>
                </c:pt>
                <c:pt idx="1113">
                  <c:v>7.3040060014266273E-2</c:v>
                </c:pt>
                <c:pt idx="1114">
                  <c:v>7.3118605996937924E-2</c:v>
                </c:pt>
                <c:pt idx="1115">
                  <c:v>7.3197877706528358E-2</c:v>
                </c:pt>
                <c:pt idx="1116">
                  <c:v>7.3279438247170328E-2</c:v>
                </c:pt>
                <c:pt idx="1117">
                  <c:v>7.3360608011779155E-2</c:v>
                </c:pt>
                <c:pt idx="1118">
                  <c:v>7.3442001076978347E-2</c:v>
                </c:pt>
                <c:pt idx="1119">
                  <c:v>7.3523282491882322E-2</c:v>
                </c:pt>
                <c:pt idx="1120">
                  <c:v>7.3601995949996807E-2</c:v>
                </c:pt>
                <c:pt idx="1121">
                  <c:v>7.3684561343295554E-2</c:v>
                </c:pt>
                <c:pt idx="1122">
                  <c:v>7.3764614604952386E-2</c:v>
                </c:pt>
                <c:pt idx="1123">
                  <c:v>7.3844500391166384E-2</c:v>
                </c:pt>
                <c:pt idx="1124">
                  <c:v>7.3924274527085235E-2</c:v>
                </c:pt>
                <c:pt idx="1125">
                  <c:v>7.4003322936085275E-2</c:v>
                </c:pt>
                <c:pt idx="1126">
                  <c:v>7.4084883476727273E-2</c:v>
                </c:pt>
                <c:pt idx="1127">
                  <c:v>7.4166611492812062E-2</c:v>
                </c:pt>
                <c:pt idx="1128">
                  <c:v>7.4245492426369283E-2</c:v>
                </c:pt>
                <c:pt idx="1129">
                  <c:v>7.4324931611402523E-2</c:v>
                </c:pt>
                <c:pt idx="1130">
                  <c:v>7.4404705747321345E-2</c:v>
                </c:pt>
                <c:pt idx="1131">
                  <c:v>7.4482972604255002E-2</c:v>
                </c:pt>
                <c:pt idx="1132">
                  <c:v>7.4564254019159004E-2</c:v>
                </c:pt>
                <c:pt idx="1133">
                  <c:v>7.4644307280815808E-2</c:v>
                </c:pt>
                <c:pt idx="1134">
                  <c:v>7.4723355689815862E-2</c:v>
                </c:pt>
                <c:pt idx="1135">
                  <c:v>7.4803074000587097E-2</c:v>
                </c:pt>
                <c:pt idx="1136">
                  <c:v>7.4882178234734739E-2</c:v>
                </c:pt>
                <c:pt idx="1137">
                  <c:v>7.496273392271996E-2</c:v>
                </c:pt>
                <c:pt idx="1138">
                  <c:v>7.5044517763952309E-2</c:v>
                </c:pt>
                <c:pt idx="1139">
                  <c:v>7.5123677823247581E-2</c:v>
                </c:pt>
                <c:pt idx="1140">
                  <c:v>7.5200716526934039E-2</c:v>
                </c:pt>
                <c:pt idx="1141">
                  <c:v>7.5279541635343686E-2</c:v>
                </c:pt>
                <c:pt idx="1142">
                  <c:v>7.5358199268310527E-2</c:v>
                </c:pt>
                <c:pt idx="1143">
                  <c:v>7.5439313207771724E-2</c:v>
                </c:pt>
                <c:pt idx="1144">
                  <c:v>7.5521990251365717E-2</c:v>
                </c:pt>
                <c:pt idx="1145">
                  <c:v>7.560249011420335E-2</c:v>
                </c:pt>
                <c:pt idx="1146">
                  <c:v>7.5670764269716778E-2</c:v>
                </c:pt>
                <c:pt idx="1147">
                  <c:v>7.5750705881078406E-2</c:v>
                </c:pt>
                <c:pt idx="1148">
                  <c:v>7.5830535842144844E-2</c:v>
                </c:pt>
                <c:pt idx="1149">
                  <c:v>7.5910589103801676E-2</c:v>
                </c:pt>
                <c:pt idx="1150">
                  <c:v>7.5989581687654073E-2</c:v>
                </c:pt>
                <c:pt idx="1151">
                  <c:v>7.6070639801967696E-2</c:v>
                </c:pt>
                <c:pt idx="1152">
                  <c:v>7.6153428495856865E-2</c:v>
                </c:pt>
                <c:pt idx="1153">
                  <c:v>7.623515651194164E-2</c:v>
                </c:pt>
                <c:pt idx="1154">
                  <c:v>7.6316437926845671E-2</c:v>
                </c:pt>
                <c:pt idx="1155">
                  <c:v>7.6395765461583678E-2</c:v>
                </c:pt>
                <c:pt idx="1156">
                  <c:v>7.6475539597502487E-2</c:v>
                </c:pt>
                <c:pt idx="1157">
                  <c:v>7.6556765187258888E-2</c:v>
                </c:pt>
                <c:pt idx="1158">
                  <c:v>7.6637041749506127E-2</c:v>
                </c:pt>
                <c:pt idx="1159">
                  <c:v>7.6716090158506167E-2</c:v>
                </c:pt>
                <c:pt idx="1160">
                  <c:v>7.6795473518391805E-2</c:v>
                </c:pt>
                <c:pt idx="1161">
                  <c:v>7.6875359304605803E-2</c:v>
                </c:pt>
                <c:pt idx="1162">
                  <c:v>7.6954296063310668E-2</c:v>
                </c:pt>
                <c:pt idx="1163">
                  <c:v>7.7035856603952638E-2</c:v>
                </c:pt>
                <c:pt idx="1164">
                  <c:v>7.7117361319447048E-2</c:v>
                </c:pt>
                <c:pt idx="1165">
                  <c:v>7.7196465553594704E-2</c:v>
                </c:pt>
                <c:pt idx="1166">
                  <c:v>7.7275793088332725E-2</c:v>
                </c:pt>
                <c:pt idx="1167">
                  <c:v>7.735573469969434E-2</c:v>
                </c:pt>
                <c:pt idx="1168">
                  <c:v>7.7431154474100455E-2</c:v>
                </c:pt>
                <c:pt idx="1169">
                  <c:v>7.7510705309428898E-2</c:v>
                </c:pt>
                <c:pt idx="1170">
                  <c:v>7.7589586242986133E-2</c:v>
                </c:pt>
                <c:pt idx="1171">
                  <c:v>7.7669862805233372E-2</c:v>
                </c:pt>
                <c:pt idx="1172">
                  <c:v>7.7745896656263053E-2</c:v>
                </c:pt>
                <c:pt idx="1173">
                  <c:v>7.7826396519100685E-2</c:v>
                </c:pt>
                <c:pt idx="1174">
                  <c:v>7.7907231332823901E-2</c:v>
                </c:pt>
                <c:pt idx="1175">
                  <c:v>7.798594479093833E-2</c:v>
                </c:pt>
                <c:pt idx="1176">
                  <c:v>7.8066444653775949E-2</c:v>
                </c:pt>
                <c:pt idx="1177">
                  <c:v>7.814588383880916E-2</c:v>
                </c:pt>
                <c:pt idx="1178">
                  <c:v>7.8225713799875585E-2</c:v>
                </c:pt>
                <c:pt idx="1179">
                  <c:v>7.8306436963303638E-2</c:v>
                </c:pt>
                <c:pt idx="1180">
                  <c:v>7.8386713525550836E-2</c:v>
                </c:pt>
                <c:pt idx="1181">
                  <c:v>7.8464980382484492E-2</c:v>
                </c:pt>
                <c:pt idx="1182">
                  <c:v>7.854419626692731E-2</c:v>
                </c:pt>
                <c:pt idx="1183">
                  <c:v>7.8623412151370156E-2</c:v>
                </c:pt>
                <c:pt idx="1184">
                  <c:v>7.8703688713617395E-2</c:v>
                </c:pt>
                <c:pt idx="1185">
                  <c:v>7.8781955570551024E-2</c:v>
                </c:pt>
                <c:pt idx="1186">
                  <c:v>7.8860222427484694E-2</c:v>
                </c:pt>
                <c:pt idx="1187">
                  <c:v>7.8940275689141512E-2</c:v>
                </c:pt>
                <c:pt idx="1188">
                  <c:v>7.9018319245484803E-2</c:v>
                </c:pt>
                <c:pt idx="1189">
                  <c:v>7.9079336131810396E-2</c:v>
                </c:pt>
                <c:pt idx="1190">
                  <c:v>7.9160003470090792E-2</c:v>
                </c:pt>
                <c:pt idx="1191">
                  <c:v>7.9241117409551975E-2</c:v>
                </c:pt>
                <c:pt idx="1192">
                  <c:v>7.9320333293994821E-2</c:v>
                </c:pt>
                <c:pt idx="1193">
                  <c:v>7.9401056457422833E-2</c:v>
                </c:pt>
                <c:pt idx="1194">
                  <c:v>7.9482561172917243E-2</c:v>
                </c:pt>
                <c:pt idx="1195">
                  <c:v>7.956233530883608E-2</c:v>
                </c:pt>
                <c:pt idx="1196">
                  <c:v>7.96407696412125E-2</c:v>
                </c:pt>
                <c:pt idx="1197">
                  <c:v>7.9723223384216099E-2</c:v>
                </c:pt>
                <c:pt idx="1198">
                  <c:v>7.9802383443511343E-2</c:v>
                </c:pt>
                <c:pt idx="1199">
                  <c:v>7.9883943984153327E-2</c:v>
                </c:pt>
                <c:pt idx="1200">
                  <c:v>7.9964220546400552E-2</c:v>
                </c:pt>
                <c:pt idx="1201">
                  <c:v>8.0042264102743788E-2</c:v>
                </c:pt>
                <c:pt idx="1202">
                  <c:v>8.0122261539253045E-2</c:v>
                </c:pt>
                <c:pt idx="1203">
                  <c:v>8.0201979850024238E-2</c:v>
                </c:pt>
                <c:pt idx="1204">
                  <c:v>8.0271035557604078E-2</c:v>
                </c:pt>
                <c:pt idx="1205">
                  <c:v>8.0351591245589299E-2</c:v>
                </c:pt>
                <c:pt idx="1206">
                  <c:v>8.0434212464035662E-2</c:v>
                </c:pt>
                <c:pt idx="1207">
                  <c:v>8.05135958239213E-2</c:v>
                </c:pt>
                <c:pt idx="1208">
                  <c:v>8.0593760735873349E-2</c:v>
                </c:pt>
                <c:pt idx="1209">
                  <c:v>8.0672083417954552E-2</c:v>
                </c:pt>
                <c:pt idx="1210">
                  <c:v>8.0753197357415762E-2</c:v>
                </c:pt>
                <c:pt idx="1211">
                  <c:v>8.0833250619072594E-2</c:v>
                </c:pt>
                <c:pt idx="1212">
                  <c:v>8.091162912630144E-2</c:v>
                </c:pt>
                <c:pt idx="1213">
                  <c:v>8.0991068311334721E-2</c:v>
                </c:pt>
                <c:pt idx="1214">
                  <c:v>8.1072293901091053E-2</c:v>
                </c:pt>
                <c:pt idx="1215">
                  <c:v>8.1152402987895528E-2</c:v>
                </c:pt>
                <c:pt idx="1216">
                  <c:v>8.1233126151323498E-2</c:v>
                </c:pt>
                <c:pt idx="1217">
                  <c:v>8.131167213399515E-2</c:v>
                </c:pt>
                <c:pt idx="1218">
                  <c:v>8.1394516653031906E-2</c:v>
                </c:pt>
                <c:pt idx="1219">
                  <c:v>8.1473620887179549E-2</c:v>
                </c:pt>
                <c:pt idx="1220">
                  <c:v>8.1551887744113219E-2</c:v>
                </c:pt>
                <c:pt idx="1221">
                  <c:v>8.1633057508722004E-2</c:v>
                </c:pt>
                <c:pt idx="1222">
                  <c:v>8.171216174286966E-2</c:v>
                </c:pt>
                <c:pt idx="1223">
                  <c:v>8.179054025009852E-2</c:v>
                </c:pt>
                <c:pt idx="1224">
                  <c:v>8.186880710703219E-2</c:v>
                </c:pt>
                <c:pt idx="1225">
                  <c:v>8.1949306969869809E-2</c:v>
                </c:pt>
                <c:pt idx="1226">
                  <c:v>8.2027462176508262E-2</c:v>
                </c:pt>
                <c:pt idx="1227">
                  <c:v>8.210572903344189E-2</c:v>
                </c:pt>
                <c:pt idx="1228">
                  <c:v>8.218516821847513E-2</c:v>
                </c:pt>
                <c:pt idx="1229">
                  <c:v>8.2247524908343084E-2</c:v>
                </c:pt>
                <c:pt idx="1230">
                  <c:v>8.2326238366457555E-2</c:v>
                </c:pt>
                <c:pt idx="1231">
                  <c:v>8.2404951824571984E-2</c:v>
                </c:pt>
                <c:pt idx="1232">
                  <c:v>8.2487238092132736E-2</c:v>
                </c:pt>
                <c:pt idx="1233">
                  <c:v>8.2565728249656856E-2</c:v>
                </c:pt>
                <c:pt idx="1234">
                  <c:v>8.2644776658656868E-2</c:v>
                </c:pt>
                <c:pt idx="1235">
                  <c:v>8.2724774095166098E-2</c:v>
                </c:pt>
                <c:pt idx="1236">
                  <c:v>8.2799189016915409E-2</c:v>
                </c:pt>
                <c:pt idx="1237">
                  <c:v>8.2879521404310208E-2</c:v>
                </c:pt>
                <c:pt idx="1238">
                  <c:v>8.295879311390067E-2</c:v>
                </c:pt>
                <c:pt idx="1239">
                  <c:v>8.3038846375557515E-2</c:v>
                </c:pt>
                <c:pt idx="1240">
                  <c:v>8.3118229735443153E-2</c:v>
                </c:pt>
                <c:pt idx="1241">
                  <c:v>8.3198003871361961E-2</c:v>
                </c:pt>
                <c:pt idx="1242">
                  <c:v>8.3278112958166367E-2</c:v>
                </c:pt>
                <c:pt idx="1243">
                  <c:v>8.3359115247332374E-2</c:v>
                </c:pt>
                <c:pt idx="1244">
                  <c:v>8.3438107831184785E-2</c:v>
                </c:pt>
                <c:pt idx="1245">
                  <c:v>8.352072904963119E-2</c:v>
                </c:pt>
                <c:pt idx="1246">
                  <c:v>8.3599163382007666E-2</c:v>
                </c:pt>
                <c:pt idx="1247">
                  <c:v>8.3677151113203299E-2</c:v>
                </c:pt>
                <c:pt idx="1248">
                  <c:v>8.3758265052664538E-2</c:v>
                </c:pt>
                <c:pt idx="1249">
                  <c:v>8.3839825593306508E-2</c:v>
                </c:pt>
                <c:pt idx="1250">
                  <c:v>8.3919153128044516E-2</c:v>
                </c:pt>
                <c:pt idx="1251">
                  <c:v>8.3998592313077769E-2</c:v>
                </c:pt>
                <c:pt idx="1252">
                  <c:v>8.4076412568830625E-2</c:v>
                </c:pt>
                <c:pt idx="1253">
                  <c:v>8.4156354180192267E-2</c:v>
                </c:pt>
                <c:pt idx="1254">
                  <c:v>8.4235235113749501E-2</c:v>
                </c:pt>
                <c:pt idx="1255">
                  <c:v>8.4310375762417622E-2</c:v>
                </c:pt>
                <c:pt idx="1256">
                  <c:v>8.4389200870827213E-2</c:v>
                </c:pt>
                <c:pt idx="1257">
                  <c:v>8.446785850379411E-2</c:v>
                </c:pt>
                <c:pt idx="1258">
                  <c:v>8.454941904443608E-2</c:v>
                </c:pt>
                <c:pt idx="1259">
                  <c:v>8.4628355803140959E-2</c:v>
                </c:pt>
                <c:pt idx="1260">
                  <c:v>8.4707292561845782E-2</c:v>
                </c:pt>
                <c:pt idx="1261">
                  <c:v>8.4787289998354998E-2</c:v>
                </c:pt>
                <c:pt idx="1262">
                  <c:v>8.4868906364144597E-2</c:v>
                </c:pt>
                <c:pt idx="1263">
                  <c:v>8.4948624674915776E-2</c:v>
                </c:pt>
                <c:pt idx="1264">
                  <c:v>8.502912453775345E-2</c:v>
                </c:pt>
                <c:pt idx="1265">
                  <c:v>8.5107279744391862E-2</c:v>
                </c:pt>
                <c:pt idx="1266">
                  <c:v>8.5186104852801509E-2</c:v>
                </c:pt>
                <c:pt idx="1267">
                  <c:v>8.5265041611506387E-2</c:v>
                </c:pt>
                <c:pt idx="1268">
                  <c:v>8.53445366216872E-2</c:v>
                </c:pt>
                <c:pt idx="1269">
                  <c:v>8.5425873861738791E-2</c:v>
                </c:pt>
                <c:pt idx="1270">
                  <c:v>8.5507266926937997E-2</c:v>
                </c:pt>
                <c:pt idx="1271">
                  <c:v>8.5587376013742431E-2</c:v>
                </c:pt>
                <c:pt idx="1272">
                  <c:v>8.566608947185686E-2</c:v>
                </c:pt>
                <c:pt idx="1273">
                  <c:v>8.5746142733513692E-2</c:v>
                </c:pt>
                <c:pt idx="1274">
                  <c:v>8.5825470268251727E-2</c:v>
                </c:pt>
                <c:pt idx="1275">
                  <c:v>8.5905411879613341E-2</c:v>
                </c:pt>
                <c:pt idx="1276">
                  <c:v>8.5987084070550487E-2</c:v>
                </c:pt>
                <c:pt idx="1277">
                  <c:v>8.6066969856764541E-2</c:v>
                </c:pt>
                <c:pt idx="1278">
                  <c:v>8.6147190593864179E-2</c:v>
                </c:pt>
                <c:pt idx="1279">
                  <c:v>8.622729968066857E-2</c:v>
                </c:pt>
                <c:pt idx="1280">
                  <c:v>8.630835779498218E-2</c:v>
                </c:pt>
                <c:pt idx="1281">
                  <c:v>8.6389695035033756E-2</c:v>
                </c:pt>
                <c:pt idx="1282">
                  <c:v>8.647069732419975E-2</c:v>
                </c:pt>
                <c:pt idx="1283">
                  <c:v>8.6549020006281022E-2</c:v>
                </c:pt>
                <c:pt idx="1284">
                  <c:v>8.6631641224727399E-2</c:v>
                </c:pt>
                <c:pt idx="1285">
                  <c:v>8.6711527010941383E-2</c:v>
                </c:pt>
                <c:pt idx="1286">
                  <c:v>8.679180357318865E-2</c:v>
                </c:pt>
                <c:pt idx="1287">
                  <c:v>8.6869958779827103E-2</c:v>
                </c:pt>
                <c:pt idx="1288">
                  <c:v>8.6950291167221902E-2</c:v>
                </c:pt>
                <c:pt idx="1289">
                  <c:v>8.7029172100779165E-2</c:v>
                </c:pt>
                <c:pt idx="1290">
                  <c:v>8.7113523898801046E-2</c:v>
                </c:pt>
                <c:pt idx="1291">
                  <c:v>8.7192795608391493E-2</c:v>
                </c:pt>
                <c:pt idx="1292">
                  <c:v>8.7272681394605506E-2</c:v>
                </c:pt>
                <c:pt idx="1293">
                  <c:v>8.7350948251539204E-2</c:v>
                </c:pt>
                <c:pt idx="1294">
                  <c:v>8.7429270933620448E-2</c:v>
                </c:pt>
                <c:pt idx="1295">
                  <c:v>8.750630963730692E-2</c:v>
                </c:pt>
                <c:pt idx="1296">
                  <c:v>8.7585748822340145E-2</c:v>
                </c:pt>
                <c:pt idx="1297">
                  <c:v>8.7667141887539338E-2</c:v>
                </c:pt>
                <c:pt idx="1298">
                  <c:v>8.7745464569620582E-2</c:v>
                </c:pt>
                <c:pt idx="1299">
                  <c:v>8.7826913459967362E-2</c:v>
                </c:pt>
                <c:pt idx="1300">
                  <c:v>8.7908976426937735E-2</c:v>
                </c:pt>
                <c:pt idx="1301">
                  <c:v>8.7987354934166595E-2</c:v>
                </c:pt>
                <c:pt idx="1302">
                  <c:v>8.806846887362782E-2</c:v>
                </c:pt>
                <c:pt idx="1303">
                  <c:v>8.8148522135284665E-2</c:v>
                </c:pt>
                <c:pt idx="1304">
                  <c:v>8.8230250151369441E-2</c:v>
                </c:pt>
                <c:pt idx="1305">
                  <c:v>8.8311810692011397E-2</c:v>
                </c:pt>
                <c:pt idx="1306">
                  <c:v>8.8391305702192252E-2</c:v>
                </c:pt>
                <c:pt idx="1307">
                  <c:v>8.8471414788996658E-2</c:v>
                </c:pt>
                <c:pt idx="1308">
                  <c:v>8.8552026302129508E-2</c:v>
                </c:pt>
                <c:pt idx="1309">
                  <c:v>8.8633028591295487E-2</c:v>
                </c:pt>
                <c:pt idx="1310">
                  <c:v>8.8712077000295514E-2</c:v>
                </c:pt>
                <c:pt idx="1311">
                  <c:v>8.8792186087099947E-2</c:v>
                </c:pt>
                <c:pt idx="1312">
                  <c:v>8.887486313069394E-2</c:v>
                </c:pt>
                <c:pt idx="1313">
                  <c:v>8.8956423671335896E-2</c:v>
                </c:pt>
                <c:pt idx="1314">
                  <c:v>8.9036979359321103E-2</c:v>
                </c:pt>
                <c:pt idx="1315">
                  <c:v>8.9116920970682731E-2</c:v>
                </c:pt>
                <c:pt idx="1316">
                  <c:v>8.9197644134110729E-2</c:v>
                </c:pt>
                <c:pt idx="1317">
                  <c:v>8.9275687690453992E-2</c:v>
                </c:pt>
                <c:pt idx="1318">
                  <c:v>8.9356969105357995E-2</c:v>
                </c:pt>
                <c:pt idx="1319">
                  <c:v>8.9436240814948414E-2</c:v>
                </c:pt>
                <c:pt idx="1320">
                  <c:v>8.9520592612970379E-2</c:v>
                </c:pt>
                <c:pt idx="1321">
                  <c:v>8.9602320629055154E-2</c:v>
                </c:pt>
                <c:pt idx="1322">
                  <c:v>8.968092243687438E-2</c:v>
                </c:pt>
                <c:pt idx="1323">
                  <c:v>8.9761143173974031E-2</c:v>
                </c:pt>
                <c:pt idx="1324">
                  <c:v>8.9842703714616001E-2</c:v>
                </c:pt>
                <c:pt idx="1325">
                  <c:v>8.9923036102010828E-2</c:v>
                </c:pt>
                <c:pt idx="1326">
                  <c:v>9.0002810237929637E-2</c:v>
                </c:pt>
                <c:pt idx="1327">
                  <c:v>9.0082863499586482E-2</c:v>
                </c:pt>
                <c:pt idx="1328">
                  <c:v>9.0161186181667741E-2</c:v>
                </c:pt>
                <c:pt idx="1329">
                  <c:v>9.0244030700704483E-2</c:v>
                </c:pt>
                <c:pt idx="1330">
                  <c:v>9.0323079109704524E-2</c:v>
                </c:pt>
                <c:pt idx="1331">
                  <c:v>9.040223916899974E-2</c:v>
                </c:pt>
                <c:pt idx="1332">
                  <c:v>9.0481399228295012E-2</c:v>
                </c:pt>
                <c:pt idx="1333">
                  <c:v>9.0564076271889005E-2</c:v>
                </c:pt>
                <c:pt idx="1334">
                  <c:v>9.0643515456922202E-2</c:v>
                </c:pt>
                <c:pt idx="1335">
                  <c:v>9.0723457068283844E-2</c:v>
                </c:pt>
                <c:pt idx="1336">
                  <c:v>9.0786651135365742E-2</c:v>
                </c:pt>
                <c:pt idx="1337">
                  <c:v>9.0867374298793782E-2</c:v>
                </c:pt>
                <c:pt idx="1338">
                  <c:v>9.094675765867942E-2</c:v>
                </c:pt>
                <c:pt idx="1339">
                  <c:v>9.1005988140281865E-2</c:v>
                </c:pt>
                <c:pt idx="1340">
                  <c:v>9.1086990429447845E-2</c:v>
                </c:pt>
                <c:pt idx="1341">
                  <c:v>9.1168104368909042E-2</c:v>
                </c:pt>
                <c:pt idx="1342">
                  <c:v>9.1248157630565832E-2</c:v>
                </c:pt>
                <c:pt idx="1343">
                  <c:v>9.1329550695765052E-2</c:v>
                </c:pt>
                <c:pt idx="1344">
                  <c:v>9.1412339389654221E-2</c:v>
                </c:pt>
                <c:pt idx="1345">
                  <c:v>9.1491499448949479E-2</c:v>
                </c:pt>
                <c:pt idx="1346">
                  <c:v>9.1572557563263074E-2</c:v>
                </c:pt>
                <c:pt idx="1347">
                  <c:v>9.1653559852429081E-2</c:v>
                </c:pt>
                <c:pt idx="1348">
                  <c:v>9.1734897092480699E-2</c:v>
                </c:pt>
                <c:pt idx="1349">
                  <c:v>9.1816234332532234E-2</c:v>
                </c:pt>
                <c:pt idx="1350">
                  <c:v>9.1896287594189108E-2</c:v>
                </c:pt>
                <c:pt idx="1351">
                  <c:v>9.1977010757617106E-2</c:v>
                </c:pt>
                <c:pt idx="1352">
                  <c:v>9.2058682948554293E-2</c:v>
                </c:pt>
                <c:pt idx="1353">
                  <c:v>9.2138401259325486E-2</c:v>
                </c:pt>
                <c:pt idx="1354">
                  <c:v>9.2218342870687142E-2</c:v>
                </c:pt>
                <c:pt idx="1355">
                  <c:v>9.2299568460443543E-2</c:v>
                </c:pt>
                <c:pt idx="1356">
                  <c:v>9.2379845022690754E-2</c:v>
                </c:pt>
                <c:pt idx="1357">
                  <c:v>9.2461182262742345E-2</c:v>
                </c:pt>
                <c:pt idx="1358">
                  <c:v>9.2543636005745902E-2</c:v>
                </c:pt>
                <c:pt idx="1359">
                  <c:v>9.2625754797863918E-2</c:v>
                </c:pt>
                <c:pt idx="1360">
                  <c:v>9.2707259513358287E-2</c:v>
                </c:pt>
                <c:pt idx="1361">
                  <c:v>9.2787145299572327E-2</c:v>
                </c:pt>
                <c:pt idx="1362">
                  <c:v>9.2867254386376746E-2</c:v>
                </c:pt>
                <c:pt idx="1363">
                  <c:v>9.2946079494786366E-2</c:v>
                </c:pt>
                <c:pt idx="1364">
                  <c:v>9.302501625349123E-2</c:v>
                </c:pt>
                <c:pt idx="1365">
                  <c:v>9.3103562236162882E-2</c:v>
                </c:pt>
                <c:pt idx="1366">
                  <c:v>9.3185625203133227E-2</c:v>
                </c:pt>
                <c:pt idx="1367">
                  <c:v>9.3264896912723702E-2</c:v>
                </c:pt>
                <c:pt idx="1368">
                  <c:v>9.3345340950413719E-2</c:v>
                </c:pt>
                <c:pt idx="1369">
                  <c:v>9.3424724310299356E-2</c:v>
                </c:pt>
                <c:pt idx="1370">
                  <c:v>9.3504442621070591E-2</c:v>
                </c:pt>
                <c:pt idx="1371">
                  <c:v>9.3584328407284603E-2</c:v>
                </c:pt>
                <c:pt idx="1372">
                  <c:v>9.366454914438424E-2</c:v>
                </c:pt>
                <c:pt idx="1373">
                  <c:v>9.3745383958107414E-2</c:v>
                </c:pt>
                <c:pt idx="1374">
                  <c:v>9.3827670225668194E-2</c:v>
                </c:pt>
                <c:pt idx="1375">
                  <c:v>9.3909398241752984E-2</c:v>
                </c:pt>
                <c:pt idx="1376">
                  <c:v>9.3990512181214195E-2</c:v>
                </c:pt>
                <c:pt idx="1377">
                  <c:v>9.4070565442871013E-2</c:v>
                </c:pt>
                <c:pt idx="1378">
                  <c:v>9.4149390551280659E-2</c:v>
                </c:pt>
                <c:pt idx="1379">
                  <c:v>9.4230616141037019E-2</c:v>
                </c:pt>
                <c:pt idx="1380">
                  <c:v>9.4311841730793433E-2</c:v>
                </c:pt>
                <c:pt idx="1381">
                  <c:v>9.4394630424682588E-2</c:v>
                </c:pt>
                <c:pt idx="1382">
                  <c:v>9.4476023489881766E-2</c:v>
                </c:pt>
                <c:pt idx="1383">
                  <c:v>9.4555071898881821E-2</c:v>
                </c:pt>
                <c:pt idx="1384">
                  <c:v>9.4634399433619884E-2</c:v>
                </c:pt>
                <c:pt idx="1385">
                  <c:v>9.471434104498147E-2</c:v>
                </c:pt>
                <c:pt idx="1386">
                  <c:v>9.4795454984442709E-2</c:v>
                </c:pt>
                <c:pt idx="1387">
                  <c:v>9.4874280092852328E-2</c:v>
                </c:pt>
                <c:pt idx="1388">
                  <c:v>9.495304937611436E-2</c:v>
                </c:pt>
                <c:pt idx="1389">
                  <c:v>9.5031874484524007E-2</c:v>
                </c:pt>
                <c:pt idx="1390">
                  <c:v>9.511069959293364E-2</c:v>
                </c:pt>
                <c:pt idx="1391">
                  <c:v>9.5192260133575637E-2</c:v>
                </c:pt>
                <c:pt idx="1392">
                  <c:v>9.527153184316603E-2</c:v>
                </c:pt>
                <c:pt idx="1393">
                  <c:v>9.5353092383808069E-2</c:v>
                </c:pt>
                <c:pt idx="1394">
                  <c:v>9.5433201470612461E-2</c:v>
                </c:pt>
                <c:pt idx="1395">
                  <c:v>9.5515320262730477E-2</c:v>
                </c:pt>
                <c:pt idx="1396">
                  <c:v>9.5593810420254513E-2</c:v>
                </c:pt>
                <c:pt idx="1397">
                  <c:v>9.5673863681911331E-2</c:v>
                </c:pt>
                <c:pt idx="1398">
                  <c:v>9.5753916943568149E-2</c:v>
                </c:pt>
                <c:pt idx="1399">
                  <c:v>9.5834193505815388E-2</c:v>
                </c:pt>
                <c:pt idx="1400">
                  <c:v>9.5915921521900177E-2</c:v>
                </c:pt>
                <c:pt idx="1401">
                  <c:v>9.5997426237394559E-2</c:v>
                </c:pt>
                <c:pt idx="1402">
                  <c:v>9.6078149400822571E-2</c:v>
                </c:pt>
                <c:pt idx="1403">
                  <c:v>9.6156304607461038E-2</c:v>
                </c:pt>
                <c:pt idx="1404">
                  <c:v>9.6235297191313476E-2</c:v>
                </c:pt>
                <c:pt idx="1405">
                  <c:v>9.6314010649427892E-2</c:v>
                </c:pt>
                <c:pt idx="1406">
                  <c:v>9.6393338184165941E-2</c:v>
                </c:pt>
                <c:pt idx="1407">
                  <c:v>9.6472777369199167E-2</c:v>
                </c:pt>
                <c:pt idx="1408">
                  <c:v>9.6553500532627193E-2</c:v>
                </c:pt>
                <c:pt idx="1409">
                  <c:v>9.6631934865003627E-2</c:v>
                </c:pt>
                <c:pt idx="1410">
                  <c:v>9.6710983274003667E-2</c:v>
                </c:pt>
                <c:pt idx="1411">
                  <c:v>9.6789250130937324E-2</c:v>
                </c:pt>
                <c:pt idx="1412">
                  <c:v>9.6867516987871022E-2</c:v>
                </c:pt>
                <c:pt idx="1413">
                  <c:v>9.6946621222018622E-2</c:v>
                </c:pt>
                <c:pt idx="1414">
                  <c:v>9.7027735161479875E-2</c:v>
                </c:pt>
                <c:pt idx="1415">
                  <c:v>9.7105499592085115E-2</c:v>
                </c:pt>
                <c:pt idx="1416">
                  <c:v>9.7183431498133133E-2</c:v>
                </c:pt>
                <c:pt idx="1417">
                  <c:v>9.7262926508313988E-2</c:v>
                </c:pt>
                <c:pt idx="1418">
                  <c:v>9.7326902127462367E-2</c:v>
                </c:pt>
                <c:pt idx="1419">
                  <c:v>9.7409300045318281E-2</c:v>
                </c:pt>
                <c:pt idx="1420">
                  <c:v>9.7489576607565492E-2</c:v>
                </c:pt>
                <c:pt idx="1421">
                  <c:v>9.7569629869222366E-2</c:v>
                </c:pt>
                <c:pt idx="1422">
                  <c:v>9.7648454977632013E-2</c:v>
                </c:pt>
                <c:pt idx="1423">
                  <c:v>9.7727056785451238E-2</c:v>
                </c:pt>
                <c:pt idx="1424">
                  <c:v>9.7805323642384909E-2</c:v>
                </c:pt>
                <c:pt idx="1425">
                  <c:v>9.7886940008174467E-2</c:v>
                </c:pt>
                <c:pt idx="1426">
                  <c:v>9.7966993269831312E-2</c:v>
                </c:pt>
                <c:pt idx="1427">
                  <c:v>9.8048163034440125E-2</c:v>
                </c:pt>
                <c:pt idx="1428">
                  <c:v>9.8128327946392188E-2</c:v>
                </c:pt>
                <c:pt idx="1429">
                  <c:v>9.8207153054801766E-2</c:v>
                </c:pt>
                <c:pt idx="1430">
                  <c:v>9.8288378644558166E-2</c:v>
                </c:pt>
                <c:pt idx="1431">
                  <c:v>9.8366645501491851E-2</c:v>
                </c:pt>
                <c:pt idx="1432">
                  <c:v>9.8445582260196687E-2</c:v>
                </c:pt>
                <c:pt idx="1433">
                  <c:v>9.8526975325395907E-2</c:v>
                </c:pt>
                <c:pt idx="1434">
                  <c:v>9.8607921789414285E-2</c:v>
                </c:pt>
                <c:pt idx="1435">
                  <c:v>9.8685853695462372E-2</c:v>
                </c:pt>
                <c:pt idx="1436">
                  <c:v>9.8765572006233579E-2</c:v>
                </c:pt>
                <c:pt idx="1437">
                  <c:v>9.8844564590086018E-2</c:v>
                </c:pt>
                <c:pt idx="1438">
                  <c:v>9.8924562026595247E-2</c:v>
                </c:pt>
                <c:pt idx="1439">
                  <c:v>9.9005675966056458E-2</c:v>
                </c:pt>
                <c:pt idx="1440">
                  <c:v>9.9086064178598846E-2</c:v>
                </c:pt>
                <c:pt idx="1441">
                  <c:v>9.9166564041436478E-2</c:v>
                </c:pt>
                <c:pt idx="1442">
                  <c:v>9.9246505652798064E-2</c:v>
                </c:pt>
                <c:pt idx="1443">
                  <c:v>9.9324884160026966E-2</c:v>
                </c:pt>
                <c:pt idx="1444">
                  <c:v>9.9405551498307321E-2</c:v>
                </c:pt>
                <c:pt idx="1445">
                  <c:v>9.9486944563506527E-2</c:v>
                </c:pt>
                <c:pt idx="1446">
                  <c:v>9.9567221125753738E-2</c:v>
                </c:pt>
                <c:pt idx="1447">
                  <c:v>9.9649674868757296E-2</c:v>
                </c:pt>
                <c:pt idx="1448">
                  <c:v>9.9729058228642989E-2</c:v>
                </c:pt>
                <c:pt idx="1449">
                  <c:v>9.9810507118989741E-2</c:v>
                </c:pt>
                <c:pt idx="1450">
                  <c:v>9.9890672030941763E-2</c:v>
                </c:pt>
                <c:pt idx="1451">
                  <c:v>9.9969887915384595E-2</c:v>
                </c:pt>
                <c:pt idx="1452">
                  <c:v>0.10004938292556541</c:v>
                </c:pt>
                <c:pt idx="1453">
                  <c:v>0.10013049686502661</c:v>
                </c:pt>
                <c:pt idx="1454">
                  <c:v>0.10021105255301184</c:v>
                </c:pt>
                <c:pt idx="1455">
                  <c:v>0.10029093833922585</c:v>
                </c:pt>
                <c:pt idx="1456">
                  <c:v>0.10037227557927746</c:v>
                </c:pt>
                <c:pt idx="1457">
                  <c:v>0.10045378029477181</c:v>
                </c:pt>
                <c:pt idx="1458">
                  <c:v>0.10053472675879024</c:v>
                </c:pt>
                <c:pt idx="1459">
                  <c:v>0.10061472419529947</c:v>
                </c:pt>
                <c:pt idx="1460">
                  <c:v>0.1006963405610891</c:v>
                </c:pt>
                <c:pt idx="1461">
                  <c:v>0.10077639382274585</c:v>
                </c:pt>
                <c:pt idx="1462">
                  <c:v>0.1008561121335171</c:v>
                </c:pt>
                <c:pt idx="1463">
                  <c:v>0.10091992027722264</c:v>
                </c:pt>
                <c:pt idx="1464">
                  <c:v>0.10100092256638865</c:v>
                </c:pt>
                <c:pt idx="1465">
                  <c:v>0.10108192485555464</c:v>
                </c:pt>
                <c:pt idx="1466">
                  <c:v>0.10116008006219311</c:v>
                </c:pt>
                <c:pt idx="1467">
                  <c:v>0.10123829109397917</c:v>
                </c:pt>
                <c:pt idx="1468">
                  <c:v>0.10131918173284996</c:v>
                </c:pt>
                <c:pt idx="1469">
                  <c:v>0.10139811849155482</c:v>
                </c:pt>
                <c:pt idx="1470">
                  <c:v>0.10147917660586839</c:v>
                </c:pt>
                <c:pt idx="1471">
                  <c:v>0.10155939734296798</c:v>
                </c:pt>
                <c:pt idx="1472">
                  <c:v>0.10163989720580563</c:v>
                </c:pt>
                <c:pt idx="1473">
                  <c:v>0.1017086737876475</c:v>
                </c:pt>
                <c:pt idx="1474">
                  <c:v>0.10178956442651829</c:v>
                </c:pt>
                <c:pt idx="1475">
                  <c:v>0.1018712924426031</c:v>
                </c:pt>
                <c:pt idx="1476">
                  <c:v>0.10195195978088349</c:v>
                </c:pt>
                <c:pt idx="1477">
                  <c:v>0.10203218051798311</c:v>
                </c:pt>
                <c:pt idx="1478">
                  <c:v>0.10211256873052552</c:v>
                </c:pt>
                <c:pt idx="1479">
                  <c:v>0.10219418509631512</c:v>
                </c:pt>
                <c:pt idx="1480">
                  <c:v>0.10227362428134835</c:v>
                </c:pt>
                <c:pt idx="1481">
                  <c:v>0.10235373336815276</c:v>
                </c:pt>
                <c:pt idx="1482">
                  <c:v>0.10243585216027072</c:v>
                </c:pt>
                <c:pt idx="1483">
                  <c:v>0.10251612872251797</c:v>
                </c:pt>
                <c:pt idx="1484">
                  <c:v>0.10259461888004201</c:v>
                </c:pt>
                <c:pt idx="1485">
                  <c:v>0.10266786147369177</c:v>
                </c:pt>
                <c:pt idx="1486">
                  <c:v>0.10274791473534856</c:v>
                </c:pt>
                <c:pt idx="1487">
                  <c:v>0.10282707479464381</c:v>
                </c:pt>
                <c:pt idx="1488">
                  <c:v>0.10290556495216786</c:v>
                </c:pt>
                <c:pt idx="1489">
                  <c:v>0.10298612064015308</c:v>
                </c:pt>
                <c:pt idx="1490">
                  <c:v>0.10306466662282471</c:v>
                </c:pt>
                <c:pt idx="1491">
                  <c:v>0.10314578056228595</c:v>
                </c:pt>
                <c:pt idx="1492">
                  <c:v>0.10322717362748512</c:v>
                </c:pt>
                <c:pt idx="1493">
                  <c:v>0.10330666863766595</c:v>
                </c:pt>
                <c:pt idx="1494">
                  <c:v>0.10338649859873238</c:v>
                </c:pt>
                <c:pt idx="1495">
                  <c:v>0.10346593778376562</c:v>
                </c:pt>
                <c:pt idx="1496">
                  <c:v>0.10354705172322683</c:v>
                </c:pt>
                <c:pt idx="1497">
                  <c:v>0.10362989624226357</c:v>
                </c:pt>
                <c:pt idx="1498">
                  <c:v>0.10370955872788719</c:v>
                </c:pt>
                <c:pt idx="1499">
                  <c:v>0.10379011441587241</c:v>
                </c:pt>
                <c:pt idx="1500">
                  <c:v>0.1038722332079904</c:v>
                </c:pt>
                <c:pt idx="1501">
                  <c:v>0.10395116996669522</c:v>
                </c:pt>
                <c:pt idx="1502">
                  <c:v>0.10403133487864726</c:v>
                </c:pt>
                <c:pt idx="1503">
                  <c:v>0.10410960173558094</c:v>
                </c:pt>
                <c:pt idx="1504">
                  <c:v>0.10418468655910146</c:v>
                </c:pt>
                <c:pt idx="1505">
                  <c:v>0.1042641815692823</c:v>
                </c:pt>
                <c:pt idx="1506">
                  <c:v>0.10434362075431552</c:v>
                </c:pt>
                <c:pt idx="1507">
                  <c:v>0.10442384149141513</c:v>
                </c:pt>
                <c:pt idx="1508">
                  <c:v>0.10450439717940033</c:v>
                </c:pt>
                <c:pt idx="1509">
                  <c:v>0.10458461791649998</c:v>
                </c:pt>
                <c:pt idx="1510">
                  <c:v>0.10466511777933758</c:v>
                </c:pt>
                <c:pt idx="1511">
                  <c:v>0.10474355211171403</c:v>
                </c:pt>
                <c:pt idx="1512">
                  <c:v>0.10482494517691324</c:v>
                </c:pt>
                <c:pt idx="1513">
                  <c:v>0.10490365863502767</c:v>
                </c:pt>
                <c:pt idx="1514">
                  <c:v>0.10498214879255172</c:v>
                </c:pt>
                <c:pt idx="1515">
                  <c:v>0.1050611413764042</c:v>
                </c:pt>
                <c:pt idx="1516">
                  <c:v>0.10514136211350378</c:v>
                </c:pt>
                <c:pt idx="1517">
                  <c:v>0.10522297847929339</c:v>
                </c:pt>
                <c:pt idx="1518">
                  <c:v>0.10530431571934494</c:v>
                </c:pt>
                <c:pt idx="1519">
                  <c:v>0.10538291752716417</c:v>
                </c:pt>
                <c:pt idx="1520">
                  <c:v>0.10546235671219743</c:v>
                </c:pt>
                <c:pt idx="1521">
                  <c:v>0.10554330317621588</c:v>
                </c:pt>
                <c:pt idx="1522">
                  <c:v>0.1056241379899391</c:v>
                </c:pt>
                <c:pt idx="1523">
                  <c:v>0.10570318639893911</c:v>
                </c:pt>
                <c:pt idx="1524">
                  <c:v>0.10578446781384308</c:v>
                </c:pt>
                <c:pt idx="1525">
                  <c:v>0.10586351622284311</c:v>
                </c:pt>
                <c:pt idx="1526">
                  <c:v>0.10594423938627114</c:v>
                </c:pt>
                <c:pt idx="1527">
                  <c:v>0.10602434847307557</c:v>
                </c:pt>
                <c:pt idx="1528">
                  <c:v>0.10610328523178042</c:v>
                </c:pt>
                <c:pt idx="1529">
                  <c:v>0.10618501324786517</c:v>
                </c:pt>
                <c:pt idx="1530">
                  <c:v>0.10626093544859969</c:v>
                </c:pt>
                <c:pt idx="1531">
                  <c:v>0.10634244016409404</c:v>
                </c:pt>
                <c:pt idx="1532">
                  <c:v>0.10642254925089847</c:v>
                </c:pt>
                <c:pt idx="1533">
                  <c:v>0.10650366319035966</c:v>
                </c:pt>
                <c:pt idx="1534">
                  <c:v>0.10658366062686887</c:v>
                </c:pt>
                <c:pt idx="1535">
                  <c:v>0.1066634905879353</c:v>
                </c:pt>
                <c:pt idx="1536">
                  <c:v>0.10674337637414934</c:v>
                </c:pt>
                <c:pt idx="1537">
                  <c:v>0.10682270390888739</c:v>
                </c:pt>
                <c:pt idx="1538">
                  <c:v>0.10690404114893898</c:v>
                </c:pt>
                <c:pt idx="1539">
                  <c:v>0.10698431771118616</c:v>
                </c:pt>
                <c:pt idx="1540">
                  <c:v>0.10706381272136699</c:v>
                </c:pt>
                <c:pt idx="1541">
                  <c:v>0.10714241452918623</c:v>
                </c:pt>
                <c:pt idx="1542">
                  <c:v>0.10722280274172866</c:v>
                </c:pt>
                <c:pt idx="1543">
                  <c:v>0.10730224192676191</c:v>
                </c:pt>
                <c:pt idx="1544">
                  <c:v>0.10738363499196109</c:v>
                </c:pt>
                <c:pt idx="1545">
                  <c:v>0.10746368825361795</c:v>
                </c:pt>
                <c:pt idx="1546">
                  <c:v>0.10754502549366952</c:v>
                </c:pt>
                <c:pt idx="1547">
                  <c:v>0.10762312487516039</c:v>
                </c:pt>
                <c:pt idx="1548">
                  <c:v>0.10770440629006436</c:v>
                </c:pt>
                <c:pt idx="1549">
                  <c:v>0.10778708333365833</c:v>
                </c:pt>
                <c:pt idx="1550">
                  <c:v>0.1078698162023999</c:v>
                </c:pt>
                <c:pt idx="1551">
                  <c:v>0.10795249324599386</c:v>
                </c:pt>
                <c:pt idx="1552">
                  <c:v>0.10803405378663589</c:v>
                </c:pt>
                <c:pt idx="1553">
                  <c:v>0.10811326967107869</c:v>
                </c:pt>
                <c:pt idx="1554">
                  <c:v>0.10819499768716348</c:v>
                </c:pt>
                <c:pt idx="1555">
                  <c:v>0.10827650240265789</c:v>
                </c:pt>
                <c:pt idx="1556">
                  <c:v>0.10835141975073555</c:v>
                </c:pt>
                <c:pt idx="1557">
                  <c:v>0.10843219873931119</c:v>
                </c:pt>
                <c:pt idx="1558">
                  <c:v>0.10851225200096799</c:v>
                </c:pt>
                <c:pt idx="1559">
                  <c:v>0.10859202613688686</c:v>
                </c:pt>
                <c:pt idx="1560">
                  <c:v>0.10867487065592359</c:v>
                </c:pt>
                <c:pt idx="1561">
                  <c:v>0.10875598459538478</c:v>
                </c:pt>
                <c:pt idx="1562">
                  <c:v>0.10883508882953243</c:v>
                </c:pt>
                <c:pt idx="1563">
                  <c:v>0.10891335568646607</c:v>
                </c:pt>
                <c:pt idx="1564">
                  <c:v>0.10899324147268014</c:v>
                </c:pt>
                <c:pt idx="1565">
                  <c:v>0.10907184328049939</c:v>
                </c:pt>
                <c:pt idx="1566">
                  <c:v>0.10915189654215617</c:v>
                </c:pt>
                <c:pt idx="1567">
                  <c:v>0.10923133572718943</c:v>
                </c:pt>
                <c:pt idx="1568">
                  <c:v>0.10931177976487944</c:v>
                </c:pt>
                <c:pt idx="1569">
                  <c:v>0.10939205632712662</c:v>
                </c:pt>
                <c:pt idx="1570">
                  <c:v>0.10947049065950308</c:v>
                </c:pt>
                <c:pt idx="1571">
                  <c:v>0.10954925994276511</c:v>
                </c:pt>
                <c:pt idx="1572">
                  <c:v>0.10962758262484637</c:v>
                </c:pt>
                <c:pt idx="1573">
                  <c:v>0.10970791501224118</c:v>
                </c:pt>
                <c:pt idx="1574">
                  <c:v>0.10978824739963602</c:v>
                </c:pt>
                <c:pt idx="1575">
                  <c:v>0.10986774240981687</c:v>
                </c:pt>
                <c:pt idx="1576">
                  <c:v>0.10995047527855843</c:v>
                </c:pt>
                <c:pt idx="1577">
                  <c:v>0.11003320814730001</c:v>
                </c:pt>
                <c:pt idx="1578">
                  <c:v>0.11011158665452886</c:v>
                </c:pt>
                <c:pt idx="1579">
                  <c:v>0.11019136079044768</c:v>
                </c:pt>
                <c:pt idx="1580">
                  <c:v>0.11027113492636652</c:v>
                </c:pt>
                <c:pt idx="1581">
                  <c:v>0.11035046246110455</c:v>
                </c:pt>
                <c:pt idx="1582">
                  <c:v>0.11042800359111944</c:v>
                </c:pt>
                <c:pt idx="1583">
                  <c:v>0.1104911976582014</c:v>
                </c:pt>
                <c:pt idx="1584">
                  <c:v>0.11056488685303192</c:v>
                </c:pt>
                <c:pt idx="1585">
                  <c:v>0.11064622409308351</c:v>
                </c:pt>
                <c:pt idx="1586">
                  <c:v>0.1107277288085779</c:v>
                </c:pt>
                <c:pt idx="1587">
                  <c:v>0.1108078937205299</c:v>
                </c:pt>
                <c:pt idx="1588">
                  <c:v>0.11088694212952994</c:v>
                </c:pt>
                <c:pt idx="1589">
                  <c:v>0.11096855849531953</c:v>
                </c:pt>
                <c:pt idx="1590">
                  <c:v>0.11104777437976236</c:v>
                </c:pt>
                <c:pt idx="1591">
                  <c:v>0.11112933492040437</c:v>
                </c:pt>
                <c:pt idx="1592">
                  <c:v>0.11120944400720878</c:v>
                </c:pt>
                <c:pt idx="1593">
                  <c:v>0.1112899438700464</c:v>
                </c:pt>
                <c:pt idx="1594">
                  <c:v>0.11137027625744121</c:v>
                </c:pt>
                <c:pt idx="1595">
                  <c:v>0.11144474700433815</c:v>
                </c:pt>
                <c:pt idx="1596">
                  <c:v>0.11152597259409457</c:v>
                </c:pt>
                <c:pt idx="1597">
                  <c:v>0.11160753313473654</c:v>
                </c:pt>
                <c:pt idx="1598">
                  <c:v>0.11168859124905016</c:v>
                </c:pt>
                <c:pt idx="1599">
                  <c:v>0.11176836538496898</c:v>
                </c:pt>
                <c:pt idx="1600">
                  <c:v>0.11184947932443018</c:v>
                </c:pt>
                <c:pt idx="1601">
                  <c:v>0.1119301466627106</c:v>
                </c:pt>
                <c:pt idx="1602">
                  <c:v>0.112010814000991</c:v>
                </c:pt>
                <c:pt idx="1603">
                  <c:v>0.11209025318602427</c:v>
                </c:pt>
                <c:pt idx="1604">
                  <c:v>0.11216958072076229</c:v>
                </c:pt>
                <c:pt idx="1605">
                  <c:v>0.11224946650697633</c:v>
                </c:pt>
                <c:pt idx="1606">
                  <c:v>0.11232946394348554</c:v>
                </c:pt>
                <c:pt idx="1607">
                  <c:v>0.11240918225425676</c:v>
                </c:pt>
                <c:pt idx="1608">
                  <c:v>0.11248951464165159</c:v>
                </c:pt>
                <c:pt idx="1609">
                  <c:v>0.11257235916068835</c:v>
                </c:pt>
                <c:pt idx="1610">
                  <c:v>0.11265241242234517</c:v>
                </c:pt>
                <c:pt idx="1611">
                  <c:v>0.11273447538931557</c:v>
                </c:pt>
                <c:pt idx="1612">
                  <c:v>0.11281380292405357</c:v>
                </c:pt>
                <c:pt idx="1613">
                  <c:v>0.11289223725643005</c:v>
                </c:pt>
                <c:pt idx="1614">
                  <c:v>0.11297134149057766</c:v>
                </c:pt>
                <c:pt idx="1615">
                  <c:v>0.11305251125518648</c:v>
                </c:pt>
                <c:pt idx="1616">
                  <c:v>0.1131315596641865</c:v>
                </c:pt>
                <c:pt idx="1617">
                  <c:v>0.11321138962525291</c:v>
                </c:pt>
                <c:pt idx="1618">
                  <c:v>0.11328987978277696</c:v>
                </c:pt>
                <c:pt idx="1619">
                  <c:v>0.11337138449827135</c:v>
                </c:pt>
                <c:pt idx="1620">
                  <c:v>0.11345043290727139</c:v>
                </c:pt>
                <c:pt idx="1621">
                  <c:v>0.11352903471509063</c:v>
                </c:pt>
                <c:pt idx="1622">
                  <c:v>0.11360830642468107</c:v>
                </c:pt>
                <c:pt idx="1623">
                  <c:v>0.11368768978456668</c:v>
                </c:pt>
                <c:pt idx="1624">
                  <c:v>0.11376930615035627</c:v>
                </c:pt>
                <c:pt idx="1625">
                  <c:v>0.1138493594120131</c:v>
                </c:pt>
                <c:pt idx="1626">
                  <c:v>0.11391841511959291</c:v>
                </c:pt>
                <c:pt idx="1627">
                  <c:v>0.11399947323390656</c:v>
                </c:pt>
                <c:pt idx="1628">
                  <c:v>0.11408047552307254</c:v>
                </c:pt>
                <c:pt idx="1629">
                  <c:v>0.11415930063148219</c:v>
                </c:pt>
                <c:pt idx="1630">
                  <c:v>0.11424080534697659</c:v>
                </c:pt>
                <c:pt idx="1631">
                  <c:v>0.11432152851040459</c:v>
                </c:pt>
                <c:pt idx="1632">
                  <c:v>0.11440264244986578</c:v>
                </c:pt>
                <c:pt idx="1633">
                  <c:v>0.11448297483726061</c:v>
                </c:pt>
                <c:pt idx="1634">
                  <c:v>0.1145643120773122</c:v>
                </c:pt>
                <c:pt idx="1635">
                  <c:v>0.11464369543719784</c:v>
                </c:pt>
                <c:pt idx="1636">
                  <c:v>0.11471710550629038</c:v>
                </c:pt>
                <c:pt idx="1637">
                  <c:v>0.11479542818837163</c:v>
                </c:pt>
                <c:pt idx="1638">
                  <c:v>0.11487486737340485</c:v>
                </c:pt>
                <c:pt idx="1639">
                  <c:v>0.11495536723624247</c:v>
                </c:pt>
                <c:pt idx="1640">
                  <c:v>0.11503648117570367</c:v>
                </c:pt>
                <c:pt idx="1641">
                  <c:v>0.11511893491870724</c:v>
                </c:pt>
                <c:pt idx="1642">
                  <c:v>0.11519949060669248</c:v>
                </c:pt>
                <c:pt idx="1643">
                  <c:v>0.11528060454615367</c:v>
                </c:pt>
                <c:pt idx="1644">
                  <c:v>0.11536171848561488</c:v>
                </c:pt>
                <c:pt idx="1645">
                  <c:v>0.11544333485140444</c:v>
                </c:pt>
                <c:pt idx="1646">
                  <c:v>0.11552383471424207</c:v>
                </c:pt>
                <c:pt idx="1647">
                  <c:v>0.11560159914484733</c:v>
                </c:pt>
                <c:pt idx="1648">
                  <c:v>0.11568310386034172</c:v>
                </c:pt>
                <c:pt idx="1649">
                  <c:v>0.11576505517701692</c:v>
                </c:pt>
                <c:pt idx="1650">
                  <c:v>0.11584678319310168</c:v>
                </c:pt>
                <c:pt idx="1651">
                  <c:v>0.11592197966691742</c:v>
                </c:pt>
                <c:pt idx="1652">
                  <c:v>0.11600058147473663</c:v>
                </c:pt>
                <c:pt idx="1653">
                  <c:v>0.11607845755563709</c:v>
                </c:pt>
                <c:pt idx="1654">
                  <c:v>0.11616029722201709</c:v>
                </c:pt>
                <c:pt idx="1655">
                  <c:v>0.11624141116147829</c:v>
                </c:pt>
                <c:pt idx="1656">
                  <c:v>0.11631867316575514</c:v>
                </c:pt>
                <c:pt idx="1657">
                  <c:v>0.11638488179080743</c:v>
                </c:pt>
                <c:pt idx="1658">
                  <c:v>0.11646761465954902</c:v>
                </c:pt>
                <c:pt idx="1659">
                  <c:v>0.11654744462061543</c:v>
                </c:pt>
                <c:pt idx="1660">
                  <c:v>0.11662705128109149</c:v>
                </c:pt>
                <c:pt idx="1661">
                  <c:v>0.11670816522055268</c:v>
                </c:pt>
                <c:pt idx="1662">
                  <c:v>0.11678927916001389</c:v>
                </c:pt>
                <c:pt idx="1663">
                  <c:v>0.1168691091210803</c:v>
                </c:pt>
                <c:pt idx="1664">
                  <c:v>0.11694793422948994</c:v>
                </c:pt>
                <c:pt idx="1665">
                  <c:v>0.11702821079173716</c:v>
                </c:pt>
                <c:pt idx="1666">
                  <c:v>0.1171072592007372</c:v>
                </c:pt>
                <c:pt idx="1667">
                  <c:v>0.11718653091032764</c:v>
                </c:pt>
                <c:pt idx="1668">
                  <c:v>0.11726669582227969</c:v>
                </c:pt>
                <c:pt idx="1669">
                  <c:v>0.11734741898570765</c:v>
                </c:pt>
                <c:pt idx="1670">
                  <c:v>0.11742791884854527</c:v>
                </c:pt>
                <c:pt idx="1671">
                  <c:v>0.1175087536622685</c:v>
                </c:pt>
                <c:pt idx="1672">
                  <c:v>0.11758802537185893</c:v>
                </c:pt>
                <c:pt idx="1673">
                  <c:v>0.11766746455689217</c:v>
                </c:pt>
                <c:pt idx="1674">
                  <c:v>0.11774852267120581</c:v>
                </c:pt>
                <c:pt idx="1675">
                  <c:v>0.11782941331007657</c:v>
                </c:pt>
                <c:pt idx="1676">
                  <c:v>0.11791102967586616</c:v>
                </c:pt>
                <c:pt idx="1677">
                  <c:v>0.11799013391001381</c:v>
                </c:pt>
                <c:pt idx="1678">
                  <c:v>0.11806806581606187</c:v>
                </c:pt>
                <c:pt idx="1679">
                  <c:v>0.11814633267299553</c:v>
                </c:pt>
                <c:pt idx="1680">
                  <c:v>0.11822577185802879</c:v>
                </c:pt>
                <c:pt idx="1681">
                  <c:v>0.11830437366584799</c:v>
                </c:pt>
                <c:pt idx="1682">
                  <c:v>0.11838264052278168</c:v>
                </c:pt>
                <c:pt idx="1683">
                  <c:v>0.11846408941312847</c:v>
                </c:pt>
                <c:pt idx="1684">
                  <c:v>0.11854185384373372</c:v>
                </c:pt>
                <c:pt idx="1685">
                  <c:v>0.11862274448260457</c:v>
                </c:pt>
                <c:pt idx="1686">
                  <c:v>0.118701457940719</c:v>
                </c:pt>
                <c:pt idx="1687">
                  <c:v>0.11878017139883344</c:v>
                </c:pt>
                <c:pt idx="1688">
                  <c:v>0.11885994553475225</c:v>
                </c:pt>
                <c:pt idx="1689">
                  <c:v>0.11894273422864145</c:v>
                </c:pt>
                <c:pt idx="1690">
                  <c:v>0.1190221734136747</c:v>
                </c:pt>
                <c:pt idx="1691">
                  <c:v>0.1191032873531359</c:v>
                </c:pt>
                <c:pt idx="1692">
                  <c:v>0.11918311731420228</c:v>
                </c:pt>
                <c:pt idx="1693">
                  <c:v>0.11926317057585915</c:v>
                </c:pt>
                <c:pt idx="1694">
                  <c:v>0.11933356608698134</c:v>
                </c:pt>
                <c:pt idx="1695">
                  <c:v>0.11941250284568616</c:v>
                </c:pt>
                <c:pt idx="1696">
                  <c:v>0.11949356095999979</c:v>
                </c:pt>
                <c:pt idx="1697">
                  <c:v>0.1195724977187046</c:v>
                </c:pt>
                <c:pt idx="1698">
                  <c:v>0.11965405825934659</c:v>
                </c:pt>
                <c:pt idx="1699">
                  <c:v>0.11973550714969339</c:v>
                </c:pt>
                <c:pt idx="1700">
                  <c:v>0.11981377400662706</c:v>
                </c:pt>
                <c:pt idx="1701">
                  <c:v>0.11989388309343146</c:v>
                </c:pt>
                <c:pt idx="1702">
                  <c:v>0.1199729315024315</c:v>
                </c:pt>
                <c:pt idx="1703">
                  <c:v>0.12005248233775992</c:v>
                </c:pt>
                <c:pt idx="1704">
                  <c:v>0.12013130744616958</c:v>
                </c:pt>
                <c:pt idx="1705">
                  <c:v>0.12021035585516959</c:v>
                </c:pt>
                <c:pt idx="1706">
                  <c:v>0.12029191639581159</c:v>
                </c:pt>
                <c:pt idx="1707">
                  <c:v>0.12037236043350159</c:v>
                </c:pt>
                <c:pt idx="1708">
                  <c:v>0.1204519670939776</c:v>
                </c:pt>
                <c:pt idx="1709">
                  <c:v>0.12053308103343884</c:v>
                </c:pt>
                <c:pt idx="1710">
                  <c:v>0.12061235274302928</c:v>
                </c:pt>
                <c:pt idx="1711">
                  <c:v>0.12069290843101452</c:v>
                </c:pt>
                <c:pt idx="1712">
                  <c:v>0.12077279421722852</c:v>
                </c:pt>
                <c:pt idx="1713">
                  <c:v>0.12085223340226174</c:v>
                </c:pt>
                <c:pt idx="1714">
                  <c:v>0.12093228666391859</c:v>
                </c:pt>
                <c:pt idx="1715">
                  <c:v>0.12101278652675619</c:v>
                </c:pt>
                <c:pt idx="1716">
                  <c:v>0.12109373299077461</c:v>
                </c:pt>
                <c:pt idx="1717">
                  <c:v>0.1211745678044978</c:v>
                </c:pt>
                <c:pt idx="1718">
                  <c:v>0.12124982010346111</c:v>
                </c:pt>
                <c:pt idx="1719">
                  <c:v>0.1213308223926271</c:v>
                </c:pt>
                <c:pt idx="1720">
                  <c:v>0.12141065235369355</c:v>
                </c:pt>
                <c:pt idx="1721">
                  <c:v>0.12149338522243512</c:v>
                </c:pt>
                <c:pt idx="1722">
                  <c:v>0.12157271275717317</c:v>
                </c:pt>
                <c:pt idx="1723">
                  <c:v>0.12164774175554607</c:v>
                </c:pt>
                <c:pt idx="1724">
                  <c:v>0.12172902317045008</c:v>
                </c:pt>
                <c:pt idx="1725">
                  <c:v>0.12180874148122134</c:v>
                </c:pt>
                <c:pt idx="1726">
                  <c:v>0.1218894646446493</c:v>
                </c:pt>
                <c:pt idx="1727">
                  <c:v>0.12196957373145373</c:v>
                </c:pt>
                <c:pt idx="1728">
                  <c:v>0.12204968281825813</c:v>
                </c:pt>
                <c:pt idx="1729">
                  <c:v>0.12212956860447215</c:v>
                </c:pt>
                <c:pt idx="1730">
                  <c:v>0.12221006846730979</c:v>
                </c:pt>
                <c:pt idx="1731">
                  <c:v>0.12228889357571944</c:v>
                </c:pt>
                <c:pt idx="1732">
                  <c:v>0.12236788615957188</c:v>
                </c:pt>
                <c:pt idx="1733">
                  <c:v>0.12244905592418069</c:v>
                </c:pt>
                <c:pt idx="1734">
                  <c:v>0.12252799268288551</c:v>
                </c:pt>
                <c:pt idx="1735">
                  <c:v>0.12260871584631353</c:v>
                </c:pt>
                <c:pt idx="1736">
                  <c:v>0.12268977396062714</c:v>
                </c:pt>
                <c:pt idx="1737">
                  <c:v>0.12277060877435034</c:v>
                </c:pt>
                <c:pt idx="1738">
                  <c:v>0.12285161106351633</c:v>
                </c:pt>
                <c:pt idx="1739">
                  <c:v>0.12293300412871552</c:v>
                </c:pt>
                <c:pt idx="1740">
                  <c:v>0.12301205253771556</c:v>
                </c:pt>
                <c:pt idx="1741">
                  <c:v>0.12309355725321</c:v>
                </c:pt>
                <c:pt idx="1742">
                  <c:v>0.12317210323588162</c:v>
                </c:pt>
                <c:pt idx="1743">
                  <c:v>0.12325332882563801</c:v>
                </c:pt>
                <c:pt idx="1744">
                  <c:v>0.12333461024054201</c:v>
                </c:pt>
                <c:pt idx="1745">
                  <c:v>0.12341293292262324</c:v>
                </c:pt>
                <c:pt idx="1746">
                  <c:v>0.12349320948487048</c:v>
                </c:pt>
                <c:pt idx="1747">
                  <c:v>0.1235732069213797</c:v>
                </c:pt>
                <c:pt idx="1748">
                  <c:v>0.1236532601830365</c:v>
                </c:pt>
                <c:pt idx="1749">
                  <c:v>0.12372309744268276</c:v>
                </c:pt>
                <c:pt idx="1750">
                  <c:v>0.12380125264932118</c:v>
                </c:pt>
                <c:pt idx="1751">
                  <c:v>0.12388141756127322</c:v>
                </c:pt>
                <c:pt idx="1752">
                  <c:v>0.1239575630625981</c:v>
                </c:pt>
                <c:pt idx="1753">
                  <c:v>0.12403979350501129</c:v>
                </c:pt>
                <c:pt idx="1754">
                  <c:v>0.1241205166684393</c:v>
                </c:pt>
                <c:pt idx="1755">
                  <c:v>0.12419950925229174</c:v>
                </c:pt>
                <c:pt idx="1756">
                  <c:v>0.12428229794618094</c:v>
                </c:pt>
                <c:pt idx="1757">
                  <c:v>0.12435520558894507</c:v>
                </c:pt>
                <c:pt idx="1758">
                  <c:v>0.12443453312368311</c:v>
                </c:pt>
                <c:pt idx="1759">
                  <c:v>0.12451609366432508</c:v>
                </c:pt>
                <c:pt idx="1760">
                  <c:v>0.12459653770201511</c:v>
                </c:pt>
                <c:pt idx="1761">
                  <c:v>0.12467458125835837</c:v>
                </c:pt>
                <c:pt idx="1762">
                  <c:v>0.12474413939226658</c:v>
                </c:pt>
                <c:pt idx="1763">
                  <c:v>0.12482240624920025</c:v>
                </c:pt>
                <c:pt idx="1764">
                  <c:v>0.12490240368570947</c:v>
                </c:pt>
                <c:pt idx="1765">
                  <c:v>0.12498195452103789</c:v>
                </c:pt>
                <c:pt idx="1766">
                  <c:v>0.12506172865695667</c:v>
                </c:pt>
                <c:pt idx="1767">
                  <c:v>0.12514328919759873</c:v>
                </c:pt>
                <c:pt idx="1768">
                  <c:v>0.12522563129030706</c:v>
                </c:pt>
                <c:pt idx="1769">
                  <c:v>0.12530428892327392</c:v>
                </c:pt>
                <c:pt idx="1770">
                  <c:v>0.12538316985683118</c:v>
                </c:pt>
                <c:pt idx="1771">
                  <c:v>0.12546322311848798</c:v>
                </c:pt>
                <c:pt idx="1772">
                  <c:v>0.12554377880647322</c:v>
                </c:pt>
                <c:pt idx="1773">
                  <c:v>0.12562662332550989</c:v>
                </c:pt>
                <c:pt idx="1774">
                  <c:v>0.12570656493687155</c:v>
                </c:pt>
                <c:pt idx="1775">
                  <c:v>0.12578533422013363</c:v>
                </c:pt>
                <c:pt idx="1776">
                  <c:v>0.12586561078238084</c:v>
                </c:pt>
                <c:pt idx="1777">
                  <c:v>0.12594454754108567</c:v>
                </c:pt>
                <c:pt idx="1778">
                  <c:v>0.12602432167700447</c:v>
                </c:pt>
                <c:pt idx="1779">
                  <c:v>0.12610437493866128</c:v>
                </c:pt>
                <c:pt idx="1780">
                  <c:v>0.1261850981020893</c:v>
                </c:pt>
                <c:pt idx="1781">
                  <c:v>0.12626386738535134</c:v>
                </c:pt>
                <c:pt idx="1782">
                  <c:v>0.12634179929139941</c:v>
                </c:pt>
                <c:pt idx="1783">
                  <c:v>0.12642140595187543</c:v>
                </c:pt>
                <c:pt idx="1784">
                  <c:v>0.12650084513690871</c:v>
                </c:pt>
                <c:pt idx="1785">
                  <c:v>0.12658061927282752</c:v>
                </c:pt>
                <c:pt idx="1786">
                  <c:v>0.12666111913566513</c:v>
                </c:pt>
                <c:pt idx="1787">
                  <c:v>0.12674184229909316</c:v>
                </c:pt>
                <c:pt idx="1788">
                  <c:v>0.12682206303619276</c:v>
                </c:pt>
                <c:pt idx="1789">
                  <c:v>0.12690144639607842</c:v>
                </c:pt>
                <c:pt idx="1790">
                  <c:v>0.12698060645537365</c:v>
                </c:pt>
                <c:pt idx="1791">
                  <c:v>0.12706032476614484</c:v>
                </c:pt>
                <c:pt idx="1792">
                  <c:v>0.12714054550324447</c:v>
                </c:pt>
                <c:pt idx="1793">
                  <c:v>0.12722160361755805</c:v>
                </c:pt>
                <c:pt idx="1794">
                  <c:v>0.12730299668275727</c:v>
                </c:pt>
                <c:pt idx="1795">
                  <c:v>0.12738171014087171</c:v>
                </c:pt>
                <c:pt idx="1796">
                  <c:v>0.12746444300961329</c:v>
                </c:pt>
                <c:pt idx="1797">
                  <c:v>0.12754466374671292</c:v>
                </c:pt>
                <c:pt idx="1798">
                  <c:v>0.12762332137967974</c:v>
                </c:pt>
                <c:pt idx="1799">
                  <c:v>0.12770504939576457</c:v>
                </c:pt>
                <c:pt idx="1800">
                  <c:v>0.12778515848256899</c:v>
                </c:pt>
                <c:pt idx="1801">
                  <c:v>0.12786643989747301</c:v>
                </c:pt>
                <c:pt idx="1802">
                  <c:v>0.12794721888604862</c:v>
                </c:pt>
                <c:pt idx="1803">
                  <c:v>0.12802157798265029</c:v>
                </c:pt>
                <c:pt idx="1804">
                  <c:v>0.12810107299283113</c:v>
                </c:pt>
                <c:pt idx="1805">
                  <c:v>0.12817833499710801</c:v>
                </c:pt>
                <c:pt idx="1806">
                  <c:v>0.12825676932948443</c:v>
                </c:pt>
                <c:pt idx="1807">
                  <c:v>0.12833559443789416</c:v>
                </c:pt>
                <c:pt idx="1808">
                  <c:v>0.12841631760132219</c:v>
                </c:pt>
                <c:pt idx="1809">
                  <c:v>0.12849877134432572</c:v>
                </c:pt>
                <c:pt idx="1810">
                  <c:v>0.12857720567670214</c:v>
                </c:pt>
                <c:pt idx="1811">
                  <c:v>0.12865128564756589</c:v>
                </c:pt>
                <c:pt idx="1812">
                  <c:v>0.12873100395833714</c:v>
                </c:pt>
                <c:pt idx="1813">
                  <c:v>0.12881111304514153</c:v>
                </c:pt>
                <c:pt idx="1814">
                  <c:v>0.12889256193548831</c:v>
                </c:pt>
                <c:pt idx="1815">
                  <c:v>0.1289726151971452</c:v>
                </c:pt>
                <c:pt idx="1816">
                  <c:v>0.12905434321322995</c:v>
                </c:pt>
                <c:pt idx="1817">
                  <c:v>0.12911681155339313</c:v>
                </c:pt>
                <c:pt idx="1818">
                  <c:v>0.12919686481504991</c:v>
                </c:pt>
                <c:pt idx="1819">
                  <c:v>0.12927619234978793</c:v>
                </c:pt>
                <c:pt idx="1820">
                  <c:v>0.12935658056233043</c:v>
                </c:pt>
                <c:pt idx="1821">
                  <c:v>0.12943205616188411</c:v>
                </c:pt>
                <c:pt idx="1822">
                  <c:v>0.12951250019957408</c:v>
                </c:pt>
                <c:pt idx="1823">
                  <c:v>0.12959032045532698</c:v>
                </c:pt>
                <c:pt idx="1824">
                  <c:v>0.12966886643799863</c:v>
                </c:pt>
                <c:pt idx="1825">
                  <c:v>0.12975014785290268</c:v>
                </c:pt>
                <c:pt idx="1826">
                  <c:v>0.1298285821852791</c:v>
                </c:pt>
                <c:pt idx="1827">
                  <c:v>0.12990863544693593</c:v>
                </c:pt>
                <c:pt idx="1828">
                  <c:v>0.12998824210741197</c:v>
                </c:pt>
                <c:pt idx="1829">
                  <c:v>0.13006812789362596</c:v>
                </c:pt>
                <c:pt idx="1830">
                  <c:v>0.13014818115528282</c:v>
                </c:pt>
                <c:pt idx="1831">
                  <c:v>0.13021628783535347</c:v>
                </c:pt>
                <c:pt idx="1832">
                  <c:v>0.13029784837599545</c:v>
                </c:pt>
                <c:pt idx="1833">
                  <c:v>0.13037935309148985</c:v>
                </c:pt>
                <c:pt idx="1834">
                  <c:v>0.13045823402504708</c:v>
                </c:pt>
                <c:pt idx="1835">
                  <c:v>0.13053873388788473</c:v>
                </c:pt>
                <c:pt idx="1836">
                  <c:v>0.13061968035190311</c:v>
                </c:pt>
                <c:pt idx="1837">
                  <c:v>0.13070135254284032</c:v>
                </c:pt>
                <c:pt idx="1838">
                  <c:v>0.13078302473377745</c:v>
                </c:pt>
                <c:pt idx="1839">
                  <c:v>0.13086447362412426</c:v>
                </c:pt>
                <c:pt idx="1840">
                  <c:v>0.13094553173843793</c:v>
                </c:pt>
                <c:pt idx="1841">
                  <c:v>0.13102435684684755</c:v>
                </c:pt>
                <c:pt idx="1842">
                  <c:v>0.13110334943069998</c:v>
                </c:pt>
                <c:pt idx="1843">
                  <c:v>0.13118312356661876</c:v>
                </c:pt>
                <c:pt idx="1844">
                  <c:v>0.13126340012886603</c:v>
                </c:pt>
                <c:pt idx="1845">
                  <c:v>0.13134496066950802</c:v>
                </c:pt>
                <c:pt idx="1846">
                  <c:v>0.13142339500188446</c:v>
                </c:pt>
                <c:pt idx="1847">
                  <c:v>0.13150249923603211</c:v>
                </c:pt>
                <c:pt idx="1848">
                  <c:v>0.13158322239946013</c:v>
                </c:pt>
                <c:pt idx="1849">
                  <c:v>0.13166098683006539</c:v>
                </c:pt>
                <c:pt idx="1850">
                  <c:v>0.1317410959168698</c:v>
                </c:pt>
                <c:pt idx="1851">
                  <c:v>0.13182109335337897</c:v>
                </c:pt>
                <c:pt idx="1852">
                  <c:v>0.13190203981739745</c:v>
                </c:pt>
                <c:pt idx="1853">
                  <c:v>0.13198203725390661</c:v>
                </c:pt>
                <c:pt idx="1854">
                  <c:v>0.13206058323657827</c:v>
                </c:pt>
                <c:pt idx="1855">
                  <c:v>0.13213918504439753</c:v>
                </c:pt>
                <c:pt idx="1856">
                  <c:v>0.13221812180310238</c:v>
                </c:pt>
                <c:pt idx="1857">
                  <c:v>0.13229968234374434</c:v>
                </c:pt>
                <c:pt idx="1858">
                  <c:v>0.1323789540533348</c:v>
                </c:pt>
                <c:pt idx="1859">
                  <c:v>0.13245895148984405</c:v>
                </c:pt>
                <c:pt idx="1860">
                  <c:v>0.13254034455504324</c:v>
                </c:pt>
                <c:pt idx="1861">
                  <c:v>0.13262084441788083</c:v>
                </c:pt>
                <c:pt idx="1862">
                  <c:v>0.13269994865202844</c:v>
                </c:pt>
                <c:pt idx="1863">
                  <c:v>0.13277877376043809</c:v>
                </c:pt>
                <c:pt idx="1864">
                  <c:v>0.1328565381910434</c:v>
                </c:pt>
                <c:pt idx="1865">
                  <c:v>0.13292676622672278</c:v>
                </c:pt>
                <c:pt idx="1866">
                  <c:v>0.13300553550998484</c:v>
                </c:pt>
                <c:pt idx="1867">
                  <c:v>0.1330839140172137</c:v>
                </c:pt>
                <c:pt idx="1868">
                  <c:v>0.13316379980342771</c:v>
                </c:pt>
                <c:pt idx="1869">
                  <c:v>0.13324508121833176</c:v>
                </c:pt>
                <c:pt idx="1870">
                  <c:v>0.13332485535425051</c:v>
                </c:pt>
                <c:pt idx="1871">
                  <c:v>0.13340429453928382</c:v>
                </c:pt>
                <c:pt idx="1872">
                  <c:v>0.13348451527638339</c:v>
                </c:pt>
                <c:pt idx="1873">
                  <c:v>0.13356590834158261</c:v>
                </c:pt>
                <c:pt idx="1874">
                  <c:v>0.13364640820442025</c:v>
                </c:pt>
                <c:pt idx="1875">
                  <c:v>0.13372523331282993</c:v>
                </c:pt>
                <c:pt idx="1876">
                  <c:v>0.13380562152537229</c:v>
                </c:pt>
                <c:pt idx="1877">
                  <c:v>0.13388506071040554</c:v>
                </c:pt>
                <c:pt idx="1878">
                  <c:v>0.13396572804868592</c:v>
                </c:pt>
                <c:pt idx="1879">
                  <c:v>0.13404645121211398</c:v>
                </c:pt>
                <c:pt idx="1880">
                  <c:v>0.13412494136963796</c:v>
                </c:pt>
                <c:pt idx="1881">
                  <c:v>0.13420666938572276</c:v>
                </c:pt>
                <c:pt idx="1882">
                  <c:v>0.13428448964147569</c:v>
                </c:pt>
                <c:pt idx="1883">
                  <c:v>0.1343635938756233</c:v>
                </c:pt>
                <c:pt idx="1884">
                  <c:v>0.13444465198993691</c:v>
                </c:pt>
                <c:pt idx="1885">
                  <c:v>0.13452325379775615</c:v>
                </c:pt>
                <c:pt idx="1886">
                  <c:v>0.13459470998668269</c:v>
                </c:pt>
                <c:pt idx="1887">
                  <c:v>0.13467627052732473</c:v>
                </c:pt>
                <c:pt idx="1888">
                  <c:v>0.13475654708957188</c:v>
                </c:pt>
                <c:pt idx="1889">
                  <c:v>0.13483849840624712</c:v>
                </c:pt>
                <c:pt idx="1890">
                  <c:v>0.13491698856377118</c:v>
                </c:pt>
                <c:pt idx="1891">
                  <c:v>0.13499821415352756</c:v>
                </c:pt>
                <c:pt idx="1892">
                  <c:v>0.13507815576488916</c:v>
                </c:pt>
                <c:pt idx="1893">
                  <c:v>0.13515971630553111</c:v>
                </c:pt>
                <c:pt idx="1894">
                  <c:v>0.1352233569737939</c:v>
                </c:pt>
                <c:pt idx="1895">
                  <c:v>0.13530463838869788</c:v>
                </c:pt>
                <c:pt idx="1896">
                  <c:v>0.13538564067786391</c:v>
                </c:pt>
                <c:pt idx="1897">
                  <c:v>0.13546669879217751</c:v>
                </c:pt>
                <c:pt idx="1898">
                  <c:v>0.13554675205383435</c:v>
                </c:pt>
                <c:pt idx="1899">
                  <c:v>0.13562747521726234</c:v>
                </c:pt>
                <c:pt idx="1900">
                  <c:v>0.13570819838069034</c:v>
                </c:pt>
                <c:pt idx="1901">
                  <c:v>0.13578869824352791</c:v>
                </c:pt>
                <c:pt idx="1902">
                  <c:v>0.13586763500223281</c:v>
                </c:pt>
                <c:pt idx="1903">
                  <c:v>0.13594880476684162</c:v>
                </c:pt>
                <c:pt idx="1904">
                  <c:v>0.13602930462967919</c:v>
                </c:pt>
                <c:pt idx="1905">
                  <c:v>0.13610980449251681</c:v>
                </c:pt>
                <c:pt idx="1906">
                  <c:v>0.13619069513138762</c:v>
                </c:pt>
                <c:pt idx="1907">
                  <c:v>0.13626896198832128</c:v>
                </c:pt>
                <c:pt idx="1908">
                  <c:v>0.1363487919493877</c:v>
                </c:pt>
                <c:pt idx="1909">
                  <c:v>0.1364291243367825</c:v>
                </c:pt>
                <c:pt idx="1910">
                  <c:v>0.13650856352181573</c:v>
                </c:pt>
                <c:pt idx="1911">
                  <c:v>0.1365856022255022</c:v>
                </c:pt>
                <c:pt idx="1912">
                  <c:v>0.13666470645964982</c:v>
                </c:pt>
                <c:pt idx="1913">
                  <c:v>0.13674397816924033</c:v>
                </c:pt>
                <c:pt idx="1914">
                  <c:v>0.13682191007528838</c:v>
                </c:pt>
                <c:pt idx="1915">
                  <c:v>0.13690101430943599</c:v>
                </c:pt>
                <c:pt idx="1916">
                  <c:v>0.13698268650037324</c:v>
                </c:pt>
                <c:pt idx="1917">
                  <c:v>0.13706279558717765</c:v>
                </c:pt>
                <c:pt idx="1918">
                  <c:v>0.13714430030267202</c:v>
                </c:pt>
                <c:pt idx="1919">
                  <c:v>0.13722379531285281</c:v>
                </c:pt>
                <c:pt idx="1920">
                  <c:v>0.13730490925231403</c:v>
                </c:pt>
                <c:pt idx="1921">
                  <c:v>0.13738423678705208</c:v>
                </c:pt>
                <c:pt idx="1922">
                  <c:v>0.13746306189546176</c:v>
                </c:pt>
                <c:pt idx="1923">
                  <c:v>0.13754255690564252</c:v>
                </c:pt>
                <c:pt idx="1924">
                  <c:v>0.13761027280968</c:v>
                </c:pt>
                <c:pt idx="1925">
                  <c:v>0.13769015859589406</c:v>
                </c:pt>
                <c:pt idx="1926">
                  <c:v>0.13777026768269846</c:v>
                </c:pt>
                <c:pt idx="1927">
                  <c:v>0.13785037676950285</c:v>
                </c:pt>
                <c:pt idx="1928">
                  <c:v>0.13792909022761735</c:v>
                </c:pt>
                <c:pt idx="1929">
                  <c:v>0.13801009251678334</c:v>
                </c:pt>
                <c:pt idx="1930">
                  <c:v>0.13809014577844017</c:v>
                </c:pt>
                <c:pt idx="1931">
                  <c:v>0.13816997573950651</c:v>
                </c:pt>
                <c:pt idx="1932">
                  <c:v>0.13824980570057296</c:v>
                </c:pt>
                <c:pt idx="1933">
                  <c:v>0.1383312545909198</c:v>
                </c:pt>
                <c:pt idx="1934">
                  <c:v>0.138412089404643</c:v>
                </c:pt>
                <c:pt idx="1935">
                  <c:v>0.1384915285896762</c:v>
                </c:pt>
                <c:pt idx="1936">
                  <c:v>0.1385726425291374</c:v>
                </c:pt>
                <c:pt idx="1937">
                  <c:v>0.13865169093813742</c:v>
                </c:pt>
                <c:pt idx="1938">
                  <c:v>0.13873219080097512</c:v>
                </c:pt>
                <c:pt idx="1939">
                  <c:v>0.13881045765790875</c:v>
                </c:pt>
                <c:pt idx="1940">
                  <c:v>0.13889095752074634</c:v>
                </c:pt>
                <c:pt idx="1941">
                  <c:v>0.13896872195135165</c:v>
                </c:pt>
                <c:pt idx="1942">
                  <c:v>0.13904648638195694</c:v>
                </c:pt>
                <c:pt idx="1943">
                  <c:v>0.13912626051787574</c:v>
                </c:pt>
                <c:pt idx="1944">
                  <c:v>0.13920625795438493</c:v>
                </c:pt>
                <c:pt idx="1945">
                  <c:v>0.13928485976220423</c:v>
                </c:pt>
                <c:pt idx="1946">
                  <c:v>0.13936636447769862</c:v>
                </c:pt>
                <c:pt idx="1947">
                  <c:v>0.13944658521479819</c:v>
                </c:pt>
                <c:pt idx="1948">
                  <c:v>0.13952742002852139</c:v>
                </c:pt>
                <c:pt idx="1949">
                  <c:v>0.13960831066739224</c:v>
                </c:pt>
                <c:pt idx="1950">
                  <c:v>0.13968680082491622</c:v>
                </c:pt>
                <c:pt idx="1951">
                  <c:v>0.13976852884100099</c:v>
                </c:pt>
                <c:pt idx="1952">
                  <c:v>0.13984874957810067</c:v>
                </c:pt>
                <c:pt idx="1953">
                  <c:v>0.13992924944093826</c:v>
                </c:pt>
                <c:pt idx="1954">
                  <c:v>0.14000768377331471</c:v>
                </c:pt>
                <c:pt idx="1955">
                  <c:v>0.14008740208408593</c:v>
                </c:pt>
                <c:pt idx="1956">
                  <c:v>0.14016773447148079</c:v>
                </c:pt>
                <c:pt idx="1957">
                  <c:v>0.14024778773313762</c:v>
                </c:pt>
                <c:pt idx="1958">
                  <c:v>0.14032918079833681</c:v>
                </c:pt>
                <c:pt idx="1959">
                  <c:v>0.14040861998337001</c:v>
                </c:pt>
                <c:pt idx="1960">
                  <c:v>0.14048967809768365</c:v>
                </c:pt>
                <c:pt idx="1961">
                  <c:v>0.14056565612356575</c:v>
                </c:pt>
                <c:pt idx="1962">
                  <c:v>0.14064593268581296</c:v>
                </c:pt>
                <c:pt idx="1963">
                  <c:v>0.14072537187084622</c:v>
                </c:pt>
                <c:pt idx="1964">
                  <c:v>0.1408057600833886</c:v>
                </c:pt>
                <c:pt idx="1965">
                  <c:v>0.1408873764491782</c:v>
                </c:pt>
                <c:pt idx="1966">
                  <c:v>0.14096742971083503</c:v>
                </c:pt>
                <c:pt idx="1967">
                  <c:v>0.14104770627308222</c:v>
                </c:pt>
                <c:pt idx="1968">
                  <c:v>0.14112630808090146</c:v>
                </c:pt>
                <c:pt idx="1969">
                  <c:v>0.14120636134255829</c:v>
                </c:pt>
                <c:pt idx="1970">
                  <c:v>0.14128144616607888</c:v>
                </c:pt>
                <c:pt idx="1971">
                  <c:v>0.14136060622537405</c:v>
                </c:pt>
                <c:pt idx="1972">
                  <c:v>0.14144132938880208</c:v>
                </c:pt>
                <c:pt idx="1973">
                  <c:v>0.14152182925163967</c:v>
                </c:pt>
                <c:pt idx="1974">
                  <c:v>0.14160004028342574</c:v>
                </c:pt>
                <c:pt idx="1975">
                  <c:v>0.14168249402642935</c:v>
                </c:pt>
                <c:pt idx="1976">
                  <c:v>0.14176522689517093</c:v>
                </c:pt>
                <c:pt idx="1977">
                  <c:v>0.1418466199603701</c:v>
                </c:pt>
                <c:pt idx="1978">
                  <c:v>0.14192650574658411</c:v>
                </c:pt>
                <c:pt idx="1979">
                  <c:v>0.14200722891001211</c:v>
                </c:pt>
                <c:pt idx="1980">
                  <c:v>0.14208985012845848</c:v>
                </c:pt>
                <c:pt idx="1981">
                  <c:v>0.14217280629779042</c:v>
                </c:pt>
                <c:pt idx="1982">
                  <c:v>0.14225118480501933</c:v>
                </c:pt>
                <c:pt idx="1983">
                  <c:v>0.14233291282110411</c:v>
                </c:pt>
                <c:pt idx="1984">
                  <c:v>0.14241095637744738</c:v>
                </c:pt>
                <c:pt idx="1985">
                  <c:v>0.14249089798880896</c:v>
                </c:pt>
                <c:pt idx="1986">
                  <c:v>0.14257190027797495</c:v>
                </c:pt>
                <c:pt idx="1987">
                  <c:v>0.14265111616241782</c:v>
                </c:pt>
                <c:pt idx="1988">
                  <c:v>0.1427328441785026</c:v>
                </c:pt>
                <c:pt idx="1989">
                  <c:v>0.14281529792150618</c:v>
                </c:pt>
                <c:pt idx="1990">
                  <c:v>0.14289440215565383</c:v>
                </c:pt>
                <c:pt idx="1991">
                  <c:v>0.14297255736229228</c:v>
                </c:pt>
                <c:pt idx="1992">
                  <c:v>0.14305322470057266</c:v>
                </c:pt>
                <c:pt idx="1993">
                  <c:v>0.14313098913117794</c:v>
                </c:pt>
                <c:pt idx="1994">
                  <c:v>0.14320869773663561</c:v>
                </c:pt>
                <c:pt idx="1995">
                  <c:v>0.14328819274681645</c:v>
                </c:pt>
                <c:pt idx="1996">
                  <c:v>0.14336846930906366</c:v>
                </c:pt>
                <c:pt idx="1997">
                  <c:v>0.14344846674557291</c:v>
                </c:pt>
                <c:pt idx="1998">
                  <c:v>0.14352835253178689</c:v>
                </c:pt>
                <c:pt idx="1999">
                  <c:v>0.14360756841622971</c:v>
                </c:pt>
                <c:pt idx="2000">
                  <c:v>0.1436890731317241</c:v>
                </c:pt>
                <c:pt idx="2001">
                  <c:v>0.14376733998865776</c:v>
                </c:pt>
                <c:pt idx="2002">
                  <c:v>0.14384739325031459</c:v>
                </c:pt>
                <c:pt idx="2003">
                  <c:v>0.14392599505813386</c:v>
                </c:pt>
                <c:pt idx="2004">
                  <c:v>0.14400621579523346</c:v>
                </c:pt>
                <c:pt idx="2005">
                  <c:v>0.14408727390954701</c:v>
                </c:pt>
                <c:pt idx="2006">
                  <c:v>0.14416559659162834</c:v>
                </c:pt>
                <c:pt idx="2007">
                  <c:v>0.14424503577666159</c:v>
                </c:pt>
                <c:pt idx="2008">
                  <c:v>0.14432542398920395</c:v>
                </c:pt>
                <c:pt idx="2009">
                  <c:v>0.1444035791958424</c:v>
                </c:pt>
                <c:pt idx="2010">
                  <c:v>0.14448240430425208</c:v>
                </c:pt>
                <c:pt idx="2011">
                  <c:v>0.14456368571915609</c:v>
                </c:pt>
                <c:pt idx="2012">
                  <c:v>0.14464558121068363</c:v>
                </c:pt>
                <c:pt idx="2013">
                  <c:v>0.14472686262558765</c:v>
                </c:pt>
                <c:pt idx="2014">
                  <c:v>0.14480390132927415</c:v>
                </c:pt>
                <c:pt idx="2015">
                  <c:v>0.14488462449270215</c:v>
                </c:pt>
                <c:pt idx="2016">
                  <c:v>0.14496451027891616</c:v>
                </c:pt>
                <c:pt idx="2017">
                  <c:v>0.14504523344234424</c:v>
                </c:pt>
                <c:pt idx="2018">
                  <c:v>0.14512372359986819</c:v>
                </c:pt>
                <c:pt idx="2019">
                  <c:v>0.14520349773578706</c:v>
                </c:pt>
                <c:pt idx="2020">
                  <c:v>0.14528461167524823</c:v>
                </c:pt>
                <c:pt idx="2021">
                  <c:v>0.14536410668542912</c:v>
                </c:pt>
                <c:pt idx="2022">
                  <c:v>0.14544438324767633</c:v>
                </c:pt>
                <c:pt idx="2023">
                  <c:v>0.14552465980992349</c:v>
                </c:pt>
                <c:pt idx="2024">
                  <c:v>0.14560515967276111</c:v>
                </c:pt>
                <c:pt idx="2025">
                  <c:v>0.14568571536074632</c:v>
                </c:pt>
                <c:pt idx="2026">
                  <c:v>0.14576576862240317</c:v>
                </c:pt>
                <c:pt idx="2027">
                  <c:v>0.14584459373081279</c:v>
                </c:pt>
                <c:pt idx="2028">
                  <c:v>0.14592408874099366</c:v>
                </c:pt>
                <c:pt idx="2029">
                  <c:v>0.14600352792602686</c:v>
                </c:pt>
                <c:pt idx="2030">
                  <c:v>0.14608425108945489</c:v>
                </c:pt>
                <c:pt idx="2031">
                  <c:v>0.14616569997980164</c:v>
                </c:pt>
                <c:pt idx="2032">
                  <c:v>0.14624396683673535</c:v>
                </c:pt>
                <c:pt idx="2033">
                  <c:v>0.14632379679780175</c:v>
                </c:pt>
                <c:pt idx="2034">
                  <c:v>0.14639871414587943</c:v>
                </c:pt>
                <c:pt idx="2035">
                  <c:v>0.14647726012855108</c:v>
                </c:pt>
                <c:pt idx="2036">
                  <c:v>0.14655630853755114</c:v>
                </c:pt>
                <c:pt idx="2037">
                  <c:v>0.14663541277169878</c:v>
                </c:pt>
                <c:pt idx="2038">
                  <c:v>0.14671714078778358</c:v>
                </c:pt>
                <c:pt idx="2039">
                  <c:v>0.14679652414766922</c:v>
                </c:pt>
                <c:pt idx="2040">
                  <c:v>0.14687830798890156</c:v>
                </c:pt>
                <c:pt idx="2041">
                  <c:v>0.14695813794996798</c:v>
                </c:pt>
                <c:pt idx="2042">
                  <c:v>0.14703606985601606</c:v>
                </c:pt>
                <c:pt idx="2043">
                  <c:v>0.14711556486619692</c:v>
                </c:pt>
                <c:pt idx="2044">
                  <c:v>0.14719628802962492</c:v>
                </c:pt>
                <c:pt idx="2045">
                  <c:v>0.14727678789246254</c:v>
                </c:pt>
                <c:pt idx="2046">
                  <c:v>0.1473555013505769</c:v>
                </c:pt>
                <c:pt idx="2047">
                  <c:v>0.14743722936666176</c:v>
                </c:pt>
                <c:pt idx="2048">
                  <c:v>0.14751717097802336</c:v>
                </c:pt>
                <c:pt idx="2049">
                  <c:v>0.14759510288407143</c:v>
                </c:pt>
                <c:pt idx="2050">
                  <c:v>0.14767493284513786</c:v>
                </c:pt>
                <c:pt idx="2051">
                  <c:v>0.14775437203017108</c:v>
                </c:pt>
                <c:pt idx="2052">
                  <c:v>0.1478353743193371</c:v>
                </c:pt>
                <c:pt idx="2053">
                  <c:v>0.14791352952597556</c:v>
                </c:pt>
                <c:pt idx="2054">
                  <c:v>0.14799235463438523</c:v>
                </c:pt>
                <c:pt idx="2055">
                  <c:v>0.14807073314161404</c:v>
                </c:pt>
                <c:pt idx="2056">
                  <c:v>0.14815050727753287</c:v>
                </c:pt>
                <c:pt idx="2057">
                  <c:v>0.1482295556865329</c:v>
                </c:pt>
                <c:pt idx="2058">
                  <c:v>0.1483105021505513</c:v>
                </c:pt>
                <c:pt idx="2059">
                  <c:v>0.14839027628647017</c:v>
                </c:pt>
                <c:pt idx="2060">
                  <c:v>0.148470050422389</c:v>
                </c:pt>
                <c:pt idx="2061">
                  <c:v>0.14855027115948863</c:v>
                </c:pt>
                <c:pt idx="2062">
                  <c:v>0.14863155257439262</c:v>
                </c:pt>
                <c:pt idx="2063">
                  <c:v>0.14871333641562501</c:v>
                </c:pt>
                <c:pt idx="2064">
                  <c:v>0.14879445035508621</c:v>
                </c:pt>
                <c:pt idx="2065">
                  <c:v>0.14887294051261021</c:v>
                </c:pt>
                <c:pt idx="2066">
                  <c:v>0.14895237969764344</c:v>
                </c:pt>
                <c:pt idx="2067">
                  <c:v>0.1490330470359239</c:v>
                </c:pt>
                <c:pt idx="2068">
                  <c:v>0.14911332359817109</c:v>
                </c:pt>
                <c:pt idx="2069">
                  <c:v>0.1491920928814332</c:v>
                </c:pt>
                <c:pt idx="2070">
                  <c:v>0.1492744349741415</c:v>
                </c:pt>
                <c:pt idx="2071">
                  <c:v>0.14935727949317823</c:v>
                </c:pt>
                <c:pt idx="2072">
                  <c:v>0.14944012401221501</c:v>
                </c:pt>
                <c:pt idx="2073">
                  <c:v>0.14951861416973905</c:v>
                </c:pt>
                <c:pt idx="2074">
                  <c:v>0.14959738345300114</c:v>
                </c:pt>
                <c:pt idx="2075">
                  <c:v>0.1496782740918719</c:v>
                </c:pt>
                <c:pt idx="2076">
                  <c:v>0.14975743415116718</c:v>
                </c:pt>
                <c:pt idx="2077">
                  <c:v>0.14983665003560995</c:v>
                </c:pt>
                <c:pt idx="2078">
                  <c:v>0.149917373199038</c:v>
                </c:pt>
                <c:pt idx="2079">
                  <c:v>0.14999720316010445</c:v>
                </c:pt>
                <c:pt idx="2080">
                  <c:v>0.15007653069484239</c:v>
                </c:pt>
                <c:pt idx="2081">
                  <c:v>0.1501579795851892</c:v>
                </c:pt>
                <c:pt idx="2082">
                  <c:v>0.15023624644212294</c:v>
                </c:pt>
                <c:pt idx="2083">
                  <c:v>0.1503165230043701</c:v>
                </c:pt>
                <c:pt idx="2084">
                  <c:v>0.15039925587311168</c:v>
                </c:pt>
                <c:pt idx="2085">
                  <c:v>0.15047830428211173</c:v>
                </c:pt>
                <c:pt idx="2086">
                  <c:v>0.15056126045144369</c:v>
                </c:pt>
                <c:pt idx="2087">
                  <c:v>0.15064014138500093</c:v>
                </c:pt>
                <c:pt idx="2088">
                  <c:v>0.15071941309459139</c:v>
                </c:pt>
                <c:pt idx="2089">
                  <c:v>0.15079874062932941</c:v>
                </c:pt>
                <c:pt idx="2090">
                  <c:v>0.1508780681640674</c:v>
                </c:pt>
                <c:pt idx="2091">
                  <c:v>0.15095756317424824</c:v>
                </c:pt>
                <c:pt idx="2092">
                  <c:v>0.15103694653413391</c:v>
                </c:pt>
                <c:pt idx="2093">
                  <c:v>0.15111683232034792</c:v>
                </c:pt>
                <c:pt idx="2094">
                  <c:v>0.15119509917728161</c:v>
                </c:pt>
                <c:pt idx="2095">
                  <c:v>0.15127481748805277</c:v>
                </c:pt>
                <c:pt idx="2096">
                  <c:v>0.15135498240000483</c:v>
                </c:pt>
                <c:pt idx="2097">
                  <c:v>0.15143631964005641</c:v>
                </c:pt>
                <c:pt idx="2098">
                  <c:v>0.15151737775437002</c:v>
                </c:pt>
                <c:pt idx="2099">
                  <c:v>0.15159692858969845</c:v>
                </c:pt>
                <c:pt idx="2100">
                  <c:v>0.1516763677747317</c:v>
                </c:pt>
                <c:pt idx="2101">
                  <c:v>0.1517570909381597</c:v>
                </c:pt>
                <c:pt idx="2102">
                  <c:v>0.15183725585011174</c:v>
                </c:pt>
                <c:pt idx="2103">
                  <c:v>0.15191775571294935</c:v>
                </c:pt>
                <c:pt idx="2104">
                  <c:v>0.15199803227519657</c:v>
                </c:pt>
                <c:pt idx="2105">
                  <c:v>0.15208227242292333</c:v>
                </c:pt>
                <c:pt idx="2106">
                  <c:v>0.15215959025234774</c:v>
                </c:pt>
                <c:pt idx="2107">
                  <c:v>0.15223768963383863</c:v>
                </c:pt>
                <c:pt idx="2108">
                  <c:v>0.15231601231591987</c:v>
                </c:pt>
                <c:pt idx="2109">
                  <c:v>0.15239461412373911</c:v>
                </c:pt>
                <c:pt idx="2110">
                  <c:v>0.15247639796497151</c:v>
                </c:pt>
                <c:pt idx="2111">
                  <c:v>0.15255633957633319</c:v>
                </c:pt>
                <c:pt idx="2112">
                  <c:v>0.15263482973385711</c:v>
                </c:pt>
                <c:pt idx="2113">
                  <c:v>0.15271527377154717</c:v>
                </c:pt>
                <c:pt idx="2114">
                  <c:v>0.15279454548113766</c:v>
                </c:pt>
                <c:pt idx="2115">
                  <c:v>0.15287459874279441</c:v>
                </c:pt>
                <c:pt idx="2116">
                  <c:v>0.15293768115958123</c:v>
                </c:pt>
                <c:pt idx="2117">
                  <c:v>0.15301901839963278</c:v>
                </c:pt>
                <c:pt idx="2118">
                  <c:v>0.15309985321335595</c:v>
                </c:pt>
                <c:pt idx="2119">
                  <c:v>0.15318085550252197</c:v>
                </c:pt>
                <c:pt idx="2120">
                  <c:v>0.15326241604316398</c:v>
                </c:pt>
                <c:pt idx="2121">
                  <c:v>0.15334263678026364</c:v>
                </c:pt>
                <c:pt idx="2122">
                  <c:v>0.15342107111264006</c:v>
                </c:pt>
                <c:pt idx="2123">
                  <c:v>0.15350279912872483</c:v>
                </c:pt>
                <c:pt idx="2124">
                  <c:v>0.15358262908979123</c:v>
                </c:pt>
                <c:pt idx="2125">
                  <c:v>0.15366312895262887</c:v>
                </c:pt>
                <c:pt idx="2126">
                  <c:v>0.15374139580956256</c:v>
                </c:pt>
                <c:pt idx="2127">
                  <c:v>0.15382061169400535</c:v>
                </c:pt>
                <c:pt idx="2128">
                  <c:v>0.15390496349202734</c:v>
                </c:pt>
                <c:pt idx="2129">
                  <c:v>0.15398395607587975</c:v>
                </c:pt>
                <c:pt idx="2130">
                  <c:v>0.15406300448487981</c:v>
                </c:pt>
                <c:pt idx="2131">
                  <c:v>0.15414205289387983</c:v>
                </c:pt>
                <c:pt idx="2132">
                  <c:v>0.15422037557596111</c:v>
                </c:pt>
                <c:pt idx="2133">
                  <c:v>0.15430188029145547</c:v>
                </c:pt>
                <c:pt idx="2134">
                  <c:v>0.15438092870045547</c:v>
                </c:pt>
                <c:pt idx="2135">
                  <c:v>0.15446120526270274</c:v>
                </c:pt>
                <c:pt idx="2136">
                  <c:v>0.15454276580334472</c:v>
                </c:pt>
                <c:pt idx="2137">
                  <c:v>0.15462159091175431</c:v>
                </c:pt>
                <c:pt idx="2138">
                  <c:v>0.15467808596112445</c:v>
                </c:pt>
                <c:pt idx="2139">
                  <c:v>0.15475981397720923</c:v>
                </c:pt>
                <c:pt idx="2140">
                  <c:v>0.15484137451785124</c:v>
                </c:pt>
                <c:pt idx="2141">
                  <c:v>0.15492053457714647</c:v>
                </c:pt>
                <c:pt idx="2142">
                  <c:v>0.15500030871306528</c:v>
                </c:pt>
                <c:pt idx="2143">
                  <c:v>0.1550817017782645</c:v>
                </c:pt>
                <c:pt idx="2144">
                  <c:v>0.15516225746624973</c:v>
                </c:pt>
                <c:pt idx="2145">
                  <c:v>0.15524325975541575</c:v>
                </c:pt>
                <c:pt idx="2146">
                  <c:v>0.15532202903867767</c:v>
                </c:pt>
                <c:pt idx="2147">
                  <c:v>0.15540392453020535</c:v>
                </c:pt>
                <c:pt idx="2148">
                  <c:v>0.15548509429481411</c:v>
                </c:pt>
                <c:pt idx="2149">
                  <c:v>0.1555649800810282</c:v>
                </c:pt>
                <c:pt idx="2150">
                  <c:v>0.15564670809711292</c:v>
                </c:pt>
                <c:pt idx="2151">
                  <c:v>0.15572759873598371</c:v>
                </c:pt>
                <c:pt idx="2152">
                  <c:v>0.15580871267544491</c:v>
                </c:pt>
                <c:pt idx="2153">
                  <c:v>0.15588893341254453</c:v>
                </c:pt>
                <c:pt idx="2154">
                  <c:v>0.15596708861918299</c:v>
                </c:pt>
                <c:pt idx="2155">
                  <c:v>0.15604864915982503</c:v>
                </c:pt>
                <c:pt idx="2156">
                  <c:v>0.15612870242148183</c:v>
                </c:pt>
                <c:pt idx="2157">
                  <c:v>0.15620925810946706</c:v>
                </c:pt>
                <c:pt idx="2158">
                  <c:v>0.15628791574243389</c:v>
                </c:pt>
                <c:pt idx="2159">
                  <c:v>0.15636774570350026</c:v>
                </c:pt>
                <c:pt idx="2160">
                  <c:v>0.15644785479030476</c:v>
                </c:pt>
                <c:pt idx="2161">
                  <c:v>0.15652589834664793</c:v>
                </c:pt>
                <c:pt idx="2162">
                  <c:v>0.15660494675564796</c:v>
                </c:pt>
                <c:pt idx="2163">
                  <c:v>0.15668762379924192</c:v>
                </c:pt>
                <c:pt idx="2164">
                  <c:v>0.15676767706089878</c:v>
                </c:pt>
                <c:pt idx="2165">
                  <c:v>0.15684142208087692</c:v>
                </c:pt>
                <c:pt idx="2166">
                  <c:v>0.15692125204194338</c:v>
                </c:pt>
                <c:pt idx="2167">
                  <c:v>0.15700281258258533</c:v>
                </c:pt>
                <c:pt idx="2168">
                  <c:v>0.15707728332948229</c:v>
                </c:pt>
                <c:pt idx="2169">
                  <c:v>0.15715834144379592</c:v>
                </c:pt>
                <c:pt idx="2170">
                  <c:v>0.15723939955810953</c:v>
                </c:pt>
                <c:pt idx="2171">
                  <c:v>0.15732096009875143</c:v>
                </c:pt>
                <c:pt idx="2172">
                  <c:v>0.15739939443112796</c:v>
                </c:pt>
                <c:pt idx="2173">
                  <c:v>0.15748067584603195</c:v>
                </c:pt>
                <c:pt idx="2174">
                  <c:v>0.15756195726093591</c:v>
                </c:pt>
                <c:pt idx="2175">
                  <c:v>0.15764413187820156</c:v>
                </c:pt>
                <c:pt idx="2176">
                  <c:v>0.15772418513985834</c:v>
                </c:pt>
                <c:pt idx="2177">
                  <c:v>0.15780524325417195</c:v>
                </c:pt>
                <c:pt idx="2178">
                  <c:v>0.15788512904038596</c:v>
                </c:pt>
                <c:pt idx="2179">
                  <c:v>0.15796434492482886</c:v>
                </c:pt>
                <c:pt idx="2180">
                  <c:v>0.15804545886429008</c:v>
                </c:pt>
                <c:pt idx="2181">
                  <c:v>0.15812339077033813</c:v>
                </c:pt>
                <c:pt idx="2182">
                  <c:v>0.15820433723435651</c:v>
                </c:pt>
                <c:pt idx="2183">
                  <c:v>0.15828299486732339</c:v>
                </c:pt>
                <c:pt idx="2184">
                  <c:v>0.15836355055530854</c:v>
                </c:pt>
                <c:pt idx="2185">
                  <c:v>0.15844237566371819</c:v>
                </c:pt>
                <c:pt idx="2186">
                  <c:v>0.15852254057567022</c:v>
                </c:pt>
                <c:pt idx="2187">
                  <c:v>0.15860376616542665</c:v>
                </c:pt>
                <c:pt idx="2188">
                  <c:v>0.1586842102031166</c:v>
                </c:pt>
                <c:pt idx="2189">
                  <c:v>0.15876510084198747</c:v>
                </c:pt>
                <c:pt idx="2190">
                  <c:v>0.15884387012524948</c:v>
                </c:pt>
                <c:pt idx="2191">
                  <c:v>0.15892208115703554</c:v>
                </c:pt>
                <c:pt idx="2192">
                  <c:v>0.1590036416976775</c:v>
                </c:pt>
                <c:pt idx="2193">
                  <c:v>0.15908352748389151</c:v>
                </c:pt>
                <c:pt idx="2194">
                  <c:v>0.15916525549997637</c:v>
                </c:pt>
                <c:pt idx="2195">
                  <c:v>0.15924687186576594</c:v>
                </c:pt>
                <c:pt idx="2196">
                  <c:v>0.15932670182683234</c:v>
                </c:pt>
                <c:pt idx="2197">
                  <c:v>0.15940898809439316</c:v>
                </c:pt>
                <c:pt idx="2198">
                  <c:v>0.15948809232854075</c:v>
                </c:pt>
                <c:pt idx="2199">
                  <c:v>0.15956691743695042</c:v>
                </c:pt>
                <c:pt idx="2200">
                  <c:v>0.15963519159246389</c:v>
                </c:pt>
                <c:pt idx="2201">
                  <c:v>0.15971602640618707</c:v>
                </c:pt>
                <c:pt idx="2202">
                  <c:v>0.1597973636462387</c:v>
                </c:pt>
                <c:pt idx="2203">
                  <c:v>0.15987713778215748</c:v>
                </c:pt>
                <c:pt idx="2204">
                  <c:v>0.15995786094558545</c:v>
                </c:pt>
                <c:pt idx="2205">
                  <c:v>0.16003629527796195</c:v>
                </c:pt>
                <c:pt idx="2206">
                  <c:v>0.16011701844138992</c:v>
                </c:pt>
                <c:pt idx="2207">
                  <c:v>0.16019813238085112</c:v>
                </c:pt>
                <c:pt idx="2208">
                  <c:v>0.16027785069162237</c:v>
                </c:pt>
                <c:pt idx="2209">
                  <c:v>0.16035879715564078</c:v>
                </c:pt>
                <c:pt idx="2210">
                  <c:v>0.16043991109510197</c:v>
                </c:pt>
                <c:pt idx="2211">
                  <c:v>0.16052119251000596</c:v>
                </c:pt>
                <c:pt idx="2212">
                  <c:v>0.16060046421959639</c:v>
                </c:pt>
                <c:pt idx="2213">
                  <c:v>0.16068007088007241</c:v>
                </c:pt>
                <c:pt idx="2214">
                  <c:v>0.1607600124914341</c:v>
                </c:pt>
                <c:pt idx="2215">
                  <c:v>0.16084040070397648</c:v>
                </c:pt>
                <c:pt idx="2216">
                  <c:v>0.1609185000854674</c:v>
                </c:pt>
                <c:pt idx="2217">
                  <c:v>0.16099665529210583</c:v>
                </c:pt>
                <c:pt idx="2218">
                  <c:v>0.16107542457536786</c:v>
                </c:pt>
                <c:pt idx="2219">
                  <c:v>0.16115464045981068</c:v>
                </c:pt>
                <c:pt idx="2220">
                  <c:v>0.16123447042087713</c:v>
                </c:pt>
                <c:pt idx="2221">
                  <c:v>0.16131597513637147</c:v>
                </c:pt>
                <c:pt idx="2222">
                  <c:v>0.16139669829979944</c:v>
                </c:pt>
                <c:pt idx="2223">
                  <c:v>0.16147758893867023</c:v>
                </c:pt>
                <c:pt idx="2224">
                  <c:v>0.16154067135545699</c:v>
                </c:pt>
                <c:pt idx="2225">
                  <c:v>0.1616192173381287</c:v>
                </c:pt>
                <c:pt idx="2226">
                  <c:v>0.16169910312434274</c:v>
                </c:pt>
                <c:pt idx="2227">
                  <c:v>0.1617806636649847</c:v>
                </c:pt>
                <c:pt idx="2228">
                  <c:v>0.1618618892547411</c:v>
                </c:pt>
                <c:pt idx="2229">
                  <c:v>0.16194216581698834</c:v>
                </c:pt>
                <c:pt idx="2230">
                  <c:v>0.16202244237923552</c:v>
                </c:pt>
                <c:pt idx="2231">
                  <c:v>0.16210333301810631</c:v>
                </c:pt>
                <c:pt idx="2232">
                  <c:v>0.16218444695756751</c:v>
                </c:pt>
                <c:pt idx="2233">
                  <c:v>0.16226288128994398</c:v>
                </c:pt>
                <c:pt idx="2234">
                  <c:v>0.16234360445337198</c:v>
                </c:pt>
                <c:pt idx="2235">
                  <c:v>0.16240691017074915</c:v>
                </c:pt>
                <c:pt idx="2236">
                  <c:v>0.16248847071139116</c:v>
                </c:pt>
                <c:pt idx="2237">
                  <c:v>0.16256790989642442</c:v>
                </c:pt>
                <c:pt idx="2238">
                  <c:v>0.16264824228381919</c:v>
                </c:pt>
                <c:pt idx="2239">
                  <c:v>0.16272835137062364</c:v>
                </c:pt>
                <c:pt idx="2240">
                  <c:v>0.16280661822755721</c:v>
                </c:pt>
                <c:pt idx="2241">
                  <c:v>0.16288722974069009</c:v>
                </c:pt>
                <c:pt idx="2242">
                  <c:v>0.16296516164673819</c:v>
                </c:pt>
                <c:pt idx="2243">
                  <c:v>0.16304460083177141</c:v>
                </c:pt>
                <c:pt idx="2244">
                  <c:v>0.16312286768870499</c:v>
                </c:pt>
                <c:pt idx="2245">
                  <c:v>0.1632016369719671</c:v>
                </c:pt>
                <c:pt idx="2246">
                  <c:v>0.16328297421201868</c:v>
                </c:pt>
                <c:pt idx="2247">
                  <c:v>0.16336207844616629</c:v>
                </c:pt>
                <c:pt idx="2248">
                  <c:v>0.16344213170782321</c:v>
                </c:pt>
                <c:pt idx="2249">
                  <c:v>0.1635114107159934</c:v>
                </c:pt>
                <c:pt idx="2250">
                  <c:v>0.16358956592263182</c:v>
                </c:pt>
                <c:pt idx="2251">
                  <c:v>0.16366967500943624</c:v>
                </c:pt>
                <c:pt idx="2252">
                  <c:v>0.1637491141944695</c:v>
                </c:pt>
                <c:pt idx="2253">
                  <c:v>0.16382810677832194</c:v>
                </c:pt>
                <c:pt idx="2254">
                  <c:v>0.16390816003997874</c:v>
                </c:pt>
                <c:pt idx="2255">
                  <c:v>0.1639898880560636</c:v>
                </c:pt>
                <c:pt idx="2256">
                  <c:v>0.16407144859670555</c:v>
                </c:pt>
                <c:pt idx="2257">
                  <c:v>0.1641494921530488</c:v>
                </c:pt>
                <c:pt idx="2258">
                  <c:v>0.1642277590099824</c:v>
                </c:pt>
                <c:pt idx="2259">
                  <c:v>0.16430781227163924</c:v>
                </c:pt>
                <c:pt idx="2260">
                  <c:v>0.16438864708536247</c:v>
                </c:pt>
                <c:pt idx="2261">
                  <c:v>0.16446713724288653</c:v>
                </c:pt>
                <c:pt idx="2262">
                  <c:v>0.16454752545542894</c:v>
                </c:pt>
                <c:pt idx="2263">
                  <c:v>0.16462769036738095</c:v>
                </c:pt>
                <c:pt idx="2264">
                  <c:v>0.16470657130093819</c:v>
                </c:pt>
                <c:pt idx="2265">
                  <c:v>0.16478634543685705</c:v>
                </c:pt>
                <c:pt idx="2266">
                  <c:v>0.16486556132129987</c:v>
                </c:pt>
                <c:pt idx="2267">
                  <c:v>0.16494550293266147</c:v>
                </c:pt>
                <c:pt idx="2268">
                  <c:v>0.16502427221592353</c:v>
                </c:pt>
                <c:pt idx="2269">
                  <c:v>0.1651060002320083</c:v>
                </c:pt>
                <c:pt idx="2270">
                  <c:v>0.16518605349366514</c:v>
                </c:pt>
                <c:pt idx="2271">
                  <c:v>0.16526616258046961</c:v>
                </c:pt>
                <c:pt idx="2272">
                  <c:v>0.16534655079301194</c:v>
                </c:pt>
                <c:pt idx="2273">
                  <c:v>0.16542788803306357</c:v>
                </c:pt>
                <c:pt idx="2274">
                  <c:v>0.1655082204204584</c:v>
                </c:pt>
                <c:pt idx="2275">
                  <c:v>0.16558765960549163</c:v>
                </c:pt>
                <c:pt idx="2276">
                  <c:v>0.1656664847139013</c:v>
                </c:pt>
                <c:pt idx="2277">
                  <c:v>0.1657463146749677</c:v>
                </c:pt>
                <c:pt idx="2278">
                  <c:v>0.16582547473426293</c:v>
                </c:pt>
                <c:pt idx="2279">
                  <c:v>0.16590681197431451</c:v>
                </c:pt>
                <c:pt idx="2280">
                  <c:v>0.16598837251495652</c:v>
                </c:pt>
                <c:pt idx="2281">
                  <c:v>0.16606742092395654</c:v>
                </c:pt>
                <c:pt idx="2282">
                  <c:v>0.16614741836046579</c:v>
                </c:pt>
                <c:pt idx="2283">
                  <c:v>0.166227415796975</c:v>
                </c:pt>
                <c:pt idx="2284">
                  <c:v>0.1663088088621742</c:v>
                </c:pt>
                <c:pt idx="2285">
                  <c:v>0.16638824804720745</c:v>
                </c:pt>
                <c:pt idx="2286">
                  <c:v>0.16647086926565371</c:v>
                </c:pt>
                <c:pt idx="2287">
                  <c:v>0.16655086670216299</c:v>
                </c:pt>
                <c:pt idx="2288">
                  <c:v>0.16663147821529581</c:v>
                </c:pt>
                <c:pt idx="2289">
                  <c:v>0.16671220137872383</c:v>
                </c:pt>
                <c:pt idx="2290">
                  <c:v>0.16679113813742874</c:v>
                </c:pt>
                <c:pt idx="2291">
                  <c:v>0.16687163800026625</c:v>
                </c:pt>
                <c:pt idx="2292">
                  <c:v>0.16695414756841745</c:v>
                </c:pt>
                <c:pt idx="2293">
                  <c:v>0.16703386587918867</c:v>
                </c:pt>
                <c:pt idx="2294">
                  <c:v>0.16711403079114076</c:v>
                </c:pt>
                <c:pt idx="2295">
                  <c:v>0.16719464230427353</c:v>
                </c:pt>
                <c:pt idx="2296">
                  <c:v>0.16727447226533992</c:v>
                </c:pt>
                <c:pt idx="2297">
                  <c:v>0.16735407892581591</c:v>
                </c:pt>
                <c:pt idx="2298">
                  <c:v>0.1674346346138012</c:v>
                </c:pt>
                <c:pt idx="2299">
                  <c:v>0.16751597185385275</c:v>
                </c:pt>
                <c:pt idx="2300">
                  <c:v>0.16759390375990085</c:v>
                </c:pt>
                <c:pt idx="2301">
                  <c:v>0.16767658080349479</c:v>
                </c:pt>
                <c:pt idx="2302">
                  <c:v>0.16775568503764243</c:v>
                </c:pt>
                <c:pt idx="2303">
                  <c:v>0.16783696645254642</c:v>
                </c:pt>
                <c:pt idx="2304">
                  <c:v>0.16791685223876046</c:v>
                </c:pt>
                <c:pt idx="2305">
                  <c:v>0.16799657054953171</c:v>
                </c:pt>
                <c:pt idx="2306">
                  <c:v>0.16807762866384524</c:v>
                </c:pt>
                <c:pt idx="2307">
                  <c:v>0.16815829600212576</c:v>
                </c:pt>
                <c:pt idx="2308">
                  <c:v>0.16823896334040614</c:v>
                </c:pt>
                <c:pt idx="2309">
                  <c:v>0.16831968650383414</c:v>
                </c:pt>
                <c:pt idx="2310">
                  <c:v>0.16840040966726216</c:v>
                </c:pt>
                <c:pt idx="2311">
                  <c:v>0.16848197020790412</c:v>
                </c:pt>
                <c:pt idx="2312">
                  <c:v>0.16856269337133215</c:v>
                </c:pt>
                <c:pt idx="2313">
                  <c:v>0.16864096022826577</c:v>
                </c:pt>
                <c:pt idx="2314">
                  <c:v>0.16872207416772697</c:v>
                </c:pt>
                <c:pt idx="2315">
                  <c:v>0.16880279733115494</c:v>
                </c:pt>
                <c:pt idx="2316">
                  <c:v>0.16888307389340221</c:v>
                </c:pt>
                <c:pt idx="2317">
                  <c:v>0.16896184317666427</c:v>
                </c:pt>
                <c:pt idx="2318">
                  <c:v>0.1690418964383211</c:v>
                </c:pt>
                <c:pt idx="2319">
                  <c:v>0.16912167057423988</c:v>
                </c:pt>
                <c:pt idx="2320">
                  <c:v>0.1692027845137011</c:v>
                </c:pt>
                <c:pt idx="2321">
                  <c:v>0.16928272612506273</c:v>
                </c:pt>
                <c:pt idx="2322">
                  <c:v>0.16936222113524357</c:v>
                </c:pt>
                <c:pt idx="2323">
                  <c:v>0.1694425535226384</c:v>
                </c:pt>
                <c:pt idx="2324">
                  <c:v>0.1695250072656419</c:v>
                </c:pt>
                <c:pt idx="2325">
                  <c:v>0.16960628868054592</c:v>
                </c:pt>
                <c:pt idx="2326">
                  <c:v>0.16968634194220278</c:v>
                </c:pt>
                <c:pt idx="2327">
                  <c:v>0.16976801413313994</c:v>
                </c:pt>
                <c:pt idx="2328">
                  <c:v>0.1698485698211252</c:v>
                </c:pt>
                <c:pt idx="2329">
                  <c:v>0.16993001871147198</c:v>
                </c:pt>
                <c:pt idx="2330">
                  <c:v>0.1700121375035899</c:v>
                </c:pt>
                <c:pt idx="2331">
                  <c:v>0.17009319561790354</c:v>
                </c:pt>
                <c:pt idx="2332">
                  <c:v>0.17017202072631318</c:v>
                </c:pt>
                <c:pt idx="2333">
                  <c:v>0.1702498968072137</c:v>
                </c:pt>
                <c:pt idx="2334">
                  <c:v>0.17032766123781889</c:v>
                </c:pt>
                <c:pt idx="2335">
                  <c:v>0.17040698877255694</c:v>
                </c:pt>
                <c:pt idx="2336">
                  <c:v>0.17048609300670461</c:v>
                </c:pt>
                <c:pt idx="2337">
                  <c:v>0.17056854674970814</c:v>
                </c:pt>
                <c:pt idx="2338">
                  <c:v>0.17064742768326541</c:v>
                </c:pt>
                <c:pt idx="2339">
                  <c:v>0.17072731346947945</c:v>
                </c:pt>
                <c:pt idx="2340">
                  <c:v>0.17080680847966026</c:v>
                </c:pt>
                <c:pt idx="2341">
                  <c:v>0.17088161417744283</c:v>
                </c:pt>
                <c:pt idx="2342">
                  <c:v>0.17096200238998521</c:v>
                </c:pt>
                <c:pt idx="2343">
                  <c:v>0.17104188817619928</c:v>
                </c:pt>
                <c:pt idx="2344">
                  <c:v>0.17112311376595563</c:v>
                </c:pt>
                <c:pt idx="2345">
                  <c:v>0.17120573498440203</c:v>
                </c:pt>
                <c:pt idx="2346">
                  <c:v>0.17128629067238724</c:v>
                </c:pt>
                <c:pt idx="2347">
                  <c:v>0.17136517160594447</c:v>
                </c:pt>
                <c:pt idx="2348">
                  <c:v>0.17144533651789656</c:v>
                </c:pt>
                <c:pt idx="2349">
                  <c:v>0.17152645045735773</c:v>
                </c:pt>
                <c:pt idx="2350">
                  <c:v>0.17160466148914372</c:v>
                </c:pt>
                <c:pt idx="2351">
                  <c:v>0.17168689193155687</c:v>
                </c:pt>
                <c:pt idx="2352">
                  <c:v>0.17176806169616574</c:v>
                </c:pt>
                <c:pt idx="2353">
                  <c:v>0.17184900816018414</c:v>
                </c:pt>
                <c:pt idx="2354">
                  <c:v>0.17192928472243141</c:v>
                </c:pt>
                <c:pt idx="2355">
                  <c:v>0.17200933798408816</c:v>
                </c:pt>
                <c:pt idx="2356">
                  <c:v>0.17209123347561575</c:v>
                </c:pt>
                <c:pt idx="2357">
                  <c:v>0.17217156586301052</c:v>
                </c:pt>
                <c:pt idx="2358">
                  <c:v>0.17225441038204733</c:v>
                </c:pt>
                <c:pt idx="2359">
                  <c:v>0.17233446364370414</c:v>
                </c:pt>
                <c:pt idx="2360">
                  <c:v>0.17241300962637582</c:v>
                </c:pt>
                <c:pt idx="2361">
                  <c:v>0.17249228133596628</c:v>
                </c:pt>
                <c:pt idx="2362">
                  <c:v>0.17257233459762311</c:v>
                </c:pt>
                <c:pt idx="2363">
                  <c:v>0.17265143883177073</c:v>
                </c:pt>
                <c:pt idx="2364">
                  <c:v>0.17272981733899953</c:v>
                </c:pt>
                <c:pt idx="2365">
                  <c:v>0.17280808419593324</c:v>
                </c:pt>
                <c:pt idx="2366">
                  <c:v>0.172887579206114</c:v>
                </c:pt>
                <c:pt idx="2367">
                  <c:v>0.17296618101393332</c:v>
                </c:pt>
                <c:pt idx="2368">
                  <c:v>0.17304751825398487</c:v>
                </c:pt>
                <c:pt idx="2369">
                  <c:v>0.1731179137651071</c:v>
                </c:pt>
                <c:pt idx="2370">
                  <c:v>0.17319606897174553</c:v>
                </c:pt>
                <c:pt idx="2371">
                  <c:v>0.17327528485618837</c:v>
                </c:pt>
                <c:pt idx="2372">
                  <c:v>0.17335522646754997</c:v>
                </c:pt>
                <c:pt idx="2373">
                  <c:v>0.17343393992566444</c:v>
                </c:pt>
                <c:pt idx="2374">
                  <c:v>0.17351293250951691</c:v>
                </c:pt>
                <c:pt idx="2375">
                  <c:v>0.17357501007364687</c:v>
                </c:pt>
                <c:pt idx="2376">
                  <c:v>0.17365478420956568</c:v>
                </c:pt>
                <c:pt idx="2377">
                  <c:v>0.17373589814902693</c:v>
                </c:pt>
                <c:pt idx="2378">
                  <c:v>0.17381723538907851</c:v>
                </c:pt>
                <c:pt idx="2379">
                  <c:v>0.1738982376782445</c:v>
                </c:pt>
                <c:pt idx="2380">
                  <c:v>0.17397929579255811</c:v>
                </c:pt>
                <c:pt idx="2381">
                  <c:v>0.17404812819954754</c:v>
                </c:pt>
                <c:pt idx="2382">
                  <c:v>0.17412924213900874</c:v>
                </c:pt>
                <c:pt idx="2383">
                  <c:v>0.17421046772876517</c:v>
                </c:pt>
                <c:pt idx="2384">
                  <c:v>0.17428873458569885</c:v>
                </c:pt>
                <c:pt idx="2385">
                  <c:v>0.17436956939942203</c:v>
                </c:pt>
                <c:pt idx="2386">
                  <c:v>0.17445118576521165</c:v>
                </c:pt>
                <c:pt idx="2387">
                  <c:v>0.17453224387952523</c:v>
                </c:pt>
                <c:pt idx="2388">
                  <c:v>0.17461291121780564</c:v>
                </c:pt>
                <c:pt idx="2389">
                  <c:v>0.17469402515726684</c:v>
                </c:pt>
                <c:pt idx="2390">
                  <c:v>0.17477625559967999</c:v>
                </c:pt>
                <c:pt idx="2391">
                  <c:v>0.17485887681812634</c:v>
                </c:pt>
                <c:pt idx="2392">
                  <c:v>0.17493915338037361</c:v>
                </c:pt>
                <c:pt idx="2393">
                  <c:v>0.17499737900931925</c:v>
                </c:pt>
                <c:pt idx="2394">
                  <c:v>0.17507866042422321</c:v>
                </c:pt>
                <c:pt idx="2395">
                  <c:v>0.17516044426545563</c:v>
                </c:pt>
                <c:pt idx="2396">
                  <c:v>0.17524049752711246</c:v>
                </c:pt>
                <c:pt idx="2397">
                  <c:v>0.1753232862210016</c:v>
                </c:pt>
                <c:pt idx="2398">
                  <c:v>0.17540233463000168</c:v>
                </c:pt>
                <c:pt idx="2399">
                  <c:v>0.1754797641097213</c:v>
                </c:pt>
                <c:pt idx="2400">
                  <c:v>0.17556087804918247</c:v>
                </c:pt>
                <c:pt idx="2401">
                  <c:v>0.17563975898273973</c:v>
                </c:pt>
                <c:pt idx="2402">
                  <c:v>0.17572070544675814</c:v>
                </c:pt>
                <c:pt idx="2403">
                  <c:v>0.17580087035871017</c:v>
                </c:pt>
                <c:pt idx="2404">
                  <c:v>0.1758819842981714</c:v>
                </c:pt>
                <c:pt idx="2405">
                  <c:v>0.17596287493704219</c:v>
                </c:pt>
                <c:pt idx="2406">
                  <c:v>0.1760429840238466</c:v>
                </c:pt>
                <c:pt idx="2407">
                  <c:v>0.1761227023346178</c:v>
                </c:pt>
                <c:pt idx="2408">
                  <c:v>0.1762033138477507</c:v>
                </c:pt>
                <c:pt idx="2409">
                  <c:v>0.17628342293455501</c:v>
                </c:pt>
                <c:pt idx="2410">
                  <c:v>0.17636436939857347</c:v>
                </c:pt>
                <c:pt idx="2411">
                  <c:v>0.17644565081347749</c:v>
                </c:pt>
                <c:pt idx="2412">
                  <c:v>0.17652347106923036</c:v>
                </c:pt>
                <c:pt idx="2413">
                  <c:v>0.17660291025426356</c:v>
                </c:pt>
                <c:pt idx="2414">
                  <c:v>0.17668430331946278</c:v>
                </c:pt>
                <c:pt idx="2415">
                  <c:v>0.176765417258924</c:v>
                </c:pt>
                <c:pt idx="2416">
                  <c:v>0.1768442423673337</c:v>
                </c:pt>
                <c:pt idx="2417">
                  <c:v>0.1769259703834184</c:v>
                </c:pt>
                <c:pt idx="2418">
                  <c:v>0.17700501879241848</c:v>
                </c:pt>
                <c:pt idx="2419">
                  <c:v>0.17708490457863246</c:v>
                </c:pt>
                <c:pt idx="2420">
                  <c:v>0.17716573939235572</c:v>
                </c:pt>
                <c:pt idx="2421">
                  <c:v>0.17724596012945532</c:v>
                </c:pt>
                <c:pt idx="2422">
                  <c:v>0.17732405951094618</c:v>
                </c:pt>
                <c:pt idx="2423">
                  <c:v>0.17740506180011223</c:v>
                </c:pt>
                <c:pt idx="2424">
                  <c:v>0.17748360778278385</c:v>
                </c:pt>
                <c:pt idx="2425">
                  <c:v>0.17756578240004942</c:v>
                </c:pt>
                <c:pt idx="2426">
                  <c:v>0.17764421673242592</c:v>
                </c:pt>
                <c:pt idx="2427">
                  <c:v>0.17772404669349229</c:v>
                </c:pt>
                <c:pt idx="2428">
                  <c:v>0.17780365335396831</c:v>
                </c:pt>
                <c:pt idx="2429">
                  <c:v>0.17788504641916753</c:v>
                </c:pt>
                <c:pt idx="2430">
                  <c:v>0.17796415065331517</c:v>
                </c:pt>
                <c:pt idx="2431">
                  <c:v>0.17804241751024885</c:v>
                </c:pt>
                <c:pt idx="2432">
                  <c:v>0.17812079601747768</c:v>
                </c:pt>
                <c:pt idx="2433">
                  <c:v>0.17820040267795373</c:v>
                </c:pt>
                <c:pt idx="2434">
                  <c:v>0.1782792277863634</c:v>
                </c:pt>
                <c:pt idx="2435">
                  <c:v>0.17835967182405335</c:v>
                </c:pt>
                <c:pt idx="2436">
                  <c:v>0.17844128818984298</c:v>
                </c:pt>
                <c:pt idx="2437">
                  <c:v>0.17852329533166575</c:v>
                </c:pt>
                <c:pt idx="2438">
                  <c:v>0.17860407432024134</c:v>
                </c:pt>
                <c:pt idx="2439">
                  <c:v>0.17868412758189817</c:v>
                </c:pt>
                <c:pt idx="2440">
                  <c:v>0.17876406919325979</c:v>
                </c:pt>
                <c:pt idx="2441">
                  <c:v>0.17884546225845896</c:v>
                </c:pt>
                <c:pt idx="2442">
                  <c:v>0.17892590629614899</c:v>
                </c:pt>
                <c:pt idx="2443">
                  <c:v>0.17900473140455864</c:v>
                </c:pt>
                <c:pt idx="2444">
                  <c:v>0.17908629194520068</c:v>
                </c:pt>
                <c:pt idx="2445">
                  <c:v>0.17916662433259545</c:v>
                </c:pt>
                <c:pt idx="2446">
                  <c:v>0.17924533779070995</c:v>
                </c:pt>
                <c:pt idx="2447">
                  <c:v>0.17932444202485753</c:v>
                </c:pt>
                <c:pt idx="2448">
                  <c:v>0.17940689576786115</c:v>
                </c:pt>
                <c:pt idx="2449">
                  <c:v>0.1794896286366027</c:v>
                </c:pt>
                <c:pt idx="2450">
                  <c:v>0.17957096587665428</c:v>
                </c:pt>
                <c:pt idx="2451">
                  <c:v>0.17965018176109712</c:v>
                </c:pt>
                <c:pt idx="2452">
                  <c:v>0.17973168647659152</c:v>
                </c:pt>
                <c:pt idx="2453">
                  <c:v>0.17981218633942914</c:v>
                </c:pt>
                <c:pt idx="2454">
                  <c:v>0.1798930769782999</c:v>
                </c:pt>
                <c:pt idx="2455">
                  <c:v>0.17997167878611914</c:v>
                </c:pt>
                <c:pt idx="2456">
                  <c:v>0.18005039224423361</c:v>
                </c:pt>
                <c:pt idx="2457">
                  <c:v>0.18013195278487559</c:v>
                </c:pt>
                <c:pt idx="2458">
                  <c:v>0.18021384827640322</c:v>
                </c:pt>
                <c:pt idx="2459">
                  <c:v>0.18029457143983119</c:v>
                </c:pt>
                <c:pt idx="2460">
                  <c:v>0.18037518295296401</c:v>
                </c:pt>
                <c:pt idx="2461">
                  <c:v>0.18045579446609686</c:v>
                </c:pt>
                <c:pt idx="2462">
                  <c:v>0.18053835985939565</c:v>
                </c:pt>
                <c:pt idx="2463">
                  <c:v>0.18062003205033281</c:v>
                </c:pt>
                <c:pt idx="2464">
                  <c:v>0.18070237414304119</c:v>
                </c:pt>
                <c:pt idx="2465">
                  <c:v>0.18078108760115563</c:v>
                </c:pt>
                <c:pt idx="2466">
                  <c:v>0.18086281561724041</c:v>
                </c:pt>
                <c:pt idx="2467">
                  <c:v>0.18094443198303004</c:v>
                </c:pt>
                <c:pt idx="2468">
                  <c:v>0.18102537844704841</c:v>
                </c:pt>
                <c:pt idx="2469">
                  <c:v>0.18110643656136205</c:v>
                </c:pt>
                <c:pt idx="2470">
                  <c:v>0.18118637817272368</c:v>
                </c:pt>
                <c:pt idx="2471">
                  <c:v>0.18126431007877172</c:v>
                </c:pt>
                <c:pt idx="2472">
                  <c:v>0.18134291188659096</c:v>
                </c:pt>
                <c:pt idx="2473">
                  <c:v>0.18142117874352459</c:v>
                </c:pt>
                <c:pt idx="2474">
                  <c:v>0.1814994456004583</c:v>
                </c:pt>
                <c:pt idx="2475">
                  <c:v>0.18157732168135871</c:v>
                </c:pt>
                <c:pt idx="2476">
                  <c:v>0.18165586766403036</c:v>
                </c:pt>
                <c:pt idx="2477">
                  <c:v>0.18173424617125927</c:v>
                </c:pt>
                <c:pt idx="2478">
                  <c:v>0.18181385283173529</c:v>
                </c:pt>
                <c:pt idx="2479">
                  <c:v>0.1818936269676541</c:v>
                </c:pt>
                <c:pt idx="2480">
                  <c:v>0.18197289867724456</c:v>
                </c:pt>
                <c:pt idx="2481">
                  <c:v>0.1820512213593258</c:v>
                </c:pt>
                <c:pt idx="2482">
                  <c:v>0.182132614424525</c:v>
                </c:pt>
                <c:pt idx="2483">
                  <c:v>0.18221116040719673</c:v>
                </c:pt>
                <c:pt idx="2484">
                  <c:v>0.18228959473957312</c:v>
                </c:pt>
                <c:pt idx="2485">
                  <c:v>0.18237182518198627</c:v>
                </c:pt>
                <c:pt idx="2486">
                  <c:v>0.18245070611554351</c:v>
                </c:pt>
                <c:pt idx="2487">
                  <c:v>0.18253142927897151</c:v>
                </c:pt>
                <c:pt idx="2488">
                  <c:v>0.18261237574298991</c:v>
                </c:pt>
                <c:pt idx="2489">
                  <c:v>0.18269298725612276</c:v>
                </c:pt>
                <c:pt idx="2490">
                  <c:v>0.18277304051777962</c:v>
                </c:pt>
                <c:pt idx="2491">
                  <c:v>0.18285231222737003</c:v>
                </c:pt>
                <c:pt idx="2492">
                  <c:v>0.18293303539079805</c:v>
                </c:pt>
                <c:pt idx="2493">
                  <c:v>0.18301454010629245</c:v>
                </c:pt>
                <c:pt idx="2494">
                  <c:v>0.183095877346344</c:v>
                </c:pt>
                <c:pt idx="2495">
                  <c:v>0.18317380925239204</c:v>
                </c:pt>
                <c:pt idx="2496">
                  <c:v>0.18325084795607854</c:v>
                </c:pt>
                <c:pt idx="2497">
                  <c:v>0.1833292264633074</c:v>
                </c:pt>
                <c:pt idx="2498">
                  <c:v>0.18340978215129269</c:v>
                </c:pt>
                <c:pt idx="2499">
                  <c:v>0.18349151016737744</c:v>
                </c:pt>
                <c:pt idx="2500">
                  <c:v>0.18357055857637744</c:v>
                </c:pt>
                <c:pt idx="2501">
                  <c:v>0.18364759728006391</c:v>
                </c:pt>
                <c:pt idx="2502">
                  <c:v>0.18372541753581681</c:v>
                </c:pt>
                <c:pt idx="2503">
                  <c:v>0.18380374021789805</c:v>
                </c:pt>
                <c:pt idx="2504">
                  <c:v>0.1838843517310309</c:v>
                </c:pt>
                <c:pt idx="2505">
                  <c:v>0.18396546567049213</c:v>
                </c:pt>
                <c:pt idx="2506">
                  <c:v>0.18404618883392015</c:v>
                </c:pt>
                <c:pt idx="2507">
                  <c:v>0.18412518141777254</c:v>
                </c:pt>
                <c:pt idx="2508">
                  <c:v>0.18420395070103457</c:v>
                </c:pt>
                <c:pt idx="2509">
                  <c:v>0.18428506464049577</c:v>
                </c:pt>
                <c:pt idx="2510">
                  <c:v>0.18436489460156219</c:v>
                </c:pt>
                <c:pt idx="2511">
                  <c:v>0.18444511533866181</c:v>
                </c:pt>
                <c:pt idx="2512">
                  <c:v>0.18452416374766184</c:v>
                </c:pt>
                <c:pt idx="2513">
                  <c:v>0.18460343545725233</c:v>
                </c:pt>
                <c:pt idx="2514">
                  <c:v>0.18467790620414917</c:v>
                </c:pt>
                <c:pt idx="2515">
                  <c:v>0.18475918761905324</c:v>
                </c:pt>
                <c:pt idx="2516">
                  <c:v>0.18483767777657725</c:v>
                </c:pt>
                <c:pt idx="2517">
                  <c:v>0.18491583298321573</c:v>
                </c:pt>
                <c:pt idx="2518">
                  <c:v>0.18499527216824899</c:v>
                </c:pt>
                <c:pt idx="2519">
                  <c:v>0.18507365067547785</c:v>
                </c:pt>
                <c:pt idx="2520">
                  <c:v>0.18515454131434861</c:v>
                </c:pt>
                <c:pt idx="2521">
                  <c:v>0.18523465040115306</c:v>
                </c:pt>
                <c:pt idx="2522">
                  <c:v>0.18531531773943347</c:v>
                </c:pt>
                <c:pt idx="2523">
                  <c:v>0.18539475692446669</c:v>
                </c:pt>
                <c:pt idx="2524">
                  <c:v>0.18547324708199076</c:v>
                </c:pt>
                <c:pt idx="2525">
                  <c:v>0.18555251879158116</c:v>
                </c:pt>
                <c:pt idx="2526">
                  <c:v>0.1856327953538284</c:v>
                </c:pt>
                <c:pt idx="2527">
                  <c:v>0.18571206706341883</c:v>
                </c:pt>
                <c:pt idx="2528">
                  <c:v>0.18579396255494643</c:v>
                </c:pt>
                <c:pt idx="2529">
                  <c:v>0.18587262018791323</c:v>
                </c:pt>
                <c:pt idx="2530">
                  <c:v>0.18595088704484691</c:v>
                </c:pt>
                <c:pt idx="2531">
                  <c:v>0.18603161020827488</c:v>
                </c:pt>
                <c:pt idx="2532">
                  <c:v>0.18611266832258846</c:v>
                </c:pt>
                <c:pt idx="2533">
                  <c:v>0.18619422886323053</c:v>
                </c:pt>
                <c:pt idx="2534">
                  <c:v>0.18627506367695371</c:v>
                </c:pt>
                <c:pt idx="2535">
                  <c:v>0.18635366548477295</c:v>
                </c:pt>
                <c:pt idx="2536">
                  <c:v>0.18643293719436346</c:v>
                </c:pt>
                <c:pt idx="2537">
                  <c:v>0.18651449773500545</c:v>
                </c:pt>
                <c:pt idx="2538">
                  <c:v>0.1865948301224003</c:v>
                </c:pt>
                <c:pt idx="2539">
                  <c:v>0.18667426930743344</c:v>
                </c:pt>
                <c:pt idx="2540">
                  <c:v>0.18675700217617508</c:v>
                </c:pt>
                <c:pt idx="2541">
                  <c:v>0.18683577145943708</c:v>
                </c:pt>
                <c:pt idx="2542">
                  <c:v>0.1869146523929944</c:v>
                </c:pt>
                <c:pt idx="2543">
                  <c:v>0.18699420322832278</c:v>
                </c:pt>
                <c:pt idx="2544">
                  <c:v>0.18707364241335597</c:v>
                </c:pt>
                <c:pt idx="2545">
                  <c:v>0.18715352819956999</c:v>
                </c:pt>
                <c:pt idx="2546">
                  <c:v>0.1872335256360792</c:v>
                </c:pt>
                <c:pt idx="2547">
                  <c:v>0.18731352307258842</c:v>
                </c:pt>
                <c:pt idx="2548">
                  <c:v>0.18739419041086888</c:v>
                </c:pt>
                <c:pt idx="2549">
                  <c:v>0.18747407619708292</c:v>
                </c:pt>
                <c:pt idx="2550">
                  <c:v>0.18755485518565848</c:v>
                </c:pt>
                <c:pt idx="2551">
                  <c:v>0.18763429437069173</c:v>
                </c:pt>
                <c:pt idx="2552">
                  <c:v>0.18771479423352935</c:v>
                </c:pt>
                <c:pt idx="2553">
                  <c:v>0.18779468001974342</c:v>
                </c:pt>
                <c:pt idx="2554">
                  <c:v>0.18787596143464735</c:v>
                </c:pt>
                <c:pt idx="2555">
                  <c:v>0.18795791275132259</c:v>
                </c:pt>
                <c:pt idx="2556">
                  <c:v>0.1880227815728325</c:v>
                </c:pt>
                <c:pt idx="2557">
                  <c:v>0.18810367221170321</c:v>
                </c:pt>
                <c:pt idx="2558">
                  <c:v>0.18818389294880286</c:v>
                </c:pt>
                <c:pt idx="2559">
                  <c:v>0.18826612339121607</c:v>
                </c:pt>
                <c:pt idx="2560">
                  <c:v>0.18834556257624929</c:v>
                </c:pt>
                <c:pt idx="2561">
                  <c:v>0.18841467410897675</c:v>
                </c:pt>
                <c:pt idx="2562">
                  <c:v>0.18849746280286597</c:v>
                </c:pt>
                <c:pt idx="2563">
                  <c:v>0.18857801849085112</c:v>
                </c:pt>
                <c:pt idx="2564">
                  <c:v>0.1886560620471944</c:v>
                </c:pt>
                <c:pt idx="2565">
                  <c:v>0.18873516628134199</c:v>
                </c:pt>
                <c:pt idx="2566">
                  <c:v>0.18881454964122765</c:v>
                </c:pt>
                <c:pt idx="2567">
                  <c:v>0.18889549610524606</c:v>
                </c:pt>
                <c:pt idx="2568">
                  <c:v>0.18897538189146013</c:v>
                </c:pt>
                <c:pt idx="2569">
                  <c:v>0.18905353709809852</c:v>
                </c:pt>
                <c:pt idx="2570">
                  <c:v>0.18913532093933089</c:v>
                </c:pt>
                <c:pt idx="2571">
                  <c:v>0.18921805380807247</c:v>
                </c:pt>
                <c:pt idx="2572">
                  <c:v>0.18929805124458168</c:v>
                </c:pt>
                <c:pt idx="2573">
                  <c:v>0.18938072828817562</c:v>
                </c:pt>
                <c:pt idx="2574">
                  <c:v>0.18945983252232332</c:v>
                </c:pt>
                <c:pt idx="2575">
                  <c:v>0.18954156053840807</c:v>
                </c:pt>
                <c:pt idx="2576">
                  <c:v>0.1896213346743269</c:v>
                </c:pt>
                <c:pt idx="2577">
                  <c:v>0.18970027143303173</c:v>
                </c:pt>
                <c:pt idx="2578">
                  <c:v>0.18978132954734536</c:v>
                </c:pt>
                <c:pt idx="2579">
                  <c:v>0.18986199688562577</c:v>
                </c:pt>
                <c:pt idx="2580">
                  <c:v>0.18993992879167382</c:v>
                </c:pt>
                <c:pt idx="2581">
                  <c:v>0.19001875390008344</c:v>
                </c:pt>
                <c:pt idx="2582">
                  <c:v>0.19009724405760753</c:v>
                </c:pt>
                <c:pt idx="2583">
                  <c:v>0.19017807887133073</c:v>
                </c:pt>
                <c:pt idx="2584">
                  <c:v>0.19025869038446355</c:v>
                </c:pt>
                <c:pt idx="2585">
                  <c:v>0.19033941354789158</c:v>
                </c:pt>
                <c:pt idx="2586">
                  <c:v>0.19041790370541561</c:v>
                </c:pt>
                <c:pt idx="2587">
                  <c:v>0.19049756619103922</c:v>
                </c:pt>
                <c:pt idx="2588">
                  <c:v>0.19057594469826805</c:v>
                </c:pt>
                <c:pt idx="2589">
                  <c:v>0.19065421155520174</c:v>
                </c:pt>
                <c:pt idx="2590">
                  <c:v>0.19073325996420176</c:v>
                </c:pt>
                <c:pt idx="2591">
                  <c:v>0.19081135934569265</c:v>
                </c:pt>
                <c:pt idx="2592">
                  <c:v>0.19089247328515382</c:v>
                </c:pt>
                <c:pt idx="2593">
                  <c:v>0.19097174499474426</c:v>
                </c:pt>
                <c:pt idx="2594">
                  <c:v>0.19105280310905789</c:v>
                </c:pt>
                <c:pt idx="2595">
                  <c:v>0.19113341462219074</c:v>
                </c:pt>
                <c:pt idx="2596">
                  <c:v>0.19121268633178118</c:v>
                </c:pt>
                <c:pt idx="2597">
                  <c:v>0.19129218134196202</c:v>
                </c:pt>
                <c:pt idx="2598">
                  <c:v>0.19137329528142322</c:v>
                </c:pt>
                <c:pt idx="2599">
                  <c:v>0.19145452087117959</c:v>
                </c:pt>
                <c:pt idx="2600">
                  <c:v>0.19153624888726442</c:v>
                </c:pt>
                <c:pt idx="2601">
                  <c:v>0.19161725117643044</c:v>
                </c:pt>
                <c:pt idx="2602">
                  <c:v>0.19169629958543047</c:v>
                </c:pt>
                <c:pt idx="2603">
                  <c:v>0.19177518051898768</c:v>
                </c:pt>
                <c:pt idx="2604">
                  <c:v>0.19185456387887326</c:v>
                </c:pt>
                <c:pt idx="2605">
                  <c:v>0.19192361958645315</c:v>
                </c:pt>
                <c:pt idx="2606">
                  <c:v>0.19200205391882957</c:v>
                </c:pt>
                <c:pt idx="2607">
                  <c:v>0.19208311203314318</c:v>
                </c:pt>
                <c:pt idx="2608">
                  <c:v>0.19216171384096242</c:v>
                </c:pt>
                <c:pt idx="2609">
                  <c:v>0.19224360933249002</c:v>
                </c:pt>
                <c:pt idx="2610">
                  <c:v>0.19232550482401756</c:v>
                </c:pt>
                <c:pt idx="2611">
                  <c:v>0.19240527895993642</c:v>
                </c:pt>
                <c:pt idx="2612">
                  <c:v>0.19248616959880724</c:v>
                </c:pt>
                <c:pt idx="2613">
                  <c:v>0.19256633451075927</c:v>
                </c:pt>
                <c:pt idx="2614">
                  <c:v>0.19264577369579244</c:v>
                </c:pt>
                <c:pt idx="2615">
                  <c:v>0.19272415220302133</c:v>
                </c:pt>
                <c:pt idx="2616">
                  <c:v>0.19280208410906943</c:v>
                </c:pt>
                <c:pt idx="2617">
                  <c:v>0.19288236067131662</c:v>
                </c:pt>
                <c:pt idx="2618">
                  <c:v>0.19296358626107302</c:v>
                </c:pt>
                <c:pt idx="2619">
                  <c:v>0.19304135069167833</c:v>
                </c:pt>
                <c:pt idx="2620">
                  <c:v>0.1931191709474312</c:v>
                </c:pt>
                <c:pt idx="2621">
                  <c:v>0.19320140138984437</c:v>
                </c:pt>
                <c:pt idx="2622">
                  <c:v>0.19328072892458231</c:v>
                </c:pt>
                <c:pt idx="2623">
                  <c:v>0.19336284771670037</c:v>
                </c:pt>
                <c:pt idx="2624">
                  <c:v>0.19344178447540528</c:v>
                </c:pt>
                <c:pt idx="2625">
                  <c:v>0.19352194938735723</c:v>
                </c:pt>
                <c:pt idx="2626">
                  <c:v>0.19360244925019487</c:v>
                </c:pt>
                <c:pt idx="2627">
                  <c:v>0.19368183261008046</c:v>
                </c:pt>
                <c:pt idx="2628">
                  <c:v>0.19376155092085171</c:v>
                </c:pt>
                <c:pt idx="2629">
                  <c:v>0.19384132505677054</c:v>
                </c:pt>
                <c:pt idx="2630">
                  <c:v>0.19392104336754179</c:v>
                </c:pt>
                <c:pt idx="2631">
                  <c:v>0.19400215730700299</c:v>
                </c:pt>
                <c:pt idx="2632">
                  <c:v>0.19408232221895497</c:v>
                </c:pt>
                <c:pt idx="2633">
                  <c:v>0.19416360363385896</c:v>
                </c:pt>
                <c:pt idx="2634">
                  <c:v>0.19424516417450102</c:v>
                </c:pt>
                <c:pt idx="2635">
                  <c:v>0.19432421258350105</c:v>
                </c:pt>
                <c:pt idx="2636">
                  <c:v>0.19440247944043476</c:v>
                </c:pt>
                <c:pt idx="2637">
                  <c:v>0.19448253270209154</c:v>
                </c:pt>
                <c:pt idx="2638">
                  <c:v>0.19456364664155271</c:v>
                </c:pt>
                <c:pt idx="2639">
                  <c:v>0.19464364407806192</c:v>
                </c:pt>
                <c:pt idx="2640">
                  <c:v>0.19472202258529081</c:v>
                </c:pt>
                <c:pt idx="2641">
                  <c:v>0.19480324817504724</c:v>
                </c:pt>
                <c:pt idx="2642">
                  <c:v>0.19488536696716521</c:v>
                </c:pt>
                <c:pt idx="2643">
                  <c:v>0.19496586683000283</c:v>
                </c:pt>
                <c:pt idx="2644">
                  <c:v>0.19504413368693649</c:v>
                </c:pt>
                <c:pt idx="2645">
                  <c:v>0.19512463354977408</c:v>
                </c:pt>
                <c:pt idx="2646">
                  <c:v>0.19520390525936454</c:v>
                </c:pt>
                <c:pt idx="2647">
                  <c:v>0.19528596822633493</c:v>
                </c:pt>
                <c:pt idx="2648">
                  <c:v>0.19536457003415411</c:v>
                </c:pt>
                <c:pt idx="2649">
                  <c:v>0.19544462329581094</c:v>
                </c:pt>
                <c:pt idx="2650">
                  <c:v>0.19552277850244942</c:v>
                </c:pt>
                <c:pt idx="2651">
                  <c:v>0.19560138031026872</c:v>
                </c:pt>
                <c:pt idx="2652">
                  <c:v>0.19568361075268181</c:v>
                </c:pt>
                <c:pt idx="2653">
                  <c:v>0.19576265916168192</c:v>
                </c:pt>
                <c:pt idx="2654">
                  <c:v>0.19584187504612474</c:v>
                </c:pt>
                <c:pt idx="2655">
                  <c:v>0.19592187248263393</c:v>
                </c:pt>
                <c:pt idx="2656">
                  <c:v>0.19600432622563749</c:v>
                </c:pt>
                <c:pt idx="2657">
                  <c:v>0.19608437948729435</c:v>
                </c:pt>
                <c:pt idx="2658">
                  <c:v>0.19616649827941232</c:v>
                </c:pt>
                <c:pt idx="2659">
                  <c:v>0.19624571416385514</c:v>
                </c:pt>
                <c:pt idx="2660">
                  <c:v>0.19632520917403598</c:v>
                </c:pt>
                <c:pt idx="2661">
                  <c:v>0.19638672848668995</c:v>
                </c:pt>
                <c:pt idx="2662">
                  <c:v>0.19645556089367941</c:v>
                </c:pt>
                <c:pt idx="2663">
                  <c:v>0.19653527920445066</c:v>
                </c:pt>
                <c:pt idx="2664">
                  <c:v>0.19661516499066467</c:v>
                </c:pt>
                <c:pt idx="2665">
                  <c:v>0.19669566485350226</c:v>
                </c:pt>
                <c:pt idx="2666">
                  <c:v>0.19677655549237313</c:v>
                </c:pt>
                <c:pt idx="2667">
                  <c:v>0.19685906506052425</c:v>
                </c:pt>
                <c:pt idx="2668">
                  <c:v>0.19693749939290078</c:v>
                </c:pt>
                <c:pt idx="2669">
                  <c:v>0.19701878080780477</c:v>
                </c:pt>
                <c:pt idx="2670">
                  <c:v>0.1970987782443139</c:v>
                </c:pt>
                <c:pt idx="2671">
                  <c:v>0.1971795014077419</c:v>
                </c:pt>
                <c:pt idx="2672">
                  <c:v>0.19726055952205554</c:v>
                </c:pt>
                <c:pt idx="2673">
                  <c:v>0.19733893802928443</c:v>
                </c:pt>
                <c:pt idx="2674">
                  <c:v>0.19741871216520326</c:v>
                </c:pt>
                <c:pt idx="2675">
                  <c:v>0.1974989887274505</c:v>
                </c:pt>
                <c:pt idx="2676">
                  <c:v>0.19757893033881205</c:v>
                </c:pt>
                <c:pt idx="2677">
                  <c:v>0.19765864864958327</c:v>
                </c:pt>
                <c:pt idx="2678">
                  <c:v>0.19773194706838068</c:v>
                </c:pt>
                <c:pt idx="2679">
                  <c:v>0.19781328430843226</c:v>
                </c:pt>
                <c:pt idx="2680">
                  <c:v>0.19789344922038427</c:v>
                </c:pt>
                <c:pt idx="2681">
                  <c:v>0.19797255345453191</c:v>
                </c:pt>
                <c:pt idx="2682">
                  <c:v>0.19805344409340275</c:v>
                </c:pt>
                <c:pt idx="2683">
                  <c:v>0.19813338570476435</c:v>
                </c:pt>
                <c:pt idx="2684">
                  <c:v>0.19821288071494517</c:v>
                </c:pt>
                <c:pt idx="2685">
                  <c:v>0.19829209659938801</c:v>
                </c:pt>
                <c:pt idx="2686">
                  <c:v>0.19837108918324042</c:v>
                </c:pt>
                <c:pt idx="2687">
                  <c:v>0.19844980264135489</c:v>
                </c:pt>
                <c:pt idx="2688">
                  <c:v>0.1985303583293401</c:v>
                </c:pt>
                <c:pt idx="2689">
                  <c:v>0.19861002081496373</c:v>
                </c:pt>
                <c:pt idx="2690">
                  <c:v>0.19868945999999696</c:v>
                </c:pt>
                <c:pt idx="2691">
                  <c:v>0.19876795015752105</c:v>
                </c:pt>
                <c:pt idx="2692">
                  <c:v>0.19884744516770186</c:v>
                </c:pt>
                <c:pt idx="2693">
                  <c:v>0.19892716347847308</c:v>
                </c:pt>
                <c:pt idx="2694">
                  <c:v>0.19900738421557271</c:v>
                </c:pt>
                <c:pt idx="2695">
                  <c:v>0.19908866563047667</c:v>
                </c:pt>
                <c:pt idx="2696">
                  <c:v>0.19916966791964263</c:v>
                </c:pt>
                <c:pt idx="2697">
                  <c:v>0.19925067020880866</c:v>
                </c:pt>
                <c:pt idx="2698">
                  <c:v>0.19933139337223674</c:v>
                </c:pt>
                <c:pt idx="2699">
                  <c:v>0.19940966022917034</c:v>
                </c:pt>
                <c:pt idx="2700">
                  <c:v>0.19949116494466473</c:v>
                </c:pt>
                <c:pt idx="2701">
                  <c:v>0.19956987840277918</c:v>
                </c:pt>
                <c:pt idx="2702">
                  <c:v>0.19964831273515565</c:v>
                </c:pt>
                <c:pt idx="2703">
                  <c:v>0.19972853347225525</c:v>
                </c:pt>
                <c:pt idx="2704">
                  <c:v>0.1998088100345024</c:v>
                </c:pt>
                <c:pt idx="2705">
                  <c:v>0.19988930989734011</c:v>
                </c:pt>
                <c:pt idx="2706">
                  <c:v>0.19996701850279777</c:v>
                </c:pt>
                <c:pt idx="2707">
                  <c:v>0.20004729506504493</c:v>
                </c:pt>
                <c:pt idx="2708">
                  <c:v>0.20012785075303011</c:v>
                </c:pt>
                <c:pt idx="2709">
                  <c:v>0.20020712246262062</c:v>
                </c:pt>
                <c:pt idx="2710">
                  <c:v>0.20028538931955422</c:v>
                </c:pt>
                <c:pt idx="2711">
                  <c:v>0.20036460520399701</c:v>
                </c:pt>
                <c:pt idx="2712">
                  <c:v>0.20044610991949147</c:v>
                </c:pt>
                <c:pt idx="2713">
                  <c:v>0.20052543745422949</c:v>
                </c:pt>
                <c:pt idx="2714">
                  <c:v>0.20060604896736231</c:v>
                </c:pt>
                <c:pt idx="2715">
                  <c:v>0.20068710708167589</c:v>
                </c:pt>
                <c:pt idx="2716">
                  <c:v>0.20076844432172755</c:v>
                </c:pt>
                <c:pt idx="2717">
                  <c:v>0.20084927913545073</c:v>
                </c:pt>
                <c:pt idx="2718">
                  <c:v>0.20092782511812238</c:v>
                </c:pt>
                <c:pt idx="2719">
                  <c:v>0.20100609197505601</c:v>
                </c:pt>
                <c:pt idx="2720">
                  <c:v>0.20108491708346568</c:v>
                </c:pt>
                <c:pt idx="2721">
                  <c:v>0.2011632397655469</c:v>
                </c:pt>
                <c:pt idx="2722">
                  <c:v>0.20124184157336622</c:v>
                </c:pt>
                <c:pt idx="2723">
                  <c:v>0.20132195066017056</c:v>
                </c:pt>
                <c:pt idx="2724">
                  <c:v>0.20140122236976105</c:v>
                </c:pt>
                <c:pt idx="2725">
                  <c:v>0.20148255960981257</c:v>
                </c:pt>
                <c:pt idx="2726">
                  <c:v>0.20156211044514105</c:v>
                </c:pt>
                <c:pt idx="2727">
                  <c:v>0.20164350351034024</c:v>
                </c:pt>
                <c:pt idx="2728">
                  <c:v>0.20172539900186784</c:v>
                </c:pt>
                <c:pt idx="2729">
                  <c:v>0.20180729449339543</c:v>
                </c:pt>
                <c:pt idx="2730">
                  <c:v>0.20188991571184176</c:v>
                </c:pt>
                <c:pt idx="2731">
                  <c:v>0.20197019227408897</c:v>
                </c:pt>
                <c:pt idx="2732">
                  <c:v>0.20204991058486024</c:v>
                </c:pt>
                <c:pt idx="2733">
                  <c:v>0.20213013132195981</c:v>
                </c:pt>
                <c:pt idx="2734">
                  <c:v>0.20221001710817388</c:v>
                </c:pt>
                <c:pt idx="2735">
                  <c:v>0.20229124269793031</c:v>
                </c:pt>
                <c:pt idx="2736">
                  <c:v>0.2023696770303067</c:v>
                </c:pt>
                <c:pt idx="2737">
                  <c:v>0.2024497861171112</c:v>
                </c:pt>
                <c:pt idx="2738">
                  <c:v>0.20252905782670161</c:v>
                </c:pt>
                <c:pt idx="2739">
                  <c:v>0.20260754798422564</c:v>
                </c:pt>
                <c:pt idx="2740">
                  <c:v>0.20268698716925884</c:v>
                </c:pt>
                <c:pt idx="2741">
                  <c:v>0.2027687151853437</c:v>
                </c:pt>
                <c:pt idx="2742">
                  <c:v>0.20284765194404847</c:v>
                </c:pt>
                <c:pt idx="2743">
                  <c:v>0.20291598192470955</c:v>
                </c:pt>
                <c:pt idx="2744">
                  <c:v>0.20299692838872793</c:v>
                </c:pt>
                <c:pt idx="2745">
                  <c:v>0.20308116853645469</c:v>
                </c:pt>
                <c:pt idx="2746">
                  <c:v>0.20315887714191233</c:v>
                </c:pt>
                <c:pt idx="2747">
                  <c:v>0.20323915370415954</c:v>
                </c:pt>
                <c:pt idx="2748">
                  <c:v>0.20331915114066879</c:v>
                </c:pt>
                <c:pt idx="2749">
                  <c:v>0.2033982553748164</c:v>
                </c:pt>
                <c:pt idx="2750">
                  <c:v>0.20347735960896401</c:v>
                </c:pt>
                <c:pt idx="2751">
                  <c:v>0.20355869684901559</c:v>
                </c:pt>
                <c:pt idx="2752">
                  <c:v>0.20363902923641042</c:v>
                </c:pt>
                <c:pt idx="2753">
                  <c:v>0.20371729609334413</c:v>
                </c:pt>
                <c:pt idx="2754">
                  <c:v>0.20379868915854329</c:v>
                </c:pt>
                <c:pt idx="2755">
                  <c:v>0.20387997057344728</c:v>
                </c:pt>
                <c:pt idx="2756">
                  <c:v>0.20396264761704128</c:v>
                </c:pt>
                <c:pt idx="2757">
                  <c:v>0.20404370573135489</c:v>
                </c:pt>
                <c:pt idx="2758">
                  <c:v>0.20412264249005968</c:v>
                </c:pt>
                <c:pt idx="2759">
                  <c:v>0.20420330982834012</c:v>
                </c:pt>
                <c:pt idx="2760">
                  <c:v>0.20428297231396372</c:v>
                </c:pt>
                <c:pt idx="2761">
                  <c:v>0.20436347217680137</c:v>
                </c:pt>
                <c:pt idx="2762">
                  <c:v>0.20444279971153939</c:v>
                </c:pt>
                <c:pt idx="2763">
                  <c:v>0.20452279714804858</c:v>
                </c:pt>
                <c:pt idx="2764">
                  <c:v>0.20460139895586785</c:v>
                </c:pt>
                <c:pt idx="2765">
                  <c:v>0.20467760028234033</c:v>
                </c:pt>
                <c:pt idx="2766">
                  <c:v>0.20476033315108194</c:v>
                </c:pt>
                <c:pt idx="2767">
                  <c:v>0.20483915825949159</c:v>
                </c:pt>
                <c:pt idx="2768">
                  <c:v>0.2049012358236216</c:v>
                </c:pt>
                <c:pt idx="2769">
                  <c:v>0.20498296383970635</c:v>
                </c:pt>
                <c:pt idx="2770">
                  <c:v>0.20505765788719371</c:v>
                </c:pt>
                <c:pt idx="2771">
                  <c:v>0.20513793444944092</c:v>
                </c:pt>
                <c:pt idx="2772">
                  <c:v>0.2052189925637545</c:v>
                </c:pt>
                <c:pt idx="2773">
                  <c:v>0.20529971572718253</c:v>
                </c:pt>
                <c:pt idx="2774">
                  <c:v>0.20537999228942971</c:v>
                </c:pt>
                <c:pt idx="2775">
                  <c:v>0.20546099457859576</c:v>
                </c:pt>
                <c:pt idx="2776">
                  <c:v>0.20553892648464378</c:v>
                </c:pt>
                <c:pt idx="2777">
                  <c:v>0.20561981712351457</c:v>
                </c:pt>
                <c:pt idx="2778">
                  <c:v>0.20570009368576181</c:v>
                </c:pt>
                <c:pt idx="2779">
                  <c:v>0.20578037024800896</c:v>
                </c:pt>
                <c:pt idx="2780">
                  <c:v>0.20585969778274701</c:v>
                </c:pt>
                <c:pt idx="2781">
                  <c:v>0.2059379646396807</c:v>
                </c:pt>
                <c:pt idx="2782">
                  <c:v>0.20601684557323793</c:v>
                </c:pt>
                <c:pt idx="2783">
                  <c:v>0.20609667553430436</c:v>
                </c:pt>
                <c:pt idx="2784">
                  <c:v>0.20617778947376553</c:v>
                </c:pt>
                <c:pt idx="2785">
                  <c:v>0.20626013156647396</c:v>
                </c:pt>
                <c:pt idx="2786">
                  <c:v>0.20633839842340757</c:v>
                </c:pt>
                <c:pt idx="2787">
                  <c:v>0.20641733518211247</c:v>
                </c:pt>
                <c:pt idx="2788">
                  <c:v>0.20649710931803122</c:v>
                </c:pt>
                <c:pt idx="2789">
                  <c:v>0.20657626937732643</c:v>
                </c:pt>
                <c:pt idx="2790">
                  <c:v>0.20665509448573607</c:v>
                </c:pt>
                <c:pt idx="2791">
                  <c:v>0.20673553852342613</c:v>
                </c:pt>
                <c:pt idx="2792">
                  <c:v>0.2068161500365589</c:v>
                </c:pt>
                <c:pt idx="2793">
                  <c:v>0.20687973487967398</c:v>
                </c:pt>
                <c:pt idx="2794">
                  <c:v>0.20695950901559279</c:v>
                </c:pt>
                <c:pt idx="2795">
                  <c:v>0.20703972975269241</c:v>
                </c:pt>
                <c:pt idx="2796">
                  <c:v>0.20711788495933092</c:v>
                </c:pt>
                <c:pt idx="2797">
                  <c:v>0.20719687754318333</c:v>
                </c:pt>
                <c:pt idx="2798">
                  <c:v>0.20727626090306892</c:v>
                </c:pt>
                <c:pt idx="2799">
                  <c:v>0.2073557000881022</c:v>
                </c:pt>
                <c:pt idx="2800">
                  <c:v>0.20743636742638261</c:v>
                </c:pt>
                <c:pt idx="2801">
                  <c:v>0.20751759301613895</c:v>
                </c:pt>
                <c:pt idx="2802">
                  <c:v>0.2075970322011722</c:v>
                </c:pt>
                <c:pt idx="2803">
                  <c:v>0.20767836944122378</c:v>
                </c:pt>
                <c:pt idx="2804">
                  <c:v>0.20775881347891378</c:v>
                </c:pt>
                <c:pt idx="2805">
                  <c:v>0.207838531789685</c:v>
                </c:pt>
                <c:pt idx="2806">
                  <c:v>0.2079184175758991</c:v>
                </c:pt>
                <c:pt idx="2807">
                  <c:v>0.20799674025798037</c:v>
                </c:pt>
                <c:pt idx="2808">
                  <c:v>0.20807456051373319</c:v>
                </c:pt>
                <c:pt idx="2809">
                  <c:v>0.20815310649640484</c:v>
                </c:pt>
                <c:pt idx="2810">
                  <c:v>0.20823193160481443</c:v>
                </c:pt>
                <c:pt idx="2811">
                  <c:v>0.20829445577012526</c:v>
                </c:pt>
                <c:pt idx="2812">
                  <c:v>0.20837289010250168</c:v>
                </c:pt>
                <c:pt idx="2813">
                  <c:v>0.2084517152109113</c:v>
                </c:pt>
                <c:pt idx="2814">
                  <c:v>0.20853098692050173</c:v>
                </c:pt>
                <c:pt idx="2815">
                  <c:v>0.20859926107601523</c:v>
                </c:pt>
                <c:pt idx="2816">
                  <c:v>0.2086803750154764</c:v>
                </c:pt>
                <c:pt idx="2817">
                  <c:v>0.20875886517300044</c:v>
                </c:pt>
                <c:pt idx="2818">
                  <c:v>0.20883875095921448</c:v>
                </c:pt>
                <c:pt idx="2819">
                  <c:v>0.20891757606762412</c:v>
                </c:pt>
                <c:pt idx="2820">
                  <c:v>0.20899746185383819</c:v>
                </c:pt>
                <c:pt idx="2821">
                  <c:v>0.20907651026283816</c:v>
                </c:pt>
                <c:pt idx="2822">
                  <c:v>0.20915578197242868</c:v>
                </c:pt>
                <c:pt idx="2823">
                  <c:v>0.20923566775864264</c:v>
                </c:pt>
                <c:pt idx="2824">
                  <c:v>0.20931549771970911</c:v>
                </c:pt>
                <c:pt idx="2825">
                  <c:v>0.20939661165917028</c:v>
                </c:pt>
                <c:pt idx="2826">
                  <c:v>0.20947750229804107</c:v>
                </c:pt>
                <c:pt idx="2827">
                  <c:v>0.20955861623750227</c:v>
                </c:pt>
                <c:pt idx="2828">
                  <c:v>0.20963950687637312</c:v>
                </c:pt>
                <c:pt idx="2829">
                  <c:v>0.20971788538360198</c:v>
                </c:pt>
                <c:pt idx="2830">
                  <c:v>0.20979827359614445</c:v>
                </c:pt>
                <c:pt idx="2831">
                  <c:v>0.20987955501104838</c:v>
                </c:pt>
                <c:pt idx="2832">
                  <c:v>0.20995938497211489</c:v>
                </c:pt>
                <c:pt idx="2833">
                  <c:v>0.21004027561098565</c:v>
                </c:pt>
                <c:pt idx="2834">
                  <c:v>0.21012116624985638</c:v>
                </c:pt>
                <c:pt idx="2835">
                  <c:v>0.21020021465885647</c:v>
                </c:pt>
                <c:pt idx="2836">
                  <c:v>0.21028043539595612</c:v>
                </c:pt>
                <c:pt idx="2837">
                  <c:v>0.21036054448276056</c:v>
                </c:pt>
                <c:pt idx="2838">
                  <c:v>0.21044059774441734</c:v>
                </c:pt>
                <c:pt idx="2839">
                  <c:v>0.21052165585873095</c:v>
                </c:pt>
                <c:pt idx="2840">
                  <c:v>0.21060009019110743</c:v>
                </c:pt>
                <c:pt idx="2841">
                  <c:v>0.2106784128731887</c:v>
                </c:pt>
                <c:pt idx="2842">
                  <c:v>0.21076120156707789</c:v>
                </c:pt>
                <c:pt idx="2843">
                  <c:v>0.21084080822755388</c:v>
                </c:pt>
                <c:pt idx="2844">
                  <c:v>0.21092164304127711</c:v>
                </c:pt>
                <c:pt idx="2845">
                  <c:v>0.21100147300234356</c:v>
                </c:pt>
                <c:pt idx="2846">
                  <c:v>0.21108029811075318</c:v>
                </c:pt>
                <c:pt idx="2847">
                  <c:v>0.21115856496768676</c:v>
                </c:pt>
                <c:pt idx="2848">
                  <c:v>0.21123711095035844</c:v>
                </c:pt>
                <c:pt idx="2849">
                  <c:v>0.21131716421201524</c:v>
                </c:pt>
                <c:pt idx="2850">
                  <c:v>0.21138314953647716</c:v>
                </c:pt>
                <c:pt idx="2851">
                  <c:v>0.21146582658007113</c:v>
                </c:pt>
                <c:pt idx="2852">
                  <c:v>0.21154515411480918</c:v>
                </c:pt>
                <c:pt idx="2853">
                  <c:v>0.21162442582439958</c:v>
                </c:pt>
                <c:pt idx="2854">
                  <c:v>0.21170470238664676</c:v>
                </c:pt>
                <c:pt idx="2855">
                  <c:v>0.21178363914535167</c:v>
                </c:pt>
                <c:pt idx="2856">
                  <c:v>0.2118640831830417</c:v>
                </c:pt>
                <c:pt idx="2857">
                  <c:v>0.21194380149381292</c:v>
                </c:pt>
                <c:pt idx="2858">
                  <c:v>0.21201252225050712</c:v>
                </c:pt>
                <c:pt idx="2859">
                  <c:v>0.21209318958878753</c:v>
                </c:pt>
                <c:pt idx="2860">
                  <c:v>0.21217424770310114</c:v>
                </c:pt>
                <c:pt idx="2861">
                  <c:v>0.21225474756593876</c:v>
                </c:pt>
                <c:pt idx="2862">
                  <c:v>0.21233597315569516</c:v>
                </c:pt>
                <c:pt idx="2863">
                  <c:v>0.21241736622089438</c:v>
                </c:pt>
                <c:pt idx="2864">
                  <c:v>0.21249803355917476</c:v>
                </c:pt>
                <c:pt idx="2865">
                  <c:v>0.21257903584834076</c:v>
                </c:pt>
                <c:pt idx="2866">
                  <c:v>0.21265953571117838</c:v>
                </c:pt>
                <c:pt idx="2867">
                  <c:v>0.21274009139916361</c:v>
                </c:pt>
                <c:pt idx="2868">
                  <c:v>0.21281919563331123</c:v>
                </c:pt>
                <c:pt idx="2869">
                  <c:v>0.21289924889496806</c:v>
                </c:pt>
                <c:pt idx="2870">
                  <c:v>0.21297818565367288</c:v>
                </c:pt>
                <c:pt idx="2871">
                  <c:v>0.21305862969136291</c:v>
                </c:pt>
                <c:pt idx="2872">
                  <c:v>0.21313695237344418</c:v>
                </c:pt>
                <c:pt idx="2873">
                  <c:v>0.21321767553687224</c:v>
                </c:pt>
                <c:pt idx="2874">
                  <c:v>0.21329638899498668</c:v>
                </c:pt>
                <c:pt idx="2875">
                  <c:v>0.2133756048794295</c:v>
                </c:pt>
                <c:pt idx="2876">
                  <c:v>0.21345442998783917</c:v>
                </c:pt>
                <c:pt idx="2877">
                  <c:v>0.21353710703143311</c:v>
                </c:pt>
                <c:pt idx="2878">
                  <c:v>0.21361654621646631</c:v>
                </c:pt>
                <c:pt idx="2879">
                  <c:v>0.21369637617753276</c:v>
                </c:pt>
                <c:pt idx="2880">
                  <c:v>0.21377559206197561</c:v>
                </c:pt>
                <c:pt idx="2881">
                  <c:v>0.21385681765173195</c:v>
                </c:pt>
                <c:pt idx="2882">
                  <c:v>0.21393620101161762</c:v>
                </c:pt>
                <c:pt idx="2883">
                  <c:v>0.21401608679783171</c:v>
                </c:pt>
                <c:pt idx="2884">
                  <c:v>0.21409212064886135</c:v>
                </c:pt>
                <c:pt idx="2885">
                  <c:v>0.21417301128773211</c:v>
                </c:pt>
                <c:pt idx="2886">
                  <c:v>0.21425161309555138</c:v>
                </c:pt>
                <c:pt idx="2887">
                  <c:v>0.21433295033560298</c:v>
                </c:pt>
                <c:pt idx="2888">
                  <c:v>0.21441300359725984</c:v>
                </c:pt>
                <c:pt idx="2889">
                  <c:v>0.21449456413790183</c:v>
                </c:pt>
                <c:pt idx="2890">
                  <c:v>0.214575398951625</c:v>
                </c:pt>
                <c:pt idx="2891">
                  <c:v>0.2146556196887246</c:v>
                </c:pt>
                <c:pt idx="2892">
                  <c:v>0.21473611955156227</c:v>
                </c:pt>
                <c:pt idx="2893">
                  <c:v>0.21481701019043306</c:v>
                </c:pt>
                <c:pt idx="2894">
                  <c:v>0.21489890568196066</c:v>
                </c:pt>
                <c:pt idx="2895">
                  <c:v>0.21497756331492746</c:v>
                </c:pt>
                <c:pt idx="2896">
                  <c:v>0.21505828647835551</c:v>
                </c:pt>
                <c:pt idx="2897">
                  <c:v>0.21513912129207871</c:v>
                </c:pt>
                <c:pt idx="2898">
                  <c:v>0.21521973280521156</c:v>
                </c:pt>
                <c:pt idx="2899">
                  <c:v>0.2153015166464439</c:v>
                </c:pt>
                <c:pt idx="2900">
                  <c:v>0.21537944855249197</c:v>
                </c:pt>
                <c:pt idx="2901">
                  <c:v>0.21546123239372436</c:v>
                </c:pt>
                <c:pt idx="2902">
                  <c:v>0.21554273710921873</c:v>
                </c:pt>
                <c:pt idx="2903">
                  <c:v>0.21562357192294188</c:v>
                </c:pt>
                <c:pt idx="2904">
                  <c:v>0.21570418343607475</c:v>
                </c:pt>
                <c:pt idx="2905">
                  <c:v>0.21578390174684592</c:v>
                </c:pt>
                <c:pt idx="2906">
                  <c:v>0.21586283850555074</c:v>
                </c:pt>
                <c:pt idx="2907">
                  <c:v>0.21594345001868359</c:v>
                </c:pt>
                <c:pt idx="2908">
                  <c:v>0.21602367075578316</c:v>
                </c:pt>
                <c:pt idx="2909">
                  <c:v>0.21610400314317796</c:v>
                </c:pt>
                <c:pt idx="2910">
                  <c:v>0.21618500543234401</c:v>
                </c:pt>
                <c:pt idx="2911">
                  <c:v>0.21626639849754326</c:v>
                </c:pt>
                <c:pt idx="2912">
                  <c:v>0.2163294250891824</c:v>
                </c:pt>
                <c:pt idx="2913">
                  <c:v>0.21641215795792398</c:v>
                </c:pt>
                <c:pt idx="2914">
                  <c:v>0.21649494665181315</c:v>
                </c:pt>
                <c:pt idx="2915">
                  <c:v>0.21657421836140359</c:v>
                </c:pt>
                <c:pt idx="2916">
                  <c:v>0.21665354589614161</c:v>
                </c:pt>
                <c:pt idx="2917">
                  <c:v>0.21673237100455123</c:v>
                </c:pt>
                <c:pt idx="2918">
                  <c:v>0.21681409902063603</c:v>
                </c:pt>
                <c:pt idx="2919">
                  <c:v>0.21689582703672083</c:v>
                </c:pt>
                <c:pt idx="2920">
                  <c:v>0.2169753220469017</c:v>
                </c:pt>
                <c:pt idx="2921">
                  <c:v>0.21705509618282051</c:v>
                </c:pt>
                <c:pt idx="2922">
                  <c:v>0.21713509361932973</c:v>
                </c:pt>
                <c:pt idx="2923">
                  <c:v>0.21721576095761008</c:v>
                </c:pt>
                <c:pt idx="2924">
                  <c:v>0.21729598169470973</c:v>
                </c:pt>
                <c:pt idx="2925">
                  <c:v>0.21737620243180933</c:v>
                </c:pt>
                <c:pt idx="2926">
                  <c:v>0.21745619986831852</c:v>
                </c:pt>
                <c:pt idx="2927">
                  <c:v>0.2175347458509902</c:v>
                </c:pt>
                <c:pt idx="2928">
                  <c:v>0.21761463163720424</c:v>
                </c:pt>
                <c:pt idx="2929">
                  <c:v>0.21769535480063223</c:v>
                </c:pt>
                <c:pt idx="2930">
                  <c:v>0.21777362165756584</c:v>
                </c:pt>
                <c:pt idx="2931">
                  <c:v>0.21785412152040348</c:v>
                </c:pt>
                <c:pt idx="2932">
                  <c:v>0.21793506798442189</c:v>
                </c:pt>
                <c:pt idx="2933">
                  <c:v>0.21801400474312674</c:v>
                </c:pt>
                <c:pt idx="2934">
                  <c:v>0.21809349975330761</c:v>
                </c:pt>
                <c:pt idx="2935">
                  <c:v>0.21817366466525953</c:v>
                </c:pt>
                <c:pt idx="2936">
                  <c:v>0.21825589510767279</c:v>
                </c:pt>
                <c:pt idx="2937">
                  <c:v>0.21833661827110079</c:v>
                </c:pt>
                <c:pt idx="2938">
                  <c:v>0.21839456477430846</c:v>
                </c:pt>
                <c:pt idx="2939">
                  <c:v>0.2184735573581609</c:v>
                </c:pt>
                <c:pt idx="2940">
                  <c:v>0.21855361061981768</c:v>
                </c:pt>
                <c:pt idx="2941">
                  <c:v>0.21863628766341173</c:v>
                </c:pt>
                <c:pt idx="2942">
                  <c:v>0.21871572684844492</c:v>
                </c:pt>
                <c:pt idx="2943">
                  <c:v>0.21879477525744495</c:v>
                </c:pt>
                <c:pt idx="2944">
                  <c:v>0.21887633579808691</c:v>
                </c:pt>
                <c:pt idx="2945">
                  <c:v>0.21895527255679181</c:v>
                </c:pt>
                <c:pt idx="2946">
                  <c:v>0.21902538894217599</c:v>
                </c:pt>
                <c:pt idx="2947">
                  <c:v>0.21910521890324242</c:v>
                </c:pt>
                <c:pt idx="2948">
                  <c:v>0.21916791054399598</c:v>
                </c:pt>
                <c:pt idx="2949">
                  <c:v>0.21923864100600376</c:v>
                </c:pt>
                <c:pt idx="2950">
                  <c:v>0.21931875009280824</c:v>
                </c:pt>
                <c:pt idx="2951">
                  <c:v>0.21939958490653141</c:v>
                </c:pt>
                <c:pt idx="2952">
                  <c:v>0.21948148039805901</c:v>
                </c:pt>
                <c:pt idx="2953">
                  <c:v>0.21956309676384864</c:v>
                </c:pt>
                <c:pt idx="2954">
                  <c:v>0.21964326167580067</c:v>
                </c:pt>
                <c:pt idx="2955">
                  <c:v>0.2197239848392287</c:v>
                </c:pt>
                <c:pt idx="2956">
                  <c:v>0.21980694100856063</c:v>
                </c:pt>
                <c:pt idx="2957">
                  <c:v>0.21988671514447941</c:v>
                </c:pt>
                <c:pt idx="2958">
                  <c:v>0.21996626597980792</c:v>
                </c:pt>
                <c:pt idx="2959">
                  <c:v>0.2200463192414647</c:v>
                </c:pt>
                <c:pt idx="2960">
                  <c:v>0.22012575842649793</c:v>
                </c:pt>
                <c:pt idx="2961">
                  <c:v>0.22020564421271191</c:v>
                </c:pt>
                <c:pt idx="2962">
                  <c:v>0.22028586494981153</c:v>
                </c:pt>
                <c:pt idx="2963">
                  <c:v>0.22036535995999243</c:v>
                </c:pt>
                <c:pt idx="2964">
                  <c:v>0.2204441850684021</c:v>
                </c:pt>
                <c:pt idx="2965">
                  <c:v>0.2205219494990073</c:v>
                </c:pt>
                <c:pt idx="2966">
                  <c:v>0.22060138868404053</c:v>
                </c:pt>
                <c:pt idx="2967">
                  <c:v>0.22068032544274538</c:v>
                </c:pt>
                <c:pt idx="2968">
                  <c:v>0.22075937385174543</c:v>
                </c:pt>
                <c:pt idx="2969">
                  <c:v>0.22083791983441706</c:v>
                </c:pt>
                <c:pt idx="2970">
                  <c:v>0.22091936872476386</c:v>
                </c:pt>
                <c:pt idx="2971">
                  <c:v>0.2209991428606827</c:v>
                </c:pt>
                <c:pt idx="2972">
                  <c:v>0.22108159660368618</c:v>
                </c:pt>
                <c:pt idx="2973">
                  <c:v>0.22116265471799981</c:v>
                </c:pt>
                <c:pt idx="2974">
                  <c:v>0.22124248467906629</c:v>
                </c:pt>
                <c:pt idx="2975">
                  <c:v>0.22132119813718074</c:v>
                </c:pt>
                <c:pt idx="2976">
                  <c:v>0.2213992975186716</c:v>
                </c:pt>
                <c:pt idx="2977">
                  <c:v>0.2214795182557712</c:v>
                </c:pt>
                <c:pt idx="2978">
                  <c:v>0.22156074384552757</c:v>
                </c:pt>
                <c:pt idx="2979">
                  <c:v>0.22164224856102199</c:v>
                </c:pt>
                <c:pt idx="2980">
                  <c:v>0.2217233066753356</c:v>
                </c:pt>
                <c:pt idx="2981">
                  <c:v>0.22180564876804393</c:v>
                </c:pt>
                <c:pt idx="2982">
                  <c:v>0.22188402727527279</c:v>
                </c:pt>
                <c:pt idx="2983">
                  <c:v>0.22196424801237247</c:v>
                </c:pt>
                <c:pt idx="2984">
                  <c:v>0.22204575272786684</c:v>
                </c:pt>
                <c:pt idx="2985">
                  <c:v>0.22212569433922841</c:v>
                </c:pt>
                <c:pt idx="2986">
                  <c:v>0.22220865050856042</c:v>
                </c:pt>
                <c:pt idx="2987">
                  <c:v>0.22228797804329842</c:v>
                </c:pt>
                <c:pt idx="2988">
                  <c:v>0.22236780800436487</c:v>
                </c:pt>
                <c:pt idx="2989">
                  <c:v>0.22244925689471171</c:v>
                </c:pt>
                <c:pt idx="2990">
                  <c:v>0.22252255531350895</c:v>
                </c:pt>
                <c:pt idx="2991">
                  <c:v>0.22260160372250903</c:v>
                </c:pt>
                <c:pt idx="2992">
                  <c:v>0.22268182445960863</c:v>
                </c:pt>
                <c:pt idx="2993">
                  <c:v>0.22276254762303668</c:v>
                </c:pt>
                <c:pt idx="2994">
                  <c:v>0.22284265670984113</c:v>
                </c:pt>
                <c:pt idx="2995">
                  <c:v>0.22292377064930233</c:v>
                </c:pt>
                <c:pt idx="2996">
                  <c:v>0.22300533118994434</c:v>
                </c:pt>
                <c:pt idx="2997">
                  <c:v>0.22308806405868584</c:v>
                </c:pt>
                <c:pt idx="2998">
                  <c:v>0.22316688916709551</c:v>
                </c:pt>
                <c:pt idx="2999">
                  <c:v>0.22324939873524674</c:v>
                </c:pt>
                <c:pt idx="3000">
                  <c:v>0.22333168500280745</c:v>
                </c:pt>
                <c:pt idx="3001">
                  <c:v>0.22341112418784073</c:v>
                </c:pt>
                <c:pt idx="3002">
                  <c:v>0.22349190317641632</c:v>
                </c:pt>
                <c:pt idx="3003">
                  <c:v>0.2235741336188295</c:v>
                </c:pt>
                <c:pt idx="3004">
                  <c:v>0.22365240047576315</c:v>
                </c:pt>
                <c:pt idx="3005">
                  <c:v>0.22373345859007676</c:v>
                </c:pt>
                <c:pt idx="3006">
                  <c:v>0.22381049729376323</c:v>
                </c:pt>
                <c:pt idx="3007">
                  <c:v>0.22389105298174841</c:v>
                </c:pt>
                <c:pt idx="3008">
                  <c:v>0.2239726135223904</c:v>
                </c:pt>
                <c:pt idx="3009">
                  <c:v>0.22405411823788474</c:v>
                </c:pt>
                <c:pt idx="3010">
                  <c:v>0.22413512052705079</c:v>
                </c:pt>
                <c:pt idx="3011">
                  <c:v>0.22421433641149371</c:v>
                </c:pt>
                <c:pt idx="3012">
                  <c:v>0.22429237996783694</c:v>
                </c:pt>
                <c:pt idx="3013">
                  <c:v>0.22437109342595135</c:v>
                </c:pt>
                <c:pt idx="3014">
                  <c:v>0.22445393794498814</c:v>
                </c:pt>
                <c:pt idx="3015">
                  <c:v>0.22452561743450508</c:v>
                </c:pt>
                <c:pt idx="3016">
                  <c:v>0.22460857360383701</c:v>
                </c:pt>
                <c:pt idx="3017">
                  <c:v>0.22468879434093672</c:v>
                </c:pt>
                <c:pt idx="3018">
                  <c:v>0.22476974080495507</c:v>
                </c:pt>
                <c:pt idx="3019">
                  <c:v>0.22485068726897342</c:v>
                </c:pt>
                <c:pt idx="3020">
                  <c:v>0.22493336431256744</c:v>
                </c:pt>
                <c:pt idx="3021">
                  <c:v>0.22501447825202864</c:v>
                </c:pt>
                <c:pt idx="3022">
                  <c:v>0.22509615044296588</c:v>
                </c:pt>
                <c:pt idx="3023">
                  <c:v>0.22517720855727943</c:v>
                </c:pt>
                <c:pt idx="3024">
                  <c:v>0.22525731764408385</c:v>
                </c:pt>
                <c:pt idx="3025">
                  <c:v>0.22533804080751191</c:v>
                </c:pt>
                <c:pt idx="3026">
                  <c:v>0.22541893144638273</c:v>
                </c:pt>
                <c:pt idx="3027">
                  <c:v>0.22549837063141595</c:v>
                </c:pt>
                <c:pt idx="3028">
                  <c:v>0.22557775399130153</c:v>
                </c:pt>
                <c:pt idx="3029">
                  <c:v>0.22566059851033829</c:v>
                </c:pt>
                <c:pt idx="3030">
                  <c:v>0.22573959109419078</c:v>
                </c:pt>
                <c:pt idx="3031">
                  <c:v>0.2258223797880799</c:v>
                </c:pt>
                <c:pt idx="3032">
                  <c:v>0.22590377285327917</c:v>
                </c:pt>
                <c:pt idx="3033">
                  <c:v>0.22598220718565559</c:v>
                </c:pt>
                <c:pt idx="3034">
                  <c:v>0.22606270704849324</c:v>
                </c:pt>
                <c:pt idx="3035">
                  <c:v>0.22614343021192126</c:v>
                </c:pt>
                <c:pt idx="3036">
                  <c:v>0.22622113881737896</c:v>
                </c:pt>
                <c:pt idx="3037">
                  <c:v>0.22629957314975538</c:v>
                </c:pt>
                <c:pt idx="3038">
                  <c:v>0.22637901233478855</c:v>
                </c:pt>
                <c:pt idx="3039">
                  <c:v>0.22645923307188826</c:v>
                </c:pt>
                <c:pt idx="3040">
                  <c:v>0.22653716497793627</c:v>
                </c:pt>
                <c:pt idx="3041">
                  <c:v>0.22661599008634592</c:v>
                </c:pt>
                <c:pt idx="3042">
                  <c:v>0.22669470354446036</c:v>
                </c:pt>
                <c:pt idx="3043">
                  <c:v>0.22677475680611714</c:v>
                </c:pt>
                <c:pt idx="3044">
                  <c:v>0.22685748967485869</c:v>
                </c:pt>
                <c:pt idx="3045">
                  <c:v>0.22694022254360027</c:v>
                </c:pt>
                <c:pt idx="3046">
                  <c:v>0.22701927095260027</c:v>
                </c:pt>
                <c:pt idx="3047">
                  <c:v>0.22710116644412792</c:v>
                </c:pt>
                <c:pt idx="3048">
                  <c:v>0.2271809405800467</c:v>
                </c:pt>
                <c:pt idx="3049">
                  <c:v>0.22726077054111316</c:v>
                </c:pt>
                <c:pt idx="3050">
                  <c:v>0.22734205195601717</c:v>
                </c:pt>
                <c:pt idx="3051">
                  <c:v>0.22742232851826438</c:v>
                </c:pt>
                <c:pt idx="3052">
                  <c:v>0.2275032191571352</c:v>
                </c:pt>
                <c:pt idx="3053">
                  <c:v>0.22758433309659637</c:v>
                </c:pt>
                <c:pt idx="3054">
                  <c:v>0.22766561451150039</c:v>
                </c:pt>
                <c:pt idx="3055">
                  <c:v>0.22774728670243766</c:v>
                </c:pt>
                <c:pt idx="3056">
                  <c:v>0.22782817734130836</c:v>
                </c:pt>
                <c:pt idx="3057">
                  <c:v>0.22790906798017918</c:v>
                </c:pt>
                <c:pt idx="3058">
                  <c:v>0.22799023774478797</c:v>
                </c:pt>
                <c:pt idx="3059">
                  <c:v>0.22807168663513475</c:v>
                </c:pt>
                <c:pt idx="3060">
                  <c:v>0.22815040009324919</c:v>
                </c:pt>
                <c:pt idx="3061">
                  <c:v>0.22822866695018279</c:v>
                </c:pt>
                <c:pt idx="3062">
                  <c:v>0.22830916681302044</c:v>
                </c:pt>
                <c:pt idx="3063">
                  <c:v>0.2283935186110424</c:v>
                </c:pt>
                <c:pt idx="3064">
                  <c:v>0.2284739626487324</c:v>
                </c:pt>
                <c:pt idx="3065">
                  <c:v>0.22855228533081373</c:v>
                </c:pt>
                <c:pt idx="3066">
                  <c:v>0.22863211529188013</c:v>
                </c:pt>
                <c:pt idx="3067">
                  <c:v>0.22871133117632306</c:v>
                </c:pt>
                <c:pt idx="3068">
                  <c:v>0.22879082618650387</c:v>
                </c:pt>
                <c:pt idx="3069">
                  <c:v>0.22885134064650103</c:v>
                </c:pt>
                <c:pt idx="3070">
                  <c:v>0.22893379438950459</c:v>
                </c:pt>
                <c:pt idx="3071">
                  <c:v>0.22901362435057104</c:v>
                </c:pt>
                <c:pt idx="3072">
                  <c:v>0.22909384508767069</c:v>
                </c:pt>
                <c:pt idx="3073">
                  <c:v>0.22917423330021308</c:v>
                </c:pt>
                <c:pt idx="3074">
                  <c:v>0.22924250745572658</c:v>
                </c:pt>
                <c:pt idx="3075">
                  <c:v>0.22932423547181136</c:v>
                </c:pt>
                <c:pt idx="3076">
                  <c:v>0.2294043445586158</c:v>
                </c:pt>
                <c:pt idx="3077">
                  <c:v>0.22948707742735736</c:v>
                </c:pt>
                <c:pt idx="3078">
                  <c:v>0.22956785641593294</c:v>
                </c:pt>
                <c:pt idx="3079">
                  <c:v>0.22964668152434259</c:v>
                </c:pt>
                <c:pt idx="3080">
                  <c:v>0.22972935856793658</c:v>
                </c:pt>
                <c:pt idx="3081">
                  <c:v>0.22981063998284054</c:v>
                </c:pt>
                <c:pt idx="3082">
                  <c:v>0.2298910840205306</c:v>
                </c:pt>
                <c:pt idx="3083">
                  <c:v>0.22997102563189223</c:v>
                </c:pt>
                <c:pt idx="3084">
                  <c:v>0.23004895753794027</c:v>
                </c:pt>
                <c:pt idx="3085">
                  <c:v>0.23013012730254898</c:v>
                </c:pt>
                <c:pt idx="3086">
                  <c:v>0.23021213444437186</c:v>
                </c:pt>
                <c:pt idx="3087">
                  <c:v>0.2302940299358994</c:v>
                </c:pt>
                <c:pt idx="3088">
                  <c:v>0.23037313417004701</c:v>
                </c:pt>
                <c:pt idx="3089">
                  <c:v>0.23045458306039387</c:v>
                </c:pt>
                <c:pt idx="3090">
                  <c:v>0.23053335234365585</c:v>
                </c:pt>
                <c:pt idx="3091">
                  <c:v>0.23061390803164106</c:v>
                </c:pt>
                <c:pt idx="3092">
                  <c:v>0.23069424041903588</c:v>
                </c:pt>
                <c:pt idx="3093">
                  <c:v>0.23077585678482546</c:v>
                </c:pt>
                <c:pt idx="3094">
                  <c:v>0.2308559658716299</c:v>
                </c:pt>
                <c:pt idx="3095">
                  <c:v>0.23093373030223524</c:v>
                </c:pt>
                <c:pt idx="3096">
                  <c:v>0.23101238793520207</c:v>
                </c:pt>
                <c:pt idx="3097">
                  <c:v>0.23109299944833486</c:v>
                </c:pt>
                <c:pt idx="3098">
                  <c:v>0.23117249445851568</c:v>
                </c:pt>
                <c:pt idx="3099">
                  <c:v>0.23125226859443451</c:v>
                </c:pt>
                <c:pt idx="3100">
                  <c:v>0.23133500146317604</c:v>
                </c:pt>
                <c:pt idx="3101">
                  <c:v>0.23141538967571851</c:v>
                </c:pt>
                <c:pt idx="3102">
                  <c:v>0.23149544293737534</c:v>
                </c:pt>
                <c:pt idx="3103">
                  <c:v>0.23157588697506531</c:v>
                </c:pt>
                <c:pt idx="3104">
                  <c:v>0.23165493538406534</c:v>
                </c:pt>
                <c:pt idx="3105">
                  <c:v>0.23173655174985497</c:v>
                </c:pt>
                <c:pt idx="3106">
                  <c:v>0.23181515355767426</c:v>
                </c:pt>
                <c:pt idx="3107">
                  <c:v>0.23189660244802104</c:v>
                </c:pt>
                <c:pt idx="3108">
                  <c:v>0.23197710231085863</c:v>
                </c:pt>
                <c:pt idx="3109">
                  <c:v>0.23205883032694341</c:v>
                </c:pt>
                <c:pt idx="3110">
                  <c:v>0.23214145154538982</c:v>
                </c:pt>
                <c:pt idx="3111">
                  <c:v>0.23222424023927898</c:v>
                </c:pt>
                <c:pt idx="3112">
                  <c:v>0.2323026745716554</c:v>
                </c:pt>
                <c:pt idx="3113">
                  <c:v>0.23238149968006511</c:v>
                </c:pt>
                <c:pt idx="3114">
                  <c:v>0.23246261361952628</c:v>
                </c:pt>
                <c:pt idx="3115">
                  <c:v>0.23253211592828688</c:v>
                </c:pt>
                <c:pt idx="3116">
                  <c:v>0.23261345316833854</c:v>
                </c:pt>
                <c:pt idx="3117">
                  <c:v>0.23269501370898044</c:v>
                </c:pt>
                <c:pt idx="3118">
                  <c:v>0.23277735580168887</c:v>
                </c:pt>
                <c:pt idx="3119">
                  <c:v>0.23285796731482164</c:v>
                </c:pt>
                <c:pt idx="3120">
                  <c:v>0.23294081183385842</c:v>
                </c:pt>
                <c:pt idx="3121">
                  <c:v>0.23301986024285845</c:v>
                </c:pt>
                <c:pt idx="3122">
                  <c:v>0.2331019790349764</c:v>
                </c:pt>
                <c:pt idx="3123">
                  <c:v>0.23318247889781404</c:v>
                </c:pt>
                <c:pt idx="3124">
                  <c:v>0.23326376031271806</c:v>
                </c:pt>
                <c:pt idx="3125">
                  <c:v>0.23334582327968842</c:v>
                </c:pt>
                <c:pt idx="3126">
                  <c:v>0.23342598819164048</c:v>
                </c:pt>
                <c:pt idx="3127">
                  <c:v>0.23349364827053035</c:v>
                </c:pt>
                <c:pt idx="3128">
                  <c:v>0.233571915127464</c:v>
                </c:pt>
                <c:pt idx="3129">
                  <c:v>0.23365012615925002</c:v>
                </c:pt>
                <c:pt idx="3130">
                  <c:v>0.23372956534428319</c:v>
                </c:pt>
                <c:pt idx="3131">
                  <c:v>0.23381185161184401</c:v>
                </c:pt>
                <c:pt idx="3132">
                  <c:v>0.23388202382237583</c:v>
                </c:pt>
                <c:pt idx="3133">
                  <c:v>0.23396107223137588</c:v>
                </c:pt>
                <c:pt idx="3134">
                  <c:v>0.2340407905421471</c:v>
                </c:pt>
                <c:pt idx="3135">
                  <c:v>0.23412017390203269</c:v>
                </c:pt>
                <c:pt idx="3136">
                  <c:v>0.23419989221280391</c:v>
                </c:pt>
                <c:pt idx="3137">
                  <c:v>0.23428072702652711</c:v>
                </c:pt>
                <c:pt idx="3138">
                  <c:v>0.2343567608775568</c:v>
                </c:pt>
                <c:pt idx="3139">
                  <c:v>0.23443698161465643</c:v>
                </c:pt>
                <c:pt idx="3140">
                  <c:v>0.23451787225352722</c:v>
                </c:pt>
                <c:pt idx="3141">
                  <c:v>0.23459647406134651</c:v>
                </c:pt>
                <c:pt idx="3142">
                  <c:v>0.23467529916975613</c:v>
                </c:pt>
                <c:pt idx="3143">
                  <c:v>0.23475512913082258</c:v>
                </c:pt>
                <c:pt idx="3144">
                  <c:v>0.23483546151821738</c:v>
                </c:pt>
                <c:pt idx="3145">
                  <c:v>0.23491478905295543</c:v>
                </c:pt>
                <c:pt idx="3146">
                  <c:v>0.23499456318887421</c:v>
                </c:pt>
                <c:pt idx="3147">
                  <c:v>0.23507461645053102</c:v>
                </c:pt>
                <c:pt idx="3148">
                  <c:v>0.2351552837888114</c:v>
                </c:pt>
                <c:pt idx="3149">
                  <c:v>0.23523377394633543</c:v>
                </c:pt>
                <c:pt idx="3150">
                  <c:v>0.23531338060681151</c:v>
                </c:pt>
                <c:pt idx="3151">
                  <c:v>0.23539337804332072</c:v>
                </c:pt>
                <c:pt idx="3152">
                  <c:v>0.23547153324995915</c:v>
                </c:pt>
                <c:pt idx="3153">
                  <c:v>0.23555007923263077</c:v>
                </c:pt>
                <c:pt idx="3154">
                  <c:v>0.2356279553135312</c:v>
                </c:pt>
                <c:pt idx="3155">
                  <c:v>0.23570661294649811</c:v>
                </c:pt>
                <c:pt idx="3156">
                  <c:v>0.23578566135549817</c:v>
                </c:pt>
                <c:pt idx="3157">
                  <c:v>0.23586604956804058</c:v>
                </c:pt>
                <c:pt idx="3158">
                  <c:v>0.23594493050159784</c:v>
                </c:pt>
                <c:pt idx="3159">
                  <c:v>0.23602498376325459</c:v>
                </c:pt>
                <c:pt idx="3160">
                  <c:v>0.23609565840011479</c:v>
                </c:pt>
                <c:pt idx="3161">
                  <c:v>0.23617487428455758</c:v>
                </c:pt>
                <c:pt idx="3162">
                  <c:v>0.23625637900005203</c:v>
                </c:pt>
                <c:pt idx="3163">
                  <c:v>0.23632906334222584</c:v>
                </c:pt>
                <c:pt idx="3164">
                  <c:v>0.23641079135831061</c:v>
                </c:pt>
                <c:pt idx="3165">
                  <c:v>0.23649168199718143</c:v>
                </c:pt>
                <c:pt idx="3166">
                  <c:v>0.23657234933546178</c:v>
                </c:pt>
                <c:pt idx="3167">
                  <c:v>0.23665307249888975</c:v>
                </c:pt>
                <c:pt idx="3168">
                  <c:v>0.23673485634012223</c:v>
                </c:pt>
                <c:pt idx="3169">
                  <c:v>0.23681770085915896</c:v>
                </c:pt>
                <c:pt idx="3170">
                  <c:v>0.23689674926815896</c:v>
                </c:pt>
                <c:pt idx="3171">
                  <c:v>0.2369781423333582</c:v>
                </c:pt>
                <c:pt idx="3172">
                  <c:v>0.2370592562728194</c:v>
                </c:pt>
                <c:pt idx="3173">
                  <c:v>0.23713975613565696</c:v>
                </c:pt>
                <c:pt idx="3174">
                  <c:v>0.23722036764878979</c:v>
                </c:pt>
                <c:pt idx="3175">
                  <c:v>0.23730047673559423</c:v>
                </c:pt>
                <c:pt idx="3176">
                  <c:v>0.23737924601885627</c:v>
                </c:pt>
                <c:pt idx="3177">
                  <c:v>0.23746203471274549</c:v>
                </c:pt>
                <c:pt idx="3178">
                  <c:v>0.23754314865220671</c:v>
                </c:pt>
                <c:pt idx="3179">
                  <c:v>0.23762320191386344</c:v>
                </c:pt>
                <c:pt idx="3180">
                  <c:v>0.23770325517552032</c:v>
                </c:pt>
                <c:pt idx="3181">
                  <c:v>0.23778319678688192</c:v>
                </c:pt>
                <c:pt idx="3182">
                  <c:v>0.23786341752398155</c:v>
                </c:pt>
                <c:pt idx="3183">
                  <c:v>0.23794330331019561</c:v>
                </c:pt>
                <c:pt idx="3184">
                  <c:v>0.23802352404729518</c:v>
                </c:pt>
                <c:pt idx="3185">
                  <c:v>0.238104414686166</c:v>
                </c:pt>
                <c:pt idx="3186">
                  <c:v>0.23818580775136519</c:v>
                </c:pt>
                <c:pt idx="3187">
                  <c:v>0.2382659726633172</c:v>
                </c:pt>
                <c:pt idx="3188">
                  <c:v>0.23834585844953121</c:v>
                </c:pt>
                <c:pt idx="3189">
                  <c:v>0.23842613501177845</c:v>
                </c:pt>
                <c:pt idx="3190">
                  <c:v>0.23850713730094444</c:v>
                </c:pt>
                <c:pt idx="3191">
                  <c:v>0.23858663231112534</c:v>
                </c:pt>
                <c:pt idx="3192">
                  <c:v>0.23866618314645377</c:v>
                </c:pt>
                <c:pt idx="3193">
                  <c:v>0.23874696213502941</c:v>
                </c:pt>
                <c:pt idx="3194">
                  <c:v>0.23882757364816215</c:v>
                </c:pt>
                <c:pt idx="3195">
                  <c:v>0.23890785021040939</c:v>
                </c:pt>
                <c:pt idx="3196">
                  <c:v>0.23898818259780424</c:v>
                </c:pt>
                <c:pt idx="3197">
                  <c:v>0.2390680683840182</c:v>
                </c:pt>
                <c:pt idx="3198">
                  <c:v>0.23914583281462351</c:v>
                </c:pt>
                <c:pt idx="3199">
                  <c:v>0.23922739335526547</c:v>
                </c:pt>
                <c:pt idx="3200">
                  <c:v>0.23930984709826902</c:v>
                </c:pt>
                <c:pt idx="3201">
                  <c:v>0.23939029113595905</c:v>
                </c:pt>
                <c:pt idx="3202">
                  <c:v>0.2394691162443687</c:v>
                </c:pt>
                <c:pt idx="3203">
                  <c:v>0.23954699232526916</c:v>
                </c:pt>
                <c:pt idx="3204">
                  <c:v>0.23962704558692594</c:v>
                </c:pt>
                <c:pt idx="3205">
                  <c:v>0.23968432218836241</c:v>
                </c:pt>
                <c:pt idx="3206">
                  <c:v>0.23976314729677203</c:v>
                </c:pt>
                <c:pt idx="3207">
                  <c:v>0.23984426123623323</c:v>
                </c:pt>
                <c:pt idx="3208">
                  <c:v>0.23992598925231803</c:v>
                </c:pt>
                <c:pt idx="3209">
                  <c:v>0.24000732649236967</c:v>
                </c:pt>
                <c:pt idx="3210">
                  <c:v>0.24008788218035487</c:v>
                </c:pt>
                <c:pt idx="3211">
                  <c:v>0.24016709806479769</c:v>
                </c:pt>
                <c:pt idx="3212">
                  <c:v>0.24024569987261696</c:v>
                </c:pt>
                <c:pt idx="3213">
                  <c:v>0.24032547400853571</c:v>
                </c:pt>
                <c:pt idx="3214">
                  <c:v>0.24040535979474981</c:v>
                </c:pt>
                <c:pt idx="3215">
                  <c:v>0.24048641790906342</c:v>
                </c:pt>
                <c:pt idx="3216">
                  <c:v>0.24056663864616304</c:v>
                </c:pt>
                <c:pt idx="3217">
                  <c:v>0.24064663608267226</c:v>
                </c:pt>
                <c:pt idx="3218">
                  <c:v>0.24072668934432906</c:v>
                </c:pt>
                <c:pt idx="3219">
                  <c:v>0.24080757998319982</c:v>
                </c:pt>
                <c:pt idx="3220">
                  <c:v>0.24088796819574224</c:v>
                </c:pt>
                <c:pt idx="3221">
                  <c:v>0.24096740738077549</c:v>
                </c:pt>
                <c:pt idx="3222">
                  <c:v>0.24104880044597471</c:v>
                </c:pt>
                <c:pt idx="3223">
                  <c:v>0.24112823963100791</c:v>
                </c:pt>
                <c:pt idx="3224">
                  <c:v>0.24120840454295994</c:v>
                </c:pt>
                <c:pt idx="3225">
                  <c:v>0.24128873693035471</c:v>
                </c:pt>
                <c:pt idx="3226">
                  <c:v>0.24136929261833995</c:v>
                </c:pt>
                <c:pt idx="3227">
                  <c:v>0.24144811772674957</c:v>
                </c:pt>
                <c:pt idx="3228">
                  <c:v>0.2415269986603068</c:v>
                </c:pt>
                <c:pt idx="3229">
                  <c:v>0.24160638202019244</c:v>
                </c:pt>
                <c:pt idx="3230">
                  <c:v>0.24168688188303003</c:v>
                </c:pt>
                <c:pt idx="3231">
                  <c:v>0.2417673817458677</c:v>
                </c:pt>
                <c:pt idx="3232">
                  <c:v>0.24184788160870524</c:v>
                </c:pt>
                <c:pt idx="3233">
                  <c:v>0.2419284372966905</c:v>
                </c:pt>
                <c:pt idx="3234">
                  <c:v>0.24200849055834731</c:v>
                </c:pt>
                <c:pt idx="3235">
                  <c:v>0.2420728011283812</c:v>
                </c:pt>
                <c:pt idx="3236">
                  <c:v>0.2421553106965324</c:v>
                </c:pt>
                <c:pt idx="3237">
                  <c:v>0.24223474988156565</c:v>
                </c:pt>
                <c:pt idx="3238">
                  <c:v>0.24231457984263208</c:v>
                </c:pt>
                <c:pt idx="3239">
                  <c:v>0.24239614038327403</c:v>
                </c:pt>
                <c:pt idx="3240">
                  <c:v>0.24247518879227412</c:v>
                </c:pt>
                <c:pt idx="3241">
                  <c:v>0.24255468380245493</c:v>
                </c:pt>
                <c:pt idx="3242">
                  <c:v>0.2426341788126358</c:v>
                </c:pt>
                <c:pt idx="3243">
                  <c:v>0.24271512527665418</c:v>
                </c:pt>
                <c:pt idx="3244">
                  <c:v>0.24279612756582025</c:v>
                </c:pt>
                <c:pt idx="3245">
                  <c:v>0.24287601335203421</c:v>
                </c:pt>
                <c:pt idx="3246">
                  <c:v>0.24295785301841419</c:v>
                </c:pt>
                <c:pt idx="3247">
                  <c:v>0.24303718055315224</c:v>
                </c:pt>
                <c:pt idx="3248">
                  <c:v>0.24311583818611912</c:v>
                </c:pt>
                <c:pt idx="3249">
                  <c:v>0.24319745455190875</c:v>
                </c:pt>
                <c:pt idx="3250">
                  <c:v>0.24327879179196032</c:v>
                </c:pt>
                <c:pt idx="3251">
                  <c:v>0.24334092518123793</c:v>
                </c:pt>
                <c:pt idx="3252">
                  <c:v>0.24342181582010869</c:v>
                </c:pt>
                <c:pt idx="3253">
                  <c:v>0.24350209238235593</c:v>
                </c:pt>
                <c:pt idx="3254">
                  <c:v>0.24358270389548872</c:v>
                </c:pt>
                <c:pt idx="3255">
                  <c:v>0.24366292463258826</c:v>
                </c:pt>
                <c:pt idx="3256">
                  <c:v>0.24374119148952197</c:v>
                </c:pt>
                <c:pt idx="3257">
                  <c:v>0.24382185882780236</c:v>
                </c:pt>
                <c:pt idx="3258">
                  <c:v>0.24390235869063995</c:v>
                </c:pt>
                <c:pt idx="3259">
                  <c:v>0.24398269107803475</c:v>
                </c:pt>
                <c:pt idx="3260">
                  <c:v>0.24406146036129683</c:v>
                </c:pt>
                <c:pt idx="3261">
                  <c:v>0.24414134614751087</c:v>
                </c:pt>
                <c:pt idx="3262">
                  <c:v>0.24422268338756245</c:v>
                </c:pt>
                <c:pt idx="3263">
                  <c:v>0.24430055946846291</c:v>
                </c:pt>
                <c:pt idx="3264">
                  <c:v>0.24437893797569174</c:v>
                </c:pt>
                <c:pt idx="3265">
                  <c:v>0.24445899123734857</c:v>
                </c:pt>
                <c:pt idx="3266">
                  <c:v>0.24454060760313814</c:v>
                </c:pt>
                <c:pt idx="3267">
                  <c:v>0.24462116329112338</c:v>
                </c:pt>
                <c:pt idx="3268">
                  <c:v>0.244699988399533</c:v>
                </c:pt>
                <c:pt idx="3269">
                  <c:v>0.24477898098338544</c:v>
                </c:pt>
                <c:pt idx="3270">
                  <c:v>0.24486137890124141</c:v>
                </c:pt>
                <c:pt idx="3271">
                  <c:v>0.2449375244025663</c:v>
                </c:pt>
                <c:pt idx="3272">
                  <c:v>0.24501757766422311</c:v>
                </c:pt>
                <c:pt idx="3273">
                  <c:v>0.24509606782174717</c:v>
                </c:pt>
                <c:pt idx="3274">
                  <c:v>0.24517723758635593</c:v>
                </c:pt>
                <c:pt idx="3275">
                  <c:v>0.24525667677138915</c:v>
                </c:pt>
                <c:pt idx="3276">
                  <c:v>0.24533767906055515</c:v>
                </c:pt>
                <c:pt idx="3277">
                  <c:v>0.24541678329470282</c:v>
                </c:pt>
                <c:pt idx="3278">
                  <c:v>0.24549767393357358</c:v>
                </c:pt>
                <c:pt idx="3279">
                  <c:v>0.24557901117362521</c:v>
                </c:pt>
                <c:pt idx="3280">
                  <c:v>0.24565738968085404</c:v>
                </c:pt>
                <c:pt idx="3281">
                  <c:v>0.24573883857120091</c:v>
                </c:pt>
                <c:pt idx="3282">
                  <c:v>0.24581716125328212</c:v>
                </c:pt>
                <c:pt idx="3283">
                  <c:v>0.24589849849333378</c:v>
                </c:pt>
                <c:pt idx="3284">
                  <c:v>0.24597961243279495</c:v>
                </c:pt>
                <c:pt idx="3285">
                  <c:v>0.24605726521310498</c:v>
                </c:pt>
                <c:pt idx="3286">
                  <c:v>0.24613631362210503</c:v>
                </c:pt>
                <c:pt idx="3287">
                  <c:v>0.24621904649084661</c:v>
                </c:pt>
                <c:pt idx="3288">
                  <c:v>0.24630150023385008</c:v>
                </c:pt>
                <c:pt idx="3289">
                  <c:v>0.24638261417331131</c:v>
                </c:pt>
                <c:pt idx="3290">
                  <c:v>0.24646110433083543</c:v>
                </c:pt>
                <c:pt idx="3291">
                  <c:v>0.24654093429190185</c:v>
                </c:pt>
                <c:pt idx="3292">
                  <c:v>0.24662260648283899</c:v>
                </c:pt>
                <c:pt idx="3293">
                  <c:v>0.24670210149301988</c:v>
                </c:pt>
                <c:pt idx="3294">
                  <c:v>0.24678366203366181</c:v>
                </c:pt>
                <c:pt idx="3295">
                  <c:v>0.2468580769554112</c:v>
                </c:pt>
                <c:pt idx="3296">
                  <c:v>0.24693807439192045</c:v>
                </c:pt>
                <c:pt idx="3297">
                  <c:v>0.2470196349325624</c:v>
                </c:pt>
                <c:pt idx="3298">
                  <c:v>0.24708952801735617</c:v>
                </c:pt>
                <c:pt idx="3299">
                  <c:v>0.24714261773272272</c:v>
                </c:pt>
                <c:pt idx="3300">
                  <c:v>0.24722378749733154</c:v>
                </c:pt>
                <c:pt idx="3301">
                  <c:v>0.24730451066075948</c:v>
                </c:pt>
                <c:pt idx="3302">
                  <c:v>0.24738473139785916</c:v>
                </c:pt>
                <c:pt idx="3303">
                  <c:v>0.24746417058289244</c:v>
                </c:pt>
                <c:pt idx="3304">
                  <c:v>0.24754455879543483</c:v>
                </c:pt>
                <c:pt idx="3305">
                  <c:v>0.24762299312781128</c:v>
                </c:pt>
                <c:pt idx="3306">
                  <c:v>0.24770533522051963</c:v>
                </c:pt>
                <c:pt idx="3307">
                  <c:v>0.24778382537804364</c:v>
                </c:pt>
                <c:pt idx="3308">
                  <c:v>0.24786309708763415</c:v>
                </c:pt>
                <c:pt idx="3309">
                  <c:v>0.24794432267739056</c:v>
                </c:pt>
                <c:pt idx="3310">
                  <c:v>0.24802359438698093</c:v>
                </c:pt>
                <c:pt idx="3311">
                  <c:v>0.24810481997673731</c:v>
                </c:pt>
                <c:pt idx="3312">
                  <c:v>0.24818626886708411</c:v>
                </c:pt>
                <c:pt idx="3313">
                  <c:v>0.24826654542933135</c:v>
                </c:pt>
                <c:pt idx="3314">
                  <c:v>0.24831701136276077</c:v>
                </c:pt>
                <c:pt idx="3315">
                  <c:v>0.24839762287589356</c:v>
                </c:pt>
                <c:pt idx="3316">
                  <c:v>0.24847108877013371</c:v>
                </c:pt>
                <c:pt idx="3317">
                  <c:v>0.24855008135398612</c:v>
                </c:pt>
                <c:pt idx="3318">
                  <c:v>0.2486285156863626</c:v>
                </c:pt>
                <c:pt idx="3319">
                  <c:v>0.24871096942936619</c:v>
                </c:pt>
                <c:pt idx="3320">
                  <c:v>0.24879269744545093</c:v>
                </c:pt>
                <c:pt idx="3321">
                  <c:v>0.24885605898797569</c:v>
                </c:pt>
                <c:pt idx="3322">
                  <c:v>0.24893533069756621</c:v>
                </c:pt>
                <c:pt idx="3323">
                  <c:v>0.24901610968614177</c:v>
                </c:pt>
                <c:pt idx="3324">
                  <c:v>0.24909616294779857</c:v>
                </c:pt>
                <c:pt idx="3325">
                  <c:v>0.24917632785975055</c:v>
                </c:pt>
                <c:pt idx="3326">
                  <c:v>0.24925671607229302</c:v>
                </c:pt>
                <c:pt idx="3327">
                  <c:v>0.24933671350880221</c:v>
                </c:pt>
                <c:pt idx="3328">
                  <c:v>0.2494163759944259</c:v>
                </c:pt>
                <c:pt idx="3329">
                  <c:v>0.24949464285135953</c:v>
                </c:pt>
                <c:pt idx="3330">
                  <c:v>0.24957497523875424</c:v>
                </c:pt>
                <c:pt idx="3331">
                  <c:v>0.24965636830395344</c:v>
                </c:pt>
                <c:pt idx="3332">
                  <c:v>0.24973647739075791</c:v>
                </c:pt>
                <c:pt idx="3333">
                  <c:v>0.24981647482726721</c:v>
                </c:pt>
                <c:pt idx="3334">
                  <c:v>0.24989474168420078</c:v>
                </c:pt>
                <c:pt idx="3335">
                  <c:v>0.2499738459183484</c:v>
                </c:pt>
                <c:pt idx="3336">
                  <c:v>0.25005479238236683</c:v>
                </c:pt>
                <c:pt idx="3337">
                  <c:v>0.25013183108605325</c:v>
                </c:pt>
                <c:pt idx="3338">
                  <c:v>0.25021110279564368</c:v>
                </c:pt>
                <c:pt idx="3339">
                  <c:v>0.25028936965257731</c:v>
                </c:pt>
                <c:pt idx="3340">
                  <c:v>0.25037148844469531</c:v>
                </c:pt>
                <c:pt idx="3341">
                  <c:v>0.25045170918179482</c:v>
                </c:pt>
                <c:pt idx="3342">
                  <c:v>0.2505303109896142</c:v>
                </c:pt>
                <c:pt idx="3343">
                  <c:v>0.25060969434949981</c:v>
                </c:pt>
                <c:pt idx="3344">
                  <c:v>0.25068963596086147</c:v>
                </c:pt>
                <c:pt idx="3345">
                  <c:v>0.25076807029323789</c:v>
                </c:pt>
                <c:pt idx="3346">
                  <c:v>0.25084879345666594</c:v>
                </c:pt>
                <c:pt idx="3347">
                  <c:v>0.25092733943933754</c:v>
                </c:pt>
                <c:pt idx="3348">
                  <c:v>0.25100722522555158</c:v>
                </c:pt>
                <c:pt idx="3349">
                  <c:v>0.25108582703337085</c:v>
                </c:pt>
                <c:pt idx="3350">
                  <c:v>0.25116688514768454</c:v>
                </c:pt>
                <c:pt idx="3351">
                  <c:v>0.25124716170993167</c:v>
                </c:pt>
                <c:pt idx="3352">
                  <c:v>0.25132179993227144</c:v>
                </c:pt>
                <c:pt idx="3353">
                  <c:v>0.25140330464776572</c:v>
                </c:pt>
                <c:pt idx="3354">
                  <c:v>0.25148386033575104</c:v>
                </c:pt>
                <c:pt idx="3355">
                  <c:v>0.25156329952078416</c:v>
                </c:pt>
                <c:pt idx="3356">
                  <c:v>0.25164229210463662</c:v>
                </c:pt>
                <c:pt idx="3357">
                  <c:v>0.25172223371599822</c:v>
                </c:pt>
                <c:pt idx="3358">
                  <c:v>0.25180016562204638</c:v>
                </c:pt>
                <c:pt idx="3359">
                  <c:v>0.25187960480707955</c:v>
                </c:pt>
                <c:pt idx="3360">
                  <c:v>0.2519601046699172</c:v>
                </c:pt>
                <c:pt idx="3361">
                  <c:v>0.25204105113393543</c:v>
                </c:pt>
                <c:pt idx="3362">
                  <c:v>0.25211920634057394</c:v>
                </c:pt>
                <c:pt idx="3363">
                  <c:v>0.25219747319750757</c:v>
                </c:pt>
                <c:pt idx="3364">
                  <c:v>0.25227562840414597</c:v>
                </c:pt>
                <c:pt idx="3365">
                  <c:v>0.25235557001550768</c:v>
                </c:pt>
                <c:pt idx="3366">
                  <c:v>0.2524353999765741</c:v>
                </c:pt>
                <c:pt idx="3367">
                  <c:v>0.2525165139160353</c:v>
                </c:pt>
                <c:pt idx="3368">
                  <c:v>0.25259070553719426</c:v>
                </c:pt>
                <c:pt idx="3369">
                  <c:v>0.25266969812104678</c:v>
                </c:pt>
                <c:pt idx="3370">
                  <c:v>0.25274874653004675</c:v>
                </c:pt>
                <c:pt idx="3371">
                  <c:v>0.25282879979170364</c:v>
                </c:pt>
                <c:pt idx="3372">
                  <c:v>0.25290985790601717</c:v>
                </c:pt>
                <c:pt idx="3373">
                  <c:v>0.25298924126590283</c:v>
                </c:pt>
                <c:pt idx="3374">
                  <c:v>0.25306739647254128</c:v>
                </c:pt>
                <c:pt idx="3375">
                  <c:v>0.2531478405102312</c:v>
                </c:pt>
                <c:pt idx="3376">
                  <c:v>0.25322889862454495</c:v>
                </c:pt>
                <c:pt idx="3377">
                  <c:v>0.2533097892634158</c:v>
                </c:pt>
                <c:pt idx="3378">
                  <c:v>0.25339129397891008</c:v>
                </c:pt>
                <c:pt idx="3379">
                  <c:v>0.25347402684765163</c:v>
                </c:pt>
                <c:pt idx="3380">
                  <c:v>0.25355447088534167</c:v>
                </c:pt>
                <c:pt idx="3381">
                  <c:v>0.25363340764404652</c:v>
                </c:pt>
                <c:pt idx="3382">
                  <c:v>0.25371457740865533</c:v>
                </c:pt>
                <c:pt idx="3383">
                  <c:v>0.25379541222237845</c:v>
                </c:pt>
                <c:pt idx="3384">
                  <c:v>0.25387641451154452</c:v>
                </c:pt>
                <c:pt idx="3385">
                  <c:v>0.25395764010130084</c:v>
                </c:pt>
                <c:pt idx="3386">
                  <c:v>0.25403880986590976</c:v>
                </c:pt>
                <c:pt idx="3387">
                  <c:v>0.2541197005047805</c:v>
                </c:pt>
                <c:pt idx="3388">
                  <c:v>0.25419953046584687</c:v>
                </c:pt>
                <c:pt idx="3389">
                  <c:v>0.25428042110471777</c:v>
                </c:pt>
                <c:pt idx="3390">
                  <c:v>0.25435952533886541</c:v>
                </c:pt>
                <c:pt idx="3391">
                  <c:v>0.25443807132153695</c:v>
                </c:pt>
                <c:pt idx="3392">
                  <c:v>0.25451784545745582</c:v>
                </c:pt>
                <c:pt idx="3393">
                  <c:v>0.25459711716704631</c:v>
                </c:pt>
                <c:pt idx="3394">
                  <c:v>0.25467672382752232</c:v>
                </c:pt>
                <c:pt idx="3395">
                  <c:v>0.25475861931904992</c:v>
                </c:pt>
                <c:pt idx="3396">
                  <c:v>0.25483839345496873</c:v>
                </c:pt>
                <c:pt idx="3397">
                  <c:v>0.25491705108793555</c:v>
                </c:pt>
                <c:pt idx="3398">
                  <c:v>0.25499732765018274</c:v>
                </c:pt>
                <c:pt idx="3399">
                  <c:v>0.25507883236567724</c:v>
                </c:pt>
                <c:pt idx="3400">
                  <c:v>0.25515905310277676</c:v>
                </c:pt>
                <c:pt idx="3401">
                  <c:v>0.2552389947141383</c:v>
                </c:pt>
                <c:pt idx="3402">
                  <c:v>0.25532033195419002</c:v>
                </c:pt>
                <c:pt idx="3403">
                  <c:v>0.25540122259306075</c:v>
                </c:pt>
                <c:pt idx="3404">
                  <c:v>0.25548328556003119</c:v>
                </c:pt>
                <c:pt idx="3405">
                  <c:v>0.25555764465663278</c:v>
                </c:pt>
                <c:pt idx="3406">
                  <c:v>0.25563797704402769</c:v>
                </c:pt>
                <c:pt idx="3407">
                  <c:v>0.25571830943142243</c:v>
                </c:pt>
                <c:pt idx="3408">
                  <c:v>0.25579836269307926</c:v>
                </c:pt>
                <c:pt idx="3409">
                  <c:v>0.25588098391152575</c:v>
                </c:pt>
                <c:pt idx="3410">
                  <c:v>0.25596209785098689</c:v>
                </c:pt>
                <c:pt idx="3411">
                  <c:v>0.25604064383365854</c:v>
                </c:pt>
                <c:pt idx="3412">
                  <c:v>0.25612086457075817</c:v>
                </c:pt>
                <c:pt idx="3413">
                  <c:v>0.2561904227046663</c:v>
                </c:pt>
                <c:pt idx="3414">
                  <c:v>0.25626963858910912</c:v>
                </c:pt>
                <c:pt idx="3415">
                  <c:v>0.25635108747945601</c:v>
                </c:pt>
                <c:pt idx="3416">
                  <c:v>0.25643242471950756</c:v>
                </c:pt>
                <c:pt idx="3417">
                  <c:v>0.25651398526014957</c:v>
                </c:pt>
                <c:pt idx="3418">
                  <c:v>0.25658884678307969</c:v>
                </c:pt>
                <c:pt idx="3419">
                  <c:v>0.25666856509385094</c:v>
                </c:pt>
                <c:pt idx="3420">
                  <c:v>0.25674979068360726</c:v>
                </c:pt>
                <c:pt idx="3421">
                  <c:v>0.25682962064467374</c:v>
                </c:pt>
                <c:pt idx="3422">
                  <c:v>0.25691023215780651</c:v>
                </c:pt>
                <c:pt idx="3423">
                  <c:v>0.25699268590081015</c:v>
                </c:pt>
                <c:pt idx="3424">
                  <c:v>0.25707368818997611</c:v>
                </c:pt>
                <c:pt idx="3425">
                  <c:v>0.25715329485045207</c:v>
                </c:pt>
                <c:pt idx="3426">
                  <c:v>0.25723306898637077</c:v>
                </c:pt>
                <c:pt idx="3427">
                  <c:v>0.25730753973326781</c:v>
                </c:pt>
                <c:pt idx="3428">
                  <c:v>0.25738697891830115</c:v>
                </c:pt>
                <c:pt idx="3429">
                  <c:v>0.25746870693438589</c:v>
                </c:pt>
                <c:pt idx="3430">
                  <c:v>0.25754915097207581</c:v>
                </c:pt>
                <c:pt idx="3431">
                  <c:v>0.25762864598225682</c:v>
                </c:pt>
                <c:pt idx="3432">
                  <c:v>0.25770724779007592</c:v>
                </c:pt>
                <c:pt idx="3433">
                  <c:v>0.25778774765291362</c:v>
                </c:pt>
                <c:pt idx="3434">
                  <c:v>0.25786679606191371</c:v>
                </c:pt>
                <c:pt idx="3435">
                  <c:v>0.25794684932357048</c:v>
                </c:pt>
                <c:pt idx="3436">
                  <c:v>0.25802796326303168</c:v>
                </c:pt>
                <c:pt idx="3437">
                  <c:v>0.25810779322409816</c:v>
                </c:pt>
                <c:pt idx="3438">
                  <c:v>0.25818873968811645</c:v>
                </c:pt>
                <c:pt idx="3439">
                  <c:v>0.25827063517964416</c:v>
                </c:pt>
                <c:pt idx="3440">
                  <c:v>0.25834890203657779</c:v>
                </c:pt>
                <c:pt idx="3441">
                  <c:v>0.25842945772456299</c:v>
                </c:pt>
                <c:pt idx="3442">
                  <c:v>0.2585117998172714</c:v>
                </c:pt>
                <c:pt idx="3443">
                  <c:v>0.25859425356027477</c:v>
                </c:pt>
                <c:pt idx="3444">
                  <c:v>0.25867157138969937</c:v>
                </c:pt>
                <c:pt idx="3445">
                  <c:v>0.25875290862975092</c:v>
                </c:pt>
                <c:pt idx="3446">
                  <c:v>0.25883335266744095</c:v>
                </c:pt>
                <c:pt idx="3447">
                  <c:v>0.25891335010395017</c:v>
                </c:pt>
                <c:pt idx="3448">
                  <c:v>0.25899362666619724</c:v>
                </c:pt>
                <c:pt idx="3449">
                  <c:v>0.2590728983757879</c:v>
                </c:pt>
                <c:pt idx="3450">
                  <c:v>0.25915150018360705</c:v>
                </c:pt>
                <c:pt idx="3451">
                  <c:v>0.2592320558715922</c:v>
                </c:pt>
                <c:pt idx="3452">
                  <c:v>0.25931060185426402</c:v>
                </c:pt>
                <c:pt idx="3453">
                  <c:v>0.25938909201178795</c:v>
                </c:pt>
                <c:pt idx="3454">
                  <c:v>0.25946791712019762</c:v>
                </c:pt>
                <c:pt idx="3455">
                  <c:v>0.25954707717949282</c:v>
                </c:pt>
                <c:pt idx="3456">
                  <c:v>0.25962623723878808</c:v>
                </c:pt>
                <c:pt idx="3457">
                  <c:v>0.25970478322145973</c:v>
                </c:pt>
                <c:pt idx="3458">
                  <c:v>0.25978600881121605</c:v>
                </c:pt>
                <c:pt idx="3459">
                  <c:v>0.25986544799624933</c:v>
                </c:pt>
                <c:pt idx="3460">
                  <c:v>0.2599464502854153</c:v>
                </c:pt>
                <c:pt idx="3461">
                  <c:v>0.26002812247635249</c:v>
                </c:pt>
                <c:pt idx="3462">
                  <c:v>0.26010823156315693</c:v>
                </c:pt>
                <c:pt idx="3463">
                  <c:v>0.26018834064996138</c:v>
                </c:pt>
                <c:pt idx="3464">
                  <c:v>0.26026990119060339</c:v>
                </c:pt>
                <c:pt idx="3465">
                  <c:v>0.26035034522829337</c:v>
                </c:pt>
                <c:pt idx="3466">
                  <c:v>0.26043190576893527</c:v>
                </c:pt>
                <c:pt idx="3467">
                  <c:v>0.26051324300898693</c:v>
                </c:pt>
                <c:pt idx="3468">
                  <c:v>0.26059178899165858</c:v>
                </c:pt>
                <c:pt idx="3469">
                  <c:v>0.26067061410006825</c:v>
                </c:pt>
                <c:pt idx="3470">
                  <c:v>0.26075133726349625</c:v>
                </c:pt>
                <c:pt idx="3471">
                  <c:v>0.26083284197899065</c:v>
                </c:pt>
                <c:pt idx="3472">
                  <c:v>0.26091172291254788</c:v>
                </c:pt>
                <c:pt idx="3473">
                  <c:v>0.26098998976948157</c:v>
                </c:pt>
                <c:pt idx="3474">
                  <c:v>0.26106942895451468</c:v>
                </c:pt>
                <c:pt idx="3475">
                  <c:v>0.26114758416115313</c:v>
                </c:pt>
                <c:pt idx="3476">
                  <c:v>0.26122590684323443</c:v>
                </c:pt>
                <c:pt idx="3477">
                  <c:v>0.26130780233476214</c:v>
                </c:pt>
                <c:pt idx="3478">
                  <c:v>0.26138891627422339</c:v>
                </c:pt>
                <c:pt idx="3479">
                  <c:v>0.26146684818027133</c:v>
                </c:pt>
                <c:pt idx="3480">
                  <c:v>0.26154567328868095</c:v>
                </c:pt>
                <c:pt idx="3481">
                  <c:v>0.26162600567607575</c:v>
                </c:pt>
                <c:pt idx="3482">
                  <c:v>0.26170661718920857</c:v>
                </c:pt>
                <c:pt idx="3483">
                  <c:v>0.2617875078280793</c:v>
                </c:pt>
                <c:pt idx="3484">
                  <c:v>0.26186594216045578</c:v>
                </c:pt>
                <c:pt idx="3485">
                  <c:v>0.26194705609991686</c:v>
                </c:pt>
                <c:pt idx="3486">
                  <c:v>0.26202839333996869</c:v>
                </c:pt>
                <c:pt idx="3487">
                  <c:v>0.26210833495133012</c:v>
                </c:pt>
                <c:pt idx="3488">
                  <c:v>0.26218989549197219</c:v>
                </c:pt>
                <c:pt idx="3489">
                  <c:v>0.2622700604039242</c:v>
                </c:pt>
                <c:pt idx="3490">
                  <c:v>0.26234949958895737</c:v>
                </c:pt>
                <c:pt idx="3491">
                  <c:v>0.26243050187812339</c:v>
                </c:pt>
                <c:pt idx="3492">
                  <c:v>0.26251122504155144</c:v>
                </c:pt>
                <c:pt idx="3493">
                  <c:v>0.26259172490438903</c:v>
                </c:pt>
                <c:pt idx="3494">
                  <c:v>0.2626723364175218</c:v>
                </c:pt>
                <c:pt idx="3495">
                  <c:v>0.26275328288154026</c:v>
                </c:pt>
                <c:pt idx="3496">
                  <c:v>0.26283194051450709</c:v>
                </c:pt>
                <c:pt idx="3497">
                  <c:v>0.26291238455219712</c:v>
                </c:pt>
                <c:pt idx="3498">
                  <c:v>0.26299048393368807</c:v>
                </c:pt>
                <c:pt idx="3499">
                  <c:v>0.26307031389475455</c:v>
                </c:pt>
                <c:pt idx="3500">
                  <c:v>0.26315176278510122</c:v>
                </c:pt>
                <c:pt idx="3501">
                  <c:v>0.26323237429823404</c:v>
                </c:pt>
                <c:pt idx="3502">
                  <c:v>0.26331348823769535</c:v>
                </c:pt>
                <c:pt idx="3503">
                  <c:v>0.26339583033040365</c:v>
                </c:pt>
                <c:pt idx="3504">
                  <c:v>0.26347471126396094</c:v>
                </c:pt>
                <c:pt idx="3505">
                  <c:v>0.26355375967296085</c:v>
                </c:pt>
                <c:pt idx="3506">
                  <c:v>0.26363202652989443</c:v>
                </c:pt>
                <c:pt idx="3507">
                  <c:v>0.26370984678564735</c:v>
                </c:pt>
                <c:pt idx="3508">
                  <c:v>0.26378878354435231</c:v>
                </c:pt>
                <c:pt idx="3509">
                  <c:v>0.26386805525394275</c:v>
                </c:pt>
                <c:pt idx="3510">
                  <c:v>0.26394838764133743</c:v>
                </c:pt>
                <c:pt idx="3511">
                  <c:v>0.26402179771043005</c:v>
                </c:pt>
                <c:pt idx="3512">
                  <c:v>0.26410185097208683</c:v>
                </c:pt>
                <c:pt idx="3513">
                  <c:v>0.26418341151272878</c:v>
                </c:pt>
                <c:pt idx="3514">
                  <c:v>0.26426324147379515</c:v>
                </c:pt>
                <c:pt idx="3515">
                  <c:v>0.26434374133663285</c:v>
                </c:pt>
                <c:pt idx="3516">
                  <c:v>0.26442318052166602</c:v>
                </c:pt>
                <c:pt idx="3517">
                  <c:v>0.2645034012587657</c:v>
                </c:pt>
                <c:pt idx="3518">
                  <c:v>0.26458345452042242</c:v>
                </c:pt>
                <c:pt idx="3519">
                  <c:v>0.2646644568095885</c:v>
                </c:pt>
                <c:pt idx="3520">
                  <c:v>0.2647451799730165</c:v>
                </c:pt>
                <c:pt idx="3521">
                  <c:v>0.26482590313644466</c:v>
                </c:pt>
                <c:pt idx="3522">
                  <c:v>0.2649069612507583</c:v>
                </c:pt>
                <c:pt idx="3523">
                  <c:v>0.26498947081890939</c:v>
                </c:pt>
                <c:pt idx="3524">
                  <c:v>0.26507064058351815</c:v>
                </c:pt>
                <c:pt idx="3525">
                  <c:v>0.26515069384517492</c:v>
                </c:pt>
                <c:pt idx="3526">
                  <c:v>0.26522884905181338</c:v>
                </c:pt>
                <c:pt idx="3527">
                  <c:v>0.26530700425845188</c:v>
                </c:pt>
                <c:pt idx="3528">
                  <c:v>0.26538605266745191</c:v>
                </c:pt>
                <c:pt idx="3529">
                  <c:v>0.26546778068353666</c:v>
                </c:pt>
                <c:pt idx="3530">
                  <c:v>0.26554917374873582</c:v>
                </c:pt>
                <c:pt idx="3531">
                  <c:v>0.26562844545832626</c:v>
                </c:pt>
                <c:pt idx="3532">
                  <c:v>0.26571073172588716</c:v>
                </c:pt>
                <c:pt idx="3533">
                  <c:v>0.26579229226652901</c:v>
                </c:pt>
                <c:pt idx="3534">
                  <c:v>0.26586653971283564</c:v>
                </c:pt>
                <c:pt idx="3535">
                  <c:v>0.26594681627508282</c:v>
                </c:pt>
                <c:pt idx="3536">
                  <c:v>0.26602603215952575</c:v>
                </c:pt>
                <c:pt idx="3537">
                  <c:v>0.26610653202236328</c:v>
                </c:pt>
                <c:pt idx="3538">
                  <c:v>0.26617681588319031</c:v>
                </c:pt>
                <c:pt idx="3539">
                  <c:v>0.26625720409573267</c:v>
                </c:pt>
                <c:pt idx="3540">
                  <c:v>0.26633708988194682</c:v>
                </c:pt>
                <c:pt idx="3541">
                  <c:v>0.26641747809448935</c:v>
                </c:pt>
                <c:pt idx="3542">
                  <c:v>0.26648128623819478</c:v>
                </c:pt>
                <c:pt idx="3543">
                  <c:v>0.2665597205705712</c:v>
                </c:pt>
                <c:pt idx="3544">
                  <c:v>0.26664234178901758</c:v>
                </c:pt>
                <c:pt idx="3545">
                  <c:v>0.26672323242788831</c:v>
                </c:pt>
                <c:pt idx="3546">
                  <c:v>0.26680250413747886</c:v>
                </c:pt>
                <c:pt idx="3547">
                  <c:v>0.26688322730090691</c:v>
                </c:pt>
                <c:pt idx="3548">
                  <c:v>0.2669639504643348</c:v>
                </c:pt>
                <c:pt idx="3549">
                  <c:v>0.26704322217392529</c:v>
                </c:pt>
                <c:pt idx="3550">
                  <c:v>0.26712383368705817</c:v>
                </c:pt>
                <c:pt idx="3551">
                  <c:v>0.26720422189960058</c:v>
                </c:pt>
                <c:pt idx="3552">
                  <c:v>0.26728299118286269</c:v>
                </c:pt>
                <c:pt idx="3553">
                  <c:v>0.26736522162527582</c:v>
                </c:pt>
                <c:pt idx="3554">
                  <c:v>0.26744700546650813</c:v>
                </c:pt>
                <c:pt idx="3555">
                  <c:v>0.26752878930774071</c:v>
                </c:pt>
                <c:pt idx="3556">
                  <c:v>0.2676115221764821</c:v>
                </c:pt>
                <c:pt idx="3557">
                  <c:v>0.26769096136151532</c:v>
                </c:pt>
                <c:pt idx="3558">
                  <c:v>0.26777067967228657</c:v>
                </c:pt>
                <c:pt idx="3559">
                  <c:v>0.26785123536027178</c:v>
                </c:pt>
                <c:pt idx="3560">
                  <c:v>0.26793033959441936</c:v>
                </c:pt>
                <c:pt idx="3561">
                  <c:v>0.26801190013506132</c:v>
                </c:pt>
                <c:pt idx="3562">
                  <c:v>0.26809251164819409</c:v>
                </c:pt>
                <c:pt idx="3563">
                  <c:v>0.26817284403558889</c:v>
                </c:pt>
                <c:pt idx="3564">
                  <c:v>0.26825373467445979</c:v>
                </c:pt>
                <c:pt idx="3565">
                  <c:v>0.26833267143316458</c:v>
                </c:pt>
                <c:pt idx="3566">
                  <c:v>0.26841417614865898</c:v>
                </c:pt>
                <c:pt idx="3567">
                  <c:v>0.26849411776002058</c:v>
                </c:pt>
                <c:pt idx="3568">
                  <c:v>0.26857316616902066</c:v>
                </c:pt>
                <c:pt idx="3569">
                  <c:v>0.26865277282949668</c:v>
                </c:pt>
                <c:pt idx="3570">
                  <c:v>0.2687326027905631</c:v>
                </c:pt>
                <c:pt idx="3571">
                  <c:v>0.26881176284985842</c:v>
                </c:pt>
                <c:pt idx="3572">
                  <c:v>0.26889382581682875</c:v>
                </c:pt>
                <c:pt idx="3573">
                  <c:v>0.26896399802736048</c:v>
                </c:pt>
                <c:pt idx="3574">
                  <c:v>0.26904550274285488</c:v>
                </c:pt>
                <c:pt idx="3575">
                  <c:v>0.2691257234799545</c:v>
                </c:pt>
                <c:pt idx="3576">
                  <c:v>0.26920655829367768</c:v>
                </c:pt>
                <c:pt idx="3577">
                  <c:v>0.26929079844140436</c:v>
                </c:pt>
                <c:pt idx="3578">
                  <c:v>0.26937107500365171</c:v>
                </c:pt>
                <c:pt idx="3579">
                  <c:v>0.26945213311796534</c:v>
                </c:pt>
                <c:pt idx="3580">
                  <c:v>0.26953302375683597</c:v>
                </c:pt>
                <c:pt idx="3581">
                  <c:v>0.26961173721495052</c:v>
                </c:pt>
                <c:pt idx="3582">
                  <c:v>0.26969067397365537</c:v>
                </c:pt>
                <c:pt idx="3583">
                  <c:v>0.26977256946518291</c:v>
                </c:pt>
                <c:pt idx="3584">
                  <c:v>0.26985385088008695</c:v>
                </c:pt>
                <c:pt idx="3585">
                  <c:v>0.2699347415189578</c:v>
                </c:pt>
                <c:pt idx="3586">
                  <c:v>0.27001563215782859</c:v>
                </c:pt>
                <c:pt idx="3587">
                  <c:v>0.27009557376919019</c:v>
                </c:pt>
                <c:pt idx="3588">
                  <c:v>0.2701766877086515</c:v>
                </c:pt>
                <c:pt idx="3589">
                  <c:v>0.27025182835731942</c:v>
                </c:pt>
                <c:pt idx="3590">
                  <c:v>0.27033132336750032</c:v>
                </c:pt>
                <c:pt idx="3591">
                  <c:v>0.27040936692384371</c:v>
                </c:pt>
                <c:pt idx="3592">
                  <c:v>0.27048919688491008</c:v>
                </c:pt>
                <c:pt idx="3593">
                  <c:v>0.2705692501465668</c:v>
                </c:pt>
                <c:pt idx="3594">
                  <c:v>0.27064980583455212</c:v>
                </c:pt>
                <c:pt idx="3595">
                  <c:v>0.27072807269148574</c:v>
                </c:pt>
                <c:pt idx="3596">
                  <c:v>0.27081231283921248</c:v>
                </c:pt>
                <c:pt idx="3597">
                  <c:v>0.2708911379476221</c:v>
                </c:pt>
                <c:pt idx="3598">
                  <c:v>0.27096890237822741</c:v>
                </c:pt>
                <c:pt idx="3599">
                  <c:v>0.27104984884224576</c:v>
                </c:pt>
                <c:pt idx="3600">
                  <c:v>0.2711297904536073</c:v>
                </c:pt>
                <c:pt idx="3601">
                  <c:v>0.27120895051290256</c:v>
                </c:pt>
                <c:pt idx="3602">
                  <c:v>0.27129168338164417</c:v>
                </c:pt>
                <c:pt idx="3603">
                  <c:v>0.27137324392228612</c:v>
                </c:pt>
                <c:pt idx="3604">
                  <c:v>0.2714532971839429</c:v>
                </c:pt>
                <c:pt idx="3605">
                  <c:v>0.27153223394264786</c:v>
                </c:pt>
                <c:pt idx="3606">
                  <c:v>0.27161351535755185</c:v>
                </c:pt>
                <c:pt idx="3607">
                  <c:v>0.27169457347186537</c:v>
                </c:pt>
                <c:pt idx="3608">
                  <c:v>0.27177512915985064</c:v>
                </c:pt>
                <c:pt idx="3609">
                  <c:v>0.27185696882623062</c:v>
                </c:pt>
                <c:pt idx="3610">
                  <c:v>0.27193640801126379</c:v>
                </c:pt>
                <c:pt idx="3611">
                  <c:v>0.27201523311967346</c:v>
                </c:pt>
                <c:pt idx="3612">
                  <c:v>0.2720963470591346</c:v>
                </c:pt>
                <c:pt idx="3613">
                  <c:v>0.27217578624416788</c:v>
                </c:pt>
                <c:pt idx="3614">
                  <c:v>0.2722546113525775</c:v>
                </c:pt>
                <c:pt idx="3615">
                  <c:v>0.27233628354351469</c:v>
                </c:pt>
                <c:pt idx="3616">
                  <c:v>0.27241488535133396</c:v>
                </c:pt>
                <c:pt idx="3617">
                  <c:v>0.2724952177387287</c:v>
                </c:pt>
                <c:pt idx="3618">
                  <c:v>0.27257644332848513</c:v>
                </c:pt>
                <c:pt idx="3619">
                  <c:v>0.27265521261174713</c:v>
                </c:pt>
                <c:pt idx="3620">
                  <c:v>0.27273286539205727</c:v>
                </c:pt>
                <c:pt idx="3621">
                  <c:v>0.27281118807413846</c:v>
                </c:pt>
                <c:pt idx="3622">
                  <c:v>0.27288995735740057</c:v>
                </c:pt>
                <c:pt idx="3623">
                  <c:v>0.27297157372319014</c:v>
                </c:pt>
                <c:pt idx="3624">
                  <c:v>0.27305263183750378</c:v>
                </c:pt>
                <c:pt idx="3625">
                  <c:v>0.27313117782017526</c:v>
                </c:pt>
                <c:pt idx="3626">
                  <c:v>0.27320910972622331</c:v>
                </c:pt>
                <c:pt idx="3627">
                  <c:v>0.27328732075800943</c:v>
                </c:pt>
                <c:pt idx="3628">
                  <c:v>0.2733670948939283</c:v>
                </c:pt>
                <c:pt idx="3629">
                  <c:v>0.2734478180573563</c:v>
                </c:pt>
                <c:pt idx="3630">
                  <c:v>0.27352865287107947</c:v>
                </c:pt>
                <c:pt idx="3631">
                  <c:v>0.27360798040581752</c:v>
                </c:pt>
                <c:pt idx="3632">
                  <c:v>0.27368903852013104</c:v>
                </c:pt>
                <c:pt idx="3633">
                  <c:v>0.27376992915900195</c:v>
                </c:pt>
                <c:pt idx="3634">
                  <c:v>0.27385042902183959</c:v>
                </c:pt>
                <c:pt idx="3635">
                  <c:v>0.27393327354087632</c:v>
                </c:pt>
                <c:pt idx="3636">
                  <c:v>0.274014889906666</c:v>
                </c:pt>
                <c:pt idx="3637">
                  <c:v>0.27409572472038907</c:v>
                </c:pt>
                <c:pt idx="3638">
                  <c:v>0.27417633623352189</c:v>
                </c:pt>
                <c:pt idx="3639">
                  <c:v>0.27425739434783558</c:v>
                </c:pt>
                <c:pt idx="3640">
                  <c:v>0.27431874618504681</c:v>
                </c:pt>
                <c:pt idx="3641">
                  <c:v>0.27439701304198033</c:v>
                </c:pt>
                <c:pt idx="3642">
                  <c:v>0.27446913913267817</c:v>
                </c:pt>
                <c:pt idx="3643">
                  <c:v>0.27454863414285902</c:v>
                </c:pt>
                <c:pt idx="3644">
                  <c:v>0.27462807332789235</c:v>
                </c:pt>
                <c:pt idx="3645">
                  <c:v>0.27469377952661611</c:v>
                </c:pt>
                <c:pt idx="3646">
                  <c:v>0.27477282793561625</c:v>
                </c:pt>
                <c:pt idx="3647">
                  <c:v>0.27485187634461627</c:v>
                </c:pt>
                <c:pt idx="3648">
                  <c:v>0.27493092475361625</c:v>
                </c:pt>
                <c:pt idx="3649">
                  <c:v>0.27501075471468267</c:v>
                </c:pt>
                <c:pt idx="3650">
                  <c:v>0.27509192447929143</c:v>
                </c:pt>
                <c:pt idx="3651">
                  <c:v>0.27517147531461994</c:v>
                </c:pt>
                <c:pt idx="3652">
                  <c:v>0.27525052372361991</c:v>
                </c:pt>
                <c:pt idx="3653">
                  <c:v>0.2753302420343911</c:v>
                </c:pt>
                <c:pt idx="3654">
                  <c:v>0.27541096519781932</c:v>
                </c:pt>
                <c:pt idx="3655">
                  <c:v>0.2754894553553433</c:v>
                </c:pt>
                <c:pt idx="3656">
                  <c:v>0.27556855958949089</c:v>
                </c:pt>
                <c:pt idx="3657">
                  <c:v>0.27564850120085255</c:v>
                </c:pt>
                <c:pt idx="3658">
                  <c:v>0.27572989426605171</c:v>
                </c:pt>
                <c:pt idx="3659">
                  <c:v>0.27580922180078976</c:v>
                </c:pt>
                <c:pt idx="3660">
                  <c:v>0.27589011243966055</c:v>
                </c:pt>
                <c:pt idx="3661">
                  <c:v>0.27596782104511824</c:v>
                </c:pt>
                <c:pt idx="3662">
                  <c:v>0.27604809760736537</c:v>
                </c:pt>
                <c:pt idx="3663">
                  <c:v>0.2761280950438747</c:v>
                </c:pt>
                <c:pt idx="3664">
                  <c:v>0.2762068643271367</c:v>
                </c:pt>
                <c:pt idx="3665">
                  <c:v>0.27628608021157947</c:v>
                </c:pt>
                <c:pt idx="3666">
                  <c:v>0.27636607764808874</c:v>
                </c:pt>
                <c:pt idx="3667">
                  <c:v>0.2764454610079744</c:v>
                </c:pt>
                <c:pt idx="3668">
                  <c:v>0.27652718902405921</c:v>
                </c:pt>
                <c:pt idx="3669">
                  <c:v>0.27660696315997801</c:v>
                </c:pt>
                <c:pt idx="3670">
                  <c:v>0.2766894727281291</c:v>
                </c:pt>
                <c:pt idx="3671">
                  <c:v>0.27677030754185233</c:v>
                </c:pt>
                <c:pt idx="3672">
                  <c:v>0.27684907682511434</c:v>
                </c:pt>
                <c:pt idx="3673">
                  <c:v>0.27692991163883762</c:v>
                </c:pt>
                <c:pt idx="3674">
                  <c:v>0.2770000280242218</c:v>
                </c:pt>
                <c:pt idx="3675">
                  <c:v>0.2770803604116166</c:v>
                </c:pt>
                <c:pt idx="3676">
                  <c:v>0.27715762241589337</c:v>
                </c:pt>
                <c:pt idx="3677">
                  <c:v>0.27723281888970919</c:v>
                </c:pt>
                <c:pt idx="3678">
                  <c:v>0.2773148260315319</c:v>
                </c:pt>
                <c:pt idx="3679">
                  <c:v>0.27739471181774605</c:v>
                </c:pt>
                <c:pt idx="3680">
                  <c:v>0.27747364857645085</c:v>
                </c:pt>
                <c:pt idx="3681">
                  <c:v>0.27755386931355047</c:v>
                </c:pt>
                <c:pt idx="3682">
                  <c:v>0.27763180121959846</c:v>
                </c:pt>
                <c:pt idx="3683">
                  <c:v>0.27771101710404139</c:v>
                </c:pt>
                <c:pt idx="3684">
                  <c:v>0.27779040046392689</c:v>
                </c:pt>
                <c:pt idx="3685">
                  <c:v>0.27787129110279785</c:v>
                </c:pt>
                <c:pt idx="3686">
                  <c:v>0.27795017203635497</c:v>
                </c:pt>
                <c:pt idx="3687">
                  <c:v>0.27802626171253236</c:v>
                </c:pt>
                <c:pt idx="3688">
                  <c:v>0.27810681740051746</c:v>
                </c:pt>
                <c:pt idx="3689">
                  <c:v>0.27818854541660232</c:v>
                </c:pt>
                <c:pt idx="3690">
                  <c:v>0.27826809625193072</c:v>
                </c:pt>
                <c:pt idx="3691">
                  <c:v>0.27834976844286796</c:v>
                </c:pt>
                <c:pt idx="3692">
                  <c:v>0.27843082655718149</c:v>
                </c:pt>
                <c:pt idx="3693">
                  <c:v>0.27851166137090483</c:v>
                </c:pt>
                <c:pt idx="3694">
                  <c:v>0.27859450588994161</c:v>
                </c:pt>
                <c:pt idx="3695">
                  <c:v>0.27867556400425514</c:v>
                </c:pt>
                <c:pt idx="3696">
                  <c:v>0.2787573478454875</c:v>
                </c:pt>
                <c:pt idx="3697">
                  <c:v>0.27883611712874956</c:v>
                </c:pt>
                <c:pt idx="3698">
                  <c:v>0.27891650534129203</c:v>
                </c:pt>
                <c:pt idx="3699">
                  <c:v>0.27899734015501515</c:v>
                </c:pt>
                <c:pt idx="3700">
                  <c:v>0.27907873322021443</c:v>
                </c:pt>
                <c:pt idx="3701">
                  <c:v>0.27915666512626247</c:v>
                </c:pt>
                <c:pt idx="3702">
                  <c:v>0.27923844896749478</c:v>
                </c:pt>
                <c:pt idx="3703">
                  <c:v>0.27931827892856137</c:v>
                </c:pt>
                <c:pt idx="3704">
                  <c:v>0.27940073267156484</c:v>
                </c:pt>
                <c:pt idx="3705">
                  <c:v>0.27947955777997446</c:v>
                </c:pt>
                <c:pt idx="3706">
                  <c:v>0.27955838288838408</c:v>
                </c:pt>
                <c:pt idx="3707">
                  <c:v>0.2796375987728269</c:v>
                </c:pt>
                <c:pt idx="3708">
                  <c:v>0.279718880187731</c:v>
                </c:pt>
                <c:pt idx="3709">
                  <c:v>0.27979915674997813</c:v>
                </c:pt>
                <c:pt idx="3710">
                  <c:v>0.27987898671104466</c:v>
                </c:pt>
                <c:pt idx="3711">
                  <c:v>0.27995825842063504</c:v>
                </c:pt>
                <c:pt idx="3712">
                  <c:v>0.28003747430507786</c:v>
                </c:pt>
                <c:pt idx="3713">
                  <c:v>0.28011970474749115</c:v>
                </c:pt>
                <c:pt idx="3714">
                  <c:v>0.28019914393252426</c:v>
                </c:pt>
                <c:pt idx="3715">
                  <c:v>0.28027752243975312</c:v>
                </c:pt>
                <c:pt idx="3716">
                  <c:v>0.28035679414934372</c:v>
                </c:pt>
                <c:pt idx="3717">
                  <c:v>0.28043684741100039</c:v>
                </c:pt>
                <c:pt idx="3718">
                  <c:v>0.28051511426793402</c:v>
                </c:pt>
                <c:pt idx="3719">
                  <c:v>0.28059516752959085</c:v>
                </c:pt>
                <c:pt idx="3720">
                  <c:v>0.2806760581684617</c:v>
                </c:pt>
                <c:pt idx="3721">
                  <c:v>0.28075399007450974</c:v>
                </c:pt>
                <c:pt idx="3722">
                  <c:v>0.28083421081160931</c:v>
                </c:pt>
                <c:pt idx="3723">
                  <c:v>0.28091493397503736</c:v>
                </c:pt>
                <c:pt idx="3724">
                  <c:v>0.28099738771804095</c:v>
                </c:pt>
                <c:pt idx="3725">
                  <c:v>0.28107956233530651</c:v>
                </c:pt>
                <c:pt idx="3726">
                  <c:v>0.28115933647122521</c:v>
                </c:pt>
                <c:pt idx="3727">
                  <c:v>0.28123950138317727</c:v>
                </c:pt>
                <c:pt idx="3728">
                  <c:v>0.28132000124601492</c:v>
                </c:pt>
                <c:pt idx="3729">
                  <c:v>0.28139927295560541</c:v>
                </c:pt>
                <c:pt idx="3730">
                  <c:v>0.28147714903650578</c:v>
                </c:pt>
                <c:pt idx="3731">
                  <c:v>0.28155870957714785</c:v>
                </c:pt>
                <c:pt idx="3732">
                  <c:v>0.28164021429264224</c:v>
                </c:pt>
                <c:pt idx="3733">
                  <c:v>0.28171931852678972</c:v>
                </c:pt>
                <c:pt idx="3734">
                  <c:v>0.28180205139553138</c:v>
                </c:pt>
                <c:pt idx="3735">
                  <c:v>0.28188182553145025</c:v>
                </c:pt>
                <c:pt idx="3736">
                  <c:v>0.28195573802687107</c:v>
                </c:pt>
                <c:pt idx="3737">
                  <c:v>0.28203612623941354</c:v>
                </c:pt>
                <c:pt idx="3738">
                  <c:v>0.28211740765431759</c:v>
                </c:pt>
                <c:pt idx="3739">
                  <c:v>0.28219840994348361</c:v>
                </c:pt>
                <c:pt idx="3740">
                  <c:v>0.28227997048412551</c:v>
                </c:pt>
                <c:pt idx="3741">
                  <c:v>0.28236192180080083</c:v>
                </c:pt>
                <c:pt idx="3742">
                  <c:v>0.28244152846127674</c:v>
                </c:pt>
                <c:pt idx="3743">
                  <c:v>0.2825192928918821</c:v>
                </c:pt>
                <c:pt idx="3744">
                  <c:v>0.28260090925767173</c:v>
                </c:pt>
                <c:pt idx="3745">
                  <c:v>0.28268023679240972</c:v>
                </c:pt>
                <c:pt idx="3746">
                  <c:v>0.28276107160613279</c:v>
                </c:pt>
                <c:pt idx="3747">
                  <c:v>0.28284179476956095</c:v>
                </c:pt>
                <c:pt idx="3748">
                  <c:v>0.28292246210784144</c:v>
                </c:pt>
                <c:pt idx="3749">
                  <c:v>0.28300335274671201</c:v>
                </c:pt>
                <c:pt idx="3750">
                  <c:v>0.28308228950541697</c:v>
                </c:pt>
                <c:pt idx="3751">
                  <c:v>0.28316385004605893</c:v>
                </c:pt>
                <c:pt idx="3752">
                  <c:v>0.2832391023450222</c:v>
                </c:pt>
                <c:pt idx="3753">
                  <c:v>0.28332127696228787</c:v>
                </c:pt>
                <c:pt idx="3754">
                  <c:v>0.28339943216892621</c:v>
                </c:pt>
                <c:pt idx="3755">
                  <c:v>0.28347942960543548</c:v>
                </c:pt>
                <c:pt idx="3756">
                  <c:v>0.28355819888869754</c:v>
                </c:pt>
                <c:pt idx="3757">
                  <c:v>0.28363892205212549</c:v>
                </c:pt>
                <c:pt idx="3758">
                  <c:v>0.28371925443952029</c:v>
                </c:pt>
                <c:pt idx="3759">
                  <c:v>0.28379930770117706</c:v>
                </c:pt>
                <c:pt idx="3760">
                  <c:v>0.28387785368384882</c:v>
                </c:pt>
                <c:pt idx="3761">
                  <c:v>0.28395623219107757</c:v>
                </c:pt>
                <c:pt idx="3762">
                  <c:v>0.28403723448024359</c:v>
                </c:pt>
                <c:pt idx="3763">
                  <c:v>0.28411728774190048</c:v>
                </c:pt>
                <c:pt idx="3764">
                  <c:v>0.28419393566955375</c:v>
                </c:pt>
                <c:pt idx="3765">
                  <c:v>0.28427136514927343</c:v>
                </c:pt>
                <c:pt idx="3766">
                  <c:v>0.28435119511033985</c:v>
                </c:pt>
                <c:pt idx="3767">
                  <c:v>0.28443124837199663</c:v>
                </c:pt>
                <c:pt idx="3768">
                  <c:v>0.28451068755702991</c:v>
                </c:pt>
                <c:pt idx="3769">
                  <c:v>0.28458979179117755</c:v>
                </c:pt>
                <c:pt idx="3770">
                  <c:v>0.28466906350076798</c:v>
                </c:pt>
                <c:pt idx="3771">
                  <c:v>0.28475062404140983</c:v>
                </c:pt>
                <c:pt idx="3772">
                  <c:v>0.28483251953293748</c:v>
                </c:pt>
                <c:pt idx="3773">
                  <c:v>0.28491324269636553</c:v>
                </c:pt>
                <c:pt idx="3774">
                  <c:v>0.28499413333523632</c:v>
                </c:pt>
                <c:pt idx="3775">
                  <c:v>0.28507440989748362</c:v>
                </c:pt>
                <c:pt idx="3776">
                  <c:v>0.28515524471120673</c:v>
                </c:pt>
                <c:pt idx="3777">
                  <c:v>0.28523714020273427</c:v>
                </c:pt>
                <c:pt idx="3778">
                  <c:v>0.28531680268835802</c:v>
                </c:pt>
                <c:pt idx="3779">
                  <c:v>0.28539719090090038</c:v>
                </c:pt>
                <c:pt idx="3780">
                  <c:v>0.2854771883374097</c:v>
                </c:pt>
                <c:pt idx="3781">
                  <c:v>0.28555579014522886</c:v>
                </c:pt>
                <c:pt idx="3782">
                  <c:v>0.28563584340688569</c:v>
                </c:pt>
                <c:pt idx="3783">
                  <c:v>0.28571639909487101</c:v>
                </c:pt>
                <c:pt idx="3784">
                  <c:v>0.28579511255298529</c:v>
                </c:pt>
                <c:pt idx="3785">
                  <c:v>0.28587550076552781</c:v>
                </c:pt>
                <c:pt idx="3786">
                  <c:v>0.28595745208220297</c:v>
                </c:pt>
                <c:pt idx="3787">
                  <c:v>0.28603259273087112</c:v>
                </c:pt>
                <c:pt idx="3788">
                  <c:v>0.28611247851708516</c:v>
                </c:pt>
                <c:pt idx="3789">
                  <c:v>0.286191973527266</c:v>
                </c:pt>
                <c:pt idx="3790">
                  <c:v>0.28627158018774207</c:v>
                </c:pt>
                <c:pt idx="3791">
                  <c:v>0.28634984704467575</c:v>
                </c:pt>
                <c:pt idx="3792">
                  <c:v>0.28642811390160938</c:v>
                </c:pt>
                <c:pt idx="3793">
                  <c:v>0.28650917201592291</c:v>
                </c:pt>
                <c:pt idx="3794">
                  <c:v>0.28659039760567934</c:v>
                </c:pt>
                <c:pt idx="3795">
                  <c:v>0.28667290717383054</c:v>
                </c:pt>
                <c:pt idx="3796">
                  <c:v>0.28675223470856842</c:v>
                </c:pt>
                <c:pt idx="3797">
                  <c:v>0.28683502340245776</c:v>
                </c:pt>
                <c:pt idx="3798">
                  <c:v>0.28691345773483418</c:v>
                </c:pt>
                <c:pt idx="3799">
                  <c:v>0.28699183624206298</c:v>
                </c:pt>
                <c:pt idx="3800">
                  <c:v>0.28707138707739149</c:v>
                </c:pt>
                <c:pt idx="3801">
                  <c:v>0.28715238936655751</c:v>
                </c:pt>
                <c:pt idx="3802">
                  <c:v>0.28723283340424755</c:v>
                </c:pt>
                <c:pt idx="3803">
                  <c:v>0.28731310996649473</c:v>
                </c:pt>
                <c:pt idx="3804">
                  <c:v>0.28739282827726598</c:v>
                </c:pt>
                <c:pt idx="3805">
                  <c:v>0.28747165338567565</c:v>
                </c:pt>
                <c:pt idx="3806">
                  <c:v>0.28755014354319952</c:v>
                </c:pt>
                <c:pt idx="3807">
                  <c:v>0.28763276476164601</c:v>
                </c:pt>
                <c:pt idx="3808">
                  <c:v>0.28771158987005563</c:v>
                </c:pt>
                <c:pt idx="3809">
                  <c:v>0.28779047080361281</c:v>
                </c:pt>
                <c:pt idx="3810">
                  <c:v>0.28786884931084183</c:v>
                </c:pt>
                <c:pt idx="3811">
                  <c:v>0.28794661374144698</c:v>
                </c:pt>
                <c:pt idx="3812">
                  <c:v>0.28802806263179381</c:v>
                </c:pt>
                <c:pt idx="3813">
                  <c:v>0.28810867414492658</c:v>
                </c:pt>
                <c:pt idx="3814">
                  <c:v>0.28818989973468301</c:v>
                </c:pt>
                <c:pt idx="3815">
                  <c:v>0.28827162775076776</c:v>
                </c:pt>
                <c:pt idx="3816">
                  <c:v>0.2883531324662621</c:v>
                </c:pt>
                <c:pt idx="3817">
                  <c:v>0.28843167844893369</c:v>
                </c:pt>
                <c:pt idx="3818">
                  <c:v>0.28849766377339564</c:v>
                </c:pt>
                <c:pt idx="3819">
                  <c:v>0.28857788451049526</c:v>
                </c:pt>
                <c:pt idx="3820">
                  <c:v>0.28866067320438454</c:v>
                </c:pt>
                <c:pt idx="3821">
                  <c:v>0.28874362937371639</c:v>
                </c:pt>
                <c:pt idx="3822">
                  <c:v>0.28882306855874962</c:v>
                </c:pt>
                <c:pt idx="3823">
                  <c:v>0.28890462909939163</c:v>
                </c:pt>
                <c:pt idx="3824">
                  <c:v>0.28897921149658368</c:v>
                </c:pt>
                <c:pt idx="3825">
                  <c:v>0.28905870650676452</c:v>
                </c:pt>
                <c:pt idx="3826">
                  <c:v>0.28913993209652084</c:v>
                </c:pt>
                <c:pt idx="3827">
                  <c:v>0.28922143681201534</c:v>
                </c:pt>
                <c:pt idx="3828">
                  <c:v>0.28930121094793415</c:v>
                </c:pt>
                <c:pt idx="3829">
                  <c:v>0.28938187828621453</c:v>
                </c:pt>
                <c:pt idx="3830">
                  <c:v>0.28946304805082335</c:v>
                </c:pt>
                <c:pt idx="3831">
                  <c:v>0.28954354791366088</c:v>
                </c:pt>
                <c:pt idx="3832">
                  <c:v>0.28962108904367584</c:v>
                </c:pt>
                <c:pt idx="3833">
                  <c:v>0.28969980250179023</c:v>
                </c:pt>
                <c:pt idx="3834">
                  <c:v>0.28978119556698939</c:v>
                </c:pt>
                <c:pt idx="3835">
                  <c:v>0.28986002067539907</c:v>
                </c:pt>
                <c:pt idx="3836">
                  <c:v>0.28993945986043229</c:v>
                </c:pt>
                <c:pt idx="3837">
                  <c:v>0.29001889904546557</c:v>
                </c:pt>
                <c:pt idx="3838">
                  <c:v>0.29010001298492671</c:v>
                </c:pt>
                <c:pt idx="3839">
                  <c:v>0.2901804570226168</c:v>
                </c:pt>
                <c:pt idx="3840">
                  <c:v>0.29025939378132154</c:v>
                </c:pt>
                <c:pt idx="3841">
                  <c:v>0.29033922374238802</c:v>
                </c:pt>
                <c:pt idx="3842">
                  <c:v>0.29041654157181251</c:v>
                </c:pt>
                <c:pt idx="3843">
                  <c:v>0.29049715308494534</c:v>
                </c:pt>
                <c:pt idx="3844">
                  <c:v>0.29057530829158379</c:v>
                </c:pt>
                <c:pt idx="3845">
                  <c:v>0.29065524990294539</c:v>
                </c:pt>
                <c:pt idx="3846">
                  <c:v>0.29073407501135495</c:v>
                </c:pt>
                <c:pt idx="3847">
                  <c:v>0.290815356426259</c:v>
                </c:pt>
                <c:pt idx="3848">
                  <c:v>0.2908789412693743</c:v>
                </c:pt>
                <c:pt idx="3849">
                  <c:v>0.29096161831296813</c:v>
                </c:pt>
                <c:pt idx="3850">
                  <c:v>0.29104234147639613</c:v>
                </c:pt>
                <c:pt idx="3851">
                  <c:v>0.29112217143746266</c:v>
                </c:pt>
                <c:pt idx="3852">
                  <c:v>0.2912018897482338</c:v>
                </c:pt>
                <c:pt idx="3853">
                  <c:v>0.29128166388415266</c:v>
                </c:pt>
                <c:pt idx="3854">
                  <c:v>0.29136143802007136</c:v>
                </c:pt>
                <c:pt idx="3855">
                  <c:v>0.29144244030923738</c:v>
                </c:pt>
                <c:pt idx="3856">
                  <c:v>0.29152249357089433</c:v>
                </c:pt>
                <c:pt idx="3857">
                  <c:v>0.29160388663609332</c:v>
                </c:pt>
                <c:pt idx="3858">
                  <c:v>0.29168494475040707</c:v>
                </c:pt>
                <c:pt idx="3859">
                  <c:v>0.29176583538927786</c:v>
                </c:pt>
                <c:pt idx="3860">
                  <c:v>0.29184644690241063</c:v>
                </c:pt>
                <c:pt idx="3861">
                  <c:v>0.29192750501672426</c:v>
                </c:pt>
                <c:pt idx="3862">
                  <c:v>0.29200962380884227</c:v>
                </c:pt>
                <c:pt idx="3863">
                  <c:v>0.29208878386813747</c:v>
                </c:pt>
                <c:pt idx="3864">
                  <c:v>0.29216928373097506</c:v>
                </c:pt>
                <c:pt idx="3865">
                  <c:v>0.29224849961541788</c:v>
                </c:pt>
                <c:pt idx="3866">
                  <c:v>0.29232687812264696</c:v>
                </c:pt>
                <c:pt idx="3867">
                  <c:v>0.29239967411511575</c:v>
                </c:pt>
                <c:pt idx="3868">
                  <c:v>0.29247777349660664</c:v>
                </c:pt>
                <c:pt idx="3869">
                  <c:v>0.29255922238695337</c:v>
                </c:pt>
                <c:pt idx="3870">
                  <c:v>0.29263704264270612</c:v>
                </c:pt>
                <c:pt idx="3871">
                  <c:v>0.2927163701774444</c:v>
                </c:pt>
                <c:pt idx="3872">
                  <c:v>0.29279876809530025</c:v>
                </c:pt>
                <c:pt idx="3873">
                  <c:v>0.29287792815459546</c:v>
                </c:pt>
                <c:pt idx="3874">
                  <c:v>0.2929599911215659</c:v>
                </c:pt>
                <c:pt idx="3875">
                  <c:v>0.29303881622997546</c:v>
                </c:pt>
                <c:pt idx="3876">
                  <c:v>0.29311786463897554</c:v>
                </c:pt>
                <c:pt idx="3877">
                  <c:v>0.29319741547430389</c:v>
                </c:pt>
                <c:pt idx="3878">
                  <c:v>0.29327568233123757</c:v>
                </c:pt>
                <c:pt idx="3879">
                  <c:v>0.29335674044555121</c:v>
                </c:pt>
                <c:pt idx="3880">
                  <c:v>0.29341368209610202</c:v>
                </c:pt>
                <c:pt idx="3881">
                  <c:v>0.29349351205716845</c:v>
                </c:pt>
                <c:pt idx="3882">
                  <c:v>0.29357356531882539</c:v>
                </c:pt>
                <c:pt idx="3883">
                  <c:v>0.29364932004411692</c:v>
                </c:pt>
                <c:pt idx="3884">
                  <c:v>0.29372981990695463</c:v>
                </c:pt>
                <c:pt idx="3885">
                  <c:v>0.29381048724523506</c:v>
                </c:pt>
                <c:pt idx="3886">
                  <c:v>0.29388981477997311</c:v>
                </c:pt>
                <c:pt idx="3887">
                  <c:v>0.29397265929900995</c:v>
                </c:pt>
                <c:pt idx="3888">
                  <c:v>0.29405371741332337</c:v>
                </c:pt>
                <c:pt idx="3889">
                  <c:v>0.29413388232527549</c:v>
                </c:pt>
                <c:pt idx="3890">
                  <c:v>0.29421449383840836</c:v>
                </c:pt>
                <c:pt idx="3891">
                  <c:v>0.29429521700183625</c:v>
                </c:pt>
                <c:pt idx="3892">
                  <c:v>0.294374321235984</c:v>
                </c:pt>
                <c:pt idx="3893">
                  <c:v>0.29445353712042682</c:v>
                </c:pt>
                <c:pt idx="3894">
                  <c:v>0.29453303213060761</c:v>
                </c:pt>
                <c:pt idx="3895">
                  <c:v>0.29461358781859281</c:v>
                </c:pt>
                <c:pt idx="3896">
                  <c:v>0.29469364108024965</c:v>
                </c:pt>
                <c:pt idx="3897">
                  <c:v>0.29477302444013515</c:v>
                </c:pt>
                <c:pt idx="3898">
                  <c:v>0.2948533010023825</c:v>
                </c:pt>
                <c:pt idx="3899">
                  <c:v>0.29493151203416851</c:v>
                </c:pt>
                <c:pt idx="3900">
                  <c:v>0.29500927646477382</c:v>
                </c:pt>
                <c:pt idx="3901">
                  <c:v>0.2950898879779067</c:v>
                </c:pt>
                <c:pt idx="3902">
                  <c:v>0.29516675920615032</c:v>
                </c:pt>
                <c:pt idx="3903">
                  <c:v>0.2952456401397075</c:v>
                </c:pt>
                <c:pt idx="3904">
                  <c:v>0.29532558175106921</c:v>
                </c:pt>
                <c:pt idx="3905">
                  <c:v>0.29540284375534603</c:v>
                </c:pt>
                <c:pt idx="3906">
                  <c:v>0.29548334361818357</c:v>
                </c:pt>
                <c:pt idx="3907">
                  <c:v>0.2955635643552833</c:v>
                </c:pt>
                <c:pt idx="3908">
                  <c:v>0.29563887247939419</c:v>
                </c:pt>
                <c:pt idx="3909">
                  <c:v>0.2957195956428223</c:v>
                </c:pt>
                <c:pt idx="3910">
                  <c:v>0.29580093288287396</c:v>
                </c:pt>
                <c:pt idx="3911">
                  <c:v>0.29588249342351586</c:v>
                </c:pt>
                <c:pt idx="3912">
                  <c:v>0.29596126270677781</c:v>
                </c:pt>
                <c:pt idx="3913">
                  <c:v>0.29603941791341631</c:v>
                </c:pt>
                <c:pt idx="3914">
                  <c:v>0.2961210901043535</c:v>
                </c:pt>
                <c:pt idx="3915">
                  <c:v>0.29620047346423911</c:v>
                </c:pt>
                <c:pt idx="3916">
                  <c:v>0.29628035925045321</c:v>
                </c:pt>
                <c:pt idx="3917">
                  <c:v>0.29636191979109511</c:v>
                </c:pt>
                <c:pt idx="3918">
                  <c:v>0.29644241965393275</c:v>
                </c:pt>
                <c:pt idx="3919">
                  <c:v>0.29652124476234232</c:v>
                </c:pt>
                <c:pt idx="3920">
                  <c:v>0.296599511619276</c:v>
                </c:pt>
                <c:pt idx="3921">
                  <c:v>0.29667839255283324</c:v>
                </c:pt>
                <c:pt idx="3922">
                  <c:v>0.29675632445888128</c:v>
                </c:pt>
                <c:pt idx="3923">
                  <c:v>0.29683537286788136</c:v>
                </c:pt>
                <c:pt idx="3924">
                  <c:v>0.29691319312363418</c:v>
                </c:pt>
                <c:pt idx="3925">
                  <c:v>0.29699240900807705</c:v>
                </c:pt>
                <c:pt idx="3926">
                  <c:v>0.29707268557032424</c:v>
                </c:pt>
                <c:pt idx="3927">
                  <c:v>0.29715190145476711</c:v>
                </c:pt>
                <c:pt idx="3928">
                  <c:v>0.29723089403861946</c:v>
                </c:pt>
                <c:pt idx="3929">
                  <c:v>0.29731362690736107</c:v>
                </c:pt>
                <c:pt idx="3930">
                  <c:v>0.29739312191754197</c:v>
                </c:pt>
                <c:pt idx="3931">
                  <c:v>0.29747172372536124</c:v>
                </c:pt>
                <c:pt idx="3932">
                  <c:v>0.29755060465891836</c:v>
                </c:pt>
                <c:pt idx="3933">
                  <c:v>0.2976208885197455</c:v>
                </c:pt>
                <c:pt idx="3934">
                  <c:v>0.29769078160453927</c:v>
                </c:pt>
                <c:pt idx="3935">
                  <c:v>0.29777133729252442</c:v>
                </c:pt>
                <c:pt idx="3936">
                  <c:v>0.29785183715536206</c:v>
                </c:pt>
                <c:pt idx="3937">
                  <c:v>0.29791581277451046</c:v>
                </c:pt>
                <c:pt idx="3938">
                  <c:v>0.29799653593793846</c:v>
                </c:pt>
                <c:pt idx="3939">
                  <c:v>0.29807519357090534</c:v>
                </c:pt>
                <c:pt idx="3940">
                  <c:v>0.29815653081095694</c:v>
                </c:pt>
                <c:pt idx="3941">
                  <c:v>0.29823641659717093</c:v>
                </c:pt>
                <c:pt idx="3942">
                  <c:v>0.29831741888633695</c:v>
                </c:pt>
                <c:pt idx="3943">
                  <c:v>0.29839685807137012</c:v>
                </c:pt>
                <c:pt idx="3944">
                  <c:v>0.29847635308155107</c:v>
                </c:pt>
                <c:pt idx="3945">
                  <c:v>0.29855785779704541</c:v>
                </c:pt>
                <c:pt idx="3946">
                  <c:v>0.29864019988975388</c:v>
                </c:pt>
                <c:pt idx="3947">
                  <c:v>0.29871874587242542</c:v>
                </c:pt>
                <c:pt idx="3948">
                  <c:v>0.29879773845627777</c:v>
                </c:pt>
                <c:pt idx="3949">
                  <c:v>0.29887717764131111</c:v>
                </c:pt>
                <c:pt idx="3950">
                  <c:v>0.29895840323106754</c:v>
                </c:pt>
                <c:pt idx="3951">
                  <c:v>0.29903276232766929</c:v>
                </c:pt>
                <c:pt idx="3952">
                  <c:v>0.2991113641354885</c:v>
                </c:pt>
                <c:pt idx="3953">
                  <c:v>0.2991913615719976</c:v>
                </c:pt>
                <c:pt idx="3954">
                  <c:v>0.29927158230909734</c:v>
                </c:pt>
                <c:pt idx="3955">
                  <c:v>0.2993517472210494</c:v>
                </c:pt>
                <c:pt idx="3956">
                  <c:v>0.29943263785992014</c:v>
                </c:pt>
                <c:pt idx="3957">
                  <c:v>0.29951168626892016</c:v>
                </c:pt>
                <c:pt idx="3958">
                  <c:v>0.29959213030661019</c:v>
                </c:pt>
                <c:pt idx="3959">
                  <c:v>0.29967246269400505</c:v>
                </c:pt>
                <c:pt idx="3960">
                  <c:v>0.29975028294975786</c:v>
                </c:pt>
                <c:pt idx="3961">
                  <c:v>0.29982871728213439</c:v>
                </c:pt>
                <c:pt idx="3962">
                  <c:v>0.29990983122159548</c:v>
                </c:pt>
                <c:pt idx="3963">
                  <c:v>0.29998994030839987</c:v>
                </c:pt>
                <c:pt idx="3964">
                  <c:v>0.30006820716533361</c:v>
                </c:pt>
                <c:pt idx="3965">
                  <c:v>0.30014636237197206</c:v>
                </c:pt>
                <c:pt idx="3966">
                  <c:v>0.30022630398333366</c:v>
                </c:pt>
                <c:pt idx="3967">
                  <c:v>0.30030501744144811</c:v>
                </c:pt>
                <c:pt idx="3968">
                  <c:v>0.30038507070310488</c:v>
                </c:pt>
                <c:pt idx="3969">
                  <c:v>0.30045027447550038</c:v>
                </c:pt>
                <c:pt idx="3970">
                  <c:v>0.30052876463302447</c:v>
                </c:pt>
                <c:pt idx="3971">
                  <c:v>0.30060870624438613</c:v>
                </c:pt>
                <c:pt idx="3972">
                  <c:v>0.30068898280663336</c:v>
                </c:pt>
                <c:pt idx="3973">
                  <c:v>0.30076953849461846</c:v>
                </c:pt>
                <c:pt idx="3974">
                  <c:v>0.30084992670716099</c:v>
                </c:pt>
                <c:pt idx="3975">
                  <c:v>0.30091909406503592</c:v>
                </c:pt>
                <c:pt idx="3976">
                  <c:v>0.30099914732669281</c:v>
                </c:pt>
                <c:pt idx="3977">
                  <c:v>0.30106775643309175</c:v>
                </c:pt>
                <c:pt idx="3978">
                  <c:v>0.30115021017609533</c:v>
                </c:pt>
                <c:pt idx="3979">
                  <c:v>0.30122953771083338</c:v>
                </c:pt>
                <c:pt idx="3980">
                  <c:v>0.30130864194498108</c:v>
                </c:pt>
                <c:pt idx="3981">
                  <c:v>0.30138869520663791</c:v>
                </c:pt>
                <c:pt idx="3982">
                  <c:v>0.30146897176888515</c:v>
                </c:pt>
                <c:pt idx="3983">
                  <c:v>0.30154690367493314</c:v>
                </c:pt>
                <c:pt idx="3984">
                  <c:v>0.30162595208393311</c:v>
                </c:pt>
                <c:pt idx="3985">
                  <c:v>0.3017084058269367</c:v>
                </c:pt>
                <c:pt idx="3986">
                  <c:v>0.30178951976639784</c:v>
                </c:pt>
                <c:pt idx="3987">
                  <c:v>0.30186862400054554</c:v>
                </c:pt>
                <c:pt idx="3988">
                  <c:v>0.30194744910895516</c:v>
                </c:pt>
                <c:pt idx="3989">
                  <c:v>0.30202649751795529</c:v>
                </c:pt>
                <c:pt idx="3990">
                  <c:v>0.3021066624299073</c:v>
                </c:pt>
                <c:pt idx="3991">
                  <c:v>0.30218509676228367</c:v>
                </c:pt>
                <c:pt idx="3992">
                  <c:v>0.30226509419879283</c:v>
                </c:pt>
                <c:pt idx="3993">
                  <c:v>0.30234391930720256</c:v>
                </c:pt>
                <c:pt idx="3994">
                  <c:v>0.30242235363957898</c:v>
                </c:pt>
                <c:pt idx="3995">
                  <c:v>0.30250179282461226</c:v>
                </c:pt>
                <c:pt idx="3996">
                  <c:v>0.3025820693868595</c:v>
                </c:pt>
                <c:pt idx="3997">
                  <c:v>0.3026636299275014</c:v>
                </c:pt>
                <c:pt idx="3998">
                  <c:v>0.30274530211843853</c:v>
                </c:pt>
                <c:pt idx="3999">
                  <c:v>0.30282574615612856</c:v>
                </c:pt>
                <c:pt idx="4000">
                  <c:v>0.30290540864175225</c:v>
                </c:pt>
                <c:pt idx="4001">
                  <c:v>0.30298663423150862</c:v>
                </c:pt>
                <c:pt idx="4002">
                  <c:v>0.30306585011595144</c:v>
                </c:pt>
                <c:pt idx="4003">
                  <c:v>0.30314668492967473</c:v>
                </c:pt>
                <c:pt idx="4004">
                  <c:v>0.30322573333867475</c:v>
                </c:pt>
                <c:pt idx="4005">
                  <c:v>0.30330578660033147</c:v>
                </c:pt>
                <c:pt idx="4006">
                  <c:v>0.30338650976375958</c:v>
                </c:pt>
                <c:pt idx="4007">
                  <c:v>0.3034691309822059</c:v>
                </c:pt>
                <c:pt idx="4008">
                  <c:v>0.30354968667019105</c:v>
                </c:pt>
                <c:pt idx="4009">
                  <c:v>0.30362957245640515</c:v>
                </c:pt>
                <c:pt idx="4010">
                  <c:v>0.30370783931333872</c:v>
                </c:pt>
                <c:pt idx="4011">
                  <c:v>0.3037884508264716</c:v>
                </c:pt>
                <c:pt idx="4012">
                  <c:v>0.30386733176002878</c:v>
                </c:pt>
                <c:pt idx="4013">
                  <c:v>0.30393661076819894</c:v>
                </c:pt>
                <c:pt idx="4014">
                  <c:v>0.30401733393162705</c:v>
                </c:pt>
                <c:pt idx="4015">
                  <c:v>0.30409627069033185</c:v>
                </c:pt>
                <c:pt idx="4016">
                  <c:v>0.30417721715435031</c:v>
                </c:pt>
                <c:pt idx="4017">
                  <c:v>0.30425771701718785</c:v>
                </c:pt>
                <c:pt idx="4018">
                  <c:v>0.30433648630045002</c:v>
                </c:pt>
                <c:pt idx="4019">
                  <c:v>0.30441670703754969</c:v>
                </c:pt>
                <c:pt idx="4020">
                  <c:v>0.30449703942494438</c:v>
                </c:pt>
                <c:pt idx="4021">
                  <c:v>0.3045780417141104</c:v>
                </c:pt>
                <c:pt idx="4022">
                  <c:v>0.30465865322724323</c:v>
                </c:pt>
                <c:pt idx="4023">
                  <c:v>0.30473742251050512</c:v>
                </c:pt>
                <c:pt idx="4024">
                  <c:v>0.30481965295291841</c:v>
                </c:pt>
                <c:pt idx="4025">
                  <c:v>0.30489858971162331</c:v>
                </c:pt>
                <c:pt idx="4026">
                  <c:v>0.30497908957446096</c:v>
                </c:pt>
                <c:pt idx="4027">
                  <c:v>0.30505685400506616</c:v>
                </c:pt>
                <c:pt idx="4028">
                  <c:v>0.30513824707026532</c:v>
                </c:pt>
                <c:pt idx="4029">
                  <c:v>0.30522075663841647</c:v>
                </c:pt>
                <c:pt idx="4030">
                  <c:v>0.30530231717905859</c:v>
                </c:pt>
                <c:pt idx="4031">
                  <c:v>0.30538119811261577</c:v>
                </c:pt>
                <c:pt idx="4032">
                  <c:v>0.30546169797545342</c:v>
                </c:pt>
                <c:pt idx="4033">
                  <c:v>0.30554230948858607</c:v>
                </c:pt>
                <c:pt idx="4034">
                  <c:v>0.30562158119817662</c:v>
                </c:pt>
                <c:pt idx="4035">
                  <c:v>0.30569984805511019</c:v>
                </c:pt>
                <c:pt idx="4036">
                  <c:v>0.30577861733837236</c:v>
                </c:pt>
                <c:pt idx="4037">
                  <c:v>0.30585878225032437</c:v>
                </c:pt>
                <c:pt idx="4038">
                  <c:v>0.30593760735873388</c:v>
                </c:pt>
                <c:pt idx="4039">
                  <c:v>0.30601994945144234</c:v>
                </c:pt>
                <c:pt idx="4040">
                  <c:v>0.30609972358736109</c:v>
                </c:pt>
                <c:pt idx="4041">
                  <c:v>0.30617933024783717</c:v>
                </c:pt>
                <c:pt idx="4042">
                  <c:v>0.30626066748788883</c:v>
                </c:pt>
                <c:pt idx="4043">
                  <c:v>0.30634200472794038</c:v>
                </c:pt>
                <c:pt idx="4044">
                  <c:v>0.3064223929404829</c:v>
                </c:pt>
                <c:pt idx="4045">
                  <c:v>0.30650032484653078</c:v>
                </c:pt>
                <c:pt idx="4046">
                  <c:v>0.30657976403156406</c:v>
                </c:pt>
                <c:pt idx="4047">
                  <c:v>0.30665892409085932</c:v>
                </c:pt>
                <c:pt idx="4048">
                  <c:v>0.30673897735251615</c:v>
                </c:pt>
                <c:pt idx="4049">
                  <c:v>0.30681780246092571</c:v>
                </c:pt>
                <c:pt idx="4050">
                  <c:v>0.3068968508699258</c:v>
                </c:pt>
                <c:pt idx="4051">
                  <c:v>0.30697612257951623</c:v>
                </c:pt>
                <c:pt idx="4052">
                  <c:v>0.30705623166632057</c:v>
                </c:pt>
                <c:pt idx="4053">
                  <c:v>0.307137457256077</c:v>
                </c:pt>
                <c:pt idx="4054">
                  <c:v>0.30721611488904388</c:v>
                </c:pt>
                <c:pt idx="4055">
                  <c:v>0.30729745212909543</c:v>
                </c:pt>
                <c:pt idx="4056">
                  <c:v>0.30737689131412882</c:v>
                </c:pt>
                <c:pt idx="4057">
                  <c:v>0.3074579494284424</c:v>
                </c:pt>
                <c:pt idx="4058">
                  <c:v>0.30753794686495156</c:v>
                </c:pt>
                <c:pt idx="4059">
                  <c:v>0.30761671614821356</c:v>
                </c:pt>
                <c:pt idx="4060">
                  <c:v>0.30769660193442766</c:v>
                </c:pt>
                <c:pt idx="4061">
                  <c:v>0.30777257996030977</c:v>
                </c:pt>
                <c:pt idx="4062">
                  <c:v>0.30785118176812892</c:v>
                </c:pt>
                <c:pt idx="4063">
                  <c:v>0.30793023017712895</c:v>
                </c:pt>
                <c:pt idx="4064">
                  <c:v>0.30800185384149836</c:v>
                </c:pt>
                <c:pt idx="4065">
                  <c:v>0.30808391680846886</c:v>
                </c:pt>
                <c:pt idx="4066">
                  <c:v>0.3081632443432068</c:v>
                </c:pt>
                <c:pt idx="4067">
                  <c:v>0.30824251605279718</c:v>
                </c:pt>
                <c:pt idx="4068">
                  <c:v>0.308315758646447</c:v>
                </c:pt>
                <c:pt idx="4069">
                  <c:v>0.30839380220279028</c:v>
                </c:pt>
                <c:pt idx="4070">
                  <c:v>0.30847530691828468</c:v>
                </c:pt>
                <c:pt idx="4071">
                  <c:v>0.30855630920745081</c:v>
                </c:pt>
                <c:pt idx="4072">
                  <c:v>0.30863725567146905</c:v>
                </c:pt>
                <c:pt idx="4073">
                  <c:v>0.30871552252840267</c:v>
                </c:pt>
                <c:pt idx="4074">
                  <c:v>0.30878446658568737</c:v>
                </c:pt>
                <c:pt idx="4075">
                  <c:v>0.30886703197898613</c:v>
                </c:pt>
                <c:pt idx="4076">
                  <c:v>0.30894970902258012</c:v>
                </c:pt>
                <c:pt idx="4077">
                  <c:v>0.30903037636086056</c:v>
                </c:pt>
                <c:pt idx="4078">
                  <c:v>0.30910920146927012</c:v>
                </c:pt>
                <c:pt idx="4079">
                  <c:v>0.30919081783505975</c:v>
                </c:pt>
                <c:pt idx="4080">
                  <c:v>0.3092727133265874</c:v>
                </c:pt>
                <c:pt idx="4081">
                  <c:v>0.30935405056663889</c:v>
                </c:pt>
                <c:pt idx="4082">
                  <c:v>0.3094334339265245</c:v>
                </c:pt>
                <c:pt idx="4083">
                  <c:v>0.30951505029231419</c:v>
                </c:pt>
                <c:pt idx="4084">
                  <c:v>0.30959493607852817</c:v>
                </c:pt>
                <c:pt idx="4085">
                  <c:v>0.30967632914372739</c:v>
                </c:pt>
                <c:pt idx="4086">
                  <c:v>0.30975811298495981</c:v>
                </c:pt>
                <c:pt idx="4087">
                  <c:v>0.30983688226822187</c:v>
                </c:pt>
                <c:pt idx="4088">
                  <c:v>0.30991799620768307</c:v>
                </c:pt>
                <c:pt idx="4089">
                  <c:v>0.30999749121786391</c:v>
                </c:pt>
                <c:pt idx="4090">
                  <c:v>0.31007642797656881</c:v>
                </c:pt>
                <c:pt idx="4091">
                  <c:v>0.31015709531484925</c:v>
                </c:pt>
                <c:pt idx="4092">
                  <c:v>0.31023737187709632</c:v>
                </c:pt>
                <c:pt idx="4093">
                  <c:v>0.31031764843934356</c:v>
                </c:pt>
                <c:pt idx="4094">
                  <c:v>0.31039809247703348</c:v>
                </c:pt>
                <c:pt idx="4095">
                  <c:v>0.31047596855793402</c:v>
                </c:pt>
                <c:pt idx="4096">
                  <c:v>0.31055490531663887</c:v>
                </c:pt>
                <c:pt idx="4097">
                  <c:v>0.31063618673154286</c:v>
                </c:pt>
                <c:pt idx="4098">
                  <c:v>0.31071730067100406</c:v>
                </c:pt>
                <c:pt idx="4099">
                  <c:v>0.31079757723325135</c:v>
                </c:pt>
                <c:pt idx="4100">
                  <c:v>0.31087718389372737</c:v>
                </c:pt>
                <c:pt idx="4101">
                  <c:v>0.31095891190981223</c:v>
                </c:pt>
                <c:pt idx="4102">
                  <c:v>0.3110379603188122</c:v>
                </c:pt>
                <c:pt idx="4103">
                  <c:v>0.3111177344547309</c:v>
                </c:pt>
                <c:pt idx="4104">
                  <c:v>0.31117551348249584</c:v>
                </c:pt>
                <c:pt idx="4105">
                  <c:v>0.31125378033942946</c:v>
                </c:pt>
                <c:pt idx="4106">
                  <c:v>0.31133416855197182</c:v>
                </c:pt>
                <c:pt idx="4107">
                  <c:v>0.31141371938730039</c:v>
                </c:pt>
                <c:pt idx="4108">
                  <c:v>0.31149444255072833</c:v>
                </c:pt>
                <c:pt idx="4109">
                  <c:v>0.31157354678487598</c:v>
                </c:pt>
                <c:pt idx="4110">
                  <c:v>0.31165454907404205</c:v>
                </c:pt>
                <c:pt idx="4111">
                  <c:v>0.31173426738481336</c:v>
                </c:pt>
                <c:pt idx="4112">
                  <c:v>0.31181510219853636</c:v>
                </c:pt>
                <c:pt idx="4113">
                  <c:v>0.31189599283740727</c:v>
                </c:pt>
                <c:pt idx="4114">
                  <c:v>0.3119744271697838</c:v>
                </c:pt>
                <c:pt idx="4115">
                  <c:v>0.31205464790688336</c:v>
                </c:pt>
                <c:pt idx="4116">
                  <c:v>0.31213442204280212</c:v>
                </c:pt>
                <c:pt idx="4117">
                  <c:v>0.31221492190563976</c:v>
                </c:pt>
                <c:pt idx="4118">
                  <c:v>0.31228866692561791</c:v>
                </c:pt>
                <c:pt idx="4119">
                  <c:v>0.31236777115976561</c:v>
                </c:pt>
                <c:pt idx="4120">
                  <c:v>0.31244709869450354</c:v>
                </c:pt>
                <c:pt idx="4121">
                  <c:v>0.3125254772017324</c:v>
                </c:pt>
                <c:pt idx="4122">
                  <c:v>0.31260430231014202</c:v>
                </c:pt>
                <c:pt idx="4123">
                  <c:v>0.31268496964842246</c:v>
                </c:pt>
                <c:pt idx="4124">
                  <c:v>0.31276373893168441</c:v>
                </c:pt>
                <c:pt idx="4125">
                  <c:v>0.3128427873406846</c:v>
                </c:pt>
                <c:pt idx="4126">
                  <c:v>0.31292512943339285</c:v>
                </c:pt>
                <c:pt idx="4127">
                  <c:v>0.31300200066163647</c:v>
                </c:pt>
                <c:pt idx="4128">
                  <c:v>0.31308110489578417</c:v>
                </c:pt>
                <c:pt idx="4129">
                  <c:v>0.31316182805921222</c:v>
                </c:pt>
                <c:pt idx="4130">
                  <c:v>0.31324243957234499</c:v>
                </c:pt>
                <c:pt idx="4131">
                  <c:v>0.31332305108547787</c:v>
                </c:pt>
                <c:pt idx="4132">
                  <c:v>0.3134034951231679</c:v>
                </c:pt>
                <c:pt idx="4133">
                  <c:v>0.3134848323632195</c:v>
                </c:pt>
                <c:pt idx="4134">
                  <c:v>0.31356566717694268</c:v>
                </c:pt>
                <c:pt idx="4135">
                  <c:v>0.31363355055642278</c:v>
                </c:pt>
                <c:pt idx="4136">
                  <c:v>0.31371265479057048</c:v>
                </c:pt>
                <c:pt idx="4137">
                  <c:v>0.31379114494809446</c:v>
                </c:pt>
                <c:pt idx="4138">
                  <c:v>0.31386020065567444</c:v>
                </c:pt>
                <c:pt idx="4139">
                  <c:v>0.31394142624543081</c:v>
                </c:pt>
                <c:pt idx="4140">
                  <c:v>0.31402142368193997</c:v>
                </c:pt>
                <c:pt idx="4141">
                  <c:v>0.31410030461549726</c:v>
                </c:pt>
                <c:pt idx="4142">
                  <c:v>0.31418102777892526</c:v>
                </c:pt>
                <c:pt idx="4143">
                  <c:v>0.31426191841779599</c:v>
                </c:pt>
                <c:pt idx="4144">
                  <c:v>0.31434191585430532</c:v>
                </c:pt>
                <c:pt idx="4145">
                  <c:v>0.31442336474465221</c:v>
                </c:pt>
                <c:pt idx="4146">
                  <c:v>0.31450481363499894</c:v>
                </c:pt>
                <c:pt idx="4147">
                  <c:v>0.31458408534458943</c:v>
                </c:pt>
                <c:pt idx="4148">
                  <c:v>0.31466542258464092</c:v>
                </c:pt>
                <c:pt idx="4149">
                  <c:v>0.31474581079718328</c:v>
                </c:pt>
                <c:pt idx="4150">
                  <c:v>0.31482391017867428</c:v>
                </c:pt>
                <c:pt idx="4151">
                  <c:v>0.31490200956016506</c:v>
                </c:pt>
                <c:pt idx="4152">
                  <c:v>0.31498323514992155</c:v>
                </c:pt>
                <c:pt idx="4153">
                  <c:v>0.31506206025833111</c:v>
                </c:pt>
                <c:pt idx="4154">
                  <c:v>0.31514122031762631</c:v>
                </c:pt>
                <c:pt idx="4155">
                  <c:v>0.31522350658518705</c:v>
                </c:pt>
                <c:pt idx="4156">
                  <c:v>0.31530328072110586</c:v>
                </c:pt>
                <c:pt idx="4157">
                  <c:v>0.3153848970868956</c:v>
                </c:pt>
                <c:pt idx="4158">
                  <c:v>0.31545428774536094</c:v>
                </c:pt>
                <c:pt idx="4159">
                  <c:v>0.31553473178305097</c:v>
                </c:pt>
                <c:pt idx="4160">
                  <c:v>0.31561573407221699</c:v>
                </c:pt>
                <c:pt idx="4161">
                  <c:v>0.31569450335547911</c:v>
                </c:pt>
                <c:pt idx="4162">
                  <c:v>0.31577628719671141</c:v>
                </c:pt>
                <c:pt idx="4163">
                  <c:v>0.3158551681302687</c:v>
                </c:pt>
                <c:pt idx="4164">
                  <c:v>0.31593522139192537</c:v>
                </c:pt>
                <c:pt idx="4165">
                  <c:v>0.31601466057695871</c:v>
                </c:pt>
                <c:pt idx="4166">
                  <c:v>0.31609443471287746</c:v>
                </c:pt>
                <c:pt idx="4167">
                  <c:v>0.31617281322010637</c:v>
                </c:pt>
                <c:pt idx="4168">
                  <c:v>0.31625074512615431</c:v>
                </c:pt>
                <c:pt idx="4169">
                  <c:v>0.31632906780823572</c:v>
                </c:pt>
                <c:pt idx="4170">
                  <c:v>0.31640828369267859</c:v>
                </c:pt>
                <c:pt idx="4171">
                  <c:v>0.31648833695433537</c:v>
                </c:pt>
                <c:pt idx="4172">
                  <c:v>0.31656135624739462</c:v>
                </c:pt>
                <c:pt idx="4173">
                  <c:v>0.31664135368390384</c:v>
                </c:pt>
                <c:pt idx="4174">
                  <c:v>0.3167210719946752</c:v>
                </c:pt>
                <c:pt idx="4175">
                  <c:v>0.31680051117970842</c:v>
                </c:pt>
                <c:pt idx="4176">
                  <c:v>0.31688073191680799</c:v>
                </c:pt>
                <c:pt idx="4177">
                  <c:v>0.3169592778994797</c:v>
                </c:pt>
                <c:pt idx="4178">
                  <c:v>0.31704206659336875</c:v>
                </c:pt>
                <c:pt idx="4179">
                  <c:v>0.31712262228135396</c:v>
                </c:pt>
                <c:pt idx="4180">
                  <c:v>0.31720356874537231</c:v>
                </c:pt>
                <c:pt idx="4181">
                  <c:v>0.31728445938424327</c:v>
                </c:pt>
                <c:pt idx="4182">
                  <c:v>0.31736401021957161</c:v>
                </c:pt>
                <c:pt idx="4183">
                  <c:v>0.3174438960057856</c:v>
                </c:pt>
                <c:pt idx="4184">
                  <c:v>0.31752227451301446</c:v>
                </c:pt>
                <c:pt idx="4185">
                  <c:v>0.3176035559279185</c:v>
                </c:pt>
                <c:pt idx="4186">
                  <c:v>0.31768388831531336</c:v>
                </c:pt>
                <c:pt idx="4187">
                  <c:v>0.31776271342372286</c:v>
                </c:pt>
                <c:pt idx="4188">
                  <c:v>0.31784215260875615</c:v>
                </c:pt>
                <c:pt idx="4189">
                  <c:v>0.31792103354231332</c:v>
                </c:pt>
                <c:pt idx="4190">
                  <c:v>0.318001254279413</c:v>
                </c:pt>
                <c:pt idx="4191">
                  <c:v>0.31808225656857897</c:v>
                </c:pt>
                <c:pt idx="4192">
                  <c:v>0.31816242148053098</c:v>
                </c:pt>
                <c:pt idx="4193">
                  <c:v>0.3182394601842175</c:v>
                </c:pt>
                <c:pt idx="4194">
                  <c:v>0.31832096489971201</c:v>
                </c:pt>
                <c:pt idx="4195">
                  <c:v>0.31840057156018792</c:v>
                </c:pt>
                <c:pt idx="4196">
                  <c:v>0.31848012239551637</c:v>
                </c:pt>
                <c:pt idx="4197">
                  <c:v>0.31856218536248682</c:v>
                </c:pt>
                <c:pt idx="4198">
                  <c:v>0.31864073134515836</c:v>
                </c:pt>
                <c:pt idx="4199">
                  <c:v>0.31872005887989641</c:v>
                </c:pt>
                <c:pt idx="4200">
                  <c:v>0.31877677722985698</c:v>
                </c:pt>
                <c:pt idx="4201">
                  <c:v>0.31885604893944741</c:v>
                </c:pt>
                <c:pt idx="4202">
                  <c:v>0.31893649297713733</c:v>
                </c:pt>
                <c:pt idx="4203">
                  <c:v>0.31901542973584229</c:v>
                </c:pt>
                <c:pt idx="4204">
                  <c:v>0.31909793930399338</c:v>
                </c:pt>
                <c:pt idx="4205">
                  <c:v>0.3191767085872555</c:v>
                </c:pt>
                <c:pt idx="4206">
                  <c:v>0.31925715262494542</c:v>
                </c:pt>
                <c:pt idx="4207">
                  <c:v>0.31933715006145458</c:v>
                </c:pt>
                <c:pt idx="4208">
                  <c:v>0.31941820817576833</c:v>
                </c:pt>
                <c:pt idx="4209">
                  <c:v>0.31949569348063556</c:v>
                </c:pt>
                <c:pt idx="4210">
                  <c:v>0.31957463023934046</c:v>
                </c:pt>
                <c:pt idx="4211">
                  <c:v>0.31965306457171683</c:v>
                </c:pt>
                <c:pt idx="4212">
                  <c:v>0.31973484841294925</c:v>
                </c:pt>
                <c:pt idx="4213">
                  <c:v>0.31981490167460613</c:v>
                </c:pt>
                <c:pt idx="4214">
                  <c:v>0.3198943408596393</c:v>
                </c:pt>
                <c:pt idx="4215">
                  <c:v>0.31997506402306736</c:v>
                </c:pt>
                <c:pt idx="4216">
                  <c:v>0.32005707116489013</c:v>
                </c:pt>
                <c:pt idx="4217">
                  <c:v>0.32013801762890842</c:v>
                </c:pt>
                <c:pt idx="4218">
                  <c:v>0.3202178475899749</c:v>
                </c:pt>
                <c:pt idx="4219">
                  <c:v>0.32029276493805264</c:v>
                </c:pt>
                <c:pt idx="4220">
                  <c:v>0.32037108762013389</c:v>
                </c:pt>
                <c:pt idx="4221">
                  <c:v>0.32044941030221513</c:v>
                </c:pt>
                <c:pt idx="4222">
                  <c:v>0.32052901696269126</c:v>
                </c:pt>
                <c:pt idx="4223">
                  <c:v>0.32061080080392357</c:v>
                </c:pt>
                <c:pt idx="4224">
                  <c:v>0.32068940261174284</c:v>
                </c:pt>
                <c:pt idx="4225">
                  <c:v>0.32075326658059589</c:v>
                </c:pt>
                <c:pt idx="4226">
                  <c:v>0.32083276159077689</c:v>
                </c:pt>
                <c:pt idx="4227">
                  <c:v>0.32091208912551489</c:v>
                </c:pt>
                <c:pt idx="4228">
                  <c:v>0.32099214238717166</c:v>
                </c:pt>
                <c:pt idx="4229">
                  <c:v>0.32107398205355164</c:v>
                </c:pt>
                <c:pt idx="4230">
                  <c:v>0.32115386783976568</c:v>
                </c:pt>
                <c:pt idx="4231">
                  <c:v>0.32123336284994652</c:v>
                </c:pt>
                <c:pt idx="4232">
                  <c:v>0.32131162970688021</c:v>
                </c:pt>
                <c:pt idx="4233">
                  <c:v>0.32138582132803911</c:v>
                </c:pt>
                <c:pt idx="4234">
                  <c:v>0.32146593041484356</c:v>
                </c:pt>
                <c:pt idx="4235">
                  <c:v>0.32154609532679557</c:v>
                </c:pt>
                <c:pt idx="4236">
                  <c:v>0.32162681849022356</c:v>
                </c:pt>
                <c:pt idx="4237">
                  <c:v>0.32170860233145593</c:v>
                </c:pt>
                <c:pt idx="4238">
                  <c:v>0.32179055364813103</c:v>
                </c:pt>
                <c:pt idx="4239">
                  <c:v>0.32187127681155925</c:v>
                </c:pt>
                <c:pt idx="4240">
                  <c:v>0.32195317230308684</c:v>
                </c:pt>
                <c:pt idx="4241">
                  <c:v>0.32203445371799078</c:v>
                </c:pt>
                <c:pt idx="4242">
                  <c:v>0.32211473028023802</c:v>
                </c:pt>
                <c:pt idx="4243">
                  <c:v>0.32219316461261438</c:v>
                </c:pt>
                <c:pt idx="4244">
                  <c:v>0.32227126399410538</c:v>
                </c:pt>
                <c:pt idx="4245">
                  <c:v>0.32235020075281023</c:v>
                </c:pt>
                <c:pt idx="4246">
                  <c:v>0.32242930498695788</c:v>
                </c:pt>
                <c:pt idx="4247">
                  <c:v>0.32249718836643809</c:v>
                </c:pt>
                <c:pt idx="4248">
                  <c:v>0.32256004748263445</c:v>
                </c:pt>
                <c:pt idx="4249">
                  <c:v>0.32264255705078565</c:v>
                </c:pt>
                <c:pt idx="4250">
                  <c:v>0.32272205206096649</c:v>
                </c:pt>
                <c:pt idx="4251">
                  <c:v>0.3228010446448189</c:v>
                </c:pt>
                <c:pt idx="4252">
                  <c:v>0.32288070713044265</c:v>
                </c:pt>
                <c:pt idx="4253">
                  <c:v>0.32296053709150901</c:v>
                </c:pt>
                <c:pt idx="4254">
                  <c:v>0.32303500783840594</c:v>
                </c:pt>
                <c:pt idx="4255">
                  <c:v>0.32310557082497093</c:v>
                </c:pt>
                <c:pt idx="4256">
                  <c:v>0.323185735736923</c:v>
                </c:pt>
                <c:pt idx="4257">
                  <c:v>0.32326595647402256</c:v>
                </c:pt>
                <c:pt idx="4258">
                  <c:v>0.32334422333095636</c:v>
                </c:pt>
                <c:pt idx="4259">
                  <c:v>0.32342466736864645</c:v>
                </c:pt>
                <c:pt idx="4260">
                  <c:v>0.32350276675013712</c:v>
                </c:pt>
                <c:pt idx="4261">
                  <c:v>0.32358410399018878</c:v>
                </c:pt>
                <c:pt idx="4262">
                  <c:v>0.3236657203559784</c:v>
                </c:pt>
                <c:pt idx="4263">
                  <c:v>0.3237472808966203</c:v>
                </c:pt>
                <c:pt idx="4264">
                  <c:v>0.32382738998342486</c:v>
                </c:pt>
                <c:pt idx="4265">
                  <c:v>0.32390565684035832</c:v>
                </c:pt>
                <c:pt idx="4266">
                  <c:v>0.32398196981712613</c:v>
                </c:pt>
                <c:pt idx="4267">
                  <c:v>0.32406269298055418</c:v>
                </c:pt>
                <c:pt idx="4268">
                  <c:v>0.32414095983748781</c:v>
                </c:pt>
                <c:pt idx="4269">
                  <c:v>0.3242224645529822</c:v>
                </c:pt>
                <c:pt idx="4270">
                  <c:v>0.32430413674391934</c:v>
                </c:pt>
                <c:pt idx="4271">
                  <c:v>0.32438435748101896</c:v>
                </c:pt>
                <c:pt idx="4272">
                  <c:v>0.32446268016310026</c:v>
                </c:pt>
                <c:pt idx="4273">
                  <c:v>0.3245439615780043</c:v>
                </c:pt>
                <c:pt idx="4274">
                  <c:v>0.32462641532100783</c:v>
                </c:pt>
                <c:pt idx="4275">
                  <c:v>0.32470540790486035</c:v>
                </c:pt>
                <c:pt idx="4276">
                  <c:v>0.32478741504668301</c:v>
                </c:pt>
                <c:pt idx="4277">
                  <c:v>0.32486685423171624</c:v>
                </c:pt>
                <c:pt idx="4278">
                  <c:v>0.32493674731651007</c:v>
                </c:pt>
                <c:pt idx="4279">
                  <c:v>0.32501613067639562</c:v>
                </c:pt>
                <c:pt idx="4280">
                  <c:v>0.32509629558834774</c:v>
                </c:pt>
                <c:pt idx="4281">
                  <c:v>0.32517824690502289</c:v>
                </c:pt>
                <c:pt idx="4282">
                  <c:v>0.32525891424330328</c:v>
                </c:pt>
                <c:pt idx="4283">
                  <c:v>0.3253222199606805</c:v>
                </c:pt>
                <c:pt idx="4284">
                  <c:v>0.32540394797676525</c:v>
                </c:pt>
                <c:pt idx="4285">
                  <c:v>0.32548673667065442</c:v>
                </c:pt>
                <c:pt idx="4286">
                  <c:v>0.3255687438124773</c:v>
                </c:pt>
                <c:pt idx="4287">
                  <c:v>0.32564299125878376</c:v>
                </c:pt>
                <c:pt idx="4288">
                  <c:v>0.32572432849883531</c:v>
                </c:pt>
                <c:pt idx="4289">
                  <c:v>0.32580220457973585</c:v>
                </c:pt>
                <c:pt idx="4290">
                  <c:v>0.32588075056240745</c:v>
                </c:pt>
                <c:pt idx="4291">
                  <c:v>0.32596253440363976</c:v>
                </c:pt>
                <c:pt idx="4292">
                  <c:v>0.3260415828126399</c:v>
                </c:pt>
                <c:pt idx="4293">
                  <c:v>0.32612425985623378</c:v>
                </c:pt>
                <c:pt idx="4294">
                  <c:v>0.32618661654610176</c:v>
                </c:pt>
                <c:pt idx="4295">
                  <c:v>0.32626605573113482</c:v>
                </c:pt>
                <c:pt idx="4296">
                  <c:v>0.32634655559397258</c:v>
                </c:pt>
                <c:pt idx="4297">
                  <c:v>0.32642448750002068</c:v>
                </c:pt>
                <c:pt idx="4298">
                  <c:v>0.32650521066344862</c:v>
                </c:pt>
                <c:pt idx="4299">
                  <c:v>0.32658610130231952</c:v>
                </c:pt>
                <c:pt idx="4300">
                  <c:v>0.32666788514355188</c:v>
                </c:pt>
                <c:pt idx="4301">
                  <c:v>0.32674637530107586</c:v>
                </c:pt>
                <c:pt idx="4302">
                  <c:v>0.32682581448610909</c:v>
                </c:pt>
                <c:pt idx="4303">
                  <c:v>0.32690486289510917</c:v>
                </c:pt>
                <c:pt idx="4304">
                  <c:v>0.32698419042984728</c:v>
                </c:pt>
                <c:pt idx="4305">
                  <c:v>0.32705933107851526</c:v>
                </c:pt>
                <c:pt idx="4306">
                  <c:v>0.32713854696295813</c:v>
                </c:pt>
                <c:pt idx="4307">
                  <c:v>0.32721731624622019</c:v>
                </c:pt>
                <c:pt idx="4308">
                  <c:v>0.32729725785758179</c:v>
                </c:pt>
                <c:pt idx="4309">
                  <c:v>0.32735665581462703</c:v>
                </c:pt>
                <c:pt idx="4310">
                  <c:v>0.32743587169906996</c:v>
                </c:pt>
                <c:pt idx="4311">
                  <c:v>0.3275169856385311</c:v>
                </c:pt>
                <c:pt idx="4312">
                  <c:v>0.32759793210254945</c:v>
                </c:pt>
                <c:pt idx="4313">
                  <c:v>0.32767871109112506</c:v>
                </c:pt>
                <c:pt idx="4314">
                  <c:v>0.32775748037438712</c:v>
                </c:pt>
                <c:pt idx="4315">
                  <c:v>0.32783725451030576</c:v>
                </c:pt>
                <c:pt idx="4316">
                  <c:v>0.32791808932402922</c:v>
                </c:pt>
                <c:pt idx="4317">
                  <c:v>0.32799987316526152</c:v>
                </c:pt>
                <c:pt idx="4318">
                  <c:v>0.32808160118134633</c:v>
                </c:pt>
                <c:pt idx="4319">
                  <c:v>0.32816271512080752</c:v>
                </c:pt>
                <c:pt idx="4320">
                  <c:v>0.32824427566144943</c:v>
                </c:pt>
                <c:pt idx="4321">
                  <c:v>0.32832578037694393</c:v>
                </c:pt>
                <c:pt idx="4322">
                  <c:v>0.32840538703741989</c:v>
                </c:pt>
                <c:pt idx="4323">
                  <c:v>0.32848599855055272</c:v>
                </c:pt>
                <c:pt idx="4324">
                  <c:v>0.32856666588883315</c:v>
                </c:pt>
                <c:pt idx="4325">
                  <c:v>0.32864766817799906</c:v>
                </c:pt>
                <c:pt idx="4326">
                  <c:v>0.32872710736303234</c:v>
                </c:pt>
                <c:pt idx="4327">
                  <c:v>0.3288098402317739</c:v>
                </c:pt>
                <c:pt idx="4328">
                  <c:v>0.32888816291385525</c:v>
                </c:pt>
                <c:pt idx="4329">
                  <c:v>0.32896989092993995</c:v>
                </c:pt>
                <c:pt idx="4330">
                  <c:v>0.32905161894602469</c:v>
                </c:pt>
                <c:pt idx="4331">
                  <c:v>0.32913234210945275</c:v>
                </c:pt>
                <c:pt idx="4332">
                  <c:v>0.32919654102919138</c:v>
                </c:pt>
                <c:pt idx="4333">
                  <c:v>0.3292779340943906</c:v>
                </c:pt>
                <c:pt idx="4334">
                  <c:v>0.32935848978237592</c:v>
                </c:pt>
                <c:pt idx="4335">
                  <c:v>0.32943949207154183</c:v>
                </c:pt>
                <c:pt idx="4336">
                  <c:v>0.32952004775952703</c:v>
                </c:pt>
                <c:pt idx="4337">
                  <c:v>0.32960088257325032</c:v>
                </c:pt>
                <c:pt idx="4338">
                  <c:v>0.32967970768165994</c:v>
                </c:pt>
                <c:pt idx="4339">
                  <c:v>0.32976098909656393</c:v>
                </c:pt>
                <c:pt idx="4340">
                  <c:v>0.32984288458809152</c:v>
                </c:pt>
                <c:pt idx="4341">
                  <c:v>0.32992182134679637</c:v>
                </c:pt>
                <c:pt idx="4342">
                  <c:v>0.33000120470668198</c:v>
                </c:pt>
                <c:pt idx="4343">
                  <c:v>0.33008187204496242</c:v>
                </c:pt>
                <c:pt idx="4344">
                  <c:v>0.33016432578796601</c:v>
                </c:pt>
                <c:pt idx="4345">
                  <c:v>0.33024711448185506</c:v>
                </c:pt>
                <c:pt idx="4346">
                  <c:v>0.33032560463937921</c:v>
                </c:pt>
                <c:pt idx="4347">
                  <c:v>0.3304072768303164</c:v>
                </c:pt>
                <c:pt idx="4348">
                  <c:v>0.33048822329433486</c:v>
                </c:pt>
                <c:pt idx="4349">
                  <c:v>0.33056665762671122</c:v>
                </c:pt>
                <c:pt idx="4350">
                  <c:v>0.33064693418895841</c:v>
                </c:pt>
                <c:pt idx="4351">
                  <c:v>0.33073128598698032</c:v>
                </c:pt>
                <c:pt idx="4352">
                  <c:v>0.3308098877947997</c:v>
                </c:pt>
                <c:pt idx="4353">
                  <c:v>0.33089144833544165</c:v>
                </c:pt>
                <c:pt idx="4354">
                  <c:v>0.33097066421988458</c:v>
                </c:pt>
                <c:pt idx="4355">
                  <c:v>0.33104988010432734</c:v>
                </c:pt>
                <c:pt idx="4356">
                  <c:v>0.33113043579231249</c:v>
                </c:pt>
                <c:pt idx="4357">
                  <c:v>0.33121288953531608</c:v>
                </c:pt>
                <c:pt idx="4358">
                  <c:v>0.33129283114667768</c:v>
                </c:pt>
                <c:pt idx="4359">
                  <c:v>0.33137467081305777</c:v>
                </c:pt>
                <c:pt idx="4360">
                  <c:v>0.33145639882914252</c:v>
                </c:pt>
                <c:pt idx="4361">
                  <c:v>0.33153650791594697</c:v>
                </c:pt>
                <c:pt idx="4362">
                  <c:v>0.33161455147229024</c:v>
                </c:pt>
                <c:pt idx="4363">
                  <c:v>0.33169555376145621</c:v>
                </c:pt>
                <c:pt idx="4364">
                  <c:v>0.33177683517636025</c:v>
                </c:pt>
                <c:pt idx="4365">
                  <c:v>0.3318573350391979</c:v>
                </c:pt>
                <c:pt idx="4366">
                  <c:v>0.33193638344819781</c:v>
                </c:pt>
                <c:pt idx="4367">
                  <c:v>0.33201688331103552</c:v>
                </c:pt>
                <c:pt idx="4368">
                  <c:v>0.33209330793809838</c:v>
                </c:pt>
                <c:pt idx="4369">
                  <c:v>0.33216297772230191</c:v>
                </c:pt>
                <c:pt idx="4370">
                  <c:v>0.33224398001146782</c:v>
                </c:pt>
                <c:pt idx="4371">
                  <c:v>0.33232509395092907</c:v>
                </c:pt>
                <c:pt idx="4372">
                  <c:v>0.33240363993360073</c:v>
                </c:pt>
                <c:pt idx="4373">
                  <c:v>0.33248291164319116</c:v>
                </c:pt>
                <c:pt idx="4374">
                  <c:v>0.33256491878501387</c:v>
                </c:pt>
                <c:pt idx="4375">
                  <c:v>0.33264486039637547</c:v>
                </c:pt>
                <c:pt idx="4376">
                  <c:v>0.33272435540655632</c:v>
                </c:pt>
                <c:pt idx="4377">
                  <c:v>0.33280563682146036</c:v>
                </c:pt>
                <c:pt idx="4378">
                  <c:v>0.33288714153695481</c:v>
                </c:pt>
                <c:pt idx="4379">
                  <c:v>0.33296490596756012</c:v>
                </c:pt>
                <c:pt idx="4380">
                  <c:v>0.3330258670287381</c:v>
                </c:pt>
                <c:pt idx="4381">
                  <c:v>0.33310508291318086</c:v>
                </c:pt>
                <c:pt idx="4382">
                  <c:v>0.33318697840470857</c:v>
                </c:pt>
                <c:pt idx="4383">
                  <c:v>0.33326971127345012</c:v>
                </c:pt>
                <c:pt idx="4384">
                  <c:v>0.33334959705966422</c:v>
                </c:pt>
                <c:pt idx="4385">
                  <c:v>0.33342864546866419</c:v>
                </c:pt>
                <c:pt idx="4386">
                  <c:v>0.33348234926065434</c:v>
                </c:pt>
                <c:pt idx="4387">
                  <c:v>0.33356335154982031</c:v>
                </c:pt>
                <c:pt idx="4388">
                  <c:v>0.33364491209046232</c:v>
                </c:pt>
                <c:pt idx="4389">
                  <c:v>0.33372541195329986</c:v>
                </c:pt>
                <c:pt idx="4390">
                  <c:v>0.33380373463538116</c:v>
                </c:pt>
                <c:pt idx="4391">
                  <c:v>0.33388328547070961</c:v>
                </c:pt>
                <c:pt idx="4392">
                  <c:v>0.33396384115869482</c:v>
                </c:pt>
                <c:pt idx="4393">
                  <c:v>0.33404562499992724</c:v>
                </c:pt>
                <c:pt idx="4394">
                  <c:v>0.33412740884115955</c:v>
                </c:pt>
                <c:pt idx="4395">
                  <c:v>0.3342097509338679</c:v>
                </c:pt>
                <c:pt idx="4396">
                  <c:v>0.33429025079670549</c:v>
                </c:pt>
                <c:pt idx="4397">
                  <c:v>0.33434847642565119</c:v>
                </c:pt>
                <c:pt idx="4398">
                  <c:v>0.33442959036511244</c:v>
                </c:pt>
                <c:pt idx="4399">
                  <c:v>0.33450942032617881</c:v>
                </c:pt>
                <c:pt idx="4400">
                  <c:v>0.33458735223222685</c:v>
                </c:pt>
                <c:pt idx="4401">
                  <c:v>0.33466695889270287</c:v>
                </c:pt>
                <c:pt idx="4402">
                  <c:v>0.33474561652566975</c:v>
                </c:pt>
                <c:pt idx="4403">
                  <c:v>0.33482393920775111</c:v>
                </c:pt>
                <c:pt idx="4404">
                  <c:v>0.33490689537708307</c:v>
                </c:pt>
                <c:pt idx="4405">
                  <c:v>0.33498594378608304</c:v>
                </c:pt>
                <c:pt idx="4406">
                  <c:v>0.33506476889449277</c:v>
                </c:pt>
                <c:pt idx="4407">
                  <c:v>0.33514660856087264</c:v>
                </c:pt>
                <c:pt idx="4408">
                  <c:v>0.33522705259856256</c:v>
                </c:pt>
                <c:pt idx="4409">
                  <c:v>0.33530799906258107</c:v>
                </c:pt>
                <c:pt idx="4410">
                  <c:v>0.33538782902364755</c:v>
                </c:pt>
                <c:pt idx="4411">
                  <c:v>0.33545788958388412</c:v>
                </c:pt>
                <c:pt idx="4412">
                  <c:v>0.33553565401448932</c:v>
                </c:pt>
                <c:pt idx="4413">
                  <c:v>0.33561682377909818</c:v>
                </c:pt>
                <c:pt idx="4414">
                  <c:v>0.33569927752210171</c:v>
                </c:pt>
                <c:pt idx="4415">
                  <c:v>0.33576258323947894</c:v>
                </c:pt>
                <c:pt idx="4416">
                  <c:v>0.33584168747362647</c:v>
                </c:pt>
                <c:pt idx="4417">
                  <c:v>0.33592280141308772</c:v>
                </c:pt>
                <c:pt idx="4418">
                  <c:v>0.33600458525432009</c:v>
                </c:pt>
                <c:pt idx="4419">
                  <c:v>0.33608469434112448</c:v>
                </c:pt>
                <c:pt idx="4420">
                  <c:v>0.33616284954776293</c:v>
                </c:pt>
                <c:pt idx="4421">
                  <c:v>0.33624295863456732</c:v>
                </c:pt>
                <c:pt idx="4422">
                  <c:v>0.33632451917520945</c:v>
                </c:pt>
                <c:pt idx="4423">
                  <c:v>0.33640323263332372</c:v>
                </c:pt>
                <c:pt idx="4424">
                  <c:v>0.33648194609143822</c:v>
                </c:pt>
                <c:pt idx="4425">
                  <c:v>0.33656412070870384</c:v>
                </c:pt>
                <c:pt idx="4426">
                  <c:v>0.33664523464816493</c:v>
                </c:pt>
                <c:pt idx="4427">
                  <c:v>0.33672646023792147</c:v>
                </c:pt>
                <c:pt idx="4428">
                  <c:v>0.33680779747797307</c:v>
                </c:pt>
                <c:pt idx="4429">
                  <c:v>0.33688879976713909</c:v>
                </c:pt>
                <c:pt idx="4430">
                  <c:v>0.33697008118204314</c:v>
                </c:pt>
                <c:pt idx="4431">
                  <c:v>0.33704868298986246</c:v>
                </c:pt>
                <c:pt idx="4432">
                  <c:v>0.33712990857961872</c:v>
                </c:pt>
                <c:pt idx="4433">
                  <c:v>0.33721197154658905</c:v>
                </c:pt>
                <c:pt idx="4434">
                  <c:v>0.33729247140942675</c:v>
                </c:pt>
                <c:pt idx="4435">
                  <c:v>0.33737358534888801</c:v>
                </c:pt>
                <c:pt idx="4436">
                  <c:v>0.33744185950440136</c:v>
                </c:pt>
                <c:pt idx="4437">
                  <c:v>0.33752208024150093</c:v>
                </c:pt>
                <c:pt idx="4438">
                  <c:v>0.33760034709843456</c:v>
                </c:pt>
                <c:pt idx="4439">
                  <c:v>0.3376797862834679</c:v>
                </c:pt>
                <c:pt idx="4440">
                  <c:v>0.33776034197145305</c:v>
                </c:pt>
                <c:pt idx="4441">
                  <c:v>0.33783810640205836</c:v>
                </c:pt>
                <c:pt idx="4442">
                  <c:v>0.3379193878169624</c:v>
                </c:pt>
                <c:pt idx="4443">
                  <c:v>0.33800100418275192</c:v>
                </c:pt>
                <c:pt idx="4444">
                  <c:v>0.33808206229706561</c:v>
                </c:pt>
                <c:pt idx="4445">
                  <c:v>0.33816261798505082</c:v>
                </c:pt>
                <c:pt idx="4446">
                  <c:v>0.33824557415438267</c:v>
                </c:pt>
                <c:pt idx="4447">
                  <c:v>0.33832702304472956</c:v>
                </c:pt>
                <c:pt idx="4448">
                  <c:v>0.33839010546151627</c:v>
                </c:pt>
                <c:pt idx="4449">
                  <c:v>0.33846904222022112</c:v>
                </c:pt>
                <c:pt idx="4450">
                  <c:v>0.33854909548187789</c:v>
                </c:pt>
                <c:pt idx="4451">
                  <c:v>0.33863060019737234</c:v>
                </c:pt>
                <c:pt idx="4452">
                  <c:v>0.33870998355725795</c:v>
                </c:pt>
                <c:pt idx="4453">
                  <c:v>0.33879422370498463</c:v>
                </c:pt>
                <c:pt idx="4454">
                  <c:v>0.33887695657372624</c:v>
                </c:pt>
                <c:pt idx="4455">
                  <c:v>0.33895561420669307</c:v>
                </c:pt>
                <c:pt idx="4456">
                  <c:v>0.33903583494379269</c:v>
                </c:pt>
                <c:pt idx="4457">
                  <c:v>0.33911689305810633</c:v>
                </c:pt>
                <c:pt idx="4458">
                  <c:v>0.33919616476769676</c:v>
                </c:pt>
                <c:pt idx="4459">
                  <c:v>0.33927806025922441</c:v>
                </c:pt>
                <c:pt idx="4460">
                  <c:v>0.33935939749927602</c:v>
                </c:pt>
                <c:pt idx="4461">
                  <c:v>0.33944067891418001</c:v>
                </c:pt>
                <c:pt idx="4462">
                  <c:v>0.33952246275541242</c:v>
                </c:pt>
                <c:pt idx="4463">
                  <c:v>0.33960424659664473</c:v>
                </c:pt>
                <c:pt idx="4464">
                  <c:v>0.33968251345357836</c:v>
                </c:pt>
                <c:pt idx="4465">
                  <c:v>0.33976407399422043</c:v>
                </c:pt>
                <c:pt idx="4466">
                  <c:v>0.33984412725587726</c:v>
                </c:pt>
                <c:pt idx="4467">
                  <c:v>0.3399252411953384</c:v>
                </c:pt>
                <c:pt idx="4468">
                  <c:v>0.34000367552771482</c:v>
                </c:pt>
                <c:pt idx="4469">
                  <c:v>0.34008344966363357</c:v>
                </c:pt>
                <c:pt idx="4470">
                  <c:v>0.34016573593119431</c:v>
                </c:pt>
                <c:pt idx="4471">
                  <c:v>0.34024405861327556</c:v>
                </c:pt>
                <c:pt idx="4472">
                  <c:v>0.34032394439948976</c:v>
                </c:pt>
                <c:pt idx="4473">
                  <c:v>0.34039858262182937</c:v>
                </c:pt>
                <c:pt idx="4474">
                  <c:v>0.34046730337852371</c:v>
                </c:pt>
                <c:pt idx="4475">
                  <c:v>0.34054847314313241</c:v>
                </c:pt>
                <c:pt idx="4476">
                  <c:v>0.3406291404814128</c:v>
                </c:pt>
                <c:pt idx="4477">
                  <c:v>0.34070930539336486</c:v>
                </c:pt>
                <c:pt idx="4478">
                  <c:v>0.34078880040354576</c:v>
                </c:pt>
                <c:pt idx="4479">
                  <c:v>0.34086896531549793</c:v>
                </c:pt>
                <c:pt idx="4480">
                  <c:v>0.34094946517833535</c:v>
                </c:pt>
                <c:pt idx="4481">
                  <c:v>0.34103013251661568</c:v>
                </c:pt>
                <c:pt idx="4482">
                  <c:v>0.34110890179987796</c:v>
                </c:pt>
                <c:pt idx="4483">
                  <c:v>0.34118917836212498</c:v>
                </c:pt>
                <c:pt idx="4484">
                  <c:v>0.34126889667289628</c:v>
                </c:pt>
                <c:pt idx="4485">
                  <c:v>0.34135079216442393</c:v>
                </c:pt>
                <c:pt idx="4486">
                  <c:v>0.3414325760056563</c:v>
                </c:pt>
                <c:pt idx="4487">
                  <c:v>0.34151140111406592</c:v>
                </c:pt>
                <c:pt idx="4488">
                  <c:v>0.34159223592778903</c:v>
                </c:pt>
                <c:pt idx="4489">
                  <c:v>0.34167362899298825</c:v>
                </c:pt>
                <c:pt idx="4490">
                  <c:v>0.34175284487743107</c:v>
                </c:pt>
                <c:pt idx="4491">
                  <c:v>0.34183373551630181</c:v>
                </c:pt>
                <c:pt idx="4492">
                  <c:v>0.34191479363061561</c:v>
                </c:pt>
                <c:pt idx="4493">
                  <c:v>0.34199635417125746</c:v>
                </c:pt>
                <c:pt idx="4494">
                  <c:v>0.34207646325806201</c:v>
                </c:pt>
                <c:pt idx="4495">
                  <c:v>0.34215685147060437</c:v>
                </c:pt>
                <c:pt idx="4496">
                  <c:v>0.34223562075386632</c:v>
                </c:pt>
                <c:pt idx="4497">
                  <c:v>0.3423122686815197</c:v>
                </c:pt>
                <c:pt idx="4498">
                  <c:v>0.3423933826209809</c:v>
                </c:pt>
                <c:pt idx="4499">
                  <c:v>0.34247399413411372</c:v>
                </c:pt>
                <c:pt idx="4500">
                  <c:v>0.34255360079458974</c:v>
                </c:pt>
                <c:pt idx="4501">
                  <c:v>0.34263264920358971</c:v>
                </c:pt>
                <c:pt idx="4502">
                  <c:v>0.34271169761258985</c:v>
                </c:pt>
                <c:pt idx="4503">
                  <c:v>0.34279242077601779</c:v>
                </c:pt>
                <c:pt idx="4504">
                  <c:v>0.34287314393944596</c:v>
                </c:pt>
                <c:pt idx="4505">
                  <c:v>0.3429558768081874</c:v>
                </c:pt>
                <c:pt idx="4506">
                  <c:v>0.34303593006984423</c:v>
                </c:pt>
                <c:pt idx="4507">
                  <c:v>0.34311536925487751</c:v>
                </c:pt>
                <c:pt idx="4508">
                  <c:v>0.34319592494286266</c:v>
                </c:pt>
                <c:pt idx="4509">
                  <c:v>0.34327514082730537</c:v>
                </c:pt>
                <c:pt idx="4510">
                  <c:v>0.34335564069014307</c:v>
                </c:pt>
                <c:pt idx="4511">
                  <c:v>0.34343468909914321</c:v>
                </c:pt>
                <c:pt idx="4512">
                  <c:v>0.34351474236079993</c:v>
                </c:pt>
                <c:pt idx="4513">
                  <c:v>0.34359574464996595</c:v>
                </c:pt>
                <c:pt idx="4514">
                  <c:v>0.34367468140867091</c:v>
                </c:pt>
                <c:pt idx="4515">
                  <c:v>0.34375568369783688</c:v>
                </c:pt>
                <c:pt idx="4516">
                  <c:v>0.34383361560388487</c:v>
                </c:pt>
                <c:pt idx="4517">
                  <c:v>0.34391361304039414</c:v>
                </c:pt>
                <c:pt idx="4518">
                  <c:v>0.34399467115470778</c:v>
                </c:pt>
                <c:pt idx="4519">
                  <c:v>0.34407494771695496</c:v>
                </c:pt>
                <c:pt idx="4520">
                  <c:v>0.34415712233422047</c:v>
                </c:pt>
                <c:pt idx="4521">
                  <c:v>0.34423873870000998</c:v>
                </c:pt>
                <c:pt idx="4522">
                  <c:v>0.3443184570107814</c:v>
                </c:pt>
                <c:pt idx="4523">
                  <c:v>0.34439901269876649</c:v>
                </c:pt>
                <c:pt idx="4524">
                  <c:v>0.34447733538084785</c:v>
                </c:pt>
                <c:pt idx="4525">
                  <c:v>0.34455923087237533</c:v>
                </c:pt>
                <c:pt idx="4526">
                  <c:v>0.34463922830888455</c:v>
                </c:pt>
                <c:pt idx="4527">
                  <c:v>0.34471693691434235</c:v>
                </c:pt>
                <c:pt idx="4528">
                  <c:v>0.34479548289701389</c:v>
                </c:pt>
                <c:pt idx="4529">
                  <c:v>0.34487832741605073</c:v>
                </c:pt>
                <c:pt idx="4530">
                  <c:v>0.34495235156176685</c:v>
                </c:pt>
                <c:pt idx="4531">
                  <c:v>0.34503162327135722</c:v>
                </c:pt>
                <c:pt idx="4532">
                  <c:v>0.34511206730904742</c:v>
                </c:pt>
                <c:pt idx="4533">
                  <c:v>0.3451917856198185</c:v>
                </c:pt>
                <c:pt idx="4534">
                  <c:v>0.34527167140603249</c:v>
                </c:pt>
                <c:pt idx="4535">
                  <c:v>0.34535250621975583</c:v>
                </c:pt>
                <c:pt idx="4536">
                  <c:v>0.34543094055213208</c:v>
                </c:pt>
                <c:pt idx="4537">
                  <c:v>0.34551311516939776</c:v>
                </c:pt>
                <c:pt idx="4538">
                  <c:v>0.34559160532692174</c:v>
                </c:pt>
                <c:pt idx="4539">
                  <c:v>0.34567288674182584</c:v>
                </c:pt>
                <c:pt idx="4540">
                  <c:v>0.34574635263606585</c:v>
                </c:pt>
                <c:pt idx="4541">
                  <c:v>0.34582635007257517</c:v>
                </c:pt>
                <c:pt idx="4542">
                  <c:v>0.3459071848862984</c:v>
                </c:pt>
                <c:pt idx="4543">
                  <c:v>0.34598751727369326</c:v>
                </c:pt>
                <c:pt idx="4544">
                  <c:v>0.34606757053534992</c:v>
                </c:pt>
                <c:pt idx="4545">
                  <c:v>0.34614807039818757</c:v>
                </c:pt>
                <c:pt idx="4546">
                  <c:v>0.34622868191132039</c:v>
                </c:pt>
                <c:pt idx="4547">
                  <c:v>0.34630895847356757</c:v>
                </c:pt>
                <c:pt idx="4548">
                  <c:v>0.34638722533050131</c:v>
                </c:pt>
                <c:pt idx="4549">
                  <c:v>0.34646526888684454</c:v>
                </c:pt>
                <c:pt idx="4550">
                  <c:v>0.3465478342801433</c:v>
                </c:pt>
                <c:pt idx="4551">
                  <c:v>0.34662693851429094</c:v>
                </c:pt>
                <c:pt idx="4552">
                  <c:v>0.34670816410404737</c:v>
                </c:pt>
                <c:pt idx="4553">
                  <c:v>0.34678860814173734</c:v>
                </c:pt>
                <c:pt idx="4554">
                  <c:v>0.34686877305368946</c:v>
                </c:pt>
                <c:pt idx="4555">
                  <c:v>0.34694296467484842</c:v>
                </c:pt>
                <c:pt idx="4556">
                  <c:v>0.34702285046106235</c:v>
                </c:pt>
                <c:pt idx="4557">
                  <c:v>0.34710340614904756</c:v>
                </c:pt>
                <c:pt idx="4558">
                  <c:v>0.34718357106099956</c:v>
                </c:pt>
                <c:pt idx="4559">
                  <c:v>0.34726401509868954</c:v>
                </c:pt>
                <c:pt idx="4560">
                  <c:v>0.34734490573756044</c:v>
                </c:pt>
                <c:pt idx="4561">
                  <c:v>0.34742428909744616</c:v>
                </c:pt>
                <c:pt idx="4562">
                  <c:v>0.34750501226087405</c:v>
                </c:pt>
                <c:pt idx="4563">
                  <c:v>0.34758562377400692</c:v>
                </c:pt>
                <c:pt idx="4564">
                  <c:v>0.34766573286081126</c:v>
                </c:pt>
                <c:pt idx="4565">
                  <c:v>0.34774399971774494</c:v>
                </c:pt>
                <c:pt idx="4566">
                  <c:v>0.34782304812674492</c:v>
                </c:pt>
                <c:pt idx="4567">
                  <c:v>0.34790405041591088</c:v>
                </c:pt>
                <c:pt idx="4568">
                  <c:v>0.34798399202727259</c:v>
                </c:pt>
                <c:pt idx="4569">
                  <c:v>0.34806304043627251</c:v>
                </c:pt>
                <c:pt idx="4570">
                  <c:v>0.34814186554468229</c:v>
                </c:pt>
                <c:pt idx="4571">
                  <c:v>0.34822080230338714</c:v>
                </c:pt>
                <c:pt idx="4572">
                  <c:v>0.34830236284402916</c:v>
                </c:pt>
                <c:pt idx="4573">
                  <c:v>0.34838090882670081</c:v>
                </c:pt>
                <c:pt idx="4574">
                  <c:v>0.34846012471114352</c:v>
                </c:pt>
                <c:pt idx="4575">
                  <c:v>0.34853861486866761</c:v>
                </c:pt>
                <c:pt idx="4576">
                  <c:v>0.34861861230517682</c:v>
                </c:pt>
                <c:pt idx="4577">
                  <c:v>0.34870140099906605</c:v>
                </c:pt>
                <c:pt idx="4578">
                  <c:v>0.34878184503675602</c:v>
                </c:pt>
                <c:pt idx="4579">
                  <c:v>0.34886111674634646</c:v>
                </c:pt>
                <c:pt idx="4580">
                  <c:v>0.34894250981154573</c:v>
                </c:pt>
                <c:pt idx="4581">
                  <c:v>0.34902351210071175</c:v>
                </c:pt>
                <c:pt idx="4582">
                  <c:v>0.34910177895764544</c:v>
                </c:pt>
                <c:pt idx="4583">
                  <c:v>0.34918194386959739</c:v>
                </c:pt>
                <c:pt idx="4584">
                  <c:v>0.34926417431201057</c:v>
                </c:pt>
                <c:pt idx="4585">
                  <c:v>0.34934400427307705</c:v>
                </c:pt>
                <c:pt idx="4586">
                  <c:v>0.34942416918502911</c:v>
                </c:pt>
                <c:pt idx="4587">
                  <c:v>0.34950455739757147</c:v>
                </c:pt>
                <c:pt idx="4588">
                  <c:v>0.34958488978496638</c:v>
                </c:pt>
                <c:pt idx="4589">
                  <c:v>0.34966550129809904</c:v>
                </c:pt>
                <c:pt idx="4590">
                  <c:v>0.34974605698608424</c:v>
                </c:pt>
                <c:pt idx="4591">
                  <c:v>0.3498239888921324</c:v>
                </c:pt>
                <c:pt idx="4592">
                  <c:v>0.34988500577845794</c:v>
                </c:pt>
                <c:pt idx="4593">
                  <c:v>0.34996489156467203</c:v>
                </c:pt>
                <c:pt idx="4594">
                  <c:v>0.35004500065147626</c:v>
                </c:pt>
                <c:pt idx="4595">
                  <c:v>0.35012326750841</c:v>
                </c:pt>
                <c:pt idx="4596">
                  <c:v>0.35020298581918125</c:v>
                </c:pt>
                <c:pt idx="4597">
                  <c:v>0.35028359733231401</c:v>
                </c:pt>
                <c:pt idx="4598">
                  <c:v>0.35036219914013328</c:v>
                </c:pt>
                <c:pt idx="4599">
                  <c:v>0.35044147084972371</c:v>
                </c:pt>
                <c:pt idx="4600">
                  <c:v>0.35052319886580852</c:v>
                </c:pt>
                <c:pt idx="4601">
                  <c:v>0.35060302882687489</c:v>
                </c:pt>
                <c:pt idx="4602">
                  <c:v>0.35068391946574573</c:v>
                </c:pt>
                <c:pt idx="4603">
                  <c:v>0.35076280039930297</c:v>
                </c:pt>
                <c:pt idx="4604">
                  <c:v>0.35084352356273096</c:v>
                </c:pt>
                <c:pt idx="4605">
                  <c:v>0.35092435837645425</c:v>
                </c:pt>
                <c:pt idx="4606">
                  <c:v>0.35100586309194864</c:v>
                </c:pt>
                <c:pt idx="4607">
                  <c:v>0.35108491150094867</c:v>
                </c:pt>
                <c:pt idx="4608">
                  <c:v>0.35116462981171981</c:v>
                </c:pt>
                <c:pt idx="4609">
                  <c:v>0.35124518549970496</c:v>
                </c:pt>
                <c:pt idx="4610">
                  <c:v>0.35132406643326231</c:v>
                </c:pt>
                <c:pt idx="4611">
                  <c:v>0.35140222163990076</c:v>
                </c:pt>
                <c:pt idx="4612">
                  <c:v>0.35148260985244328</c:v>
                </c:pt>
                <c:pt idx="4613">
                  <c:v>0.35156696165046519</c:v>
                </c:pt>
                <c:pt idx="4614">
                  <c:v>0.35165131344848699</c:v>
                </c:pt>
                <c:pt idx="4615">
                  <c:v>0.35173315311486697</c:v>
                </c:pt>
                <c:pt idx="4616">
                  <c:v>0.3517986918381481</c:v>
                </c:pt>
                <c:pt idx="4617">
                  <c:v>0.35187796354773865</c:v>
                </c:pt>
                <c:pt idx="4618">
                  <c:v>0.35195857506087141</c:v>
                </c:pt>
                <c:pt idx="4619">
                  <c:v>0.35203952152488976</c:v>
                </c:pt>
                <c:pt idx="4620">
                  <c:v>0.35212069128949858</c:v>
                </c:pt>
                <c:pt idx="4621">
                  <c:v>0.35220040960026977</c:v>
                </c:pt>
                <c:pt idx="4622">
                  <c:v>0.3522820259660594</c:v>
                </c:pt>
                <c:pt idx="4623">
                  <c:v>0.3523635865067013</c:v>
                </c:pt>
                <c:pt idx="4624">
                  <c:v>0.35244347229291534</c:v>
                </c:pt>
                <c:pt idx="4625">
                  <c:v>0.35252436293178624</c:v>
                </c:pt>
                <c:pt idx="4626">
                  <c:v>0.35260525357065692</c:v>
                </c:pt>
                <c:pt idx="4627">
                  <c:v>0.35268486023113299</c:v>
                </c:pt>
                <c:pt idx="4628">
                  <c:v>0.35276513679338006</c:v>
                </c:pt>
                <c:pt idx="4629">
                  <c:v>0.35284267792339508</c:v>
                </c:pt>
                <c:pt idx="4630">
                  <c:v>0.35292323361138028</c:v>
                </c:pt>
                <c:pt idx="4631">
                  <c:v>0.35300429172569386</c:v>
                </c:pt>
                <c:pt idx="4632">
                  <c:v>0.3530849032388268</c:v>
                </c:pt>
                <c:pt idx="4633">
                  <c:v>0.35316395164782671</c:v>
                </c:pt>
                <c:pt idx="4634">
                  <c:v>0.35324339083285988</c:v>
                </c:pt>
                <c:pt idx="4635">
                  <c:v>0.35332271836759804</c:v>
                </c:pt>
                <c:pt idx="4636">
                  <c:v>0.35340215755263121</c:v>
                </c:pt>
                <c:pt idx="4637">
                  <c:v>0.35348315984179718</c:v>
                </c:pt>
                <c:pt idx="4638">
                  <c:v>0.35356499950817716</c:v>
                </c:pt>
                <c:pt idx="4639">
                  <c:v>0.3536454993710148</c:v>
                </c:pt>
                <c:pt idx="4640">
                  <c:v>0.35372678078591885</c:v>
                </c:pt>
                <c:pt idx="4641">
                  <c:v>0.35380750394934696</c:v>
                </c:pt>
                <c:pt idx="4642">
                  <c:v>0.3538862174074614</c:v>
                </c:pt>
                <c:pt idx="4643">
                  <c:v>0.35396744299721766</c:v>
                </c:pt>
                <c:pt idx="4644">
                  <c:v>0.35404827781094095</c:v>
                </c:pt>
                <c:pt idx="4645">
                  <c:v>0.35412671214331731</c:v>
                </c:pt>
                <c:pt idx="4646">
                  <c:v>0.35420726783130246</c:v>
                </c:pt>
                <c:pt idx="4647">
                  <c:v>0.35428810264502575</c:v>
                </c:pt>
                <c:pt idx="4648">
                  <c:v>0.35436597872592618</c:v>
                </c:pt>
                <c:pt idx="4649">
                  <c:v>0.35444753926656819</c:v>
                </c:pt>
                <c:pt idx="4650">
                  <c:v>0.35452792747911061</c:v>
                </c:pt>
                <c:pt idx="4651">
                  <c:v>0.35459050746956899</c:v>
                </c:pt>
                <c:pt idx="4652">
                  <c:v>0.35467195635991577</c:v>
                </c:pt>
                <c:pt idx="4653">
                  <c:v>0.35475273534849139</c:v>
                </c:pt>
                <c:pt idx="4654">
                  <c:v>0.35483317938618136</c:v>
                </c:pt>
                <c:pt idx="4655">
                  <c:v>0.35491267439636232</c:v>
                </c:pt>
                <c:pt idx="4656">
                  <c:v>0.35499267183287153</c:v>
                </c:pt>
                <c:pt idx="4657">
                  <c:v>0.35507372994718506</c:v>
                </c:pt>
                <c:pt idx="4658">
                  <c:v>0.35515484388664631</c:v>
                </c:pt>
                <c:pt idx="4659">
                  <c:v>0.35523590200095984</c:v>
                </c:pt>
                <c:pt idx="4660">
                  <c:v>0.35531763001704475</c:v>
                </c:pt>
                <c:pt idx="4661">
                  <c:v>0.35539829735532508</c:v>
                </c:pt>
                <c:pt idx="4662">
                  <c:v>0.35548036032229552</c:v>
                </c:pt>
                <c:pt idx="4663">
                  <c:v>0.35555985533247636</c:v>
                </c:pt>
                <c:pt idx="4664">
                  <c:v>0.35563812218940988</c:v>
                </c:pt>
                <c:pt idx="4665">
                  <c:v>0.35571789632532874</c:v>
                </c:pt>
                <c:pt idx="4666">
                  <c:v>0.35579995929229907</c:v>
                </c:pt>
                <c:pt idx="4667">
                  <c:v>0.3558793984773323</c:v>
                </c:pt>
                <c:pt idx="4668">
                  <c:v>0.35595967503957954</c:v>
                </c:pt>
                <c:pt idx="4669">
                  <c:v>0.35604129140536911</c:v>
                </c:pt>
                <c:pt idx="4670">
                  <c:v>0.35612307524660153</c:v>
                </c:pt>
                <c:pt idx="4671">
                  <c:v>0.35620290520766801</c:v>
                </c:pt>
                <c:pt idx="4672">
                  <c:v>0.35628362837109595</c:v>
                </c:pt>
                <c:pt idx="4673">
                  <c:v>0.35636518891173791</c:v>
                </c:pt>
                <c:pt idx="4674">
                  <c:v>0.35644540964883759</c:v>
                </c:pt>
                <c:pt idx="4675">
                  <c:v>0.35652574203623233</c:v>
                </c:pt>
                <c:pt idx="4676">
                  <c:v>0.35660501374582282</c:v>
                </c:pt>
                <c:pt idx="4677">
                  <c:v>0.35668607186013646</c:v>
                </c:pt>
                <c:pt idx="4678">
                  <c:v>0.35676701832415481</c:v>
                </c:pt>
                <c:pt idx="4679">
                  <c:v>0.35684634585889285</c:v>
                </c:pt>
                <c:pt idx="4680">
                  <c:v>0.35692584086907375</c:v>
                </c:pt>
                <c:pt idx="4681">
                  <c:v>0.35700031161597068</c:v>
                </c:pt>
                <c:pt idx="4682">
                  <c:v>0.35708008575188943</c:v>
                </c:pt>
                <c:pt idx="4683">
                  <c:v>0.35716041813928423</c:v>
                </c:pt>
                <c:pt idx="4684">
                  <c:v>0.35723952237343176</c:v>
                </c:pt>
                <c:pt idx="4685">
                  <c:v>0.35732097126377876</c:v>
                </c:pt>
                <c:pt idx="4686">
                  <c:v>0.35740158277691142</c:v>
                </c:pt>
                <c:pt idx="4687">
                  <c:v>0.35748158021342075</c:v>
                </c:pt>
                <c:pt idx="4688">
                  <c:v>0.35756196842596311</c:v>
                </c:pt>
                <c:pt idx="4689">
                  <c:v>0.35764297071512907</c:v>
                </c:pt>
                <c:pt idx="4690">
                  <c:v>0.35772196329898165</c:v>
                </c:pt>
                <c:pt idx="4691">
                  <c:v>0.35780184908519558</c:v>
                </c:pt>
                <c:pt idx="4692">
                  <c:v>0.35787972516609606</c:v>
                </c:pt>
                <c:pt idx="4693">
                  <c:v>0.35796128570673802</c:v>
                </c:pt>
                <c:pt idx="4694">
                  <c:v>0.35804022246544287</c:v>
                </c:pt>
                <c:pt idx="4695">
                  <c:v>0.35811888009840981</c:v>
                </c:pt>
                <c:pt idx="4696">
                  <c:v>0.35819965908698526</c:v>
                </c:pt>
                <c:pt idx="4697">
                  <c:v>0.35828216865513651</c:v>
                </c:pt>
                <c:pt idx="4698">
                  <c:v>0.35836428744725457</c:v>
                </c:pt>
                <c:pt idx="4699">
                  <c:v>0.35844623876392967</c:v>
                </c:pt>
                <c:pt idx="4700">
                  <c:v>0.35852528717292981</c:v>
                </c:pt>
                <c:pt idx="4701">
                  <c:v>0.35860427975678222</c:v>
                </c:pt>
                <c:pt idx="4702">
                  <c:v>0.35868377476696306</c:v>
                </c:pt>
                <c:pt idx="4703">
                  <c:v>0.35876460958068634</c:v>
                </c:pt>
                <c:pt idx="4704">
                  <c:v>0.35884449536690038</c:v>
                </c:pt>
                <c:pt idx="4705">
                  <c:v>0.35892376707649082</c:v>
                </c:pt>
                <c:pt idx="4706">
                  <c:v>0.35900465771536155</c:v>
                </c:pt>
                <c:pt idx="4707">
                  <c:v>0.35908588330511793</c:v>
                </c:pt>
                <c:pt idx="4708">
                  <c:v>0.35916738802061232</c:v>
                </c:pt>
                <c:pt idx="4709">
                  <c:v>0.35925000923905875</c:v>
                </c:pt>
                <c:pt idx="4710">
                  <c:v>0.35933134647911025</c:v>
                </c:pt>
                <c:pt idx="4711">
                  <c:v>0.35941039488811033</c:v>
                </c:pt>
                <c:pt idx="4712">
                  <c:v>0.35949206707904757</c:v>
                </c:pt>
                <c:pt idx="4713">
                  <c:v>0.3595721203407044</c:v>
                </c:pt>
                <c:pt idx="4714">
                  <c:v>0.35965334593046072</c:v>
                </c:pt>
                <c:pt idx="4715">
                  <c:v>0.35973272929034633</c:v>
                </c:pt>
                <c:pt idx="4716">
                  <c:v>0.3598127267268556</c:v>
                </c:pt>
                <c:pt idx="4717">
                  <c:v>0.35989400814175959</c:v>
                </c:pt>
                <c:pt idx="4718">
                  <c:v>0.35997618275902521</c:v>
                </c:pt>
                <c:pt idx="4719">
                  <c:v>0.36005757582422437</c:v>
                </c:pt>
                <c:pt idx="4720">
                  <c:v>0.36013651258292911</c:v>
                </c:pt>
                <c:pt idx="4721">
                  <c:v>0.3602169566206192</c:v>
                </c:pt>
                <c:pt idx="4722">
                  <c:v>0.3602967307565379</c:v>
                </c:pt>
                <c:pt idx="4723">
                  <c:v>0.36037600246612839</c:v>
                </c:pt>
                <c:pt idx="4724">
                  <c:v>0.36045488339968579</c:v>
                </c:pt>
                <c:pt idx="4725">
                  <c:v>0.36053622063973728</c:v>
                </c:pt>
                <c:pt idx="4726">
                  <c:v>0.36061398507034265</c:v>
                </c:pt>
                <c:pt idx="4727">
                  <c:v>0.36069225192727622</c:v>
                </c:pt>
                <c:pt idx="4728">
                  <c:v>0.360772305188933</c:v>
                </c:pt>
                <c:pt idx="4729">
                  <c:v>0.3608508511716047</c:v>
                </c:pt>
                <c:pt idx="4730">
                  <c:v>0.36093062530752346</c:v>
                </c:pt>
                <c:pt idx="4731">
                  <c:v>0.36101307905052699</c:v>
                </c:pt>
                <c:pt idx="4732">
                  <c:v>0.36109514201749726</c:v>
                </c:pt>
                <c:pt idx="4733">
                  <c:v>0.36117391130075943</c:v>
                </c:pt>
                <c:pt idx="4734">
                  <c:v>0.36124810292191828</c:v>
                </c:pt>
                <c:pt idx="4735">
                  <c:v>0.36132960763741279</c:v>
                </c:pt>
                <c:pt idx="4736">
                  <c:v>0.36141016332539794</c:v>
                </c:pt>
                <c:pt idx="4737">
                  <c:v>0.36149127726485919</c:v>
                </c:pt>
                <c:pt idx="4738">
                  <c:v>0.36157551741258581</c:v>
                </c:pt>
                <c:pt idx="4739">
                  <c:v>0.36165601727542351</c:v>
                </c:pt>
                <c:pt idx="4740">
                  <c:v>0.36173623801252303</c:v>
                </c:pt>
                <c:pt idx="4741">
                  <c:v>0.36181612379873712</c:v>
                </c:pt>
                <c:pt idx="4742">
                  <c:v>0.36189801929026477</c:v>
                </c:pt>
                <c:pt idx="4743">
                  <c:v>0.36197857497824998</c:v>
                </c:pt>
                <c:pt idx="4744">
                  <c:v>0.36205673018488843</c:v>
                </c:pt>
                <c:pt idx="4745">
                  <c:v>0.36213449461549369</c:v>
                </c:pt>
                <c:pt idx="4746">
                  <c:v>0.36221594350584047</c:v>
                </c:pt>
                <c:pt idx="4747">
                  <c:v>0.36227757446878961</c:v>
                </c:pt>
                <c:pt idx="4748">
                  <c:v>0.36235589715087096</c:v>
                </c:pt>
                <c:pt idx="4749">
                  <c:v>0.36243829506872682</c:v>
                </c:pt>
                <c:pt idx="4750">
                  <c:v>0.3625167294011033</c:v>
                </c:pt>
                <c:pt idx="4751">
                  <c:v>0.36258500355661683</c:v>
                </c:pt>
                <c:pt idx="4752">
                  <c:v>0.36266427526620731</c:v>
                </c:pt>
                <c:pt idx="4753">
                  <c:v>0.36274516590507805</c:v>
                </c:pt>
                <c:pt idx="4754">
                  <c:v>0.36282655897027727</c:v>
                </c:pt>
                <c:pt idx="4755">
                  <c:v>0.36290599815531038</c:v>
                </c:pt>
                <c:pt idx="4756">
                  <c:v>0.36298660966844337</c:v>
                </c:pt>
                <c:pt idx="4757">
                  <c:v>0.36306800273364254</c:v>
                </c:pt>
                <c:pt idx="4758">
                  <c:v>0.36314928414854641</c:v>
                </c:pt>
                <c:pt idx="4759">
                  <c:v>0.36322872333357975</c:v>
                </c:pt>
                <c:pt idx="4760">
                  <c:v>0.36330777174257978</c:v>
                </c:pt>
                <c:pt idx="4761">
                  <c:v>0.36338877403174585</c:v>
                </c:pt>
                <c:pt idx="4762">
                  <c:v>0.36346972049576415</c:v>
                </c:pt>
                <c:pt idx="4763">
                  <c:v>0.36354893638020697</c:v>
                </c:pt>
                <c:pt idx="4764">
                  <c:v>0.36362921294245426</c:v>
                </c:pt>
                <c:pt idx="4765">
                  <c:v>0.36371183416090058</c:v>
                </c:pt>
                <c:pt idx="4766">
                  <c:v>0.36379088256990061</c:v>
                </c:pt>
                <c:pt idx="4767">
                  <c:v>0.36387032175493389</c:v>
                </c:pt>
                <c:pt idx="4768">
                  <c:v>0.36395216142131381</c:v>
                </c:pt>
                <c:pt idx="4769">
                  <c:v>0.36403277293444664</c:v>
                </c:pt>
                <c:pt idx="4770">
                  <c:v>0.36411109561652777</c:v>
                </c:pt>
                <c:pt idx="4771">
                  <c:v>0.3641936610098267</c:v>
                </c:pt>
                <c:pt idx="4772">
                  <c:v>0.36427192786676027</c:v>
                </c:pt>
                <c:pt idx="4773">
                  <c:v>0.36435153452723629</c:v>
                </c:pt>
                <c:pt idx="4774">
                  <c:v>0.36443192273977876</c:v>
                </c:pt>
                <c:pt idx="4775">
                  <c:v>0.36451337163012548</c:v>
                </c:pt>
                <c:pt idx="4776">
                  <c:v>0.36458761907643206</c:v>
                </c:pt>
                <c:pt idx="4777">
                  <c:v>0.36466309467598579</c:v>
                </c:pt>
                <c:pt idx="4778">
                  <c:v>0.36474482269207059</c:v>
                </c:pt>
                <c:pt idx="4779">
                  <c:v>0.36482554585549865</c:v>
                </c:pt>
                <c:pt idx="4780">
                  <c:v>0.3649040918381703</c:v>
                </c:pt>
                <c:pt idx="4781">
                  <c:v>0.36498330772261312</c:v>
                </c:pt>
                <c:pt idx="4782">
                  <c:v>0.36506403088604111</c:v>
                </c:pt>
                <c:pt idx="4783">
                  <c:v>0.36514458657402632</c:v>
                </c:pt>
                <c:pt idx="4784">
                  <c:v>0.36522447236024042</c:v>
                </c:pt>
                <c:pt idx="4785">
                  <c:v>0.3653043581464544</c:v>
                </c:pt>
                <c:pt idx="4786">
                  <c:v>0.36538508130988251</c:v>
                </c:pt>
                <c:pt idx="4787">
                  <c:v>0.36546357146740643</c:v>
                </c:pt>
                <c:pt idx="4788">
                  <c:v>0.36554250822611128</c:v>
                </c:pt>
                <c:pt idx="4789">
                  <c:v>0.36562300808894888</c:v>
                </c:pt>
                <c:pt idx="4790">
                  <c:v>0.36570535018165728</c:v>
                </c:pt>
                <c:pt idx="4791">
                  <c:v>0.36578361703859086</c:v>
                </c:pt>
                <c:pt idx="4792">
                  <c:v>0.36586193972067227</c:v>
                </c:pt>
                <c:pt idx="4793">
                  <c:v>0.3659392575500966</c:v>
                </c:pt>
                <c:pt idx="4794">
                  <c:v>0.36602143216736222</c:v>
                </c:pt>
                <c:pt idx="4795">
                  <c:v>0.3661007038769527</c:v>
                </c:pt>
                <c:pt idx="4796">
                  <c:v>0.36618070131346192</c:v>
                </c:pt>
                <c:pt idx="4797">
                  <c:v>0.36626014049849503</c:v>
                </c:pt>
                <c:pt idx="4798">
                  <c:v>0.36633561609804882</c:v>
                </c:pt>
                <c:pt idx="4799">
                  <c:v>0.3664132688783589</c:v>
                </c:pt>
                <c:pt idx="4800">
                  <c:v>0.36649516436988644</c:v>
                </c:pt>
                <c:pt idx="4801">
                  <c:v>0.36657627830934769</c:v>
                </c:pt>
                <c:pt idx="4802">
                  <c:v>0.36665627574585691</c:v>
                </c:pt>
                <c:pt idx="4803">
                  <c:v>0.36673794793679393</c:v>
                </c:pt>
                <c:pt idx="4804">
                  <c:v>0.36681721964638447</c:v>
                </c:pt>
                <c:pt idx="4805">
                  <c:v>0.36689771950922212</c:v>
                </c:pt>
                <c:pt idx="4806">
                  <c:v>0.36697967082589739</c:v>
                </c:pt>
                <c:pt idx="4807">
                  <c:v>0.36706190126831051</c:v>
                </c:pt>
                <c:pt idx="4808">
                  <c:v>0.36714335015865729</c:v>
                </c:pt>
                <c:pt idx="4809">
                  <c:v>0.36722262186824778</c:v>
                </c:pt>
                <c:pt idx="4810">
                  <c:v>0.36730183775269065</c:v>
                </c:pt>
                <c:pt idx="4811">
                  <c:v>0.36738284004185667</c:v>
                </c:pt>
                <c:pt idx="4812">
                  <c:v>0.36746529378486031</c:v>
                </c:pt>
                <c:pt idx="4813">
                  <c:v>0.36754590529799297</c:v>
                </c:pt>
                <c:pt idx="4814">
                  <c:v>0.36762422798007433</c:v>
                </c:pt>
                <c:pt idx="4815">
                  <c:v>0.367705118618945</c:v>
                </c:pt>
                <c:pt idx="4816">
                  <c:v>0.36778600925781596</c:v>
                </c:pt>
                <c:pt idx="4817">
                  <c:v>0.36786444359019227</c:v>
                </c:pt>
                <c:pt idx="4818">
                  <c:v>0.36794226384594519</c:v>
                </c:pt>
                <c:pt idx="4819">
                  <c:v>0.36802103312920725</c:v>
                </c:pt>
                <c:pt idx="4820">
                  <c:v>0.36809963493702641</c:v>
                </c:pt>
                <c:pt idx="4821">
                  <c:v>0.36818024645015929</c:v>
                </c:pt>
                <c:pt idx="4822">
                  <c:v>0.3682616395153584</c:v>
                </c:pt>
                <c:pt idx="4823">
                  <c:v>0.36834152530157249</c:v>
                </c:pt>
                <c:pt idx="4824">
                  <c:v>0.36842079701116293</c:v>
                </c:pt>
                <c:pt idx="4825">
                  <c:v>0.36850313910387134</c:v>
                </c:pt>
                <c:pt idx="4826">
                  <c:v>0.36858430886848015</c:v>
                </c:pt>
                <c:pt idx="4827">
                  <c:v>0.36866246407511855</c:v>
                </c:pt>
                <c:pt idx="4828">
                  <c:v>0.3687424056864802</c:v>
                </c:pt>
                <c:pt idx="4829">
                  <c:v>0.36882173322121825</c:v>
                </c:pt>
                <c:pt idx="4830">
                  <c:v>0.36890346123730305</c:v>
                </c:pt>
                <c:pt idx="4831">
                  <c:v>0.3689844077013214</c:v>
                </c:pt>
                <c:pt idx="4832">
                  <c:v>0.3690650750396019</c:v>
                </c:pt>
                <c:pt idx="4833">
                  <c:v>0.36914585402817729</c:v>
                </c:pt>
                <c:pt idx="4834">
                  <c:v>0.369225795639539</c:v>
                </c:pt>
                <c:pt idx="4835">
                  <c:v>0.36930467657309624</c:v>
                </c:pt>
                <c:pt idx="4836">
                  <c:v>0.36938612546344307</c:v>
                </c:pt>
                <c:pt idx="4837">
                  <c:v>0.36946857920644671</c:v>
                </c:pt>
                <c:pt idx="4838">
                  <c:v>0.36954840916751303</c:v>
                </c:pt>
                <c:pt idx="4839">
                  <c:v>0.3696290206806459</c:v>
                </c:pt>
                <c:pt idx="4840">
                  <c:v>0.36970924141774536</c:v>
                </c:pt>
                <c:pt idx="4841">
                  <c:v>0.36978750827467916</c:v>
                </c:pt>
                <c:pt idx="4842">
                  <c:v>0.36986588678190796</c:v>
                </c:pt>
                <c:pt idx="4843">
                  <c:v>0.36994482354061287</c:v>
                </c:pt>
                <c:pt idx="4844">
                  <c:v>0.37002761223450198</c:v>
                </c:pt>
                <c:pt idx="4845">
                  <c:v>0.37010883782425841</c:v>
                </c:pt>
                <c:pt idx="4846">
                  <c:v>0.37018766293266803</c:v>
                </c:pt>
                <c:pt idx="4847">
                  <c:v>0.370268106970358</c:v>
                </c:pt>
                <c:pt idx="4848">
                  <c:v>0.37033827918088991</c:v>
                </c:pt>
                <c:pt idx="4849">
                  <c:v>0.37041766254077546</c:v>
                </c:pt>
                <c:pt idx="4850">
                  <c:v>0.3704873881501265</c:v>
                </c:pt>
                <c:pt idx="4851">
                  <c:v>0.37056582248250286</c:v>
                </c:pt>
                <c:pt idx="4852">
                  <c:v>0.37064325196222264</c:v>
                </c:pt>
                <c:pt idx="4853">
                  <c:v>0.3707239751256507</c:v>
                </c:pt>
                <c:pt idx="4854">
                  <c:v>0.37080280023406037</c:v>
                </c:pt>
                <c:pt idx="4855">
                  <c:v>0.37088313262145506</c:v>
                </c:pt>
                <c:pt idx="4856">
                  <c:v>0.37096285093222636</c:v>
                </c:pt>
                <c:pt idx="4857">
                  <c:v>0.37104312749447349</c:v>
                </c:pt>
                <c:pt idx="4858">
                  <c:v>0.37112373900760637</c:v>
                </c:pt>
                <c:pt idx="4859">
                  <c:v>0.37119435781931887</c:v>
                </c:pt>
                <c:pt idx="4860">
                  <c:v>0.37127441108097575</c:v>
                </c:pt>
                <c:pt idx="4861">
                  <c:v>0.37135211968643339</c:v>
                </c:pt>
                <c:pt idx="4862">
                  <c:v>0.37142982829189114</c:v>
                </c:pt>
                <c:pt idx="4863">
                  <c:v>0.37150876505059593</c:v>
                </c:pt>
                <c:pt idx="4864">
                  <c:v>0.37158954403917155</c:v>
                </c:pt>
                <c:pt idx="4865">
                  <c:v>0.3716711045798135</c:v>
                </c:pt>
                <c:pt idx="4866">
                  <c:v>0.37175115784147028</c:v>
                </c:pt>
                <c:pt idx="4867">
                  <c:v>0.37183020625047036</c:v>
                </c:pt>
                <c:pt idx="4868">
                  <c:v>0.37190953378520841</c:v>
                </c:pt>
                <c:pt idx="4869">
                  <c:v>0.37199126180129316</c:v>
                </c:pt>
                <c:pt idx="4870">
                  <c:v>0.37205278111394718</c:v>
                </c:pt>
                <c:pt idx="4871">
                  <c:v>0.37213294602589919</c:v>
                </c:pt>
                <c:pt idx="4872">
                  <c:v>0.37221456239168882</c:v>
                </c:pt>
                <c:pt idx="4873">
                  <c:v>0.37229573215629747</c:v>
                </c:pt>
                <c:pt idx="4874">
                  <c:v>0.37237645531972569</c:v>
                </c:pt>
                <c:pt idx="4875">
                  <c:v>0.37245857411184363</c:v>
                </c:pt>
                <c:pt idx="4876">
                  <c:v>0.37253845989805762</c:v>
                </c:pt>
                <c:pt idx="4877">
                  <c:v>0.37261895976089526</c:v>
                </c:pt>
                <c:pt idx="4878">
                  <c:v>0.37269996205006123</c:v>
                </c:pt>
                <c:pt idx="4879">
                  <c:v>0.37278046191289893</c:v>
                </c:pt>
                <c:pt idx="4880">
                  <c:v>0.37286230157927891</c:v>
                </c:pt>
                <c:pt idx="4881">
                  <c:v>0.37294207571519761</c:v>
                </c:pt>
                <c:pt idx="4882">
                  <c:v>0.37302285470377322</c:v>
                </c:pt>
                <c:pt idx="4883">
                  <c:v>0.37310274048998726</c:v>
                </c:pt>
                <c:pt idx="4884">
                  <c:v>0.37318374277915334</c:v>
                </c:pt>
                <c:pt idx="4885">
                  <c:v>0.3732643542922861</c:v>
                </c:pt>
                <c:pt idx="4886">
                  <c:v>0.37334250949892456</c:v>
                </c:pt>
                <c:pt idx="4887">
                  <c:v>0.37342066470556307</c:v>
                </c:pt>
                <c:pt idx="4888">
                  <c:v>0.37349960146426786</c:v>
                </c:pt>
                <c:pt idx="4889">
                  <c:v>0.37357803579664439</c:v>
                </c:pt>
                <c:pt idx="4890">
                  <c:v>0.37365792158285838</c:v>
                </c:pt>
                <c:pt idx="4891">
                  <c:v>0.37373842144569591</c:v>
                </c:pt>
                <c:pt idx="4892">
                  <c:v>0.3738097101591798</c:v>
                </c:pt>
                <c:pt idx="4893">
                  <c:v>0.37388987507113186</c:v>
                </c:pt>
                <c:pt idx="4894">
                  <c:v>0.37397244046443057</c:v>
                </c:pt>
                <c:pt idx="4895">
                  <c:v>0.37405528498346735</c:v>
                </c:pt>
                <c:pt idx="4896">
                  <c:v>0.37413494746909098</c:v>
                </c:pt>
                <c:pt idx="4897">
                  <c:v>0.37421522403133806</c:v>
                </c:pt>
                <c:pt idx="4898">
                  <c:v>0.37429471904151895</c:v>
                </c:pt>
                <c:pt idx="4899">
                  <c:v>0.37437577715583276</c:v>
                </c:pt>
                <c:pt idx="4900">
                  <c:v>0.37444059015219494</c:v>
                </c:pt>
                <c:pt idx="4901">
                  <c:v>0.37451919196001426</c:v>
                </c:pt>
                <c:pt idx="4902">
                  <c:v>0.37460030589947546</c:v>
                </c:pt>
                <c:pt idx="4903">
                  <c:v>0.37467857275640903</c:v>
                </c:pt>
                <c:pt idx="4904">
                  <c:v>0.37475801194144231</c:v>
                </c:pt>
                <c:pt idx="4905">
                  <c:v>0.37483627879837589</c:v>
                </c:pt>
                <c:pt idx="4906">
                  <c:v>0.37491683448636109</c:v>
                </c:pt>
                <c:pt idx="4907">
                  <c:v>0.37499817172641275</c:v>
                </c:pt>
                <c:pt idx="4908">
                  <c:v>0.37507783421203633</c:v>
                </c:pt>
                <c:pt idx="4909">
                  <c:v>0.37515643601985565</c:v>
                </c:pt>
                <c:pt idx="4910">
                  <c:v>0.37523648928151238</c:v>
                </c:pt>
                <c:pt idx="4911">
                  <c:v>0.37531548186536495</c:v>
                </c:pt>
                <c:pt idx="4912">
                  <c:v>0.37539458609951254</c:v>
                </c:pt>
                <c:pt idx="4913">
                  <c:v>0.37547603498985938</c:v>
                </c:pt>
                <c:pt idx="4914">
                  <c:v>0.3755560882515161</c:v>
                </c:pt>
                <c:pt idx="4915">
                  <c:v>0.3756380395681912</c:v>
                </c:pt>
                <c:pt idx="4916">
                  <c:v>0.37571904185735727</c:v>
                </c:pt>
                <c:pt idx="4917">
                  <c:v>0.37579976502078533</c:v>
                </c:pt>
                <c:pt idx="4918">
                  <c:v>0.37587886925493308</c:v>
                </c:pt>
                <c:pt idx="4919">
                  <c:v>0.37595892251658974</c:v>
                </c:pt>
                <c:pt idx="4920">
                  <c:v>0.37603813840103251</c:v>
                </c:pt>
                <c:pt idx="4921">
                  <c:v>0.37611657273340904</c:v>
                </c:pt>
                <c:pt idx="4922">
                  <c:v>0.37619539784181871</c:v>
                </c:pt>
                <c:pt idx="4923">
                  <c:v>0.3762736646987524</c:v>
                </c:pt>
                <c:pt idx="4924">
                  <c:v>0.37635427621188516</c:v>
                </c:pt>
                <c:pt idx="4925">
                  <c:v>0.37643298966999961</c:v>
                </c:pt>
                <c:pt idx="4926">
                  <c:v>0.3765157225387411</c:v>
                </c:pt>
                <c:pt idx="4927">
                  <c:v>0.37659454764715078</c:v>
                </c:pt>
                <c:pt idx="4928">
                  <c:v>0.37667409848247918</c:v>
                </c:pt>
                <c:pt idx="4929">
                  <c:v>0.37674466146904428</c:v>
                </c:pt>
                <c:pt idx="4930">
                  <c:v>0.37682493803129141</c:v>
                </c:pt>
                <c:pt idx="4931">
                  <c:v>0.37690286993733951</c:v>
                </c:pt>
                <c:pt idx="4932">
                  <c:v>0.37698342562532466</c:v>
                </c:pt>
                <c:pt idx="4933">
                  <c:v>0.37706476286537632</c:v>
                </c:pt>
                <c:pt idx="4934">
                  <c:v>0.37714582097968991</c:v>
                </c:pt>
                <c:pt idx="4935">
                  <c:v>0.37722425531206644</c:v>
                </c:pt>
                <c:pt idx="4936">
                  <c:v>0.37730352702165687</c:v>
                </c:pt>
                <c:pt idx="4937">
                  <c:v>0.37738218465462375</c:v>
                </c:pt>
                <c:pt idx="4938">
                  <c:v>0.37746151218936175</c:v>
                </c:pt>
                <c:pt idx="4939">
                  <c:v>0.37754212370249451</c:v>
                </c:pt>
                <c:pt idx="4940">
                  <c:v>0.37761988813309977</c:v>
                </c:pt>
                <c:pt idx="4941">
                  <c:v>0.37770128119829899</c:v>
                </c:pt>
                <c:pt idx="4942">
                  <c:v>0.37778379076645013</c:v>
                </c:pt>
                <c:pt idx="4943">
                  <c:v>0.37786345325207382</c:v>
                </c:pt>
                <c:pt idx="4944">
                  <c:v>0.37794467884183025</c:v>
                </c:pt>
                <c:pt idx="4945">
                  <c:v>0.37802512287952017</c:v>
                </c:pt>
                <c:pt idx="4946">
                  <c:v>0.3781063484692766</c:v>
                </c:pt>
                <c:pt idx="4947">
                  <c:v>0.37818718328299983</c:v>
                </c:pt>
                <c:pt idx="4948">
                  <c:v>0.37826718071950899</c:v>
                </c:pt>
                <c:pt idx="4949">
                  <c:v>0.378348741260151</c:v>
                </c:pt>
                <c:pt idx="4950">
                  <c:v>0.37842667316619905</c:v>
                </c:pt>
                <c:pt idx="4951">
                  <c:v>0.37850315361840942</c:v>
                </c:pt>
                <c:pt idx="4952">
                  <c:v>0.37858337435550915</c:v>
                </c:pt>
                <c:pt idx="4953">
                  <c:v>0.37866370674290389</c:v>
                </c:pt>
                <c:pt idx="4954">
                  <c:v>0.37874487650751271</c:v>
                </c:pt>
                <c:pt idx="4955">
                  <c:v>0.37882398074166046</c:v>
                </c:pt>
                <c:pt idx="4956">
                  <c:v>0.37890252672433195</c:v>
                </c:pt>
                <c:pt idx="4957">
                  <c:v>0.37898096105670848</c:v>
                </c:pt>
                <c:pt idx="4958">
                  <c:v>0.37905956286452774</c:v>
                </c:pt>
                <c:pt idx="4959">
                  <c:v>0.37913325205935816</c:v>
                </c:pt>
                <c:pt idx="4960">
                  <c:v>0.37921598492809977</c:v>
                </c:pt>
                <c:pt idx="4961">
                  <c:v>0.37929603818975655</c:v>
                </c:pt>
                <c:pt idx="4962">
                  <c:v>0.37937547737478988</c:v>
                </c:pt>
                <c:pt idx="4963">
                  <c:v>0.379456312188513</c:v>
                </c:pt>
                <c:pt idx="4964">
                  <c:v>0.379537035351941</c:v>
                </c:pt>
                <c:pt idx="4965">
                  <c:v>0.3796175352147787</c:v>
                </c:pt>
                <c:pt idx="4966">
                  <c:v>0.37969703022495949</c:v>
                </c:pt>
                <c:pt idx="4967">
                  <c:v>0.37977797668897789</c:v>
                </c:pt>
                <c:pt idx="4968">
                  <c:v>0.37985976053021031</c:v>
                </c:pt>
                <c:pt idx="4969">
                  <c:v>0.37993942301583389</c:v>
                </c:pt>
                <c:pt idx="4970">
                  <c:v>0.38001919715175275</c:v>
                </c:pt>
                <c:pt idx="4971">
                  <c:v>0.38010031109121389</c:v>
                </c:pt>
                <c:pt idx="4972">
                  <c:v>0.3801804760031659</c:v>
                </c:pt>
                <c:pt idx="4973">
                  <c:v>0.3802611991665939</c:v>
                </c:pt>
                <c:pt idx="4974">
                  <c:v>0.38033946602352758</c:v>
                </c:pt>
                <c:pt idx="4975">
                  <c:v>0.38041739792957568</c:v>
                </c:pt>
                <c:pt idx="4976">
                  <c:v>0.38049890264507003</c:v>
                </c:pt>
                <c:pt idx="4977">
                  <c:v>0.38057940250790762</c:v>
                </c:pt>
                <c:pt idx="4978">
                  <c:v>0.38066079557310684</c:v>
                </c:pt>
                <c:pt idx="4979">
                  <c:v>0.38073962068151634</c:v>
                </c:pt>
                <c:pt idx="4980">
                  <c:v>0.38081978559346852</c:v>
                </c:pt>
                <c:pt idx="4981">
                  <c:v>0.38090184856043885</c:v>
                </c:pt>
                <c:pt idx="4982">
                  <c:v>0.38098072949399614</c:v>
                </c:pt>
                <c:pt idx="4983">
                  <c:v>0.3810602803293246</c:v>
                </c:pt>
                <c:pt idx="4984">
                  <c:v>0.38113971951435771</c:v>
                </c:pt>
                <c:pt idx="4985">
                  <c:v>0.38122111257955688</c:v>
                </c:pt>
                <c:pt idx="4986">
                  <c:v>0.38130161244239447</c:v>
                </c:pt>
                <c:pt idx="4987">
                  <c:v>0.38138183317949426</c:v>
                </c:pt>
                <c:pt idx="4988">
                  <c:v>0.38145965343524701</c:v>
                </c:pt>
                <c:pt idx="4989">
                  <c:v>0.38154059989926548</c:v>
                </c:pt>
                <c:pt idx="4990">
                  <c:v>0.38162176966387429</c:v>
                </c:pt>
                <c:pt idx="4991">
                  <c:v>0.38169992487051269</c:v>
                </c:pt>
                <c:pt idx="4992">
                  <c:v>0.38177858250347951</c:v>
                </c:pt>
                <c:pt idx="4993">
                  <c:v>0.38185846828969366</c:v>
                </c:pt>
                <c:pt idx="4994">
                  <c:v>0.38193779582443166</c:v>
                </c:pt>
                <c:pt idx="4995">
                  <c:v>0.3820180723866789</c:v>
                </c:pt>
                <c:pt idx="4996">
                  <c:v>0.3820980139980405</c:v>
                </c:pt>
                <c:pt idx="4997">
                  <c:v>0.38217890463691123</c:v>
                </c:pt>
                <c:pt idx="4998">
                  <c:v>0.3822578972207637</c:v>
                </c:pt>
                <c:pt idx="4999">
                  <c:v>0.38233610825254977</c:v>
                </c:pt>
                <c:pt idx="5000">
                  <c:v>0.38241493336095944</c:v>
                </c:pt>
                <c:pt idx="5001">
                  <c:v>0.38249755457940571</c:v>
                </c:pt>
                <c:pt idx="5002">
                  <c:v>0.38257699376443899</c:v>
                </c:pt>
                <c:pt idx="5003">
                  <c:v>0.38265866595537618</c:v>
                </c:pt>
                <c:pt idx="5004">
                  <c:v>0.38273816096555696</c:v>
                </c:pt>
                <c:pt idx="5005">
                  <c:v>0.38281938655531339</c:v>
                </c:pt>
                <c:pt idx="5006">
                  <c:v>0.38290094709595546</c:v>
                </c:pt>
                <c:pt idx="5007">
                  <c:v>0.38298100035761218</c:v>
                </c:pt>
                <c:pt idx="5008">
                  <c:v>0.38306267254854937</c:v>
                </c:pt>
                <c:pt idx="5009">
                  <c:v>0.38314317241138685</c:v>
                </c:pt>
                <c:pt idx="5010">
                  <c:v>0.38322512372806217</c:v>
                </c:pt>
                <c:pt idx="5011">
                  <c:v>0.38330456291309539</c:v>
                </c:pt>
                <c:pt idx="5012">
                  <c:v>0.38338606762858979</c:v>
                </c:pt>
                <c:pt idx="5013">
                  <c:v>0.38346852137159337</c:v>
                </c:pt>
                <c:pt idx="5014">
                  <c:v>0.38354969113620208</c:v>
                </c:pt>
                <c:pt idx="5015">
                  <c:v>0.3836292977966782</c:v>
                </c:pt>
                <c:pt idx="5016">
                  <c:v>0.38370840203082573</c:v>
                </c:pt>
                <c:pt idx="5017">
                  <c:v>0.38378823199189227</c:v>
                </c:pt>
                <c:pt idx="5018">
                  <c:v>0.3838673362260398</c:v>
                </c:pt>
                <c:pt idx="5019">
                  <c:v>0.38394939919301024</c:v>
                </c:pt>
                <c:pt idx="5020">
                  <c:v>0.38402822430141986</c:v>
                </c:pt>
                <c:pt idx="5021">
                  <c:v>0.38410844503851937</c:v>
                </c:pt>
                <c:pt idx="5022">
                  <c:v>0.38419006140430906</c:v>
                </c:pt>
                <c:pt idx="5023">
                  <c:v>0.38427011466596583</c:v>
                </c:pt>
                <c:pt idx="5024">
                  <c:v>0.38435083782939394</c:v>
                </c:pt>
                <c:pt idx="5025">
                  <c:v>0.38443312409695468</c:v>
                </c:pt>
                <c:pt idx="5026">
                  <c:v>0.38451384726038268</c:v>
                </c:pt>
                <c:pt idx="5027">
                  <c:v>0.38459490537469643</c:v>
                </c:pt>
                <c:pt idx="5028">
                  <c:v>0.38467562853812426</c:v>
                </c:pt>
                <c:pt idx="5029">
                  <c:v>0.3847565191769951</c:v>
                </c:pt>
                <c:pt idx="5030">
                  <c:v>0.38483740981586595</c:v>
                </c:pt>
                <c:pt idx="5031">
                  <c:v>0.38491908200680314</c:v>
                </c:pt>
                <c:pt idx="5032">
                  <c:v>0.38500014012111666</c:v>
                </c:pt>
                <c:pt idx="5033">
                  <c:v>0.38508181231205396</c:v>
                </c:pt>
                <c:pt idx="5034">
                  <c:v>0.38516186557371074</c:v>
                </c:pt>
                <c:pt idx="5035">
                  <c:v>0.38524113728330112</c:v>
                </c:pt>
                <c:pt idx="5036">
                  <c:v>0.38531990656656323</c:v>
                </c:pt>
                <c:pt idx="5037">
                  <c:v>0.38539415401286981</c:v>
                </c:pt>
                <c:pt idx="5038">
                  <c:v>0.385475267952331</c:v>
                </c:pt>
                <c:pt idx="5039">
                  <c:v>0.38555671684267778</c:v>
                </c:pt>
                <c:pt idx="5040">
                  <c:v>0.38563503952475897</c:v>
                </c:pt>
                <c:pt idx="5041">
                  <c:v>0.38571738161746744</c:v>
                </c:pt>
                <c:pt idx="5042">
                  <c:v>0.38580005866106132</c:v>
                </c:pt>
                <c:pt idx="5043">
                  <c:v>0.38588111677537495</c:v>
                </c:pt>
                <c:pt idx="5044">
                  <c:v>0.38596256566572179</c:v>
                </c:pt>
                <c:pt idx="5045">
                  <c:v>0.38604172572501688</c:v>
                </c:pt>
                <c:pt idx="5046">
                  <c:v>0.38612177898667382</c:v>
                </c:pt>
                <c:pt idx="5047">
                  <c:v>0.3862020555489209</c:v>
                </c:pt>
                <c:pt idx="5048">
                  <c:v>0.3862825554117586</c:v>
                </c:pt>
                <c:pt idx="5049">
                  <c:v>0.38636366935121991</c:v>
                </c:pt>
                <c:pt idx="5050">
                  <c:v>0.38644467164038587</c:v>
                </c:pt>
                <c:pt idx="5051">
                  <c:v>0.38652489237748555</c:v>
                </c:pt>
                <c:pt idx="5052">
                  <c:v>0.38660522476488024</c:v>
                </c:pt>
                <c:pt idx="5053">
                  <c:v>0.38668717608155545</c:v>
                </c:pt>
                <c:pt idx="5054">
                  <c:v>0.38676773176954071</c:v>
                </c:pt>
                <c:pt idx="5055">
                  <c:v>0.38684750590545952</c:v>
                </c:pt>
                <c:pt idx="5056">
                  <c:v>0.38692705674078781</c:v>
                </c:pt>
                <c:pt idx="5057">
                  <c:v>0.38700688670185446</c:v>
                </c:pt>
                <c:pt idx="5058">
                  <c:v>0.38708811229161078</c:v>
                </c:pt>
                <c:pt idx="5059">
                  <c:v>0.38716900293048151</c:v>
                </c:pt>
                <c:pt idx="5060">
                  <c:v>0.38724715813711985</c:v>
                </c:pt>
                <c:pt idx="5061">
                  <c:v>0.38732843955202401</c:v>
                </c:pt>
                <c:pt idx="5062">
                  <c:v>0.38740676223410536</c:v>
                </c:pt>
                <c:pt idx="5063">
                  <c:v>0.3874856431676626</c:v>
                </c:pt>
                <c:pt idx="5064">
                  <c:v>0.38756653380653328</c:v>
                </c:pt>
                <c:pt idx="5065">
                  <c:v>0.3876455822155333</c:v>
                </c:pt>
                <c:pt idx="5066">
                  <c:v>0.38772412819820495</c:v>
                </c:pt>
                <c:pt idx="5067">
                  <c:v>0.3878083683459318</c:v>
                </c:pt>
                <c:pt idx="5068">
                  <c:v>0.38788630025197979</c:v>
                </c:pt>
                <c:pt idx="5069">
                  <c:v>0.38796657681422697</c:v>
                </c:pt>
                <c:pt idx="5070">
                  <c:v>0.38804462037057025</c:v>
                </c:pt>
                <c:pt idx="5071">
                  <c:v>0.38812255227661824</c:v>
                </c:pt>
                <c:pt idx="5072">
                  <c:v>0.38820327544004624</c:v>
                </c:pt>
                <c:pt idx="5073">
                  <c:v>0.38828193307301312</c:v>
                </c:pt>
                <c:pt idx="5074">
                  <c:v>0.38836153973348914</c:v>
                </c:pt>
                <c:pt idx="5075">
                  <c:v>0.38844265367295039</c:v>
                </c:pt>
                <c:pt idx="5076">
                  <c:v>0.38852315353578792</c:v>
                </c:pt>
                <c:pt idx="5077">
                  <c:v>0.38860248107052603</c:v>
                </c:pt>
                <c:pt idx="5078">
                  <c:v>0.38868381831057763</c:v>
                </c:pt>
                <c:pt idx="5079">
                  <c:v>0.3887643739985629</c:v>
                </c:pt>
                <c:pt idx="5080">
                  <c:v>0.3888449296865481</c:v>
                </c:pt>
                <c:pt idx="5081">
                  <c:v>0.3889256528499761</c:v>
                </c:pt>
                <c:pt idx="5082">
                  <c:v>0.38900659931399451</c:v>
                </c:pt>
                <c:pt idx="5083">
                  <c:v>0.38908642927506093</c:v>
                </c:pt>
                <c:pt idx="5084">
                  <c:v>0.38916787816540771</c:v>
                </c:pt>
                <c:pt idx="5085">
                  <c:v>0.38924899210486891</c:v>
                </c:pt>
                <c:pt idx="5086">
                  <c:v>0.38933150167302005</c:v>
                </c:pt>
                <c:pt idx="5087">
                  <c:v>0.38941373211543334</c:v>
                </c:pt>
                <c:pt idx="5088">
                  <c:v>0.38949501353033722</c:v>
                </c:pt>
                <c:pt idx="5089">
                  <c:v>0.38957573669376533</c:v>
                </c:pt>
                <c:pt idx="5090">
                  <c:v>0.38965551082968414</c:v>
                </c:pt>
                <c:pt idx="5091">
                  <c:v>0.38973439176324137</c:v>
                </c:pt>
                <c:pt idx="5092">
                  <c:v>0.38981344017224145</c:v>
                </c:pt>
                <c:pt idx="5093">
                  <c:v>0.38988216092893568</c:v>
                </c:pt>
                <c:pt idx="5094">
                  <c:v>0.38996277244206851</c:v>
                </c:pt>
                <c:pt idx="5095">
                  <c:v>0.39004321647975848</c:v>
                </c:pt>
                <c:pt idx="5096">
                  <c:v>0.39012366051744851</c:v>
                </c:pt>
                <c:pt idx="5097">
                  <c:v>0.39020237397556301</c:v>
                </c:pt>
                <c:pt idx="5098">
                  <c:v>0.3902833204395813</c:v>
                </c:pt>
                <c:pt idx="5099">
                  <c:v>0.390364378553895</c:v>
                </c:pt>
                <c:pt idx="5100">
                  <c:v>0.39044526919276579</c:v>
                </c:pt>
                <c:pt idx="5101">
                  <c:v>0.39052532245442251</c:v>
                </c:pt>
                <c:pt idx="5102">
                  <c:v>0.39060632474358847</c:v>
                </c:pt>
                <c:pt idx="5103">
                  <c:v>0.39068542897773617</c:v>
                </c:pt>
                <c:pt idx="5104">
                  <c:v>0.39076436573644108</c:v>
                </c:pt>
                <c:pt idx="5105">
                  <c:v>0.3908459821022307</c:v>
                </c:pt>
                <c:pt idx="5106">
                  <c:v>0.39092508633637835</c:v>
                </c:pt>
                <c:pt idx="5107">
                  <c:v>0.39100508377288756</c:v>
                </c:pt>
                <c:pt idx="5108">
                  <c:v>0.39107760063961844</c:v>
                </c:pt>
                <c:pt idx="5109">
                  <c:v>0.39115553254566648</c:v>
                </c:pt>
                <c:pt idx="5110">
                  <c:v>0.39123446930437139</c:v>
                </c:pt>
                <c:pt idx="5111">
                  <c:v>0.39131697887252259</c:v>
                </c:pt>
                <c:pt idx="5112">
                  <c:v>0.39139675300844146</c:v>
                </c:pt>
                <c:pt idx="5113">
                  <c:v>0.39147546646655584</c:v>
                </c:pt>
                <c:pt idx="5114">
                  <c:v>0.39155228186965202</c:v>
                </c:pt>
                <c:pt idx="5115">
                  <c:v>0.39163523803898376</c:v>
                </c:pt>
                <c:pt idx="5116">
                  <c:v>0.39169296124160119</c:v>
                </c:pt>
                <c:pt idx="5117">
                  <c:v>0.39177346110443878</c:v>
                </c:pt>
                <c:pt idx="5118">
                  <c:v>0.39185334689065282</c:v>
                </c:pt>
                <c:pt idx="5119">
                  <c:v>0.39193356762775244</c:v>
                </c:pt>
                <c:pt idx="5120">
                  <c:v>0.39201496069295172</c:v>
                </c:pt>
                <c:pt idx="5121">
                  <c:v>0.39209518143005123</c:v>
                </c:pt>
                <c:pt idx="5122">
                  <c:v>0.39217411818875614</c:v>
                </c:pt>
                <c:pt idx="5123">
                  <c:v>0.39225283164687053</c:v>
                </c:pt>
                <c:pt idx="5124">
                  <c:v>0.39233215918160858</c:v>
                </c:pt>
                <c:pt idx="5125">
                  <c:v>0.39241042603854226</c:v>
                </c:pt>
                <c:pt idx="5126">
                  <c:v>0.39248919532180432</c:v>
                </c:pt>
                <c:pt idx="5127">
                  <c:v>0.39256869033198516</c:v>
                </c:pt>
                <c:pt idx="5128">
                  <c:v>0.39264958097085595</c:v>
                </c:pt>
                <c:pt idx="5129">
                  <c:v>0.39273102986120262</c:v>
                </c:pt>
                <c:pt idx="5130">
                  <c:v>0.39281192050007346</c:v>
                </c:pt>
                <c:pt idx="5131">
                  <c:v>0.39289063395818791</c:v>
                </c:pt>
                <c:pt idx="5132">
                  <c:v>0.3929695148917452</c:v>
                </c:pt>
                <c:pt idx="5133">
                  <c:v>0.39305141038327274</c:v>
                </c:pt>
                <c:pt idx="5134">
                  <c:v>0.39313191024611033</c:v>
                </c:pt>
                <c:pt idx="5135">
                  <c:v>0.39321062370422488</c:v>
                </c:pt>
                <c:pt idx="5136">
                  <c:v>0.39329084444132434</c:v>
                </c:pt>
                <c:pt idx="5137">
                  <c:v>0.39337212585622844</c:v>
                </c:pt>
                <c:pt idx="5138">
                  <c:v>0.39345139756581887</c:v>
                </c:pt>
                <c:pt idx="5139">
                  <c:v>0.39353189742865652</c:v>
                </c:pt>
                <c:pt idx="5140">
                  <c:v>0.39361356961959376</c:v>
                </c:pt>
                <c:pt idx="5141">
                  <c:v>0.39369379035669333</c:v>
                </c:pt>
                <c:pt idx="5142">
                  <c:v>0.39377155478729858</c:v>
                </c:pt>
                <c:pt idx="5143">
                  <c:v>0.39385311532794071</c:v>
                </c:pt>
                <c:pt idx="5144">
                  <c:v>0.39393272198841667</c:v>
                </c:pt>
                <c:pt idx="5145">
                  <c:v>0.39401177039741669</c:v>
                </c:pt>
                <c:pt idx="5146">
                  <c:v>0.39409160035848306</c:v>
                </c:pt>
                <c:pt idx="5147">
                  <c:v>0.3941501609383144</c:v>
                </c:pt>
                <c:pt idx="5148">
                  <c:v>0.39423188895439915</c:v>
                </c:pt>
                <c:pt idx="5149">
                  <c:v>0.39431205386635121</c:v>
                </c:pt>
                <c:pt idx="5150">
                  <c:v>0.39439193965256525</c:v>
                </c:pt>
                <c:pt idx="5151">
                  <c:v>0.39447372349379756</c:v>
                </c:pt>
                <c:pt idx="5152">
                  <c:v>0.39455221365132159</c:v>
                </c:pt>
                <c:pt idx="5153">
                  <c:v>0.39463165283635476</c:v>
                </c:pt>
                <c:pt idx="5154">
                  <c:v>0.39471025464417409</c:v>
                </c:pt>
                <c:pt idx="5155">
                  <c:v>0.39479142440878279</c:v>
                </c:pt>
                <c:pt idx="5156">
                  <c:v>0.39487276164883461</c:v>
                </c:pt>
                <c:pt idx="5157">
                  <c:v>0.3949510843309158</c:v>
                </c:pt>
                <c:pt idx="5158">
                  <c:v>0.39503069099139182</c:v>
                </c:pt>
                <c:pt idx="5159">
                  <c:v>0.39510884619803027</c:v>
                </c:pt>
                <c:pt idx="5160">
                  <c:v>0.39519102081529578</c:v>
                </c:pt>
                <c:pt idx="5161">
                  <c:v>0.39527330708285668</c:v>
                </c:pt>
                <c:pt idx="5162">
                  <c:v>0.39535503509894138</c:v>
                </c:pt>
                <c:pt idx="5163">
                  <c:v>0.395436651464731</c:v>
                </c:pt>
                <c:pt idx="5164">
                  <c:v>0.39551670472638778</c:v>
                </c:pt>
                <c:pt idx="5165">
                  <c:v>0.39559804196643938</c:v>
                </c:pt>
                <c:pt idx="5166">
                  <c:v>0.39567630882337307</c:v>
                </c:pt>
                <c:pt idx="5167">
                  <c:v>0.39575736693768671</c:v>
                </c:pt>
                <c:pt idx="5168">
                  <c:v>0.39583814592626232</c:v>
                </c:pt>
                <c:pt idx="5169">
                  <c:v>0.39591965064175666</c:v>
                </c:pt>
                <c:pt idx="5170">
                  <c:v>0.39600126700754629</c:v>
                </c:pt>
                <c:pt idx="5171">
                  <c:v>0.3960819901709744</c:v>
                </c:pt>
                <c:pt idx="5172">
                  <c:v>0.39616260168410711</c:v>
                </c:pt>
                <c:pt idx="5173">
                  <c:v>0.3962434923229779</c:v>
                </c:pt>
                <c:pt idx="5174">
                  <c:v>0.39632505286361985</c:v>
                </c:pt>
                <c:pt idx="5175">
                  <c:v>0.39640611097793343</c:v>
                </c:pt>
                <c:pt idx="5176">
                  <c:v>0.39648750404313265</c:v>
                </c:pt>
                <c:pt idx="5177">
                  <c:v>0.39654572967207835</c:v>
                </c:pt>
                <c:pt idx="5178">
                  <c:v>0.3966266761360967</c:v>
                </c:pt>
                <c:pt idx="5179">
                  <c:v>0.39670728764922947</c:v>
                </c:pt>
                <c:pt idx="5180">
                  <c:v>0.3967891273156095</c:v>
                </c:pt>
                <c:pt idx="5181">
                  <c:v>0.39686962717844709</c:v>
                </c:pt>
                <c:pt idx="5182">
                  <c:v>0.39694940131436596</c:v>
                </c:pt>
                <c:pt idx="5183">
                  <c:v>0.39703012447779384</c:v>
                </c:pt>
                <c:pt idx="5184">
                  <c:v>0.39711246657050231</c:v>
                </c:pt>
                <c:pt idx="5185">
                  <c:v>0.39719218488127345</c:v>
                </c:pt>
                <c:pt idx="5186">
                  <c:v>0.39727357794647272</c:v>
                </c:pt>
                <c:pt idx="5187">
                  <c:v>0.39735184480340635</c:v>
                </c:pt>
                <c:pt idx="5188">
                  <c:v>0.39743106068784922</c:v>
                </c:pt>
                <c:pt idx="5189">
                  <c:v>0.3975084901675689</c:v>
                </c:pt>
                <c:pt idx="5190">
                  <c:v>0.39758843177893055</c:v>
                </c:pt>
                <c:pt idx="5191">
                  <c:v>0.39766826173999698</c:v>
                </c:pt>
                <c:pt idx="5192">
                  <c:v>0.39774831500165375</c:v>
                </c:pt>
                <c:pt idx="5193">
                  <c:v>0.39783071291950972</c:v>
                </c:pt>
                <c:pt idx="5194">
                  <c:v>0.39791076618116655</c:v>
                </c:pt>
                <c:pt idx="5195">
                  <c:v>0.39799098691826618</c:v>
                </c:pt>
                <c:pt idx="5196">
                  <c:v>0.39807299406008895</c:v>
                </c:pt>
                <c:pt idx="5197">
                  <c:v>0.39815327062233602</c:v>
                </c:pt>
                <c:pt idx="5198">
                  <c:v>0.3982331005834025</c:v>
                </c:pt>
                <c:pt idx="5199">
                  <c:v>0.39831248394328828</c:v>
                </c:pt>
                <c:pt idx="5200">
                  <c:v>0.39839320710671616</c:v>
                </c:pt>
                <c:pt idx="5201">
                  <c:v>0.39847281376719229</c:v>
                </c:pt>
                <c:pt idx="5202">
                  <c:v>0.39855130392471633</c:v>
                </c:pt>
                <c:pt idx="5203">
                  <c:v>0.39863074310974955</c:v>
                </c:pt>
                <c:pt idx="5204">
                  <c:v>0.39871135462288226</c:v>
                </c:pt>
                <c:pt idx="5205">
                  <c:v>0.39879062633247275</c:v>
                </c:pt>
                <c:pt idx="5206">
                  <c:v>0.39887224269826238</c:v>
                </c:pt>
                <c:pt idx="5207">
                  <c:v>0.39895330081257596</c:v>
                </c:pt>
                <c:pt idx="5208">
                  <c:v>0.39903502882866071</c:v>
                </c:pt>
                <c:pt idx="5209">
                  <c:v>0.39911446801369393</c:v>
                </c:pt>
                <c:pt idx="5210">
                  <c:v>0.39919731253273066</c:v>
                </c:pt>
                <c:pt idx="5211">
                  <c:v>0.39927971045058669</c:v>
                </c:pt>
                <c:pt idx="5212">
                  <c:v>0.39935914963561991</c:v>
                </c:pt>
                <c:pt idx="5213">
                  <c:v>0.39943886794639116</c:v>
                </c:pt>
                <c:pt idx="5214">
                  <c:v>0.39951947945952393</c:v>
                </c:pt>
                <c:pt idx="5215">
                  <c:v>0.39960003514750914</c:v>
                </c:pt>
                <c:pt idx="5216">
                  <c:v>0.39967986510857562</c:v>
                </c:pt>
                <c:pt idx="5217">
                  <c:v>0.39975880186728047</c:v>
                </c:pt>
                <c:pt idx="5218">
                  <c:v>0.39983941338041329</c:v>
                </c:pt>
                <c:pt idx="5219">
                  <c:v>0.39991835013911814</c:v>
                </c:pt>
                <c:pt idx="5220">
                  <c:v>0.39999924077798882</c:v>
                </c:pt>
                <c:pt idx="5221">
                  <c:v>0.4000796848156789</c:v>
                </c:pt>
                <c:pt idx="5222">
                  <c:v>0.40016068710484498</c:v>
                </c:pt>
                <c:pt idx="5223">
                  <c:v>0.40024090784194455</c:v>
                </c:pt>
                <c:pt idx="5224">
                  <c:v>0.40032023537668265</c:v>
                </c:pt>
                <c:pt idx="5225">
                  <c:v>0.40040162844188171</c:v>
                </c:pt>
                <c:pt idx="5226">
                  <c:v>0.40048324480767139</c:v>
                </c:pt>
                <c:pt idx="5227">
                  <c:v>0.40056296311844269</c:v>
                </c:pt>
                <c:pt idx="5228">
                  <c:v>0.40064201152744261</c:v>
                </c:pt>
                <c:pt idx="5229">
                  <c:v>0.40072251139028031</c:v>
                </c:pt>
                <c:pt idx="5230">
                  <c:v>0.40079139962241722</c:v>
                </c:pt>
                <c:pt idx="5231">
                  <c:v>0.4008703922062698</c:v>
                </c:pt>
                <c:pt idx="5232">
                  <c:v>0.40095161779602606</c:v>
                </c:pt>
                <c:pt idx="5233">
                  <c:v>0.40103105698105929</c:v>
                </c:pt>
                <c:pt idx="5234">
                  <c:v>0.40110982626432135</c:v>
                </c:pt>
                <c:pt idx="5235">
                  <c:v>0.40118809312125503</c:v>
                </c:pt>
                <c:pt idx="5236">
                  <c:v>0.40126965366189693</c:v>
                </c:pt>
                <c:pt idx="5237">
                  <c:v>0.40134797634397823</c:v>
                </c:pt>
                <c:pt idx="5238">
                  <c:v>0.40141105876076494</c:v>
                </c:pt>
                <c:pt idx="5239">
                  <c:v>0.40149250765111177</c:v>
                </c:pt>
                <c:pt idx="5240">
                  <c:v>0.40157138858466901</c:v>
                </c:pt>
                <c:pt idx="5241">
                  <c:v>0.40165384232767259</c:v>
                </c:pt>
                <c:pt idx="5242">
                  <c:v>0.40173127180739221</c:v>
                </c:pt>
                <c:pt idx="5243">
                  <c:v>0.40181305564862457</c:v>
                </c:pt>
                <c:pt idx="5244">
                  <c:v>0.40189210405762471</c:v>
                </c:pt>
                <c:pt idx="5245">
                  <c:v>0.40197037091455839</c:v>
                </c:pt>
                <c:pt idx="5246">
                  <c:v>0.40204975427444395</c:v>
                </c:pt>
                <c:pt idx="5247">
                  <c:v>0.40213103568934794</c:v>
                </c:pt>
                <c:pt idx="5248">
                  <c:v>0.40221047487438116</c:v>
                </c:pt>
                <c:pt idx="5249">
                  <c:v>0.40229086308692358</c:v>
                </c:pt>
                <c:pt idx="5250">
                  <c:v>0.40237169790064692</c:v>
                </c:pt>
                <c:pt idx="5251">
                  <c:v>0.40245046718390887</c:v>
                </c:pt>
                <c:pt idx="5252">
                  <c:v>0.4025303529701228</c:v>
                </c:pt>
                <c:pt idx="5253">
                  <c:v>0.40260074848124505</c:v>
                </c:pt>
                <c:pt idx="5254">
                  <c:v>0.4026812483440827</c:v>
                </c:pt>
                <c:pt idx="5255">
                  <c:v>0.40276163655662506</c:v>
                </c:pt>
                <c:pt idx="5256">
                  <c:v>0.40283889856090205</c:v>
                </c:pt>
                <c:pt idx="5257">
                  <c:v>0.40292017997580609</c:v>
                </c:pt>
                <c:pt idx="5258">
                  <c:v>0.40300179634159561</c:v>
                </c:pt>
                <c:pt idx="5259">
                  <c:v>0.40308268698046651</c:v>
                </c:pt>
                <c:pt idx="5260">
                  <c:v>0.40316419169596091</c:v>
                </c:pt>
                <c:pt idx="5261">
                  <c:v>0.40324273767863239</c:v>
                </c:pt>
                <c:pt idx="5262">
                  <c:v>0.40332279094028933</c:v>
                </c:pt>
                <c:pt idx="5263">
                  <c:v>0.40340323497797931</c:v>
                </c:pt>
                <c:pt idx="5264">
                  <c:v>0.40348390231625975</c:v>
                </c:pt>
                <c:pt idx="5265">
                  <c:v>0.40356479295513042</c:v>
                </c:pt>
                <c:pt idx="5266">
                  <c:v>0.40364696757239604</c:v>
                </c:pt>
                <c:pt idx="5267">
                  <c:v>0.40372679753346247</c:v>
                </c:pt>
                <c:pt idx="5268">
                  <c:v>0.40380690662026691</c:v>
                </c:pt>
                <c:pt idx="5269">
                  <c:v>0.40388695988192375</c:v>
                </c:pt>
                <c:pt idx="5270">
                  <c:v>0.40396785052079442</c:v>
                </c:pt>
                <c:pt idx="5271">
                  <c:v>0.40402624362518291</c:v>
                </c:pt>
                <c:pt idx="5272">
                  <c:v>0.40410691096346341</c:v>
                </c:pt>
                <c:pt idx="5273">
                  <c:v>0.40418612684790622</c:v>
                </c:pt>
                <c:pt idx="5274">
                  <c:v>0.40426534273234899</c:v>
                </c:pt>
                <c:pt idx="5275">
                  <c:v>0.40433478921596216</c:v>
                </c:pt>
                <c:pt idx="5276">
                  <c:v>0.40441757790985139</c:v>
                </c:pt>
                <c:pt idx="5277">
                  <c:v>0.4044974078709177</c:v>
                </c:pt>
                <c:pt idx="5278">
                  <c:v>0.40457857763552652</c:v>
                </c:pt>
                <c:pt idx="5279">
                  <c:v>0.40464741004251586</c:v>
                </c:pt>
                <c:pt idx="5280">
                  <c:v>0.40472768660476316</c:v>
                </c:pt>
                <c:pt idx="5281">
                  <c:v>0.404808577243634</c:v>
                </c:pt>
                <c:pt idx="5282">
                  <c:v>0.40488734652689595</c:v>
                </c:pt>
                <c:pt idx="5283">
                  <c:v>0.40496868376694767</c:v>
                </c:pt>
                <c:pt idx="5284">
                  <c:v>0.40504901615434236</c:v>
                </c:pt>
                <c:pt idx="5285">
                  <c:v>0.40512750631186645</c:v>
                </c:pt>
                <c:pt idx="5286">
                  <c:v>0.40520599646939043</c:v>
                </c:pt>
                <c:pt idx="5287">
                  <c:v>0.40528565895501406</c:v>
                </c:pt>
                <c:pt idx="5288">
                  <c:v>0.4053655447412281</c:v>
                </c:pt>
                <c:pt idx="5289">
                  <c:v>0.40544610042921331</c:v>
                </c:pt>
                <c:pt idx="5290">
                  <c:v>0.40552715854352683</c:v>
                </c:pt>
                <c:pt idx="5291">
                  <c:v>0.40560592782678895</c:v>
                </c:pt>
                <c:pt idx="5292">
                  <c:v>0.40568519953637933</c:v>
                </c:pt>
                <c:pt idx="5293">
                  <c:v>0.40576346639331301</c:v>
                </c:pt>
                <c:pt idx="5294">
                  <c:v>0.4058435196549699</c:v>
                </c:pt>
                <c:pt idx="5295">
                  <c:v>0.40592396369265998</c:v>
                </c:pt>
                <c:pt idx="5296">
                  <c:v>0.4060040169543167</c:v>
                </c:pt>
                <c:pt idx="5297">
                  <c:v>0.4060850750686304</c:v>
                </c:pt>
                <c:pt idx="5298">
                  <c:v>0.40616311862497356</c:v>
                </c:pt>
                <c:pt idx="5299">
                  <c:v>0.40624116218131678</c:v>
                </c:pt>
                <c:pt idx="5300">
                  <c:v>0.40632233194592571</c:v>
                </c:pt>
                <c:pt idx="5301">
                  <c:v>0.40640232938243487</c:v>
                </c:pt>
                <c:pt idx="5302">
                  <c:v>0.40648026128848297</c:v>
                </c:pt>
                <c:pt idx="5303">
                  <c:v>0.40656059367587777</c:v>
                </c:pt>
                <c:pt idx="5304">
                  <c:v>0.40663880470766384</c:v>
                </c:pt>
                <c:pt idx="5305">
                  <c:v>0.40672030942315812</c:v>
                </c:pt>
                <c:pt idx="5306">
                  <c:v>0.40680281899130932</c:v>
                </c:pt>
                <c:pt idx="5307">
                  <c:v>0.40687405187964559</c:v>
                </c:pt>
                <c:pt idx="5308">
                  <c:v>0.40695466339277842</c:v>
                </c:pt>
                <c:pt idx="5309">
                  <c:v>0.40703728461122463</c:v>
                </c:pt>
                <c:pt idx="5310">
                  <c:v>0.40711560729330598</c:v>
                </c:pt>
                <c:pt idx="5311">
                  <c:v>0.40719437657656793</c:v>
                </c:pt>
                <c:pt idx="5312">
                  <c:v>0.40727426236278208</c:v>
                </c:pt>
                <c:pt idx="5313">
                  <c:v>0.40735409232384856</c:v>
                </c:pt>
                <c:pt idx="5314">
                  <c:v>0.40743464801183366</c:v>
                </c:pt>
                <c:pt idx="5315">
                  <c:v>0.40751358477053851</c:v>
                </c:pt>
                <c:pt idx="5316">
                  <c:v>0.40759475453514726</c:v>
                </c:pt>
                <c:pt idx="5317">
                  <c:v>0.40767330051781892</c:v>
                </c:pt>
                <c:pt idx="5318">
                  <c:v>0.40775385620580412</c:v>
                </c:pt>
                <c:pt idx="5319">
                  <c:v>0.40783552839674136</c:v>
                </c:pt>
                <c:pt idx="5320">
                  <c:v>0.40791362777823226</c:v>
                </c:pt>
                <c:pt idx="5321">
                  <c:v>0.40799356938959386</c:v>
                </c:pt>
                <c:pt idx="5322">
                  <c:v>0.40807334352551261</c:v>
                </c:pt>
                <c:pt idx="5323">
                  <c:v>0.40815568561822102</c:v>
                </c:pt>
                <c:pt idx="5324">
                  <c:v>0.40823478985236866</c:v>
                </c:pt>
                <c:pt idx="5325">
                  <c:v>0.40831635039301067</c:v>
                </c:pt>
                <c:pt idx="5326">
                  <c:v>0.40839768763306228</c:v>
                </c:pt>
                <c:pt idx="5327">
                  <c:v>0.40847902487311383</c:v>
                </c:pt>
                <c:pt idx="5328">
                  <c:v>0.40854104661209611</c:v>
                </c:pt>
                <c:pt idx="5329">
                  <c:v>0.40862193725096702</c:v>
                </c:pt>
                <c:pt idx="5330">
                  <c:v>0.40870366526705187</c:v>
                </c:pt>
                <c:pt idx="5331">
                  <c:v>0.4087837185287086</c:v>
                </c:pt>
                <c:pt idx="5332">
                  <c:v>0.40886516741905543</c:v>
                </c:pt>
                <c:pt idx="5333">
                  <c:v>0.40894750951176378</c:v>
                </c:pt>
                <c:pt idx="5334">
                  <c:v>0.40902125453174182</c:v>
                </c:pt>
                <c:pt idx="5335">
                  <c:v>0.40910370827474546</c:v>
                </c:pt>
                <c:pt idx="5336">
                  <c:v>0.40918443143817346</c:v>
                </c:pt>
                <c:pt idx="5337">
                  <c:v>0.40926381479805907</c:v>
                </c:pt>
                <c:pt idx="5338">
                  <c:v>0.40934370058427316</c:v>
                </c:pt>
                <c:pt idx="5339">
                  <c:v>0.40942347472019192</c:v>
                </c:pt>
                <c:pt idx="5340">
                  <c:v>0.40950157410168281</c:v>
                </c:pt>
                <c:pt idx="5341">
                  <c:v>0.40957939435743568</c:v>
                </c:pt>
                <c:pt idx="5342">
                  <c:v>0.40965794034010727</c:v>
                </c:pt>
                <c:pt idx="5343">
                  <c:v>0.40973525816953166</c:v>
                </c:pt>
                <c:pt idx="5344">
                  <c:v>0.40981681871017378</c:v>
                </c:pt>
                <c:pt idx="5345">
                  <c:v>0.40989586711917386</c:v>
                </c:pt>
                <c:pt idx="5346">
                  <c:v>0.40997659028260192</c:v>
                </c:pt>
                <c:pt idx="5347">
                  <c:v>0.4100569226699966</c:v>
                </c:pt>
                <c:pt idx="5348">
                  <c:v>0.41013636185502983</c:v>
                </c:pt>
                <c:pt idx="5349">
                  <c:v>0.41021741996934347</c:v>
                </c:pt>
                <c:pt idx="5350">
                  <c:v>0.41029780818188583</c:v>
                </c:pt>
                <c:pt idx="5351">
                  <c:v>0.41037786144354277</c:v>
                </c:pt>
                <c:pt idx="5352">
                  <c:v>0.4104587520824135</c:v>
                </c:pt>
                <c:pt idx="5353">
                  <c:v>0.41053958689613662</c:v>
                </c:pt>
                <c:pt idx="5354">
                  <c:v>0.41061830035425118</c:v>
                </c:pt>
                <c:pt idx="5355">
                  <c:v>0.41069712546266079</c:v>
                </c:pt>
                <c:pt idx="5356">
                  <c:v>0.41077695542372716</c:v>
                </c:pt>
                <c:pt idx="5357">
                  <c:v>0.41085801353804086</c:v>
                </c:pt>
                <c:pt idx="5358">
                  <c:v>0.41093845757573072</c:v>
                </c:pt>
                <c:pt idx="5359">
                  <c:v>0.41102091131873436</c:v>
                </c:pt>
                <c:pt idx="5360">
                  <c:v>0.41110180195760521</c:v>
                </c:pt>
                <c:pt idx="5361">
                  <c:v>0.41117655183024016</c:v>
                </c:pt>
                <c:pt idx="5362">
                  <c:v>0.41125716334337287</c:v>
                </c:pt>
                <c:pt idx="5363">
                  <c:v>0.41133961708637651</c:v>
                </c:pt>
                <c:pt idx="5364">
                  <c:v>0.411418888795967</c:v>
                </c:pt>
                <c:pt idx="5365">
                  <c:v>0.41149615080024382</c:v>
                </c:pt>
                <c:pt idx="5366">
                  <c:v>0.41157397105599675</c:v>
                </c:pt>
                <c:pt idx="5367">
                  <c:v>0.41165430344339143</c:v>
                </c:pt>
                <c:pt idx="5368">
                  <c:v>0.41173586398403345</c:v>
                </c:pt>
                <c:pt idx="5369">
                  <c:v>0.41181731287438023</c:v>
                </c:pt>
                <c:pt idx="5370">
                  <c:v>0.41189837098869386</c:v>
                </c:pt>
                <c:pt idx="5371">
                  <c:v>0.41197970822874541</c:v>
                </c:pt>
                <c:pt idx="5372">
                  <c:v>0.41205797508567915</c:v>
                </c:pt>
                <c:pt idx="5373">
                  <c:v>0.41213920067543541</c:v>
                </c:pt>
                <c:pt idx="5374">
                  <c:v>0.41221869568561637</c:v>
                </c:pt>
                <c:pt idx="5375">
                  <c:v>0.41229858147183035</c:v>
                </c:pt>
                <c:pt idx="5376">
                  <c:v>0.41237818813230642</c:v>
                </c:pt>
                <c:pt idx="5377">
                  <c:v>0.41245612003835441</c:v>
                </c:pt>
                <c:pt idx="5378">
                  <c:v>0.41253600582456845</c:v>
                </c:pt>
                <c:pt idx="5379">
                  <c:v>0.41261404938091167</c:v>
                </c:pt>
                <c:pt idx="5380">
                  <c:v>0.4126935443910924</c:v>
                </c:pt>
                <c:pt idx="5381">
                  <c:v>0.41277326270186371</c:v>
                </c:pt>
                <c:pt idx="5382">
                  <c:v>0.41285426499102967</c:v>
                </c:pt>
                <c:pt idx="5383">
                  <c:v>0.4129326993234062</c:v>
                </c:pt>
                <c:pt idx="5384">
                  <c:v>0.4130112453060778</c:v>
                </c:pt>
                <c:pt idx="5385">
                  <c:v>0.41309364322393372</c:v>
                </c:pt>
                <c:pt idx="5386">
                  <c:v>0.41317498046398538</c:v>
                </c:pt>
                <c:pt idx="5387">
                  <c:v>0.4132552570262325</c:v>
                </c:pt>
                <c:pt idx="5388">
                  <c:v>0.41333531028788945</c:v>
                </c:pt>
                <c:pt idx="5389">
                  <c:v>0.41341541937469395</c:v>
                </c:pt>
                <c:pt idx="5390">
                  <c:v>0.41349703574048341</c:v>
                </c:pt>
                <c:pt idx="5391">
                  <c:v>0.41357965695892984</c:v>
                </c:pt>
                <c:pt idx="5392">
                  <c:v>0.41365758886497789</c:v>
                </c:pt>
                <c:pt idx="5393">
                  <c:v>0.41373814455296309</c:v>
                </c:pt>
                <c:pt idx="5394">
                  <c:v>0.4138190910169815</c:v>
                </c:pt>
                <c:pt idx="5395">
                  <c:v>0.41390176806057549</c:v>
                </c:pt>
                <c:pt idx="5396">
                  <c:v>0.41398355190180791</c:v>
                </c:pt>
                <c:pt idx="5397">
                  <c:v>0.41406354933831718</c:v>
                </c:pt>
                <c:pt idx="5398">
                  <c:v>0.41414343512453111</c:v>
                </c:pt>
                <c:pt idx="5399">
                  <c:v>0.41422426993825445</c:v>
                </c:pt>
                <c:pt idx="5400">
                  <c:v>0.41430253679518797</c:v>
                </c:pt>
                <c:pt idx="5401">
                  <c:v>0.41438331578376364</c:v>
                </c:pt>
                <c:pt idx="5402">
                  <c:v>0.41446431807292961</c:v>
                </c:pt>
                <c:pt idx="5403">
                  <c:v>0.41454532036209557</c:v>
                </c:pt>
                <c:pt idx="5404">
                  <c:v>0.41462347556873402</c:v>
                </c:pt>
                <c:pt idx="5405">
                  <c:v>0.41470297057891492</c:v>
                </c:pt>
                <c:pt idx="5406">
                  <c:v>0.4147831913160146</c:v>
                </c:pt>
                <c:pt idx="5407">
                  <c:v>0.41486257467590032</c:v>
                </c:pt>
                <c:pt idx="5408">
                  <c:v>0.41494061823224354</c:v>
                </c:pt>
                <c:pt idx="5409">
                  <c:v>0.41502195547229509</c:v>
                </c:pt>
                <c:pt idx="5410">
                  <c:v>0.41510267863572309</c:v>
                </c:pt>
                <c:pt idx="5411">
                  <c:v>0.41518334597400353</c:v>
                </c:pt>
                <c:pt idx="5412">
                  <c:v>0.41526429243802182</c:v>
                </c:pt>
                <c:pt idx="5413">
                  <c:v>0.41534501560144987</c:v>
                </c:pt>
                <c:pt idx="5414">
                  <c:v>0.41542411983559757</c:v>
                </c:pt>
                <c:pt idx="5415">
                  <c:v>0.41550568037623947</c:v>
                </c:pt>
                <c:pt idx="5416">
                  <c:v>0.41558690596599601</c:v>
                </c:pt>
                <c:pt idx="5417">
                  <c:v>0.4156664009761768</c:v>
                </c:pt>
                <c:pt idx="5418">
                  <c:v>0.41574483530855327</c:v>
                </c:pt>
                <c:pt idx="5419">
                  <c:v>0.41582343711637249</c:v>
                </c:pt>
                <c:pt idx="5420">
                  <c:v>0.41590120154697779</c:v>
                </c:pt>
                <c:pt idx="5421">
                  <c:v>0.41598008248053497</c:v>
                </c:pt>
                <c:pt idx="5422">
                  <c:v>0.41606164302117699</c:v>
                </c:pt>
                <c:pt idx="5423">
                  <c:v>0.41614409676418057</c:v>
                </c:pt>
                <c:pt idx="5424">
                  <c:v>0.41622230779596675</c:v>
                </c:pt>
                <c:pt idx="5425">
                  <c:v>0.41630163533070474</c:v>
                </c:pt>
                <c:pt idx="5426">
                  <c:v>0.41638168859236158</c:v>
                </c:pt>
                <c:pt idx="5427">
                  <c:v>0.4164627467066751</c:v>
                </c:pt>
                <c:pt idx="5428">
                  <c:v>0.41654536792512142</c:v>
                </c:pt>
                <c:pt idx="5429">
                  <c:v>0.41662625856399221</c:v>
                </c:pt>
                <c:pt idx="5430">
                  <c:v>0.41670687007712515</c:v>
                </c:pt>
                <c:pt idx="5431">
                  <c:v>0.41678731411481512</c:v>
                </c:pt>
                <c:pt idx="5432">
                  <c:v>0.41686893048060475</c:v>
                </c:pt>
                <c:pt idx="5433">
                  <c:v>0.41694870461652339</c:v>
                </c:pt>
                <c:pt idx="5434">
                  <c:v>0.41702803215126144</c:v>
                </c:pt>
                <c:pt idx="5435">
                  <c:v>0.41710735968599932</c:v>
                </c:pt>
                <c:pt idx="5436">
                  <c:v>0.41718562654293306</c:v>
                </c:pt>
                <c:pt idx="5437">
                  <c:v>0.41726757785960839</c:v>
                </c:pt>
                <c:pt idx="5438">
                  <c:v>0.41734707286978917</c:v>
                </c:pt>
                <c:pt idx="5439">
                  <c:v>0.41742818680925042</c:v>
                </c:pt>
                <c:pt idx="5440">
                  <c:v>0.41750768181943126</c:v>
                </c:pt>
                <c:pt idx="5441">
                  <c:v>0.41758779090623566</c:v>
                </c:pt>
                <c:pt idx="5442">
                  <c:v>0.41766789999304005</c:v>
                </c:pt>
                <c:pt idx="5443">
                  <c:v>0.41774890228220607</c:v>
                </c:pt>
                <c:pt idx="5444">
                  <c:v>0.4178297370959293</c:v>
                </c:pt>
                <c:pt idx="5445">
                  <c:v>0.41791101851083329</c:v>
                </c:pt>
                <c:pt idx="5446">
                  <c:v>0.41799006691983337</c:v>
                </c:pt>
                <c:pt idx="5447">
                  <c:v>0.41806811047617642</c:v>
                </c:pt>
                <c:pt idx="5448">
                  <c:v>0.41814827538812854</c:v>
                </c:pt>
                <c:pt idx="5449">
                  <c:v>0.41822922185214695</c:v>
                </c:pt>
                <c:pt idx="5450">
                  <c:v>0.41830871686232785</c:v>
                </c:pt>
                <c:pt idx="5451">
                  <c:v>0.41839033322811731</c:v>
                </c:pt>
                <c:pt idx="5452">
                  <c:v>0.41846837678446069</c:v>
                </c:pt>
                <c:pt idx="5453">
                  <c:v>0.4185495465490694</c:v>
                </c:pt>
                <c:pt idx="5454">
                  <c:v>0.41862904155925035</c:v>
                </c:pt>
                <c:pt idx="5455">
                  <c:v>0.41870926229634986</c:v>
                </c:pt>
                <c:pt idx="5456">
                  <c:v>0.41878898060712111</c:v>
                </c:pt>
                <c:pt idx="5457">
                  <c:v>0.41887087609864881</c:v>
                </c:pt>
                <c:pt idx="5458">
                  <c:v>0.41894914295558233</c:v>
                </c:pt>
                <c:pt idx="5459">
                  <c:v>0.41903003359445318</c:v>
                </c:pt>
                <c:pt idx="5460">
                  <c:v>0.41910779802505849</c:v>
                </c:pt>
                <c:pt idx="5461">
                  <c:v>0.41918087314326546</c:v>
                </c:pt>
                <c:pt idx="5462">
                  <c:v>0.41925930747564188</c:v>
                </c:pt>
                <c:pt idx="5463">
                  <c:v>0.4193367369553615</c:v>
                </c:pt>
                <c:pt idx="5464">
                  <c:v>0.4194180183702656</c:v>
                </c:pt>
                <c:pt idx="5465">
                  <c:v>0.41948735320358332</c:v>
                </c:pt>
                <c:pt idx="5466">
                  <c:v>0.41954507640620059</c:v>
                </c:pt>
                <c:pt idx="5467">
                  <c:v>0.41962931655392727</c:v>
                </c:pt>
                <c:pt idx="5468">
                  <c:v>0.41971037466824096</c:v>
                </c:pt>
                <c:pt idx="5469">
                  <c:v>0.41979204685917804</c:v>
                </c:pt>
                <c:pt idx="5470">
                  <c:v>0.41987210012083492</c:v>
                </c:pt>
                <c:pt idx="5471">
                  <c:v>0.41995131600527774</c:v>
                </c:pt>
                <c:pt idx="5472">
                  <c:v>0.420031871693263</c:v>
                </c:pt>
                <c:pt idx="5473">
                  <c:v>0.4201129856327242</c:v>
                </c:pt>
                <c:pt idx="5474">
                  <c:v>0.42019242481775737</c:v>
                </c:pt>
                <c:pt idx="5475">
                  <c:v>0.42027292468059496</c:v>
                </c:pt>
                <c:pt idx="5476">
                  <c:v>0.42035470852182738</c:v>
                </c:pt>
                <c:pt idx="5477">
                  <c:v>0.42043598993673137</c:v>
                </c:pt>
                <c:pt idx="5478">
                  <c:v>0.42051453591940313</c:v>
                </c:pt>
                <c:pt idx="5479">
                  <c:v>0.4205963197606355</c:v>
                </c:pt>
                <c:pt idx="5480">
                  <c:v>0.42067274438769842</c:v>
                </c:pt>
                <c:pt idx="5481">
                  <c:v>0.4207532442505359</c:v>
                </c:pt>
                <c:pt idx="5482">
                  <c:v>0.42083441401514482</c:v>
                </c:pt>
                <c:pt idx="5483">
                  <c:v>0.42091469057739206</c:v>
                </c:pt>
                <c:pt idx="5484">
                  <c:v>0.42099485548934407</c:v>
                </c:pt>
                <c:pt idx="5485">
                  <c:v>0.42107462962526288</c:v>
                </c:pt>
                <c:pt idx="5486">
                  <c:v>0.42114854212068376</c:v>
                </c:pt>
                <c:pt idx="5487">
                  <c:v>0.4212294327595546</c:v>
                </c:pt>
                <c:pt idx="5488">
                  <c:v>0.42130864864399731</c:v>
                </c:pt>
                <c:pt idx="5489">
                  <c:v>0.42138747375240709</c:v>
                </c:pt>
                <c:pt idx="5490">
                  <c:v>0.42146903429304905</c:v>
                </c:pt>
                <c:pt idx="5491">
                  <c:v>0.4215515438612002</c:v>
                </c:pt>
                <c:pt idx="5492">
                  <c:v>0.42163366265331814</c:v>
                </c:pt>
                <c:pt idx="5493">
                  <c:v>0.42171522319396015</c:v>
                </c:pt>
                <c:pt idx="5494">
                  <c:v>0.42179561140650246</c:v>
                </c:pt>
                <c:pt idx="5495">
                  <c:v>0.42187588796874986</c:v>
                </c:pt>
                <c:pt idx="5496">
                  <c:v>0.42195499220289745</c:v>
                </c:pt>
                <c:pt idx="5497">
                  <c:v>0.42203487798911138</c:v>
                </c:pt>
                <c:pt idx="5498">
                  <c:v>0.42211537785194897</c:v>
                </c:pt>
                <c:pt idx="5499">
                  <c:v>0.42219677091714813</c:v>
                </c:pt>
                <c:pt idx="5500">
                  <c:v>0.42227660087821456</c:v>
                </c:pt>
                <c:pt idx="5501">
                  <c:v>0.42235782646797099</c:v>
                </c:pt>
                <c:pt idx="5502">
                  <c:v>0.42244055933671248</c:v>
                </c:pt>
                <c:pt idx="5503">
                  <c:v>0.42252038929777896</c:v>
                </c:pt>
                <c:pt idx="5504">
                  <c:v>0.42259781877749852</c:v>
                </c:pt>
                <c:pt idx="5505">
                  <c:v>0.42268010504505937</c:v>
                </c:pt>
                <c:pt idx="5506">
                  <c:v>0.42276015830671609</c:v>
                </c:pt>
                <c:pt idx="5507">
                  <c:v>0.42284149554676775</c:v>
                </c:pt>
                <c:pt idx="5508">
                  <c:v>0.42292244201078616</c:v>
                </c:pt>
                <c:pt idx="5509">
                  <c:v>0.42300338847480451</c:v>
                </c:pt>
                <c:pt idx="5510">
                  <c:v>0.42308226940836186</c:v>
                </c:pt>
                <c:pt idx="5511">
                  <c:v>0.42315992218867182</c:v>
                </c:pt>
                <c:pt idx="5512">
                  <c:v>0.42324014292577145</c:v>
                </c:pt>
                <c:pt idx="5513">
                  <c:v>0.4233180748318196</c:v>
                </c:pt>
                <c:pt idx="5514">
                  <c:v>0.42339812809347632</c:v>
                </c:pt>
                <c:pt idx="5515">
                  <c:v>0.42348097261251316</c:v>
                </c:pt>
                <c:pt idx="5516">
                  <c:v>0.42355901616885638</c:v>
                </c:pt>
                <c:pt idx="5517">
                  <c:v>0.42363990680772712</c:v>
                </c:pt>
                <c:pt idx="5518">
                  <c:v>0.42372146734836913</c:v>
                </c:pt>
                <c:pt idx="5519">
                  <c:v>0.42380202303635439</c:v>
                </c:pt>
                <c:pt idx="5520">
                  <c:v>0.42388235542374925</c:v>
                </c:pt>
                <c:pt idx="5521">
                  <c:v>0.42396469751645766</c:v>
                </c:pt>
                <c:pt idx="5522">
                  <c:v>0.42404313184883402</c:v>
                </c:pt>
                <c:pt idx="5523">
                  <c:v>0.42412508316550923</c:v>
                </c:pt>
                <c:pt idx="5524">
                  <c:v>0.42420418739965693</c:v>
                </c:pt>
                <c:pt idx="5525">
                  <c:v>0.42428513386367528</c:v>
                </c:pt>
                <c:pt idx="5526">
                  <c:v>0.42436552207621758</c:v>
                </c:pt>
                <c:pt idx="5527">
                  <c:v>0.42444540786243162</c:v>
                </c:pt>
                <c:pt idx="5528">
                  <c:v>0.4245265776270406</c:v>
                </c:pt>
                <c:pt idx="5529">
                  <c:v>0.42460757991620646</c:v>
                </c:pt>
                <c:pt idx="5530">
                  <c:v>0.42468869385566771</c:v>
                </c:pt>
                <c:pt idx="5531">
                  <c:v>0.4247700310957192</c:v>
                </c:pt>
                <c:pt idx="5532">
                  <c:v>0.42484818630235777</c:v>
                </c:pt>
                <c:pt idx="5533">
                  <c:v>0.42492723471135768</c:v>
                </c:pt>
                <c:pt idx="5534">
                  <c:v>0.42500633894550532</c:v>
                </c:pt>
                <c:pt idx="5535">
                  <c:v>0.42508561065509581</c:v>
                </c:pt>
                <c:pt idx="5536">
                  <c:v>0.42516650129396666</c:v>
                </c:pt>
                <c:pt idx="5537">
                  <c:v>0.42524532640237617</c:v>
                </c:pt>
                <c:pt idx="5538">
                  <c:v>0.42532683111787073</c:v>
                </c:pt>
                <c:pt idx="5539">
                  <c:v>0.42540543292568989</c:v>
                </c:pt>
                <c:pt idx="5540">
                  <c:v>0.42548598861367515</c:v>
                </c:pt>
                <c:pt idx="5541">
                  <c:v>0.42556860983212147</c:v>
                </c:pt>
                <c:pt idx="5542">
                  <c:v>0.42564843979318784</c:v>
                </c:pt>
                <c:pt idx="5543">
                  <c:v>0.42572838140454961</c:v>
                </c:pt>
                <c:pt idx="5544">
                  <c:v>0.42580977446974883</c:v>
                </c:pt>
                <c:pt idx="5545">
                  <c:v>0.42589150248583346</c:v>
                </c:pt>
                <c:pt idx="5546">
                  <c:v>0.42597222564926157</c:v>
                </c:pt>
                <c:pt idx="5547">
                  <c:v>0.42605155318399945</c:v>
                </c:pt>
                <c:pt idx="5548">
                  <c:v>0.42613132731991832</c:v>
                </c:pt>
                <c:pt idx="5549">
                  <c:v>0.42621294368570789</c:v>
                </c:pt>
                <c:pt idx="5550">
                  <c:v>0.4262952857784163</c:v>
                </c:pt>
                <c:pt idx="5551">
                  <c:v>0.42637377593594045</c:v>
                </c:pt>
                <c:pt idx="5552">
                  <c:v>0.4264539966730399</c:v>
                </c:pt>
                <c:pt idx="5553">
                  <c:v>0.42653243100541632</c:v>
                </c:pt>
                <c:pt idx="5554">
                  <c:v>0.42661187019044972</c:v>
                </c:pt>
                <c:pt idx="5555">
                  <c:v>0.42669170015151603</c:v>
                </c:pt>
                <c:pt idx="5556">
                  <c:v>0.42677275826582961</c:v>
                </c:pt>
                <c:pt idx="5557">
                  <c:v>0.4268506343467301</c:v>
                </c:pt>
                <c:pt idx="5558">
                  <c:v>0.42693057595809181</c:v>
                </c:pt>
                <c:pt idx="5559">
                  <c:v>0.42701291805080022</c:v>
                </c:pt>
                <c:pt idx="5560">
                  <c:v>0.42709252471127612</c:v>
                </c:pt>
                <c:pt idx="5561">
                  <c:v>0.42717291292381865</c:v>
                </c:pt>
                <c:pt idx="5562">
                  <c:v>0.42725402686327968</c:v>
                </c:pt>
                <c:pt idx="5563">
                  <c:v>0.42733296362198464</c:v>
                </c:pt>
                <c:pt idx="5564">
                  <c:v>0.42741022562626146</c:v>
                </c:pt>
                <c:pt idx="5565">
                  <c:v>0.42748977646158987</c:v>
                </c:pt>
                <c:pt idx="5566">
                  <c:v>0.42757049962501797</c:v>
                </c:pt>
                <c:pt idx="5567">
                  <c:v>0.42765150191418388</c:v>
                </c:pt>
                <c:pt idx="5568">
                  <c:v>0.42773261585364514</c:v>
                </c:pt>
                <c:pt idx="5569">
                  <c:v>0.42781116183631673</c:v>
                </c:pt>
                <c:pt idx="5570">
                  <c:v>0.42789383887991067</c:v>
                </c:pt>
                <c:pt idx="5571">
                  <c:v>0.42797210573684441</c:v>
                </c:pt>
                <c:pt idx="5572">
                  <c:v>0.42805014929318752</c:v>
                </c:pt>
                <c:pt idx="5573">
                  <c:v>0.42812891857644975</c:v>
                </c:pt>
                <c:pt idx="5574">
                  <c:v>0.42820941843928717</c:v>
                </c:pt>
                <c:pt idx="5575">
                  <c:v>0.42828874597402528</c:v>
                </c:pt>
                <c:pt idx="5576">
                  <c:v>0.42836801768361571</c:v>
                </c:pt>
                <c:pt idx="5577">
                  <c:v>0.4284496898745529</c:v>
                </c:pt>
                <c:pt idx="5578">
                  <c:v>0.42852935236017636</c:v>
                </c:pt>
                <c:pt idx="5579">
                  <c:v>0.42860884737035732</c:v>
                </c:pt>
                <c:pt idx="5580">
                  <c:v>0.4286893472331948</c:v>
                </c:pt>
                <c:pt idx="5581">
                  <c:v>0.42876878641822802</c:v>
                </c:pt>
                <c:pt idx="5582">
                  <c:v>0.42884671832427618</c:v>
                </c:pt>
                <c:pt idx="5583">
                  <c:v>0.42892096577058281</c:v>
                </c:pt>
                <c:pt idx="5584">
                  <c:v>0.42900079573164912</c:v>
                </c:pt>
                <c:pt idx="5585">
                  <c:v>0.42908090481845357</c:v>
                </c:pt>
                <c:pt idx="5586">
                  <c:v>0.42916330273630943</c:v>
                </c:pt>
                <c:pt idx="5587">
                  <c:v>0.4292407322160291</c:v>
                </c:pt>
                <c:pt idx="5588">
                  <c:v>0.42931497966233573</c:v>
                </c:pt>
                <c:pt idx="5589">
                  <c:v>0.42939559117546861</c:v>
                </c:pt>
                <c:pt idx="5590">
                  <c:v>0.42947369055695939</c:v>
                </c:pt>
                <c:pt idx="5591">
                  <c:v>0.42954442101896717</c:v>
                </c:pt>
                <c:pt idx="5592">
                  <c:v>0.42960705683457312</c:v>
                </c:pt>
                <c:pt idx="5593">
                  <c:v>0.42968577029268762</c:v>
                </c:pt>
                <c:pt idx="5594">
                  <c:v>0.42976839151113383</c:v>
                </c:pt>
                <c:pt idx="5595">
                  <c:v>0.42984872389852874</c:v>
                </c:pt>
                <c:pt idx="5596">
                  <c:v>0.42992883298533324</c:v>
                </c:pt>
                <c:pt idx="5597">
                  <c:v>0.4300074906182999</c:v>
                </c:pt>
                <c:pt idx="5598">
                  <c:v>0.43008737640451394</c:v>
                </c:pt>
                <c:pt idx="5599">
                  <c:v>0.43016809956794205</c:v>
                </c:pt>
                <c:pt idx="5600">
                  <c:v>0.43024737127753232</c:v>
                </c:pt>
                <c:pt idx="5601">
                  <c:v>0.43032859686728892</c:v>
                </c:pt>
                <c:pt idx="5602">
                  <c:v>0.43040881760438843</c:v>
                </c:pt>
                <c:pt idx="5603">
                  <c:v>0.43049037814503038</c:v>
                </c:pt>
                <c:pt idx="5604">
                  <c:v>0.43056808675048808</c:v>
                </c:pt>
                <c:pt idx="5605">
                  <c:v>0.43064663273315967</c:v>
                </c:pt>
                <c:pt idx="5606">
                  <c:v>0.43072607191819301</c:v>
                </c:pt>
                <c:pt idx="5607">
                  <c:v>0.43080556692837385</c:v>
                </c:pt>
                <c:pt idx="5608">
                  <c:v>0.43088774154563941</c:v>
                </c:pt>
                <c:pt idx="5609">
                  <c:v>0.43096706908037741</c:v>
                </c:pt>
                <c:pt idx="5610">
                  <c:v>0.43104773641865785</c:v>
                </c:pt>
                <c:pt idx="5611">
                  <c:v>0.43112678482765793</c:v>
                </c:pt>
                <c:pt idx="5612">
                  <c:v>0.43120544246062464</c:v>
                </c:pt>
                <c:pt idx="5613">
                  <c:v>0.43128616562405281</c:v>
                </c:pt>
                <c:pt idx="5614">
                  <c:v>0.43136794946528512</c:v>
                </c:pt>
                <c:pt idx="5615">
                  <c:v>0.43144571389589043</c:v>
                </c:pt>
                <c:pt idx="5616">
                  <c:v>0.43152364580193842</c:v>
                </c:pt>
                <c:pt idx="5617">
                  <c:v>0.43160392236418565</c:v>
                </c:pt>
                <c:pt idx="5618">
                  <c:v>0.43168537125453244</c:v>
                </c:pt>
                <c:pt idx="5619">
                  <c:v>0.43176626189340328</c:v>
                </c:pt>
                <c:pt idx="5620">
                  <c:v>0.43184413797430377</c:v>
                </c:pt>
                <c:pt idx="5621">
                  <c:v>0.43192541938920781</c:v>
                </c:pt>
                <c:pt idx="5622">
                  <c:v>0.43200804060765408</c:v>
                </c:pt>
                <c:pt idx="5623">
                  <c:v>0.43208781474357288</c:v>
                </c:pt>
                <c:pt idx="5624">
                  <c:v>0.43216725392860617</c:v>
                </c:pt>
                <c:pt idx="5625">
                  <c:v>0.43224937272072406</c:v>
                </c:pt>
                <c:pt idx="5626">
                  <c:v>0.43232909103149536</c:v>
                </c:pt>
                <c:pt idx="5627">
                  <c:v>0.4324095908943329</c:v>
                </c:pt>
                <c:pt idx="5628">
                  <c:v>0.43248908590451379</c:v>
                </c:pt>
                <c:pt idx="5629">
                  <c:v>0.43257036731941795</c:v>
                </c:pt>
                <c:pt idx="5630">
                  <c:v>0.43265097883255066</c:v>
                </c:pt>
                <c:pt idx="5631">
                  <c:v>0.43273237189774988</c:v>
                </c:pt>
                <c:pt idx="5632">
                  <c:v>0.43281264845999706</c:v>
                </c:pt>
                <c:pt idx="5633">
                  <c:v>0.43289281337194913</c:v>
                </c:pt>
                <c:pt idx="5634">
                  <c:v>0.43297415061200067</c:v>
                </c:pt>
                <c:pt idx="5635">
                  <c:v>0.4330524174689343</c:v>
                </c:pt>
                <c:pt idx="5636">
                  <c:v>0.43313375470898585</c:v>
                </c:pt>
                <c:pt idx="5637">
                  <c:v>0.43321235651680512</c:v>
                </c:pt>
                <c:pt idx="5638">
                  <c:v>0.4332918515269859</c:v>
                </c:pt>
                <c:pt idx="5639">
                  <c:v>0.43335471064318237</c:v>
                </c:pt>
                <c:pt idx="5640">
                  <c:v>0.43343699691074322</c:v>
                </c:pt>
                <c:pt idx="5641">
                  <c:v>0.4335160453197433</c:v>
                </c:pt>
                <c:pt idx="5642">
                  <c:v>0.43358498937702794</c:v>
                </c:pt>
                <c:pt idx="5643">
                  <c:v>0.43365884604730109</c:v>
                </c:pt>
                <c:pt idx="5644">
                  <c:v>0.43373973668617177</c:v>
                </c:pt>
                <c:pt idx="5645">
                  <c:v>0.43382129722681395</c:v>
                </c:pt>
                <c:pt idx="5646">
                  <c:v>0.43390196456509433</c:v>
                </c:pt>
                <c:pt idx="5647">
                  <c:v>0.43398324597999838</c:v>
                </c:pt>
                <c:pt idx="5648">
                  <c:v>0.43406502982123074</c:v>
                </c:pt>
                <c:pt idx="5649">
                  <c:v>0.43414787434026747</c:v>
                </c:pt>
                <c:pt idx="5650">
                  <c:v>0.4342307188593042</c:v>
                </c:pt>
                <c:pt idx="5651">
                  <c:v>0.43431116289699423</c:v>
                </c:pt>
                <c:pt idx="5652">
                  <c:v>0.43439049043173211</c:v>
                </c:pt>
                <c:pt idx="5653">
                  <c:v>0.43447087864427469</c:v>
                </c:pt>
                <c:pt idx="5654">
                  <c:v>0.43454875472517501</c:v>
                </c:pt>
                <c:pt idx="5655">
                  <c:v>0.43462992448978388</c:v>
                </c:pt>
                <c:pt idx="5656">
                  <c:v>0.4347113175549831</c:v>
                </c:pt>
                <c:pt idx="5657">
                  <c:v>0.43479014266339266</c:v>
                </c:pt>
                <c:pt idx="5658">
                  <c:v>0.43486868864606437</c:v>
                </c:pt>
                <c:pt idx="5659">
                  <c:v>0.43494863025742614</c:v>
                </c:pt>
                <c:pt idx="5660">
                  <c:v>0.43502985584718251</c:v>
                </c:pt>
                <c:pt idx="5661">
                  <c:v>0.4351093508573633</c:v>
                </c:pt>
                <c:pt idx="5662">
                  <c:v>0.43518761771429704</c:v>
                </c:pt>
                <c:pt idx="5663">
                  <c:v>0.43526772680110143</c:v>
                </c:pt>
                <c:pt idx="5664">
                  <c:v>0.43534811501364395</c:v>
                </c:pt>
                <c:pt idx="5665">
                  <c:v>0.43542811245015312</c:v>
                </c:pt>
                <c:pt idx="5666">
                  <c:v>0.43550933803990954</c:v>
                </c:pt>
                <c:pt idx="5667">
                  <c:v>0.43558866557464765</c:v>
                </c:pt>
                <c:pt idx="5668">
                  <c:v>0.43566894213689472</c:v>
                </c:pt>
                <c:pt idx="5669">
                  <c:v>0.4357492186991419</c:v>
                </c:pt>
                <c:pt idx="5670">
                  <c:v>0.43583027681345554</c:v>
                </c:pt>
                <c:pt idx="5671">
                  <c:v>0.43591033007511232</c:v>
                </c:pt>
                <c:pt idx="5672">
                  <c:v>0.43599094158824525</c:v>
                </c:pt>
                <c:pt idx="5673">
                  <c:v>0.43606904096973598</c:v>
                </c:pt>
                <c:pt idx="5674">
                  <c:v>0.43614959665772129</c:v>
                </c:pt>
                <c:pt idx="5675">
                  <c:v>0.43623205040072471</c:v>
                </c:pt>
                <c:pt idx="5676">
                  <c:v>0.43631154541090572</c:v>
                </c:pt>
                <c:pt idx="5677">
                  <c:v>0.436390984595939</c:v>
                </c:pt>
                <c:pt idx="5678">
                  <c:v>0.43647103785759583</c:v>
                </c:pt>
                <c:pt idx="5679">
                  <c:v>0.43654093094238966</c:v>
                </c:pt>
                <c:pt idx="5680">
                  <c:v>0.43662182158126045</c:v>
                </c:pt>
                <c:pt idx="5681">
                  <c:v>0.43670349377219758</c:v>
                </c:pt>
                <c:pt idx="5682">
                  <c:v>0.43678304460752604</c:v>
                </c:pt>
                <c:pt idx="5683">
                  <c:v>0.43686259544285461</c:v>
                </c:pt>
                <c:pt idx="5684">
                  <c:v>0.43694259287936382</c:v>
                </c:pt>
                <c:pt idx="5685">
                  <c:v>0.43702192041410176</c:v>
                </c:pt>
                <c:pt idx="5686">
                  <c:v>0.4371029785284154</c:v>
                </c:pt>
                <c:pt idx="5687">
                  <c:v>0.43718459489420497</c:v>
                </c:pt>
                <c:pt idx="5688">
                  <c:v>0.43726353165290976</c:v>
                </c:pt>
                <c:pt idx="5689">
                  <c:v>0.4373419659852863</c:v>
                </c:pt>
                <c:pt idx="5690">
                  <c:v>0.43742123769487667</c:v>
                </c:pt>
                <c:pt idx="5691">
                  <c:v>0.43749336378557435</c:v>
                </c:pt>
                <c:pt idx="5692">
                  <c:v>0.43757408694900246</c:v>
                </c:pt>
                <c:pt idx="5693">
                  <c:v>0.43765257710652639</c:v>
                </c:pt>
                <c:pt idx="5694">
                  <c:v>0.43773274201847839</c:v>
                </c:pt>
                <c:pt idx="5695">
                  <c:v>0.43781329770646371</c:v>
                </c:pt>
                <c:pt idx="5696">
                  <c:v>0.43789446747107252</c:v>
                </c:pt>
                <c:pt idx="5697">
                  <c:v>0.43797474403331971</c:v>
                </c:pt>
                <c:pt idx="5698">
                  <c:v>0.43805546719674782</c:v>
                </c:pt>
                <c:pt idx="5699">
                  <c:v>0.43813680443679925</c:v>
                </c:pt>
                <c:pt idx="5700">
                  <c:v>0.43821736012478463</c:v>
                </c:pt>
                <c:pt idx="5701">
                  <c:v>0.43829663183437501</c:v>
                </c:pt>
                <c:pt idx="5702">
                  <c:v>0.43837501034160387</c:v>
                </c:pt>
                <c:pt idx="5703">
                  <c:v>0.4384531097230947</c:v>
                </c:pt>
                <c:pt idx="5704">
                  <c:v>0.4385316557057663</c:v>
                </c:pt>
                <c:pt idx="5705">
                  <c:v>0.43861405362362232</c:v>
                </c:pt>
                <c:pt idx="5706">
                  <c:v>0.43869137145304682</c:v>
                </c:pt>
                <c:pt idx="5707">
                  <c:v>0.4387696383099805</c:v>
                </c:pt>
                <c:pt idx="5708">
                  <c:v>0.43884991487222774</c:v>
                </c:pt>
                <c:pt idx="5709">
                  <c:v>0.4389322569649361</c:v>
                </c:pt>
                <c:pt idx="5710">
                  <c:v>0.43901342672954496</c:v>
                </c:pt>
                <c:pt idx="5711">
                  <c:v>0.4390949314450393</c:v>
                </c:pt>
                <c:pt idx="5712">
                  <c:v>0.43917364490315375</c:v>
                </c:pt>
                <c:pt idx="5713">
                  <c:v>0.4392521908858254</c:v>
                </c:pt>
                <c:pt idx="5714">
                  <c:v>0.43933029026731624</c:v>
                </c:pt>
                <c:pt idx="5715">
                  <c:v>0.43940889207513539</c:v>
                </c:pt>
                <c:pt idx="5716">
                  <c:v>0.43948833126016873</c:v>
                </c:pt>
                <c:pt idx="5717">
                  <c:v>0.43956855199726841</c:v>
                </c:pt>
                <c:pt idx="5718">
                  <c:v>0.43964866108407286</c:v>
                </c:pt>
                <c:pt idx="5719">
                  <c:v>0.43973050075045272</c:v>
                </c:pt>
                <c:pt idx="5720">
                  <c:v>0.43981161468991392</c:v>
                </c:pt>
                <c:pt idx="5721">
                  <c:v>0.43989055144861877</c:v>
                </c:pt>
                <c:pt idx="5722">
                  <c:v>0.43997054888512804</c:v>
                </c:pt>
                <c:pt idx="5723">
                  <c:v>0.44005032302104685</c:v>
                </c:pt>
                <c:pt idx="5724">
                  <c:v>0.44013054375814636</c:v>
                </c:pt>
                <c:pt idx="5725">
                  <c:v>0.44020875478993254</c:v>
                </c:pt>
                <c:pt idx="5726">
                  <c:v>0.44028858475099891</c:v>
                </c:pt>
                <c:pt idx="5727">
                  <c:v>0.44037031276708372</c:v>
                </c:pt>
                <c:pt idx="5728">
                  <c:v>0.44044952865152637</c:v>
                </c:pt>
                <c:pt idx="5729">
                  <c:v>0.4405289120114122</c:v>
                </c:pt>
                <c:pt idx="5730">
                  <c:v>0.44060913274851171</c:v>
                </c:pt>
                <c:pt idx="5731">
                  <c:v>0.44068846028324987</c:v>
                </c:pt>
                <c:pt idx="5732">
                  <c:v>0.44076907179638258</c:v>
                </c:pt>
                <c:pt idx="5733">
                  <c:v>0.44084800855508738</c:v>
                </c:pt>
                <c:pt idx="5734">
                  <c:v>0.44092761521556356</c:v>
                </c:pt>
                <c:pt idx="5735">
                  <c:v>0.44100939905679587</c:v>
                </c:pt>
                <c:pt idx="5736">
                  <c:v>0.44109095959743788</c:v>
                </c:pt>
                <c:pt idx="5737">
                  <c:v>0.44117034295732355</c:v>
                </c:pt>
                <c:pt idx="5738">
                  <c:v>0.44124955884176625</c:v>
                </c:pt>
                <c:pt idx="5739">
                  <c:v>0.44132804899929046</c:v>
                </c:pt>
                <c:pt idx="5740">
                  <c:v>0.44140983284052282</c:v>
                </c:pt>
                <c:pt idx="5741">
                  <c:v>0.44147565068954192</c:v>
                </c:pt>
                <c:pt idx="5742">
                  <c:v>0.44155715540503626</c:v>
                </c:pt>
                <c:pt idx="5743">
                  <c:v>0.4416370411912503</c:v>
                </c:pt>
                <c:pt idx="5744">
                  <c:v>0.44171581047451236</c:v>
                </c:pt>
                <c:pt idx="5745">
                  <c:v>0.4417969244139735</c:v>
                </c:pt>
                <c:pt idx="5746">
                  <c:v>0.4418797689330104</c:v>
                </c:pt>
                <c:pt idx="5747">
                  <c:v>0.44194491688025828</c:v>
                </c:pt>
                <c:pt idx="5748">
                  <c:v>0.44202385363896307</c:v>
                </c:pt>
                <c:pt idx="5749">
                  <c:v>0.44210541417960503</c:v>
                </c:pt>
                <c:pt idx="5750">
                  <c:v>0.44217888007384532</c:v>
                </c:pt>
                <c:pt idx="5751">
                  <c:v>0.44225943576183041</c:v>
                </c:pt>
                <c:pt idx="5752">
                  <c:v>0.44233948902348735</c:v>
                </c:pt>
                <c:pt idx="5753">
                  <c:v>0.44241903985881581</c:v>
                </c:pt>
                <c:pt idx="5754">
                  <c:v>0.4424990931204727</c:v>
                </c:pt>
                <c:pt idx="5755">
                  <c:v>0.44257897890668668</c:v>
                </c:pt>
                <c:pt idx="5756">
                  <c:v>0.4426599811958527</c:v>
                </c:pt>
                <c:pt idx="5757">
                  <c:v>0.44273004175608915</c:v>
                </c:pt>
                <c:pt idx="5758">
                  <c:v>0.44280976006686046</c:v>
                </c:pt>
                <c:pt idx="5759">
                  <c:v>0.44288903177645089</c:v>
                </c:pt>
                <c:pt idx="5760">
                  <c:v>0.4429699782404693</c:v>
                </c:pt>
                <c:pt idx="5761">
                  <c:v>0.44305003150212596</c:v>
                </c:pt>
                <c:pt idx="5762">
                  <c:v>0.4431311454415871</c:v>
                </c:pt>
                <c:pt idx="5763">
                  <c:v>0.44321198025531039</c:v>
                </c:pt>
                <c:pt idx="5764">
                  <c:v>0.443291363615196</c:v>
                </c:pt>
                <c:pt idx="5765">
                  <c:v>0.44337057949963893</c:v>
                </c:pt>
                <c:pt idx="5766">
                  <c:v>0.44345331236838037</c:v>
                </c:pt>
                <c:pt idx="5767">
                  <c:v>0.44353275155341371</c:v>
                </c:pt>
                <c:pt idx="5768">
                  <c:v>0.44361252568933252</c:v>
                </c:pt>
                <c:pt idx="5769">
                  <c:v>0.44369179739892289</c:v>
                </c:pt>
                <c:pt idx="5770">
                  <c:v>0.44377084580792292</c:v>
                </c:pt>
                <c:pt idx="5771">
                  <c:v>0.44385201557253184</c:v>
                </c:pt>
                <c:pt idx="5772">
                  <c:v>0.44393446931553537</c:v>
                </c:pt>
                <c:pt idx="5773">
                  <c:v>0.44401575073043936</c:v>
                </c:pt>
                <c:pt idx="5774">
                  <c:v>0.44409658554416265</c:v>
                </c:pt>
                <c:pt idx="5775">
                  <c:v>0.44417323347181581</c:v>
                </c:pt>
                <c:pt idx="5776">
                  <c:v>0.44425194692993031</c:v>
                </c:pt>
                <c:pt idx="5777">
                  <c:v>0.4443346239735243</c:v>
                </c:pt>
                <c:pt idx="5778">
                  <c:v>0.44441406315855758</c:v>
                </c:pt>
                <c:pt idx="5779">
                  <c:v>0.44449601447523268</c:v>
                </c:pt>
                <c:pt idx="5780">
                  <c:v>0.44457550948541358</c:v>
                </c:pt>
                <c:pt idx="5781">
                  <c:v>0.44465556274707041</c:v>
                </c:pt>
                <c:pt idx="5782">
                  <c:v>0.44473567183387486</c:v>
                </c:pt>
                <c:pt idx="5783">
                  <c:v>0.44481667412304093</c:v>
                </c:pt>
                <c:pt idx="5784">
                  <c:v>0.44489762058705923</c:v>
                </c:pt>
                <c:pt idx="5785">
                  <c:v>0.44497851122593007</c:v>
                </c:pt>
                <c:pt idx="5786">
                  <c:v>0.44505739215948731</c:v>
                </c:pt>
                <c:pt idx="5787">
                  <c:v>0.44513565901642083</c:v>
                </c:pt>
                <c:pt idx="5788">
                  <c:v>0.44521565645293015</c:v>
                </c:pt>
                <c:pt idx="5789">
                  <c:v>0.44529626796606314</c:v>
                </c:pt>
                <c:pt idx="5790">
                  <c:v>0.44537509307447287</c:v>
                </c:pt>
                <c:pt idx="5791">
                  <c:v>0.44545285750507801</c:v>
                </c:pt>
                <c:pt idx="5792">
                  <c:v>0.44553341319306328</c:v>
                </c:pt>
                <c:pt idx="5793">
                  <c:v>0.44561262907750615</c:v>
                </c:pt>
                <c:pt idx="5794">
                  <c:v>0.44569067263384937</c:v>
                </c:pt>
                <c:pt idx="5795">
                  <c:v>0.44577273560081976</c:v>
                </c:pt>
                <c:pt idx="5796">
                  <c:v>0.44585172818467217</c:v>
                </c:pt>
                <c:pt idx="5797">
                  <c:v>0.44593150232059087</c:v>
                </c:pt>
                <c:pt idx="5798">
                  <c:v>0.44601233713431421</c:v>
                </c:pt>
                <c:pt idx="5799">
                  <c:v>0.4460942326258418</c:v>
                </c:pt>
                <c:pt idx="5800">
                  <c:v>0.44617551404074574</c:v>
                </c:pt>
                <c:pt idx="5801">
                  <c:v>0.44625422749886018</c:v>
                </c:pt>
                <c:pt idx="5802">
                  <c:v>0.44633455988625498</c:v>
                </c:pt>
                <c:pt idx="5803">
                  <c:v>0.44641288256833622</c:v>
                </c:pt>
                <c:pt idx="5804">
                  <c:v>0.44649338243117376</c:v>
                </c:pt>
                <c:pt idx="5805">
                  <c:v>0.44656148911124455</c:v>
                </c:pt>
                <c:pt idx="5806">
                  <c:v>0.44664299382673889</c:v>
                </c:pt>
                <c:pt idx="5807">
                  <c:v>0.44672226553632927</c:v>
                </c:pt>
                <c:pt idx="5808">
                  <c:v>0.4467987459885398</c:v>
                </c:pt>
                <c:pt idx="5809">
                  <c:v>0.44687868759990157</c:v>
                </c:pt>
                <c:pt idx="5810">
                  <c:v>0.44695829426037748</c:v>
                </c:pt>
                <c:pt idx="5811">
                  <c:v>0.44703700771849181</c:v>
                </c:pt>
                <c:pt idx="5812">
                  <c:v>0.44711717263044393</c:v>
                </c:pt>
                <c:pt idx="5813">
                  <c:v>0.44719661181547721</c:v>
                </c:pt>
                <c:pt idx="5814">
                  <c:v>0.44727800488067637</c:v>
                </c:pt>
                <c:pt idx="5815">
                  <c:v>0.44735789066689036</c:v>
                </c:pt>
                <c:pt idx="5816">
                  <c:v>0.44743850218002323</c:v>
                </c:pt>
                <c:pt idx="5817">
                  <c:v>0.44752011854581281</c:v>
                </c:pt>
                <c:pt idx="5818">
                  <c:v>0.44759922277996039</c:v>
                </c:pt>
                <c:pt idx="5819">
                  <c:v>0.4476807274954549</c:v>
                </c:pt>
                <c:pt idx="5820">
                  <c:v>0.44776267881213</c:v>
                </c:pt>
                <c:pt idx="5821">
                  <c:v>0.44784323450011515</c:v>
                </c:pt>
                <c:pt idx="5822">
                  <c:v>0.44792306446118157</c:v>
                </c:pt>
                <c:pt idx="5823">
                  <c:v>0.44800328519828131</c:v>
                </c:pt>
                <c:pt idx="5824">
                  <c:v>0.44808372923597128</c:v>
                </c:pt>
                <c:pt idx="5825">
                  <c:v>0.44816400579821841</c:v>
                </c:pt>
                <c:pt idx="5826">
                  <c:v>0.44824511973767961</c:v>
                </c:pt>
                <c:pt idx="5827">
                  <c:v>0.4483240564963844</c:v>
                </c:pt>
                <c:pt idx="5828">
                  <c:v>0.44840556121187891</c:v>
                </c:pt>
                <c:pt idx="5829">
                  <c:v>0.44848393971910772</c:v>
                </c:pt>
                <c:pt idx="5830">
                  <c:v>0.44856315560355042</c:v>
                </c:pt>
                <c:pt idx="5831">
                  <c:v>0.4486443253681594</c:v>
                </c:pt>
                <c:pt idx="5832">
                  <c:v>0.44872292717597861</c:v>
                </c:pt>
                <c:pt idx="5833">
                  <c:v>0.4488028129621926</c:v>
                </c:pt>
                <c:pt idx="5834">
                  <c:v>0.44888163807060227</c:v>
                </c:pt>
                <c:pt idx="5835">
                  <c:v>0.44896303113580144</c:v>
                </c:pt>
                <c:pt idx="5836">
                  <c:v>0.44904565235424787</c:v>
                </c:pt>
                <c:pt idx="5837">
                  <c:v>0.44912542649016657</c:v>
                </c:pt>
                <c:pt idx="5838">
                  <c:v>0.44920531227638055</c:v>
                </c:pt>
                <c:pt idx="5839">
                  <c:v>0.44928664951643221</c:v>
                </c:pt>
                <c:pt idx="5840">
                  <c:v>0.44936726102956509</c:v>
                </c:pt>
                <c:pt idx="5841">
                  <c:v>0.44944619778826994</c:v>
                </c:pt>
                <c:pt idx="5842">
                  <c:v>0.44952541367271276</c:v>
                </c:pt>
                <c:pt idx="5843">
                  <c:v>0.44960574606010745</c:v>
                </c:pt>
                <c:pt idx="5844">
                  <c:v>0.44968579932176439</c:v>
                </c:pt>
                <c:pt idx="5845">
                  <c:v>0.44976641083489727</c:v>
                </c:pt>
                <c:pt idx="5846">
                  <c:v>0.44984696652288247</c:v>
                </c:pt>
                <c:pt idx="5847">
                  <c:v>0.4499198183404991</c:v>
                </c:pt>
                <c:pt idx="5848">
                  <c:v>0.449988594922341</c:v>
                </c:pt>
                <c:pt idx="5849">
                  <c:v>0.45006903896003075</c:v>
                </c:pt>
                <c:pt idx="5850">
                  <c:v>0.45014853397021171</c:v>
                </c:pt>
                <c:pt idx="5851">
                  <c:v>0.45022886635760656</c:v>
                </c:pt>
                <c:pt idx="5852">
                  <c:v>0.45030808224204938</c:v>
                </c:pt>
                <c:pt idx="5853">
                  <c:v>0.4503907034604957</c:v>
                </c:pt>
                <c:pt idx="5854">
                  <c:v>0.4504714266239237</c:v>
                </c:pt>
                <c:pt idx="5855">
                  <c:v>0.45055170318617083</c:v>
                </c:pt>
                <c:pt idx="5856">
                  <c:v>0.4506323146993037</c:v>
                </c:pt>
                <c:pt idx="5857">
                  <c:v>0.4507128145621413</c:v>
                </c:pt>
                <c:pt idx="5858">
                  <c:v>0.45079459840337366</c:v>
                </c:pt>
                <c:pt idx="5859">
                  <c:v>0.45087437253929258</c:v>
                </c:pt>
                <c:pt idx="5860">
                  <c:v>0.4509554306536061</c:v>
                </c:pt>
                <c:pt idx="5861">
                  <c:v>0.45103447906260624</c:v>
                </c:pt>
                <c:pt idx="5862">
                  <c:v>0.45111263426924475</c:v>
                </c:pt>
                <c:pt idx="5863">
                  <c:v>0.45119056617529268</c:v>
                </c:pt>
                <c:pt idx="5864">
                  <c:v>0.45126860973163591</c:v>
                </c:pt>
                <c:pt idx="5865">
                  <c:v>0.45134760231548837</c:v>
                </c:pt>
                <c:pt idx="5866">
                  <c:v>0.45142765557714526</c:v>
                </c:pt>
                <c:pt idx="5867">
                  <c:v>0.45150234962463259</c:v>
                </c:pt>
                <c:pt idx="5868">
                  <c:v>0.45158290531261791</c:v>
                </c:pt>
                <c:pt idx="5869">
                  <c:v>0.4516632377000126</c:v>
                </c:pt>
                <c:pt idx="5870">
                  <c:v>0.451744184164031</c:v>
                </c:pt>
                <c:pt idx="5871">
                  <c:v>0.45182557722923028</c:v>
                </c:pt>
                <c:pt idx="5872">
                  <c:v>0.45190602126692025</c:v>
                </c:pt>
                <c:pt idx="5873">
                  <c:v>0.45198719103152901</c:v>
                </c:pt>
                <c:pt idx="5874">
                  <c:v>0.45206757924407154</c:v>
                </c:pt>
                <c:pt idx="5875">
                  <c:v>0.452149195609861</c:v>
                </c:pt>
                <c:pt idx="5876">
                  <c:v>0.45223064450020772</c:v>
                </c:pt>
                <c:pt idx="5877">
                  <c:v>0.45231092106245507</c:v>
                </c:pt>
                <c:pt idx="5878">
                  <c:v>0.45239075102352133</c:v>
                </c:pt>
                <c:pt idx="5879">
                  <c:v>0.45247063680973532</c:v>
                </c:pt>
                <c:pt idx="5880">
                  <c:v>0.45255258812641058</c:v>
                </c:pt>
                <c:pt idx="5881">
                  <c:v>0.45263085498334421</c:v>
                </c:pt>
                <c:pt idx="5882">
                  <c:v>0.45271007086778708</c:v>
                </c:pt>
                <c:pt idx="5883">
                  <c:v>0.45278738869721147</c:v>
                </c:pt>
                <c:pt idx="5884">
                  <c:v>0.45286716283313028</c:v>
                </c:pt>
                <c:pt idx="5885">
                  <c:v>0.45294704861934426</c:v>
                </c:pt>
                <c:pt idx="5886">
                  <c:v>0.45302760430732952</c:v>
                </c:pt>
                <c:pt idx="5887">
                  <c:v>0.45310916484797148</c:v>
                </c:pt>
                <c:pt idx="5888">
                  <c:v>0.45318921810962837</c:v>
                </c:pt>
                <c:pt idx="5889">
                  <c:v>0.45327022039879433</c:v>
                </c:pt>
                <c:pt idx="5890">
                  <c:v>0.45334519357201969</c:v>
                </c:pt>
                <c:pt idx="5891">
                  <c:v>0.45342680993780937</c:v>
                </c:pt>
                <c:pt idx="5892">
                  <c:v>0.4535066957240233</c:v>
                </c:pt>
                <c:pt idx="5893">
                  <c:v>0.45358719558686084</c:v>
                </c:pt>
                <c:pt idx="5894">
                  <c:v>0.45366629982100837</c:v>
                </c:pt>
                <c:pt idx="5895">
                  <c:v>0.45374668803355078</c:v>
                </c:pt>
                <c:pt idx="5896">
                  <c:v>0.45382774614786436</c:v>
                </c:pt>
                <c:pt idx="5897">
                  <c:v>0.45390874843703033</c:v>
                </c:pt>
                <c:pt idx="5898">
                  <c:v>0.45399042062796746</c:v>
                </c:pt>
                <c:pt idx="5899">
                  <c:v>0.45406946903696754</c:v>
                </c:pt>
                <c:pt idx="5900">
                  <c:v>0.45415058297642869</c:v>
                </c:pt>
                <c:pt idx="5901">
                  <c:v>0.45423158526559465</c:v>
                </c:pt>
                <c:pt idx="5902">
                  <c:v>0.45431264337990829</c:v>
                </c:pt>
                <c:pt idx="5903">
                  <c:v>0.45439364566907425</c:v>
                </c:pt>
                <c:pt idx="5904">
                  <c:v>0.45447224747689341</c:v>
                </c:pt>
                <c:pt idx="5905">
                  <c:v>0.45455151918648384</c:v>
                </c:pt>
                <c:pt idx="5906">
                  <c:v>0.45463034429489346</c:v>
                </c:pt>
                <c:pt idx="5907">
                  <c:v>0.45471140240920704</c:v>
                </c:pt>
                <c:pt idx="5908">
                  <c:v>0.45479257217381586</c:v>
                </c:pt>
                <c:pt idx="5909">
                  <c:v>0.45487457931563879</c:v>
                </c:pt>
                <c:pt idx="5910">
                  <c:v>0.45495636315687121</c:v>
                </c:pt>
                <c:pt idx="5911">
                  <c:v>0.4550378678723655</c:v>
                </c:pt>
                <c:pt idx="5912">
                  <c:v>0.45511831191005553</c:v>
                </c:pt>
                <c:pt idx="5913">
                  <c:v>0.45519702536816981</c:v>
                </c:pt>
                <c:pt idx="5914">
                  <c:v>0.45527897668484518</c:v>
                </c:pt>
                <c:pt idx="5915">
                  <c:v>0.45535986732371592</c:v>
                </c:pt>
                <c:pt idx="5916">
                  <c:v>0.45543807835550199</c:v>
                </c:pt>
                <c:pt idx="5917">
                  <c:v>0.45552030879791516</c:v>
                </c:pt>
                <c:pt idx="5918">
                  <c:v>0.45560186933855712</c:v>
                </c:pt>
                <c:pt idx="5919">
                  <c:v>0.45568242502654238</c:v>
                </c:pt>
                <c:pt idx="5920">
                  <c:v>0.4557648229443983</c:v>
                </c:pt>
                <c:pt idx="5921">
                  <c:v>0.45584744416284473</c:v>
                </c:pt>
                <c:pt idx="5922">
                  <c:v>0.4559290605286343</c:v>
                </c:pt>
                <c:pt idx="5923">
                  <c:v>0.4560103977686859</c:v>
                </c:pt>
                <c:pt idx="5924">
                  <c:v>0.45609073015608065</c:v>
                </c:pt>
                <c:pt idx="5925">
                  <c:v>0.45616955526449032</c:v>
                </c:pt>
                <c:pt idx="5926">
                  <c:v>0.45625016677762326</c:v>
                </c:pt>
                <c:pt idx="5927">
                  <c:v>0.45633044333987044</c:v>
                </c:pt>
                <c:pt idx="5928">
                  <c:v>0.45640949174887047</c:v>
                </c:pt>
                <c:pt idx="5929">
                  <c:v>0.456491945491874</c:v>
                </c:pt>
                <c:pt idx="5930">
                  <c:v>0.45657400845884438</c:v>
                </c:pt>
                <c:pt idx="5931">
                  <c:v>0.45665277774210655</c:v>
                </c:pt>
                <c:pt idx="5932">
                  <c:v>0.45673428245760084</c:v>
                </c:pt>
                <c:pt idx="5933">
                  <c:v>0.45681511727132407</c:v>
                </c:pt>
                <c:pt idx="5934">
                  <c:v>0.45689611956049009</c:v>
                </c:pt>
                <c:pt idx="5935">
                  <c:v>0.45697673107362297</c:v>
                </c:pt>
                <c:pt idx="5936">
                  <c:v>0.45705700763587015</c:v>
                </c:pt>
                <c:pt idx="5937">
                  <c:v>0.45713756332385541</c:v>
                </c:pt>
                <c:pt idx="5938">
                  <c:v>0.45721716998433137</c:v>
                </c:pt>
                <c:pt idx="5939">
                  <c:v>0.45729755819687379</c:v>
                </c:pt>
                <c:pt idx="5940">
                  <c:v>0.45737627165498829</c:v>
                </c:pt>
                <c:pt idx="5941">
                  <c:v>0.4574586137476967</c:v>
                </c:pt>
                <c:pt idx="5942">
                  <c:v>0.45753766215669661</c:v>
                </c:pt>
                <c:pt idx="5943">
                  <c:v>0.4576191110470435</c:v>
                </c:pt>
                <c:pt idx="5944">
                  <c:v>0.45770162061519454</c:v>
                </c:pt>
                <c:pt idx="5945">
                  <c:v>0.45778396270790311</c:v>
                </c:pt>
                <c:pt idx="5946">
                  <c:v>0.45786072228585162</c:v>
                </c:pt>
                <c:pt idx="5947">
                  <c:v>0.45793960321940885</c:v>
                </c:pt>
                <c:pt idx="5948">
                  <c:v>0.45801848415296614</c:v>
                </c:pt>
                <c:pt idx="5949">
                  <c:v>0.45809937479183677</c:v>
                </c:pt>
                <c:pt idx="5950">
                  <c:v>0.45817814407509894</c:v>
                </c:pt>
                <c:pt idx="5951">
                  <c:v>0.45825802986131287</c:v>
                </c:pt>
                <c:pt idx="5952">
                  <c:v>0.45833841807385534</c:v>
                </c:pt>
                <c:pt idx="5953">
                  <c:v>0.45842003443964491</c:v>
                </c:pt>
                <c:pt idx="5954">
                  <c:v>0.45850131585454895</c:v>
                </c:pt>
                <c:pt idx="5955">
                  <c:v>0.4585830438706337</c:v>
                </c:pt>
                <c:pt idx="5956">
                  <c:v>0.45866393450950443</c:v>
                </c:pt>
                <c:pt idx="5957">
                  <c:v>0.45874298291850446</c:v>
                </c:pt>
                <c:pt idx="5958">
                  <c:v>0.45882521336091764</c:v>
                </c:pt>
                <c:pt idx="5959">
                  <c:v>0.45890442924536046</c:v>
                </c:pt>
                <c:pt idx="5960">
                  <c:v>0.45898325435377008</c:v>
                </c:pt>
                <c:pt idx="5961">
                  <c:v>0.45905381734033512</c:v>
                </c:pt>
                <c:pt idx="5962">
                  <c:v>0.45913342400081114</c:v>
                </c:pt>
                <c:pt idx="5963">
                  <c:v>0.45921448211512472</c:v>
                </c:pt>
                <c:pt idx="5964">
                  <c:v>0.4592936979995676</c:v>
                </c:pt>
                <c:pt idx="5965">
                  <c:v>0.45937425368755286</c:v>
                </c:pt>
                <c:pt idx="5966">
                  <c:v>0.45945436277435731</c:v>
                </c:pt>
                <c:pt idx="5967">
                  <c:v>0.45953603496529433</c:v>
                </c:pt>
                <c:pt idx="5968">
                  <c:v>0.45961709307960796</c:v>
                </c:pt>
                <c:pt idx="5969">
                  <c:v>0.45969731381670753</c:v>
                </c:pt>
                <c:pt idx="5970">
                  <c:v>0.45977524572275558</c:v>
                </c:pt>
                <c:pt idx="5971">
                  <c:v>0.45985479655808409</c:v>
                </c:pt>
                <c:pt idx="5972">
                  <c:v>0.45993272846413202</c:v>
                </c:pt>
                <c:pt idx="5973">
                  <c:v>0.46001177687313211</c:v>
                </c:pt>
                <c:pt idx="5974">
                  <c:v>0.4600906578066894</c:v>
                </c:pt>
                <c:pt idx="5975">
                  <c:v>0.46017311154969298</c:v>
                </c:pt>
                <c:pt idx="5976">
                  <c:v>0.46025104345574103</c:v>
                </c:pt>
                <c:pt idx="5977">
                  <c:v>0.46032891953664162</c:v>
                </c:pt>
                <c:pt idx="5978">
                  <c:v>0.46040668396724693</c:v>
                </c:pt>
                <c:pt idx="5979">
                  <c:v>0.46048919353539797</c:v>
                </c:pt>
                <c:pt idx="5980">
                  <c:v>0.4605686327204313</c:v>
                </c:pt>
                <c:pt idx="5981">
                  <c:v>0.46064762530428371</c:v>
                </c:pt>
                <c:pt idx="5982">
                  <c:v>0.4607288508940402</c:v>
                </c:pt>
                <c:pt idx="5983">
                  <c:v>0.46081069056042018</c:v>
                </c:pt>
                <c:pt idx="5984">
                  <c:v>0.46089119042325766</c:v>
                </c:pt>
                <c:pt idx="5985">
                  <c:v>0.46097096455917652</c:v>
                </c:pt>
                <c:pt idx="5986">
                  <c:v>0.46105157607230934</c:v>
                </c:pt>
                <c:pt idx="5987">
                  <c:v>0.46113246671118013</c:v>
                </c:pt>
                <c:pt idx="5988">
                  <c:v>0.46121039861722818</c:v>
                </c:pt>
                <c:pt idx="5989">
                  <c:v>0.46129162420698455</c:v>
                </c:pt>
                <c:pt idx="5990">
                  <c:v>0.46137217989496998</c:v>
                </c:pt>
                <c:pt idx="5991">
                  <c:v>0.46145312635898822</c:v>
                </c:pt>
                <c:pt idx="5992">
                  <c:v>0.46153256554402156</c:v>
                </c:pt>
                <c:pt idx="5993">
                  <c:v>0.46161289793141635</c:v>
                </c:pt>
                <c:pt idx="5994">
                  <c:v>0.46169535167441983</c:v>
                </c:pt>
                <c:pt idx="5995">
                  <c:v>0.46177657726417637</c:v>
                </c:pt>
                <c:pt idx="5996">
                  <c:v>0.46185618392465255</c:v>
                </c:pt>
                <c:pt idx="5997">
                  <c:v>0.46193606971086643</c:v>
                </c:pt>
                <c:pt idx="5998">
                  <c:v>0.46201857927901763</c:v>
                </c:pt>
                <c:pt idx="5999">
                  <c:v>0.46209662283536085</c:v>
                </c:pt>
                <c:pt idx="6000">
                  <c:v>0.46215948195155721</c:v>
                </c:pt>
                <c:pt idx="6001">
                  <c:v>0.46224120996764195</c:v>
                </c:pt>
                <c:pt idx="6002">
                  <c:v>0.46232282633343147</c:v>
                </c:pt>
                <c:pt idx="6003">
                  <c:v>0.46239193786615884</c:v>
                </c:pt>
                <c:pt idx="6004">
                  <c:v>0.4624732751062105</c:v>
                </c:pt>
                <c:pt idx="6005">
                  <c:v>0.46255466817140972</c:v>
                </c:pt>
                <c:pt idx="6006">
                  <c:v>0.46263516803424726</c:v>
                </c:pt>
                <c:pt idx="6007">
                  <c:v>0.46271443974383769</c:v>
                </c:pt>
                <c:pt idx="6008">
                  <c:v>0.46279499543182284</c:v>
                </c:pt>
                <c:pt idx="6009">
                  <c:v>0.46287342976419932</c:v>
                </c:pt>
                <c:pt idx="6010">
                  <c:v>0.46295392962703691</c:v>
                </c:pt>
                <c:pt idx="6011">
                  <c:v>0.46303465279046491</c:v>
                </c:pt>
                <c:pt idx="6012">
                  <c:v>0.46311889293819175</c:v>
                </c:pt>
                <c:pt idx="6013">
                  <c:v>0.46319794134719172</c:v>
                </c:pt>
                <c:pt idx="6014">
                  <c:v>0.46327866451061978</c:v>
                </c:pt>
                <c:pt idx="6015">
                  <c:v>0.4633597226249333</c:v>
                </c:pt>
                <c:pt idx="6016">
                  <c:v>0.46343893850937612</c:v>
                </c:pt>
                <c:pt idx="6017">
                  <c:v>0.46351882429559016</c:v>
                </c:pt>
                <c:pt idx="6018">
                  <c:v>0.46359977075960856</c:v>
                </c:pt>
                <c:pt idx="6019">
                  <c:v>0.46367999149670819</c:v>
                </c:pt>
                <c:pt idx="6020">
                  <c:v>0.46375663942436141</c:v>
                </c:pt>
                <c:pt idx="6021">
                  <c:v>0.46383507375673783</c:v>
                </c:pt>
                <c:pt idx="6022">
                  <c:v>0.46391468041721395</c:v>
                </c:pt>
                <c:pt idx="6023">
                  <c:v>0.4639957943566751</c:v>
                </c:pt>
                <c:pt idx="6024">
                  <c:v>0.46407461946508477</c:v>
                </c:pt>
                <c:pt idx="6025">
                  <c:v>0.46415405865011794</c:v>
                </c:pt>
                <c:pt idx="6026">
                  <c:v>0.46423383278603669</c:v>
                </c:pt>
                <c:pt idx="6027">
                  <c:v>0.46431209964297054</c:v>
                </c:pt>
                <c:pt idx="6028">
                  <c:v>0.46439265533095581</c:v>
                </c:pt>
                <c:pt idx="6029">
                  <c:v>0.46447343431953131</c:v>
                </c:pt>
                <c:pt idx="6030">
                  <c:v>0.46455186865190778</c:v>
                </c:pt>
                <c:pt idx="6031">
                  <c:v>0.46463303841651649</c:v>
                </c:pt>
                <c:pt idx="6032">
                  <c:v>0.46471264507699267</c:v>
                </c:pt>
                <c:pt idx="6033">
                  <c:v>0.46479147018540234</c:v>
                </c:pt>
                <c:pt idx="6034">
                  <c:v>0.46487007199322167</c:v>
                </c:pt>
                <c:pt idx="6035">
                  <c:v>0.4649499577794356</c:v>
                </c:pt>
                <c:pt idx="6036">
                  <c:v>0.46503241152243918</c:v>
                </c:pt>
                <c:pt idx="6037">
                  <c:v>0.46511145993143915</c:v>
                </c:pt>
                <c:pt idx="6038">
                  <c:v>0.46519039669014406</c:v>
                </c:pt>
                <c:pt idx="6039">
                  <c:v>0.46527084072783409</c:v>
                </c:pt>
                <c:pt idx="6040">
                  <c:v>0.46535106146493371</c:v>
                </c:pt>
                <c:pt idx="6041">
                  <c:v>0.46543368268337992</c:v>
                </c:pt>
                <c:pt idx="6042">
                  <c:v>0.46551345681929884</c:v>
                </c:pt>
                <c:pt idx="6043">
                  <c:v>0.4655932309552176</c:v>
                </c:pt>
                <c:pt idx="6044">
                  <c:v>0.46567412159408844</c:v>
                </c:pt>
                <c:pt idx="6045">
                  <c:v>0.46575462145692592</c:v>
                </c:pt>
                <c:pt idx="6046">
                  <c:v>0.46583339074018809</c:v>
                </c:pt>
                <c:pt idx="6047">
                  <c:v>0.46590987119239863</c:v>
                </c:pt>
                <c:pt idx="6048">
                  <c:v>0.46599042688038383</c:v>
                </c:pt>
                <c:pt idx="6049">
                  <c:v>0.46606406025006686</c:v>
                </c:pt>
                <c:pt idx="6050">
                  <c:v>0.46613808439578297</c:v>
                </c:pt>
                <c:pt idx="6051">
                  <c:v>0.46621791435684939</c:v>
                </c:pt>
                <c:pt idx="6052">
                  <c:v>0.46629953072263886</c:v>
                </c:pt>
                <c:pt idx="6053">
                  <c:v>0.46637874660708184</c:v>
                </c:pt>
                <c:pt idx="6054">
                  <c:v>0.46645846491785303</c:v>
                </c:pt>
                <c:pt idx="6055">
                  <c:v>0.46653689925022945</c:v>
                </c:pt>
                <c:pt idx="6056">
                  <c:v>0.46661924134293781</c:v>
                </c:pt>
                <c:pt idx="6057">
                  <c:v>0.46670002033151337</c:v>
                </c:pt>
                <c:pt idx="6058">
                  <c:v>0.46677862213933269</c:v>
                </c:pt>
                <c:pt idx="6059">
                  <c:v>0.46685705647170905</c:v>
                </c:pt>
                <c:pt idx="6060">
                  <c:v>0.46693627235615198</c:v>
                </c:pt>
                <c:pt idx="6061">
                  <c:v>0.46701682804413724</c:v>
                </c:pt>
                <c:pt idx="6062">
                  <c:v>0.46709682548064646</c:v>
                </c:pt>
                <c:pt idx="6063">
                  <c:v>0.46717777194466492</c:v>
                </c:pt>
                <c:pt idx="6064">
                  <c:v>0.46725827180750246</c:v>
                </c:pt>
                <c:pt idx="6065">
                  <c:v>0.46733799011827365</c:v>
                </c:pt>
                <c:pt idx="6066">
                  <c:v>0.46741793172963536</c:v>
                </c:pt>
                <c:pt idx="6067">
                  <c:v>0.46749625441171649</c:v>
                </c:pt>
                <c:pt idx="6068">
                  <c:v>0.46757608437278297</c:v>
                </c:pt>
                <c:pt idx="6069">
                  <c:v>0.46765451870515939</c:v>
                </c:pt>
                <c:pt idx="6070">
                  <c:v>0.46773356711415942</c:v>
                </c:pt>
                <c:pt idx="6071">
                  <c:v>0.46781451357817788</c:v>
                </c:pt>
                <c:pt idx="6072">
                  <c:v>0.46789305956084942</c:v>
                </c:pt>
                <c:pt idx="6073">
                  <c:v>0.46797244292073514</c:v>
                </c:pt>
                <c:pt idx="6074">
                  <c:v>0.46805271948298238</c:v>
                </c:pt>
                <c:pt idx="6075">
                  <c:v>0.46813383342244347</c:v>
                </c:pt>
                <c:pt idx="6076">
                  <c:v>0.46820327990605648</c:v>
                </c:pt>
                <c:pt idx="6077">
                  <c:v>0.46828372394374657</c:v>
                </c:pt>
                <c:pt idx="6078">
                  <c:v>0.46836310730363223</c:v>
                </c:pt>
                <c:pt idx="6079">
                  <c:v>0.46844282561440342</c:v>
                </c:pt>
                <c:pt idx="6080">
                  <c:v>0.46852209732399386</c:v>
                </c:pt>
                <c:pt idx="6081">
                  <c:v>0.46860298796286476</c:v>
                </c:pt>
                <c:pt idx="6082">
                  <c:v>0.46868214802215985</c:v>
                </c:pt>
                <c:pt idx="6083">
                  <c:v>0.46876102895571703</c:v>
                </c:pt>
                <c:pt idx="6084">
                  <c:v>0.4688368395061564</c:v>
                </c:pt>
                <c:pt idx="6085">
                  <c:v>0.46891873499768411</c:v>
                </c:pt>
                <c:pt idx="6086">
                  <c:v>0.46899956981140728</c:v>
                </c:pt>
                <c:pt idx="6087">
                  <c:v>0.46908068375086848</c:v>
                </c:pt>
                <c:pt idx="6088">
                  <c:v>0.4691611836137059</c:v>
                </c:pt>
                <c:pt idx="6089">
                  <c:v>0.46923504028397917</c:v>
                </c:pt>
                <c:pt idx="6090">
                  <c:v>0.469314423643865</c:v>
                </c:pt>
                <c:pt idx="6091">
                  <c:v>0.46939503515699776</c:v>
                </c:pt>
                <c:pt idx="6092">
                  <c:v>0.4694693384284519</c:v>
                </c:pt>
                <c:pt idx="6093">
                  <c:v>0.46955073149365112</c:v>
                </c:pt>
                <c:pt idx="6094">
                  <c:v>0.46962866339969928</c:v>
                </c:pt>
                <c:pt idx="6095">
                  <c:v>0.46970977733916036</c:v>
                </c:pt>
                <c:pt idx="6096">
                  <c:v>0.46978748594461806</c:v>
                </c:pt>
                <c:pt idx="6097">
                  <c:v>0.46986776250686524</c:v>
                </c:pt>
                <c:pt idx="6098">
                  <c:v>0.46995016042472126</c:v>
                </c:pt>
                <c:pt idx="6099">
                  <c:v>0.47003250251742962</c:v>
                </c:pt>
                <c:pt idx="6100">
                  <c:v>0.47011155092642964</c:v>
                </c:pt>
                <c:pt idx="6101">
                  <c:v>0.47019093428631525</c:v>
                </c:pt>
                <c:pt idx="6102">
                  <c:v>0.47027199240062889</c:v>
                </c:pt>
                <c:pt idx="6103">
                  <c:v>0.47035433449333724</c:v>
                </c:pt>
                <c:pt idx="6104">
                  <c:v>0.47043494600647012</c:v>
                </c:pt>
                <c:pt idx="6105">
                  <c:v>0.4705131570382563</c:v>
                </c:pt>
                <c:pt idx="6106">
                  <c:v>0.47059360107594628</c:v>
                </c:pt>
                <c:pt idx="6107">
                  <c:v>0.47067493831599788</c:v>
                </c:pt>
                <c:pt idx="6108">
                  <c:v>0.47075554982913065</c:v>
                </c:pt>
                <c:pt idx="6109">
                  <c:v>0.47083448658783561</c:v>
                </c:pt>
                <c:pt idx="6110">
                  <c:v>0.47091392577286889</c:v>
                </c:pt>
                <c:pt idx="6111">
                  <c:v>0.47099303000701637</c:v>
                </c:pt>
                <c:pt idx="6112">
                  <c:v>0.47107291579323046</c:v>
                </c:pt>
                <c:pt idx="6113">
                  <c:v>0.4711476098407178</c:v>
                </c:pt>
                <c:pt idx="6114">
                  <c:v>0.47122861212988382</c:v>
                </c:pt>
                <c:pt idx="6115">
                  <c:v>0.47130961441904984</c:v>
                </c:pt>
                <c:pt idx="6116">
                  <c:v>0.47138754632509783</c:v>
                </c:pt>
                <c:pt idx="6117">
                  <c:v>0.47147039084413456</c:v>
                </c:pt>
                <c:pt idx="6118">
                  <c:v>0.47155284458713809</c:v>
                </c:pt>
                <c:pt idx="6119">
                  <c:v>0.47163334444997562</c:v>
                </c:pt>
                <c:pt idx="6120">
                  <c:v>0.47171205790809007</c:v>
                </c:pt>
                <c:pt idx="6121">
                  <c:v>0.47179211116974695</c:v>
                </c:pt>
                <c:pt idx="6122">
                  <c:v>0.47187132705418977</c:v>
                </c:pt>
                <c:pt idx="6123">
                  <c:v>0.4719495939111234</c:v>
                </c:pt>
                <c:pt idx="6124">
                  <c:v>0.47202858649497592</c:v>
                </c:pt>
                <c:pt idx="6125">
                  <c:v>0.47210646257587635</c:v>
                </c:pt>
                <c:pt idx="6126">
                  <c:v>0.47218478525795776</c:v>
                </c:pt>
                <c:pt idx="6127">
                  <c:v>0.47226366619151483</c:v>
                </c:pt>
                <c:pt idx="6128">
                  <c:v>0.47234561750819004</c:v>
                </c:pt>
                <c:pt idx="6129">
                  <c:v>0.47242505669322327</c:v>
                </c:pt>
                <c:pt idx="6130">
                  <c:v>0.4725055007309133</c:v>
                </c:pt>
                <c:pt idx="6131">
                  <c:v>0.47258527486683216</c:v>
                </c:pt>
                <c:pt idx="6132">
                  <c:v>0.47265516795162599</c:v>
                </c:pt>
                <c:pt idx="6133">
                  <c:v>0.47273622606593946</c:v>
                </c:pt>
                <c:pt idx="6134">
                  <c:v>0.47281672592877716</c:v>
                </c:pt>
                <c:pt idx="6135">
                  <c:v>0.47289856559515714</c:v>
                </c:pt>
                <c:pt idx="6136">
                  <c:v>0.47297967953461834</c:v>
                </c:pt>
                <c:pt idx="6137">
                  <c:v>0.4730592861950943</c:v>
                </c:pt>
                <c:pt idx="6138">
                  <c:v>0.4731412375117694</c:v>
                </c:pt>
                <c:pt idx="6139">
                  <c:v>0.47322151407401675</c:v>
                </c:pt>
                <c:pt idx="6140">
                  <c:v>0.47330201393685439</c:v>
                </c:pt>
                <c:pt idx="6141">
                  <c:v>0.47338028079378797</c:v>
                </c:pt>
                <c:pt idx="6142">
                  <c:v>0.47345999910455927</c:v>
                </c:pt>
                <c:pt idx="6143">
                  <c:v>0.47353977324047802</c:v>
                </c:pt>
                <c:pt idx="6144">
                  <c:v>0.4736208313547916</c:v>
                </c:pt>
                <c:pt idx="6145">
                  <c:v>0.47369759093274005</c:v>
                </c:pt>
                <c:pt idx="6146">
                  <c:v>0.47377836992131567</c:v>
                </c:pt>
                <c:pt idx="6147">
                  <c:v>0.4738586464835628</c:v>
                </c:pt>
                <c:pt idx="6148">
                  <c:v>0.47393741576682491</c:v>
                </c:pt>
                <c:pt idx="6149">
                  <c:v>0.47401908795776215</c:v>
                </c:pt>
                <c:pt idx="6150">
                  <c:v>0.47410143005047045</c:v>
                </c:pt>
                <c:pt idx="6151">
                  <c:v>0.47418036680917536</c:v>
                </c:pt>
                <c:pt idx="6152">
                  <c:v>0.47426108997260341</c:v>
                </c:pt>
                <c:pt idx="6153">
                  <c:v>0.47434119905940786</c:v>
                </c:pt>
                <c:pt idx="6154">
                  <c:v>0.47442192222283586</c:v>
                </c:pt>
                <c:pt idx="6155">
                  <c:v>0.47450247791082117</c:v>
                </c:pt>
                <c:pt idx="6156">
                  <c:v>0.47458392680116784</c:v>
                </c:pt>
                <c:pt idx="6157">
                  <c:v>0.47466420336341514</c:v>
                </c:pt>
                <c:pt idx="6158">
                  <c:v>0.47474559642861425</c:v>
                </c:pt>
                <c:pt idx="6159">
                  <c:v>0.47482715696925631</c:v>
                </c:pt>
                <c:pt idx="6160">
                  <c:v>0.47490821508356984</c:v>
                </c:pt>
                <c:pt idx="6161">
                  <c:v>0.47498877077155516</c:v>
                </c:pt>
                <c:pt idx="6162">
                  <c:v>0.47506977306072107</c:v>
                </c:pt>
                <c:pt idx="6163">
                  <c:v>0.47514831904339266</c:v>
                </c:pt>
                <c:pt idx="6164">
                  <c:v>0.47522597182370285</c:v>
                </c:pt>
                <c:pt idx="6165">
                  <c:v>0.47530585760991684</c:v>
                </c:pt>
                <c:pt idx="6166">
                  <c:v>0.47538719484996844</c:v>
                </c:pt>
                <c:pt idx="6167">
                  <c:v>0.47546490345542608</c:v>
                </c:pt>
                <c:pt idx="6168">
                  <c:v>0.47554495671708291</c:v>
                </c:pt>
                <c:pt idx="6169">
                  <c:v>0.475626796383463</c:v>
                </c:pt>
                <c:pt idx="6170">
                  <c:v>0.47570623556849617</c:v>
                </c:pt>
                <c:pt idx="6171">
                  <c:v>0.47578600970441504</c:v>
                </c:pt>
                <c:pt idx="6172">
                  <c:v>0.47586690034328588</c:v>
                </c:pt>
                <c:pt idx="6173">
                  <c:v>0.47594812593304231</c:v>
                </c:pt>
                <c:pt idx="6174">
                  <c:v>0.47603069132634102</c:v>
                </c:pt>
                <c:pt idx="6175">
                  <c:v>0.47610834410665109</c:v>
                </c:pt>
                <c:pt idx="6176">
                  <c:v>0.47618834154316031</c:v>
                </c:pt>
                <c:pt idx="6177">
                  <c:v>0.47626934383232628</c:v>
                </c:pt>
                <c:pt idx="6178">
                  <c:v>0.47635062524723037</c:v>
                </c:pt>
                <c:pt idx="6179">
                  <c:v>0.47642827802754051</c:v>
                </c:pt>
                <c:pt idx="6180">
                  <c:v>0.47650939196700171</c:v>
                </c:pt>
                <c:pt idx="6181">
                  <c:v>0.47658754717364016</c:v>
                </c:pt>
                <c:pt idx="6182">
                  <c:v>0.47666838198736339</c:v>
                </c:pt>
                <c:pt idx="6183">
                  <c:v>0.47674927262623401</c:v>
                </c:pt>
                <c:pt idx="6184">
                  <c:v>0.47682904676215287</c:v>
                </c:pt>
                <c:pt idx="6185">
                  <c:v>0.47690910002380976</c:v>
                </c:pt>
                <c:pt idx="6186">
                  <c:v>0.47698959988664741</c:v>
                </c:pt>
                <c:pt idx="6187">
                  <c:v>0.47707054635066581</c:v>
                </c:pt>
                <c:pt idx="6188">
                  <c:v>0.47714931563392776</c:v>
                </c:pt>
                <c:pt idx="6189">
                  <c:v>0.47722802909204226</c:v>
                </c:pt>
                <c:pt idx="6190">
                  <c:v>0.47729753140080278</c:v>
                </c:pt>
                <c:pt idx="6191">
                  <c:v>0.47737730553672164</c:v>
                </c:pt>
                <c:pt idx="6192">
                  <c:v>0.47745819617559238</c:v>
                </c:pt>
                <c:pt idx="6193">
                  <c:v>0.47753970089108677</c:v>
                </c:pt>
                <c:pt idx="6194">
                  <c:v>0.47762042405451482</c:v>
                </c:pt>
                <c:pt idx="6195">
                  <c:v>0.47770159381912369</c:v>
                </c:pt>
                <c:pt idx="6196">
                  <c:v>0.47778181455622326</c:v>
                </c:pt>
                <c:pt idx="6197">
                  <c:v>0.47786248189450387</c:v>
                </c:pt>
                <c:pt idx="6198">
                  <c:v>0.47794080457658494</c:v>
                </c:pt>
                <c:pt idx="6199">
                  <c:v>0.47801935055925665</c:v>
                </c:pt>
                <c:pt idx="6200">
                  <c:v>0.47809309557923479</c:v>
                </c:pt>
                <c:pt idx="6201">
                  <c:v>0.47817365126722006</c:v>
                </c:pt>
                <c:pt idx="6202">
                  <c:v>0.47825292297681038</c:v>
                </c:pt>
                <c:pt idx="6203">
                  <c:v>0.47832873352724986</c:v>
                </c:pt>
                <c:pt idx="6204">
                  <c:v>0.4784072795099214</c:v>
                </c:pt>
                <c:pt idx="6205">
                  <c:v>0.47848660704465951</c:v>
                </c:pt>
                <c:pt idx="6206">
                  <c:v>0.47856788845956338</c:v>
                </c:pt>
                <c:pt idx="6207">
                  <c:v>0.47864894657387691</c:v>
                </c:pt>
                <c:pt idx="6208">
                  <c:v>0.47872888818523862</c:v>
                </c:pt>
                <c:pt idx="6209">
                  <c:v>0.47880799241938626</c:v>
                </c:pt>
                <c:pt idx="6210">
                  <c:v>0.47888793403074792</c:v>
                </c:pt>
                <c:pt idx="6211">
                  <c:v>0.4789665916637148</c:v>
                </c:pt>
                <c:pt idx="6212">
                  <c:v>0.47904552842241954</c:v>
                </c:pt>
                <c:pt idx="6213">
                  <c:v>0.47912491178230532</c:v>
                </c:pt>
                <c:pt idx="6214">
                  <c:v>0.47920088980818731</c:v>
                </c:pt>
                <c:pt idx="6215">
                  <c:v>0.47927977074174466</c:v>
                </c:pt>
                <c:pt idx="6216">
                  <c:v>0.47936228030989592</c:v>
                </c:pt>
                <c:pt idx="6217">
                  <c:v>0.47944116124345315</c:v>
                </c:pt>
                <c:pt idx="6218">
                  <c:v>0.47952300090983313</c:v>
                </c:pt>
                <c:pt idx="6219">
                  <c:v>0.47960405902414671</c:v>
                </c:pt>
                <c:pt idx="6220">
                  <c:v>0.47968489383787</c:v>
                </c:pt>
                <c:pt idx="6221">
                  <c:v>0.47976773835690656</c:v>
                </c:pt>
                <c:pt idx="6222">
                  <c:v>0.47984650764016873</c:v>
                </c:pt>
                <c:pt idx="6223">
                  <c:v>0.47992404877018358</c:v>
                </c:pt>
                <c:pt idx="6224">
                  <c:v>0.4800027064031504</c:v>
                </c:pt>
                <c:pt idx="6225">
                  <c:v>0.4800810290852317</c:v>
                </c:pt>
                <c:pt idx="6226">
                  <c:v>0.48016108234688859</c:v>
                </c:pt>
                <c:pt idx="6227">
                  <c:v>0.48023962832956019</c:v>
                </c:pt>
                <c:pt idx="6228">
                  <c:v>0.48032152382108784</c:v>
                </c:pt>
                <c:pt idx="6229">
                  <c:v>0.48039638534401796</c:v>
                </c:pt>
                <c:pt idx="6230">
                  <c:v>0.48047454055065641</c:v>
                </c:pt>
                <c:pt idx="6231">
                  <c:v>0.48055598944100325</c:v>
                </c:pt>
                <c:pt idx="6232">
                  <c:v>0.4806262174766826</c:v>
                </c:pt>
                <c:pt idx="6233">
                  <c:v>0.48070839209394817</c:v>
                </c:pt>
                <c:pt idx="6234">
                  <c:v>0.48079112496268966</c:v>
                </c:pt>
                <c:pt idx="6235">
                  <c:v>0.48087318792966022</c:v>
                </c:pt>
                <c:pt idx="6236">
                  <c:v>0.48095742807738678</c:v>
                </c:pt>
                <c:pt idx="6237">
                  <c:v>0.48103792794022437</c:v>
                </c:pt>
                <c:pt idx="6238">
                  <c:v>0.48111920935512842</c:v>
                </c:pt>
                <c:pt idx="6239">
                  <c:v>0.48120037911973734</c:v>
                </c:pt>
                <c:pt idx="6240">
                  <c:v>0.48128126975860808</c:v>
                </c:pt>
                <c:pt idx="6241">
                  <c:v>0.48135987156642734</c:v>
                </c:pt>
                <c:pt idx="6242">
                  <c:v>0.4814373010461469</c:v>
                </c:pt>
                <c:pt idx="6243">
                  <c:v>0.48151997808974095</c:v>
                </c:pt>
                <c:pt idx="6244">
                  <c:v>0.48160047795257854</c:v>
                </c:pt>
                <c:pt idx="6245">
                  <c:v>0.48168187101777776</c:v>
                </c:pt>
                <c:pt idx="6246">
                  <c:v>0.48176225923032001</c:v>
                </c:pt>
                <c:pt idx="6247">
                  <c:v>0.48184298239374818</c:v>
                </c:pt>
                <c:pt idx="6248">
                  <c:v>0.48192314730570013</c:v>
                </c:pt>
                <c:pt idx="6249">
                  <c:v>0.48200308891706184</c:v>
                </c:pt>
                <c:pt idx="6250">
                  <c:v>0.48208342130445669</c:v>
                </c:pt>
                <c:pt idx="6251">
                  <c:v>0.48216246971345667</c:v>
                </c:pt>
                <c:pt idx="6252">
                  <c:v>0.482241183171571</c:v>
                </c:pt>
                <c:pt idx="6253">
                  <c:v>0.48232067818175195</c:v>
                </c:pt>
                <c:pt idx="6254">
                  <c:v>0.4824020154218035</c:v>
                </c:pt>
                <c:pt idx="6255">
                  <c:v>0.4824808963553609</c:v>
                </c:pt>
                <c:pt idx="6256">
                  <c:v>0.48256307097262635</c:v>
                </c:pt>
                <c:pt idx="6257">
                  <c:v>0.48264318005943074</c:v>
                </c:pt>
                <c:pt idx="6258">
                  <c:v>0.48272016293796971</c:v>
                </c:pt>
                <c:pt idx="6259">
                  <c:v>0.4828006069756598</c:v>
                </c:pt>
                <c:pt idx="6260">
                  <c:v>0.48287904130803611</c:v>
                </c:pt>
                <c:pt idx="6261">
                  <c:v>0.48296026689779253</c:v>
                </c:pt>
                <c:pt idx="6262">
                  <c:v>0.48303909200620215</c:v>
                </c:pt>
                <c:pt idx="6263">
                  <c:v>0.48311685643680746</c:v>
                </c:pt>
                <c:pt idx="6264">
                  <c:v>0.48319551406977429</c:v>
                </c:pt>
                <c:pt idx="6265">
                  <c:v>0.4832742833530364</c:v>
                </c:pt>
                <c:pt idx="6266">
                  <c:v>0.48335668127089249</c:v>
                </c:pt>
                <c:pt idx="6267">
                  <c:v>0.48343773938520596</c:v>
                </c:pt>
                <c:pt idx="6268">
                  <c:v>0.48352047225394756</c:v>
                </c:pt>
                <c:pt idx="6269">
                  <c:v>0.48358054011276391</c:v>
                </c:pt>
                <c:pt idx="6270">
                  <c:v>0.48365992347264958</c:v>
                </c:pt>
                <c:pt idx="6271">
                  <c:v>0.48374098158696316</c:v>
                </c:pt>
                <c:pt idx="6272">
                  <c:v>0.48381952756963481</c:v>
                </c:pt>
                <c:pt idx="6273">
                  <c:v>0.48390013908276763</c:v>
                </c:pt>
                <c:pt idx="6274">
                  <c:v>0.48398002486898162</c:v>
                </c:pt>
                <c:pt idx="6275">
                  <c:v>0.48405991065519555</c:v>
                </c:pt>
                <c:pt idx="6276">
                  <c:v>0.48414046634318081</c:v>
                </c:pt>
                <c:pt idx="6277">
                  <c:v>0.4842201288288045</c:v>
                </c:pt>
                <c:pt idx="6278">
                  <c:v>0.48429873063662365</c:v>
                </c:pt>
                <c:pt idx="6279">
                  <c:v>0.48438151933051288</c:v>
                </c:pt>
                <c:pt idx="6280">
                  <c:v>0.4844639172483689</c:v>
                </c:pt>
                <c:pt idx="6281">
                  <c:v>0.48454447293635411</c:v>
                </c:pt>
                <c:pt idx="6282">
                  <c:v>0.48462463784830612</c:v>
                </c:pt>
                <c:pt idx="6283">
                  <c:v>0.48470502606084848</c:v>
                </c:pt>
                <c:pt idx="6284">
                  <c:v>0.48478586087457176</c:v>
                </c:pt>
                <c:pt idx="6285">
                  <c:v>0.48486641656255697</c:v>
                </c:pt>
                <c:pt idx="6286">
                  <c:v>0.48494624652362334</c:v>
                </c:pt>
                <c:pt idx="6287">
                  <c:v>0.48502870026662698</c:v>
                </c:pt>
                <c:pt idx="6288">
                  <c:v>0.4851091443043169</c:v>
                </c:pt>
                <c:pt idx="6289">
                  <c:v>0.48518969999230227</c:v>
                </c:pt>
                <c:pt idx="6290">
                  <c:v>0.48527019985513975</c:v>
                </c:pt>
                <c:pt idx="6291">
                  <c:v>0.48534902496354942</c:v>
                </c:pt>
                <c:pt idx="6292">
                  <c:v>0.48542628696782641</c:v>
                </c:pt>
                <c:pt idx="6293">
                  <c:v>0.48550371644754592</c:v>
                </c:pt>
                <c:pt idx="6294">
                  <c:v>0.4855856677642213</c:v>
                </c:pt>
                <c:pt idx="6295">
                  <c:v>0.4856656093755829</c:v>
                </c:pt>
                <c:pt idx="6296">
                  <c:v>0.48574449030914008</c:v>
                </c:pt>
                <c:pt idx="6297">
                  <c:v>0.48582493434683011</c:v>
                </c:pt>
                <c:pt idx="6298">
                  <c:v>0.48590660653776724</c:v>
                </c:pt>
                <c:pt idx="6299">
                  <c:v>0.48598543164617686</c:v>
                </c:pt>
                <c:pt idx="6300">
                  <c:v>0.48606403345399607</c:v>
                </c:pt>
                <c:pt idx="6301">
                  <c:v>0.48614414254080052</c:v>
                </c:pt>
                <c:pt idx="6302">
                  <c:v>0.48622447492819532</c:v>
                </c:pt>
                <c:pt idx="6303">
                  <c:v>0.48630603546883733</c:v>
                </c:pt>
                <c:pt idx="6304">
                  <c:v>0.48638647950652736</c:v>
                </c:pt>
                <c:pt idx="6305">
                  <c:v>0.48646547209037977</c:v>
                </c:pt>
                <c:pt idx="6306">
                  <c:v>0.48654641855439812</c:v>
                </c:pt>
                <c:pt idx="6307">
                  <c:v>0.4866258577394314</c:v>
                </c:pt>
                <c:pt idx="6308">
                  <c:v>0.48670641342741666</c:v>
                </c:pt>
                <c:pt idx="6309">
                  <c:v>0.4867855176615643</c:v>
                </c:pt>
                <c:pt idx="6310">
                  <c:v>0.48686713402735382</c:v>
                </c:pt>
                <c:pt idx="6311">
                  <c:v>0.48694618243635385</c:v>
                </c:pt>
                <c:pt idx="6312">
                  <c:v>0.48702472841902555</c:v>
                </c:pt>
                <c:pt idx="6313">
                  <c:v>0.48710908021704746</c:v>
                </c:pt>
                <c:pt idx="6314">
                  <c:v>0.487186956297948</c:v>
                </c:pt>
                <c:pt idx="6315">
                  <c:v>0.48726550228061954</c:v>
                </c:pt>
                <c:pt idx="6316">
                  <c:v>0.48734438321417689</c:v>
                </c:pt>
                <c:pt idx="6317">
                  <c:v>0.48741812823415498</c:v>
                </c:pt>
                <c:pt idx="6318">
                  <c:v>0.48749823732095943</c:v>
                </c:pt>
                <c:pt idx="6319">
                  <c:v>0.48757845805805905</c:v>
                </c:pt>
                <c:pt idx="6320">
                  <c:v>0.48765979529811065</c:v>
                </c:pt>
                <c:pt idx="6321">
                  <c:v>0.4877375597287158</c:v>
                </c:pt>
                <c:pt idx="6322">
                  <c:v>0.48781688726345401</c:v>
                </c:pt>
                <c:pt idx="6323">
                  <c:v>0.48789794537776754</c:v>
                </c:pt>
                <c:pt idx="6324">
                  <c:v>0.48797643553529152</c:v>
                </c:pt>
                <c:pt idx="6325">
                  <c:v>0.48805805190108109</c:v>
                </c:pt>
                <c:pt idx="6326">
                  <c:v>0.48813693283463833</c:v>
                </c:pt>
                <c:pt idx="6327">
                  <c:v>0.4882181584243947</c:v>
                </c:pt>
                <c:pt idx="6328">
                  <c:v>0.4883002213913652</c:v>
                </c:pt>
                <c:pt idx="6329">
                  <c:v>0.48837865572374167</c:v>
                </c:pt>
                <c:pt idx="6330">
                  <c:v>0.48845882063569362</c:v>
                </c:pt>
                <c:pt idx="6331">
                  <c:v>0.48853853894646482</c:v>
                </c:pt>
                <c:pt idx="6332">
                  <c:v>0.48861691745369368</c:v>
                </c:pt>
                <c:pt idx="6333">
                  <c:v>0.4886975289668265</c:v>
                </c:pt>
                <c:pt idx="6334">
                  <c:v>0.48877836378054978</c:v>
                </c:pt>
                <c:pt idx="6335">
                  <c:v>0.48885836121705911</c:v>
                </c:pt>
                <c:pt idx="6336">
                  <c:v>0.48893629312310705</c:v>
                </c:pt>
                <c:pt idx="6337">
                  <c:v>0.48901763036315865</c:v>
                </c:pt>
                <c:pt idx="6338">
                  <c:v>0.48909667877215868</c:v>
                </c:pt>
                <c:pt idx="6339">
                  <c:v>0.48917516892968282</c:v>
                </c:pt>
                <c:pt idx="6340">
                  <c:v>0.48925767849783386</c:v>
                </c:pt>
                <c:pt idx="6341">
                  <c:v>0.48933823418581918</c:v>
                </c:pt>
                <c:pt idx="6342">
                  <c:v>0.4894172267696717</c:v>
                </c:pt>
                <c:pt idx="6343">
                  <c:v>0.4894959960529337</c:v>
                </c:pt>
                <c:pt idx="6344">
                  <c:v>0.4895758818391478</c:v>
                </c:pt>
                <c:pt idx="6345">
                  <c:v>0.48965643752713289</c:v>
                </c:pt>
                <c:pt idx="6346">
                  <c:v>0.48973548593613286</c:v>
                </c:pt>
                <c:pt idx="6347">
                  <c:v>0.48981453434513306</c:v>
                </c:pt>
                <c:pt idx="6348">
                  <c:v>0.48989436430619937</c:v>
                </c:pt>
                <c:pt idx="6349">
                  <c:v>0.48997525494507022</c:v>
                </c:pt>
                <c:pt idx="6350">
                  <c:v>0.49005525238157943</c:v>
                </c:pt>
                <c:pt idx="6351">
                  <c:v>0.49013318428762748</c:v>
                </c:pt>
                <c:pt idx="6352">
                  <c:v>0.49020938561409999</c:v>
                </c:pt>
                <c:pt idx="6353">
                  <c:v>0.49028742917044327</c:v>
                </c:pt>
                <c:pt idx="6354">
                  <c:v>0.49036597515311486</c:v>
                </c:pt>
                <c:pt idx="6355">
                  <c:v>0.49044608423991937</c:v>
                </c:pt>
                <c:pt idx="6356">
                  <c:v>0.49052552342495265</c:v>
                </c:pt>
                <c:pt idx="6357">
                  <c:v>0.49060540921116652</c:v>
                </c:pt>
                <c:pt idx="6358">
                  <c:v>0.49068434596987148</c:v>
                </c:pt>
                <c:pt idx="6359">
                  <c:v>0.49076501330815181</c:v>
                </c:pt>
                <c:pt idx="6360">
                  <c:v>0.49084668549908905</c:v>
                </c:pt>
                <c:pt idx="6361">
                  <c:v>0.49092718536192664</c:v>
                </c:pt>
                <c:pt idx="6362">
                  <c:v>0.49100824347624011</c:v>
                </c:pt>
                <c:pt idx="6363">
                  <c:v>0.49108891081452061</c:v>
                </c:pt>
                <c:pt idx="6364">
                  <c:v>0.49116812669896331</c:v>
                </c:pt>
                <c:pt idx="6365">
                  <c:v>0.4912467843319302</c:v>
                </c:pt>
                <c:pt idx="6366">
                  <c:v>0.49132538613974946</c:v>
                </c:pt>
                <c:pt idx="6367">
                  <c:v>0.49140594182773467</c:v>
                </c:pt>
                <c:pt idx="6368">
                  <c:v>0.49148750236837663</c:v>
                </c:pt>
                <c:pt idx="6369">
                  <c:v>0.49157034688741336</c:v>
                </c:pt>
                <c:pt idx="6370">
                  <c:v>0.49165229820408857</c:v>
                </c:pt>
                <c:pt idx="6371">
                  <c:v>0.49172944855807021</c:v>
                </c:pt>
                <c:pt idx="6372">
                  <c:v>0.4918098925957603</c:v>
                </c:pt>
                <c:pt idx="6373">
                  <c:v>0.49189089488492627</c:v>
                </c:pt>
                <c:pt idx="6374">
                  <c:v>0.49197184134894467</c:v>
                </c:pt>
                <c:pt idx="6375">
                  <c:v>0.49205256451237261</c:v>
                </c:pt>
                <c:pt idx="6376">
                  <c:v>0.49213111049504421</c:v>
                </c:pt>
                <c:pt idx="6377">
                  <c:v>0.49221099628125831</c:v>
                </c:pt>
                <c:pt idx="6378">
                  <c:v>0.49229244517160498</c:v>
                </c:pt>
                <c:pt idx="6379">
                  <c:v>0.49237127028001476</c:v>
                </c:pt>
                <c:pt idx="6380">
                  <c:v>0.49245232839432834</c:v>
                </c:pt>
                <c:pt idx="6381">
                  <c:v>0.49253204670509937</c:v>
                </c:pt>
                <c:pt idx="6382">
                  <c:v>0.49259027233404518</c:v>
                </c:pt>
                <c:pt idx="6383">
                  <c:v>0.49267211200042516</c:v>
                </c:pt>
                <c:pt idx="6384">
                  <c:v>0.49275283516385321</c:v>
                </c:pt>
                <c:pt idx="6385">
                  <c:v>0.49283355832728115</c:v>
                </c:pt>
                <c:pt idx="6386">
                  <c:v>0.49291461644159468</c:v>
                </c:pt>
                <c:pt idx="6387">
                  <c:v>0.49299416727692325</c:v>
                </c:pt>
                <c:pt idx="6388">
                  <c:v>0.49307349481166124</c:v>
                </c:pt>
                <c:pt idx="6389">
                  <c:v>0.4931543296253843</c:v>
                </c:pt>
                <c:pt idx="6390">
                  <c:v>0.49323321055894159</c:v>
                </c:pt>
                <c:pt idx="6391">
                  <c:v>0.49331359877148406</c:v>
                </c:pt>
                <c:pt idx="6392">
                  <c:v>0.49339242387989379</c:v>
                </c:pt>
                <c:pt idx="6393">
                  <c:v>0.49346254026527792</c:v>
                </c:pt>
                <c:pt idx="6394">
                  <c:v>0.49354443575680551</c:v>
                </c:pt>
                <c:pt idx="6395">
                  <c:v>0.49362476814420042</c:v>
                </c:pt>
                <c:pt idx="6396">
                  <c:v>0.49370398402864313</c:v>
                </c:pt>
                <c:pt idx="6397">
                  <c:v>0.49378560039443276</c:v>
                </c:pt>
                <c:pt idx="6398">
                  <c:v>0.49386749588596041</c:v>
                </c:pt>
                <c:pt idx="6399">
                  <c:v>0.49394766079791236</c:v>
                </c:pt>
                <c:pt idx="6400">
                  <c:v>0.49403022619121106</c:v>
                </c:pt>
                <c:pt idx="6401">
                  <c:v>0.49410966537624446</c:v>
                </c:pt>
                <c:pt idx="6402">
                  <c:v>0.49419066766541037</c:v>
                </c:pt>
                <c:pt idx="6403">
                  <c:v>0.49427206073060953</c:v>
                </c:pt>
                <c:pt idx="6404">
                  <c:v>0.49435133244019985</c:v>
                </c:pt>
                <c:pt idx="6405">
                  <c:v>0.49443205560362791</c:v>
                </c:pt>
                <c:pt idx="6406">
                  <c:v>0.49451389527000805</c:v>
                </c:pt>
                <c:pt idx="6407">
                  <c:v>0.49459512085976437</c:v>
                </c:pt>
                <c:pt idx="6408">
                  <c:v>0.49467578819804486</c:v>
                </c:pt>
                <c:pt idx="6409">
                  <c:v>0.49475684631235844</c:v>
                </c:pt>
                <c:pt idx="6410">
                  <c:v>0.49483427579207812</c:v>
                </c:pt>
                <c:pt idx="6411">
                  <c:v>0.49491578050757246</c:v>
                </c:pt>
                <c:pt idx="6412">
                  <c:v>0.49499499639201533</c:v>
                </c:pt>
                <c:pt idx="6413">
                  <c:v>0.49507666858295246</c:v>
                </c:pt>
                <c:pt idx="6414">
                  <c:v>0.49515616359313325</c:v>
                </c:pt>
                <c:pt idx="6415">
                  <c:v>0.4952371100571516</c:v>
                </c:pt>
                <c:pt idx="6416">
                  <c:v>0.49531783322057971</c:v>
                </c:pt>
                <c:pt idx="6417">
                  <c:v>0.49539900298518846</c:v>
                </c:pt>
                <c:pt idx="6418">
                  <c:v>0.49547888877140256</c:v>
                </c:pt>
                <c:pt idx="6419">
                  <c:v>0.4955582163061405</c:v>
                </c:pt>
                <c:pt idx="6420">
                  <c:v>0.49563888364442094</c:v>
                </c:pt>
                <c:pt idx="6421">
                  <c:v>0.49571888108093021</c:v>
                </c:pt>
                <c:pt idx="6422">
                  <c:v>0.49580055327186739</c:v>
                </c:pt>
                <c:pt idx="6423">
                  <c:v>0.49588043905808138</c:v>
                </c:pt>
                <c:pt idx="6424">
                  <c:v>0.49595742193662024</c:v>
                </c:pt>
                <c:pt idx="6425">
                  <c:v>0.49603859170122905</c:v>
                </c:pt>
                <c:pt idx="6426">
                  <c:v>0.49611931486465716</c:v>
                </c:pt>
                <c:pt idx="6427">
                  <c:v>0.49620042880411824</c:v>
                </c:pt>
                <c:pt idx="6428">
                  <c:v>0.49628182186931746</c:v>
                </c:pt>
                <c:pt idx="6429">
                  <c:v>0.49636299163392633</c:v>
                </c:pt>
                <c:pt idx="6430">
                  <c:v>0.49644170509204072</c:v>
                </c:pt>
                <c:pt idx="6431">
                  <c:v>0.49652231660517354</c:v>
                </c:pt>
                <c:pt idx="6432">
                  <c:v>0.49660169996505926</c:v>
                </c:pt>
                <c:pt idx="6433">
                  <c:v>0.4966823673033397</c:v>
                </c:pt>
                <c:pt idx="6434">
                  <c:v>0.49675907105614048</c:v>
                </c:pt>
                <c:pt idx="6435">
                  <c:v>0.49683973839442097</c:v>
                </c:pt>
                <c:pt idx="6436">
                  <c:v>0.49692040573270141</c:v>
                </c:pt>
                <c:pt idx="6437">
                  <c:v>0.49699923084111103</c:v>
                </c:pt>
                <c:pt idx="6438">
                  <c:v>0.49707275256049882</c:v>
                </c:pt>
                <c:pt idx="6439">
                  <c:v>0.49715336407363164</c:v>
                </c:pt>
                <c:pt idx="6440">
                  <c:v>0.49723358481073121</c:v>
                </c:pt>
                <c:pt idx="6441">
                  <c:v>0.49731235409399338</c:v>
                </c:pt>
                <c:pt idx="6442">
                  <c:v>0.49739162580358376</c:v>
                </c:pt>
                <c:pt idx="6443">
                  <c:v>0.49747089751317425</c:v>
                </c:pt>
                <c:pt idx="6444">
                  <c:v>0.49755039252335498</c:v>
                </c:pt>
                <c:pt idx="6445">
                  <c:v>0.49762916180661715</c:v>
                </c:pt>
                <c:pt idx="6446">
                  <c:v>0.49770759613899351</c:v>
                </c:pt>
                <c:pt idx="6447">
                  <c:v>0.49778776105094563</c:v>
                </c:pt>
                <c:pt idx="6448">
                  <c:v>0.49786870751496409</c:v>
                </c:pt>
                <c:pt idx="6449">
                  <c:v>0.49794820252514482</c:v>
                </c:pt>
                <c:pt idx="6450">
                  <c:v>0.4980272509341449</c:v>
                </c:pt>
                <c:pt idx="6451">
                  <c:v>0.49810808574786813</c:v>
                </c:pt>
                <c:pt idx="6452">
                  <c:v>0.49818875308614852</c:v>
                </c:pt>
                <c:pt idx="6453">
                  <c:v>0.49826858304721494</c:v>
                </c:pt>
                <c:pt idx="6454">
                  <c:v>0.49834651495326293</c:v>
                </c:pt>
                <c:pt idx="6455">
                  <c:v>0.49842734976698616</c:v>
                </c:pt>
                <c:pt idx="6456">
                  <c:v>0.49850846370644741</c:v>
                </c:pt>
                <c:pt idx="6457">
                  <c:v>0.49858728881485703</c:v>
                </c:pt>
                <c:pt idx="6458">
                  <c:v>0.4986643275185435</c:v>
                </c:pt>
                <c:pt idx="6459">
                  <c:v>0.49874393417901947</c:v>
                </c:pt>
                <c:pt idx="6460">
                  <c:v>0.49882381996523356</c:v>
                </c:pt>
                <c:pt idx="6461">
                  <c:v>0.49890632953338471</c:v>
                </c:pt>
                <c:pt idx="6462">
                  <c:v>0.49898509881664688</c:v>
                </c:pt>
                <c:pt idx="6463">
                  <c:v>0.49906537537889406</c:v>
                </c:pt>
                <c:pt idx="6464">
                  <c:v>0.49914637766805997</c:v>
                </c:pt>
                <c:pt idx="6465">
                  <c:v>0.49922671005545483</c:v>
                </c:pt>
                <c:pt idx="6466">
                  <c:v>0.49930413953517438</c:v>
                </c:pt>
                <c:pt idx="6467">
                  <c:v>0.49938558842552122</c:v>
                </c:pt>
                <c:pt idx="6468">
                  <c:v>0.49946435770878328</c:v>
                </c:pt>
                <c:pt idx="6469">
                  <c:v>0.4995435735932261</c:v>
                </c:pt>
                <c:pt idx="6470">
                  <c:v>0.49962262200222612</c:v>
                </c:pt>
                <c:pt idx="6471">
                  <c:v>0.49970111215975022</c:v>
                </c:pt>
                <c:pt idx="6472">
                  <c:v>0.49978362172790136</c:v>
                </c:pt>
                <c:pt idx="6473">
                  <c:v>0.49985825995024119</c:v>
                </c:pt>
                <c:pt idx="6474">
                  <c:v>0.49994009961662117</c:v>
                </c:pt>
                <c:pt idx="6475">
                  <c:v>0.50001814317296411</c:v>
                </c:pt>
                <c:pt idx="6476">
                  <c:v>0.50009903381183518</c:v>
                </c:pt>
                <c:pt idx="6477">
                  <c:v>0.50017802639568765</c:v>
                </c:pt>
                <c:pt idx="6478">
                  <c:v>0.50025707480468751</c:v>
                </c:pt>
                <c:pt idx="6479">
                  <c:v>0.50033433680896433</c:v>
                </c:pt>
                <c:pt idx="6480">
                  <c:v>0.50041868860698646</c:v>
                </c:pt>
                <c:pt idx="6481">
                  <c:v>0.50049533653463973</c:v>
                </c:pt>
                <c:pt idx="6482">
                  <c:v>0.50057444076878732</c:v>
                </c:pt>
                <c:pt idx="6483">
                  <c:v>0.5006526518005735</c:v>
                </c:pt>
                <c:pt idx="6484">
                  <c:v>0.50073136525868789</c:v>
                </c:pt>
                <c:pt idx="6485">
                  <c:v>0.5008129816244774</c:v>
                </c:pt>
                <c:pt idx="6486">
                  <c:v>0.50089219750892022</c:v>
                </c:pt>
                <c:pt idx="6487">
                  <c:v>0.50097414882559543</c:v>
                </c:pt>
                <c:pt idx="6488">
                  <c:v>0.50105464868843308</c:v>
                </c:pt>
                <c:pt idx="6489">
                  <c:v>0.50113615340392736</c:v>
                </c:pt>
                <c:pt idx="6490">
                  <c:v>0.50121877462237363</c:v>
                </c:pt>
                <c:pt idx="6491">
                  <c:v>0.50129871623373545</c:v>
                </c:pt>
                <c:pt idx="6492">
                  <c:v>0.50137798794332566</c:v>
                </c:pt>
                <c:pt idx="6493">
                  <c:v>0.50145709217747358</c:v>
                </c:pt>
                <c:pt idx="6494">
                  <c:v>0.50153837359237741</c:v>
                </c:pt>
                <c:pt idx="6495">
                  <c:v>0.5016198224827243</c:v>
                </c:pt>
                <c:pt idx="6496">
                  <c:v>0.501698926716872</c:v>
                </c:pt>
                <c:pt idx="6497">
                  <c:v>0.50177803095101958</c:v>
                </c:pt>
                <c:pt idx="6498">
                  <c:v>0.50185892158989043</c:v>
                </c:pt>
                <c:pt idx="6499">
                  <c:v>0.5019391981521375</c:v>
                </c:pt>
                <c:pt idx="6500">
                  <c:v>0.50201846986172771</c:v>
                </c:pt>
                <c:pt idx="6501">
                  <c:v>0.50209824399764658</c:v>
                </c:pt>
                <c:pt idx="6502">
                  <c:v>0.50217667833002311</c:v>
                </c:pt>
                <c:pt idx="6503">
                  <c:v>0.50225544761328533</c:v>
                </c:pt>
                <c:pt idx="6504">
                  <c:v>0.50233466349772793</c:v>
                </c:pt>
                <c:pt idx="6505">
                  <c:v>0.50241622403836994</c:v>
                </c:pt>
                <c:pt idx="6506">
                  <c:v>0.50249622147487938</c:v>
                </c:pt>
                <c:pt idx="6507">
                  <c:v>0.50257655386227396</c:v>
                </c:pt>
                <c:pt idx="6508">
                  <c:v>0.50265465324376501</c:v>
                </c:pt>
                <c:pt idx="6509">
                  <c:v>0.50273029631876154</c:v>
                </c:pt>
                <c:pt idx="6510">
                  <c:v>0.50281101948218954</c:v>
                </c:pt>
                <c:pt idx="6511">
                  <c:v>0.50288906303853265</c:v>
                </c:pt>
                <c:pt idx="6512">
                  <c:v>0.50296783232179487</c:v>
                </c:pt>
                <c:pt idx="6513">
                  <c:v>0.50304710403138508</c:v>
                </c:pt>
                <c:pt idx="6514">
                  <c:v>0.50312961359953656</c:v>
                </c:pt>
                <c:pt idx="6515">
                  <c:v>0.50321067171384981</c:v>
                </c:pt>
                <c:pt idx="6516">
                  <c:v>0.50328927352166908</c:v>
                </c:pt>
                <c:pt idx="6517">
                  <c:v>0.50336994085994946</c:v>
                </c:pt>
                <c:pt idx="6518">
                  <c:v>0.50345088732396781</c:v>
                </c:pt>
                <c:pt idx="6519">
                  <c:v>0.50353077311018191</c:v>
                </c:pt>
                <c:pt idx="6520">
                  <c:v>0.50359346475093536</c:v>
                </c:pt>
                <c:pt idx="6521">
                  <c:v>0.50367586266879183</c:v>
                </c:pt>
                <c:pt idx="6522">
                  <c:v>0.50375496690293897</c:v>
                </c:pt>
                <c:pt idx="6523">
                  <c:v>0.50383569006636719</c:v>
                </c:pt>
                <c:pt idx="6524">
                  <c:v>0.50391635740464757</c:v>
                </c:pt>
                <c:pt idx="6525">
                  <c:v>0.50398541311222744</c:v>
                </c:pt>
                <c:pt idx="6526">
                  <c:v>0.50406803433067371</c:v>
                </c:pt>
                <c:pt idx="6527">
                  <c:v>0.5041494832210206</c:v>
                </c:pt>
                <c:pt idx="6528">
                  <c:v>0.50422964813297255</c:v>
                </c:pt>
                <c:pt idx="6529">
                  <c:v>0.50431048294669567</c:v>
                </c:pt>
                <c:pt idx="6530">
                  <c:v>0.50439170853645221</c:v>
                </c:pt>
                <c:pt idx="6531">
                  <c:v>0.50447081277059991</c:v>
                </c:pt>
                <c:pt idx="6532">
                  <c:v>0.5045491912778286</c:v>
                </c:pt>
                <c:pt idx="6533">
                  <c:v>0.50462740230961489</c:v>
                </c:pt>
                <c:pt idx="6534">
                  <c:v>0.50470684149464806</c:v>
                </c:pt>
                <c:pt idx="6535">
                  <c:v>0.50478868116102793</c:v>
                </c:pt>
                <c:pt idx="6536">
                  <c:v>0.50485310338135714</c:v>
                </c:pt>
                <c:pt idx="6537">
                  <c:v>0.50493326829330931</c:v>
                </c:pt>
                <c:pt idx="6538">
                  <c:v>0.50501220505201405</c:v>
                </c:pt>
                <c:pt idx="6539">
                  <c:v>0.50509337481662286</c:v>
                </c:pt>
                <c:pt idx="6540">
                  <c:v>0.50517549360874103</c:v>
                </c:pt>
                <c:pt idx="6541">
                  <c:v>0.50525604929672607</c:v>
                </c:pt>
                <c:pt idx="6542">
                  <c:v>0.50533638168412087</c:v>
                </c:pt>
                <c:pt idx="6543">
                  <c:v>0.50541900290256736</c:v>
                </c:pt>
                <c:pt idx="6544">
                  <c:v>0.50549766053553413</c:v>
                </c:pt>
                <c:pt idx="6545">
                  <c:v>0.50557961185220923</c:v>
                </c:pt>
                <c:pt idx="6546">
                  <c:v>0.50565899521209501</c:v>
                </c:pt>
                <c:pt idx="6547">
                  <c:v>0.50574033245214678</c:v>
                </c:pt>
                <c:pt idx="6548">
                  <c:v>0.50581876678452309</c:v>
                </c:pt>
                <c:pt idx="6549">
                  <c:v>0.50590060645090318</c:v>
                </c:pt>
                <c:pt idx="6550">
                  <c:v>0.5059790407832796</c:v>
                </c:pt>
                <c:pt idx="6551">
                  <c:v>0.50606071297421662</c:v>
                </c:pt>
                <c:pt idx="6552">
                  <c:v>0.50614143613764473</c:v>
                </c:pt>
                <c:pt idx="6553">
                  <c:v>0.50622093114782551</c:v>
                </c:pt>
                <c:pt idx="6554">
                  <c:v>0.50630020285741584</c:v>
                </c:pt>
                <c:pt idx="6555">
                  <c:v>0.50637880466523522</c:v>
                </c:pt>
                <c:pt idx="6556">
                  <c:v>0.50645852297600646</c:v>
                </c:pt>
                <c:pt idx="6557">
                  <c:v>0.50653762721015394</c:v>
                </c:pt>
                <c:pt idx="6558">
                  <c:v>0.50661567076649738</c:v>
                </c:pt>
                <c:pt idx="6559">
                  <c:v>0.50669466335034974</c:v>
                </c:pt>
                <c:pt idx="6560">
                  <c:v>0.5067740467102354</c:v>
                </c:pt>
                <c:pt idx="6561">
                  <c:v>0.50685404414674451</c:v>
                </c:pt>
                <c:pt idx="6562">
                  <c:v>0.5069342648838443</c:v>
                </c:pt>
                <c:pt idx="6563">
                  <c:v>0.50701437397064852</c:v>
                </c:pt>
                <c:pt idx="6564">
                  <c:v>0.50709599033643837</c:v>
                </c:pt>
                <c:pt idx="6565">
                  <c:v>0.50717654602442352</c:v>
                </c:pt>
                <c:pt idx="6566">
                  <c:v>0.50725654346093252</c:v>
                </c:pt>
                <c:pt idx="6567">
                  <c:v>0.5073371549740654</c:v>
                </c:pt>
                <c:pt idx="6568">
                  <c:v>0.50741838056382194</c:v>
                </c:pt>
                <c:pt idx="6569">
                  <c:v>0.50750016440505441</c:v>
                </c:pt>
                <c:pt idx="6570">
                  <c:v>0.50758194824628677</c:v>
                </c:pt>
                <c:pt idx="6571">
                  <c:v>0.50765597239200322</c:v>
                </c:pt>
                <c:pt idx="6572">
                  <c:v>0.50773775623323558</c:v>
                </c:pt>
                <c:pt idx="6573">
                  <c:v>0.50782015415109161</c:v>
                </c:pt>
                <c:pt idx="6574">
                  <c:v>0.50790221711806194</c:v>
                </c:pt>
                <c:pt idx="6575">
                  <c:v>0.50798148882765215</c:v>
                </c:pt>
                <c:pt idx="6576">
                  <c:v>0.5080614862641617</c:v>
                </c:pt>
                <c:pt idx="6577">
                  <c:v>0.50813925069476684</c:v>
                </c:pt>
                <c:pt idx="6578">
                  <c:v>0.50821930395642356</c:v>
                </c:pt>
                <c:pt idx="6579">
                  <c:v>0.50829930139293278</c:v>
                </c:pt>
                <c:pt idx="6580">
                  <c:v>0.50837807067619512</c:v>
                </c:pt>
                <c:pt idx="6581">
                  <c:v>0.50845896131506563</c:v>
                </c:pt>
                <c:pt idx="6582">
                  <c:v>0.50853951700305111</c:v>
                </c:pt>
                <c:pt idx="6583">
                  <c:v>0.50861996104074092</c:v>
                </c:pt>
                <c:pt idx="6584">
                  <c:v>0.50869995847725047</c:v>
                </c:pt>
                <c:pt idx="6585">
                  <c:v>0.50878101659156394</c:v>
                </c:pt>
                <c:pt idx="6586">
                  <c:v>0.5088619630555824</c:v>
                </c:pt>
                <c:pt idx="6587">
                  <c:v>0.50894257456871517</c:v>
                </c:pt>
                <c:pt idx="6588">
                  <c:v>0.5090234652075859</c:v>
                </c:pt>
                <c:pt idx="6589">
                  <c:v>0.50910580730029442</c:v>
                </c:pt>
                <c:pt idx="6590">
                  <c:v>0.5091837392063423</c:v>
                </c:pt>
                <c:pt idx="6591">
                  <c:v>0.5092625084896043</c:v>
                </c:pt>
                <c:pt idx="6592">
                  <c:v>0.50934323165303264</c:v>
                </c:pt>
                <c:pt idx="6593">
                  <c:v>0.5094235082152796</c:v>
                </c:pt>
                <c:pt idx="6594">
                  <c:v>0.50950389642782212</c:v>
                </c:pt>
                <c:pt idx="6595">
                  <c:v>0.5095837263888886</c:v>
                </c:pt>
                <c:pt idx="6596">
                  <c:v>0.50966422625172603</c:v>
                </c:pt>
                <c:pt idx="6597">
                  <c:v>0.50974522854089221</c:v>
                </c:pt>
                <c:pt idx="6598">
                  <c:v>0.50982377452356364</c:v>
                </c:pt>
                <c:pt idx="6599">
                  <c:v>0.50989411420953834</c:v>
                </c:pt>
                <c:pt idx="6600">
                  <c:v>0.50997411164604745</c:v>
                </c:pt>
                <c:pt idx="6601">
                  <c:v>0.51005589548727992</c:v>
                </c:pt>
                <c:pt idx="6602">
                  <c:v>0.51013807010454559</c:v>
                </c:pt>
                <c:pt idx="6603">
                  <c:v>0.51021661608721702</c:v>
                </c:pt>
                <c:pt idx="6604">
                  <c:v>0.51029616692254542</c:v>
                </c:pt>
                <c:pt idx="6605">
                  <c:v>0.51037666678538307</c:v>
                </c:pt>
                <c:pt idx="6606">
                  <c:v>0.51045454286628356</c:v>
                </c:pt>
                <c:pt idx="6607">
                  <c:v>0.51053297719865987</c:v>
                </c:pt>
                <c:pt idx="6608">
                  <c:v>0.51061247220884098</c:v>
                </c:pt>
                <c:pt idx="6609">
                  <c:v>0.5106928604213834</c:v>
                </c:pt>
                <c:pt idx="6610">
                  <c:v>0.51077548163982978</c:v>
                </c:pt>
                <c:pt idx="6611">
                  <c:v>0.51085575820207685</c:v>
                </c:pt>
                <c:pt idx="6612">
                  <c:v>0.51093581146373379</c:v>
                </c:pt>
                <c:pt idx="6613">
                  <c:v>0.51101497152302888</c:v>
                </c:pt>
                <c:pt idx="6614">
                  <c:v>0.5110966437139659</c:v>
                </c:pt>
                <c:pt idx="6615">
                  <c:v>0.51117714357680366</c:v>
                </c:pt>
                <c:pt idx="6616">
                  <c:v>0.5112573084887555</c:v>
                </c:pt>
                <c:pt idx="6617">
                  <c:v>0.51133797582703588</c:v>
                </c:pt>
                <c:pt idx="6618">
                  <c:v>0.51141668928515038</c:v>
                </c:pt>
                <c:pt idx="6619">
                  <c:v>0.51149791487490681</c:v>
                </c:pt>
                <c:pt idx="6620">
                  <c:v>0.51157986619158224</c:v>
                </c:pt>
                <c:pt idx="6621">
                  <c:v>0.51165774227248262</c:v>
                </c:pt>
                <c:pt idx="6622">
                  <c:v>0.51173584165397346</c:v>
                </c:pt>
                <c:pt idx="6623">
                  <c:v>0.51181634151681088</c:v>
                </c:pt>
                <c:pt idx="6624">
                  <c:v>0.51189706468023899</c:v>
                </c:pt>
                <c:pt idx="6625">
                  <c:v>0.51197990919927572</c:v>
                </c:pt>
                <c:pt idx="6626">
                  <c:v>0.51206113478903204</c:v>
                </c:pt>
                <c:pt idx="6627">
                  <c:v>0.51214224872849334</c:v>
                </c:pt>
                <c:pt idx="6628">
                  <c:v>0.51222219033985483</c:v>
                </c:pt>
                <c:pt idx="6629">
                  <c:v>0.51230012224590293</c:v>
                </c:pt>
                <c:pt idx="6630">
                  <c:v>0.51238106870992128</c:v>
                </c:pt>
                <c:pt idx="6631">
                  <c:v>0.5124614569224637</c:v>
                </c:pt>
                <c:pt idx="6632">
                  <c:v>0.51254212426074408</c:v>
                </c:pt>
                <c:pt idx="6633">
                  <c:v>0.51262122849489211</c:v>
                </c:pt>
                <c:pt idx="6634">
                  <c:v>0.51270217495891013</c:v>
                </c:pt>
                <c:pt idx="6635">
                  <c:v>0.51278273064689561</c:v>
                </c:pt>
                <c:pt idx="6636">
                  <c:v>0.51286557516593212</c:v>
                </c:pt>
                <c:pt idx="6637">
                  <c:v>0.51294680075568866</c:v>
                </c:pt>
                <c:pt idx="6638">
                  <c:v>0.51302584916468874</c:v>
                </c:pt>
                <c:pt idx="6639">
                  <c:v>0.51310461844795063</c:v>
                </c:pt>
                <c:pt idx="6640">
                  <c:v>0.5131851741359359</c:v>
                </c:pt>
                <c:pt idx="6641">
                  <c:v>0.5132642783700837</c:v>
                </c:pt>
                <c:pt idx="6642">
                  <c:v>0.51334595056102084</c:v>
                </c:pt>
                <c:pt idx="6643">
                  <c:v>0.51342762275195786</c:v>
                </c:pt>
                <c:pt idx="6644">
                  <c:v>0.51350750853817195</c:v>
                </c:pt>
                <c:pt idx="6645">
                  <c:v>0.5135884550021903</c:v>
                </c:pt>
                <c:pt idx="6646">
                  <c:v>0.51366878738958521</c:v>
                </c:pt>
                <c:pt idx="6647">
                  <c:v>0.51375096200685066</c:v>
                </c:pt>
                <c:pt idx="6648">
                  <c:v>0.51383285749837848</c:v>
                </c:pt>
                <c:pt idx="6649">
                  <c:v>0.51391235250855927</c:v>
                </c:pt>
                <c:pt idx="6650">
                  <c:v>0.51399419217493914</c:v>
                </c:pt>
                <c:pt idx="6651">
                  <c:v>0.51407519446410521</c:v>
                </c:pt>
                <c:pt idx="6652">
                  <c:v>0.51415597345268071</c:v>
                </c:pt>
                <c:pt idx="6653">
                  <c:v>0.51423496603653318</c:v>
                </c:pt>
                <c:pt idx="6654">
                  <c:v>0.51431340036890949</c:v>
                </c:pt>
                <c:pt idx="6655">
                  <c:v>0.51439406770719009</c:v>
                </c:pt>
                <c:pt idx="6656">
                  <c:v>0.51447199961323808</c:v>
                </c:pt>
                <c:pt idx="6657">
                  <c:v>0.5145512154976809</c:v>
                </c:pt>
                <c:pt idx="6658">
                  <c:v>0.5146322736119946</c:v>
                </c:pt>
                <c:pt idx="6659">
                  <c:v>0.51471070794437102</c:v>
                </c:pt>
                <c:pt idx="6660">
                  <c:v>0.51479221265986552</c:v>
                </c:pt>
                <c:pt idx="6661">
                  <c:v>0.51485629992930881</c:v>
                </c:pt>
                <c:pt idx="6662">
                  <c:v>0.5149342318353568</c:v>
                </c:pt>
                <c:pt idx="6663">
                  <c:v>0.51501489917363741</c:v>
                </c:pt>
                <c:pt idx="6664">
                  <c:v>0.51509495243529435</c:v>
                </c:pt>
                <c:pt idx="6665">
                  <c:v>0.51517567559872235</c:v>
                </c:pt>
                <c:pt idx="6666">
                  <c:v>0.5152566778878882</c:v>
                </c:pt>
                <c:pt idx="6667">
                  <c:v>0.515337010275283</c:v>
                </c:pt>
                <c:pt idx="6668">
                  <c:v>0.51541583538369273</c:v>
                </c:pt>
                <c:pt idx="6669">
                  <c:v>0.51549717262374439</c:v>
                </c:pt>
                <c:pt idx="6670">
                  <c:v>0.51557482540405442</c:v>
                </c:pt>
                <c:pt idx="6671">
                  <c:v>0.51565627429440131</c:v>
                </c:pt>
                <c:pt idx="6672">
                  <c:v>0.51573722075841955</c:v>
                </c:pt>
                <c:pt idx="6673">
                  <c:v>0.51580024735005869</c:v>
                </c:pt>
                <c:pt idx="6674">
                  <c:v>0.51588007731112517</c:v>
                </c:pt>
                <c:pt idx="6675">
                  <c:v>0.51596080047455317</c:v>
                </c:pt>
                <c:pt idx="6676">
                  <c:v>0.51604163528827651</c:v>
                </c:pt>
                <c:pt idx="6677">
                  <c:v>0.51612051622183364</c:v>
                </c:pt>
                <c:pt idx="6678">
                  <c:v>0.51620291413968955</c:v>
                </c:pt>
                <c:pt idx="6679">
                  <c:v>0.51628157177265621</c:v>
                </c:pt>
                <c:pt idx="6680">
                  <c:v>0.51636062018165629</c:v>
                </c:pt>
                <c:pt idx="6681">
                  <c:v>0.5164412316947895</c:v>
                </c:pt>
                <c:pt idx="6682">
                  <c:v>0.51652156408218408</c:v>
                </c:pt>
                <c:pt idx="6683">
                  <c:v>0.51660301297253097</c:v>
                </c:pt>
                <c:pt idx="6684">
                  <c:v>0.51668317788448292</c:v>
                </c:pt>
                <c:pt idx="6685">
                  <c:v>0.51676501755086302</c:v>
                </c:pt>
                <c:pt idx="6686">
                  <c:v>0.51684389848442025</c:v>
                </c:pt>
                <c:pt idx="6687">
                  <c:v>0.51692277941797748</c:v>
                </c:pt>
                <c:pt idx="6688">
                  <c:v>0.5170020511275677</c:v>
                </c:pt>
                <c:pt idx="6689">
                  <c:v>0.51708400244424302</c:v>
                </c:pt>
                <c:pt idx="6690">
                  <c:v>0.51716422318134259</c:v>
                </c:pt>
                <c:pt idx="6691">
                  <c:v>0.51724544877109913</c:v>
                </c:pt>
                <c:pt idx="6692">
                  <c:v>0.51732511125672276</c:v>
                </c:pt>
                <c:pt idx="6693">
                  <c:v>0.51740611354588872</c:v>
                </c:pt>
                <c:pt idx="6694">
                  <c:v>0.51747913283894809</c:v>
                </c:pt>
                <c:pt idx="6695">
                  <c:v>0.51756041425385213</c:v>
                </c:pt>
                <c:pt idx="6696">
                  <c:v>0.51764013256462349</c:v>
                </c:pt>
                <c:pt idx="6697">
                  <c:v>0.51771583146476752</c:v>
                </c:pt>
                <c:pt idx="6698">
                  <c:v>0.51779688957908099</c:v>
                </c:pt>
                <c:pt idx="6699">
                  <c:v>0.51787828264428026</c:v>
                </c:pt>
                <c:pt idx="6700">
                  <c:v>0.51795950823403669</c:v>
                </c:pt>
                <c:pt idx="6701">
                  <c:v>0.51803972897113604</c:v>
                </c:pt>
                <c:pt idx="6702">
                  <c:v>0.51811933563161217</c:v>
                </c:pt>
                <c:pt idx="6703">
                  <c:v>0.51819922141782615</c:v>
                </c:pt>
                <c:pt idx="6704">
                  <c:v>0.51827821400167862</c:v>
                </c:pt>
                <c:pt idx="6705">
                  <c:v>0.51835670415920243</c:v>
                </c:pt>
                <c:pt idx="6706">
                  <c:v>0.51843647829512152</c:v>
                </c:pt>
                <c:pt idx="6707">
                  <c:v>0.51851697815795872</c:v>
                </c:pt>
                <c:pt idx="6708">
                  <c:v>0.51859725472020612</c:v>
                </c:pt>
                <c:pt idx="6709">
                  <c:v>0.5186782011842247</c:v>
                </c:pt>
                <c:pt idx="6710">
                  <c:v>0.51875970589971909</c:v>
                </c:pt>
                <c:pt idx="6711">
                  <c:v>0.51883819605724302</c:v>
                </c:pt>
                <c:pt idx="6712">
                  <c:v>0.51891746776683334</c:v>
                </c:pt>
                <c:pt idx="6713">
                  <c:v>0.51899690695186662</c:v>
                </c:pt>
                <c:pt idx="6714">
                  <c:v>0.51907506215850552</c:v>
                </c:pt>
                <c:pt idx="6715">
                  <c:v>0.51915466881898131</c:v>
                </c:pt>
                <c:pt idx="6716">
                  <c:v>0.51923555945785194</c:v>
                </c:pt>
                <c:pt idx="6717">
                  <c:v>0.5193168966979036</c:v>
                </c:pt>
                <c:pt idx="6718">
                  <c:v>0.51939577763146094</c:v>
                </c:pt>
                <c:pt idx="6719">
                  <c:v>0.51947756147269331</c:v>
                </c:pt>
                <c:pt idx="6720">
                  <c:v>0.51955778220979298</c:v>
                </c:pt>
                <c:pt idx="6721">
                  <c:v>0.51963660731820271</c:v>
                </c:pt>
                <c:pt idx="6722">
                  <c:v>0.51971498582543141</c:v>
                </c:pt>
                <c:pt idx="6723">
                  <c:v>0.51979459248590765</c:v>
                </c:pt>
                <c:pt idx="6724">
                  <c:v>0.51987570642536873</c:v>
                </c:pt>
                <c:pt idx="6725">
                  <c:v>0.51995737861630587</c:v>
                </c:pt>
                <c:pt idx="6726">
                  <c:v>0.52003787847914351</c:v>
                </c:pt>
                <c:pt idx="6727">
                  <c:v>0.52011915989404733</c:v>
                </c:pt>
                <c:pt idx="6728">
                  <c:v>0.52019859907908073</c:v>
                </c:pt>
                <c:pt idx="6729">
                  <c:v>0.52027653098512872</c:v>
                </c:pt>
                <c:pt idx="6730">
                  <c:v>0.52035753327429479</c:v>
                </c:pt>
                <c:pt idx="6731">
                  <c:v>0.52043847973831303</c:v>
                </c:pt>
                <c:pt idx="6732">
                  <c:v>0.5205170815461323</c:v>
                </c:pt>
                <c:pt idx="6733">
                  <c:v>0.52059618578027977</c:v>
                </c:pt>
                <c:pt idx="6734">
                  <c:v>0.52067579244075612</c:v>
                </c:pt>
                <c:pt idx="6735">
                  <c:v>0.5207536685216565</c:v>
                </c:pt>
                <c:pt idx="6736">
                  <c:v>0.52083299605639444</c:v>
                </c:pt>
                <c:pt idx="6737">
                  <c:v>0.52091405417070802</c:v>
                </c:pt>
                <c:pt idx="6738">
                  <c:v>0.52099488898443125</c:v>
                </c:pt>
                <c:pt idx="6739">
                  <c:v>0.52107555632271163</c:v>
                </c:pt>
                <c:pt idx="6740">
                  <c:v>0.52115756346453457</c:v>
                </c:pt>
                <c:pt idx="6741">
                  <c:v>0.52123862157884804</c:v>
                </c:pt>
                <c:pt idx="6742">
                  <c:v>0.52131973551830924</c:v>
                </c:pt>
                <c:pt idx="6743">
                  <c:v>0.52140045868173723</c:v>
                </c:pt>
                <c:pt idx="6744">
                  <c:v>0.5214795070907372</c:v>
                </c:pt>
                <c:pt idx="6745">
                  <c:v>0.52155855549973729</c:v>
                </c:pt>
                <c:pt idx="6746">
                  <c:v>0.52164050681641261</c:v>
                </c:pt>
                <c:pt idx="6747">
                  <c:v>0.52172072755351229</c:v>
                </c:pt>
                <c:pt idx="6748">
                  <c:v>0.52180128324149744</c:v>
                </c:pt>
                <c:pt idx="6749">
                  <c:v>0.5218814481534495</c:v>
                </c:pt>
                <c:pt idx="6750">
                  <c:v>0.52196133393966337</c:v>
                </c:pt>
                <c:pt idx="6751">
                  <c:v>0.52204233622882945</c:v>
                </c:pt>
                <c:pt idx="6752">
                  <c:v>0.52212272444137164</c:v>
                </c:pt>
                <c:pt idx="6753">
                  <c:v>0.52220556896040848</c:v>
                </c:pt>
                <c:pt idx="6754">
                  <c:v>0.52228601299809851</c:v>
                </c:pt>
                <c:pt idx="6755">
                  <c:v>0.52235607355833502</c:v>
                </c:pt>
                <c:pt idx="6756">
                  <c:v>0.52243746662353441</c:v>
                </c:pt>
                <c:pt idx="6757">
                  <c:v>0.52251528687928717</c:v>
                </c:pt>
                <c:pt idx="6758">
                  <c:v>0.52259589839241993</c:v>
                </c:pt>
                <c:pt idx="6759">
                  <c:v>0.52266835943400347</c:v>
                </c:pt>
                <c:pt idx="6760">
                  <c:v>0.52274651464064181</c:v>
                </c:pt>
                <c:pt idx="6761">
                  <c:v>0.52282494897301834</c:v>
                </c:pt>
                <c:pt idx="6762">
                  <c:v>0.5229047231089371</c:v>
                </c:pt>
                <c:pt idx="6763">
                  <c:v>0.52298583704839852</c:v>
                </c:pt>
                <c:pt idx="6764">
                  <c:v>0.52306678351241642</c:v>
                </c:pt>
                <c:pt idx="6765">
                  <c:v>0.52314532949508841</c:v>
                </c:pt>
                <c:pt idx="6766">
                  <c:v>0.52322415460349803</c:v>
                </c:pt>
                <c:pt idx="6767">
                  <c:v>0.52330270058616957</c:v>
                </c:pt>
                <c:pt idx="6768">
                  <c:v>0.52338286549812152</c:v>
                </c:pt>
                <c:pt idx="6769">
                  <c:v>0.5234623605083023</c:v>
                </c:pt>
                <c:pt idx="6770">
                  <c:v>0.52354308367173052</c:v>
                </c:pt>
                <c:pt idx="6771">
                  <c:v>0.52362347188427283</c:v>
                </c:pt>
                <c:pt idx="6772">
                  <c:v>0.52370257611842064</c:v>
                </c:pt>
                <c:pt idx="6773">
                  <c:v>0.52378363423273411</c:v>
                </c:pt>
                <c:pt idx="6774">
                  <c:v>0.52385888653169754</c:v>
                </c:pt>
                <c:pt idx="6775">
                  <c:v>0.52393877231791142</c:v>
                </c:pt>
                <c:pt idx="6776">
                  <c:v>0.52401882557956825</c:v>
                </c:pt>
                <c:pt idx="6777">
                  <c:v>0.52409999534417728</c:v>
                </c:pt>
                <c:pt idx="6778">
                  <c:v>0.52418105345849075</c:v>
                </c:pt>
                <c:pt idx="6779">
                  <c:v>0.52426133002073771</c:v>
                </c:pt>
                <c:pt idx="6780">
                  <c:v>0.52434277891108449</c:v>
                </c:pt>
                <c:pt idx="6781">
                  <c:v>0.52442110159316591</c:v>
                </c:pt>
                <c:pt idx="6782">
                  <c:v>0.52450042912790384</c:v>
                </c:pt>
                <c:pt idx="6783">
                  <c:v>0.52458238044457917</c:v>
                </c:pt>
                <c:pt idx="6784">
                  <c:v>0.52466215458049792</c:v>
                </c:pt>
                <c:pt idx="6785">
                  <c:v>0.52474159376553131</c:v>
                </c:pt>
                <c:pt idx="6786">
                  <c:v>0.52482108877571199</c:v>
                </c:pt>
                <c:pt idx="6787">
                  <c:v>0.52490197941458294</c:v>
                </c:pt>
                <c:pt idx="6788">
                  <c:v>0.52498102782358302</c:v>
                </c:pt>
                <c:pt idx="6789">
                  <c:v>0.52505879225418839</c:v>
                </c:pt>
                <c:pt idx="6790">
                  <c:v>0.52513828726436884</c:v>
                </c:pt>
                <c:pt idx="6791">
                  <c:v>0.52521839635117351</c:v>
                </c:pt>
                <c:pt idx="6792">
                  <c:v>0.52529817048709238</c:v>
                </c:pt>
                <c:pt idx="6793">
                  <c:v>0.5253774980218302</c:v>
                </c:pt>
                <c:pt idx="6794">
                  <c:v>0.52545738380804408</c:v>
                </c:pt>
                <c:pt idx="6795">
                  <c:v>0.52552001962365025</c:v>
                </c:pt>
                <c:pt idx="6796">
                  <c:v>0.52560264084209651</c:v>
                </c:pt>
                <c:pt idx="6797">
                  <c:v>0.52568135430021101</c:v>
                </c:pt>
                <c:pt idx="6798">
                  <c:v>0.5257600677583254</c:v>
                </c:pt>
                <c:pt idx="6799">
                  <c:v>0.52584056762116294</c:v>
                </c:pt>
                <c:pt idx="6800">
                  <c:v>0.52592117913429581</c:v>
                </c:pt>
                <c:pt idx="6801">
                  <c:v>0.52600380035274219</c:v>
                </c:pt>
                <c:pt idx="6802">
                  <c:v>0.52608256963600419</c:v>
                </c:pt>
                <c:pt idx="6803">
                  <c:v>0.52616217629648032</c:v>
                </c:pt>
                <c:pt idx="6804">
                  <c:v>0.52624440673889372</c:v>
                </c:pt>
                <c:pt idx="6805">
                  <c:v>0.52632546485320697</c:v>
                </c:pt>
                <c:pt idx="6806">
                  <c:v>0.52640607636633974</c:v>
                </c:pt>
                <c:pt idx="6807">
                  <c:v>0.52648869758478634</c:v>
                </c:pt>
                <c:pt idx="6808">
                  <c:v>0.52656322415683066</c:v>
                </c:pt>
                <c:pt idx="6809">
                  <c:v>0.52664350071907795</c:v>
                </c:pt>
                <c:pt idx="6810">
                  <c:v>0.52672199087660199</c:v>
                </c:pt>
                <c:pt idx="6811">
                  <c:v>0.52680103928560207</c:v>
                </c:pt>
                <c:pt idx="6812">
                  <c:v>0.52688248817594863</c:v>
                </c:pt>
                <c:pt idx="6813">
                  <c:v>0.52696376959085267</c:v>
                </c:pt>
                <c:pt idx="6814">
                  <c:v>0.52704600003326596</c:v>
                </c:pt>
                <c:pt idx="6815">
                  <c:v>0.52712672319669396</c:v>
                </c:pt>
                <c:pt idx="6816">
                  <c:v>0.52720956771573058</c:v>
                </c:pt>
                <c:pt idx="6817">
                  <c:v>0.52728889525046863</c:v>
                </c:pt>
                <c:pt idx="6818">
                  <c:v>0.52736783200917381</c:v>
                </c:pt>
                <c:pt idx="6819">
                  <c:v>0.52744660129243559</c:v>
                </c:pt>
                <c:pt idx="6820">
                  <c:v>0.52752520310025486</c:v>
                </c:pt>
                <c:pt idx="6821">
                  <c:v>0.5276044748098454</c:v>
                </c:pt>
                <c:pt idx="6822">
                  <c:v>0.52768514214812579</c:v>
                </c:pt>
                <c:pt idx="6823">
                  <c:v>0.52776502793433966</c:v>
                </c:pt>
                <c:pt idx="6824">
                  <c:v>0.52784614187380086</c:v>
                </c:pt>
                <c:pt idx="6825">
                  <c:v>0.52792686503722863</c:v>
                </c:pt>
                <c:pt idx="6826">
                  <c:v>0.52800719742462354</c:v>
                </c:pt>
                <c:pt idx="6827">
                  <c:v>0.52808624583362351</c:v>
                </c:pt>
                <c:pt idx="6828">
                  <c:v>0.52816797384970848</c:v>
                </c:pt>
                <c:pt idx="6829">
                  <c:v>0.52824836206225079</c:v>
                </c:pt>
                <c:pt idx="6830">
                  <c:v>0.52831825514704456</c:v>
                </c:pt>
                <c:pt idx="6831">
                  <c:v>0.52839881083502993</c:v>
                </c:pt>
                <c:pt idx="6832">
                  <c:v>0.52847752429314432</c:v>
                </c:pt>
                <c:pt idx="6833">
                  <c:v>0.52855651687699667</c:v>
                </c:pt>
                <c:pt idx="6834">
                  <c:v>0.52863707256498216</c:v>
                </c:pt>
                <c:pt idx="6835">
                  <c:v>0.52871969378342853</c:v>
                </c:pt>
                <c:pt idx="6836">
                  <c:v>0.52880125432407066</c:v>
                </c:pt>
                <c:pt idx="6837">
                  <c:v>0.52888153088631751</c:v>
                </c:pt>
                <c:pt idx="6838">
                  <c:v>0.52896230987489312</c:v>
                </c:pt>
                <c:pt idx="6839">
                  <c:v>0.52904364711494478</c:v>
                </c:pt>
                <c:pt idx="6840">
                  <c:v>0.52912492852984883</c:v>
                </c:pt>
                <c:pt idx="6841">
                  <c:v>0.52920687984652393</c:v>
                </c:pt>
                <c:pt idx="6842">
                  <c:v>0.52928592825552412</c:v>
                </c:pt>
                <c:pt idx="6843">
                  <c:v>0.52936838199852743</c:v>
                </c:pt>
                <c:pt idx="6844">
                  <c:v>0.52944888186136518</c:v>
                </c:pt>
                <c:pt idx="6845">
                  <c:v>0.52952887929787462</c:v>
                </c:pt>
                <c:pt idx="6846">
                  <c:v>0.52960731363025093</c:v>
                </c:pt>
                <c:pt idx="6847">
                  <c:v>0.52968680864043183</c:v>
                </c:pt>
                <c:pt idx="6848">
                  <c:v>0.52976568957398917</c:v>
                </c:pt>
                <c:pt idx="6849">
                  <c:v>0.52984674768830264</c:v>
                </c:pt>
                <c:pt idx="6850">
                  <c:v>0.52992568444700761</c:v>
                </c:pt>
                <c:pt idx="6851">
                  <c:v>0.53000545858292647</c:v>
                </c:pt>
                <c:pt idx="6852">
                  <c:v>0.53008679582297769</c:v>
                </c:pt>
                <c:pt idx="6853">
                  <c:v>0.53016629083315869</c:v>
                </c:pt>
                <c:pt idx="6854">
                  <c:v>0.53024723729717727</c:v>
                </c:pt>
                <c:pt idx="6855">
                  <c:v>0.5303285745372287</c:v>
                </c:pt>
                <c:pt idx="6856">
                  <c:v>0.53041052585390369</c:v>
                </c:pt>
                <c:pt idx="6857">
                  <c:v>0.53048929513716592</c:v>
                </c:pt>
                <c:pt idx="6858">
                  <c:v>0.53057186053046479</c:v>
                </c:pt>
                <c:pt idx="6859">
                  <c:v>0.53065029486284132</c:v>
                </c:pt>
                <c:pt idx="6860">
                  <c:v>0.53072939909698891</c:v>
                </c:pt>
                <c:pt idx="6861">
                  <c:v>0.53080945235864585</c:v>
                </c:pt>
                <c:pt idx="6862">
                  <c:v>0.530890008046631</c:v>
                </c:pt>
                <c:pt idx="6863">
                  <c:v>0.53096883315504073</c:v>
                </c:pt>
                <c:pt idx="6864">
                  <c:v>0.53103894954042474</c:v>
                </c:pt>
                <c:pt idx="6865">
                  <c:v>0.53111950522841012</c:v>
                </c:pt>
                <c:pt idx="6866">
                  <c:v>0.53119961431521479</c:v>
                </c:pt>
                <c:pt idx="6867">
                  <c:v>0.53127866272421453</c:v>
                </c:pt>
                <c:pt idx="6868">
                  <c:v>0.53135743200747687</c:v>
                </c:pt>
                <c:pt idx="6869">
                  <c:v>0.53143826682119988</c:v>
                </c:pt>
                <c:pt idx="6870">
                  <c:v>0.53151859920859468</c:v>
                </c:pt>
                <c:pt idx="6871">
                  <c:v>0.53159960149776053</c:v>
                </c:pt>
                <c:pt idx="6872">
                  <c:v>0.53168121786355049</c:v>
                </c:pt>
                <c:pt idx="6873">
                  <c:v>0.53176194102697827</c:v>
                </c:pt>
                <c:pt idx="6874">
                  <c:v>0.5318411569114212</c:v>
                </c:pt>
                <c:pt idx="6875">
                  <c:v>0.53191579513376086</c:v>
                </c:pt>
                <c:pt idx="6876">
                  <c:v>0.53199651829718897</c:v>
                </c:pt>
                <c:pt idx="6877">
                  <c:v>0.53207445020323707</c:v>
                </c:pt>
                <c:pt idx="6878">
                  <c:v>0.53215338696194159</c:v>
                </c:pt>
                <c:pt idx="6879">
                  <c:v>0.53223489167743609</c:v>
                </c:pt>
                <c:pt idx="6880">
                  <c:v>0.53231427503732176</c:v>
                </c:pt>
                <c:pt idx="6881">
                  <c:v>0.53239220694336986</c:v>
                </c:pt>
                <c:pt idx="6882">
                  <c:v>0.5324730975822406</c:v>
                </c:pt>
                <c:pt idx="6883">
                  <c:v>0.53255086201284596</c:v>
                </c:pt>
                <c:pt idx="6884">
                  <c:v>0.53263141770083133</c:v>
                </c:pt>
                <c:pt idx="6885">
                  <c:v>0.5327132573672112</c:v>
                </c:pt>
                <c:pt idx="6886">
                  <c:v>0.53279453878211525</c:v>
                </c:pt>
                <c:pt idx="6887">
                  <c:v>0.53287542942098609</c:v>
                </c:pt>
                <c:pt idx="6888">
                  <c:v>0.5329526914252628</c:v>
                </c:pt>
                <c:pt idx="6889">
                  <c:v>0.53303179565941061</c:v>
                </c:pt>
                <c:pt idx="6890">
                  <c:v>0.53311112319414855</c:v>
                </c:pt>
                <c:pt idx="6891">
                  <c:v>0.5331924604342001</c:v>
                </c:pt>
                <c:pt idx="6892">
                  <c:v>0.53327424427543269</c:v>
                </c:pt>
                <c:pt idx="6893">
                  <c:v>0.53335122715397154</c:v>
                </c:pt>
                <c:pt idx="6894">
                  <c:v>0.53343178284195647</c:v>
                </c:pt>
                <c:pt idx="6895">
                  <c:v>0.53351166862817079</c:v>
                </c:pt>
                <c:pt idx="6896">
                  <c:v>0.53358960053421878</c:v>
                </c:pt>
                <c:pt idx="6897">
                  <c:v>0.53366870476836636</c:v>
                </c:pt>
                <c:pt idx="6898">
                  <c:v>0.53374970705753244</c:v>
                </c:pt>
                <c:pt idx="6899">
                  <c:v>0.53383171419935527</c:v>
                </c:pt>
                <c:pt idx="6900">
                  <c:v>0.53391171163586448</c:v>
                </c:pt>
                <c:pt idx="6901">
                  <c:v>0.53399031344368375</c:v>
                </c:pt>
                <c:pt idx="6902">
                  <c:v>0.53407159485858779</c:v>
                </c:pt>
                <c:pt idx="6903">
                  <c:v>0.53415187142083498</c:v>
                </c:pt>
                <c:pt idx="6904">
                  <c:v>0.53423343196147677</c:v>
                </c:pt>
                <c:pt idx="6905">
                  <c:v>0.53431086144119644</c:v>
                </c:pt>
                <c:pt idx="6906">
                  <c:v>0.53439353848479054</c:v>
                </c:pt>
                <c:pt idx="6907">
                  <c:v>0.53447426164821843</c:v>
                </c:pt>
                <c:pt idx="6908">
                  <c:v>0.53454828579393443</c:v>
                </c:pt>
                <c:pt idx="6909">
                  <c:v>0.53463090701238103</c:v>
                </c:pt>
                <c:pt idx="6910">
                  <c:v>0.53470978794593826</c:v>
                </c:pt>
                <c:pt idx="6911">
                  <c:v>0.53478989703274271</c:v>
                </c:pt>
                <c:pt idx="6912">
                  <c:v>0.53487017359499001</c:v>
                </c:pt>
                <c:pt idx="6913">
                  <c:v>0.5349285666993786</c:v>
                </c:pt>
                <c:pt idx="6914">
                  <c:v>0.53500750345808334</c:v>
                </c:pt>
                <c:pt idx="6915">
                  <c:v>0.53508560283957429</c:v>
                </c:pt>
                <c:pt idx="6916">
                  <c:v>0.53516744250595394</c:v>
                </c:pt>
                <c:pt idx="6917">
                  <c:v>0.5352459884886257</c:v>
                </c:pt>
                <c:pt idx="6918">
                  <c:v>0.53532732572867736</c:v>
                </c:pt>
                <c:pt idx="6919">
                  <c:v>0.53540977947168089</c:v>
                </c:pt>
                <c:pt idx="6920">
                  <c:v>0.53548860458009062</c:v>
                </c:pt>
                <c:pt idx="6921">
                  <c:v>0.53556742968850024</c:v>
                </c:pt>
                <c:pt idx="6922">
                  <c:v>0.53564999508179922</c:v>
                </c:pt>
                <c:pt idx="6923">
                  <c:v>0.5357326163002456</c:v>
                </c:pt>
                <c:pt idx="6924">
                  <c:v>0.53581361858941168</c:v>
                </c:pt>
                <c:pt idx="6925">
                  <c:v>0.5358877543854228</c:v>
                </c:pt>
                <c:pt idx="6926">
                  <c:v>0.53596708192016052</c:v>
                </c:pt>
                <c:pt idx="6927">
                  <c:v>0.53604585120342296</c:v>
                </c:pt>
                <c:pt idx="6928">
                  <c:v>0.53612696514288394</c:v>
                </c:pt>
                <c:pt idx="6929">
                  <c:v>0.53620584607644139</c:v>
                </c:pt>
                <c:pt idx="6930">
                  <c:v>0.5362850619608841</c:v>
                </c:pt>
                <c:pt idx="6931">
                  <c:v>0.53636438949562182</c:v>
                </c:pt>
                <c:pt idx="6932">
                  <c:v>0.53644332625432689</c:v>
                </c:pt>
                <c:pt idx="6933">
                  <c:v>0.53651668049827184</c:v>
                </c:pt>
                <c:pt idx="6934">
                  <c:v>0.53659639880904297</c:v>
                </c:pt>
                <c:pt idx="6935">
                  <c:v>0.53667745692335678</c:v>
                </c:pt>
                <c:pt idx="6936">
                  <c:v>0.53675929658973698</c:v>
                </c:pt>
                <c:pt idx="6937">
                  <c:v>0.5368401872286076</c:v>
                </c:pt>
                <c:pt idx="6938">
                  <c:v>0.53691957058849338</c:v>
                </c:pt>
                <c:pt idx="6939">
                  <c:v>0.53700074035310219</c:v>
                </c:pt>
                <c:pt idx="6940">
                  <c:v>0.5370819659428584</c:v>
                </c:pt>
                <c:pt idx="6941">
                  <c:v>0.5371622983302532</c:v>
                </c:pt>
                <c:pt idx="6942">
                  <c:v>0.53724302149368142</c:v>
                </c:pt>
                <c:pt idx="6943">
                  <c:v>0.53732352135651873</c:v>
                </c:pt>
                <c:pt idx="6944">
                  <c:v>0.53740357461817578</c:v>
                </c:pt>
                <c:pt idx="6945">
                  <c:v>0.53748184147510947</c:v>
                </c:pt>
                <c:pt idx="6946">
                  <c:v>0.53756077823381421</c:v>
                </c:pt>
                <c:pt idx="6947">
                  <c:v>0.53764200382357075</c:v>
                </c:pt>
                <c:pt idx="6948">
                  <c:v>0.53772161048404676</c:v>
                </c:pt>
                <c:pt idx="6949">
                  <c:v>0.53780389675160745</c:v>
                </c:pt>
                <c:pt idx="6950">
                  <c:v>0.53788389418811677</c:v>
                </c:pt>
                <c:pt idx="6951">
                  <c:v>0.53796545472875867</c:v>
                </c:pt>
                <c:pt idx="6952">
                  <c:v>0.53804310750906881</c:v>
                </c:pt>
                <c:pt idx="6953">
                  <c:v>0.53812450057426797</c:v>
                </c:pt>
                <c:pt idx="6954">
                  <c:v>0.53820393975930114</c:v>
                </c:pt>
                <c:pt idx="6955">
                  <c:v>0.53828187166534924</c:v>
                </c:pt>
                <c:pt idx="6956">
                  <c:v>0.53836013852228282</c:v>
                </c:pt>
                <c:pt idx="6957">
                  <c:v>0.53843980100790656</c:v>
                </c:pt>
                <c:pt idx="6958">
                  <c:v>0.53851974261926827</c:v>
                </c:pt>
                <c:pt idx="6959">
                  <c:v>0.53860236383771443</c:v>
                </c:pt>
                <c:pt idx="6960">
                  <c:v>0.5386820821484859</c:v>
                </c:pt>
                <c:pt idx="6961">
                  <c:v>0.53876319608794687</c:v>
                </c:pt>
                <c:pt idx="6962">
                  <c:v>0.53884403090167032</c:v>
                </c:pt>
                <c:pt idx="6963">
                  <c:v>0.53892330261126054</c:v>
                </c:pt>
                <c:pt idx="6964">
                  <c:v>0.5390023510202604</c:v>
                </c:pt>
                <c:pt idx="6965">
                  <c:v>0.53908290670824577</c:v>
                </c:pt>
                <c:pt idx="6966">
                  <c:v>0.53916379734711661</c:v>
                </c:pt>
                <c:pt idx="6967">
                  <c:v>0.53924468798598757</c:v>
                </c:pt>
                <c:pt idx="6968">
                  <c:v>0.53932334561895412</c:v>
                </c:pt>
                <c:pt idx="6969">
                  <c:v>0.53940127752500244</c:v>
                </c:pt>
                <c:pt idx="6970">
                  <c:v>0.5394814982621019</c:v>
                </c:pt>
                <c:pt idx="6971">
                  <c:v>0.53955970929388819</c:v>
                </c:pt>
                <c:pt idx="6972">
                  <c:v>0.53963842275200258</c:v>
                </c:pt>
                <c:pt idx="6973">
                  <c:v>0.53971864348910215</c:v>
                </c:pt>
                <c:pt idx="6974">
                  <c:v>0.53980037150518689</c:v>
                </c:pt>
                <c:pt idx="6975">
                  <c:v>0.53987802428549703</c:v>
                </c:pt>
                <c:pt idx="6976">
                  <c:v>0.53995779842141567</c:v>
                </c:pt>
                <c:pt idx="6977">
                  <c:v>0.54003801915851546</c:v>
                </c:pt>
                <c:pt idx="6978">
                  <c:v>0.54011863067164823</c:v>
                </c:pt>
                <c:pt idx="6979">
                  <c:v>0.54019952131051907</c:v>
                </c:pt>
                <c:pt idx="6980">
                  <c:v>0.54028013282365173</c:v>
                </c:pt>
                <c:pt idx="6981">
                  <c:v>0.54036013026016094</c:v>
                </c:pt>
                <c:pt idx="6982">
                  <c:v>0.54044208157683626</c:v>
                </c:pt>
                <c:pt idx="6983">
                  <c:v>0.54052397706836386</c:v>
                </c:pt>
                <c:pt idx="6984">
                  <c:v>0.54060537013356313</c:v>
                </c:pt>
                <c:pt idx="6985">
                  <c:v>0.54066594041870797</c:v>
                </c:pt>
                <c:pt idx="6986">
                  <c:v>0.54074744513420225</c:v>
                </c:pt>
                <c:pt idx="6987">
                  <c:v>0.54082733092041624</c:v>
                </c:pt>
                <c:pt idx="6988">
                  <c:v>0.54090894728620564</c:v>
                </c:pt>
                <c:pt idx="6989">
                  <c:v>0.54099050782684777</c:v>
                </c:pt>
                <c:pt idx="6990">
                  <c:v>0.5410708960393904</c:v>
                </c:pt>
                <c:pt idx="6991">
                  <c:v>0.54115307065665563</c:v>
                </c:pt>
                <c:pt idx="6992">
                  <c:v>0.54123072343696566</c:v>
                </c:pt>
                <c:pt idx="6993">
                  <c:v>0.54130977184596563</c:v>
                </c:pt>
                <c:pt idx="6994">
                  <c:v>0.54138937850644187</c:v>
                </c:pt>
                <c:pt idx="6995">
                  <c:v>0.54146920846750823</c:v>
                </c:pt>
                <c:pt idx="6996">
                  <c:v>0.54154993163093623</c:v>
                </c:pt>
                <c:pt idx="6997">
                  <c:v>0.54161167424418089</c:v>
                </c:pt>
                <c:pt idx="6998">
                  <c:v>0.54169312313452755</c:v>
                </c:pt>
                <c:pt idx="6999">
                  <c:v>0.54177546522723574</c:v>
                </c:pt>
                <c:pt idx="7000">
                  <c:v>0.54185568596433553</c:v>
                </c:pt>
                <c:pt idx="7001">
                  <c:v>0.54193702320438719</c:v>
                </c:pt>
                <c:pt idx="7002">
                  <c:v>0.54201729976663415</c:v>
                </c:pt>
                <c:pt idx="7003">
                  <c:v>0.54209668312651993</c:v>
                </c:pt>
                <c:pt idx="7004">
                  <c:v>0.54217545240978227</c:v>
                </c:pt>
                <c:pt idx="7005">
                  <c:v>0.54225388674215846</c:v>
                </c:pt>
                <c:pt idx="7006">
                  <c:v>0.54233377252837256</c:v>
                </c:pt>
                <c:pt idx="7007">
                  <c:v>0.54241449569180067</c:v>
                </c:pt>
                <c:pt idx="7008">
                  <c:v>0.54249454895345739</c:v>
                </c:pt>
                <c:pt idx="7009">
                  <c:v>0.54257638861983737</c:v>
                </c:pt>
                <c:pt idx="7010">
                  <c:v>0.54265471130191867</c:v>
                </c:pt>
                <c:pt idx="7011">
                  <c:v>0.54273169418045764</c:v>
                </c:pt>
                <c:pt idx="7012">
                  <c:v>0.54280208969157984</c:v>
                </c:pt>
                <c:pt idx="7013">
                  <c:v>0.54288197547779382</c:v>
                </c:pt>
                <c:pt idx="7014">
                  <c:v>0.54296331271784537</c:v>
                </c:pt>
                <c:pt idx="7015">
                  <c:v>0.54304548733511104</c:v>
                </c:pt>
                <c:pt idx="7016">
                  <c:v>0.54312743865178625</c:v>
                </c:pt>
                <c:pt idx="7017">
                  <c:v>0.54320620793504826</c:v>
                </c:pt>
                <c:pt idx="7018">
                  <c:v>0.54328480974286741</c:v>
                </c:pt>
                <c:pt idx="7019">
                  <c:v>0.54336525378055744</c:v>
                </c:pt>
                <c:pt idx="7020">
                  <c:v>0.54344318568660543</c:v>
                </c:pt>
                <c:pt idx="7021">
                  <c:v>0.54352134089324389</c:v>
                </c:pt>
                <c:pt idx="7022">
                  <c:v>0.54360385046139537</c:v>
                </c:pt>
                <c:pt idx="7023">
                  <c:v>0.54368061003934365</c:v>
                </c:pt>
                <c:pt idx="7024">
                  <c:v>0.54376261718116659</c:v>
                </c:pt>
                <c:pt idx="7025">
                  <c:v>0.54384484762357987</c:v>
                </c:pt>
                <c:pt idx="7026">
                  <c:v>0.54392445428405578</c:v>
                </c:pt>
                <c:pt idx="7027">
                  <c:v>0.54400439589541727</c:v>
                </c:pt>
                <c:pt idx="7028">
                  <c:v>0.54408673798812568</c:v>
                </c:pt>
                <c:pt idx="7029">
                  <c:v>0.54416796357788211</c:v>
                </c:pt>
                <c:pt idx="7030">
                  <c:v>0.54424941246822922</c:v>
                </c:pt>
                <c:pt idx="7031">
                  <c:v>0.54432779097545769</c:v>
                </c:pt>
                <c:pt idx="7032">
                  <c:v>0.54440935151609982</c:v>
                </c:pt>
                <c:pt idx="7033">
                  <c:v>0.54448259410974942</c:v>
                </c:pt>
                <c:pt idx="7034">
                  <c:v>0.54456220077022532</c:v>
                </c:pt>
                <c:pt idx="7035">
                  <c:v>0.54463963024994533</c:v>
                </c:pt>
                <c:pt idx="7036">
                  <c:v>0.54472018593793037</c:v>
                </c:pt>
                <c:pt idx="7037">
                  <c:v>0.54479979259840683</c:v>
                </c:pt>
                <c:pt idx="7038">
                  <c:v>0.5448777245044546</c:v>
                </c:pt>
                <c:pt idx="7039">
                  <c:v>0.54495694038889742</c:v>
                </c:pt>
                <c:pt idx="7040">
                  <c:v>0.54503939413190083</c:v>
                </c:pt>
                <c:pt idx="7041">
                  <c:v>0.54511911244267219</c:v>
                </c:pt>
                <c:pt idx="7042">
                  <c:v>0.54519821667682</c:v>
                </c:pt>
                <c:pt idx="7043">
                  <c:v>0.5452778233372958</c:v>
                </c:pt>
                <c:pt idx="7044">
                  <c:v>0.54535960717852849</c:v>
                </c:pt>
                <c:pt idx="7045">
                  <c:v>0.54544211674667942</c:v>
                </c:pt>
                <c:pt idx="7046">
                  <c:v>0.54552194670774568</c:v>
                </c:pt>
                <c:pt idx="7047">
                  <c:v>0.54560194414425511</c:v>
                </c:pt>
                <c:pt idx="7048">
                  <c:v>0.54568445371240637</c:v>
                </c:pt>
                <c:pt idx="7049">
                  <c:v>0.54576495357524379</c:v>
                </c:pt>
                <c:pt idx="7050">
                  <c:v>0.5458472956679522</c:v>
                </c:pt>
                <c:pt idx="7051">
                  <c:v>0.54592639990209979</c:v>
                </c:pt>
                <c:pt idx="7052">
                  <c:v>0.54600662063919969</c:v>
                </c:pt>
                <c:pt idx="7053">
                  <c:v>0.54608538992246147</c:v>
                </c:pt>
                <c:pt idx="7054">
                  <c:v>0.546165778135004</c:v>
                </c:pt>
                <c:pt idx="7055">
                  <c:v>0.54624242606265727</c:v>
                </c:pt>
                <c:pt idx="7056">
                  <c:v>0.54632287010034719</c:v>
                </c:pt>
                <c:pt idx="7057">
                  <c:v>0.54640320248774199</c:v>
                </c:pt>
                <c:pt idx="7058">
                  <c:v>0.54648146934467567</c:v>
                </c:pt>
                <c:pt idx="7059">
                  <c:v>0.54654427263572469</c:v>
                </c:pt>
                <c:pt idx="7060">
                  <c:v>0.5466238792962006</c:v>
                </c:pt>
                <c:pt idx="7061">
                  <c:v>0.5467030393554958</c:v>
                </c:pt>
                <c:pt idx="7062">
                  <c:v>0.54678448824584269</c:v>
                </c:pt>
                <c:pt idx="7063">
                  <c:v>0.54686509975897535</c:v>
                </c:pt>
                <c:pt idx="7064">
                  <c:v>0.54694526467092752</c:v>
                </c:pt>
                <c:pt idx="7065">
                  <c:v>0.54702459220566535</c:v>
                </c:pt>
                <c:pt idx="7066">
                  <c:v>0.54710369643981316</c:v>
                </c:pt>
                <c:pt idx="7067">
                  <c:v>0.54718185164645161</c:v>
                </c:pt>
                <c:pt idx="7068">
                  <c:v>0.54726369131283159</c:v>
                </c:pt>
                <c:pt idx="7069">
                  <c:v>0.54734173486917492</c:v>
                </c:pt>
                <c:pt idx="7070">
                  <c:v>0.54742145317994595</c:v>
                </c:pt>
                <c:pt idx="7071">
                  <c:v>0.54750122731586481</c:v>
                </c:pt>
                <c:pt idx="7072">
                  <c:v>0.54756604031222689</c:v>
                </c:pt>
                <c:pt idx="7073">
                  <c:v>0.54764687512595034</c:v>
                </c:pt>
                <c:pt idx="7074">
                  <c:v>0.54772715168819774</c:v>
                </c:pt>
                <c:pt idx="7075">
                  <c:v>0.5478084331031019</c:v>
                </c:pt>
                <c:pt idx="7076">
                  <c:v>0.54789038441977678</c:v>
                </c:pt>
                <c:pt idx="7077">
                  <c:v>0.54797049350658134</c:v>
                </c:pt>
                <c:pt idx="7078">
                  <c:v>0.54805205404722301</c:v>
                </c:pt>
                <c:pt idx="7079">
                  <c:v>0.5481347869159644</c:v>
                </c:pt>
                <c:pt idx="7080">
                  <c:v>0.54821673823263961</c:v>
                </c:pt>
                <c:pt idx="7081">
                  <c:v>0.54829148810527484</c:v>
                </c:pt>
                <c:pt idx="7082">
                  <c:v>0.54836975496220841</c:v>
                </c:pt>
                <c:pt idx="7083">
                  <c:v>0.54844947327297977</c:v>
                </c:pt>
                <c:pt idx="7084">
                  <c:v>0.54853030808670278</c:v>
                </c:pt>
                <c:pt idx="7085">
                  <c:v>0.54860561621081405</c:v>
                </c:pt>
                <c:pt idx="7086">
                  <c:v>0.54868578112276578</c:v>
                </c:pt>
                <c:pt idx="7087">
                  <c:v>0.54876683923707958</c:v>
                </c:pt>
                <c:pt idx="7088">
                  <c:v>0.54882573476779639</c:v>
                </c:pt>
                <c:pt idx="7089">
                  <c:v>0.54890478317679625</c:v>
                </c:pt>
                <c:pt idx="7090">
                  <c:v>0.5489832733343204</c:v>
                </c:pt>
                <c:pt idx="7091">
                  <c:v>0.54906332659597712</c:v>
                </c:pt>
                <c:pt idx="7092">
                  <c:v>0.54914404975940523</c:v>
                </c:pt>
                <c:pt idx="7093">
                  <c:v>0.54922410302106206</c:v>
                </c:pt>
                <c:pt idx="7094">
                  <c:v>0.54930331890550488</c:v>
                </c:pt>
                <c:pt idx="7095">
                  <c:v>0.5493853818724751</c:v>
                </c:pt>
                <c:pt idx="7096">
                  <c:v>0.54946398368029448</c:v>
                </c:pt>
                <c:pt idx="7097">
                  <c:v>0.54954353451562288</c:v>
                </c:pt>
                <c:pt idx="7098">
                  <c:v>0.54962381107787028</c:v>
                </c:pt>
                <c:pt idx="7099">
                  <c:v>0.54970414346526486</c:v>
                </c:pt>
                <c:pt idx="7100">
                  <c:v>0.54978520157957866</c:v>
                </c:pt>
                <c:pt idx="7101">
                  <c:v>0.54986363591195486</c:v>
                </c:pt>
                <c:pt idx="7102">
                  <c:v>0.54994419159994012</c:v>
                </c:pt>
                <c:pt idx="7103">
                  <c:v>0.55002586379087759</c:v>
                </c:pt>
                <c:pt idx="7104">
                  <c:v>0.55010759180696189</c:v>
                </c:pt>
                <c:pt idx="7105">
                  <c:v>0.5501863610902239</c:v>
                </c:pt>
                <c:pt idx="7106">
                  <c:v>0.55026351144420571</c:v>
                </c:pt>
                <c:pt idx="7107">
                  <c:v>0.55034328558012469</c:v>
                </c:pt>
                <c:pt idx="7108">
                  <c:v>0.55042339466692902</c:v>
                </c:pt>
                <c:pt idx="7109">
                  <c:v>0.55050601588537551</c:v>
                </c:pt>
                <c:pt idx="7110">
                  <c:v>0.55057696964797365</c:v>
                </c:pt>
                <c:pt idx="7111">
                  <c:v>0.55065646465815465</c:v>
                </c:pt>
                <c:pt idx="7112">
                  <c:v>0.5507263019178007</c:v>
                </c:pt>
                <c:pt idx="7113">
                  <c:v>0.55080669013034322</c:v>
                </c:pt>
                <c:pt idx="7114">
                  <c:v>0.55088121670238765</c:v>
                </c:pt>
                <c:pt idx="7115">
                  <c:v>0.5509604325868307</c:v>
                </c:pt>
                <c:pt idx="7116">
                  <c:v>0.5510396484712734</c:v>
                </c:pt>
                <c:pt idx="7117">
                  <c:v>0.55112081823588233</c:v>
                </c:pt>
                <c:pt idx="7118">
                  <c:v>0.5512027695525572</c:v>
                </c:pt>
                <c:pt idx="7119">
                  <c:v>0.55128472086923241</c:v>
                </c:pt>
                <c:pt idx="7120">
                  <c:v>0.55136455083029878</c:v>
                </c:pt>
                <c:pt idx="7121">
                  <c:v>0.55143907740234344</c:v>
                </c:pt>
                <c:pt idx="7122">
                  <c:v>0.55152007969150951</c:v>
                </c:pt>
                <c:pt idx="7123">
                  <c:v>0.55159868149932867</c:v>
                </c:pt>
                <c:pt idx="7124">
                  <c:v>0.55167789738377171</c:v>
                </c:pt>
                <c:pt idx="7125">
                  <c:v>0.55175778316998558</c:v>
                </c:pt>
                <c:pt idx="7126">
                  <c:v>0.55183722235501864</c:v>
                </c:pt>
                <c:pt idx="7127">
                  <c:v>0.55189466643189822</c:v>
                </c:pt>
                <c:pt idx="7128">
                  <c:v>0.55197499881929279</c:v>
                </c:pt>
                <c:pt idx="7129">
                  <c:v>0.55205505208094963</c:v>
                </c:pt>
                <c:pt idx="7130">
                  <c:v>0.55213527281804931</c:v>
                </c:pt>
                <c:pt idx="7131">
                  <c:v>0.5522147120030827</c:v>
                </c:pt>
                <c:pt idx="7132">
                  <c:v>0.55229616089342926</c:v>
                </c:pt>
                <c:pt idx="7133">
                  <c:v>0.55237604667964324</c:v>
                </c:pt>
                <c:pt idx="7134">
                  <c:v>0.55245704896880921</c:v>
                </c:pt>
                <c:pt idx="7135">
                  <c:v>0.55253860950945122</c:v>
                </c:pt>
                <c:pt idx="7136">
                  <c:v>0.55261754626815618</c:v>
                </c:pt>
                <c:pt idx="7137">
                  <c:v>0.55269893933335534</c:v>
                </c:pt>
                <c:pt idx="7138">
                  <c:v>0.55277893676986478</c:v>
                </c:pt>
                <c:pt idx="7139">
                  <c:v>0.55286060896080169</c:v>
                </c:pt>
                <c:pt idx="7140">
                  <c:v>0.55293909911832573</c:v>
                </c:pt>
                <c:pt idx="7141">
                  <c:v>0.55301920820513029</c:v>
                </c:pt>
                <c:pt idx="7142">
                  <c:v>0.55310037796973899</c:v>
                </c:pt>
                <c:pt idx="7143">
                  <c:v>0.55316803804862891</c:v>
                </c:pt>
                <c:pt idx="7144">
                  <c:v>0.55324647238100544</c:v>
                </c:pt>
                <c:pt idx="7145">
                  <c:v>0.55332490671338175</c:v>
                </c:pt>
                <c:pt idx="7146">
                  <c:v>0.5534035085212009</c:v>
                </c:pt>
                <c:pt idx="7147">
                  <c:v>0.55348328265711977</c:v>
                </c:pt>
                <c:pt idx="7148">
                  <c:v>0.55356439659658108</c:v>
                </c:pt>
                <c:pt idx="7149">
                  <c:v>0.5536437241313189</c:v>
                </c:pt>
                <c:pt idx="7150">
                  <c:v>0.55372455894504213</c:v>
                </c:pt>
                <c:pt idx="7151">
                  <c:v>0.55380511463302762</c:v>
                </c:pt>
                <c:pt idx="7152">
                  <c:v>0.55388567032101277</c:v>
                </c:pt>
                <c:pt idx="7153">
                  <c:v>0.55396449542942239</c:v>
                </c:pt>
                <c:pt idx="7154">
                  <c:v>0.55403751472248153</c:v>
                </c:pt>
                <c:pt idx="7155">
                  <c:v>0.55411941021400946</c:v>
                </c:pt>
                <c:pt idx="7156">
                  <c:v>0.5541963930925482</c:v>
                </c:pt>
                <c:pt idx="7157">
                  <c:v>0.55427415752315357</c:v>
                </c:pt>
                <c:pt idx="7158">
                  <c:v>0.55434829331916491</c:v>
                </c:pt>
                <c:pt idx="7159">
                  <c:v>0.55442851405626448</c:v>
                </c:pt>
                <c:pt idx="7160">
                  <c:v>0.5545089580939544</c:v>
                </c:pt>
                <c:pt idx="7161">
                  <c:v>0.55459035115915367</c:v>
                </c:pt>
                <c:pt idx="7162">
                  <c:v>0.55467124179802452</c:v>
                </c:pt>
                <c:pt idx="7163">
                  <c:v>0.55475285816381414</c:v>
                </c:pt>
                <c:pt idx="7164">
                  <c:v>0.55483218569855197</c:v>
                </c:pt>
                <c:pt idx="7165">
                  <c:v>0.55491290886197986</c:v>
                </c:pt>
                <c:pt idx="7166">
                  <c:v>0.55499195727098016</c:v>
                </c:pt>
                <c:pt idx="7167">
                  <c:v>0.5550692751004046</c:v>
                </c:pt>
                <c:pt idx="7168">
                  <c:v>0.55514670458012427</c:v>
                </c:pt>
                <c:pt idx="7169">
                  <c:v>0.55522552968853389</c:v>
                </c:pt>
                <c:pt idx="7170">
                  <c:v>0.55530803925668504</c:v>
                </c:pt>
                <c:pt idx="7171">
                  <c:v>0.55538747844171832</c:v>
                </c:pt>
                <c:pt idx="7172">
                  <c:v>0.55546820160514632</c:v>
                </c:pt>
                <c:pt idx="7173">
                  <c:v>0.5555480873913603</c:v>
                </c:pt>
                <c:pt idx="7174">
                  <c:v>0.55562780570213155</c:v>
                </c:pt>
                <c:pt idx="7175">
                  <c:v>0.55570813808952646</c:v>
                </c:pt>
                <c:pt idx="7176">
                  <c:v>0.55578791222544521</c:v>
                </c:pt>
                <c:pt idx="7177">
                  <c:v>0.55586785383680681</c:v>
                </c:pt>
                <c:pt idx="7178">
                  <c:v>0.55594746049728283</c:v>
                </c:pt>
                <c:pt idx="7179">
                  <c:v>0.55602840696130129</c:v>
                </c:pt>
                <c:pt idx="7180">
                  <c:v>0.55610187285554158</c:v>
                </c:pt>
                <c:pt idx="7181">
                  <c:v>0.55618309844529779</c:v>
                </c:pt>
                <c:pt idx="7182">
                  <c:v>0.55626304005665939</c:v>
                </c:pt>
                <c:pt idx="7183">
                  <c:v>0.55634326079375906</c:v>
                </c:pt>
                <c:pt idx="7184">
                  <c:v>0.5564241514326298</c:v>
                </c:pt>
                <c:pt idx="7185">
                  <c:v>0.55650554449782907</c:v>
                </c:pt>
                <c:pt idx="7186">
                  <c:v>0.55658202495003939</c:v>
                </c:pt>
                <c:pt idx="7187">
                  <c:v>0.5566615757853679</c:v>
                </c:pt>
                <c:pt idx="7188">
                  <c:v>0.556742187298501</c:v>
                </c:pt>
                <c:pt idx="7189">
                  <c:v>0.55682207308471499</c:v>
                </c:pt>
                <c:pt idx="7190">
                  <c:v>0.55690318702417618</c:v>
                </c:pt>
                <c:pt idx="7191">
                  <c:v>0.55698167718170022</c:v>
                </c:pt>
                <c:pt idx="7192">
                  <c:v>0.55705910666141978</c:v>
                </c:pt>
                <c:pt idx="7193">
                  <c:v>0.55713910409792888</c:v>
                </c:pt>
                <c:pt idx="7194">
                  <c:v>0.55722005056194734</c:v>
                </c:pt>
                <c:pt idx="7195">
                  <c:v>0.55729948974698051</c:v>
                </c:pt>
                <c:pt idx="7196">
                  <c:v>0.5573805478612941</c:v>
                </c:pt>
                <c:pt idx="7197">
                  <c:v>0.5574612710247222</c:v>
                </c:pt>
                <c:pt idx="7198">
                  <c:v>0.55754199418815031</c:v>
                </c:pt>
                <c:pt idx="7199">
                  <c:v>0.55762199162465964</c:v>
                </c:pt>
                <c:pt idx="7200">
                  <c:v>0.55770170993543067</c:v>
                </c:pt>
                <c:pt idx="7201">
                  <c:v>0.55778198649767807</c:v>
                </c:pt>
                <c:pt idx="7202">
                  <c:v>0.55786382616405794</c:v>
                </c:pt>
                <c:pt idx="7203">
                  <c:v>0.55794304204850098</c:v>
                </c:pt>
                <c:pt idx="7204">
                  <c:v>0.55802153220602491</c:v>
                </c:pt>
                <c:pt idx="7205">
                  <c:v>0.55810180876827209</c:v>
                </c:pt>
                <c:pt idx="7206">
                  <c:v>0.55818269940714271</c:v>
                </c:pt>
                <c:pt idx="7207">
                  <c:v>0.55826174781614268</c:v>
                </c:pt>
                <c:pt idx="7208">
                  <c:v>0.55834062874970014</c:v>
                </c:pt>
                <c:pt idx="7209">
                  <c:v>0.55841917473237157</c:v>
                </c:pt>
                <c:pt idx="7210">
                  <c:v>0.55849816731622404</c:v>
                </c:pt>
                <c:pt idx="7211">
                  <c:v>0.55857928125568534</c:v>
                </c:pt>
                <c:pt idx="7212">
                  <c:v>0.55866000441911345</c:v>
                </c:pt>
                <c:pt idx="7213">
                  <c:v>0.55873838292634226</c:v>
                </c:pt>
                <c:pt idx="7214">
                  <c:v>0.55881581240606193</c:v>
                </c:pt>
                <c:pt idx="7215">
                  <c:v>0.55889636809404708</c:v>
                </c:pt>
                <c:pt idx="7216">
                  <c:v>0.55897893348734584</c:v>
                </c:pt>
                <c:pt idx="7217">
                  <c:v>0.55906166635608756</c:v>
                </c:pt>
                <c:pt idx="7218">
                  <c:v>0.55914110554112073</c:v>
                </c:pt>
                <c:pt idx="7219">
                  <c:v>0.55922227530572954</c:v>
                </c:pt>
                <c:pt idx="7220">
                  <c:v>0.5593036683709286</c:v>
                </c:pt>
                <c:pt idx="7221">
                  <c:v>0.55938366580743781</c:v>
                </c:pt>
                <c:pt idx="7222">
                  <c:v>0.55946466809660389</c:v>
                </c:pt>
                <c:pt idx="7223">
                  <c:v>0.5595461728120984</c:v>
                </c:pt>
                <c:pt idx="7224">
                  <c:v>0.55962901733113535</c:v>
                </c:pt>
                <c:pt idx="7225">
                  <c:v>0.55970957301912061</c:v>
                </c:pt>
                <c:pt idx="7226">
                  <c:v>0.5597911893849099</c:v>
                </c:pt>
                <c:pt idx="7227">
                  <c:v>0.55986934459154847</c:v>
                </c:pt>
                <c:pt idx="7228">
                  <c:v>0.55994990027953373</c:v>
                </c:pt>
                <c:pt idx="7229">
                  <c:v>0.56002883703823869</c:v>
                </c:pt>
                <c:pt idx="7230">
                  <c:v>0.56009124955325418</c:v>
                </c:pt>
                <c:pt idx="7231">
                  <c:v>0.56017135864005863</c:v>
                </c:pt>
                <c:pt idx="7232">
                  <c:v>0.56025224927892914</c:v>
                </c:pt>
                <c:pt idx="7233">
                  <c:v>0.56033319574294738</c:v>
                </c:pt>
                <c:pt idx="7234">
                  <c:v>0.56041190920106199</c:v>
                </c:pt>
                <c:pt idx="7235">
                  <c:v>0.56049229741360462</c:v>
                </c:pt>
                <c:pt idx="7236">
                  <c:v>0.56057335552791798</c:v>
                </c:pt>
                <c:pt idx="7237">
                  <c:v>0.56065469276796953</c:v>
                </c:pt>
                <c:pt idx="7238">
                  <c:v>0.5607356392319881</c:v>
                </c:pt>
                <c:pt idx="7239">
                  <c:v>0.5608129012362647</c:v>
                </c:pt>
                <c:pt idx="7240">
                  <c:v>0.5608906656668704</c:v>
                </c:pt>
                <c:pt idx="7241">
                  <c:v>0.56097099805426498</c:v>
                </c:pt>
                <c:pt idx="7242">
                  <c:v>0.56105133044165978</c:v>
                </c:pt>
                <c:pt idx="7243">
                  <c:v>0.56113121622787399</c:v>
                </c:pt>
                <c:pt idx="7244">
                  <c:v>0.56120948308480756</c:v>
                </c:pt>
                <c:pt idx="7245">
                  <c:v>0.56128908974528346</c:v>
                </c:pt>
                <c:pt idx="7246">
                  <c:v>0.56136718912677419</c:v>
                </c:pt>
                <c:pt idx="7247">
                  <c:v>0.56144847054167846</c:v>
                </c:pt>
                <c:pt idx="7248">
                  <c:v>0.56153114758527234</c:v>
                </c:pt>
                <c:pt idx="7249">
                  <c:v>0.56161058677030551</c:v>
                </c:pt>
                <c:pt idx="7250">
                  <c:v>0.56169192401035728</c:v>
                </c:pt>
                <c:pt idx="7251">
                  <c:v>0.56177214474745651</c:v>
                </c:pt>
                <c:pt idx="7252">
                  <c:v>0.56185124898160443</c:v>
                </c:pt>
                <c:pt idx="7253">
                  <c:v>0.56193247457136086</c:v>
                </c:pt>
                <c:pt idx="7254">
                  <c:v>0.56201107637918024</c:v>
                </c:pt>
                <c:pt idx="7255">
                  <c:v>0.5620892315858188</c:v>
                </c:pt>
                <c:pt idx="7256">
                  <c:v>0.56216917319718029</c:v>
                </c:pt>
                <c:pt idx="7257">
                  <c:v>0.56225190606592179</c:v>
                </c:pt>
                <c:pt idx="7258">
                  <c:v>0.5623323501036116</c:v>
                </c:pt>
                <c:pt idx="7259">
                  <c:v>0.56241374316881099</c:v>
                </c:pt>
                <c:pt idx="7260">
                  <c:v>0.56249295905325369</c:v>
                </c:pt>
                <c:pt idx="7261">
                  <c:v>0.56257284483946768</c:v>
                </c:pt>
                <c:pt idx="7262">
                  <c:v>0.56265267480053427</c:v>
                </c:pt>
                <c:pt idx="7263">
                  <c:v>0.56273144408379649</c:v>
                </c:pt>
                <c:pt idx="7264">
                  <c:v>0.56281049249279635</c:v>
                </c:pt>
                <c:pt idx="7265">
                  <c:v>0.5628918297328479</c:v>
                </c:pt>
                <c:pt idx="7266">
                  <c:v>0.5629721062950952</c:v>
                </c:pt>
                <c:pt idx="7267">
                  <c:v>0.56305076392806186</c:v>
                </c:pt>
                <c:pt idx="7268">
                  <c:v>0.5631324919441465</c:v>
                </c:pt>
                <c:pt idx="7269">
                  <c:v>0.56321416413508374</c:v>
                </c:pt>
                <c:pt idx="7270">
                  <c:v>0.56329516642424982</c:v>
                </c:pt>
                <c:pt idx="7271">
                  <c:v>0.56337421483324979</c:v>
                </c:pt>
                <c:pt idx="7272">
                  <c:v>0.56344589432276682</c:v>
                </c:pt>
                <c:pt idx="7273">
                  <c:v>0.563528850492099</c:v>
                </c:pt>
                <c:pt idx="7274">
                  <c:v>0.56361152753569288</c:v>
                </c:pt>
                <c:pt idx="7275">
                  <c:v>0.5636930322511875</c:v>
                </c:pt>
                <c:pt idx="7276">
                  <c:v>0.56377336463858219</c:v>
                </c:pt>
                <c:pt idx="7277">
                  <c:v>0.56385419945230519</c:v>
                </c:pt>
                <c:pt idx="7278">
                  <c:v>0.56393213135835318</c:v>
                </c:pt>
                <c:pt idx="7279">
                  <c:v>0.5639997914372431</c:v>
                </c:pt>
                <c:pt idx="7280">
                  <c:v>0.56407833741991475</c:v>
                </c:pt>
                <c:pt idx="7281">
                  <c:v>0.56416000961085189</c:v>
                </c:pt>
                <c:pt idx="7282">
                  <c:v>0.56423515025952009</c:v>
                </c:pt>
                <c:pt idx="7283">
                  <c:v>0.56431609672353833</c:v>
                </c:pt>
                <c:pt idx="7284">
                  <c:v>0.56439698736240917</c:v>
                </c:pt>
                <c:pt idx="7285">
                  <c:v>0.564476314897147</c:v>
                </c:pt>
                <c:pt idx="7286">
                  <c:v>0.5645565914593943</c:v>
                </c:pt>
                <c:pt idx="7287">
                  <c:v>0.56463524909236118</c:v>
                </c:pt>
                <c:pt idx="7288">
                  <c:v>0.56471479992768958</c:v>
                </c:pt>
                <c:pt idx="7289">
                  <c:v>0.56479496483964153</c:v>
                </c:pt>
                <c:pt idx="7290">
                  <c:v>0.56487373412290354</c:v>
                </c:pt>
                <c:pt idx="7291">
                  <c:v>0.56495490388751268</c:v>
                </c:pt>
                <c:pt idx="7292">
                  <c:v>0.56503590617667865</c:v>
                </c:pt>
                <c:pt idx="7293">
                  <c:v>0.56511679681554927</c:v>
                </c:pt>
                <c:pt idx="7294">
                  <c:v>0.56519584522454946</c:v>
                </c:pt>
                <c:pt idx="7295">
                  <c:v>0.56527734994004353</c:v>
                </c:pt>
                <c:pt idx="7296">
                  <c:v>0.56535717990111001</c:v>
                </c:pt>
                <c:pt idx="7297">
                  <c:v>0.56543963364411398</c:v>
                </c:pt>
                <c:pt idx="7298">
                  <c:v>0.56552052428298449</c:v>
                </c:pt>
                <c:pt idx="7299">
                  <c:v>0.5656024197745122</c:v>
                </c:pt>
                <c:pt idx="7300">
                  <c:v>0.56568420361574479</c:v>
                </c:pt>
                <c:pt idx="7301">
                  <c:v>0.56576431270254901</c:v>
                </c:pt>
                <c:pt idx="7302">
                  <c:v>0.56584386353787763</c:v>
                </c:pt>
                <c:pt idx="7303">
                  <c:v>0.56592369349894389</c:v>
                </c:pt>
                <c:pt idx="7304">
                  <c:v>0.56600263025764852</c:v>
                </c:pt>
                <c:pt idx="7305">
                  <c:v>0.56608156701635359</c:v>
                </c:pt>
                <c:pt idx="7306">
                  <c:v>0.5661624018300766</c:v>
                </c:pt>
                <c:pt idx="7307">
                  <c:v>0.56624172936481487</c:v>
                </c:pt>
                <c:pt idx="7308">
                  <c:v>0.56632105689955281</c:v>
                </c:pt>
                <c:pt idx="7309">
                  <c:v>0.56640133346179999</c:v>
                </c:pt>
                <c:pt idx="7310">
                  <c:v>0.56647954449358628</c:v>
                </c:pt>
                <c:pt idx="7311">
                  <c:v>0.56655915115406208</c:v>
                </c:pt>
                <c:pt idx="7312">
                  <c:v>0.56663792043732419</c:v>
                </c:pt>
                <c:pt idx="7313">
                  <c:v>0.56671613146911037</c:v>
                </c:pt>
                <c:pt idx="7314">
                  <c:v>0.56679908763844244</c:v>
                </c:pt>
                <c:pt idx="7315">
                  <c:v>0.56687852682347573</c:v>
                </c:pt>
                <c:pt idx="7316">
                  <c:v>0.56695908251146088</c:v>
                </c:pt>
                <c:pt idx="7317">
                  <c:v>0.56703746101868968</c:v>
                </c:pt>
                <c:pt idx="7318">
                  <c:v>0.56711639777739431</c:v>
                </c:pt>
                <c:pt idx="7319">
                  <c:v>0.56719712094082253</c:v>
                </c:pt>
                <c:pt idx="7320">
                  <c:v>0.56727678342644616</c:v>
                </c:pt>
                <c:pt idx="7321">
                  <c:v>0.5673572832892837</c:v>
                </c:pt>
                <c:pt idx="7322">
                  <c:v>0.56743834140359739</c:v>
                </c:pt>
                <c:pt idx="7323">
                  <c:v>0.56751939951791075</c:v>
                </c:pt>
                <c:pt idx="7324">
                  <c:v>0.56759867122750129</c:v>
                </c:pt>
                <c:pt idx="7325">
                  <c:v>0.56767660313354951</c:v>
                </c:pt>
                <c:pt idx="7326">
                  <c:v>0.56775553989225402</c:v>
                </c:pt>
                <c:pt idx="7327">
                  <c:v>0.56783442082581148</c:v>
                </c:pt>
                <c:pt idx="7328">
                  <c:v>0.56791386001084454</c:v>
                </c:pt>
                <c:pt idx="7329">
                  <c:v>0.56799424822338729</c:v>
                </c:pt>
                <c:pt idx="7330">
                  <c:v>0.56807435731019174</c:v>
                </c:pt>
                <c:pt idx="7331">
                  <c:v>0.56815720182922813</c:v>
                </c:pt>
                <c:pt idx="7332">
                  <c:v>0.56823859489442741</c:v>
                </c:pt>
                <c:pt idx="7333">
                  <c:v>0.5683189831069696</c:v>
                </c:pt>
                <c:pt idx="7334">
                  <c:v>0.56839775239023194</c:v>
                </c:pt>
                <c:pt idx="7335">
                  <c:v>0.568477191575265</c:v>
                </c:pt>
                <c:pt idx="7336">
                  <c:v>0.56855640745970792</c:v>
                </c:pt>
                <c:pt idx="7337">
                  <c:v>0.56863696314769319</c:v>
                </c:pt>
                <c:pt idx="7338">
                  <c:v>0.56871227127180413</c:v>
                </c:pt>
                <c:pt idx="7339">
                  <c:v>0.56879109638021408</c:v>
                </c:pt>
                <c:pt idx="7340">
                  <c:v>0.56887059139039464</c:v>
                </c:pt>
                <c:pt idx="7341">
                  <c:v>0.56895053300175635</c:v>
                </c:pt>
                <c:pt idx="7342">
                  <c:v>0.56902986053649451</c:v>
                </c:pt>
                <c:pt idx="7343">
                  <c:v>0.56910941137182292</c:v>
                </c:pt>
                <c:pt idx="7344">
                  <c:v>0.56918952045862725</c:v>
                </c:pt>
                <c:pt idx="7345">
                  <c:v>0.56927024362205525</c:v>
                </c:pt>
                <c:pt idx="7346">
                  <c:v>0.5693320978855948</c:v>
                </c:pt>
                <c:pt idx="7347">
                  <c:v>0.56941181619636605</c:v>
                </c:pt>
                <c:pt idx="7348">
                  <c:v>0.5694923718843512</c:v>
                </c:pt>
                <c:pt idx="7349">
                  <c:v>0.56957203436997494</c:v>
                </c:pt>
                <c:pt idx="7350">
                  <c:v>0.56964929637425199</c:v>
                </c:pt>
                <c:pt idx="7351">
                  <c:v>0.56972722828029987</c:v>
                </c:pt>
                <c:pt idx="7352">
                  <c:v>0.56980449028457691</c:v>
                </c:pt>
                <c:pt idx="7353">
                  <c:v>0.56988303626724834</c:v>
                </c:pt>
                <c:pt idx="7354">
                  <c:v>0.56996543418510459</c:v>
                </c:pt>
                <c:pt idx="7355">
                  <c:v>0.5700462689988276</c:v>
                </c:pt>
                <c:pt idx="7356">
                  <c:v>0.57012699216225549</c:v>
                </c:pt>
                <c:pt idx="7357">
                  <c:v>0.57020710124905993</c:v>
                </c:pt>
                <c:pt idx="7358">
                  <c:v>0.57028654043409321</c:v>
                </c:pt>
                <c:pt idx="7359">
                  <c:v>0.57036754272325907</c:v>
                </c:pt>
                <c:pt idx="7360">
                  <c:v>0.57044826588668729</c:v>
                </c:pt>
                <c:pt idx="7361">
                  <c:v>0.57052787254716342</c:v>
                </c:pt>
                <c:pt idx="7362">
                  <c:v>0.57060792580882014</c:v>
                </c:pt>
                <c:pt idx="7363">
                  <c:v>0.57068976547520012</c:v>
                </c:pt>
                <c:pt idx="7364">
                  <c:v>0.57076451534783512</c:v>
                </c:pt>
                <c:pt idx="7365">
                  <c:v>0.57084322880594951</c:v>
                </c:pt>
                <c:pt idx="7366">
                  <c:v>0.57092138401258807</c:v>
                </c:pt>
                <c:pt idx="7367">
                  <c:v>0.57100260960234439</c:v>
                </c:pt>
                <c:pt idx="7368">
                  <c:v>0.5710808764592783</c:v>
                </c:pt>
                <c:pt idx="7369">
                  <c:v>0.57115668700971745</c:v>
                </c:pt>
                <c:pt idx="7370">
                  <c:v>0.57123674027137428</c:v>
                </c:pt>
                <c:pt idx="7371">
                  <c:v>0.57131701683362157</c:v>
                </c:pt>
                <c:pt idx="7372">
                  <c:v>0.57139528369055526</c:v>
                </c:pt>
                <c:pt idx="7373">
                  <c:v>0.57147600685398325</c:v>
                </c:pt>
                <c:pt idx="7374">
                  <c:v>0.57155427371091683</c:v>
                </c:pt>
                <c:pt idx="7375">
                  <c:v>0.57163527600008313</c:v>
                </c:pt>
                <c:pt idx="7376">
                  <c:v>0.57171365450731171</c:v>
                </c:pt>
                <c:pt idx="7377">
                  <c:v>0.57179270291631179</c:v>
                </c:pt>
                <c:pt idx="7378">
                  <c:v>0.57187158384986903</c:v>
                </c:pt>
                <c:pt idx="7379">
                  <c:v>0.57195353516654424</c:v>
                </c:pt>
                <c:pt idx="7380">
                  <c:v>0.57203403502938188</c:v>
                </c:pt>
                <c:pt idx="7381">
                  <c:v>0.57211660042268053</c:v>
                </c:pt>
                <c:pt idx="7382">
                  <c:v>0.572198272613618</c:v>
                </c:pt>
                <c:pt idx="7383">
                  <c:v>0.57227815839983187</c:v>
                </c:pt>
                <c:pt idx="7384">
                  <c:v>0.57235703933338911</c:v>
                </c:pt>
                <c:pt idx="7385">
                  <c:v>0.57243753919622642</c:v>
                </c:pt>
                <c:pt idx="7386">
                  <c:v>0.57251480120050358</c:v>
                </c:pt>
                <c:pt idx="7387">
                  <c:v>0.57259468698671745</c:v>
                </c:pt>
                <c:pt idx="7388">
                  <c:v>0.57267256306761771</c:v>
                </c:pt>
                <c:pt idx="7389">
                  <c:v>0.57275099739999447</c:v>
                </c:pt>
                <c:pt idx="7390">
                  <c:v>0.57282982250840431</c:v>
                </c:pt>
                <c:pt idx="7391">
                  <c:v>0.57290825684078073</c:v>
                </c:pt>
                <c:pt idx="7392">
                  <c:v>0.57298680282345205</c:v>
                </c:pt>
                <c:pt idx="7393">
                  <c:v>0.57306512550553335</c:v>
                </c:pt>
                <c:pt idx="7394">
                  <c:v>0.5731452345923379</c:v>
                </c:pt>
                <c:pt idx="7395">
                  <c:v>0.57322545532943769</c:v>
                </c:pt>
                <c:pt idx="7396">
                  <c:v>0.5733062343180132</c:v>
                </c:pt>
                <c:pt idx="7397">
                  <c:v>0.57338679000599813</c:v>
                </c:pt>
                <c:pt idx="7398">
                  <c:v>0.57346751316942635</c:v>
                </c:pt>
                <c:pt idx="7399">
                  <c:v>0.57354617080239301</c:v>
                </c:pt>
                <c:pt idx="7400">
                  <c:v>0.57362566581257413</c:v>
                </c:pt>
                <c:pt idx="7401">
                  <c:v>0.57370309529229369</c:v>
                </c:pt>
                <c:pt idx="7402">
                  <c:v>0.57378381845572179</c:v>
                </c:pt>
                <c:pt idx="7403">
                  <c:v>0.57386258773898358</c:v>
                </c:pt>
                <c:pt idx="7404">
                  <c:v>0.57394359002814965</c:v>
                </c:pt>
                <c:pt idx="7405">
                  <c:v>0.57402453649216822</c:v>
                </c:pt>
                <c:pt idx="7406">
                  <c:v>0.57410313829998738</c:v>
                </c:pt>
                <c:pt idx="7407">
                  <c:v>0.57418218670898724</c:v>
                </c:pt>
                <c:pt idx="7408">
                  <c:v>0.57426469627713861</c:v>
                </c:pt>
                <c:pt idx="7409">
                  <c:v>0.57434675924410894</c:v>
                </c:pt>
                <c:pt idx="7410">
                  <c:v>0.57442564017766617</c:v>
                </c:pt>
                <c:pt idx="7411">
                  <c:v>0.57450491188725639</c:v>
                </c:pt>
                <c:pt idx="7412">
                  <c:v>0.57458730980511241</c:v>
                </c:pt>
                <c:pt idx="7413">
                  <c:v>0.57466708394103139</c:v>
                </c:pt>
                <c:pt idx="7414">
                  <c:v>0.57474669060150763</c:v>
                </c:pt>
                <c:pt idx="7415">
                  <c:v>0.5748281953170018</c:v>
                </c:pt>
                <c:pt idx="7416">
                  <c:v>0.57490986750793893</c:v>
                </c:pt>
                <c:pt idx="7417">
                  <c:v>0.57499092562225251</c:v>
                </c:pt>
                <c:pt idx="7418">
                  <c:v>0.5750710905342048</c:v>
                </c:pt>
                <c:pt idx="7419">
                  <c:v>0.57515326515147014</c:v>
                </c:pt>
                <c:pt idx="7420">
                  <c:v>0.57523454656637429</c:v>
                </c:pt>
                <c:pt idx="7421">
                  <c:v>0.5753145998280309</c:v>
                </c:pt>
                <c:pt idx="7422">
                  <c:v>0.57539264338437435</c:v>
                </c:pt>
                <c:pt idx="7423">
                  <c:v>0.57547370149868782</c:v>
                </c:pt>
                <c:pt idx="7424">
                  <c:v>0.57555263825739267</c:v>
                </c:pt>
                <c:pt idx="7425">
                  <c:v>0.57563168666639275</c:v>
                </c:pt>
                <c:pt idx="7426">
                  <c:v>0.57571341468247761</c:v>
                </c:pt>
                <c:pt idx="7427">
                  <c:v>0.57579346794413433</c:v>
                </c:pt>
                <c:pt idx="7428">
                  <c:v>0.5758733537303482</c:v>
                </c:pt>
                <c:pt idx="7429">
                  <c:v>0.57595340699200515</c:v>
                </c:pt>
                <c:pt idx="7430">
                  <c:v>0.57603424180572826</c:v>
                </c:pt>
                <c:pt idx="7431">
                  <c:v>0.57611284361354764</c:v>
                </c:pt>
                <c:pt idx="7432">
                  <c:v>0.57619111047048144</c:v>
                </c:pt>
                <c:pt idx="7433">
                  <c:v>0.57627110790699043</c:v>
                </c:pt>
                <c:pt idx="7434">
                  <c:v>0.5763528917482228</c:v>
                </c:pt>
                <c:pt idx="7435">
                  <c:v>0.57643389403738887</c:v>
                </c:pt>
                <c:pt idx="7436">
                  <c:v>0.57651182594343686</c:v>
                </c:pt>
                <c:pt idx="7437">
                  <c:v>0.57659171172965074</c:v>
                </c:pt>
                <c:pt idx="7438">
                  <c:v>0.57667221159248871</c:v>
                </c:pt>
                <c:pt idx="7439">
                  <c:v>0.57675377213313062</c:v>
                </c:pt>
                <c:pt idx="7440">
                  <c:v>0.57683438364626327</c:v>
                </c:pt>
                <c:pt idx="7441">
                  <c:v>0.57691265050319718</c:v>
                </c:pt>
                <c:pt idx="7442">
                  <c:v>0.57699136396131134</c:v>
                </c:pt>
                <c:pt idx="7443">
                  <c:v>0.57707097062178758</c:v>
                </c:pt>
                <c:pt idx="7444">
                  <c:v>0.57714951660445923</c:v>
                </c:pt>
                <c:pt idx="7445">
                  <c:v>0.57723090966965829</c:v>
                </c:pt>
                <c:pt idx="7446">
                  <c:v>0.5773136425383999</c:v>
                </c:pt>
                <c:pt idx="7447">
                  <c:v>0.57739391910064697</c:v>
                </c:pt>
                <c:pt idx="7448">
                  <c:v>0.57747659614424096</c:v>
                </c:pt>
                <c:pt idx="7449">
                  <c:v>0.57755709600707861</c:v>
                </c:pt>
                <c:pt idx="7450">
                  <c:v>0.57763407888561757</c:v>
                </c:pt>
                <c:pt idx="7451">
                  <c:v>0.57771312729461743</c:v>
                </c:pt>
                <c:pt idx="7452">
                  <c:v>0.57779507861129276</c:v>
                </c:pt>
                <c:pt idx="7453">
                  <c:v>0.57787541099868767</c:v>
                </c:pt>
                <c:pt idx="7454">
                  <c:v>0.57795579921122986</c:v>
                </c:pt>
                <c:pt idx="7455">
                  <c:v>0.57803713645128163</c:v>
                </c:pt>
                <c:pt idx="7456">
                  <c:v>0.57811730136323347</c:v>
                </c:pt>
                <c:pt idx="7457">
                  <c:v>0.57819032065629283</c:v>
                </c:pt>
                <c:pt idx="7458">
                  <c:v>0.57827076469398297</c:v>
                </c:pt>
                <c:pt idx="7459">
                  <c:v>0.57835221358432964</c:v>
                </c:pt>
                <c:pt idx="7460">
                  <c:v>0.57843276927231468</c:v>
                </c:pt>
                <c:pt idx="7461">
                  <c:v>0.57851265505852889</c:v>
                </c:pt>
                <c:pt idx="7462">
                  <c:v>0.57859002871310095</c:v>
                </c:pt>
                <c:pt idx="7463">
                  <c:v>0.57867242663095708</c:v>
                </c:pt>
                <c:pt idx="7464">
                  <c:v>0.57875398717159898</c:v>
                </c:pt>
                <c:pt idx="7465">
                  <c:v>0.57883459868473175</c:v>
                </c:pt>
                <c:pt idx="7466">
                  <c:v>0.5789150985475694</c:v>
                </c:pt>
                <c:pt idx="7467">
                  <c:v>0.57899375618053639</c:v>
                </c:pt>
                <c:pt idx="7468">
                  <c:v>0.57907498177029249</c:v>
                </c:pt>
                <c:pt idx="7469">
                  <c:v>0.5791529136763407</c:v>
                </c:pt>
                <c:pt idx="7470">
                  <c:v>0.57923257616196411</c:v>
                </c:pt>
                <c:pt idx="7471">
                  <c:v>0.57931441582834431</c:v>
                </c:pt>
                <c:pt idx="7472">
                  <c:v>0.5793946365654441</c:v>
                </c:pt>
                <c:pt idx="7473">
                  <c:v>0.57947647623182397</c:v>
                </c:pt>
                <c:pt idx="7474">
                  <c:v>0.57955865084908953</c:v>
                </c:pt>
                <c:pt idx="7475">
                  <c:v>0.57963998808914119</c:v>
                </c:pt>
                <c:pt idx="7476">
                  <c:v>0.57972004135079802</c:v>
                </c:pt>
                <c:pt idx="7477">
                  <c:v>0.57980115529025911</c:v>
                </c:pt>
                <c:pt idx="7478">
                  <c:v>0.57988048282499705</c:v>
                </c:pt>
                <c:pt idx="7479">
                  <c:v>0.579960647736949</c:v>
                </c:pt>
                <c:pt idx="7480">
                  <c:v>0.58003874711843995</c:v>
                </c:pt>
                <c:pt idx="7481">
                  <c:v>0.58011734892625888</c:v>
                </c:pt>
                <c:pt idx="7482">
                  <c:v>0.58019645316040691</c:v>
                </c:pt>
                <c:pt idx="7483">
                  <c:v>0.58027488749278333</c:v>
                </c:pt>
                <c:pt idx="7484">
                  <c:v>0.58035706211004878</c:v>
                </c:pt>
                <c:pt idx="7485">
                  <c:v>0.58043867847583841</c:v>
                </c:pt>
                <c:pt idx="7486">
                  <c:v>0.58051984824044711</c:v>
                </c:pt>
                <c:pt idx="7487">
                  <c:v>0.58060045975358021</c:v>
                </c:pt>
                <c:pt idx="7488">
                  <c:v>0.58067744263211918</c:v>
                </c:pt>
                <c:pt idx="7489">
                  <c:v>0.58075704929259508</c:v>
                </c:pt>
                <c:pt idx="7490">
                  <c:v>0.58083559527526651</c:v>
                </c:pt>
                <c:pt idx="7491">
                  <c:v>0.58091754659194172</c:v>
                </c:pt>
                <c:pt idx="7492">
                  <c:v>0.58099519937225186</c:v>
                </c:pt>
                <c:pt idx="7493">
                  <c:v>0.58107575506023712</c:v>
                </c:pt>
                <c:pt idx="7494">
                  <c:v>0.58115318453995668</c:v>
                </c:pt>
                <c:pt idx="7495">
                  <c:v>0.5812343543045656</c:v>
                </c:pt>
                <c:pt idx="7496">
                  <c:v>0.58131496581769837</c:v>
                </c:pt>
                <c:pt idx="7497">
                  <c:v>0.5813961914074548</c:v>
                </c:pt>
                <c:pt idx="7498">
                  <c:v>0.58147496069071702</c:v>
                </c:pt>
                <c:pt idx="7499">
                  <c:v>0.58155674453194928</c:v>
                </c:pt>
                <c:pt idx="7500">
                  <c:v>0.58163858419832948</c:v>
                </c:pt>
                <c:pt idx="7501">
                  <c:v>0.58171874911028143</c:v>
                </c:pt>
                <c:pt idx="7502">
                  <c:v>0.58179824412046244</c:v>
                </c:pt>
                <c:pt idx="7503">
                  <c:v>0.58187550612473926</c:v>
                </c:pt>
                <c:pt idx="7504">
                  <c:v>0.5819543870582965</c:v>
                </c:pt>
                <c:pt idx="7505">
                  <c:v>0.5820347194456913</c:v>
                </c:pt>
                <c:pt idx="7506">
                  <c:v>0.58211265135173929</c:v>
                </c:pt>
                <c:pt idx="7507">
                  <c:v>0.58219387694149582</c:v>
                </c:pt>
                <c:pt idx="7508">
                  <c:v>0.58227571660787592</c:v>
                </c:pt>
                <c:pt idx="7509">
                  <c:v>0.58235303443730024</c:v>
                </c:pt>
                <c:pt idx="7510">
                  <c:v>0.58243158041997178</c:v>
                </c:pt>
                <c:pt idx="7511">
                  <c:v>0.58251129873074292</c:v>
                </c:pt>
                <c:pt idx="7512">
                  <c:v>0.58259118451695691</c:v>
                </c:pt>
                <c:pt idx="7513">
                  <c:v>0.58267123777861396</c:v>
                </c:pt>
                <c:pt idx="7514">
                  <c:v>0.58274983958643334</c:v>
                </c:pt>
                <c:pt idx="7515">
                  <c:v>0.58282894382058081</c:v>
                </c:pt>
                <c:pt idx="7516">
                  <c:v>0.58290905290738526</c:v>
                </c:pt>
                <c:pt idx="7517">
                  <c:v>0.58298815714153274</c:v>
                </c:pt>
                <c:pt idx="7518">
                  <c:v>0.58306927108099393</c:v>
                </c:pt>
                <c:pt idx="7519">
                  <c:v>0.58314720298704203</c:v>
                </c:pt>
                <c:pt idx="7520">
                  <c:v>0.58322552566912333</c:v>
                </c:pt>
                <c:pt idx="7521">
                  <c:v>0.58330457407812342</c:v>
                </c:pt>
                <c:pt idx="7522">
                  <c:v>0.58338635791935567</c:v>
                </c:pt>
                <c:pt idx="7523">
                  <c:v>0.58346551797865098</c:v>
                </c:pt>
                <c:pt idx="7524">
                  <c:v>0.58354473386309391</c:v>
                </c:pt>
                <c:pt idx="7525">
                  <c:v>0.58362746673183541</c:v>
                </c:pt>
                <c:pt idx="7526">
                  <c:v>0.58370835737070625</c:v>
                </c:pt>
                <c:pt idx="7527">
                  <c:v>0.5837896946107578</c:v>
                </c:pt>
                <c:pt idx="7528">
                  <c:v>0.58387019447359556</c:v>
                </c:pt>
                <c:pt idx="7529">
                  <c:v>0.58395063851128548</c:v>
                </c:pt>
                <c:pt idx="7530">
                  <c:v>0.58403275730340332</c:v>
                </c:pt>
                <c:pt idx="7531">
                  <c:v>0.58410304116423017</c:v>
                </c:pt>
                <c:pt idx="7532">
                  <c:v>0.58418236869896811</c:v>
                </c:pt>
                <c:pt idx="7533">
                  <c:v>0.58426225448518232</c:v>
                </c:pt>
                <c:pt idx="7534">
                  <c:v>0.58433951648945914</c:v>
                </c:pt>
                <c:pt idx="7535">
                  <c:v>0.58442074207921557</c:v>
                </c:pt>
                <c:pt idx="7536">
                  <c:v>0.58450018126424852</c:v>
                </c:pt>
                <c:pt idx="7537">
                  <c:v>0.58457906219780609</c:v>
                </c:pt>
                <c:pt idx="7538">
                  <c:v>0.58465649167752565</c:v>
                </c:pt>
                <c:pt idx="7539">
                  <c:v>0.5847358192122637</c:v>
                </c:pt>
                <c:pt idx="7540">
                  <c:v>0.58481592829906803</c:v>
                </c:pt>
                <c:pt idx="7541">
                  <c:v>0.58489430680629695</c:v>
                </c:pt>
                <c:pt idx="7542">
                  <c:v>0.58496782852568474</c:v>
                </c:pt>
                <c:pt idx="7543">
                  <c:v>0.58504525800540463</c:v>
                </c:pt>
                <c:pt idx="7544">
                  <c:v>0.5851243064144046</c:v>
                </c:pt>
                <c:pt idx="7545">
                  <c:v>0.5852030756976665</c:v>
                </c:pt>
                <c:pt idx="7546">
                  <c:v>0.58528357556050403</c:v>
                </c:pt>
                <c:pt idx="7547">
                  <c:v>0.5853661967789503</c:v>
                </c:pt>
                <c:pt idx="7548">
                  <c:v>0.58544597091486938</c:v>
                </c:pt>
                <c:pt idx="7549">
                  <c:v>0.58552474019813139</c:v>
                </c:pt>
                <c:pt idx="7550">
                  <c:v>0.58560618908847817</c:v>
                </c:pt>
                <c:pt idx="7551">
                  <c:v>0.58568808458000587</c:v>
                </c:pt>
                <c:pt idx="7552">
                  <c:v>0.58576897521887672</c:v>
                </c:pt>
                <c:pt idx="7553">
                  <c:v>0.58585131731158513</c:v>
                </c:pt>
                <c:pt idx="7554">
                  <c:v>0.58593310115281738</c:v>
                </c:pt>
                <c:pt idx="7555">
                  <c:v>0.58601337771506457</c:v>
                </c:pt>
                <c:pt idx="7556">
                  <c:v>0.58609499408085419</c:v>
                </c:pt>
                <c:pt idx="7557">
                  <c:v>0.58617633132090563</c:v>
                </c:pt>
                <c:pt idx="7558">
                  <c:v>0.58625599380652949</c:v>
                </c:pt>
                <c:pt idx="7559">
                  <c:v>0.58632918057503158</c:v>
                </c:pt>
                <c:pt idx="7560">
                  <c:v>0.58639873870893966</c:v>
                </c:pt>
                <c:pt idx="7561">
                  <c:v>0.58647974099810563</c:v>
                </c:pt>
                <c:pt idx="7562">
                  <c:v>0.58655979425976268</c:v>
                </c:pt>
                <c:pt idx="7563">
                  <c:v>0.58663984752141962</c:v>
                </c:pt>
                <c:pt idx="7564">
                  <c:v>0.58671923088130518</c:v>
                </c:pt>
                <c:pt idx="7565">
                  <c:v>0.58679989821958578</c:v>
                </c:pt>
                <c:pt idx="7566">
                  <c:v>0.58687732769930523</c:v>
                </c:pt>
                <c:pt idx="7567">
                  <c:v>0.5869563202831577</c:v>
                </c:pt>
                <c:pt idx="7568">
                  <c:v>0.58703648519510954</c:v>
                </c:pt>
                <c:pt idx="7569">
                  <c:v>0.5871170408830948</c:v>
                </c:pt>
                <c:pt idx="7570">
                  <c:v>0.58719988540213164</c:v>
                </c:pt>
                <c:pt idx="7571">
                  <c:v>0.58728122264218341</c:v>
                </c:pt>
                <c:pt idx="7572">
                  <c:v>0.58736071765236408</c:v>
                </c:pt>
                <c:pt idx="7573">
                  <c:v>0.58743864955841218</c:v>
                </c:pt>
                <c:pt idx="7574">
                  <c:v>0.58751680476505042</c:v>
                </c:pt>
                <c:pt idx="7575">
                  <c:v>0.58759523909742717</c:v>
                </c:pt>
                <c:pt idx="7576">
                  <c:v>0.58767367342980381</c:v>
                </c:pt>
                <c:pt idx="7577">
                  <c:v>0.58775177281129443</c:v>
                </c:pt>
                <c:pt idx="7578">
                  <c:v>0.58782970471734242</c:v>
                </c:pt>
                <c:pt idx="7579">
                  <c:v>0.58791109778254169</c:v>
                </c:pt>
                <c:pt idx="7580">
                  <c:v>0.58799193259626492</c:v>
                </c:pt>
                <c:pt idx="7581">
                  <c:v>0.58807276740998793</c:v>
                </c:pt>
                <c:pt idx="7582">
                  <c:v>0.58815304397223511</c:v>
                </c:pt>
                <c:pt idx="7583">
                  <c:v>0.58823415791169631</c:v>
                </c:pt>
                <c:pt idx="7584">
                  <c:v>0.58831393204761517</c:v>
                </c:pt>
                <c:pt idx="7585">
                  <c:v>0.5883923663799917</c:v>
                </c:pt>
                <c:pt idx="7586">
                  <c:v>0.58847141478899179</c:v>
                </c:pt>
                <c:pt idx="7587">
                  <c:v>0.58855258455360049</c:v>
                </c:pt>
                <c:pt idx="7588">
                  <c:v>0.58863202373863377</c:v>
                </c:pt>
                <c:pt idx="7589">
                  <c:v>0.58871163039911001</c:v>
                </c:pt>
                <c:pt idx="7590">
                  <c:v>0.58878928317942003</c:v>
                </c:pt>
                <c:pt idx="7591">
                  <c:v>0.58887140197153798</c:v>
                </c:pt>
                <c:pt idx="7592">
                  <c:v>0.58895318581277012</c:v>
                </c:pt>
                <c:pt idx="7593">
                  <c:v>0.58903195509603234</c:v>
                </c:pt>
                <c:pt idx="7594">
                  <c:v>0.58911100350503254</c:v>
                </c:pt>
                <c:pt idx="7595">
                  <c:v>0.58919150336787007</c:v>
                </c:pt>
                <c:pt idx="7596">
                  <c:v>0.58927222653129807</c:v>
                </c:pt>
                <c:pt idx="7597">
                  <c:v>0.58935339629590677</c:v>
                </c:pt>
                <c:pt idx="7598">
                  <c:v>0.58943473353595843</c:v>
                </c:pt>
                <c:pt idx="7599">
                  <c:v>0.58951473097246743</c:v>
                </c:pt>
                <c:pt idx="7600">
                  <c:v>0.58959735219091403</c:v>
                </c:pt>
                <c:pt idx="7601">
                  <c:v>0.58968002923450813</c:v>
                </c:pt>
                <c:pt idx="7602">
                  <c:v>0.58976097569852659</c:v>
                </c:pt>
                <c:pt idx="7603">
                  <c:v>0.5898389076045748</c:v>
                </c:pt>
                <c:pt idx="7604">
                  <c:v>0.58991762106268886</c:v>
                </c:pt>
                <c:pt idx="7605">
                  <c:v>0.58999672529683644</c:v>
                </c:pt>
                <c:pt idx="7606">
                  <c:v>0.59007549458009889</c:v>
                </c:pt>
                <c:pt idx="7607">
                  <c:v>0.59015593861778881</c:v>
                </c:pt>
                <c:pt idx="7608">
                  <c:v>0.59022678073009149</c:v>
                </c:pt>
                <c:pt idx="7609">
                  <c:v>0.5903067223414532</c:v>
                </c:pt>
                <c:pt idx="7610">
                  <c:v>0.59038716637914312</c:v>
                </c:pt>
                <c:pt idx="7611">
                  <c:v>0.59046934099640858</c:v>
                </c:pt>
                <c:pt idx="7612">
                  <c:v>0.59054894765688493</c:v>
                </c:pt>
                <c:pt idx="7613">
                  <c:v>0.59063101062385537</c:v>
                </c:pt>
                <c:pt idx="7614">
                  <c:v>0.59071206873816862</c:v>
                </c:pt>
                <c:pt idx="7615">
                  <c:v>0.59079128462261166</c:v>
                </c:pt>
                <c:pt idx="7616">
                  <c:v>0.59087117040882575</c:v>
                </c:pt>
                <c:pt idx="7617">
                  <c:v>0.59095222852313922</c:v>
                </c:pt>
                <c:pt idx="7618">
                  <c:v>0.59103144440758193</c:v>
                </c:pt>
                <c:pt idx="7619">
                  <c:v>0.5911125583470429</c:v>
                </c:pt>
                <c:pt idx="7620">
                  <c:v>0.5911915509308957</c:v>
                </c:pt>
                <c:pt idx="7621">
                  <c:v>0.59127288817094703</c:v>
                </c:pt>
                <c:pt idx="7622">
                  <c:v>0.59135366715952287</c:v>
                </c:pt>
                <c:pt idx="7623">
                  <c:v>0.59143500439957453</c:v>
                </c:pt>
                <c:pt idx="7624">
                  <c:v>0.59151422028401712</c:v>
                </c:pt>
                <c:pt idx="7625">
                  <c:v>0.59159550169892128</c:v>
                </c:pt>
                <c:pt idx="7626">
                  <c:v>0.59166896759316145</c:v>
                </c:pt>
                <c:pt idx="7627">
                  <c:v>0.59174952328114672</c:v>
                </c:pt>
                <c:pt idx="7628">
                  <c:v>0.59183091634634588</c:v>
                </c:pt>
                <c:pt idx="7629">
                  <c:v>0.59191080213255975</c:v>
                </c:pt>
                <c:pt idx="7630">
                  <c:v>0.59198945976552664</c:v>
                </c:pt>
                <c:pt idx="7631">
                  <c:v>0.59207135525705412</c:v>
                </c:pt>
                <c:pt idx="7632">
                  <c:v>0.59215129686841594</c:v>
                </c:pt>
                <c:pt idx="7633">
                  <c:v>0.59222973120079236</c:v>
                </c:pt>
                <c:pt idx="7634">
                  <c:v>0.59231212911864817</c:v>
                </c:pt>
                <c:pt idx="7635">
                  <c:v>0.59239335470840471</c:v>
                </c:pt>
                <c:pt idx="7636">
                  <c:v>0.59247257059284753</c:v>
                </c:pt>
                <c:pt idx="7637">
                  <c:v>0.59255390783289918</c:v>
                </c:pt>
                <c:pt idx="7638">
                  <c:v>0.59263513342265561</c:v>
                </c:pt>
                <c:pt idx="7639">
                  <c:v>0.59271568911064088</c:v>
                </c:pt>
                <c:pt idx="7640">
                  <c:v>0.59279602149803579</c:v>
                </c:pt>
                <c:pt idx="7641">
                  <c:v>0.59287763786382541</c:v>
                </c:pt>
                <c:pt idx="7642">
                  <c:v>0.59295802607636761</c:v>
                </c:pt>
                <c:pt idx="7643">
                  <c:v>0.59303590215726809</c:v>
                </c:pt>
                <c:pt idx="7644">
                  <c:v>0.5931151180417108</c:v>
                </c:pt>
                <c:pt idx="7645">
                  <c:v>0.59319025869037911</c:v>
                </c:pt>
                <c:pt idx="7646">
                  <c:v>0.59326997700115014</c:v>
                </c:pt>
                <c:pt idx="7647">
                  <c:v>0.59334762978146027</c:v>
                </c:pt>
                <c:pt idx="7648">
                  <c:v>0.59342639906472228</c:v>
                </c:pt>
                <c:pt idx="7649">
                  <c:v>0.59350745717903597</c:v>
                </c:pt>
                <c:pt idx="7650">
                  <c:v>0.59358583568626477</c:v>
                </c:pt>
                <c:pt idx="7651">
                  <c:v>0.5936642700186413</c:v>
                </c:pt>
                <c:pt idx="7652">
                  <c:v>0.59374248105042737</c:v>
                </c:pt>
                <c:pt idx="7653">
                  <c:v>0.59382487896828351</c:v>
                </c:pt>
                <c:pt idx="7654">
                  <c:v>0.5939075560118775</c:v>
                </c:pt>
                <c:pt idx="7655">
                  <c:v>0.59398827917530539</c:v>
                </c:pt>
                <c:pt idx="7656">
                  <c:v>0.59406649020709135</c:v>
                </c:pt>
                <c:pt idx="7657">
                  <c:v>0.59414788327229062</c:v>
                </c:pt>
                <c:pt idx="7658">
                  <c:v>0.59422910886204694</c:v>
                </c:pt>
                <c:pt idx="7659">
                  <c:v>0.59430815727104702</c:v>
                </c:pt>
                <c:pt idx="7660">
                  <c:v>0.59438463772325767</c:v>
                </c:pt>
                <c:pt idx="7661">
                  <c:v>0.59446368613225742</c:v>
                </c:pt>
                <c:pt idx="7662">
                  <c:v>0.59454373939391458</c:v>
                </c:pt>
                <c:pt idx="7663">
                  <c:v>0.59462396013101404</c:v>
                </c:pt>
                <c:pt idx="7664">
                  <c:v>0.59470501824532773</c:v>
                </c:pt>
                <c:pt idx="7665">
                  <c:v>0.59478741616318387</c:v>
                </c:pt>
                <c:pt idx="7666">
                  <c:v>0.59486830680205438</c:v>
                </c:pt>
                <c:pt idx="7667">
                  <c:v>0.59494741103620219</c:v>
                </c:pt>
                <c:pt idx="7668">
                  <c:v>0.59502852497566328</c:v>
                </c:pt>
                <c:pt idx="7669">
                  <c:v>0.59510952726482935</c:v>
                </c:pt>
                <c:pt idx="7670">
                  <c:v>0.59518907810015764</c:v>
                </c:pt>
                <c:pt idx="7671">
                  <c:v>0.59526751243253417</c:v>
                </c:pt>
                <c:pt idx="7672">
                  <c:v>0.59534762151933862</c:v>
                </c:pt>
                <c:pt idx="7673">
                  <c:v>0.5954278980815858</c:v>
                </c:pt>
                <c:pt idx="7674">
                  <c:v>0.59550711396602851</c:v>
                </c:pt>
                <c:pt idx="7675">
                  <c:v>0.59558476674633842</c:v>
                </c:pt>
                <c:pt idx="7676">
                  <c:v>0.5956659923360953</c:v>
                </c:pt>
                <c:pt idx="7677">
                  <c:v>0.59574794365277051</c:v>
                </c:pt>
                <c:pt idx="7678">
                  <c:v>0.59582827604016531</c:v>
                </c:pt>
                <c:pt idx="7679">
                  <c:v>0.59590844095211715</c:v>
                </c:pt>
                <c:pt idx="7680">
                  <c:v>0.59598983401731642</c:v>
                </c:pt>
                <c:pt idx="7681">
                  <c:v>0.59607139455795832</c:v>
                </c:pt>
                <c:pt idx="7682">
                  <c:v>0.59615167112020562</c:v>
                </c:pt>
                <c:pt idx="7683">
                  <c:v>0.59623055205376274</c:v>
                </c:pt>
                <c:pt idx="7684">
                  <c:v>0.59630932133702486</c:v>
                </c:pt>
                <c:pt idx="7685">
                  <c:v>0.5963912726537004</c:v>
                </c:pt>
                <c:pt idx="7686">
                  <c:v>0.59647322397037539</c:v>
                </c:pt>
                <c:pt idx="7687">
                  <c:v>0.59655456121042671</c:v>
                </c:pt>
                <c:pt idx="7688">
                  <c:v>0.59663606592592111</c:v>
                </c:pt>
                <c:pt idx="7689">
                  <c:v>0.59671678908934911</c:v>
                </c:pt>
                <c:pt idx="7690">
                  <c:v>0.59679874040602454</c:v>
                </c:pt>
                <c:pt idx="7691">
                  <c:v>0.59687834706650056</c:v>
                </c:pt>
                <c:pt idx="7692">
                  <c:v>0.59695711634976278</c:v>
                </c:pt>
                <c:pt idx="7693">
                  <c:v>0.59703728126171451</c:v>
                </c:pt>
                <c:pt idx="7694">
                  <c:v>0.59712163305973676</c:v>
                </c:pt>
                <c:pt idx="7695">
                  <c:v>0.59720257952375488</c:v>
                </c:pt>
                <c:pt idx="7696">
                  <c:v>0.59728397258895427</c:v>
                </c:pt>
                <c:pt idx="7697">
                  <c:v>0.59736184866985464</c:v>
                </c:pt>
                <c:pt idx="7698">
                  <c:v>0.59744045047767391</c:v>
                </c:pt>
                <c:pt idx="7699">
                  <c:v>0.59751782413224575</c:v>
                </c:pt>
                <c:pt idx="7700">
                  <c:v>0.59759637011491751</c:v>
                </c:pt>
                <c:pt idx="7701">
                  <c:v>0.59767642337657456</c:v>
                </c:pt>
                <c:pt idx="7702">
                  <c:v>0.59774140384837982</c:v>
                </c:pt>
                <c:pt idx="7703">
                  <c:v>0.59782145711003654</c:v>
                </c:pt>
                <c:pt idx="7704">
                  <c:v>0.59790139872139803</c:v>
                </c:pt>
                <c:pt idx="7705">
                  <c:v>0.59798178693394044</c:v>
                </c:pt>
                <c:pt idx="7706">
                  <c:v>0.5980628450482538</c:v>
                </c:pt>
                <c:pt idx="7707">
                  <c:v>0.59814211675784434</c:v>
                </c:pt>
                <c:pt idx="7708">
                  <c:v>0.59822077439081134</c:v>
                </c:pt>
                <c:pt idx="7709">
                  <c:v>0.59830082765246817</c:v>
                </c:pt>
                <c:pt idx="7710">
                  <c:v>0.59838093673927262</c:v>
                </c:pt>
                <c:pt idx="7711">
                  <c:v>0.59846149242725766</c:v>
                </c:pt>
                <c:pt idx="7712">
                  <c:v>0.5985403175356675</c:v>
                </c:pt>
                <c:pt idx="7713">
                  <c:v>0.59861322517843163</c:v>
                </c:pt>
                <c:pt idx="7714">
                  <c:v>0.59869506484481172</c:v>
                </c:pt>
                <c:pt idx="7715">
                  <c:v>0.59877539723220652</c:v>
                </c:pt>
                <c:pt idx="7716">
                  <c:v>0.59885494806753481</c:v>
                </c:pt>
                <c:pt idx="7717">
                  <c:v>0.59893550375552018</c:v>
                </c:pt>
                <c:pt idx="7718">
                  <c:v>0.59901790167337621</c:v>
                </c:pt>
                <c:pt idx="7719">
                  <c:v>0.59909806658532838</c:v>
                </c:pt>
                <c:pt idx="7720">
                  <c:v>0.59917225820648723</c:v>
                </c:pt>
                <c:pt idx="7721">
                  <c:v>0.59925164156637289</c:v>
                </c:pt>
                <c:pt idx="7722">
                  <c:v>0.59933359288304788</c:v>
                </c:pt>
                <c:pt idx="7723">
                  <c:v>0.59941375779499984</c:v>
                </c:pt>
                <c:pt idx="7724">
                  <c:v>0.59949330863032835</c:v>
                </c:pt>
                <c:pt idx="7725">
                  <c:v>0.59957263616506651</c:v>
                </c:pt>
                <c:pt idx="7726">
                  <c:v>0.59965224282554253</c:v>
                </c:pt>
                <c:pt idx="7727">
                  <c:v>0.5997348082188414</c:v>
                </c:pt>
                <c:pt idx="7728">
                  <c:v>0.59981084206987112</c:v>
                </c:pt>
                <c:pt idx="7729">
                  <c:v>0.59988810407414783</c:v>
                </c:pt>
                <c:pt idx="7730">
                  <c:v>0.59995581997818559</c:v>
                </c:pt>
                <c:pt idx="7731">
                  <c:v>0.60002442908458453</c:v>
                </c:pt>
                <c:pt idx="7732">
                  <c:v>0.60010375661932258</c:v>
                </c:pt>
                <c:pt idx="7733">
                  <c:v>0.6001823026019939</c:v>
                </c:pt>
                <c:pt idx="7734">
                  <c:v>0.60026347236660282</c:v>
                </c:pt>
                <c:pt idx="7735">
                  <c:v>0.60034508873239234</c:v>
                </c:pt>
                <c:pt idx="7736">
                  <c:v>0.60042380219050684</c:v>
                </c:pt>
                <c:pt idx="7737">
                  <c:v>0.60050301807494955</c:v>
                </c:pt>
                <c:pt idx="7738">
                  <c:v>0.60058435531500121</c:v>
                </c:pt>
                <c:pt idx="7739">
                  <c:v>0.60066435275151053</c:v>
                </c:pt>
                <c:pt idx="7740">
                  <c:v>0.60074267543359194</c:v>
                </c:pt>
                <c:pt idx="7741">
                  <c:v>0.60082339859701972</c:v>
                </c:pt>
                <c:pt idx="7742">
                  <c:v>0.60090624311605645</c:v>
                </c:pt>
                <c:pt idx="7743">
                  <c:v>0.6009847890987281</c:v>
                </c:pt>
                <c:pt idx="7744">
                  <c:v>0.60106746614232209</c:v>
                </c:pt>
                <c:pt idx="7745">
                  <c:v>0.60114841260634067</c:v>
                </c:pt>
                <c:pt idx="7746">
                  <c:v>0.601228521693145</c:v>
                </c:pt>
                <c:pt idx="7747">
                  <c:v>0.60131064048526273</c:v>
                </c:pt>
                <c:pt idx="7748">
                  <c:v>0.60138533453275023</c:v>
                </c:pt>
                <c:pt idx="7749">
                  <c:v>0.60146622517162085</c:v>
                </c:pt>
                <c:pt idx="7750">
                  <c:v>0.6015446595039976</c:v>
                </c:pt>
                <c:pt idx="7751">
                  <c:v>0.60162398703873554</c:v>
                </c:pt>
                <c:pt idx="7752">
                  <c:v>0.60170191894478364</c:v>
                </c:pt>
                <c:pt idx="7753">
                  <c:v>0.60178141395496443</c:v>
                </c:pt>
                <c:pt idx="7754">
                  <c:v>0.60185984828734074</c:v>
                </c:pt>
                <c:pt idx="7755">
                  <c:v>0.60194207872975392</c:v>
                </c:pt>
                <c:pt idx="7756">
                  <c:v>0.6020242533470197</c:v>
                </c:pt>
                <c:pt idx="7757">
                  <c:v>0.60210475320985712</c:v>
                </c:pt>
                <c:pt idx="7758">
                  <c:v>0.60218748607859873</c:v>
                </c:pt>
                <c:pt idx="7759">
                  <c:v>0.60226899079409302</c:v>
                </c:pt>
                <c:pt idx="7760">
                  <c:v>0.60234909988089769</c:v>
                </c:pt>
                <c:pt idx="7761">
                  <c:v>0.6024294322682926</c:v>
                </c:pt>
                <c:pt idx="7762">
                  <c:v>0.60251026708201538</c:v>
                </c:pt>
                <c:pt idx="7763">
                  <c:v>0.60259065529455791</c:v>
                </c:pt>
                <c:pt idx="7764">
                  <c:v>0.60267143428313374</c:v>
                </c:pt>
                <c:pt idx="7765">
                  <c:v>0.6027524923974471</c:v>
                </c:pt>
                <c:pt idx="7766">
                  <c:v>0.60283321556087521</c:v>
                </c:pt>
                <c:pt idx="7767">
                  <c:v>0.60291265474590827</c:v>
                </c:pt>
                <c:pt idx="7768">
                  <c:v>0.60299360120992662</c:v>
                </c:pt>
                <c:pt idx="7769">
                  <c:v>0.60307516175056852</c:v>
                </c:pt>
                <c:pt idx="7770">
                  <c:v>0.60315594073914425</c:v>
                </c:pt>
                <c:pt idx="7771">
                  <c:v>0.60323766875522888</c:v>
                </c:pt>
                <c:pt idx="7772">
                  <c:v>0.60331861521924735</c:v>
                </c:pt>
                <c:pt idx="7773">
                  <c:v>0.6033991150820851</c:v>
                </c:pt>
                <c:pt idx="7774">
                  <c:v>0.60347866591741339</c:v>
                </c:pt>
                <c:pt idx="7775">
                  <c:v>0.60355771432641359</c:v>
                </c:pt>
                <c:pt idx="7776">
                  <c:v>0.60364067049574566</c:v>
                </c:pt>
                <c:pt idx="7777">
                  <c:v>0.60372312423874919</c:v>
                </c:pt>
                <c:pt idx="7778">
                  <c:v>0.60380306585011068</c:v>
                </c:pt>
                <c:pt idx="7779">
                  <c:v>0.60387234485828101</c:v>
                </c:pt>
                <c:pt idx="7780">
                  <c:v>0.60395223064449521</c:v>
                </c:pt>
                <c:pt idx="7781">
                  <c:v>0.60403099992775688</c:v>
                </c:pt>
                <c:pt idx="7782">
                  <c:v>0.60411155561574237</c:v>
                </c:pt>
                <c:pt idx="7783">
                  <c:v>0.60419266955520345</c:v>
                </c:pt>
                <c:pt idx="7784">
                  <c:v>0.60427227621567969</c:v>
                </c:pt>
                <c:pt idx="7785">
                  <c:v>0.60435406005691183</c:v>
                </c:pt>
                <c:pt idx="7786">
                  <c:v>0.60443249438928848</c:v>
                </c:pt>
                <c:pt idx="7787">
                  <c:v>0.60451143114799322</c:v>
                </c:pt>
                <c:pt idx="7788">
                  <c:v>0.60459260091260192</c:v>
                </c:pt>
                <c:pt idx="7789">
                  <c:v>0.6046715376713071</c:v>
                </c:pt>
                <c:pt idx="7790">
                  <c:v>0.60475198170899691</c:v>
                </c:pt>
                <c:pt idx="7791">
                  <c:v>0.6048327048724248</c:v>
                </c:pt>
                <c:pt idx="7792">
                  <c:v>0.60491286978437697</c:v>
                </c:pt>
                <c:pt idx="7793">
                  <c:v>0.60499537935252823</c:v>
                </c:pt>
                <c:pt idx="7794">
                  <c:v>0.60507236223106708</c:v>
                </c:pt>
                <c:pt idx="7795">
                  <c:v>0.60515046161255792</c:v>
                </c:pt>
                <c:pt idx="7796">
                  <c:v>0.60521471635744428</c:v>
                </c:pt>
                <c:pt idx="7797">
                  <c:v>0.6052954395208725</c:v>
                </c:pt>
                <c:pt idx="7798">
                  <c:v>0.60537309230118252</c:v>
                </c:pt>
                <c:pt idx="7799">
                  <c:v>0.60545297808739629</c:v>
                </c:pt>
                <c:pt idx="7800">
                  <c:v>0.60553035174196812</c:v>
                </c:pt>
                <c:pt idx="7801">
                  <c:v>0.6056084511234594</c:v>
                </c:pt>
                <c:pt idx="7802">
                  <c:v>0.60568738788216392</c:v>
                </c:pt>
                <c:pt idx="7803">
                  <c:v>0.60576571056424544</c:v>
                </c:pt>
                <c:pt idx="7804">
                  <c:v>0.60584531722472157</c:v>
                </c:pt>
                <c:pt idx="7805">
                  <c:v>0.60592436563372143</c:v>
                </c:pt>
                <c:pt idx="7806">
                  <c:v>0.60600536792288739</c:v>
                </c:pt>
                <c:pt idx="7807">
                  <c:v>0.60608670516293872</c:v>
                </c:pt>
                <c:pt idx="7808">
                  <c:v>0.60616564192164368</c:v>
                </c:pt>
                <c:pt idx="7809">
                  <c:v>0.60624519275697231</c:v>
                </c:pt>
                <c:pt idx="7810">
                  <c:v>0.60632373873964374</c:v>
                </c:pt>
                <c:pt idx="7811">
                  <c:v>0.60640630413294239</c:v>
                </c:pt>
                <c:pt idx="7812">
                  <c:v>0.60648719477181334</c:v>
                </c:pt>
                <c:pt idx="7813">
                  <c:v>0.60656791793524134</c:v>
                </c:pt>
                <c:pt idx="7814">
                  <c:v>0.60664886439926002</c:v>
                </c:pt>
                <c:pt idx="7815">
                  <c:v>0.60672942008724517</c:v>
                </c:pt>
                <c:pt idx="7816">
                  <c:v>0.6068090267477213</c:v>
                </c:pt>
                <c:pt idx="7817">
                  <c:v>0.60688908000937813</c:v>
                </c:pt>
                <c:pt idx="7818">
                  <c:v>0.60696751434175444</c:v>
                </c:pt>
                <c:pt idx="7819">
                  <c:v>0.6070475676034115</c:v>
                </c:pt>
                <c:pt idx="7820">
                  <c:v>0.60712773251536345</c:v>
                </c:pt>
                <c:pt idx="7821">
                  <c:v>0.6072035988909501</c:v>
                </c:pt>
                <c:pt idx="7822">
                  <c:v>0.60728393127834501</c:v>
                </c:pt>
                <c:pt idx="7823">
                  <c:v>0.60736281221190247</c:v>
                </c:pt>
                <c:pt idx="7824">
                  <c:v>0.6074437028507732</c:v>
                </c:pt>
                <c:pt idx="7825">
                  <c:v>0.60752280708492079</c:v>
                </c:pt>
                <c:pt idx="7826">
                  <c:v>0.60760146471788778</c:v>
                </c:pt>
                <c:pt idx="7827">
                  <c:v>0.60768028982629718</c:v>
                </c:pt>
                <c:pt idx="7828">
                  <c:v>0.60775950571074</c:v>
                </c:pt>
                <c:pt idx="7829">
                  <c:v>0.60784117790167735</c:v>
                </c:pt>
                <c:pt idx="7830">
                  <c:v>0.60792156611421966</c:v>
                </c:pt>
                <c:pt idx="7831">
                  <c:v>0.60800150772558148</c:v>
                </c:pt>
                <c:pt idx="7832">
                  <c:v>0.60808223088900937</c:v>
                </c:pt>
                <c:pt idx="7833">
                  <c:v>0.60816284240214213</c:v>
                </c:pt>
                <c:pt idx="7834">
                  <c:v>0.60824244906261804</c:v>
                </c:pt>
                <c:pt idx="7835">
                  <c:v>0.60832434455414575</c:v>
                </c:pt>
                <c:pt idx="7836">
                  <c:v>0.60840534684331171</c:v>
                </c:pt>
                <c:pt idx="7837">
                  <c:v>0.60848188312066986</c:v>
                </c:pt>
                <c:pt idx="7838">
                  <c:v>0.60855981502671785</c:v>
                </c:pt>
                <c:pt idx="7839">
                  <c:v>0.60863774693276596</c:v>
                </c:pt>
                <c:pt idx="7840">
                  <c:v>0.60871936329855569</c:v>
                </c:pt>
                <c:pt idx="7841">
                  <c:v>0.60879785345607984</c:v>
                </c:pt>
                <c:pt idx="7842">
                  <c:v>0.60887919069613139</c:v>
                </c:pt>
                <c:pt idx="7843">
                  <c:v>0.6089620352151679</c:v>
                </c:pt>
                <c:pt idx="7844">
                  <c:v>0.60904298167918636</c:v>
                </c:pt>
                <c:pt idx="7845">
                  <c:v>0.60912454221982848</c:v>
                </c:pt>
                <c:pt idx="7846">
                  <c:v>0.60920526538325637</c:v>
                </c:pt>
                <c:pt idx="7847">
                  <c:v>0.60928576524609379</c:v>
                </c:pt>
                <c:pt idx="7848">
                  <c:v>0.60936447870420829</c:v>
                </c:pt>
                <c:pt idx="7849">
                  <c:v>0.60943939605228592</c:v>
                </c:pt>
                <c:pt idx="7850">
                  <c:v>0.6095207891174852</c:v>
                </c:pt>
                <c:pt idx="7851">
                  <c:v>0.60960112150488022</c:v>
                </c:pt>
                <c:pt idx="7852">
                  <c:v>0.6096814538922749</c:v>
                </c:pt>
                <c:pt idx="7853">
                  <c:v>0.60976117220304604</c:v>
                </c:pt>
                <c:pt idx="7854">
                  <c:v>0.60984010896175078</c:v>
                </c:pt>
                <c:pt idx="7855">
                  <c:v>0.60992133455150743</c:v>
                </c:pt>
                <c:pt idx="7856">
                  <c:v>0.6099998805341792</c:v>
                </c:pt>
                <c:pt idx="7857">
                  <c:v>0.61007848234199824</c:v>
                </c:pt>
                <c:pt idx="7858">
                  <c:v>0.61015736327555548</c:v>
                </c:pt>
                <c:pt idx="7859">
                  <c:v>0.6102397611934115</c:v>
                </c:pt>
                <c:pt idx="7860">
                  <c:v>0.61031841882637827</c:v>
                </c:pt>
                <c:pt idx="7861">
                  <c:v>0.61039635073242626</c:v>
                </c:pt>
                <c:pt idx="7862">
                  <c:v>0.61047807874851112</c:v>
                </c:pt>
                <c:pt idx="7863">
                  <c:v>0.61055902521252947</c:v>
                </c:pt>
                <c:pt idx="7864">
                  <c:v>0.61063198868044122</c:v>
                </c:pt>
                <c:pt idx="7865">
                  <c:v>0.61071075796370333</c:v>
                </c:pt>
                <c:pt idx="7866">
                  <c:v>0.61079081122536016</c:v>
                </c:pt>
                <c:pt idx="7867">
                  <c:v>0.61087013876009821</c:v>
                </c:pt>
                <c:pt idx="7868">
                  <c:v>0.61094901969365556</c:v>
                </c:pt>
                <c:pt idx="7869">
                  <c:v>0.61103018945826404</c:v>
                </c:pt>
                <c:pt idx="7870">
                  <c:v>0.61111085679654464</c:v>
                </c:pt>
                <c:pt idx="7871">
                  <c:v>0.61119185908571072</c:v>
                </c:pt>
                <c:pt idx="7872">
                  <c:v>0.61127079584441557</c:v>
                </c:pt>
                <c:pt idx="7873">
                  <c:v>0.61135034667974397</c:v>
                </c:pt>
                <c:pt idx="7874">
                  <c:v>0.61142989751507271</c:v>
                </c:pt>
                <c:pt idx="7875">
                  <c:v>0.61150766194567752</c:v>
                </c:pt>
                <c:pt idx="7876">
                  <c:v>0.61158559385172551</c:v>
                </c:pt>
                <c:pt idx="7877">
                  <c:v>0.61166620536485861</c:v>
                </c:pt>
                <c:pt idx="7878">
                  <c:v>0.6117453095990063</c:v>
                </c:pt>
                <c:pt idx="7879">
                  <c:v>0.61182793081745257</c:v>
                </c:pt>
                <c:pt idx="7880">
                  <c:v>0.61190826320484748</c:v>
                </c:pt>
                <c:pt idx="7881">
                  <c:v>0.61198814899106113</c:v>
                </c:pt>
                <c:pt idx="7882">
                  <c:v>0.61206730905035656</c:v>
                </c:pt>
                <c:pt idx="7883">
                  <c:v>0.61214719483657065</c:v>
                </c:pt>
                <c:pt idx="7884">
                  <c:v>0.61222719227307998</c:v>
                </c:pt>
                <c:pt idx="7885">
                  <c:v>0.6123060173814896</c:v>
                </c:pt>
                <c:pt idx="7886">
                  <c:v>0.61238651724432702</c:v>
                </c:pt>
                <c:pt idx="7887">
                  <c:v>0.6124465292779957</c:v>
                </c:pt>
                <c:pt idx="7888">
                  <c:v>0.61252697331568573</c:v>
                </c:pt>
                <c:pt idx="7889">
                  <c:v>0.61260819890544227</c:v>
                </c:pt>
                <c:pt idx="7890">
                  <c:v>0.61268802886650864</c:v>
                </c:pt>
                <c:pt idx="7891">
                  <c:v>0.61276663067432791</c:v>
                </c:pt>
                <c:pt idx="7892">
                  <c:v>0.61284763296349409</c:v>
                </c:pt>
                <c:pt idx="7893">
                  <c:v>0.61292807700118401</c:v>
                </c:pt>
                <c:pt idx="7894">
                  <c:v>0.61300857686402144</c:v>
                </c:pt>
                <c:pt idx="7895">
                  <c:v>0.61308583886829848</c:v>
                </c:pt>
                <c:pt idx="7896">
                  <c:v>0.61316762270953062</c:v>
                </c:pt>
                <c:pt idx="7897">
                  <c:v>0.61324650364308808</c:v>
                </c:pt>
                <c:pt idx="7898">
                  <c:v>0.61332722680651608</c:v>
                </c:pt>
                <c:pt idx="7899">
                  <c:v>0.61340778249450134</c:v>
                </c:pt>
                <c:pt idx="7900">
                  <c:v>0.61348805905674841</c:v>
                </c:pt>
                <c:pt idx="7901">
                  <c:v>0.61356710746574838</c:v>
                </c:pt>
                <c:pt idx="7902">
                  <c:v>0.61364554179812503</c:v>
                </c:pt>
                <c:pt idx="7903">
                  <c:v>0.61372431108138703</c:v>
                </c:pt>
                <c:pt idx="7904">
                  <c:v>0.6138048667693724</c:v>
                </c:pt>
                <c:pt idx="7905">
                  <c:v>0.61388346857719156</c:v>
                </c:pt>
                <c:pt idx="7906">
                  <c:v>0.61396073058146838</c:v>
                </c:pt>
                <c:pt idx="7907">
                  <c:v>0.61404033724194451</c:v>
                </c:pt>
                <c:pt idx="7908">
                  <c:v>0.61411849244858308</c:v>
                </c:pt>
                <c:pt idx="7909">
                  <c:v>0.61420027628981555</c:v>
                </c:pt>
                <c:pt idx="7910">
                  <c:v>0.6142817810053095</c:v>
                </c:pt>
                <c:pt idx="7911">
                  <c:v>0.61436233669329499</c:v>
                </c:pt>
                <c:pt idx="7912">
                  <c:v>0.61444060355022878</c:v>
                </c:pt>
                <c:pt idx="7913">
                  <c:v>0.61450212286288253</c:v>
                </c:pt>
                <c:pt idx="7914">
                  <c:v>0.6145826785508679</c:v>
                </c:pt>
                <c:pt idx="7915">
                  <c:v>0.61466239686163893</c:v>
                </c:pt>
                <c:pt idx="7916">
                  <c:v>0.6147421709975579</c:v>
                </c:pt>
                <c:pt idx="7917">
                  <c:v>0.61482300581128113</c:v>
                </c:pt>
                <c:pt idx="7918">
                  <c:v>0.61490411975074222</c:v>
                </c:pt>
                <c:pt idx="7919">
                  <c:v>0.61498523369020364</c:v>
                </c:pt>
                <c:pt idx="7920">
                  <c:v>0.61506807820924014</c:v>
                </c:pt>
                <c:pt idx="7921">
                  <c:v>0.61514729409368318</c:v>
                </c:pt>
                <c:pt idx="7922">
                  <c:v>0.61522790560681573</c:v>
                </c:pt>
                <c:pt idx="7923">
                  <c:v>0.6153089078959818</c:v>
                </c:pt>
                <c:pt idx="7924">
                  <c:v>0.6153884029061627</c:v>
                </c:pt>
                <c:pt idx="7925">
                  <c:v>0.6154680095666385</c:v>
                </c:pt>
                <c:pt idx="7926">
                  <c:v>0.61554828612888612</c:v>
                </c:pt>
                <c:pt idx="7927">
                  <c:v>0.61561968649266485</c:v>
                </c:pt>
                <c:pt idx="7928">
                  <c:v>0.6156996839291744</c:v>
                </c:pt>
                <c:pt idx="7929">
                  <c:v>0.61578023961715944</c:v>
                </c:pt>
                <c:pt idx="7930">
                  <c:v>0.61585817152320743</c:v>
                </c:pt>
                <c:pt idx="7931">
                  <c:v>0.61593699663161705</c:v>
                </c:pt>
                <c:pt idx="7932">
                  <c:v>0.61601554261428881</c:v>
                </c:pt>
                <c:pt idx="7933">
                  <c:v>0.61609565170109326</c:v>
                </c:pt>
                <c:pt idx="7934">
                  <c:v>0.61617615156393069</c:v>
                </c:pt>
                <c:pt idx="7935">
                  <c:v>0.61625732132853961</c:v>
                </c:pt>
                <c:pt idx="7936">
                  <c:v>0.61633821196741034</c:v>
                </c:pt>
                <c:pt idx="7937">
                  <c:v>0.61641910260628119</c:v>
                </c:pt>
                <c:pt idx="7938">
                  <c:v>0.61649910004279052</c:v>
                </c:pt>
                <c:pt idx="7939">
                  <c:v>0.61657703194883851</c:v>
                </c:pt>
                <c:pt idx="7940">
                  <c:v>0.61665691773505249</c:v>
                </c:pt>
                <c:pt idx="7941">
                  <c:v>0.61673780837392334</c:v>
                </c:pt>
                <c:pt idx="7942">
                  <c:v>0.61681507037820016</c:v>
                </c:pt>
                <c:pt idx="7943">
                  <c:v>0.61689584936677588</c:v>
                </c:pt>
                <c:pt idx="7944">
                  <c:v>0.616976684180499</c:v>
                </c:pt>
                <c:pt idx="7945">
                  <c:v>0.61705735151877961</c:v>
                </c:pt>
                <c:pt idx="7946">
                  <c:v>0.6171393028354546</c:v>
                </c:pt>
                <c:pt idx="7947">
                  <c:v>0.61721963522284939</c:v>
                </c:pt>
                <c:pt idx="7948">
                  <c:v>0.61729371519371323</c:v>
                </c:pt>
                <c:pt idx="7949">
                  <c:v>0.61737399175596019</c:v>
                </c:pt>
                <c:pt idx="7950">
                  <c:v>0.61745488239483115</c:v>
                </c:pt>
                <c:pt idx="7951">
                  <c:v>0.61753599633429235</c:v>
                </c:pt>
                <c:pt idx="7952">
                  <c:v>0.61761565881991598</c:v>
                </c:pt>
                <c:pt idx="7953">
                  <c:v>0.61769420480258774</c:v>
                </c:pt>
                <c:pt idx="7954">
                  <c:v>0.61777409058880184</c:v>
                </c:pt>
                <c:pt idx="7955">
                  <c:v>0.61785498122767224</c:v>
                </c:pt>
                <c:pt idx="7956">
                  <c:v>0.61793442041270563</c:v>
                </c:pt>
                <c:pt idx="7957">
                  <c:v>0.61801497610069089</c:v>
                </c:pt>
                <c:pt idx="7958">
                  <c:v>0.61809670411677564</c:v>
                </c:pt>
                <c:pt idx="7959">
                  <c:v>0.61817664572813724</c:v>
                </c:pt>
                <c:pt idx="7960">
                  <c:v>0.61825764801730321</c:v>
                </c:pt>
                <c:pt idx="7961">
                  <c:v>0.61834049253634005</c:v>
                </c:pt>
                <c:pt idx="7962">
                  <c:v>0.61842009919681595</c:v>
                </c:pt>
                <c:pt idx="7963">
                  <c:v>0.61849970585729197</c:v>
                </c:pt>
                <c:pt idx="7964">
                  <c:v>0.61857763776334018</c:v>
                </c:pt>
                <c:pt idx="7965">
                  <c:v>0.61865607209571671</c:v>
                </c:pt>
                <c:pt idx="7966">
                  <c:v>0.61873584623163536</c:v>
                </c:pt>
                <c:pt idx="7967">
                  <c:v>0.6188179650237533</c:v>
                </c:pt>
                <c:pt idx="7968">
                  <c:v>0.61890047459190456</c:v>
                </c:pt>
                <c:pt idx="7969">
                  <c:v>0.61898103027988993</c:v>
                </c:pt>
                <c:pt idx="7970">
                  <c:v>0.61906275829597457</c:v>
                </c:pt>
                <c:pt idx="7971">
                  <c:v>0.61914152757923679</c:v>
                </c:pt>
                <c:pt idx="7972">
                  <c:v>0.61922174831633614</c:v>
                </c:pt>
                <c:pt idx="7973">
                  <c:v>0.61929968022238435</c:v>
                </c:pt>
                <c:pt idx="7974">
                  <c:v>0.61937995678463154</c:v>
                </c:pt>
                <c:pt idx="7975">
                  <c:v>0.61945956344510755</c:v>
                </c:pt>
                <c:pt idx="7976">
                  <c:v>0.61953855602895991</c:v>
                </c:pt>
                <c:pt idx="7977">
                  <c:v>0.61961782773855045</c:v>
                </c:pt>
                <c:pt idx="7978">
                  <c:v>0.61969659702181246</c:v>
                </c:pt>
                <c:pt idx="7979">
                  <c:v>0.61977581290625539</c:v>
                </c:pt>
                <c:pt idx="7980">
                  <c:v>0.61985346568656541</c:v>
                </c:pt>
                <c:pt idx="7981">
                  <c:v>0.6199334072979269</c:v>
                </c:pt>
                <c:pt idx="7982">
                  <c:v>0.6200116183297133</c:v>
                </c:pt>
                <c:pt idx="7983">
                  <c:v>0.62008452597247721</c:v>
                </c:pt>
                <c:pt idx="7984">
                  <c:v>0.62016625398856207</c:v>
                </c:pt>
                <c:pt idx="7985">
                  <c:v>0.62024630725021879</c:v>
                </c:pt>
                <c:pt idx="7986">
                  <c:v>0.6203266954627612</c:v>
                </c:pt>
                <c:pt idx="7987">
                  <c:v>0.62040803270281297</c:v>
                </c:pt>
                <c:pt idx="7988">
                  <c:v>0.62048842091535517</c:v>
                </c:pt>
                <c:pt idx="7989">
                  <c:v>0.62056836252671688</c:v>
                </c:pt>
                <c:pt idx="7990">
                  <c:v>0.6206490856901451</c:v>
                </c:pt>
                <c:pt idx="7991">
                  <c:v>0.62073064623078711</c:v>
                </c:pt>
                <c:pt idx="7992">
                  <c:v>0.62080924803860615</c:v>
                </c:pt>
                <c:pt idx="7993">
                  <c:v>0.62088974790144369</c:v>
                </c:pt>
                <c:pt idx="7994">
                  <c:v>0.62096142739096072</c:v>
                </c:pt>
                <c:pt idx="7995">
                  <c:v>0.6210412015268798</c:v>
                </c:pt>
                <c:pt idx="7996">
                  <c:v>0.62112108731309379</c:v>
                </c:pt>
                <c:pt idx="7997">
                  <c:v>0.62120242455314523</c:v>
                </c:pt>
                <c:pt idx="7998">
                  <c:v>0.62128069141007891</c:v>
                </c:pt>
                <c:pt idx="7999">
                  <c:v>0.6213597956442265</c:v>
                </c:pt>
                <c:pt idx="8000">
                  <c:v>0.62143873240293124</c:v>
                </c:pt>
                <c:pt idx="8001">
                  <c:v>0.6215216885722632</c:v>
                </c:pt>
                <c:pt idx="8002">
                  <c:v>0.6216002903800828</c:v>
                </c:pt>
                <c:pt idx="8003">
                  <c:v>0.62168296742367668</c:v>
                </c:pt>
                <c:pt idx="8004">
                  <c:v>0.62176151340634822</c:v>
                </c:pt>
                <c:pt idx="8005">
                  <c:v>0.62184273899610465</c:v>
                </c:pt>
                <c:pt idx="8006">
                  <c:v>0.62192262478231852</c:v>
                </c:pt>
                <c:pt idx="8007">
                  <c:v>0.62200351542118948</c:v>
                </c:pt>
                <c:pt idx="8008">
                  <c:v>0.62208049829972833</c:v>
                </c:pt>
                <c:pt idx="8009">
                  <c:v>0.62216244961640343</c:v>
                </c:pt>
                <c:pt idx="8010">
                  <c:v>0.62224328443012666</c:v>
                </c:pt>
                <c:pt idx="8011">
                  <c:v>0.62232188623794582</c:v>
                </c:pt>
                <c:pt idx="8012">
                  <c:v>0.62240182784930764</c:v>
                </c:pt>
                <c:pt idx="8013">
                  <c:v>0.62248171363552174</c:v>
                </c:pt>
                <c:pt idx="8014">
                  <c:v>0.6225631625258683</c:v>
                </c:pt>
                <c:pt idx="8015">
                  <c:v>0.6226450021922485</c:v>
                </c:pt>
                <c:pt idx="8016">
                  <c:v>0.62272232002167272</c:v>
                </c:pt>
                <c:pt idx="8017">
                  <c:v>0.6228022058078867</c:v>
                </c:pt>
                <c:pt idx="8018">
                  <c:v>0.62288337557249562</c:v>
                </c:pt>
                <c:pt idx="8019">
                  <c:v>0.62296074922706757</c:v>
                </c:pt>
                <c:pt idx="8020">
                  <c:v>0.62304096996416725</c:v>
                </c:pt>
                <c:pt idx="8021">
                  <c:v>0.62311985089772459</c:v>
                </c:pt>
                <c:pt idx="8022">
                  <c:v>0.62320141143836671</c:v>
                </c:pt>
                <c:pt idx="8023">
                  <c:v>0.62328029237192373</c:v>
                </c:pt>
                <c:pt idx="8024">
                  <c:v>0.62336140631138504</c:v>
                </c:pt>
                <c:pt idx="8025">
                  <c:v>0.62344140374789425</c:v>
                </c:pt>
                <c:pt idx="8026">
                  <c:v>0.62352128953410824</c:v>
                </c:pt>
                <c:pt idx="8027">
                  <c:v>0.62360156609635542</c:v>
                </c:pt>
                <c:pt idx="8028">
                  <c:v>0.62368150770771702</c:v>
                </c:pt>
                <c:pt idx="8029">
                  <c:v>0.62376156096937385</c:v>
                </c:pt>
                <c:pt idx="8030">
                  <c:v>0.62384323316031121</c:v>
                </c:pt>
                <c:pt idx="8031">
                  <c:v>0.6239239563237392</c:v>
                </c:pt>
                <c:pt idx="8032">
                  <c:v>0.62400445618657685</c:v>
                </c:pt>
                <c:pt idx="8033">
                  <c:v>0.62408545847574282</c:v>
                </c:pt>
                <c:pt idx="8034">
                  <c:v>0.6241654559122517</c:v>
                </c:pt>
                <c:pt idx="8035">
                  <c:v>0.62424355529374265</c:v>
                </c:pt>
                <c:pt idx="8036">
                  <c:v>0.62432277117818569</c:v>
                </c:pt>
                <c:pt idx="8037">
                  <c:v>0.624403271041023</c:v>
                </c:pt>
                <c:pt idx="8038">
                  <c:v>0.62448382672900837</c:v>
                </c:pt>
                <c:pt idx="8039">
                  <c:v>0.62456387999066498</c:v>
                </c:pt>
                <c:pt idx="8040">
                  <c:v>0.62464532888101199</c:v>
                </c:pt>
                <c:pt idx="8041">
                  <c:v>0.62472571709355462</c:v>
                </c:pt>
                <c:pt idx="8042">
                  <c:v>0.62480331404871692</c:v>
                </c:pt>
                <c:pt idx="8043">
                  <c:v>0.62488342313552137</c:v>
                </c:pt>
                <c:pt idx="8044">
                  <c:v>0.62495331622031525</c:v>
                </c:pt>
                <c:pt idx="8045">
                  <c:v>0.62503292288079115</c:v>
                </c:pt>
                <c:pt idx="8046">
                  <c:v>0.62511398099510462</c:v>
                </c:pt>
                <c:pt idx="8047">
                  <c:v>0.62519470415853284</c:v>
                </c:pt>
                <c:pt idx="8048">
                  <c:v>0.62526459724332661</c:v>
                </c:pt>
                <c:pt idx="8049">
                  <c:v>0.62534185924760355</c:v>
                </c:pt>
                <c:pt idx="8050">
                  <c:v>0.62542152173322707</c:v>
                </c:pt>
                <c:pt idx="8051">
                  <c:v>0.6255008492679649</c:v>
                </c:pt>
                <c:pt idx="8052">
                  <c:v>0.62558196320742621</c:v>
                </c:pt>
                <c:pt idx="8053">
                  <c:v>0.62566156986790211</c:v>
                </c:pt>
                <c:pt idx="8054">
                  <c:v>0.6257405624517548</c:v>
                </c:pt>
                <c:pt idx="8055">
                  <c:v>0.62582100648944494</c:v>
                </c:pt>
                <c:pt idx="8056">
                  <c:v>0.62590156217743009</c:v>
                </c:pt>
                <c:pt idx="8057">
                  <c:v>0.62598116883790589</c:v>
                </c:pt>
                <c:pt idx="8058">
                  <c:v>0.62605156434902831</c:v>
                </c:pt>
                <c:pt idx="8059">
                  <c:v>0.62613156178553753</c:v>
                </c:pt>
                <c:pt idx="8060">
                  <c:v>0.62621139174660378</c:v>
                </c:pt>
                <c:pt idx="8061">
                  <c:v>0.62629222656032724</c:v>
                </c:pt>
                <c:pt idx="8062">
                  <c:v>0.6263696002148994</c:v>
                </c:pt>
                <c:pt idx="8063">
                  <c:v>0.6264501000777366</c:v>
                </c:pt>
                <c:pt idx="8064">
                  <c:v>0.62653065576572198</c:v>
                </c:pt>
                <c:pt idx="8065">
                  <c:v>0.62661154640459293</c:v>
                </c:pt>
                <c:pt idx="8066">
                  <c:v>0.6266904831632979</c:v>
                </c:pt>
                <c:pt idx="8067">
                  <c:v>0.62677148545246364</c:v>
                </c:pt>
                <c:pt idx="8068">
                  <c:v>0.62685220861589175</c:v>
                </c:pt>
                <c:pt idx="8069">
                  <c:v>0.62693008469679212</c:v>
                </c:pt>
                <c:pt idx="8070">
                  <c:v>0.62701270591523828</c:v>
                </c:pt>
                <c:pt idx="8071">
                  <c:v>0.62708985626922031</c:v>
                </c:pt>
                <c:pt idx="8072">
                  <c:v>0.62716862555248232</c:v>
                </c:pt>
                <c:pt idx="8073">
                  <c:v>0.62724800891236787</c:v>
                </c:pt>
                <c:pt idx="8074">
                  <c:v>0.62732973692845273</c:v>
                </c:pt>
                <c:pt idx="8075">
                  <c:v>0.62741079504276609</c:v>
                </c:pt>
                <c:pt idx="8076">
                  <c:v>0.62748945267573319</c:v>
                </c:pt>
                <c:pt idx="8077">
                  <c:v>0.62756855690988078</c:v>
                </c:pt>
                <c:pt idx="8078">
                  <c:v>0.62764721454284766</c:v>
                </c:pt>
                <c:pt idx="8079">
                  <c:v>0.62772682120332368</c:v>
                </c:pt>
                <c:pt idx="8080">
                  <c:v>0.62780832591881797</c:v>
                </c:pt>
                <c:pt idx="8081">
                  <c:v>0.62788849083076992</c:v>
                </c:pt>
                <c:pt idx="8082">
                  <c:v>0.627969604770231</c:v>
                </c:pt>
                <c:pt idx="8083">
                  <c:v>0.62804753667627933</c:v>
                </c:pt>
                <c:pt idx="8084">
                  <c:v>0.62812574770806529</c:v>
                </c:pt>
                <c:pt idx="8085">
                  <c:v>0.62820557766913177</c:v>
                </c:pt>
                <c:pt idx="8086">
                  <c:v>0.62828535180505041</c:v>
                </c:pt>
                <c:pt idx="8087">
                  <c:v>0.62836462351464084</c:v>
                </c:pt>
                <c:pt idx="8088">
                  <c:v>0.62844568162895442</c:v>
                </c:pt>
                <c:pt idx="8089">
                  <c:v>0.62852657226782527</c:v>
                </c:pt>
                <c:pt idx="8090">
                  <c:v>0.6286089701856814</c:v>
                </c:pt>
                <c:pt idx="8091">
                  <c:v>0.62869053072632319</c:v>
                </c:pt>
                <c:pt idx="8092">
                  <c:v>0.62877013738679943</c:v>
                </c:pt>
                <c:pt idx="8093">
                  <c:v>0.62884840424373312</c:v>
                </c:pt>
                <c:pt idx="8094">
                  <c:v>0.62892829002994699</c:v>
                </c:pt>
                <c:pt idx="8095">
                  <c:v>0.62900566368451916</c:v>
                </c:pt>
                <c:pt idx="8096">
                  <c:v>0.62908409801689547</c:v>
                </c:pt>
                <c:pt idx="8097">
                  <c:v>0.62916426292884753</c:v>
                </c:pt>
                <c:pt idx="8098">
                  <c:v>0.6292441487150614</c:v>
                </c:pt>
                <c:pt idx="8099">
                  <c:v>0.62931393014956005</c:v>
                </c:pt>
                <c:pt idx="8100">
                  <c:v>0.62939269943282217</c:v>
                </c:pt>
                <c:pt idx="8101">
                  <c:v>0.62947225026815079</c:v>
                </c:pt>
                <c:pt idx="8102">
                  <c:v>0.6295527501309881</c:v>
                </c:pt>
                <c:pt idx="8103">
                  <c:v>0.62963118446336463</c:v>
                </c:pt>
                <c:pt idx="8104">
                  <c:v>0.62971324743033508</c:v>
                </c:pt>
                <c:pt idx="8105">
                  <c:v>0.62979302156625372</c:v>
                </c:pt>
                <c:pt idx="8106">
                  <c:v>0.62987262822672974</c:v>
                </c:pt>
                <c:pt idx="8107">
                  <c:v>0.62995117420940161</c:v>
                </c:pt>
                <c:pt idx="8108">
                  <c:v>0.6300302226184018</c:v>
                </c:pt>
                <c:pt idx="8109">
                  <c:v>0.63010921520225394</c:v>
                </c:pt>
                <c:pt idx="8110">
                  <c:v>0.63018815196095868</c:v>
                </c:pt>
                <c:pt idx="8111">
                  <c:v>0.63026636299274474</c:v>
                </c:pt>
                <c:pt idx="8112">
                  <c:v>0.63034792353338709</c:v>
                </c:pt>
                <c:pt idx="8113">
                  <c:v>0.63042663699150137</c:v>
                </c:pt>
                <c:pt idx="8114">
                  <c:v>0.63050803005670053</c:v>
                </c:pt>
                <c:pt idx="8115">
                  <c:v>0.63059020467396609</c:v>
                </c:pt>
                <c:pt idx="8116">
                  <c:v>0.63067076036195124</c:v>
                </c:pt>
                <c:pt idx="8117">
                  <c:v>0.63074919469432789</c:v>
                </c:pt>
                <c:pt idx="8118">
                  <c:v>0.63083187173792166</c:v>
                </c:pt>
                <c:pt idx="8119">
                  <c:v>0.63091270655164489</c:v>
                </c:pt>
                <c:pt idx="8120">
                  <c:v>0.630991475834907</c:v>
                </c:pt>
                <c:pt idx="8121">
                  <c:v>0.63107420870364861</c:v>
                </c:pt>
                <c:pt idx="8122">
                  <c:v>0.63115521099281469</c:v>
                </c:pt>
                <c:pt idx="8123">
                  <c:v>0.63123297542341972</c:v>
                </c:pt>
                <c:pt idx="8124">
                  <c:v>0.63131453596406162</c:v>
                </c:pt>
                <c:pt idx="8125">
                  <c:v>0.63139570572867065</c:v>
                </c:pt>
                <c:pt idx="8126">
                  <c:v>0.63147480996281813</c:v>
                </c:pt>
                <c:pt idx="8127">
                  <c:v>0.6315549748747703</c:v>
                </c:pt>
                <c:pt idx="8128">
                  <c:v>0.63163508396157475</c:v>
                </c:pt>
                <c:pt idx="8129">
                  <c:v>0.63171513722323169</c:v>
                </c:pt>
                <c:pt idx="8130">
                  <c:v>0.63179239922750852</c:v>
                </c:pt>
                <c:pt idx="8131">
                  <c:v>0.63187088938503255</c:v>
                </c:pt>
                <c:pt idx="8132">
                  <c:v>0.63195049604550879</c:v>
                </c:pt>
                <c:pt idx="8133">
                  <c:v>0.63203105173349383</c:v>
                </c:pt>
                <c:pt idx="8134">
                  <c:v>0.63211300305016893</c:v>
                </c:pt>
                <c:pt idx="8135">
                  <c:v>0.63219339126271124</c:v>
                </c:pt>
                <c:pt idx="8136">
                  <c:v>0.63227221637112119</c:v>
                </c:pt>
                <c:pt idx="8137">
                  <c:v>0.63235014827716896</c:v>
                </c:pt>
                <c:pt idx="8138">
                  <c:v>0.63243075979030172</c:v>
                </c:pt>
                <c:pt idx="8139">
                  <c:v>0.63251254363153431</c:v>
                </c:pt>
                <c:pt idx="8140">
                  <c:v>0.6325753469225831</c:v>
                </c:pt>
                <c:pt idx="8141">
                  <c:v>0.6326532788286312</c:v>
                </c:pt>
                <c:pt idx="8142">
                  <c:v>0.63273405781720671</c:v>
                </c:pt>
                <c:pt idx="8143">
                  <c:v>0.63281405525371603</c:v>
                </c:pt>
                <c:pt idx="8144">
                  <c:v>0.63289455511655379</c:v>
                </c:pt>
                <c:pt idx="8145">
                  <c:v>0.63297472002850574</c:v>
                </c:pt>
                <c:pt idx="8146">
                  <c:v>0.63305421503868664</c:v>
                </c:pt>
                <c:pt idx="8147">
                  <c:v>0.63313560810388592</c:v>
                </c:pt>
                <c:pt idx="8148">
                  <c:v>0.63321549389009979</c:v>
                </c:pt>
                <c:pt idx="8149">
                  <c:v>0.63329571462719947</c:v>
                </c:pt>
                <c:pt idx="8150">
                  <c:v>0.63337738681813649</c:v>
                </c:pt>
                <c:pt idx="8151">
                  <c:v>0.63345576532536518</c:v>
                </c:pt>
                <c:pt idx="8152">
                  <c:v>0.63353537198584131</c:v>
                </c:pt>
                <c:pt idx="8153">
                  <c:v>0.63361637427500739</c:v>
                </c:pt>
                <c:pt idx="8154">
                  <c:v>0.63369503190797416</c:v>
                </c:pt>
                <c:pt idx="8155">
                  <c:v>0.63377664827376379</c:v>
                </c:pt>
                <c:pt idx="8156">
                  <c:v>0.63385636658453492</c:v>
                </c:pt>
                <c:pt idx="8157">
                  <c:v>0.63393809460061978</c:v>
                </c:pt>
                <c:pt idx="8158">
                  <c:v>0.63401775708624319</c:v>
                </c:pt>
                <c:pt idx="8159">
                  <c:v>0.63410043412983741</c:v>
                </c:pt>
                <c:pt idx="8160">
                  <c:v>0.63418071069208459</c:v>
                </c:pt>
                <c:pt idx="8161">
                  <c:v>0.63425925667475624</c:v>
                </c:pt>
                <c:pt idx="8162">
                  <c:v>0.63433763518198483</c:v>
                </c:pt>
                <c:pt idx="8163">
                  <c:v>0.63441640446524683</c:v>
                </c:pt>
                <c:pt idx="8164">
                  <c:v>0.63449517374850928</c:v>
                </c:pt>
                <c:pt idx="8165">
                  <c:v>0.63457634351311798</c:v>
                </c:pt>
                <c:pt idx="8166">
                  <c:v>0.63465662007536505</c:v>
                </c:pt>
                <c:pt idx="8167">
                  <c:v>0.63473645003643164</c:v>
                </c:pt>
                <c:pt idx="8168">
                  <c:v>0.63481661494838371</c:v>
                </c:pt>
                <c:pt idx="8169">
                  <c:v>0.63489605413341699</c:v>
                </c:pt>
                <c:pt idx="8170">
                  <c:v>0.63497504671726923</c:v>
                </c:pt>
                <c:pt idx="8171">
                  <c:v>0.63505543492981176</c:v>
                </c:pt>
                <c:pt idx="8172">
                  <c:v>0.63513453916395923</c:v>
                </c:pt>
                <c:pt idx="8173">
                  <c:v>0.63521347592266397</c:v>
                </c:pt>
                <c:pt idx="8174">
                  <c:v>0.63529230103107381</c:v>
                </c:pt>
                <c:pt idx="8175">
                  <c:v>0.63537352662083035</c:v>
                </c:pt>
                <c:pt idx="8176">
                  <c:v>0.63545452890999621</c:v>
                </c:pt>
                <c:pt idx="8177">
                  <c:v>0.63553530789857193</c:v>
                </c:pt>
                <c:pt idx="8178">
                  <c:v>0.63561424465727678</c:v>
                </c:pt>
                <c:pt idx="8179">
                  <c:v>0.63569641927454246</c:v>
                </c:pt>
                <c:pt idx="8180">
                  <c:v>0.63577507690750923</c:v>
                </c:pt>
                <c:pt idx="8181">
                  <c:v>0.63585501851887105</c:v>
                </c:pt>
                <c:pt idx="8182">
                  <c:v>0.63593635575892227</c:v>
                </c:pt>
                <c:pt idx="8183">
                  <c:v>0.63600982165316267</c:v>
                </c:pt>
                <c:pt idx="8184">
                  <c:v>0.63608797685980112</c:v>
                </c:pt>
                <c:pt idx="8185">
                  <c:v>0.63616814177175285</c:v>
                </c:pt>
                <c:pt idx="8186">
                  <c:v>0.63624903241062403</c:v>
                </c:pt>
                <c:pt idx="8187">
                  <c:v>0.63632964392375679</c:v>
                </c:pt>
                <c:pt idx="8188">
                  <c:v>0.63640975301056124</c:v>
                </c:pt>
                <c:pt idx="8189">
                  <c:v>0.63648768491660901</c:v>
                </c:pt>
                <c:pt idx="8190">
                  <c:v>0.63656941293269398</c:v>
                </c:pt>
                <c:pt idx="8191">
                  <c:v>0.63665192250084524</c:v>
                </c:pt>
                <c:pt idx="8192">
                  <c:v>0.63672996605718857</c:v>
                </c:pt>
                <c:pt idx="8193">
                  <c:v>0.6368112474720925</c:v>
                </c:pt>
                <c:pt idx="8194">
                  <c:v>0.63689180316007787</c:v>
                </c:pt>
                <c:pt idx="8195">
                  <c:v>0.63697230302291519</c:v>
                </c:pt>
                <c:pt idx="8196">
                  <c:v>0.63705285871090034</c:v>
                </c:pt>
                <c:pt idx="8197">
                  <c:v>0.63713307944800013</c:v>
                </c:pt>
                <c:pt idx="8198">
                  <c:v>0.63721162543067178</c:v>
                </c:pt>
                <c:pt idx="8199">
                  <c:v>0.63729201364321431</c:v>
                </c:pt>
                <c:pt idx="8200">
                  <c:v>0.63737368583415122</c:v>
                </c:pt>
                <c:pt idx="8201">
                  <c:v>0.63745323666947984</c:v>
                </c:pt>
                <c:pt idx="8202">
                  <c:v>0.63753496468556448</c:v>
                </c:pt>
                <c:pt idx="8203">
                  <c:v>0.63761473882148323</c:v>
                </c:pt>
                <c:pt idx="8204">
                  <c:v>0.63769758334052018</c:v>
                </c:pt>
                <c:pt idx="8205">
                  <c:v>0.63777624097348684</c:v>
                </c:pt>
                <c:pt idx="8206">
                  <c:v>0.63785595928425809</c:v>
                </c:pt>
                <c:pt idx="8207">
                  <c:v>0.6379350635184059</c:v>
                </c:pt>
                <c:pt idx="8208">
                  <c:v>0.63801338620048698</c:v>
                </c:pt>
                <c:pt idx="8209">
                  <c:v>0.638093104511258</c:v>
                </c:pt>
                <c:pt idx="8210">
                  <c:v>0.63817494417763809</c:v>
                </c:pt>
                <c:pt idx="8211">
                  <c:v>0.63825399258663817</c:v>
                </c:pt>
                <c:pt idx="8212">
                  <c:v>0.63833354342196658</c:v>
                </c:pt>
                <c:pt idx="8213">
                  <c:v>0.63841527143805143</c:v>
                </c:pt>
                <c:pt idx="8214">
                  <c:v>0.63849454314764154</c:v>
                </c:pt>
                <c:pt idx="8215">
                  <c:v>0.63857509883562691</c:v>
                </c:pt>
                <c:pt idx="8216">
                  <c:v>0.63865531957272681</c:v>
                </c:pt>
                <c:pt idx="8217">
                  <c:v>0.63873587526071196</c:v>
                </c:pt>
                <c:pt idx="8218">
                  <c:v>0.63881643094869722</c:v>
                </c:pt>
                <c:pt idx="8219">
                  <c:v>0.63889693081153465</c:v>
                </c:pt>
                <c:pt idx="8220">
                  <c:v>0.63897810057614368</c:v>
                </c:pt>
                <c:pt idx="8221">
                  <c:v>0.63905837713839075</c:v>
                </c:pt>
                <c:pt idx="8222">
                  <c:v>0.63913870952578555</c:v>
                </c:pt>
                <c:pt idx="8223">
                  <c:v>0.63921887443773762</c:v>
                </c:pt>
                <c:pt idx="8224">
                  <c:v>0.63929769954614735</c:v>
                </c:pt>
                <c:pt idx="8225">
                  <c:v>0.63937674795514721</c:v>
                </c:pt>
                <c:pt idx="8226">
                  <c:v>0.63945400995942414</c:v>
                </c:pt>
                <c:pt idx="8227">
                  <c:v>0.63953445399711417</c:v>
                </c:pt>
                <c:pt idx="8228">
                  <c:v>0.63961473055936136</c:v>
                </c:pt>
                <c:pt idx="8229">
                  <c:v>0.63969377896836144</c:v>
                </c:pt>
                <c:pt idx="8230">
                  <c:v>0.63977662348739828</c:v>
                </c:pt>
                <c:pt idx="8231">
                  <c:v>0.63985723500053104</c:v>
                </c:pt>
                <c:pt idx="8232">
                  <c:v>0.63993924214235365</c:v>
                </c:pt>
                <c:pt idx="8233">
                  <c:v>0.6400196303548964</c:v>
                </c:pt>
                <c:pt idx="8234">
                  <c:v>0.64009957196625777</c:v>
                </c:pt>
                <c:pt idx="8235">
                  <c:v>0.64018012765424304</c:v>
                </c:pt>
                <c:pt idx="8236">
                  <c:v>0.6402615207194422</c:v>
                </c:pt>
                <c:pt idx="8237">
                  <c:v>0.64034241135831316</c:v>
                </c:pt>
                <c:pt idx="8238">
                  <c:v>0.64042118064157516</c:v>
                </c:pt>
                <c:pt idx="8239">
                  <c:v>0.64050179215470804</c:v>
                </c:pt>
                <c:pt idx="8240">
                  <c:v>0.64058033813737969</c:v>
                </c:pt>
                <c:pt idx="8241">
                  <c:v>0.64066145207684089</c:v>
                </c:pt>
                <c:pt idx="8242">
                  <c:v>0.64074278931689244</c:v>
                </c:pt>
                <c:pt idx="8243">
                  <c:v>0.64082306587913962</c:v>
                </c:pt>
                <c:pt idx="8244">
                  <c:v>0.64090272836476314</c:v>
                </c:pt>
                <c:pt idx="8245">
                  <c:v>0.64098333987789602</c:v>
                </c:pt>
                <c:pt idx="8246">
                  <c:v>0.64106584944604728</c:v>
                </c:pt>
                <c:pt idx="8247">
                  <c:v>0.64114847066449387</c:v>
                </c:pt>
                <c:pt idx="8248">
                  <c:v>0.64122958460395474</c:v>
                </c:pt>
                <c:pt idx="8249">
                  <c:v>0.64130751651000284</c:v>
                </c:pt>
                <c:pt idx="8250">
                  <c:v>0.64138734647106921</c:v>
                </c:pt>
                <c:pt idx="8251">
                  <c:v>0.64146823710993994</c:v>
                </c:pt>
                <c:pt idx="8252">
                  <c:v>0.641549016098516</c:v>
                </c:pt>
                <c:pt idx="8253">
                  <c:v>0.64163040916371483</c:v>
                </c:pt>
                <c:pt idx="8254">
                  <c:v>0.64170962504815776</c:v>
                </c:pt>
                <c:pt idx="8255">
                  <c:v>0.64178571472433499</c:v>
                </c:pt>
                <c:pt idx="8256">
                  <c:v>0.6418648189584828</c:v>
                </c:pt>
                <c:pt idx="8257">
                  <c:v>0.64194554212191079</c:v>
                </c:pt>
                <c:pt idx="8258">
                  <c:v>0.64202542790812489</c:v>
                </c:pt>
                <c:pt idx="8259">
                  <c:v>0.64210241078666341</c:v>
                </c:pt>
                <c:pt idx="8260">
                  <c:v>0.64218151502081111</c:v>
                </c:pt>
                <c:pt idx="8261">
                  <c:v>0.64225888867538328</c:v>
                </c:pt>
                <c:pt idx="8262">
                  <c:v>0.64233782543408813</c:v>
                </c:pt>
                <c:pt idx="8263">
                  <c:v>0.64241508743836484</c:v>
                </c:pt>
                <c:pt idx="8264">
                  <c:v>0.64249368924618422</c:v>
                </c:pt>
                <c:pt idx="8265">
                  <c:v>0.64257424493416948</c:v>
                </c:pt>
                <c:pt idx="8266">
                  <c:v>0.64264268656512591</c:v>
                </c:pt>
                <c:pt idx="8267">
                  <c:v>0.64272553108416253</c:v>
                </c:pt>
                <c:pt idx="8268">
                  <c:v>0.64280508191949082</c:v>
                </c:pt>
                <c:pt idx="8269">
                  <c:v>0.64288318130098154</c:v>
                </c:pt>
                <c:pt idx="8270">
                  <c:v>0.6429632903877861</c:v>
                </c:pt>
                <c:pt idx="8271">
                  <c:v>0.64304323199914781</c:v>
                </c:pt>
                <c:pt idx="8272">
                  <c:v>0.64312244788359063</c:v>
                </c:pt>
                <c:pt idx="8273">
                  <c:v>0.6432038967739373</c:v>
                </c:pt>
                <c:pt idx="8274">
                  <c:v>0.64328132625365697</c:v>
                </c:pt>
                <c:pt idx="8275">
                  <c:v>0.64336188194164201</c:v>
                </c:pt>
                <c:pt idx="8276">
                  <c:v>0.64344260510507023</c:v>
                </c:pt>
                <c:pt idx="8277">
                  <c:v>0.64352277001702218</c:v>
                </c:pt>
                <c:pt idx="8278">
                  <c:v>0.64360326987985972</c:v>
                </c:pt>
                <c:pt idx="8279">
                  <c:v>0.64368176003738375</c:v>
                </c:pt>
                <c:pt idx="8280">
                  <c:v>0.64376231572536891</c:v>
                </c:pt>
                <c:pt idx="8281">
                  <c:v>0.64384404374145388</c:v>
                </c:pt>
                <c:pt idx="8282">
                  <c:v>0.64392398535281559</c:v>
                </c:pt>
                <c:pt idx="8283">
                  <c:v>0.64400398278932469</c:v>
                </c:pt>
                <c:pt idx="8284">
                  <c:v>0.64408275207258692</c:v>
                </c:pt>
                <c:pt idx="8285">
                  <c:v>0.64416040485289694</c:v>
                </c:pt>
                <c:pt idx="8286">
                  <c:v>0.64423950908704453</c:v>
                </c:pt>
                <c:pt idx="8287">
                  <c:v>0.64431945069840646</c:v>
                </c:pt>
                <c:pt idx="8288">
                  <c:v>0.64440006221153912</c:v>
                </c:pt>
                <c:pt idx="8289">
                  <c:v>0.6444815111018859</c:v>
                </c:pt>
                <c:pt idx="8290">
                  <c:v>0.64456072698632849</c:v>
                </c:pt>
                <c:pt idx="8291">
                  <c:v>0.64464251082756119</c:v>
                </c:pt>
                <c:pt idx="8292">
                  <c:v>0.64472507622086006</c:v>
                </c:pt>
                <c:pt idx="8293">
                  <c:v>0.64480546443340248</c:v>
                </c:pt>
                <c:pt idx="8294">
                  <c:v>0.64488451284240234</c:v>
                </c:pt>
                <c:pt idx="8295">
                  <c:v>0.64496378455199266</c:v>
                </c:pt>
                <c:pt idx="8296">
                  <c:v>0.64504305626158343</c:v>
                </c:pt>
                <c:pt idx="8297">
                  <c:v>0.64512405855074928</c:v>
                </c:pt>
                <c:pt idx="8298">
                  <c:v>0.6452029394843064</c:v>
                </c:pt>
                <c:pt idx="8299">
                  <c:v>0.64528120634124009</c:v>
                </c:pt>
                <c:pt idx="8300">
                  <c:v>0.64536315765791519</c:v>
                </c:pt>
                <c:pt idx="8301">
                  <c:v>0.64544326674471963</c:v>
                </c:pt>
                <c:pt idx="8302">
                  <c:v>0.64552482728536165</c:v>
                </c:pt>
                <c:pt idx="8303">
                  <c:v>0.64560298249200021</c:v>
                </c:pt>
                <c:pt idx="8304">
                  <c:v>0.6456856037104467</c:v>
                </c:pt>
                <c:pt idx="8305">
                  <c:v>0.64576548949666057</c:v>
                </c:pt>
                <c:pt idx="8306">
                  <c:v>0.64584638013553142</c:v>
                </c:pt>
                <c:pt idx="8307">
                  <c:v>0.64592754990014012</c:v>
                </c:pt>
                <c:pt idx="8308">
                  <c:v>0.6460049235547124</c:v>
                </c:pt>
                <c:pt idx="8309">
                  <c:v>0.64608397196371214</c:v>
                </c:pt>
                <c:pt idx="8310">
                  <c:v>0.64616592328038758</c:v>
                </c:pt>
                <c:pt idx="8311">
                  <c:v>0.6462475396461772</c:v>
                </c:pt>
                <c:pt idx="8312">
                  <c:v>0.64632876523593341</c:v>
                </c:pt>
                <c:pt idx="8313">
                  <c:v>0.64641071655260862</c:v>
                </c:pt>
                <c:pt idx="8314">
                  <c:v>0.64648926253528038</c:v>
                </c:pt>
                <c:pt idx="8315">
                  <c:v>0.64656959492267496</c:v>
                </c:pt>
                <c:pt idx="8316">
                  <c:v>0.64665093216272673</c:v>
                </c:pt>
                <c:pt idx="8317">
                  <c:v>0.64673087377408844</c:v>
                </c:pt>
                <c:pt idx="8318">
                  <c:v>0.64681042460941685</c:v>
                </c:pt>
                <c:pt idx="8319">
                  <c:v>0.64689220845064921</c:v>
                </c:pt>
                <c:pt idx="8320">
                  <c:v>0.64697298743922471</c:v>
                </c:pt>
                <c:pt idx="8321">
                  <c:v>0.6470524266242581</c:v>
                </c:pt>
                <c:pt idx="8322">
                  <c:v>0.64713292648709564</c:v>
                </c:pt>
                <c:pt idx="8323">
                  <c:v>0.64721426372714719</c:v>
                </c:pt>
                <c:pt idx="8324">
                  <c:v>0.64729666164500332</c:v>
                </c:pt>
                <c:pt idx="8325">
                  <c:v>0.64737520762767509</c:v>
                </c:pt>
                <c:pt idx="8326">
                  <c:v>0.6474540885612321</c:v>
                </c:pt>
                <c:pt idx="8327">
                  <c:v>0.64752811270694832</c:v>
                </c:pt>
                <c:pt idx="8328">
                  <c:v>0.6476067145147677</c:v>
                </c:pt>
                <c:pt idx="8329">
                  <c:v>0.64768570709862006</c:v>
                </c:pt>
                <c:pt idx="8330">
                  <c:v>0.64776553705968654</c:v>
                </c:pt>
                <c:pt idx="8331">
                  <c:v>0.64784408304235808</c:v>
                </c:pt>
                <c:pt idx="8332">
                  <c:v>0.64792435960460526</c:v>
                </c:pt>
                <c:pt idx="8333">
                  <c:v>0.64800497111773803</c:v>
                </c:pt>
                <c:pt idx="8334">
                  <c:v>0.64808524767998543</c:v>
                </c:pt>
                <c:pt idx="8335">
                  <c:v>0.6481650776410518</c:v>
                </c:pt>
                <c:pt idx="8336">
                  <c:v>0.64824233964532862</c:v>
                </c:pt>
                <c:pt idx="8337">
                  <c:v>0.64832049485196697</c:v>
                </c:pt>
                <c:pt idx="8338">
                  <c:v>0.64839675200358726</c:v>
                </c:pt>
                <c:pt idx="8339">
                  <c:v>0.64847853584481963</c:v>
                </c:pt>
                <c:pt idx="8340">
                  <c:v>0.64855853328132873</c:v>
                </c:pt>
                <c:pt idx="8341">
                  <c:v>0.64863931226990457</c:v>
                </c:pt>
                <c:pt idx="8342">
                  <c:v>0.6487194213567089</c:v>
                </c:pt>
                <c:pt idx="8343">
                  <c:v>0.64879953044351357</c:v>
                </c:pt>
                <c:pt idx="8344">
                  <c:v>0.64888019778179362</c:v>
                </c:pt>
                <c:pt idx="8345">
                  <c:v>0.64896086512007423</c:v>
                </c:pt>
                <c:pt idx="8346">
                  <c:v>0.64904086255658366</c:v>
                </c:pt>
                <c:pt idx="8347">
                  <c:v>0.64911968766499328</c:v>
                </c:pt>
                <c:pt idx="8348">
                  <c:v>0.64920080160445426</c:v>
                </c:pt>
                <c:pt idx="8349">
                  <c:v>0.6492800174888973</c:v>
                </c:pt>
                <c:pt idx="8350">
                  <c:v>0.64936286200793358</c:v>
                </c:pt>
                <c:pt idx="8351">
                  <c:v>0.64944274779414768</c:v>
                </c:pt>
                <c:pt idx="8352">
                  <c:v>0.64952274523065689</c:v>
                </c:pt>
                <c:pt idx="8353">
                  <c:v>0.64960145868877184</c:v>
                </c:pt>
                <c:pt idx="8354">
                  <c:v>0.64968195855160904</c:v>
                </c:pt>
                <c:pt idx="8355">
                  <c:v>0.64976357491739867</c:v>
                </c:pt>
                <c:pt idx="8356">
                  <c:v>0.64984373982935062</c:v>
                </c:pt>
                <c:pt idx="8357">
                  <c:v>0.64992429551733588</c:v>
                </c:pt>
                <c:pt idx="8358">
                  <c:v>0.65000384635266439</c:v>
                </c:pt>
                <c:pt idx="8359">
                  <c:v>0.6500822248598932</c:v>
                </c:pt>
                <c:pt idx="8360">
                  <c:v>0.65016199899581195</c:v>
                </c:pt>
                <c:pt idx="8361">
                  <c:v>0.65024372701189681</c:v>
                </c:pt>
                <c:pt idx="8362">
                  <c:v>0.6503255666782769</c:v>
                </c:pt>
                <c:pt idx="8363">
                  <c:v>0.6504059548908192</c:v>
                </c:pt>
                <c:pt idx="8364">
                  <c:v>0.65048472417408121</c:v>
                </c:pt>
                <c:pt idx="8365">
                  <c:v>0.65056500073632839</c:v>
                </c:pt>
                <c:pt idx="8366">
                  <c:v>0.65064589137519946</c:v>
                </c:pt>
                <c:pt idx="8367">
                  <c:v>0.65072488395905181</c:v>
                </c:pt>
                <c:pt idx="8368">
                  <c:v>0.65080689110087464</c:v>
                </c:pt>
                <c:pt idx="8369">
                  <c:v>0.65088588368472711</c:v>
                </c:pt>
                <c:pt idx="8370">
                  <c:v>0.65096476461828423</c:v>
                </c:pt>
                <c:pt idx="8371">
                  <c:v>0.65104504118053153</c:v>
                </c:pt>
                <c:pt idx="8372">
                  <c:v>0.65110120127901594</c:v>
                </c:pt>
                <c:pt idx="8373">
                  <c:v>0.65118080793949196</c:v>
                </c:pt>
                <c:pt idx="8374">
                  <c:v>0.65126242430528147</c:v>
                </c:pt>
                <c:pt idx="8375">
                  <c:v>0.65134197514060999</c:v>
                </c:pt>
                <c:pt idx="8376">
                  <c:v>0.65142331238066153</c:v>
                </c:pt>
                <c:pt idx="8377">
                  <c:v>0.65150280739084243</c:v>
                </c:pt>
                <c:pt idx="8378">
                  <c:v>0.65158341890397531</c:v>
                </c:pt>
                <c:pt idx="8379">
                  <c:v>0.65166403041710819</c:v>
                </c:pt>
                <c:pt idx="8380">
                  <c:v>0.65174525600686473</c:v>
                </c:pt>
                <c:pt idx="8381">
                  <c:v>0.65182581169484988</c:v>
                </c:pt>
                <c:pt idx="8382">
                  <c:v>0.65190653485827788</c:v>
                </c:pt>
                <c:pt idx="8383">
                  <c:v>0.65198949102760972</c:v>
                </c:pt>
                <c:pt idx="8384">
                  <c:v>0.6520704374916283</c:v>
                </c:pt>
                <c:pt idx="8385">
                  <c:v>0.6521451315391158</c:v>
                </c:pt>
                <c:pt idx="8386">
                  <c:v>0.6522239566475253</c:v>
                </c:pt>
                <c:pt idx="8387">
                  <c:v>0.65230339583255836</c:v>
                </c:pt>
                <c:pt idx="8388">
                  <c:v>0.65238361656965815</c:v>
                </c:pt>
                <c:pt idx="8389">
                  <c:v>0.65246316740498644</c:v>
                </c:pt>
                <c:pt idx="8390">
                  <c:v>0.65254511872166154</c:v>
                </c:pt>
                <c:pt idx="8391">
                  <c:v>0.65262561858449963</c:v>
                </c:pt>
                <c:pt idx="8392">
                  <c:v>0.65270734660058416</c:v>
                </c:pt>
                <c:pt idx="8393">
                  <c:v>0.6527886280154882</c:v>
                </c:pt>
                <c:pt idx="8394">
                  <c:v>0.65286655992153608</c:v>
                </c:pt>
                <c:pt idx="8395">
                  <c:v>0.65294471512817487</c:v>
                </c:pt>
                <c:pt idx="8396">
                  <c:v>0.65302197713245158</c:v>
                </c:pt>
                <c:pt idx="8397">
                  <c:v>0.65309516390095368</c:v>
                </c:pt>
                <c:pt idx="8398">
                  <c:v>0.65317477056142981</c:v>
                </c:pt>
                <c:pt idx="8399">
                  <c:v>0.65325577285059577</c:v>
                </c:pt>
                <c:pt idx="8400">
                  <c:v>0.65333644018887604</c:v>
                </c:pt>
                <c:pt idx="8401">
                  <c:v>0.6534170517020087</c:v>
                </c:pt>
                <c:pt idx="8402">
                  <c:v>0.65349420205599074</c:v>
                </c:pt>
                <c:pt idx="8403">
                  <c:v>0.653570124256725</c:v>
                </c:pt>
                <c:pt idx="8404">
                  <c:v>0.65364978674234864</c:v>
                </c:pt>
                <c:pt idx="8405">
                  <c:v>0.65372861185075859</c:v>
                </c:pt>
                <c:pt idx="8406">
                  <c:v>0.65380738113402048</c:v>
                </c:pt>
                <c:pt idx="8407">
                  <c:v>0.65388721109508696</c:v>
                </c:pt>
                <c:pt idx="8408">
                  <c:v>0.65396698523100549</c:v>
                </c:pt>
                <c:pt idx="8409">
                  <c:v>0.65404692684236732</c:v>
                </c:pt>
                <c:pt idx="8410">
                  <c:v>0.6541275383555003</c:v>
                </c:pt>
                <c:pt idx="8411">
                  <c:v>0.65420747996686179</c:v>
                </c:pt>
                <c:pt idx="8412">
                  <c:v>0.65428708662733781</c:v>
                </c:pt>
                <c:pt idx="8413">
                  <c:v>0.65436719571414226</c:v>
                </c:pt>
                <c:pt idx="8414">
                  <c:v>0.65444842130389891</c:v>
                </c:pt>
                <c:pt idx="8415">
                  <c:v>0.65452802796437481</c:v>
                </c:pt>
                <c:pt idx="8416">
                  <c:v>0.65459507396664107</c:v>
                </c:pt>
                <c:pt idx="8417">
                  <c:v>0.65467618790610227</c:v>
                </c:pt>
                <c:pt idx="8418">
                  <c:v>0.65475719019526812</c:v>
                </c:pt>
                <c:pt idx="8419">
                  <c:v>0.65483568035279238</c:v>
                </c:pt>
                <c:pt idx="8420">
                  <c:v>0.65491551031385875</c:v>
                </c:pt>
                <c:pt idx="8421">
                  <c:v>0.65499729415509123</c:v>
                </c:pt>
                <c:pt idx="8422">
                  <c:v>0.65507762654248602</c:v>
                </c:pt>
                <c:pt idx="8423">
                  <c:v>0.65515650747604304</c:v>
                </c:pt>
                <c:pt idx="8424">
                  <c:v>0.6552211529969626</c:v>
                </c:pt>
                <c:pt idx="8425">
                  <c:v>0.65530221111127629</c:v>
                </c:pt>
                <c:pt idx="8426">
                  <c:v>0.65538176194660458</c:v>
                </c:pt>
                <c:pt idx="8427">
                  <c:v>0.65546025210412873</c:v>
                </c:pt>
                <c:pt idx="8428">
                  <c:v>0.65553913303768607</c:v>
                </c:pt>
                <c:pt idx="8429">
                  <c:v>0.65561650669225802</c:v>
                </c:pt>
                <c:pt idx="8430">
                  <c:v>0.65569672742935781</c:v>
                </c:pt>
                <c:pt idx="8431">
                  <c:v>0.65577560836291493</c:v>
                </c:pt>
                <c:pt idx="8432">
                  <c:v>0.65585549414912903</c:v>
                </c:pt>
                <c:pt idx="8433">
                  <c:v>0.65593632896285192</c:v>
                </c:pt>
                <c:pt idx="8434">
                  <c:v>0.6560161589239184</c:v>
                </c:pt>
                <c:pt idx="8435">
                  <c:v>0.65609716121308459</c:v>
                </c:pt>
                <c:pt idx="8436">
                  <c:v>0.65617732612503654</c:v>
                </c:pt>
                <c:pt idx="8437">
                  <c:v>0.65625637453403662</c:v>
                </c:pt>
                <c:pt idx="8438">
                  <c:v>0.65633536711788909</c:v>
                </c:pt>
                <c:pt idx="8439">
                  <c:v>0.65641480630292215</c:v>
                </c:pt>
                <c:pt idx="8440">
                  <c:v>0.65649647849385961</c:v>
                </c:pt>
                <c:pt idx="8441">
                  <c:v>0.65657792738420628</c:v>
                </c:pt>
                <c:pt idx="8442">
                  <c:v>0.65665652919202533</c:v>
                </c:pt>
                <c:pt idx="8443">
                  <c:v>0.65673641497823942</c:v>
                </c:pt>
                <c:pt idx="8444">
                  <c:v>0.65681596581356783</c:v>
                </c:pt>
                <c:pt idx="8445">
                  <c:v>0.65689640985125763</c:v>
                </c:pt>
                <c:pt idx="8446">
                  <c:v>0.65697618398717661</c:v>
                </c:pt>
                <c:pt idx="8447">
                  <c:v>0.65705433919381528</c:v>
                </c:pt>
                <c:pt idx="8448">
                  <c:v>0.65713422498002905</c:v>
                </c:pt>
                <c:pt idx="8449">
                  <c:v>0.65721344086447198</c:v>
                </c:pt>
                <c:pt idx="8450">
                  <c:v>0.65729109364478233</c:v>
                </c:pt>
                <c:pt idx="8451">
                  <c:v>0.65737254253512889</c:v>
                </c:pt>
                <c:pt idx="8452">
                  <c:v>0.65745410307577079</c:v>
                </c:pt>
                <c:pt idx="8453">
                  <c:v>0.65753415633742762</c:v>
                </c:pt>
                <c:pt idx="8454">
                  <c:v>0.6576143212493798</c:v>
                </c:pt>
                <c:pt idx="8455">
                  <c:v>0.65769454198647936</c:v>
                </c:pt>
                <c:pt idx="8456">
                  <c:v>0.65777381369606991</c:v>
                </c:pt>
                <c:pt idx="8457">
                  <c:v>0.65785241550388907</c:v>
                </c:pt>
                <c:pt idx="8458">
                  <c:v>0.65793202216436497</c:v>
                </c:pt>
                <c:pt idx="8459">
                  <c:v>0.65801464338281135</c:v>
                </c:pt>
                <c:pt idx="8460">
                  <c:v>0.65809190538708839</c:v>
                </c:pt>
                <c:pt idx="8461">
                  <c:v>0.65817162369785953</c:v>
                </c:pt>
                <c:pt idx="8462">
                  <c:v>0.65825418909115807</c:v>
                </c:pt>
                <c:pt idx="8463">
                  <c:v>0.65833401905222455</c:v>
                </c:pt>
                <c:pt idx="8464">
                  <c:v>0.65841306746122452</c:v>
                </c:pt>
                <c:pt idx="8465">
                  <c:v>0.65849574450481874</c:v>
                </c:pt>
                <c:pt idx="8466">
                  <c:v>0.65857624436765594</c:v>
                </c:pt>
                <c:pt idx="8467">
                  <c:v>0.65865613015387026</c:v>
                </c:pt>
                <c:pt idx="8468">
                  <c:v>0.6587366858418553</c:v>
                </c:pt>
                <c:pt idx="8469">
                  <c:v>0.65881863715853084</c:v>
                </c:pt>
                <c:pt idx="8470">
                  <c:v>0.65890036517461525</c:v>
                </c:pt>
                <c:pt idx="8471">
                  <c:v>0.65897958105905818</c:v>
                </c:pt>
                <c:pt idx="8472">
                  <c:v>0.65906125324999543</c:v>
                </c:pt>
                <c:pt idx="8473">
                  <c:v>0.65914164146253773</c:v>
                </c:pt>
                <c:pt idx="8474">
                  <c:v>0.65921862434107681</c:v>
                </c:pt>
                <c:pt idx="8475">
                  <c:v>0.65929923585420946</c:v>
                </c:pt>
                <c:pt idx="8476">
                  <c:v>0.65937621873274832</c:v>
                </c:pt>
                <c:pt idx="8477">
                  <c:v>0.65945498801601043</c:v>
                </c:pt>
                <c:pt idx="8478">
                  <c:v>0.65952823060966026</c:v>
                </c:pt>
                <c:pt idx="8479">
                  <c:v>0.65960705571806988</c:v>
                </c:pt>
                <c:pt idx="8480">
                  <c:v>0.65968789053179322</c:v>
                </c:pt>
                <c:pt idx="8481">
                  <c:v>0.6597681112688929</c:v>
                </c:pt>
                <c:pt idx="8482">
                  <c:v>0.65984581987435054</c:v>
                </c:pt>
                <c:pt idx="8483">
                  <c:v>0.65992408673128411</c:v>
                </c:pt>
                <c:pt idx="8484">
                  <c:v>0.6600031909654317</c:v>
                </c:pt>
                <c:pt idx="8485">
                  <c:v>0.66008028549426567</c:v>
                </c:pt>
                <c:pt idx="8486">
                  <c:v>0.66016201351035053</c:v>
                </c:pt>
                <c:pt idx="8487">
                  <c:v>0.66023497697826228</c:v>
                </c:pt>
                <c:pt idx="8488">
                  <c:v>0.66031547684109992</c:v>
                </c:pt>
                <c:pt idx="8489">
                  <c:v>0.66039720485718478</c:v>
                </c:pt>
                <c:pt idx="8490">
                  <c:v>0.66047591831529906</c:v>
                </c:pt>
                <c:pt idx="8491">
                  <c:v>0.66055697642961264</c:v>
                </c:pt>
                <c:pt idx="8492">
                  <c:v>0.66063127970106661</c:v>
                </c:pt>
                <c:pt idx="8493">
                  <c:v>0.66071161208846174</c:v>
                </c:pt>
                <c:pt idx="8494">
                  <c:v>0.66079222360159462</c:v>
                </c:pt>
                <c:pt idx="8495">
                  <c:v>0.66087037880823274</c:v>
                </c:pt>
                <c:pt idx="8496">
                  <c:v>0.66095216264946532</c:v>
                </c:pt>
                <c:pt idx="8497">
                  <c:v>0.66103221591112205</c:v>
                </c:pt>
                <c:pt idx="8498">
                  <c:v>0.66111394392720668</c:v>
                </c:pt>
                <c:pt idx="8499">
                  <c:v>0.66119399718886374</c:v>
                </c:pt>
                <c:pt idx="8500">
                  <c:v>0.66127488782773458</c:v>
                </c:pt>
                <c:pt idx="8501">
                  <c:v>0.66135443866306309</c:v>
                </c:pt>
                <c:pt idx="8502">
                  <c:v>0.66143471522531005</c:v>
                </c:pt>
                <c:pt idx="8503">
                  <c:v>0.66150985587397826</c:v>
                </c:pt>
                <c:pt idx="8504">
                  <c:v>0.66158834603150229</c:v>
                </c:pt>
                <c:pt idx="8505">
                  <c:v>0.66166867841889732</c:v>
                </c:pt>
                <c:pt idx="8506">
                  <c:v>0.66174750352730682</c:v>
                </c:pt>
                <c:pt idx="8507">
                  <c:v>0.66183001309545808</c:v>
                </c:pt>
                <c:pt idx="8508">
                  <c:v>0.66191246683846161</c:v>
                </c:pt>
                <c:pt idx="8509">
                  <c:v>0.66199240844982332</c:v>
                </c:pt>
                <c:pt idx="8510">
                  <c:v>0.66207335491384178</c:v>
                </c:pt>
                <c:pt idx="8511">
                  <c:v>0.6621557528316977</c:v>
                </c:pt>
                <c:pt idx="8512">
                  <c:v>0.66223318231141715</c:v>
                </c:pt>
                <c:pt idx="8513">
                  <c:v>0.66231569187956851</c:v>
                </c:pt>
                <c:pt idx="8514">
                  <c:v>0.66239702911961995</c:v>
                </c:pt>
                <c:pt idx="8515">
                  <c:v>0.66247602170347253</c:v>
                </c:pt>
                <c:pt idx="8516">
                  <c:v>0.6625562982657196</c:v>
                </c:pt>
                <c:pt idx="8517">
                  <c:v>0.66263456512265329</c:v>
                </c:pt>
                <c:pt idx="8518">
                  <c:v>0.66271478585975296</c:v>
                </c:pt>
                <c:pt idx="8519">
                  <c:v>0.66279305271668676</c:v>
                </c:pt>
                <c:pt idx="8520">
                  <c:v>0.6628715428742108</c:v>
                </c:pt>
                <c:pt idx="8521">
                  <c:v>0.66295154031072001</c:v>
                </c:pt>
                <c:pt idx="8522">
                  <c:v>0.66302076349374273</c:v>
                </c:pt>
                <c:pt idx="8523">
                  <c:v>0.66310215655894189</c:v>
                </c:pt>
                <c:pt idx="8524">
                  <c:v>0.66318287972236967</c:v>
                </c:pt>
                <c:pt idx="8525">
                  <c:v>0.66326148153018916</c:v>
                </c:pt>
                <c:pt idx="8526">
                  <c:v>0.66334025081345138</c:v>
                </c:pt>
                <c:pt idx="8527">
                  <c:v>0.6634210856271745</c:v>
                </c:pt>
                <c:pt idx="8528">
                  <c:v>0.6635003015116171</c:v>
                </c:pt>
                <c:pt idx="8529">
                  <c:v>0.66357985234694572</c:v>
                </c:pt>
                <c:pt idx="8530">
                  <c:v>0.66366213861450651</c:v>
                </c:pt>
                <c:pt idx="8531">
                  <c:v>0.66374180110013015</c:v>
                </c:pt>
                <c:pt idx="8532">
                  <c:v>0.66382140776060605</c:v>
                </c:pt>
                <c:pt idx="8533">
                  <c:v>0.66390040034445863</c:v>
                </c:pt>
                <c:pt idx="8534">
                  <c:v>0.66398028613067261</c:v>
                </c:pt>
                <c:pt idx="8535">
                  <c:v>0.6640597811408534</c:v>
                </c:pt>
                <c:pt idx="8536">
                  <c:v>0.66414044847913389</c:v>
                </c:pt>
                <c:pt idx="8537">
                  <c:v>0.66422212067007091</c:v>
                </c:pt>
                <c:pt idx="8538">
                  <c:v>0.6643031787843845</c:v>
                </c:pt>
                <c:pt idx="8539">
                  <c:v>0.66438418107355035</c:v>
                </c:pt>
                <c:pt idx="8540">
                  <c:v>0.6644650717124212</c:v>
                </c:pt>
                <c:pt idx="8541">
                  <c:v>0.66454551575011123</c:v>
                </c:pt>
                <c:pt idx="8542">
                  <c:v>0.66462584813750614</c:v>
                </c:pt>
                <c:pt idx="8543">
                  <c:v>0.6647068504266721</c:v>
                </c:pt>
                <c:pt idx="8544">
                  <c:v>0.66478422408124394</c:v>
                </c:pt>
                <c:pt idx="8545">
                  <c:v>0.66486572879673833</c:v>
                </c:pt>
                <c:pt idx="8546">
                  <c:v>0.66494550293265731</c:v>
                </c:pt>
                <c:pt idx="8547">
                  <c:v>0.66502443969136216</c:v>
                </c:pt>
                <c:pt idx="8548">
                  <c:v>0.66510499537934742</c:v>
                </c:pt>
                <c:pt idx="8549">
                  <c:v>0.66518588601821815</c:v>
                </c:pt>
                <c:pt idx="8550">
                  <c:v>0.66526314802249498</c:v>
                </c:pt>
                <c:pt idx="8551">
                  <c:v>0.66534320128415192</c:v>
                </c:pt>
                <c:pt idx="8552">
                  <c:v>0.66542297542007078</c:v>
                </c:pt>
                <c:pt idx="8553">
                  <c:v>0.66550381023379401</c:v>
                </c:pt>
                <c:pt idx="8554">
                  <c:v>0.66558096058777561</c:v>
                </c:pt>
                <c:pt idx="8555">
                  <c:v>0.66566095802428482</c:v>
                </c:pt>
                <c:pt idx="8556">
                  <c:v>0.6657407879853513</c:v>
                </c:pt>
                <c:pt idx="8557">
                  <c:v>0.6658227393020264</c:v>
                </c:pt>
                <c:pt idx="8558">
                  <c:v>0.66590547217076812</c:v>
                </c:pt>
                <c:pt idx="8559">
                  <c:v>0.66598558125757246</c:v>
                </c:pt>
                <c:pt idx="8560">
                  <c:v>0.6660652437431962</c:v>
                </c:pt>
                <c:pt idx="8561">
                  <c:v>0.66614658098324753</c:v>
                </c:pt>
                <c:pt idx="8562">
                  <c:v>0.66622535026650975</c:v>
                </c:pt>
                <c:pt idx="8563">
                  <c:v>0.66630490110183804</c:v>
                </c:pt>
                <c:pt idx="8564">
                  <c:v>0.66638534513952818</c:v>
                </c:pt>
                <c:pt idx="8565">
                  <c:v>0.66646539840118502</c:v>
                </c:pt>
                <c:pt idx="8566">
                  <c:v>0.66654277205575707</c:v>
                </c:pt>
                <c:pt idx="8567">
                  <c:v>0.66662170881446192</c:v>
                </c:pt>
                <c:pt idx="8568">
                  <c:v>0.66668908976761376</c:v>
                </c:pt>
                <c:pt idx="8569">
                  <c:v>0.66676875225323762</c:v>
                </c:pt>
                <c:pt idx="8570">
                  <c:v>0.66684902881548491</c:v>
                </c:pt>
                <c:pt idx="8571">
                  <c:v>0.66692746314786111</c:v>
                </c:pt>
                <c:pt idx="8572">
                  <c:v>0.66700712563348474</c:v>
                </c:pt>
                <c:pt idx="8573">
                  <c:v>0.66708946772619315</c:v>
                </c:pt>
                <c:pt idx="8574">
                  <c:v>0.66716935351240714</c:v>
                </c:pt>
                <c:pt idx="8575">
                  <c:v>0.66725091405304915</c:v>
                </c:pt>
                <c:pt idx="8576">
                  <c:v>0.66733135809073907</c:v>
                </c:pt>
                <c:pt idx="8577">
                  <c:v>0.66741196960387195</c:v>
                </c:pt>
                <c:pt idx="8578">
                  <c:v>0.66749230199126641</c:v>
                </c:pt>
                <c:pt idx="8579">
                  <c:v>0.66757140622541455</c:v>
                </c:pt>
                <c:pt idx="8580">
                  <c:v>0.66765101288589068</c:v>
                </c:pt>
                <c:pt idx="8581">
                  <c:v>0.66773056372121864</c:v>
                </c:pt>
                <c:pt idx="8582">
                  <c:v>0.6678117334858279</c:v>
                </c:pt>
                <c:pt idx="8583">
                  <c:v>0.66789223334866543</c:v>
                </c:pt>
                <c:pt idx="8584">
                  <c:v>0.66795760459650366</c:v>
                </c:pt>
                <c:pt idx="8585">
                  <c:v>0.66803581562828984</c:v>
                </c:pt>
                <c:pt idx="8586">
                  <c:v>0.66811469656184697</c:v>
                </c:pt>
                <c:pt idx="8587">
                  <c:v>0.66819586632645589</c:v>
                </c:pt>
                <c:pt idx="8588">
                  <c:v>0.66827519386119372</c:v>
                </c:pt>
                <c:pt idx="8589">
                  <c:v>0.66835535877314578</c:v>
                </c:pt>
                <c:pt idx="8590">
                  <c:v>0.668429382918862</c:v>
                </c:pt>
                <c:pt idx="8591">
                  <c:v>0.66850898957933791</c:v>
                </c:pt>
                <c:pt idx="8592">
                  <c:v>0.6685837394519728</c:v>
                </c:pt>
                <c:pt idx="8593">
                  <c:v>0.66866518834231969</c:v>
                </c:pt>
                <c:pt idx="8594">
                  <c:v>0.66874446005191013</c:v>
                </c:pt>
                <c:pt idx="8595">
                  <c:v>0.66882568564166656</c:v>
                </c:pt>
                <c:pt idx="8596">
                  <c:v>0.66890378502315739</c:v>
                </c:pt>
                <c:pt idx="8597">
                  <c:v>0.6689821635303862</c:v>
                </c:pt>
                <c:pt idx="8598">
                  <c:v>0.66906177019086222</c:v>
                </c:pt>
                <c:pt idx="8599">
                  <c:v>0.66914020452323875</c:v>
                </c:pt>
                <c:pt idx="8600">
                  <c:v>0.66921986700886249</c:v>
                </c:pt>
                <c:pt idx="8601">
                  <c:v>0.66930114842376631</c:v>
                </c:pt>
                <c:pt idx="8602">
                  <c:v>0.66938354634162223</c:v>
                </c:pt>
                <c:pt idx="8603">
                  <c:v>0.66946192484885114</c:v>
                </c:pt>
                <c:pt idx="8604">
                  <c:v>0.66954348538949315</c:v>
                </c:pt>
                <c:pt idx="8605">
                  <c:v>0.66962164059613183</c:v>
                </c:pt>
                <c:pt idx="8606">
                  <c:v>0.66970141473205058</c:v>
                </c:pt>
                <c:pt idx="8607">
                  <c:v>0.66977929081295084</c:v>
                </c:pt>
                <c:pt idx="8608">
                  <c:v>0.6698609630038882</c:v>
                </c:pt>
                <c:pt idx="8609">
                  <c:v>0.6699412395661356</c:v>
                </c:pt>
                <c:pt idx="8610">
                  <c:v>0.67002006467454511</c:v>
                </c:pt>
                <c:pt idx="8611">
                  <c:v>0.67010067618767799</c:v>
                </c:pt>
                <c:pt idx="8612">
                  <c:v>0.67017933382064465</c:v>
                </c:pt>
                <c:pt idx="8613">
                  <c:v>0.6702578798033163</c:v>
                </c:pt>
                <c:pt idx="8614">
                  <c:v>0.67033793306497313</c:v>
                </c:pt>
                <c:pt idx="8615">
                  <c:v>0.67041586497102112</c:v>
                </c:pt>
                <c:pt idx="8616">
                  <c:v>0.67049647648415411</c:v>
                </c:pt>
                <c:pt idx="8617">
                  <c:v>0.67057602731948263</c:v>
                </c:pt>
                <c:pt idx="8618">
                  <c:v>0.67065501990333509</c:v>
                </c:pt>
                <c:pt idx="8619">
                  <c:v>0.67073697122001008</c:v>
                </c:pt>
                <c:pt idx="8620">
                  <c:v>0.67081674535592872</c:v>
                </c:pt>
                <c:pt idx="8621">
                  <c:v>0.67089389570991065</c:v>
                </c:pt>
                <c:pt idx="8622">
                  <c:v>0.67097350237038678</c:v>
                </c:pt>
                <c:pt idx="8623">
                  <c:v>0.67105506291102879</c:v>
                </c:pt>
                <c:pt idx="8624">
                  <c:v>0.6711338321942909</c:v>
                </c:pt>
                <c:pt idx="8625">
                  <c:v>0.67121522525948996</c:v>
                </c:pt>
                <c:pt idx="8626">
                  <c:v>0.67129472026967074</c:v>
                </c:pt>
                <c:pt idx="8627">
                  <c:v>0.67137455023073711</c:v>
                </c:pt>
                <c:pt idx="8628">
                  <c:v>0.67145616659652663</c:v>
                </c:pt>
                <c:pt idx="8629">
                  <c:v>0.67153783878746376</c:v>
                </c:pt>
                <c:pt idx="8630">
                  <c:v>0.67161671972102099</c:v>
                </c:pt>
                <c:pt idx="8631">
                  <c:v>0.67169811278622049</c:v>
                </c:pt>
                <c:pt idx="8632">
                  <c:v>0.67177905925023873</c:v>
                </c:pt>
                <c:pt idx="8633">
                  <c:v>0.67185632125451555</c:v>
                </c:pt>
                <c:pt idx="8634">
                  <c:v>0.67193615121558203</c:v>
                </c:pt>
                <c:pt idx="8635">
                  <c:v>0.67201586952635317</c:v>
                </c:pt>
                <c:pt idx="8636">
                  <c:v>0.67209480628505813</c:v>
                </c:pt>
                <c:pt idx="8637">
                  <c:v>0.67217312896713921</c:v>
                </c:pt>
                <c:pt idx="8638">
                  <c:v>0.67225413125630529</c:v>
                </c:pt>
                <c:pt idx="8639">
                  <c:v>0.67233496607002852</c:v>
                </c:pt>
                <c:pt idx="8640">
                  <c:v>0.67241568923345651</c:v>
                </c:pt>
                <c:pt idx="8641">
                  <c:v>0.67249429104127578</c:v>
                </c:pt>
                <c:pt idx="8642">
                  <c:v>0.67257389770175169</c:v>
                </c:pt>
                <c:pt idx="8643">
                  <c:v>0.67265222038383321</c:v>
                </c:pt>
                <c:pt idx="8644">
                  <c:v>0.6727309896670951</c:v>
                </c:pt>
                <c:pt idx="8645">
                  <c:v>0.67280981477550494</c:v>
                </c:pt>
                <c:pt idx="8646">
                  <c:v>0.67288942143598085</c:v>
                </c:pt>
                <c:pt idx="8647">
                  <c:v>0.67297087032632774</c:v>
                </c:pt>
                <c:pt idx="8648">
                  <c:v>0.67305025368621341</c:v>
                </c:pt>
                <c:pt idx="8649">
                  <c:v>0.67313226082803601</c:v>
                </c:pt>
                <c:pt idx="8650">
                  <c:v>0.67321376554353052</c:v>
                </c:pt>
                <c:pt idx="8651">
                  <c:v>0.67329460035725364</c:v>
                </c:pt>
                <c:pt idx="8652">
                  <c:v>0.67337253226330174</c:v>
                </c:pt>
                <c:pt idx="8653">
                  <c:v>0.67345135737171158</c:v>
                </c:pt>
                <c:pt idx="8654">
                  <c:v>0.67353107568248272</c:v>
                </c:pt>
                <c:pt idx="8655">
                  <c:v>0.67361375272607671</c:v>
                </c:pt>
                <c:pt idx="8656">
                  <c:v>0.67369235453389598</c:v>
                </c:pt>
                <c:pt idx="8657">
                  <c:v>0.67376107529059015</c:v>
                </c:pt>
                <c:pt idx="8658">
                  <c:v>0.67382594411209995</c:v>
                </c:pt>
                <c:pt idx="8659">
                  <c:v>0.6739064439749376</c:v>
                </c:pt>
                <c:pt idx="8660">
                  <c:v>0.67398694383777502</c:v>
                </c:pt>
                <c:pt idx="8661">
                  <c:v>0.67406911845504081</c:v>
                </c:pt>
                <c:pt idx="8662">
                  <c:v>0.67414967414302607</c:v>
                </c:pt>
                <c:pt idx="8663">
                  <c:v>0.67422955992923983</c:v>
                </c:pt>
                <c:pt idx="8664">
                  <c:v>0.67430944571545381</c:v>
                </c:pt>
                <c:pt idx="8665">
                  <c:v>0.67439016887888192</c:v>
                </c:pt>
                <c:pt idx="8666">
                  <c:v>0.67447206437040952</c:v>
                </c:pt>
                <c:pt idx="8667">
                  <c:v>0.67454575356524005</c:v>
                </c:pt>
                <c:pt idx="8668">
                  <c:v>0.67462630925322531</c:v>
                </c:pt>
                <c:pt idx="8669">
                  <c:v>0.67470636251488225</c:v>
                </c:pt>
                <c:pt idx="8670">
                  <c:v>0.67478608082565328</c:v>
                </c:pt>
                <c:pt idx="8671">
                  <c:v>0.67486663651363876</c:v>
                </c:pt>
                <c:pt idx="8672">
                  <c:v>0.67494920190693741</c:v>
                </c:pt>
                <c:pt idx="8673">
                  <c:v>0.67503081827272693</c:v>
                </c:pt>
                <c:pt idx="8674">
                  <c:v>0.67511081570923615</c:v>
                </c:pt>
                <c:pt idx="8675">
                  <c:v>0.6751913155720739</c:v>
                </c:pt>
                <c:pt idx="8676">
                  <c:v>0.67527125718343572</c:v>
                </c:pt>
                <c:pt idx="8677">
                  <c:v>0.67535097549420664</c:v>
                </c:pt>
                <c:pt idx="8678">
                  <c:v>0.67543147535704429</c:v>
                </c:pt>
                <c:pt idx="8679">
                  <c:v>0.67550873736132111</c:v>
                </c:pt>
                <c:pt idx="8680">
                  <c:v>0.67558750664458334</c:v>
                </c:pt>
                <c:pt idx="8681">
                  <c:v>0.6756688997097825</c:v>
                </c:pt>
                <c:pt idx="8682">
                  <c:v>0.67574359375726967</c:v>
                </c:pt>
                <c:pt idx="8683">
                  <c:v>0.67582392614466469</c:v>
                </c:pt>
                <c:pt idx="8684">
                  <c:v>0.67590157892497471</c:v>
                </c:pt>
                <c:pt idx="8685">
                  <c:v>0.6759835302416497</c:v>
                </c:pt>
                <c:pt idx="8686">
                  <c:v>0.67606207622432146</c:v>
                </c:pt>
                <c:pt idx="8687">
                  <c:v>0.67613922657830328</c:v>
                </c:pt>
                <c:pt idx="8688">
                  <c:v>0.67621241334680526</c:v>
                </c:pt>
                <c:pt idx="8689">
                  <c:v>0.67629414136289001</c:v>
                </c:pt>
                <c:pt idx="8690">
                  <c:v>0.67637503200176086</c:v>
                </c:pt>
                <c:pt idx="8691">
                  <c:v>0.6764550852634178</c:v>
                </c:pt>
                <c:pt idx="8692">
                  <c:v>0.67653452444845097</c:v>
                </c:pt>
                <c:pt idx="8693">
                  <c:v>0.67661307043112273</c:v>
                </c:pt>
                <c:pt idx="8694">
                  <c:v>0.67669172806408961</c:v>
                </c:pt>
                <c:pt idx="8695">
                  <c:v>0.6767736235556171</c:v>
                </c:pt>
                <c:pt idx="8696">
                  <c:v>0.67685345351668347</c:v>
                </c:pt>
                <c:pt idx="8697">
                  <c:v>0.67693333930289734</c:v>
                </c:pt>
                <c:pt idx="8698">
                  <c:v>0.67701372751543965</c:v>
                </c:pt>
                <c:pt idx="8699">
                  <c:v>0.67709350165135862</c:v>
                </c:pt>
                <c:pt idx="8700">
                  <c:v>0.67717517384229564</c:v>
                </c:pt>
                <c:pt idx="8701">
                  <c:v>0.6772581300116276</c:v>
                </c:pt>
                <c:pt idx="8702">
                  <c:v>0.67733544784105215</c:v>
                </c:pt>
                <c:pt idx="8703">
                  <c:v>0.67739959093564328</c:v>
                </c:pt>
                <c:pt idx="8704">
                  <c:v>0.67748053739966163</c:v>
                </c:pt>
                <c:pt idx="8705">
                  <c:v>0.67755779940393845</c:v>
                </c:pt>
                <c:pt idx="8706">
                  <c:v>0.67763896916854749</c:v>
                </c:pt>
                <c:pt idx="8707">
                  <c:v>0.6777173476757764</c:v>
                </c:pt>
                <c:pt idx="8708">
                  <c:v>0.67779645190992388</c:v>
                </c:pt>
                <c:pt idx="8709">
                  <c:v>0.67787622604584274</c:v>
                </c:pt>
                <c:pt idx="8710">
                  <c:v>0.67795784241163226</c:v>
                </c:pt>
                <c:pt idx="8711">
                  <c:v>0.67803577431768036</c:v>
                </c:pt>
                <c:pt idx="8712">
                  <c:v>0.67811766980920773</c:v>
                </c:pt>
                <c:pt idx="8713">
                  <c:v>0.67819615996673188</c:v>
                </c:pt>
                <c:pt idx="8714">
                  <c:v>0.67827492924999411</c:v>
                </c:pt>
                <c:pt idx="8715">
                  <c:v>0.67833918399488036</c:v>
                </c:pt>
                <c:pt idx="8716">
                  <c:v>0.67841918143138968</c:v>
                </c:pt>
                <c:pt idx="8717">
                  <c:v>0.67849795071465169</c:v>
                </c:pt>
                <c:pt idx="8718">
                  <c:v>0.67857817145175137</c:v>
                </c:pt>
                <c:pt idx="8719">
                  <c:v>0.67865956451695053</c:v>
                </c:pt>
                <c:pt idx="8720">
                  <c:v>0.6787396736037552</c:v>
                </c:pt>
                <c:pt idx="8721">
                  <c:v>0.67881844288701709</c:v>
                </c:pt>
                <c:pt idx="8722">
                  <c:v>0.67889944517618317</c:v>
                </c:pt>
                <c:pt idx="8723">
                  <c:v>0.6789787168857736</c:v>
                </c:pt>
                <c:pt idx="8724">
                  <c:v>0.6790579327702162</c:v>
                </c:pt>
                <c:pt idx="8725">
                  <c:v>0.67913843263305396</c:v>
                </c:pt>
                <c:pt idx="8726">
                  <c:v>0.67921976987310539</c:v>
                </c:pt>
                <c:pt idx="8727">
                  <c:v>0.6792977017791535</c:v>
                </c:pt>
                <c:pt idx="8728">
                  <c:v>0.6793791506695005</c:v>
                </c:pt>
                <c:pt idx="8729">
                  <c:v>0.6794575850018767</c:v>
                </c:pt>
                <c:pt idx="8730">
                  <c:v>0.67953708001205748</c:v>
                </c:pt>
                <c:pt idx="8731">
                  <c:v>0.6796150119181058</c:v>
                </c:pt>
                <c:pt idx="8732">
                  <c:v>0.67969411615225339</c:v>
                </c:pt>
                <c:pt idx="8733">
                  <c:v>0.67977394611331976</c:v>
                </c:pt>
                <c:pt idx="8734">
                  <c:v>0.67985584160484736</c:v>
                </c:pt>
                <c:pt idx="8735">
                  <c:v>0.67993656476827513</c:v>
                </c:pt>
                <c:pt idx="8736">
                  <c:v>0.68001678550537481</c:v>
                </c:pt>
                <c:pt idx="8737">
                  <c:v>0.68009739701850791</c:v>
                </c:pt>
                <c:pt idx="8738">
                  <c:v>0.68017879008370696</c:v>
                </c:pt>
                <c:pt idx="8739">
                  <c:v>0.68026018314890602</c:v>
                </c:pt>
                <c:pt idx="8740">
                  <c:v>0.68034090631233413</c:v>
                </c:pt>
                <c:pt idx="8741">
                  <c:v>0.68041950812015339</c:v>
                </c:pt>
                <c:pt idx="8742">
                  <c:v>0.68049766332679185</c:v>
                </c:pt>
                <c:pt idx="8743">
                  <c:v>0.68057687921123455</c:v>
                </c:pt>
                <c:pt idx="8744">
                  <c:v>0.68065481111728277</c:v>
                </c:pt>
                <c:pt idx="8745">
                  <c:v>0.68073441777775878</c:v>
                </c:pt>
                <c:pt idx="8746">
                  <c:v>0.6808028035835676</c:v>
                </c:pt>
                <c:pt idx="8747">
                  <c:v>0.68088335927155264</c:v>
                </c:pt>
                <c:pt idx="8748">
                  <c:v>0.6809643615607186</c:v>
                </c:pt>
                <c:pt idx="8749">
                  <c:v>0.68104558715047514</c:v>
                </c:pt>
                <c:pt idx="8750">
                  <c:v>0.68112547293668912</c:v>
                </c:pt>
                <c:pt idx="8751">
                  <c:v>0.6812049679468698</c:v>
                </c:pt>
                <c:pt idx="8752">
                  <c:v>0.68128373723013202</c:v>
                </c:pt>
                <c:pt idx="8753">
                  <c:v>0.68136317641516519</c:v>
                </c:pt>
                <c:pt idx="8754">
                  <c:v>0.68144306220137929</c:v>
                </c:pt>
                <c:pt idx="8755">
                  <c:v>0.68152462274202119</c:v>
                </c:pt>
                <c:pt idx="8756">
                  <c:v>0.6816041735773497</c:v>
                </c:pt>
                <c:pt idx="8757">
                  <c:v>0.68168556664254898</c:v>
                </c:pt>
                <c:pt idx="8758">
                  <c:v>0.68176411262522063</c:v>
                </c:pt>
                <c:pt idx="8759">
                  <c:v>0.68184645471792882</c:v>
                </c:pt>
                <c:pt idx="8760">
                  <c:v>0.68192622885384779</c:v>
                </c:pt>
                <c:pt idx="8761">
                  <c:v>0.68200728696816126</c:v>
                </c:pt>
                <c:pt idx="8762">
                  <c:v>0.68208633537716123</c:v>
                </c:pt>
                <c:pt idx="8763">
                  <c:v>0.6821665561142608</c:v>
                </c:pt>
                <c:pt idx="8764">
                  <c:v>0.68224755840342699</c:v>
                </c:pt>
                <c:pt idx="8765">
                  <c:v>0.68232856069259284</c:v>
                </c:pt>
                <c:pt idx="8766">
                  <c:v>0.68241023288353009</c:v>
                </c:pt>
                <c:pt idx="8767">
                  <c:v>0.68248816478957808</c:v>
                </c:pt>
                <c:pt idx="8768">
                  <c:v>0.6825678272752016</c:v>
                </c:pt>
                <c:pt idx="8769">
                  <c:v>0.68264838296318719</c:v>
                </c:pt>
                <c:pt idx="8770">
                  <c:v>0.68273005515412422</c:v>
                </c:pt>
                <c:pt idx="8771">
                  <c:v>0.68280921521341953</c:v>
                </c:pt>
                <c:pt idx="8772">
                  <c:v>0.68288865439845281</c:v>
                </c:pt>
                <c:pt idx="8773">
                  <c:v>0.68296993581335663</c:v>
                </c:pt>
                <c:pt idx="8774">
                  <c:v>0.68304870509661864</c:v>
                </c:pt>
                <c:pt idx="8775">
                  <c:v>0.68312959573548959</c:v>
                </c:pt>
                <c:pt idx="8776">
                  <c:v>0.68321059802465534</c:v>
                </c:pt>
                <c:pt idx="8777">
                  <c:v>0.68328903235703198</c:v>
                </c:pt>
                <c:pt idx="8778">
                  <c:v>0.6833671317385227</c:v>
                </c:pt>
                <c:pt idx="8779">
                  <c:v>0.6834462917978178</c:v>
                </c:pt>
                <c:pt idx="8780">
                  <c:v>0.68352824311449323</c:v>
                </c:pt>
                <c:pt idx="8781">
                  <c:v>0.68361058520720142</c:v>
                </c:pt>
                <c:pt idx="8782">
                  <c:v>0.68369097341974405</c:v>
                </c:pt>
                <c:pt idx="8783">
                  <c:v>0.683768347074316</c:v>
                </c:pt>
                <c:pt idx="8784">
                  <c:v>0.68385013091554858</c:v>
                </c:pt>
                <c:pt idx="8785">
                  <c:v>0.68392856524792478</c:v>
                </c:pt>
                <c:pt idx="8786">
                  <c:v>0.6840080602581059</c:v>
                </c:pt>
                <c:pt idx="8787">
                  <c:v>0.68408945332330506</c:v>
                </c:pt>
                <c:pt idx="8788">
                  <c:v>0.68416682697787701</c:v>
                </c:pt>
                <c:pt idx="8789">
                  <c:v>0.68424715936527181</c:v>
                </c:pt>
                <c:pt idx="8790">
                  <c:v>0.68432749175266649</c:v>
                </c:pt>
                <c:pt idx="8791">
                  <c:v>0.68440748918917582</c:v>
                </c:pt>
                <c:pt idx="8792">
                  <c:v>0.68448770992627539</c:v>
                </c:pt>
                <c:pt idx="8793">
                  <c:v>0.68456971706809833</c:v>
                </c:pt>
                <c:pt idx="8794">
                  <c:v>0.68465021693093586</c:v>
                </c:pt>
                <c:pt idx="8795">
                  <c:v>0.68472926533993583</c:v>
                </c:pt>
                <c:pt idx="8796">
                  <c:v>0.68480998850336394</c:v>
                </c:pt>
                <c:pt idx="8797">
                  <c:v>0.68488914856265903</c:v>
                </c:pt>
                <c:pt idx="8798">
                  <c:v>0.68496763872018329</c:v>
                </c:pt>
                <c:pt idx="8799">
                  <c:v>0.68504557062623128</c:v>
                </c:pt>
                <c:pt idx="8800">
                  <c:v>0.68512294428080323</c:v>
                </c:pt>
                <c:pt idx="8801">
                  <c:v>0.68520456064659285</c:v>
                </c:pt>
                <c:pt idx="8802">
                  <c:v>0.68528405565677375</c:v>
                </c:pt>
                <c:pt idx="8803">
                  <c:v>0.68536366231724954</c:v>
                </c:pt>
                <c:pt idx="8804">
                  <c:v>0.68544310150228283</c:v>
                </c:pt>
                <c:pt idx="8805">
                  <c:v>0.68552449456748232</c:v>
                </c:pt>
                <c:pt idx="8806">
                  <c:v>0.68560477112972951</c:v>
                </c:pt>
                <c:pt idx="8807">
                  <c:v>0.6856827030357775</c:v>
                </c:pt>
                <c:pt idx="8808">
                  <c:v>0.68576320289861503</c:v>
                </c:pt>
                <c:pt idx="8809">
                  <c:v>0.68584381441174791</c:v>
                </c:pt>
                <c:pt idx="8810">
                  <c:v>0.6859240909739952</c:v>
                </c:pt>
                <c:pt idx="8811">
                  <c:v>0.68600464666198036</c:v>
                </c:pt>
                <c:pt idx="8812">
                  <c:v>0.6860859280768844</c:v>
                </c:pt>
                <c:pt idx="8813">
                  <c:v>0.68616693036605014</c:v>
                </c:pt>
                <c:pt idx="8814">
                  <c:v>0.68624681615226424</c:v>
                </c:pt>
                <c:pt idx="8815">
                  <c:v>0.68632636698759264</c:v>
                </c:pt>
                <c:pt idx="8816">
                  <c:v>0.6864056945223308</c:v>
                </c:pt>
                <c:pt idx="8817">
                  <c:v>0.68648669681149666</c:v>
                </c:pt>
                <c:pt idx="8818">
                  <c:v>0.68656529861931592</c:v>
                </c:pt>
                <c:pt idx="8819">
                  <c:v>0.68664490527979205</c:v>
                </c:pt>
                <c:pt idx="8820">
                  <c:v>0.68672484689115376</c:v>
                </c:pt>
                <c:pt idx="8821">
                  <c:v>0.68680517927854856</c:v>
                </c:pt>
                <c:pt idx="8822">
                  <c:v>0.68688534419050051</c:v>
                </c:pt>
                <c:pt idx="8823">
                  <c:v>0.68696601152878101</c:v>
                </c:pt>
                <c:pt idx="8824">
                  <c:v>0.68704656721676605</c:v>
                </c:pt>
                <c:pt idx="8825">
                  <c:v>0.68712583892635659</c:v>
                </c:pt>
                <c:pt idx="8826">
                  <c:v>0.68720600383830854</c:v>
                </c:pt>
                <c:pt idx="8827">
                  <c:v>0.68728873670705004</c:v>
                </c:pt>
                <c:pt idx="8828">
                  <c:v>0.6873672826897218</c:v>
                </c:pt>
                <c:pt idx="8829">
                  <c:v>0.68744499129517955</c:v>
                </c:pt>
                <c:pt idx="8830">
                  <c:v>0.68752549115801709</c:v>
                </c:pt>
                <c:pt idx="8831">
                  <c:v>0.68760364636465565</c:v>
                </c:pt>
                <c:pt idx="8832">
                  <c:v>0.68768347632572202</c:v>
                </c:pt>
                <c:pt idx="8833">
                  <c:v>0.68776073832999873</c:v>
                </c:pt>
                <c:pt idx="8834">
                  <c:v>0.68783939596296551</c:v>
                </c:pt>
                <c:pt idx="8835">
                  <c:v>0.68791978417550792</c:v>
                </c:pt>
                <c:pt idx="8836">
                  <c:v>0.68800033986349329</c:v>
                </c:pt>
                <c:pt idx="8837">
                  <c:v>0.68808329603282525</c:v>
                </c:pt>
                <c:pt idx="8838">
                  <c:v>0.68816351676992471</c:v>
                </c:pt>
                <c:pt idx="8839">
                  <c:v>0.68824284430466287</c:v>
                </c:pt>
                <c:pt idx="8840">
                  <c:v>0.6883244606704525</c:v>
                </c:pt>
                <c:pt idx="8841">
                  <c:v>0.68840250422679561</c:v>
                </c:pt>
                <c:pt idx="8842">
                  <c:v>0.68848216671241902</c:v>
                </c:pt>
                <c:pt idx="8843">
                  <c:v>0.68856489958116074</c:v>
                </c:pt>
                <c:pt idx="8844">
                  <c:v>0.68864472954222722</c:v>
                </c:pt>
                <c:pt idx="8845">
                  <c:v>0.68872439202785085</c:v>
                </c:pt>
                <c:pt idx="8846">
                  <c:v>0.68880316131111274</c:v>
                </c:pt>
                <c:pt idx="8847">
                  <c:v>0.68888455437631213</c:v>
                </c:pt>
                <c:pt idx="8848">
                  <c:v>0.68896527753974024</c:v>
                </c:pt>
                <c:pt idx="8849">
                  <c:v>0.68904432594874021</c:v>
                </c:pt>
                <c:pt idx="8850">
                  <c:v>0.68912549571334902</c:v>
                </c:pt>
                <c:pt idx="8851">
                  <c:v>0.68920521402412049</c:v>
                </c:pt>
                <c:pt idx="8852">
                  <c:v>0.68928258767869233</c:v>
                </c:pt>
                <c:pt idx="8853">
                  <c:v>0.68936208268887322</c:v>
                </c:pt>
                <c:pt idx="8854">
                  <c:v>0.68944397818040071</c:v>
                </c:pt>
                <c:pt idx="8855">
                  <c:v>0.68952280328881055</c:v>
                </c:pt>
                <c:pt idx="8856">
                  <c:v>0.68960235412413884</c:v>
                </c:pt>
                <c:pt idx="8857">
                  <c:v>0.689679727778711</c:v>
                </c:pt>
                <c:pt idx="8858">
                  <c:v>0.68975793881049696</c:v>
                </c:pt>
                <c:pt idx="8859">
                  <c:v>0.68983922022540112</c:v>
                </c:pt>
                <c:pt idx="8860">
                  <c:v>0.68991648222967783</c:v>
                </c:pt>
                <c:pt idx="8861">
                  <c:v>0.68999614471530135</c:v>
                </c:pt>
                <c:pt idx="8862">
                  <c:v>0.69007642127754865</c:v>
                </c:pt>
                <c:pt idx="8863">
                  <c:v>0.6901581492936335</c:v>
                </c:pt>
                <c:pt idx="8864">
                  <c:v>0.69023736517807632</c:v>
                </c:pt>
                <c:pt idx="8865">
                  <c:v>0.69031725096429031</c:v>
                </c:pt>
                <c:pt idx="8866">
                  <c:v>0.6903951828703383</c:v>
                </c:pt>
                <c:pt idx="8867">
                  <c:v>0.69047439875478112</c:v>
                </c:pt>
                <c:pt idx="8868">
                  <c:v>0.69055556851938993</c:v>
                </c:pt>
                <c:pt idx="8869">
                  <c:v>0.6906348960541282</c:v>
                </c:pt>
                <c:pt idx="8870">
                  <c:v>0.69070998087764834</c:v>
                </c:pt>
                <c:pt idx="8871">
                  <c:v>0.69078724288192528</c:v>
                </c:pt>
                <c:pt idx="8872">
                  <c:v>0.69086869177227195</c:v>
                </c:pt>
                <c:pt idx="8873">
                  <c:v>0.69094757270582952</c:v>
                </c:pt>
                <c:pt idx="8874">
                  <c:v>0.69103024974942329</c:v>
                </c:pt>
                <c:pt idx="8875">
                  <c:v>0.69110918650812825</c:v>
                </c:pt>
                <c:pt idx="8876">
                  <c:v>0.69118968637096578</c:v>
                </c:pt>
                <c:pt idx="8877">
                  <c:v>0.691269683807475</c:v>
                </c:pt>
                <c:pt idx="8878">
                  <c:v>0.69134895551706543</c:v>
                </c:pt>
                <c:pt idx="8879">
                  <c:v>0.69142884130327953</c:v>
                </c:pt>
                <c:pt idx="8880">
                  <c:v>0.69150922951582172</c:v>
                </c:pt>
                <c:pt idx="8881">
                  <c:v>0.69158688229613174</c:v>
                </c:pt>
                <c:pt idx="8882">
                  <c:v>0.69166570740454181</c:v>
                </c:pt>
                <c:pt idx="8883">
                  <c:v>0.69174827279784046</c:v>
                </c:pt>
                <c:pt idx="8884">
                  <c:v>0.69182693043080723</c:v>
                </c:pt>
                <c:pt idx="8885">
                  <c:v>0.69190419243508416</c:v>
                </c:pt>
                <c:pt idx="8886">
                  <c:v>0.6919838549207078</c:v>
                </c:pt>
                <c:pt idx="8887">
                  <c:v>0.69206575041223528</c:v>
                </c:pt>
                <c:pt idx="8888">
                  <c:v>0.69214530124756379</c:v>
                </c:pt>
                <c:pt idx="8889">
                  <c:v>0.69222552198466314</c:v>
                </c:pt>
                <c:pt idx="8890">
                  <c:v>0.69230596602235328</c:v>
                </c:pt>
                <c:pt idx="8891">
                  <c:v>0.69238641006004331</c:v>
                </c:pt>
                <c:pt idx="8892">
                  <c:v>0.69246534681874805</c:v>
                </c:pt>
                <c:pt idx="8893">
                  <c:v>0.69254556755584773</c:v>
                </c:pt>
                <c:pt idx="8894">
                  <c:v>0.69262573246780001</c:v>
                </c:pt>
                <c:pt idx="8895">
                  <c:v>0.69270963766464111</c:v>
                </c:pt>
                <c:pt idx="8896">
                  <c:v>0.6927899700520358</c:v>
                </c:pt>
                <c:pt idx="8897">
                  <c:v>0.69287091651605415</c:v>
                </c:pt>
                <c:pt idx="8898">
                  <c:v>0.69294884842210225</c:v>
                </c:pt>
                <c:pt idx="8899">
                  <c:v>0.69302376577017988</c:v>
                </c:pt>
                <c:pt idx="8900">
                  <c:v>0.69310471223419845</c:v>
                </c:pt>
                <c:pt idx="8901">
                  <c:v>0.69318610529939739</c:v>
                </c:pt>
                <c:pt idx="8902">
                  <c:v>0.69326705176341574</c:v>
                </c:pt>
                <c:pt idx="8903">
                  <c:v>0.69334632347300629</c:v>
                </c:pt>
                <c:pt idx="8904">
                  <c:v>0.6934250369311209</c:v>
                </c:pt>
                <c:pt idx="8905">
                  <c:v>0.69350363873893972</c:v>
                </c:pt>
                <c:pt idx="8906">
                  <c:v>0.69358123569410246</c:v>
                </c:pt>
                <c:pt idx="8907">
                  <c:v>0.69365944672588864</c:v>
                </c:pt>
                <c:pt idx="8908">
                  <c:v>0.693738439309741</c:v>
                </c:pt>
                <c:pt idx="8909">
                  <c:v>0.69382005567553062</c:v>
                </c:pt>
                <c:pt idx="8910">
                  <c:v>0.69389731767980756</c:v>
                </c:pt>
                <c:pt idx="8911">
                  <c:v>0.69397748259175951</c:v>
                </c:pt>
                <c:pt idx="8912">
                  <c:v>0.69405809410489228</c:v>
                </c:pt>
                <c:pt idx="8913">
                  <c:v>0.69413669591271132</c:v>
                </c:pt>
                <c:pt idx="8914">
                  <c:v>0.69421395791698814</c:v>
                </c:pt>
                <c:pt idx="8915">
                  <c:v>0.6942925038996598</c:v>
                </c:pt>
                <c:pt idx="8916">
                  <c:v>0.69437467851692558</c:v>
                </c:pt>
                <c:pt idx="8917">
                  <c:v>0.69445523420491073</c:v>
                </c:pt>
                <c:pt idx="8918">
                  <c:v>0.69453595736833873</c:v>
                </c:pt>
                <c:pt idx="8919">
                  <c:v>0.69461411257497752</c:v>
                </c:pt>
                <c:pt idx="8920">
                  <c:v>0.69468925322364561</c:v>
                </c:pt>
                <c:pt idx="8921">
                  <c:v>0.69477064628884477</c:v>
                </c:pt>
                <c:pt idx="8922">
                  <c:v>0.69484908062122108</c:v>
                </c:pt>
                <c:pt idx="8923">
                  <c:v>0.69493086446245345</c:v>
                </c:pt>
                <c:pt idx="8924">
                  <c:v>0.69500946627027282</c:v>
                </c:pt>
                <c:pt idx="8925">
                  <c:v>0.69507935935506659</c:v>
                </c:pt>
                <c:pt idx="8926">
                  <c:v>0.69515958009216594</c:v>
                </c:pt>
                <c:pt idx="8927">
                  <c:v>0.69523941005323264</c:v>
                </c:pt>
                <c:pt idx="8928">
                  <c:v>0.69532024486695554</c:v>
                </c:pt>
                <c:pt idx="8929">
                  <c:v>0.69539979570228405</c:v>
                </c:pt>
                <c:pt idx="8930">
                  <c:v>0.69548007226453146</c:v>
                </c:pt>
                <c:pt idx="8931">
                  <c:v>0.69555431971083781</c:v>
                </c:pt>
                <c:pt idx="8932">
                  <c:v>0.69563621520236552</c:v>
                </c:pt>
                <c:pt idx="8933">
                  <c:v>0.69571548691195573</c:v>
                </c:pt>
                <c:pt idx="8934">
                  <c:v>0.6957955959987604</c:v>
                </c:pt>
                <c:pt idx="8935">
                  <c:v>0.69587525848438414</c:v>
                </c:pt>
                <c:pt idx="8936">
                  <c:v>0.6959534136910227</c:v>
                </c:pt>
                <c:pt idx="8937">
                  <c:v>0.69603352277782682</c:v>
                </c:pt>
                <c:pt idx="8938">
                  <c:v>0.69611167798446549</c:v>
                </c:pt>
                <c:pt idx="8939">
                  <c:v>0.69619122881979389</c:v>
                </c:pt>
                <c:pt idx="8940">
                  <c:v>0.69626938402643224</c:v>
                </c:pt>
                <c:pt idx="8941">
                  <c:v>0.69634899068690836</c:v>
                </c:pt>
                <c:pt idx="8942">
                  <c:v>0.69643105365387903</c:v>
                </c:pt>
                <c:pt idx="8943">
                  <c:v>0.69651066031435471</c:v>
                </c:pt>
                <c:pt idx="8944">
                  <c:v>0.69658909464673124</c:v>
                </c:pt>
                <c:pt idx="8945">
                  <c:v>0.69666702655277934</c:v>
                </c:pt>
                <c:pt idx="8946">
                  <c:v>0.69674719146473141</c:v>
                </c:pt>
                <c:pt idx="8947">
                  <c:v>0.69682841705448795</c:v>
                </c:pt>
                <c:pt idx="8948">
                  <c:v>0.69690830284070171</c:v>
                </c:pt>
                <c:pt idx="8949">
                  <c:v>0.69698707212396382</c:v>
                </c:pt>
                <c:pt idx="8950">
                  <c:v>0.69706561810663559</c:v>
                </c:pt>
                <c:pt idx="8951">
                  <c:v>0.69714550389284946</c:v>
                </c:pt>
                <c:pt idx="8952">
                  <c:v>0.69722516637847332</c:v>
                </c:pt>
                <c:pt idx="8953">
                  <c:v>0.6973043822629158</c:v>
                </c:pt>
                <c:pt idx="8954">
                  <c:v>0.69738527290178676</c:v>
                </c:pt>
                <c:pt idx="8955">
                  <c:v>0.69746331645812998</c:v>
                </c:pt>
                <c:pt idx="8956">
                  <c:v>0.69754063428755442</c:v>
                </c:pt>
                <c:pt idx="8957">
                  <c:v>0.69761393270635164</c:v>
                </c:pt>
                <c:pt idx="8958">
                  <c:v>0.69769214373813782</c:v>
                </c:pt>
                <c:pt idx="8959">
                  <c:v>0.69777057807051435</c:v>
                </c:pt>
                <c:pt idx="8960">
                  <c:v>0.6978494590040718</c:v>
                </c:pt>
                <c:pt idx="8961">
                  <c:v>0.69793012634235174</c:v>
                </c:pt>
                <c:pt idx="8962">
                  <c:v>0.69801124028181305</c:v>
                </c:pt>
                <c:pt idx="8963">
                  <c:v>0.69809207509553639</c:v>
                </c:pt>
                <c:pt idx="8964">
                  <c:v>0.69817229583263563</c:v>
                </c:pt>
                <c:pt idx="8965">
                  <c:v>0.6982539680235732</c:v>
                </c:pt>
                <c:pt idx="8966">
                  <c:v>0.69833368633434423</c:v>
                </c:pt>
                <c:pt idx="8967">
                  <c:v>0.69841139493980198</c:v>
                </c:pt>
                <c:pt idx="8968">
                  <c:v>0.69849228557867271</c:v>
                </c:pt>
                <c:pt idx="8969">
                  <c:v>0.69857412524505269</c:v>
                </c:pt>
                <c:pt idx="8970">
                  <c:v>0.69865445763244782</c:v>
                </c:pt>
                <c:pt idx="8971">
                  <c:v>0.69873741380177967</c:v>
                </c:pt>
                <c:pt idx="8972">
                  <c:v>0.69881780201432209</c:v>
                </c:pt>
                <c:pt idx="8973">
                  <c:v>0.69889618052155078</c:v>
                </c:pt>
                <c:pt idx="8974">
                  <c:v>0.69897511728025574</c:v>
                </c:pt>
                <c:pt idx="8975">
                  <c:v>0.69905539384250293</c:v>
                </c:pt>
                <c:pt idx="8976">
                  <c:v>0.69913505632812667</c:v>
                </c:pt>
                <c:pt idx="8977">
                  <c:v>0.69921762172142521</c:v>
                </c:pt>
                <c:pt idx="8978">
                  <c:v>0.69929923808721484</c:v>
                </c:pt>
                <c:pt idx="8979">
                  <c:v>0.69937850979680527</c:v>
                </c:pt>
                <c:pt idx="8980">
                  <c:v>0.69945627422741052</c:v>
                </c:pt>
                <c:pt idx="8981">
                  <c:v>0.69953805806864289</c:v>
                </c:pt>
                <c:pt idx="8982">
                  <c:v>0.69961844628118552</c:v>
                </c:pt>
                <c:pt idx="8983">
                  <c:v>0.69969838789254701</c:v>
                </c:pt>
                <c:pt idx="8984">
                  <c:v>0.69977715717580924</c:v>
                </c:pt>
                <c:pt idx="8985">
                  <c:v>0.69985894101704149</c:v>
                </c:pt>
                <c:pt idx="8986">
                  <c:v>0.69993782195059873</c:v>
                </c:pt>
                <c:pt idx="8987">
                  <c:v>0.70001681453445119</c:v>
                </c:pt>
                <c:pt idx="8988">
                  <c:v>0.70009547216741819</c:v>
                </c:pt>
                <c:pt idx="8989">
                  <c:v>0.70017569290451775</c:v>
                </c:pt>
                <c:pt idx="8990">
                  <c:v>0.70025490878896024</c:v>
                </c:pt>
                <c:pt idx="8991">
                  <c:v>0.70033367807222247</c:v>
                </c:pt>
                <c:pt idx="8992">
                  <c:v>0.70041356385843634</c:v>
                </c:pt>
                <c:pt idx="8993">
                  <c:v>0.70049378459553602</c:v>
                </c:pt>
                <c:pt idx="8994">
                  <c:v>0.70057104659981306</c:v>
                </c:pt>
                <c:pt idx="8995">
                  <c:v>0.70064423336831527</c:v>
                </c:pt>
                <c:pt idx="8996">
                  <c:v>0.7007242866299721</c:v>
                </c:pt>
                <c:pt idx="8997">
                  <c:v>0.7008034466892672</c:v>
                </c:pt>
                <c:pt idx="8998">
                  <c:v>0.7008818810216435</c:v>
                </c:pt>
                <c:pt idx="8999">
                  <c:v>0.70096349738743313</c:v>
                </c:pt>
                <c:pt idx="9000">
                  <c:v>0.70104276909702357</c:v>
                </c:pt>
                <c:pt idx="9001">
                  <c:v>0.70112237575749958</c:v>
                </c:pt>
                <c:pt idx="9002">
                  <c:v>0.7012019265928281</c:v>
                </c:pt>
                <c:pt idx="9003">
                  <c:v>0.70128119830241842</c:v>
                </c:pt>
                <c:pt idx="9004">
                  <c:v>0.70136130738922287</c:v>
                </c:pt>
                <c:pt idx="9005">
                  <c:v>0.70144214220294598</c:v>
                </c:pt>
                <c:pt idx="9006">
                  <c:v>0.70151599887321936</c:v>
                </c:pt>
                <c:pt idx="9007">
                  <c:v>0.70159588465943346</c:v>
                </c:pt>
                <c:pt idx="9008">
                  <c:v>0.70167733354978035</c:v>
                </c:pt>
                <c:pt idx="9009">
                  <c:v>0.70175755428687991</c:v>
                </c:pt>
                <c:pt idx="9010">
                  <c:v>0.70183889152693135</c:v>
                </c:pt>
                <c:pt idx="9011">
                  <c:v>0.70192056371786848</c:v>
                </c:pt>
                <c:pt idx="9012">
                  <c:v>0.70200033785378746</c:v>
                </c:pt>
                <c:pt idx="9013">
                  <c:v>0.70207927461249242</c:v>
                </c:pt>
                <c:pt idx="9014">
                  <c:v>0.70215977447532973</c:v>
                </c:pt>
                <c:pt idx="9015">
                  <c:v>0.70223887870947754</c:v>
                </c:pt>
                <c:pt idx="9016">
                  <c:v>0.7023178154681825</c:v>
                </c:pt>
                <c:pt idx="9017">
                  <c:v>0.70239278864140753</c:v>
                </c:pt>
                <c:pt idx="9018">
                  <c:v>0.70247144627437452</c:v>
                </c:pt>
                <c:pt idx="9019">
                  <c:v>0.70255161118632647</c:v>
                </c:pt>
                <c:pt idx="9020">
                  <c:v>0.70263278095093507</c:v>
                </c:pt>
                <c:pt idx="9021">
                  <c:v>0.70270624684517546</c:v>
                </c:pt>
                <c:pt idx="9022">
                  <c:v>0.70278808651155555</c:v>
                </c:pt>
                <c:pt idx="9023">
                  <c:v>0.70286953540190222</c:v>
                </c:pt>
                <c:pt idx="9024">
                  <c:v>0.70295204497005337</c:v>
                </c:pt>
                <c:pt idx="9025">
                  <c:v>0.70302992105095374</c:v>
                </c:pt>
                <c:pt idx="9026">
                  <c:v>0.70310913693539678</c:v>
                </c:pt>
                <c:pt idx="9027">
                  <c:v>0.70318840864498722</c:v>
                </c:pt>
                <c:pt idx="9028">
                  <c:v>0.70327086238799064</c:v>
                </c:pt>
                <c:pt idx="9029">
                  <c:v>0.70335035739817175</c:v>
                </c:pt>
                <c:pt idx="9030">
                  <c:v>0.70343035483468064</c:v>
                </c:pt>
                <c:pt idx="9031">
                  <c:v>0.70350996149515677</c:v>
                </c:pt>
                <c:pt idx="9032">
                  <c:v>0.70358739097487644</c:v>
                </c:pt>
                <c:pt idx="9033">
                  <c:v>0.70366571365695774</c:v>
                </c:pt>
                <c:pt idx="9034">
                  <c:v>0.70374498536654828</c:v>
                </c:pt>
                <c:pt idx="9035">
                  <c:v>0.7038262109563046</c:v>
                </c:pt>
                <c:pt idx="9036">
                  <c:v>0.70390391956176224</c:v>
                </c:pt>
                <c:pt idx="9037">
                  <c:v>0.70398229806899115</c:v>
                </c:pt>
                <c:pt idx="9038">
                  <c:v>0.70405548483749325</c:v>
                </c:pt>
                <c:pt idx="9039">
                  <c:v>0.70413397499501729</c:v>
                </c:pt>
                <c:pt idx="9040">
                  <c:v>0.70421575883624943</c:v>
                </c:pt>
                <c:pt idx="9041">
                  <c:v>0.70429447229436426</c:v>
                </c:pt>
                <c:pt idx="9042">
                  <c:v>0.70437424643028301</c:v>
                </c:pt>
                <c:pt idx="9043">
                  <c:v>0.7044537972656113</c:v>
                </c:pt>
                <c:pt idx="9044">
                  <c:v>0.70453351557638255</c:v>
                </c:pt>
                <c:pt idx="9045">
                  <c:v>0.70460692564547522</c:v>
                </c:pt>
                <c:pt idx="9046">
                  <c:v>0.70468692308198444</c:v>
                </c:pt>
                <c:pt idx="9047">
                  <c:v>0.70476429673655661</c:v>
                </c:pt>
                <c:pt idx="9048">
                  <c:v>0.70484820193339781</c:v>
                </c:pt>
                <c:pt idx="9049">
                  <c:v>0.70492752946813564</c:v>
                </c:pt>
                <c:pt idx="9050">
                  <c:v>0.70500629875139753</c:v>
                </c:pt>
                <c:pt idx="9051">
                  <c:v>0.70508484473406929</c:v>
                </c:pt>
                <c:pt idx="9052">
                  <c:v>0.70515250481295899</c:v>
                </c:pt>
                <c:pt idx="9053">
                  <c:v>0.70523138574651634</c:v>
                </c:pt>
                <c:pt idx="9054">
                  <c:v>0.70531060163095927</c:v>
                </c:pt>
                <c:pt idx="9055">
                  <c:v>0.70539344614999611</c:v>
                </c:pt>
                <c:pt idx="9056">
                  <c:v>0.70547400183798126</c:v>
                </c:pt>
                <c:pt idx="9057">
                  <c:v>0.70554205269290449</c:v>
                </c:pt>
                <c:pt idx="9058">
                  <c:v>0.70562500886223634</c:v>
                </c:pt>
                <c:pt idx="9059">
                  <c:v>0.70570444804726951</c:v>
                </c:pt>
                <c:pt idx="9060">
                  <c:v>0.70578879984529153</c:v>
                </c:pt>
                <c:pt idx="9061">
                  <c:v>0.70586874145665313</c:v>
                </c:pt>
                <c:pt idx="9062">
                  <c:v>0.70594924131949099</c:v>
                </c:pt>
                <c:pt idx="9063">
                  <c:v>0.7060292387560001</c:v>
                </c:pt>
                <c:pt idx="9064">
                  <c:v>0.70611113424752769</c:v>
                </c:pt>
                <c:pt idx="9065">
                  <c:v>0.70618850790209953</c:v>
                </c:pt>
                <c:pt idx="9066">
                  <c:v>0.7062686169889042</c:v>
                </c:pt>
                <c:pt idx="9067">
                  <c:v>0.70634671637039503</c:v>
                </c:pt>
                <c:pt idx="9068">
                  <c:v>0.706425764779395</c:v>
                </c:pt>
                <c:pt idx="9069">
                  <c:v>0.70650754862062737</c:v>
                </c:pt>
                <c:pt idx="9070">
                  <c:v>0.70658810430861252</c:v>
                </c:pt>
                <c:pt idx="9071">
                  <c:v>0.70666603621466073</c:v>
                </c:pt>
                <c:pt idx="9072">
                  <c:v>0.70674346569438062</c:v>
                </c:pt>
                <c:pt idx="9073">
                  <c:v>0.70682379808177531</c:v>
                </c:pt>
                <c:pt idx="9074">
                  <c:v>0.70690396299372715</c:v>
                </c:pt>
                <c:pt idx="9075">
                  <c:v>0.70698368130449851</c:v>
                </c:pt>
                <c:pt idx="9076">
                  <c:v>0.70706345544041715</c:v>
                </c:pt>
                <c:pt idx="9077">
                  <c:v>0.70714417860384549</c:v>
                </c:pt>
                <c:pt idx="9078">
                  <c:v>0.70722211050989336</c:v>
                </c:pt>
                <c:pt idx="9079">
                  <c:v>0.70729926086387518</c:v>
                </c:pt>
                <c:pt idx="9080">
                  <c:v>0.70737803014713718</c:v>
                </c:pt>
                <c:pt idx="9081">
                  <c:v>0.70745903243630315</c:v>
                </c:pt>
                <c:pt idx="9082">
                  <c:v>0.70753936482369773</c:v>
                </c:pt>
                <c:pt idx="9083">
                  <c:v>0.7076190831344692</c:v>
                </c:pt>
                <c:pt idx="9084">
                  <c:v>0.70769813154346928</c:v>
                </c:pt>
                <c:pt idx="9085">
                  <c:v>0.70777985955955403</c:v>
                </c:pt>
                <c:pt idx="9086">
                  <c:v>0.707858907968554</c:v>
                </c:pt>
                <c:pt idx="9087">
                  <c:v>0.70793991025771985</c:v>
                </c:pt>
                <c:pt idx="9088">
                  <c:v>0.70802085672173831</c:v>
                </c:pt>
                <c:pt idx="9089">
                  <c:v>0.70810046338221422</c:v>
                </c:pt>
                <c:pt idx="9090">
                  <c:v>0.70817923266547667</c:v>
                </c:pt>
                <c:pt idx="9091">
                  <c:v>0.70826123980729916</c:v>
                </c:pt>
                <c:pt idx="9092">
                  <c:v>0.70834302364853174</c:v>
                </c:pt>
                <c:pt idx="9093">
                  <c:v>0.7084220720575316</c:v>
                </c:pt>
                <c:pt idx="9094">
                  <c:v>0.70850296269640234</c:v>
                </c:pt>
                <c:pt idx="9095">
                  <c:v>0.70858402081071581</c:v>
                </c:pt>
                <c:pt idx="9096">
                  <c:v>0.70866502309988211</c:v>
                </c:pt>
                <c:pt idx="9097">
                  <c:v>0.70874602538904785</c:v>
                </c:pt>
                <c:pt idx="9098">
                  <c:v>0.70882602282555729</c:v>
                </c:pt>
                <c:pt idx="9099">
                  <c:v>0.7089061319123614</c:v>
                </c:pt>
                <c:pt idx="9100">
                  <c:v>0.70898573857283764</c:v>
                </c:pt>
                <c:pt idx="9101">
                  <c:v>0.70906707581288919</c:v>
                </c:pt>
                <c:pt idx="9102">
                  <c:v>0.70914835722779335</c:v>
                </c:pt>
                <c:pt idx="9103">
                  <c:v>0.70922980611814024</c:v>
                </c:pt>
                <c:pt idx="9104">
                  <c:v>0.70931158995937249</c:v>
                </c:pt>
                <c:pt idx="9105">
                  <c:v>0.70939175487132455</c:v>
                </c:pt>
                <c:pt idx="9106">
                  <c:v>0.70946354601113659</c:v>
                </c:pt>
                <c:pt idx="9107">
                  <c:v>0.70954337597220296</c:v>
                </c:pt>
                <c:pt idx="9108">
                  <c:v>0.70962443408651676</c:v>
                </c:pt>
                <c:pt idx="9109">
                  <c:v>0.70970459899846872</c:v>
                </c:pt>
                <c:pt idx="9110">
                  <c:v>0.70978521051160171</c:v>
                </c:pt>
                <c:pt idx="9111">
                  <c:v>0.70986453804633953</c:v>
                </c:pt>
                <c:pt idx="9112">
                  <c:v>0.70994246995238752</c:v>
                </c:pt>
                <c:pt idx="9113">
                  <c:v>0.71002296981522506</c:v>
                </c:pt>
                <c:pt idx="9114">
                  <c:v>0.71010201822422514</c:v>
                </c:pt>
                <c:pt idx="9115">
                  <c:v>0.71018106663322533</c:v>
                </c:pt>
                <c:pt idx="9116">
                  <c:v>0.71025844028779739</c:v>
                </c:pt>
                <c:pt idx="9117">
                  <c:v>0.71033720957105939</c:v>
                </c:pt>
                <c:pt idx="9118">
                  <c:v>0.71041525312740261</c:v>
                </c:pt>
                <c:pt idx="9119">
                  <c:v>0.71049731609437305</c:v>
                </c:pt>
                <c:pt idx="9120">
                  <c:v>0.71058122129121393</c:v>
                </c:pt>
                <c:pt idx="9121">
                  <c:v>0.71065848329549119</c:v>
                </c:pt>
                <c:pt idx="9122">
                  <c:v>0.71073753170449094</c:v>
                </c:pt>
                <c:pt idx="9123">
                  <c:v>0.71081808739247632</c:v>
                </c:pt>
                <c:pt idx="9124">
                  <c:v>0.71089774987809984</c:v>
                </c:pt>
                <c:pt idx="9125">
                  <c:v>0.71097931041874196</c:v>
                </c:pt>
                <c:pt idx="9126">
                  <c:v>0.71106003358216985</c:v>
                </c:pt>
                <c:pt idx="9127">
                  <c:v>0.71113852373969388</c:v>
                </c:pt>
                <c:pt idx="9128">
                  <c:v>0.71121874447679367</c:v>
                </c:pt>
                <c:pt idx="9129">
                  <c:v>0.7112964530822512</c:v>
                </c:pt>
                <c:pt idx="9130">
                  <c:v>0.71137522236551354</c:v>
                </c:pt>
                <c:pt idx="9131">
                  <c:v>0.71145393582362759</c:v>
                </c:pt>
                <c:pt idx="9132">
                  <c:v>0.71153287258233255</c:v>
                </c:pt>
                <c:pt idx="9133">
                  <c:v>0.71161102778897123</c:v>
                </c:pt>
                <c:pt idx="9134">
                  <c:v>0.71168979707223312</c:v>
                </c:pt>
                <c:pt idx="9135">
                  <c:v>0.71177052023566123</c:v>
                </c:pt>
                <c:pt idx="9136">
                  <c:v>0.71184928951892334</c:v>
                </c:pt>
                <c:pt idx="9137">
                  <c:v>0.7119290078296947</c:v>
                </c:pt>
                <c:pt idx="9138">
                  <c:v>0.71200861449017083</c:v>
                </c:pt>
                <c:pt idx="9139">
                  <c:v>0.71208598814474255</c:v>
                </c:pt>
                <c:pt idx="9140">
                  <c:v>0.71216699043390852</c:v>
                </c:pt>
                <c:pt idx="9141">
                  <c:v>0.71224665291953226</c:v>
                </c:pt>
                <c:pt idx="9142">
                  <c:v>0.71232659453089398</c:v>
                </c:pt>
                <c:pt idx="9143">
                  <c:v>0.7124079317709453</c:v>
                </c:pt>
                <c:pt idx="9144">
                  <c:v>0.7124861986278791</c:v>
                </c:pt>
                <c:pt idx="9145">
                  <c:v>0.71256212082861348</c:v>
                </c:pt>
                <c:pt idx="9146">
                  <c:v>0.71264384884469845</c:v>
                </c:pt>
                <c:pt idx="9147">
                  <c:v>0.71272429288238859</c:v>
                </c:pt>
                <c:pt idx="9148">
                  <c:v>0.71280222478843658</c:v>
                </c:pt>
                <c:pt idx="9149">
                  <c:v>0.71287669553533339</c:v>
                </c:pt>
                <c:pt idx="9150">
                  <c:v>0.71295831190112291</c:v>
                </c:pt>
                <c:pt idx="9151">
                  <c:v>0.71303741613527072</c:v>
                </c:pt>
                <c:pt idx="9152">
                  <c:v>0.71311791599810803</c:v>
                </c:pt>
                <c:pt idx="9153">
                  <c:v>0.71319847168609352</c:v>
                </c:pt>
                <c:pt idx="9154">
                  <c:v>0.71327651524243652</c:v>
                </c:pt>
                <c:pt idx="9155">
                  <c:v>0.71335751753160259</c:v>
                </c:pt>
                <c:pt idx="9156">
                  <c:v>0.71343628681486448</c:v>
                </c:pt>
                <c:pt idx="9157">
                  <c:v>0.713513883770027</c:v>
                </c:pt>
                <c:pt idx="9158">
                  <c:v>0.71359103412400893</c:v>
                </c:pt>
                <c:pt idx="9159">
                  <c:v>0.71366846360372871</c:v>
                </c:pt>
                <c:pt idx="9160">
                  <c:v>0.71374723288699071</c:v>
                </c:pt>
                <c:pt idx="9161">
                  <c:v>0.71382678372231889</c:v>
                </c:pt>
                <c:pt idx="9162">
                  <c:v>0.71390951659106072</c:v>
                </c:pt>
                <c:pt idx="9163">
                  <c:v>0.71398789509828953</c:v>
                </c:pt>
                <c:pt idx="9164">
                  <c:v>0.7140666085564038</c:v>
                </c:pt>
                <c:pt idx="9165">
                  <c:v>0.71414749919527465</c:v>
                </c:pt>
                <c:pt idx="9166">
                  <c:v>0.7142252078007324</c:v>
                </c:pt>
                <c:pt idx="9167">
                  <c:v>0.71430492611150365</c:v>
                </c:pt>
                <c:pt idx="9168">
                  <c:v>0.71438765898024492</c:v>
                </c:pt>
                <c:pt idx="9169">
                  <c:v>0.71446681903954024</c:v>
                </c:pt>
                <c:pt idx="9170">
                  <c:v>0.71453593057226761</c:v>
                </c:pt>
                <c:pt idx="9171">
                  <c:v>0.71461436490464403</c:v>
                </c:pt>
                <c:pt idx="9172">
                  <c:v>0.71469553466925306</c:v>
                </c:pt>
                <c:pt idx="9173">
                  <c:v>0.71477821171284694</c:v>
                </c:pt>
                <c:pt idx="9174">
                  <c:v>0.71485899070142267</c:v>
                </c:pt>
                <c:pt idx="9175">
                  <c:v>0.71493809493557026</c:v>
                </c:pt>
                <c:pt idx="9176">
                  <c:v>0.71501636179250361</c:v>
                </c:pt>
                <c:pt idx="9177">
                  <c:v>0.71509518690091367</c:v>
                </c:pt>
                <c:pt idx="9178">
                  <c:v>0.71517373288358532</c:v>
                </c:pt>
                <c:pt idx="9179">
                  <c:v>0.7152555725499653</c:v>
                </c:pt>
                <c:pt idx="9180">
                  <c:v>0.71533640736368853</c:v>
                </c:pt>
                <c:pt idx="9181">
                  <c:v>0.71541539994754066</c:v>
                </c:pt>
                <c:pt idx="9182">
                  <c:v>0.71549673718759255</c:v>
                </c:pt>
                <c:pt idx="9183">
                  <c:v>0.71557399919186926</c:v>
                </c:pt>
                <c:pt idx="9184">
                  <c:v>0.71565433157926417</c:v>
                </c:pt>
                <c:pt idx="9185">
                  <c:v>0.71573332416311664</c:v>
                </c:pt>
                <c:pt idx="9186">
                  <c:v>0.71581583373126778</c:v>
                </c:pt>
                <c:pt idx="9187">
                  <c:v>0.7158953845665964</c:v>
                </c:pt>
                <c:pt idx="9188">
                  <c:v>0.71597549365340085</c:v>
                </c:pt>
                <c:pt idx="9189">
                  <c:v>0.71605610516653351</c:v>
                </c:pt>
                <c:pt idx="9190">
                  <c:v>0.7161369399802564</c:v>
                </c:pt>
                <c:pt idx="9191">
                  <c:v>0.71621704906706096</c:v>
                </c:pt>
                <c:pt idx="9192">
                  <c:v>0.71629978193580268</c:v>
                </c:pt>
                <c:pt idx="9193">
                  <c:v>0.71638111917585423</c:v>
                </c:pt>
                <c:pt idx="9194">
                  <c:v>0.71646011175970659</c:v>
                </c:pt>
                <c:pt idx="9195">
                  <c:v>0.71653754123942637</c:v>
                </c:pt>
                <c:pt idx="9196">
                  <c:v>0.71661631052268859</c:v>
                </c:pt>
                <c:pt idx="9197">
                  <c:v>0.71669619630890269</c:v>
                </c:pt>
                <c:pt idx="9198">
                  <c:v>0.71677513306760743</c:v>
                </c:pt>
                <c:pt idx="9199">
                  <c:v>0.71685507467896903</c:v>
                </c:pt>
                <c:pt idx="9200">
                  <c:v>0.71693630026872535</c:v>
                </c:pt>
                <c:pt idx="9201">
                  <c:v>0.71701713508244858</c:v>
                </c:pt>
                <c:pt idx="9202">
                  <c:v>0.7170820597291061</c:v>
                </c:pt>
                <c:pt idx="9203">
                  <c:v>0.71716384357033858</c:v>
                </c:pt>
                <c:pt idx="9204">
                  <c:v>0.71724579488701368</c:v>
                </c:pt>
                <c:pt idx="9205">
                  <c:v>0.71732395009365224</c:v>
                </c:pt>
                <c:pt idx="9206">
                  <c:v>0.71740271937691413</c:v>
                </c:pt>
                <c:pt idx="9207">
                  <c:v>0.71748266098827596</c:v>
                </c:pt>
                <c:pt idx="9208">
                  <c:v>0.71756254677448983</c:v>
                </c:pt>
                <c:pt idx="9209">
                  <c:v>0.71764338158821328</c:v>
                </c:pt>
                <c:pt idx="9210">
                  <c:v>0.71772226252177063</c:v>
                </c:pt>
                <c:pt idx="9211">
                  <c:v>0.71778277698176751</c:v>
                </c:pt>
                <c:pt idx="9212">
                  <c:v>0.71786176956562009</c:v>
                </c:pt>
                <c:pt idx="9213">
                  <c:v>0.71793953399622534</c:v>
                </c:pt>
                <c:pt idx="9214">
                  <c:v>0.7180181358040445</c:v>
                </c:pt>
                <c:pt idx="9215">
                  <c:v>0.71808328375129249</c:v>
                </c:pt>
                <c:pt idx="9216">
                  <c:v>0.7181620530345546</c:v>
                </c:pt>
                <c:pt idx="9217">
                  <c:v>0.71824188299562108</c:v>
                </c:pt>
                <c:pt idx="9218">
                  <c:v>0.71832210373272043</c:v>
                </c:pt>
                <c:pt idx="9219">
                  <c:v>0.7184022128195251</c:v>
                </c:pt>
                <c:pt idx="9220">
                  <c:v>0.71848327093383868</c:v>
                </c:pt>
                <c:pt idx="9221">
                  <c:v>0.71856349167093814</c:v>
                </c:pt>
                <c:pt idx="9222">
                  <c:v>0.71864164687757692</c:v>
                </c:pt>
                <c:pt idx="9223">
                  <c:v>0.71872298411762836</c:v>
                </c:pt>
                <c:pt idx="9224">
                  <c:v>0.71880286990384235</c:v>
                </c:pt>
                <c:pt idx="9225">
                  <c:v>0.71888152753680923</c:v>
                </c:pt>
                <c:pt idx="9226">
                  <c:v>0.71896074342125182</c:v>
                </c:pt>
                <c:pt idx="9227">
                  <c:v>0.7190417457104179</c:v>
                </c:pt>
                <c:pt idx="9228">
                  <c:v>0.7191236412019455</c:v>
                </c:pt>
                <c:pt idx="9229">
                  <c:v>0.71920402941448802</c:v>
                </c:pt>
                <c:pt idx="9230">
                  <c:v>0.71928452927732534</c:v>
                </c:pt>
                <c:pt idx="9231">
                  <c:v>0.7193650849653106</c:v>
                </c:pt>
                <c:pt idx="9232">
                  <c:v>0.71944714793228093</c:v>
                </c:pt>
                <c:pt idx="9233">
                  <c:v>0.71952697789334752</c:v>
                </c:pt>
                <c:pt idx="9234">
                  <c:v>0.71960803600766121</c:v>
                </c:pt>
                <c:pt idx="9235">
                  <c:v>0.71968870334594159</c:v>
                </c:pt>
                <c:pt idx="9236">
                  <c:v>0.71976953815966471</c:v>
                </c:pt>
                <c:pt idx="9237">
                  <c:v>0.71984987054705973</c:v>
                </c:pt>
                <c:pt idx="9238">
                  <c:v>0.71992942138238802</c:v>
                </c:pt>
                <c:pt idx="9239">
                  <c:v>0.72001047949670161</c:v>
                </c:pt>
                <c:pt idx="9240">
                  <c:v>0.72008908130452087</c:v>
                </c:pt>
                <c:pt idx="9241">
                  <c:v>0.72016790641293038</c:v>
                </c:pt>
                <c:pt idx="9242">
                  <c:v>0.72024516841720732</c:v>
                </c:pt>
                <c:pt idx="9243">
                  <c:v>0.72032684060814456</c:v>
                </c:pt>
                <c:pt idx="9244">
                  <c:v>0.7204054424159636</c:v>
                </c:pt>
                <c:pt idx="9245">
                  <c:v>0.72048594227880136</c:v>
                </c:pt>
                <c:pt idx="9246">
                  <c:v>0.72056365088425878</c:v>
                </c:pt>
                <c:pt idx="9247">
                  <c:v>0.72064219686693054</c:v>
                </c:pt>
                <c:pt idx="9248">
                  <c:v>0.7207214685765212</c:v>
                </c:pt>
                <c:pt idx="9249">
                  <c:v>0.7208002378597832</c:v>
                </c:pt>
                <c:pt idx="9250">
                  <c:v>0.72088017947114469</c:v>
                </c:pt>
                <c:pt idx="9251">
                  <c:v>0.72095833467778325</c:v>
                </c:pt>
                <c:pt idx="9252">
                  <c:v>0.72103822046399735</c:v>
                </c:pt>
                <c:pt idx="9253">
                  <c:v>0.72111805042506361</c:v>
                </c:pt>
                <c:pt idx="9254">
                  <c:v>0.72119815951186805</c:v>
                </c:pt>
                <c:pt idx="9255">
                  <c:v>0.72127709627057313</c:v>
                </c:pt>
                <c:pt idx="9256">
                  <c:v>0.72135692623163927</c:v>
                </c:pt>
                <c:pt idx="9257">
                  <c:v>0.72143988240097134</c:v>
                </c:pt>
                <c:pt idx="9258">
                  <c:v>0.72151820508305253</c:v>
                </c:pt>
                <c:pt idx="9259">
                  <c:v>0.72159747679264297</c:v>
                </c:pt>
                <c:pt idx="9260">
                  <c:v>0.72167630190105259</c:v>
                </c:pt>
                <c:pt idx="9261">
                  <c:v>0.72175518283460993</c:v>
                </c:pt>
                <c:pt idx="9262">
                  <c:v>0.72183317056580565</c:v>
                </c:pt>
                <c:pt idx="9263">
                  <c:v>0.72191512188248064</c:v>
                </c:pt>
                <c:pt idx="9264">
                  <c:v>0.72199444941721869</c:v>
                </c:pt>
                <c:pt idx="9265">
                  <c:v>0.72207617743330355</c:v>
                </c:pt>
                <c:pt idx="9266">
                  <c:v>0.72215796127453591</c:v>
                </c:pt>
                <c:pt idx="9267">
                  <c:v>0.72223896356370199</c:v>
                </c:pt>
                <c:pt idx="9268">
                  <c:v>0.72231806779784946</c:v>
                </c:pt>
                <c:pt idx="9269">
                  <c:v>0.72239823270980175</c:v>
                </c:pt>
                <c:pt idx="9270">
                  <c:v>0.72247700199306353</c:v>
                </c:pt>
                <c:pt idx="9271">
                  <c:v>0.72255683195413001</c:v>
                </c:pt>
                <c:pt idx="9272">
                  <c:v>0.72263548958709689</c:v>
                </c:pt>
                <c:pt idx="9273">
                  <c:v>0.7227150404224254</c:v>
                </c:pt>
                <c:pt idx="9274">
                  <c:v>0.72279593106129614</c:v>
                </c:pt>
                <c:pt idx="9275">
                  <c:v>0.7228769891756095</c:v>
                </c:pt>
                <c:pt idx="9276">
                  <c:v>0.72295631671034766</c:v>
                </c:pt>
                <c:pt idx="9277">
                  <c:v>0.72303737482466102</c:v>
                </c:pt>
                <c:pt idx="9278">
                  <c:v>0.72311787468749888</c:v>
                </c:pt>
                <c:pt idx="9279">
                  <c:v>0.72319809542459856</c:v>
                </c:pt>
                <c:pt idx="9280">
                  <c:v>0.72327652975697465</c:v>
                </c:pt>
                <c:pt idx="9281">
                  <c:v>0.7233593742760116</c:v>
                </c:pt>
                <c:pt idx="9282">
                  <c:v>0.72343959501311128</c:v>
                </c:pt>
                <c:pt idx="9283">
                  <c:v>0.72351842012152079</c:v>
                </c:pt>
                <c:pt idx="9284">
                  <c:v>0.72359702192934006</c:v>
                </c:pt>
                <c:pt idx="9285">
                  <c:v>0.72367808004365364</c:v>
                </c:pt>
                <c:pt idx="9286">
                  <c:v>0.72376070126210001</c:v>
                </c:pt>
                <c:pt idx="9287">
                  <c:v>0.72384148025067574</c:v>
                </c:pt>
                <c:pt idx="9288">
                  <c:v>0.72392030535908536</c:v>
                </c:pt>
                <c:pt idx="9289">
                  <c:v>0.72397412080137069</c:v>
                </c:pt>
                <c:pt idx="9290">
                  <c:v>0.72405657454437433</c:v>
                </c:pt>
                <c:pt idx="9291">
                  <c:v>0.72413165936789481</c:v>
                </c:pt>
                <c:pt idx="9292">
                  <c:v>0.72421411311089845</c:v>
                </c:pt>
                <c:pt idx="9293">
                  <c:v>0.72429411054740767</c:v>
                </c:pt>
                <c:pt idx="9294">
                  <c:v>0.72437276818037444</c:v>
                </c:pt>
                <c:pt idx="9295">
                  <c:v>0.72445243066599818</c:v>
                </c:pt>
                <c:pt idx="9296">
                  <c:v>0.72453332130486869</c:v>
                </c:pt>
                <c:pt idx="9297">
                  <c:v>0.72461387699285418</c:v>
                </c:pt>
                <c:pt idx="9298">
                  <c:v>0.72469298122700154</c:v>
                </c:pt>
                <c:pt idx="9299">
                  <c:v>0.72477158303482103</c:v>
                </c:pt>
                <c:pt idx="9300">
                  <c:v>0.72485118969529694</c:v>
                </c:pt>
                <c:pt idx="9301">
                  <c:v>0.72493090800606819</c:v>
                </c:pt>
                <c:pt idx="9302">
                  <c:v>0.72501185447008676</c:v>
                </c:pt>
                <c:pt idx="9303">
                  <c:v>0.7250852087140317</c:v>
                </c:pt>
                <c:pt idx="9304">
                  <c:v>0.7251668809049685</c:v>
                </c:pt>
                <c:pt idx="9305">
                  <c:v>0.72524486863616444</c:v>
                </c:pt>
                <c:pt idx="9306">
                  <c:v>0.72532486607267366</c:v>
                </c:pt>
                <c:pt idx="9307">
                  <c:v>0.72540330040505008</c:v>
                </c:pt>
                <c:pt idx="9308">
                  <c:v>0.72548201386316458</c:v>
                </c:pt>
                <c:pt idx="9309">
                  <c:v>0.72556089479672159</c:v>
                </c:pt>
                <c:pt idx="9310">
                  <c:v>0.72564038980690249</c:v>
                </c:pt>
                <c:pt idx="9311">
                  <c:v>0.72571765181117953</c:v>
                </c:pt>
                <c:pt idx="9312">
                  <c:v>0.72579597449326083</c:v>
                </c:pt>
                <c:pt idx="9313">
                  <c:v>0.72587530202799877</c:v>
                </c:pt>
                <c:pt idx="9314">
                  <c:v>0.72595680674349317</c:v>
                </c:pt>
                <c:pt idx="9315">
                  <c:v>0.7260352410758697</c:v>
                </c:pt>
                <c:pt idx="9316">
                  <c:v>0.72611579676385485</c:v>
                </c:pt>
                <c:pt idx="9317">
                  <c:v>0.72619674322787331</c:v>
                </c:pt>
                <c:pt idx="9318">
                  <c:v>0.72627528921054485</c:v>
                </c:pt>
                <c:pt idx="9319">
                  <c:v>0.7263570172266296</c:v>
                </c:pt>
                <c:pt idx="9320">
                  <c:v>0.72643634476136731</c:v>
                </c:pt>
                <c:pt idx="9321">
                  <c:v>0.72651427666741564</c:v>
                </c:pt>
                <c:pt idx="9322">
                  <c:v>0.72659421827877746</c:v>
                </c:pt>
                <c:pt idx="9323">
                  <c:v>0.7266750530925008</c:v>
                </c:pt>
                <c:pt idx="9324">
                  <c:v>0.7267534315997296</c:v>
                </c:pt>
                <c:pt idx="9325">
                  <c:v>0.72683488049007638</c:v>
                </c:pt>
                <c:pt idx="9326">
                  <c:v>0.72691526870261847</c:v>
                </c:pt>
                <c:pt idx="9327">
                  <c:v>0.72699498701338983</c:v>
                </c:pt>
                <c:pt idx="9328">
                  <c:v>0.72707481697445631</c:v>
                </c:pt>
                <c:pt idx="9329">
                  <c:v>0.72715548431273669</c:v>
                </c:pt>
                <c:pt idx="9330">
                  <c:v>0.72723620747616469</c:v>
                </c:pt>
                <c:pt idx="9331">
                  <c:v>0.72731631656296891</c:v>
                </c:pt>
                <c:pt idx="9332">
                  <c:v>0.72739536497196899</c:v>
                </c:pt>
                <c:pt idx="9333">
                  <c:v>0.72747586483480664</c:v>
                </c:pt>
                <c:pt idx="9334">
                  <c:v>0.72755541567013515</c:v>
                </c:pt>
                <c:pt idx="9335">
                  <c:v>0.7276359155329728</c:v>
                </c:pt>
                <c:pt idx="9336">
                  <c:v>0.72771317753724951</c:v>
                </c:pt>
                <c:pt idx="9337">
                  <c:v>0.72779295167316849</c:v>
                </c:pt>
                <c:pt idx="9338">
                  <c:v>0.72787239085820155</c:v>
                </c:pt>
                <c:pt idx="9339">
                  <c:v>0.72795344897251513</c:v>
                </c:pt>
                <c:pt idx="9340">
                  <c:v>0.72803439543653359</c:v>
                </c:pt>
                <c:pt idx="9341">
                  <c:v>0.7281120482168435</c:v>
                </c:pt>
                <c:pt idx="9342">
                  <c:v>0.72819321798145253</c:v>
                </c:pt>
                <c:pt idx="9343">
                  <c:v>0.72827438774606124</c:v>
                </c:pt>
                <c:pt idx="9344">
                  <c:v>0.72833696773651957</c:v>
                </c:pt>
                <c:pt idx="9345">
                  <c:v>0.72841685352273366</c:v>
                </c:pt>
                <c:pt idx="9346">
                  <c:v>0.72849668348380026</c:v>
                </c:pt>
                <c:pt idx="9347">
                  <c:v>0.72857137753128753</c:v>
                </c:pt>
                <c:pt idx="9348">
                  <c:v>0.72865176574382984</c:v>
                </c:pt>
                <c:pt idx="9349">
                  <c:v>0.72873366123535743</c:v>
                </c:pt>
                <c:pt idx="9350">
                  <c:v>0.72881432857363782</c:v>
                </c:pt>
                <c:pt idx="9351">
                  <c:v>0.72889460513588533</c:v>
                </c:pt>
                <c:pt idx="9352">
                  <c:v>0.72897532829931322</c:v>
                </c:pt>
                <c:pt idx="9353">
                  <c:v>0.72905493495978924</c:v>
                </c:pt>
                <c:pt idx="9354">
                  <c:v>0.72913537899747927</c:v>
                </c:pt>
                <c:pt idx="9355">
                  <c:v>0.7292163812866449</c:v>
                </c:pt>
                <c:pt idx="9356">
                  <c:v>0.72929548552079282</c:v>
                </c:pt>
                <c:pt idx="9357">
                  <c:v>0.72937470140523553</c:v>
                </c:pt>
                <c:pt idx="9358">
                  <c:v>0.72945425224056404</c:v>
                </c:pt>
                <c:pt idx="9359">
                  <c:v>0.72953531035487773</c:v>
                </c:pt>
                <c:pt idx="9360">
                  <c:v>0.72961536361653445</c:v>
                </c:pt>
                <c:pt idx="9361">
                  <c:v>0.72969374212376348</c:v>
                </c:pt>
                <c:pt idx="9362">
                  <c:v>0.72977200898069694</c:v>
                </c:pt>
                <c:pt idx="9363">
                  <c:v>0.72985457437399581</c:v>
                </c:pt>
                <c:pt idx="9364">
                  <c:v>0.72993591161404758</c:v>
                </c:pt>
                <c:pt idx="9365">
                  <c:v>0.73001691390321333</c:v>
                </c:pt>
                <c:pt idx="9366">
                  <c:v>0.73009707881516539</c:v>
                </c:pt>
                <c:pt idx="9367">
                  <c:v>0.73017523402180395</c:v>
                </c:pt>
                <c:pt idx="9368">
                  <c:v>0.73025472903198452</c:v>
                </c:pt>
                <c:pt idx="9369">
                  <c:v>0.73033455899305111</c:v>
                </c:pt>
                <c:pt idx="9370">
                  <c:v>0.73041321662601799</c:v>
                </c:pt>
                <c:pt idx="9371">
                  <c:v>0.73049405143974122</c:v>
                </c:pt>
                <c:pt idx="9372">
                  <c:v>0.73057198334578921</c:v>
                </c:pt>
                <c:pt idx="9373">
                  <c:v>0.7306533764109886</c:v>
                </c:pt>
                <c:pt idx="9374">
                  <c:v>0.73073315054690713</c:v>
                </c:pt>
                <c:pt idx="9375">
                  <c:v>0.7308156601150585</c:v>
                </c:pt>
                <c:pt idx="9376">
                  <c:v>0.73089420609773004</c:v>
                </c:pt>
                <c:pt idx="9377">
                  <c:v>0.73097236130436849</c:v>
                </c:pt>
                <c:pt idx="9378">
                  <c:v>0.7310511305876306</c:v>
                </c:pt>
                <c:pt idx="9379">
                  <c:v>0.73113017899663058</c:v>
                </c:pt>
                <c:pt idx="9380">
                  <c:v>0.7312089482798928</c:v>
                </c:pt>
                <c:pt idx="9381">
                  <c:v>0.73128777338830242</c:v>
                </c:pt>
                <c:pt idx="9382">
                  <c:v>0.73136732422363071</c:v>
                </c:pt>
                <c:pt idx="9383">
                  <c:v>0.73144559108056462</c:v>
                </c:pt>
                <c:pt idx="9384">
                  <c:v>0.7315259234679593</c:v>
                </c:pt>
                <c:pt idx="9385">
                  <c:v>0.73160737235830631</c:v>
                </c:pt>
                <c:pt idx="9386">
                  <c:v>0.73168709066907756</c:v>
                </c:pt>
                <c:pt idx="9387">
                  <c:v>0.73176479927453508</c:v>
                </c:pt>
                <c:pt idx="9388">
                  <c:v>0.73184351273264947</c:v>
                </c:pt>
                <c:pt idx="9389">
                  <c:v>0.73192066308663117</c:v>
                </c:pt>
                <c:pt idx="9390">
                  <c:v>0.73200015809681207</c:v>
                </c:pt>
                <c:pt idx="9391">
                  <c:v>0.73207596864725122</c:v>
                </c:pt>
                <c:pt idx="9392">
                  <c:v>0.73215596608376066</c:v>
                </c:pt>
                <c:pt idx="9393">
                  <c:v>0.73223791740043587</c:v>
                </c:pt>
                <c:pt idx="9394">
                  <c:v>0.73231674250884549</c:v>
                </c:pt>
                <c:pt idx="9395">
                  <c:v>0.73239746567227348</c:v>
                </c:pt>
                <c:pt idx="9396">
                  <c:v>0.73247757475907782</c:v>
                </c:pt>
                <c:pt idx="9397">
                  <c:v>0.73255656734293018</c:v>
                </c:pt>
                <c:pt idx="9398">
                  <c:v>0.73263662060458734</c:v>
                </c:pt>
                <c:pt idx="9399">
                  <c:v>0.73271918599788588</c:v>
                </c:pt>
                <c:pt idx="9400">
                  <c:v>0.73279940673498589</c:v>
                </c:pt>
                <c:pt idx="9401">
                  <c:v>0.73287845514398575</c:v>
                </c:pt>
                <c:pt idx="9402">
                  <c:v>0.73295800597931404</c:v>
                </c:pt>
                <c:pt idx="9403">
                  <c:v>0.7330366077871332</c:v>
                </c:pt>
                <c:pt idx="9404">
                  <c:v>0.73311727512541369</c:v>
                </c:pt>
                <c:pt idx="9405">
                  <c:v>0.73319716091162757</c:v>
                </c:pt>
                <c:pt idx="9406">
                  <c:v>0.73327671174695597</c:v>
                </c:pt>
                <c:pt idx="9407">
                  <c:v>0.73335838393789332</c:v>
                </c:pt>
                <c:pt idx="9408">
                  <c:v>0.73344027942942103</c:v>
                </c:pt>
                <c:pt idx="9409">
                  <c:v>0.73352133754373461</c:v>
                </c:pt>
                <c:pt idx="9410">
                  <c:v>0.73359926944978271</c:v>
                </c:pt>
                <c:pt idx="9411">
                  <c:v>0.73367926688629181</c:v>
                </c:pt>
                <c:pt idx="9412">
                  <c:v>0.73375786869411119</c:v>
                </c:pt>
                <c:pt idx="9413">
                  <c:v>0.73383836855694851</c:v>
                </c:pt>
                <c:pt idx="9414">
                  <c:v>0.73391574221152078</c:v>
                </c:pt>
                <c:pt idx="9415">
                  <c:v>0.73399562799773466</c:v>
                </c:pt>
                <c:pt idx="9416">
                  <c:v>0.73407422980555381</c:v>
                </c:pt>
                <c:pt idx="9417">
                  <c:v>0.73415266413793012</c:v>
                </c:pt>
                <c:pt idx="9418">
                  <c:v>0.73423221497325863</c:v>
                </c:pt>
                <c:pt idx="9419">
                  <c:v>0.73431232406006297</c:v>
                </c:pt>
                <c:pt idx="9420">
                  <c:v>0.73439366130011474</c:v>
                </c:pt>
                <c:pt idx="9421">
                  <c:v>0.73447293300970529</c:v>
                </c:pt>
                <c:pt idx="9422">
                  <c:v>0.73455443772519979</c:v>
                </c:pt>
                <c:pt idx="9423">
                  <c:v>0.7346365006921699</c:v>
                </c:pt>
                <c:pt idx="9424">
                  <c:v>0.73471700055500755</c:v>
                </c:pt>
                <c:pt idx="9425">
                  <c:v>0.73479599313886013</c:v>
                </c:pt>
                <c:pt idx="9426">
                  <c:v>0.73487476242212213</c:v>
                </c:pt>
                <c:pt idx="9427">
                  <c:v>0.73495431325745053</c:v>
                </c:pt>
                <c:pt idx="9428">
                  <c:v>0.735035371371764</c:v>
                </c:pt>
                <c:pt idx="9429">
                  <c:v>0.73511676443696305</c:v>
                </c:pt>
                <c:pt idx="9430">
                  <c:v>0.73519586867111109</c:v>
                </c:pt>
                <c:pt idx="9431">
                  <c:v>0.73527385640230669</c:v>
                </c:pt>
                <c:pt idx="9432">
                  <c:v>0.73535318393704441</c:v>
                </c:pt>
                <c:pt idx="9433">
                  <c:v>0.73543251147178257</c:v>
                </c:pt>
                <c:pt idx="9434">
                  <c:v>0.73551323463521057</c:v>
                </c:pt>
                <c:pt idx="9435">
                  <c:v>0.7355949068261477</c:v>
                </c:pt>
                <c:pt idx="9436">
                  <c:v>0.73567585329016627</c:v>
                </c:pt>
                <c:pt idx="9437">
                  <c:v>0.73575484587401863</c:v>
                </c:pt>
                <c:pt idx="9438">
                  <c:v>0.7358335035069854</c:v>
                </c:pt>
                <c:pt idx="9439">
                  <c:v>0.73591539899851299</c:v>
                </c:pt>
                <c:pt idx="9440">
                  <c:v>0.73598947896937672</c:v>
                </c:pt>
                <c:pt idx="9441">
                  <c:v>0.73607036960824745</c:v>
                </c:pt>
                <c:pt idx="9442">
                  <c:v>0.73614936219210003</c:v>
                </c:pt>
                <c:pt idx="9443">
                  <c:v>0.7362299178800854</c:v>
                </c:pt>
                <c:pt idx="9444">
                  <c:v>0.73631164589616982</c:v>
                </c:pt>
                <c:pt idx="9445">
                  <c:v>0.73639298313622148</c:v>
                </c:pt>
                <c:pt idx="9446">
                  <c:v>0.7364749344528968</c:v>
                </c:pt>
                <c:pt idx="9447">
                  <c:v>0.73655593674206266</c:v>
                </c:pt>
                <c:pt idx="9448">
                  <c:v>0.7366347618504725</c:v>
                </c:pt>
                <c:pt idx="9449">
                  <c:v>0.73671492676242434</c:v>
                </c:pt>
                <c:pt idx="9450">
                  <c:v>0.73679509167437673</c:v>
                </c:pt>
                <c:pt idx="9451">
                  <c:v>0.73687480998514765</c:v>
                </c:pt>
                <c:pt idx="9452">
                  <c:v>0.73695519819769018</c:v>
                </c:pt>
                <c:pt idx="9453">
                  <c:v>0.73703463738272335</c:v>
                </c:pt>
                <c:pt idx="9454">
                  <c:v>0.73711368579172321</c:v>
                </c:pt>
                <c:pt idx="9455">
                  <c:v>0.7371935715779373</c:v>
                </c:pt>
                <c:pt idx="9456">
                  <c:v>0.73725570496721482</c:v>
                </c:pt>
                <c:pt idx="9457">
                  <c:v>0.73733335774752484</c:v>
                </c:pt>
                <c:pt idx="9458">
                  <c:v>0.73741603479111884</c:v>
                </c:pt>
                <c:pt idx="9459">
                  <c:v>0.73748950068535912</c:v>
                </c:pt>
                <c:pt idx="9460">
                  <c:v>0.73757000054819688</c:v>
                </c:pt>
                <c:pt idx="9461">
                  <c:v>0.73764893730690173</c:v>
                </c:pt>
                <c:pt idx="9462">
                  <c:v>0.73772753911472089</c:v>
                </c:pt>
                <c:pt idx="9463">
                  <c:v>0.73780803897755842</c:v>
                </c:pt>
                <c:pt idx="9464">
                  <c:v>0.73788619418419699</c:v>
                </c:pt>
                <c:pt idx="9465">
                  <c:v>0.73796574501952539</c:v>
                </c:pt>
                <c:pt idx="9466">
                  <c:v>0.73804602158177268</c:v>
                </c:pt>
                <c:pt idx="9467">
                  <c:v>0.7381252374662155</c:v>
                </c:pt>
                <c:pt idx="9468">
                  <c:v>0.73820411839977274</c:v>
                </c:pt>
                <c:pt idx="9469">
                  <c:v>0.73828339010936284</c:v>
                </c:pt>
                <c:pt idx="9470">
                  <c:v>0.73836232686806769</c:v>
                </c:pt>
                <c:pt idx="9471">
                  <c:v>0.73844366410811968</c:v>
                </c:pt>
                <c:pt idx="9472">
                  <c:v>0.73852466639728553</c:v>
                </c:pt>
                <c:pt idx="9473">
                  <c:v>0.73860633858822278</c:v>
                </c:pt>
                <c:pt idx="9474">
                  <c:v>0.73868644767502711</c:v>
                </c:pt>
                <c:pt idx="9475">
                  <c:v>0.73876705918815999</c:v>
                </c:pt>
                <c:pt idx="9476">
                  <c:v>0.73884549352053663</c:v>
                </c:pt>
                <c:pt idx="9477">
                  <c:v>0.73892554678219324</c:v>
                </c:pt>
                <c:pt idx="9478">
                  <c:v>0.73900699567253991</c:v>
                </c:pt>
                <c:pt idx="9479">
                  <c:v>0.73908576495580203</c:v>
                </c:pt>
                <c:pt idx="9480">
                  <c:v>0.73916565074201601</c:v>
                </c:pt>
                <c:pt idx="9481">
                  <c:v>0.73924079139068422</c:v>
                </c:pt>
                <c:pt idx="9482">
                  <c:v>0.73932190533014541</c:v>
                </c:pt>
                <c:pt idx="9483">
                  <c:v>0.73940240519298273</c:v>
                </c:pt>
                <c:pt idx="9484">
                  <c:v>0.73948117447624484</c:v>
                </c:pt>
                <c:pt idx="9485">
                  <c:v>0.73955480784592786</c:v>
                </c:pt>
                <c:pt idx="9486">
                  <c:v>0.73963681498775069</c:v>
                </c:pt>
                <c:pt idx="9487">
                  <c:v>0.73971748232603118</c:v>
                </c:pt>
                <c:pt idx="9488">
                  <c:v>0.73979753558768802</c:v>
                </c:pt>
                <c:pt idx="9489">
                  <c:v>0.73987764467449257</c:v>
                </c:pt>
                <c:pt idx="9490">
                  <c:v>0.73995758628585417</c:v>
                </c:pt>
                <c:pt idx="9491">
                  <c:v>0.74003892352590561</c:v>
                </c:pt>
                <c:pt idx="9492">
                  <c:v>0.74011674378165837</c:v>
                </c:pt>
                <c:pt idx="9493">
                  <c:v>0.74019757859538182</c:v>
                </c:pt>
                <c:pt idx="9494">
                  <c:v>0.74027612457805347</c:v>
                </c:pt>
                <c:pt idx="9495">
                  <c:v>0.74035802006958118</c:v>
                </c:pt>
                <c:pt idx="9496">
                  <c:v>0.74043751507976163</c:v>
                </c:pt>
                <c:pt idx="9497">
                  <c:v>0.74050556593468486</c:v>
                </c:pt>
                <c:pt idx="9498">
                  <c:v>0.74058372114132331</c:v>
                </c:pt>
                <c:pt idx="9499">
                  <c:v>0.74066511420652281</c:v>
                </c:pt>
                <c:pt idx="9500">
                  <c:v>0.74074550241906523</c:v>
                </c:pt>
                <c:pt idx="9501">
                  <c:v>0.74082656053337881</c:v>
                </c:pt>
                <c:pt idx="9502">
                  <c:v>0.74090912592667735</c:v>
                </c:pt>
                <c:pt idx="9503">
                  <c:v>0.7409872811333158</c:v>
                </c:pt>
                <c:pt idx="9504">
                  <c:v>0.74106873002366269</c:v>
                </c:pt>
                <c:pt idx="9505">
                  <c:v>0.74114928571164773</c:v>
                </c:pt>
                <c:pt idx="9506">
                  <c:v>0.74123162780435625</c:v>
                </c:pt>
                <c:pt idx="9507">
                  <c:v>0.74131134611512761</c:v>
                </c:pt>
                <c:pt idx="9508">
                  <c:v>0.74139100860075124</c:v>
                </c:pt>
                <c:pt idx="9509">
                  <c:v>0.7414695545834229</c:v>
                </c:pt>
                <c:pt idx="9510">
                  <c:v>0.74155122677435992</c:v>
                </c:pt>
                <c:pt idx="9511">
                  <c:v>0.74163278731500193</c:v>
                </c:pt>
                <c:pt idx="9512">
                  <c:v>0.74171150077311643</c:v>
                </c:pt>
                <c:pt idx="9513">
                  <c:v>0.74179283801316809</c:v>
                </c:pt>
                <c:pt idx="9514">
                  <c:v>0.74187272379938185</c:v>
                </c:pt>
                <c:pt idx="9515">
                  <c:v>0.74195154890779169</c:v>
                </c:pt>
                <c:pt idx="9516">
                  <c:v>0.74203277449754801</c:v>
                </c:pt>
                <c:pt idx="9517">
                  <c:v>0.74210350495955579</c:v>
                </c:pt>
                <c:pt idx="9518">
                  <c:v>0.74217669172805789</c:v>
                </c:pt>
                <c:pt idx="9519">
                  <c:v>0.74225501441013941</c:v>
                </c:pt>
                <c:pt idx="9520">
                  <c:v>0.74233484437120567</c:v>
                </c:pt>
                <c:pt idx="9521">
                  <c:v>0.74241221802577761</c:v>
                </c:pt>
                <c:pt idx="9522">
                  <c:v>0.74249322031494369</c:v>
                </c:pt>
                <c:pt idx="9523">
                  <c:v>0.74257059396951564</c:v>
                </c:pt>
                <c:pt idx="9524">
                  <c:v>0.74265031228028711</c:v>
                </c:pt>
                <c:pt idx="9525">
                  <c:v>0.74272952816472981</c:v>
                </c:pt>
                <c:pt idx="9526">
                  <c:v>0.74280667851871163</c:v>
                </c:pt>
                <c:pt idx="9527">
                  <c:v>0.74288773663302521</c:v>
                </c:pt>
                <c:pt idx="9528">
                  <c:v>0.74296723164320588</c:v>
                </c:pt>
                <c:pt idx="9529">
                  <c:v>0.74304812228207673</c:v>
                </c:pt>
                <c:pt idx="9530">
                  <c:v>0.74312912457124269</c:v>
                </c:pt>
                <c:pt idx="9531">
                  <c:v>0.74320727977788104</c:v>
                </c:pt>
                <c:pt idx="9532">
                  <c:v>0.74328878449337554</c:v>
                </c:pt>
                <c:pt idx="9533">
                  <c:v>0.74336604649765237</c:v>
                </c:pt>
                <c:pt idx="9534">
                  <c:v>0.7434473837377038</c:v>
                </c:pt>
                <c:pt idx="9535">
                  <c:v>0.74352598554552329</c:v>
                </c:pt>
                <c:pt idx="9536">
                  <c:v>0.74360871841426479</c:v>
                </c:pt>
                <c:pt idx="9537">
                  <c:v>0.74368826924959341</c:v>
                </c:pt>
                <c:pt idx="9538">
                  <c:v>0.7437678200849217</c:v>
                </c:pt>
                <c:pt idx="9539">
                  <c:v>0.74384893402438301</c:v>
                </c:pt>
                <c:pt idx="9540">
                  <c:v>0.74392982466325375</c:v>
                </c:pt>
                <c:pt idx="9541">
                  <c:v>0.7440079798698922</c:v>
                </c:pt>
                <c:pt idx="9542">
                  <c:v>0.7440887030333202</c:v>
                </c:pt>
                <c:pt idx="9543">
                  <c:v>0.74416886794527215</c:v>
                </c:pt>
                <c:pt idx="9544">
                  <c:v>0.74424897703207671</c:v>
                </c:pt>
                <c:pt idx="9545">
                  <c:v>0.74433070504816123</c:v>
                </c:pt>
                <c:pt idx="9546">
                  <c:v>0.74440841365361921</c:v>
                </c:pt>
                <c:pt idx="9547">
                  <c:v>0.74448673633570039</c:v>
                </c:pt>
                <c:pt idx="9548">
                  <c:v>0.74456617552073334</c:v>
                </c:pt>
                <c:pt idx="9549">
                  <c:v>0.74464673120871883</c:v>
                </c:pt>
                <c:pt idx="9550">
                  <c:v>0.74472566796742379</c:v>
                </c:pt>
                <c:pt idx="9551">
                  <c:v>0.74480706103262273</c:v>
                </c:pt>
                <c:pt idx="9552">
                  <c:v>0.74488599779132769</c:v>
                </c:pt>
                <c:pt idx="9553">
                  <c:v>0.74496672095475558</c:v>
                </c:pt>
                <c:pt idx="9554">
                  <c:v>0.74504576936375588</c:v>
                </c:pt>
                <c:pt idx="9555">
                  <c:v>0.74512604592600296</c:v>
                </c:pt>
                <c:pt idx="9556">
                  <c:v>0.74520861131930183</c:v>
                </c:pt>
                <c:pt idx="9557">
                  <c:v>0.7452896136084679</c:v>
                </c:pt>
                <c:pt idx="9558">
                  <c:v>0.74536888531805812</c:v>
                </c:pt>
                <c:pt idx="9559">
                  <c:v>0.74544949683119111</c:v>
                </c:pt>
                <c:pt idx="9560">
                  <c:v>0.74552848941504335</c:v>
                </c:pt>
                <c:pt idx="9561">
                  <c:v>0.74560921257847201</c:v>
                </c:pt>
                <c:pt idx="9562">
                  <c:v>0.7456901032173423</c:v>
                </c:pt>
                <c:pt idx="9563">
                  <c:v>0.74577021230414686</c:v>
                </c:pt>
                <c:pt idx="9564">
                  <c:v>0.74585127041846044</c:v>
                </c:pt>
                <c:pt idx="9565">
                  <c:v>0.74593143533041251</c:v>
                </c:pt>
                <c:pt idx="9566">
                  <c:v>0.74600439879832403</c:v>
                </c:pt>
                <c:pt idx="9567">
                  <c:v>0.74608316808158615</c:v>
                </c:pt>
                <c:pt idx="9568">
                  <c:v>0.74616400289530938</c:v>
                </c:pt>
                <c:pt idx="9569">
                  <c:v>0.74624221392709555</c:v>
                </c:pt>
                <c:pt idx="9570">
                  <c:v>0.74632182058757179</c:v>
                </c:pt>
                <c:pt idx="9571">
                  <c:v>0.74640064569598119</c:v>
                </c:pt>
                <c:pt idx="9572">
                  <c:v>0.74647974993012878</c:v>
                </c:pt>
                <c:pt idx="9573">
                  <c:v>0.74655801678706257</c:v>
                </c:pt>
                <c:pt idx="9574">
                  <c:v>0.74663890742593331</c:v>
                </c:pt>
                <c:pt idx="9575">
                  <c:v>0.74671734175830951</c:v>
                </c:pt>
                <c:pt idx="9576">
                  <c:v>0.74679069600225478</c:v>
                </c:pt>
                <c:pt idx="9577">
                  <c:v>0.7468691303346312</c:v>
                </c:pt>
                <c:pt idx="9578">
                  <c:v>0.74694756466700762</c:v>
                </c:pt>
                <c:pt idx="9579">
                  <c:v>0.74702906938250202</c:v>
                </c:pt>
                <c:pt idx="9580">
                  <c:v>0.74710448915690808</c:v>
                </c:pt>
                <c:pt idx="9581">
                  <c:v>0.74718309096472724</c:v>
                </c:pt>
                <c:pt idx="9582">
                  <c:v>0.74726437237963139</c:v>
                </c:pt>
                <c:pt idx="9583">
                  <c:v>0.74734548631909281</c:v>
                </c:pt>
                <c:pt idx="9584">
                  <c:v>0.74742598618193001</c:v>
                </c:pt>
                <c:pt idx="9585">
                  <c:v>0.74750754672257202</c:v>
                </c:pt>
                <c:pt idx="9586">
                  <c:v>0.74758614853039118</c:v>
                </c:pt>
                <c:pt idx="9587">
                  <c:v>0.74766620179204801</c:v>
                </c:pt>
                <c:pt idx="9588">
                  <c:v>0.7477487113601996</c:v>
                </c:pt>
                <c:pt idx="9589">
                  <c:v>0.74782748064346161</c:v>
                </c:pt>
                <c:pt idx="9590">
                  <c:v>0.74790742225482321</c:v>
                </c:pt>
                <c:pt idx="9591">
                  <c:v>0.74798842454398906</c:v>
                </c:pt>
                <c:pt idx="9592">
                  <c:v>0.74806808702961269</c:v>
                </c:pt>
                <c:pt idx="9593">
                  <c:v>0.74814579563507055</c:v>
                </c:pt>
                <c:pt idx="9594">
                  <c:v>0.74822484404407053</c:v>
                </c:pt>
                <c:pt idx="9595">
                  <c:v>0.74830445070454643</c:v>
                </c:pt>
                <c:pt idx="9596">
                  <c:v>0.7483850063925318</c:v>
                </c:pt>
                <c:pt idx="9597">
                  <c:v>0.74846383150094131</c:v>
                </c:pt>
                <c:pt idx="9598">
                  <c:v>0.74854232165846535</c:v>
                </c:pt>
                <c:pt idx="9599">
                  <c:v>0.74862298899674562</c:v>
                </c:pt>
                <c:pt idx="9600">
                  <c:v>0.74870164662971284</c:v>
                </c:pt>
                <c:pt idx="9601">
                  <c:v>0.74878086251415565</c:v>
                </c:pt>
                <c:pt idx="9602">
                  <c:v>0.74886208810391186</c:v>
                </c:pt>
                <c:pt idx="9603">
                  <c:v>0.74894158311409276</c:v>
                </c:pt>
                <c:pt idx="9604">
                  <c:v>0.74902230627752087</c:v>
                </c:pt>
                <c:pt idx="9605">
                  <c:v>0.74910146633681618</c:v>
                </c:pt>
                <c:pt idx="9606">
                  <c:v>0.74918174289906314</c:v>
                </c:pt>
                <c:pt idx="9607">
                  <c:v>0.74926196363616271</c:v>
                </c:pt>
                <c:pt idx="9608">
                  <c:v>0.74934011884280138</c:v>
                </c:pt>
                <c:pt idx="9609">
                  <c:v>0.74941821822429222</c:v>
                </c:pt>
                <c:pt idx="9610">
                  <c:v>0.74949687585725877</c:v>
                </c:pt>
                <c:pt idx="9611">
                  <c:v>0.74957525436448802</c:v>
                </c:pt>
                <c:pt idx="9612">
                  <c:v>0.74965698238057277</c:v>
                </c:pt>
                <c:pt idx="9613">
                  <c:v>0.74973753806855781</c:v>
                </c:pt>
                <c:pt idx="9614">
                  <c:v>0.74981608405122924</c:v>
                </c:pt>
                <c:pt idx="9615">
                  <c:v>0.74989781206731432</c:v>
                </c:pt>
                <c:pt idx="9616">
                  <c:v>0.74997836775529947</c:v>
                </c:pt>
                <c:pt idx="9617">
                  <c:v>0.75005858849239904</c:v>
                </c:pt>
                <c:pt idx="9618">
                  <c:v>0.75013813932772744</c:v>
                </c:pt>
                <c:pt idx="9619">
                  <c:v>0.7502155129822996</c:v>
                </c:pt>
                <c:pt idx="9620">
                  <c:v>0.75029802255045075</c:v>
                </c:pt>
                <c:pt idx="9621">
                  <c:v>0.75036763650950666</c:v>
                </c:pt>
                <c:pt idx="9622">
                  <c:v>0.75044685239394948</c:v>
                </c:pt>
                <c:pt idx="9623">
                  <c:v>0.75052562167721149</c:v>
                </c:pt>
                <c:pt idx="9624">
                  <c:v>0.75060383270899766</c:v>
                </c:pt>
                <c:pt idx="9625">
                  <c:v>0.75068489082331114</c:v>
                </c:pt>
                <c:pt idx="9626">
                  <c:v>0.75076204117729262</c:v>
                </c:pt>
                <c:pt idx="9627">
                  <c:v>0.75084248521498287</c:v>
                </c:pt>
                <c:pt idx="9628">
                  <c:v>0.7509225384766397</c:v>
                </c:pt>
                <c:pt idx="9629">
                  <c:v>0.75100119610960658</c:v>
                </c:pt>
                <c:pt idx="9630">
                  <c:v>0.75107845811388363</c:v>
                </c:pt>
                <c:pt idx="9631">
                  <c:v>0.75115739487258815</c:v>
                </c:pt>
                <c:pt idx="9632">
                  <c:v>0.75123996026588702</c:v>
                </c:pt>
                <c:pt idx="9633">
                  <c:v>0.75131722227016373</c:v>
                </c:pt>
                <c:pt idx="9634">
                  <c:v>0.75139710805637772</c:v>
                </c:pt>
                <c:pt idx="9635">
                  <c:v>0.75147811034554379</c:v>
                </c:pt>
                <c:pt idx="9636">
                  <c:v>0.75155693545395341</c:v>
                </c:pt>
                <c:pt idx="9637">
                  <c:v>0.75163715619105309</c:v>
                </c:pt>
                <c:pt idx="9638">
                  <c:v>0.75171603712461044</c:v>
                </c:pt>
                <c:pt idx="9639">
                  <c:v>0.75179525300905337</c:v>
                </c:pt>
                <c:pt idx="9640">
                  <c:v>0.75187446889349596</c:v>
                </c:pt>
                <c:pt idx="9641">
                  <c:v>0.75195524788207169</c:v>
                </c:pt>
                <c:pt idx="9642">
                  <c:v>0.75203491036769521</c:v>
                </c:pt>
                <c:pt idx="9643">
                  <c:v>0.75211552188082798</c:v>
                </c:pt>
                <c:pt idx="9644">
                  <c:v>0.75219568679278015</c:v>
                </c:pt>
                <c:pt idx="9645">
                  <c:v>0.7522758517047321</c:v>
                </c:pt>
                <c:pt idx="9646">
                  <c:v>0.7523546209879941</c:v>
                </c:pt>
                <c:pt idx="9647">
                  <c:v>0.75243512085083153</c:v>
                </c:pt>
                <c:pt idx="9648">
                  <c:v>0.75251400178438899</c:v>
                </c:pt>
                <c:pt idx="9649">
                  <c:v>0.75259517154899791</c:v>
                </c:pt>
                <c:pt idx="9650">
                  <c:v>0.75267522481065463</c:v>
                </c:pt>
                <c:pt idx="9651">
                  <c:v>0.75275365914303116</c:v>
                </c:pt>
                <c:pt idx="9652">
                  <c:v>0.75283287502747398</c:v>
                </c:pt>
                <c:pt idx="9653">
                  <c:v>0.75290606179597608</c:v>
                </c:pt>
                <c:pt idx="9654">
                  <c:v>0.7529861150576328</c:v>
                </c:pt>
                <c:pt idx="9655">
                  <c:v>0.75306683822106091</c:v>
                </c:pt>
                <c:pt idx="9656">
                  <c:v>0.75314728225875105</c:v>
                </c:pt>
                <c:pt idx="9657">
                  <c:v>0.7532258282414227</c:v>
                </c:pt>
                <c:pt idx="9658">
                  <c:v>0.75330772373295007</c:v>
                </c:pt>
                <c:pt idx="9659">
                  <c:v>0.75338861437182103</c:v>
                </c:pt>
                <c:pt idx="9660">
                  <c:v>0.75346933753524892</c:v>
                </c:pt>
                <c:pt idx="9661">
                  <c:v>0.75354827429395388</c:v>
                </c:pt>
                <c:pt idx="9662">
                  <c:v>0.75363095133754787</c:v>
                </c:pt>
                <c:pt idx="9663">
                  <c:v>0.75371200945186134</c:v>
                </c:pt>
                <c:pt idx="9664">
                  <c:v>0.75379083456027129</c:v>
                </c:pt>
                <c:pt idx="9665">
                  <c:v>0.75386854316572871</c:v>
                </c:pt>
                <c:pt idx="9666">
                  <c:v>0.75394932215430455</c:v>
                </c:pt>
                <c:pt idx="9667">
                  <c:v>0.75402943124110899</c:v>
                </c:pt>
                <c:pt idx="9668">
                  <c:v>0.75410808887407565</c:v>
                </c:pt>
                <c:pt idx="9669">
                  <c:v>0.75418791883514191</c:v>
                </c:pt>
                <c:pt idx="9670">
                  <c:v>0.75426880947401287</c:v>
                </c:pt>
                <c:pt idx="9671">
                  <c:v>0.7543488069105222</c:v>
                </c:pt>
                <c:pt idx="9672">
                  <c:v>0.75442785531952228</c:v>
                </c:pt>
                <c:pt idx="9673">
                  <c:v>0.75450762945544081</c:v>
                </c:pt>
                <c:pt idx="9674">
                  <c:v>0.7545879060176881</c:v>
                </c:pt>
                <c:pt idx="9675">
                  <c:v>0.7546685733559686</c:v>
                </c:pt>
                <c:pt idx="9676">
                  <c:v>0.75475013389661061</c:v>
                </c:pt>
                <c:pt idx="9677">
                  <c:v>0.75482890317987283</c:v>
                </c:pt>
                <c:pt idx="9678">
                  <c:v>0.75490839819005351</c:v>
                </c:pt>
                <c:pt idx="9679">
                  <c:v>0.75498923300377685</c:v>
                </c:pt>
                <c:pt idx="9680">
                  <c:v>0.75506833723792421</c:v>
                </c:pt>
                <c:pt idx="9681">
                  <c:v>0.75514710652118655</c:v>
                </c:pt>
                <c:pt idx="9682">
                  <c:v>0.75522788550976194</c:v>
                </c:pt>
                <c:pt idx="9683">
                  <c:v>0.75531061837850377</c:v>
                </c:pt>
                <c:pt idx="9684">
                  <c:v>0.7553915090173744</c:v>
                </c:pt>
                <c:pt idx="9685">
                  <c:v>0.7554702224754889</c:v>
                </c:pt>
                <c:pt idx="9686">
                  <c:v>0.75555195049157364</c:v>
                </c:pt>
                <c:pt idx="9687">
                  <c:v>0.75561732173941176</c:v>
                </c:pt>
                <c:pt idx="9688">
                  <c:v>0.75569832402857795</c:v>
                </c:pt>
                <c:pt idx="9689">
                  <c:v>0.75577938214289153</c:v>
                </c:pt>
                <c:pt idx="9690">
                  <c:v>0.75585815142615342</c:v>
                </c:pt>
                <c:pt idx="9691">
                  <c:v>0.75593742313574375</c:v>
                </c:pt>
                <c:pt idx="9692">
                  <c:v>0.75601915115182861</c:v>
                </c:pt>
                <c:pt idx="9693">
                  <c:v>0.75609892528774747</c:v>
                </c:pt>
                <c:pt idx="9694">
                  <c:v>0.75616831594621259</c:v>
                </c:pt>
                <c:pt idx="9695">
                  <c:v>0.75625049056347859</c:v>
                </c:pt>
                <c:pt idx="9696">
                  <c:v>0.75633037634969236</c:v>
                </c:pt>
                <c:pt idx="9697">
                  <c:v>0.75640942475869244</c:v>
                </c:pt>
                <c:pt idx="9698">
                  <c:v>0.7564919901519912</c:v>
                </c:pt>
                <c:pt idx="9699">
                  <c:v>0.75657226671423827</c:v>
                </c:pt>
                <c:pt idx="9700">
                  <c:v>0.75665243162619056</c:v>
                </c:pt>
                <c:pt idx="9701">
                  <c:v>0.75673097760886221</c:v>
                </c:pt>
                <c:pt idx="9702">
                  <c:v>0.75681030514360004</c:v>
                </c:pt>
                <c:pt idx="9703">
                  <c:v>0.75689030258010948</c:v>
                </c:pt>
                <c:pt idx="9704">
                  <c:v>0.75696773205982903</c:v>
                </c:pt>
                <c:pt idx="9705">
                  <c:v>0.75704806444722372</c:v>
                </c:pt>
                <c:pt idx="9706">
                  <c:v>0.75712711285622369</c:v>
                </c:pt>
                <c:pt idx="9707">
                  <c:v>0.7572077801945043</c:v>
                </c:pt>
                <c:pt idx="9708">
                  <c:v>0.75728493054848611</c:v>
                </c:pt>
                <c:pt idx="9709">
                  <c:v>0.75736381148204313</c:v>
                </c:pt>
                <c:pt idx="9710">
                  <c:v>0.7574424132898625</c:v>
                </c:pt>
                <c:pt idx="9711">
                  <c:v>0.75752246655151934</c:v>
                </c:pt>
                <c:pt idx="9712">
                  <c:v>0.7576030780646521</c:v>
                </c:pt>
                <c:pt idx="9713">
                  <c:v>0.75768212647365218</c:v>
                </c:pt>
                <c:pt idx="9714">
                  <c:v>0.75776195643471866</c:v>
                </c:pt>
                <c:pt idx="9715">
                  <c:v>0.75784027911679985</c:v>
                </c:pt>
                <c:pt idx="9716">
                  <c:v>0.75791798772225727</c:v>
                </c:pt>
                <c:pt idx="9717">
                  <c:v>0.75799871088568571</c:v>
                </c:pt>
                <c:pt idx="9718">
                  <c:v>0.75805721564036921</c:v>
                </c:pt>
                <c:pt idx="9719">
                  <c:v>0.75813771550320663</c:v>
                </c:pt>
                <c:pt idx="9720">
                  <c:v>0.75821754546427311</c:v>
                </c:pt>
                <c:pt idx="9721">
                  <c:v>0.75829681717386366</c:v>
                </c:pt>
                <c:pt idx="9722">
                  <c:v>0.7583773728618487</c:v>
                </c:pt>
                <c:pt idx="9723">
                  <c:v>0.75845809602527681</c:v>
                </c:pt>
                <c:pt idx="9724">
                  <c:v>0.75853893083899993</c:v>
                </c:pt>
                <c:pt idx="9725">
                  <c:v>0.7586174768216718</c:v>
                </c:pt>
                <c:pt idx="9726">
                  <c:v>0.75869741843303362</c:v>
                </c:pt>
                <c:pt idx="9727">
                  <c:v>0.75877758334498535</c:v>
                </c:pt>
                <c:pt idx="9728">
                  <c:v>0.75885791573238004</c:v>
                </c:pt>
                <c:pt idx="9729">
                  <c:v>0.75893802481918471</c:v>
                </c:pt>
                <c:pt idx="9730">
                  <c:v>0.75901774312995562</c:v>
                </c:pt>
                <c:pt idx="9731">
                  <c:v>0.75909500513423278</c:v>
                </c:pt>
                <c:pt idx="9732">
                  <c:v>0.75917466761985641</c:v>
                </c:pt>
                <c:pt idx="9733">
                  <c:v>0.7592545534060704</c:v>
                </c:pt>
                <c:pt idx="9734">
                  <c:v>0.75933309938874183</c:v>
                </c:pt>
                <c:pt idx="9735">
                  <c:v>0.75939512112772423</c:v>
                </c:pt>
                <c:pt idx="9736">
                  <c:v>0.75947483943849581</c:v>
                </c:pt>
                <c:pt idx="9737">
                  <c:v>0.75955461357441445</c:v>
                </c:pt>
                <c:pt idx="9738">
                  <c:v>0.75963444353548093</c:v>
                </c:pt>
                <c:pt idx="9739">
                  <c:v>0.75971421767139979</c:v>
                </c:pt>
                <c:pt idx="9740">
                  <c:v>0.75979136802538139</c:v>
                </c:pt>
                <c:pt idx="9741">
                  <c:v>0.75987041643438158</c:v>
                </c:pt>
                <c:pt idx="9742">
                  <c:v>0.75994935319308643</c:v>
                </c:pt>
                <c:pt idx="9743">
                  <c:v>0.7600265035470678</c:v>
                </c:pt>
                <c:pt idx="9744">
                  <c:v>0.76010627768298666</c:v>
                </c:pt>
                <c:pt idx="9745">
                  <c:v>0.76018644259493862</c:v>
                </c:pt>
                <c:pt idx="9746">
                  <c:v>0.76026521187820073</c:v>
                </c:pt>
                <c:pt idx="9747">
                  <c:v>0.76034398116146262</c:v>
                </c:pt>
                <c:pt idx="9748">
                  <c:v>0.76042509510092393</c:v>
                </c:pt>
                <c:pt idx="9749">
                  <c:v>0.76050386438418616</c:v>
                </c:pt>
                <c:pt idx="9750">
                  <c:v>0.76058291279318613</c:v>
                </c:pt>
                <c:pt idx="9751">
                  <c:v>0.76065883499392073</c:v>
                </c:pt>
                <c:pt idx="9752">
                  <c:v>0.76073347321626039</c:v>
                </c:pt>
                <c:pt idx="9753">
                  <c:v>0.76081525705749298</c:v>
                </c:pt>
                <c:pt idx="9754">
                  <c:v>0.76089441711678829</c:v>
                </c:pt>
                <c:pt idx="9755">
                  <c:v>0.76097380047667373</c:v>
                </c:pt>
                <c:pt idx="9756">
                  <c:v>0.76105519354187301</c:v>
                </c:pt>
                <c:pt idx="9757">
                  <c:v>0.76113507932808711</c:v>
                </c:pt>
                <c:pt idx="9758">
                  <c:v>0.76121323453472545</c:v>
                </c:pt>
                <c:pt idx="9759">
                  <c:v>0.76129278537005363</c:v>
                </c:pt>
                <c:pt idx="9760">
                  <c:v>0.7613729502820058</c:v>
                </c:pt>
                <c:pt idx="9761">
                  <c:v>0.76145389674602415</c:v>
                </c:pt>
                <c:pt idx="9762">
                  <c:v>0.76153277767958172</c:v>
                </c:pt>
                <c:pt idx="9763">
                  <c:v>0.76161048628503925</c:v>
                </c:pt>
                <c:pt idx="9764">
                  <c:v>0.76168992547007264</c:v>
                </c:pt>
                <c:pt idx="9765">
                  <c:v>0.76176897387907261</c:v>
                </c:pt>
                <c:pt idx="9766">
                  <c:v>0.76185064607000974</c:v>
                </c:pt>
                <c:pt idx="9767">
                  <c:v>0.76193209496035641</c:v>
                </c:pt>
                <c:pt idx="9768">
                  <c:v>0.76200723560902472</c:v>
                </c:pt>
                <c:pt idx="9769">
                  <c:v>0.76208594906713889</c:v>
                </c:pt>
                <c:pt idx="9770">
                  <c:v>0.76216321107141571</c:v>
                </c:pt>
                <c:pt idx="9771">
                  <c:v>0.76224304103248219</c:v>
                </c:pt>
                <c:pt idx="9772">
                  <c:v>0.76232214526662967</c:v>
                </c:pt>
                <c:pt idx="9773">
                  <c:v>0.76240225435343434</c:v>
                </c:pt>
                <c:pt idx="9774">
                  <c:v>0.7624836474186335</c:v>
                </c:pt>
                <c:pt idx="9775">
                  <c:v>0.7625636448551425</c:v>
                </c:pt>
                <c:pt idx="9776">
                  <c:v>0.76264414471798025</c:v>
                </c:pt>
                <c:pt idx="9777">
                  <c:v>0.76272403050419457</c:v>
                </c:pt>
                <c:pt idx="9778">
                  <c:v>0.76280218571083258</c:v>
                </c:pt>
                <c:pt idx="9779">
                  <c:v>0.76288268557367034</c:v>
                </c:pt>
                <c:pt idx="9780">
                  <c:v>0.76295056895315061</c:v>
                </c:pt>
                <c:pt idx="9781">
                  <c:v>0.76302978483759343</c:v>
                </c:pt>
                <c:pt idx="9782">
                  <c:v>0.76309359298129897</c:v>
                </c:pt>
                <c:pt idx="9783">
                  <c:v>0.76317230643941336</c:v>
                </c:pt>
                <c:pt idx="9784">
                  <c:v>0.76325051747119965</c:v>
                </c:pt>
                <c:pt idx="9785">
                  <c:v>0.76333045908256103</c:v>
                </c:pt>
                <c:pt idx="9786">
                  <c:v>0.76340995409274193</c:v>
                </c:pt>
                <c:pt idx="9787">
                  <c:v>0.76349157045853167</c:v>
                </c:pt>
                <c:pt idx="9788">
                  <c:v>0.76357000479090797</c:v>
                </c:pt>
                <c:pt idx="9789">
                  <c:v>0.76365139785610725</c:v>
                </c:pt>
                <c:pt idx="9790">
                  <c:v>0.76373173024350216</c:v>
                </c:pt>
                <c:pt idx="9791">
                  <c:v>0.7638126767075204</c:v>
                </c:pt>
                <c:pt idx="9792">
                  <c:v>0.7638941814230148</c:v>
                </c:pt>
                <c:pt idx="9793">
                  <c:v>0.76397490458644279</c:v>
                </c:pt>
                <c:pt idx="9794">
                  <c:v>0.76405378552000003</c:v>
                </c:pt>
                <c:pt idx="9795">
                  <c:v>0.76413261062840976</c:v>
                </c:pt>
                <c:pt idx="9796">
                  <c:v>0.76421311049124718</c:v>
                </c:pt>
                <c:pt idx="9797">
                  <c:v>0.76429349870378971</c:v>
                </c:pt>
                <c:pt idx="9798">
                  <c:v>0.76437595244679346</c:v>
                </c:pt>
                <c:pt idx="9799">
                  <c:v>0.7644541076534318</c:v>
                </c:pt>
                <c:pt idx="9800">
                  <c:v>0.76453377013905532</c:v>
                </c:pt>
                <c:pt idx="9801">
                  <c:v>0.76461572145573065</c:v>
                </c:pt>
                <c:pt idx="9802">
                  <c:v>0.76469583054253532</c:v>
                </c:pt>
                <c:pt idx="9803">
                  <c:v>0.76477739108317722</c:v>
                </c:pt>
                <c:pt idx="9804">
                  <c:v>0.76485498803833951</c:v>
                </c:pt>
                <c:pt idx="9805">
                  <c:v>0.76493733013104792</c:v>
                </c:pt>
                <c:pt idx="9806">
                  <c:v>0.76501576446342445</c:v>
                </c:pt>
                <c:pt idx="9807">
                  <c:v>0.7650963201514096</c:v>
                </c:pt>
                <c:pt idx="9808">
                  <c:v>0.76517603846218085</c:v>
                </c:pt>
                <c:pt idx="9809">
                  <c:v>0.76525743152738013</c:v>
                </c:pt>
                <c:pt idx="9810">
                  <c:v>0.76533748478903674</c:v>
                </c:pt>
                <c:pt idx="9811">
                  <c:v>0.7654160307717085</c:v>
                </c:pt>
                <c:pt idx="9812">
                  <c:v>0.76549591655792271</c:v>
                </c:pt>
                <c:pt idx="9813">
                  <c:v>0.7655767513716456</c:v>
                </c:pt>
                <c:pt idx="9814">
                  <c:v>0.76565892598891128</c:v>
                </c:pt>
                <c:pt idx="9815">
                  <c:v>0.76574009575352031</c:v>
                </c:pt>
                <c:pt idx="9816">
                  <c:v>0.76581942328825814</c:v>
                </c:pt>
                <c:pt idx="9817">
                  <c:v>0.76589897412358687</c:v>
                </c:pt>
                <c:pt idx="9818">
                  <c:v>0.76598131621629506</c:v>
                </c:pt>
                <c:pt idx="9819">
                  <c:v>0.76606120200250905</c:v>
                </c:pt>
                <c:pt idx="9820">
                  <c:v>0.76613935720914761</c:v>
                </c:pt>
                <c:pt idx="9821">
                  <c:v>0.76621996872228026</c:v>
                </c:pt>
                <c:pt idx="9822">
                  <c:v>0.76630102683659396</c:v>
                </c:pt>
                <c:pt idx="9823">
                  <c:v>0.76638141504913626</c:v>
                </c:pt>
                <c:pt idx="9824">
                  <c:v>0.76646018433239826</c:v>
                </c:pt>
                <c:pt idx="9825">
                  <c:v>0.76653889779051265</c:v>
                </c:pt>
                <c:pt idx="9826">
                  <c:v>0.76661861610128412</c:v>
                </c:pt>
                <c:pt idx="9827">
                  <c:v>0.76669989751618828</c:v>
                </c:pt>
                <c:pt idx="9828">
                  <c:v>0.76678084398020641</c:v>
                </c:pt>
                <c:pt idx="9829">
                  <c:v>0.76685961326346874</c:v>
                </c:pt>
                <c:pt idx="9830">
                  <c:v>0.76693921992394454</c:v>
                </c:pt>
                <c:pt idx="9831">
                  <c:v>0.76702022221311073</c:v>
                </c:pt>
                <c:pt idx="9832">
                  <c:v>0.76709954974784844</c:v>
                </c:pt>
                <c:pt idx="9833">
                  <c:v>0.76717960300950561</c:v>
                </c:pt>
                <c:pt idx="9834">
                  <c:v>0.76725837229276739</c:v>
                </c:pt>
                <c:pt idx="9835">
                  <c:v>0.76733714157602939</c:v>
                </c:pt>
                <c:pt idx="9836">
                  <c:v>0.76741920454299983</c:v>
                </c:pt>
                <c:pt idx="9837">
                  <c:v>0.76749970440583759</c:v>
                </c:pt>
                <c:pt idx="9838">
                  <c:v>0.7675809858207413</c:v>
                </c:pt>
                <c:pt idx="9839">
                  <c:v>0.76766159733387451</c:v>
                </c:pt>
                <c:pt idx="9840">
                  <c:v>0.767741538945236</c:v>
                </c:pt>
                <c:pt idx="9841">
                  <c:v>0.76782231793381173</c:v>
                </c:pt>
                <c:pt idx="9842">
                  <c:v>0.76790242702061595</c:v>
                </c:pt>
                <c:pt idx="9843">
                  <c:v>0.7679805822272544</c:v>
                </c:pt>
                <c:pt idx="9844">
                  <c:v>0.7680635383965867</c:v>
                </c:pt>
                <c:pt idx="9845">
                  <c:v>0.76814308923191488</c:v>
                </c:pt>
                <c:pt idx="9846">
                  <c:v>0.76822202599061962</c:v>
                </c:pt>
                <c:pt idx="9847">
                  <c:v>0.76829995789666783</c:v>
                </c:pt>
                <c:pt idx="9848">
                  <c:v>0.76838001115832477</c:v>
                </c:pt>
                <c:pt idx="9849">
                  <c:v>0.76846073432175266</c:v>
                </c:pt>
                <c:pt idx="9850">
                  <c:v>0.76854056428281903</c:v>
                </c:pt>
                <c:pt idx="9851">
                  <c:v>0.76862045006903323</c:v>
                </c:pt>
                <c:pt idx="9852">
                  <c:v>0.76870145235819942</c:v>
                </c:pt>
                <c:pt idx="9853">
                  <c:v>0.76878312454913633</c:v>
                </c:pt>
                <c:pt idx="9854">
                  <c:v>0.76884631861621833</c:v>
                </c:pt>
                <c:pt idx="9855">
                  <c:v>0.76892475294859486</c:v>
                </c:pt>
                <c:pt idx="9856">
                  <c:v>0.7690037455324471</c:v>
                </c:pt>
                <c:pt idx="9857">
                  <c:v>0.7690836313186612</c:v>
                </c:pt>
                <c:pt idx="9858">
                  <c:v>0.76916240060192309</c:v>
                </c:pt>
                <c:pt idx="9859">
                  <c:v>0.76924055580856165</c:v>
                </c:pt>
                <c:pt idx="9860">
                  <c:v>0.76931770616254347</c:v>
                </c:pt>
                <c:pt idx="9861">
                  <c:v>0.76939753612360984</c:v>
                </c:pt>
                <c:pt idx="9862">
                  <c:v>0.76947636123201946</c:v>
                </c:pt>
                <c:pt idx="9863">
                  <c:v>0.76955814507325171</c:v>
                </c:pt>
                <c:pt idx="9864">
                  <c:v>0.76963724930739952</c:v>
                </c:pt>
                <c:pt idx="9865">
                  <c:v>0.76971199918003452</c:v>
                </c:pt>
                <c:pt idx="9866">
                  <c:v>0.76979060098785379</c:v>
                </c:pt>
                <c:pt idx="9867">
                  <c:v>0.76987132415128179</c:v>
                </c:pt>
                <c:pt idx="9868">
                  <c:v>0.76995037256028176</c:v>
                </c:pt>
                <c:pt idx="9869">
                  <c:v>0.7700312631991526</c:v>
                </c:pt>
                <c:pt idx="9870">
                  <c:v>0.77011327034097532</c:v>
                </c:pt>
                <c:pt idx="9871">
                  <c:v>0.77019483088161722</c:v>
                </c:pt>
                <c:pt idx="9872">
                  <c:v>0.77027454919238847</c:v>
                </c:pt>
                <c:pt idx="9873">
                  <c:v>0.77035510488037362</c:v>
                </c:pt>
                <c:pt idx="9874">
                  <c:v>0.77043392998878324</c:v>
                </c:pt>
                <c:pt idx="9875">
                  <c:v>0.7705121410205692</c:v>
                </c:pt>
                <c:pt idx="9876">
                  <c:v>0.77059091030383164</c:v>
                </c:pt>
                <c:pt idx="9877">
                  <c:v>0.77066984706253649</c:v>
                </c:pt>
                <c:pt idx="9878">
                  <c:v>0.77074917459727454</c:v>
                </c:pt>
                <c:pt idx="9879">
                  <c:v>0.77082906038348864</c:v>
                </c:pt>
                <c:pt idx="9880">
                  <c:v>0.77090788549189804</c:v>
                </c:pt>
                <c:pt idx="9881">
                  <c:v>0.77098693390089812</c:v>
                </c:pt>
                <c:pt idx="9882">
                  <c:v>0.77106715463799758</c:v>
                </c:pt>
                <c:pt idx="9883">
                  <c:v>0.77114798945172081</c:v>
                </c:pt>
                <c:pt idx="9884">
                  <c:v>0.77122809853852559</c:v>
                </c:pt>
                <c:pt idx="9885">
                  <c:v>0.77130893335224859</c:v>
                </c:pt>
                <c:pt idx="9886">
                  <c:v>0.77139038224259548</c:v>
                </c:pt>
                <c:pt idx="9887">
                  <c:v>0.77147216608382763</c:v>
                </c:pt>
                <c:pt idx="9888">
                  <c:v>0.7715507120664995</c:v>
                </c:pt>
                <c:pt idx="9889">
                  <c:v>0.77163244008258414</c:v>
                </c:pt>
                <c:pt idx="9890">
                  <c:v>0.7717134423717501</c:v>
                </c:pt>
                <c:pt idx="9891">
                  <c:v>0.77179477961180187</c:v>
                </c:pt>
                <c:pt idx="9892">
                  <c:v>0.77187656345303413</c:v>
                </c:pt>
                <c:pt idx="9893">
                  <c:v>0.77195483030996781</c:v>
                </c:pt>
                <c:pt idx="9894">
                  <c:v>0.77203298551660626</c:v>
                </c:pt>
                <c:pt idx="9895">
                  <c:v>0.77211013587058808</c:v>
                </c:pt>
                <c:pt idx="9896">
                  <c:v>0.77218890515385008</c:v>
                </c:pt>
                <c:pt idx="9897">
                  <c:v>0.77226661375930772</c:v>
                </c:pt>
                <c:pt idx="9898">
                  <c:v>0.77234750439817879</c:v>
                </c:pt>
                <c:pt idx="9899">
                  <c:v>0.7724259387305551</c:v>
                </c:pt>
                <c:pt idx="9900">
                  <c:v>0.77250308908453669</c:v>
                </c:pt>
                <c:pt idx="9901">
                  <c:v>0.7725818583677988</c:v>
                </c:pt>
                <c:pt idx="9902">
                  <c:v>0.7726613533779797</c:v>
                </c:pt>
                <c:pt idx="9903">
                  <c:v>0.77274235566714566</c:v>
                </c:pt>
                <c:pt idx="9904">
                  <c:v>0.77282168320188382</c:v>
                </c:pt>
                <c:pt idx="9905">
                  <c:v>0.77290039665999821</c:v>
                </c:pt>
                <c:pt idx="9906">
                  <c:v>0.77298335282933006</c:v>
                </c:pt>
                <c:pt idx="9907">
                  <c:v>0.77306301531495358</c:v>
                </c:pt>
                <c:pt idx="9908">
                  <c:v>0.77314552488310484</c:v>
                </c:pt>
                <c:pt idx="9909">
                  <c:v>0.77322652717227081</c:v>
                </c:pt>
                <c:pt idx="9910">
                  <c:v>0.77330529645553303</c:v>
                </c:pt>
                <c:pt idx="9911">
                  <c:v>0.7733851264165994</c:v>
                </c:pt>
                <c:pt idx="9912">
                  <c:v>0.77346478890222259</c:v>
                </c:pt>
                <c:pt idx="9913">
                  <c:v>0.77354422808725609</c:v>
                </c:pt>
                <c:pt idx="9914">
                  <c:v>0.77362305319566593</c:v>
                </c:pt>
                <c:pt idx="9915">
                  <c:v>0.77370260403099433</c:v>
                </c:pt>
                <c:pt idx="9916">
                  <c:v>0.77378321554412732</c:v>
                </c:pt>
                <c:pt idx="9917">
                  <c:v>0.77386377123211247</c:v>
                </c:pt>
                <c:pt idx="9918">
                  <c:v>0.77394482934642617</c:v>
                </c:pt>
                <c:pt idx="9919">
                  <c:v>0.77402672483795332</c:v>
                </c:pt>
                <c:pt idx="9920">
                  <c:v>0.77410488004459221</c:v>
                </c:pt>
                <c:pt idx="9921">
                  <c:v>0.77418593815890568</c:v>
                </c:pt>
                <c:pt idx="9922">
                  <c:v>0.77426308851288739</c:v>
                </c:pt>
                <c:pt idx="9923">
                  <c:v>0.7743442024523487</c:v>
                </c:pt>
                <c:pt idx="9924">
                  <c:v>0.77442587464328583</c:v>
                </c:pt>
                <c:pt idx="9925">
                  <c:v>0.77450643033127098</c:v>
                </c:pt>
                <c:pt idx="9926">
                  <c:v>0.7745836923355478</c:v>
                </c:pt>
                <c:pt idx="9927">
                  <c:v>0.77466251744395753</c:v>
                </c:pt>
                <c:pt idx="9928">
                  <c:v>0.77474212410443355</c:v>
                </c:pt>
                <c:pt idx="9929">
                  <c:v>0.77482145163917182</c:v>
                </c:pt>
                <c:pt idx="9930">
                  <c:v>0.77490172820141867</c:v>
                </c:pt>
                <c:pt idx="9931">
                  <c:v>0.77498222806425621</c:v>
                </c:pt>
                <c:pt idx="9932">
                  <c:v>0.77506278375224136</c:v>
                </c:pt>
                <c:pt idx="9933">
                  <c:v>0.7751416088606512</c:v>
                </c:pt>
                <c:pt idx="9934">
                  <c:v>0.77522138299657017</c:v>
                </c:pt>
                <c:pt idx="9935">
                  <c:v>0.77530232946058841</c:v>
                </c:pt>
                <c:pt idx="9936">
                  <c:v>0.77538333174975427</c:v>
                </c:pt>
                <c:pt idx="9937">
                  <c:v>0.77546265928449243</c:v>
                </c:pt>
                <c:pt idx="9938">
                  <c:v>0.77554193099408275</c:v>
                </c:pt>
                <c:pt idx="9939">
                  <c:v>0.77562444056223401</c:v>
                </c:pt>
                <c:pt idx="9940">
                  <c:v>0.77570678265494242</c:v>
                </c:pt>
                <c:pt idx="9941">
                  <c:v>0.77578750581837042</c:v>
                </c:pt>
                <c:pt idx="9942">
                  <c:v>0.77586767073032248</c:v>
                </c:pt>
                <c:pt idx="9943">
                  <c:v>0.77594794729256966</c:v>
                </c:pt>
                <c:pt idx="9944">
                  <c:v>0.77603068016131116</c:v>
                </c:pt>
                <c:pt idx="9945">
                  <c:v>0.77611168245047724</c:v>
                </c:pt>
                <c:pt idx="9946">
                  <c:v>0.77619274056479071</c:v>
                </c:pt>
                <c:pt idx="9947">
                  <c:v>0.77627430110543261</c:v>
                </c:pt>
                <c:pt idx="9948">
                  <c:v>0.77635429854194182</c:v>
                </c:pt>
                <c:pt idx="9949">
                  <c:v>0.77643267704917085</c:v>
                </c:pt>
                <c:pt idx="9950">
                  <c:v>0.77651133468213751</c:v>
                </c:pt>
                <c:pt idx="9951">
                  <c:v>0.77658999231510462</c:v>
                </c:pt>
                <c:pt idx="9952">
                  <c:v>0.77667155285574652</c:v>
                </c:pt>
                <c:pt idx="9953">
                  <c:v>0.7767517735928462</c:v>
                </c:pt>
                <c:pt idx="9954">
                  <c:v>0.77683082200184617</c:v>
                </c:pt>
                <c:pt idx="9955">
                  <c:v>0.77690389712005303</c:v>
                </c:pt>
                <c:pt idx="9956">
                  <c:v>0.7769821639769865</c:v>
                </c:pt>
                <c:pt idx="9957">
                  <c:v>0.77706227306379128</c:v>
                </c:pt>
                <c:pt idx="9958">
                  <c:v>0.77714433603076161</c:v>
                </c:pt>
                <c:pt idx="9959">
                  <c:v>0.77722478006845153</c:v>
                </c:pt>
                <c:pt idx="9960">
                  <c:v>0.77730477750496063</c:v>
                </c:pt>
                <c:pt idx="9961">
                  <c:v>0.77738332348763228</c:v>
                </c:pt>
                <c:pt idx="9962">
                  <c:v>0.77746393500076516</c:v>
                </c:pt>
                <c:pt idx="9963">
                  <c:v>0.777542034382256</c:v>
                </c:pt>
                <c:pt idx="9964">
                  <c:v>0.77762108279125608</c:v>
                </c:pt>
                <c:pt idx="9965">
                  <c:v>0.77770253168160286</c:v>
                </c:pt>
                <c:pt idx="9966">
                  <c:v>0.77778291989414527</c:v>
                </c:pt>
                <c:pt idx="9967">
                  <c:v>0.77786085180019349</c:v>
                </c:pt>
                <c:pt idx="9968">
                  <c:v>0.77794062593611213</c:v>
                </c:pt>
                <c:pt idx="9969">
                  <c:v>0.77801967434511232</c:v>
                </c:pt>
                <c:pt idx="9970">
                  <c:v>0.7780959873218799</c:v>
                </c:pt>
                <c:pt idx="9971">
                  <c:v>0.7781731376758616</c:v>
                </c:pt>
                <c:pt idx="9972">
                  <c:v>0.77825430744047053</c:v>
                </c:pt>
                <c:pt idx="9973">
                  <c:v>0.77833290924828957</c:v>
                </c:pt>
                <c:pt idx="9974">
                  <c:v>0.77841318581053653</c:v>
                </c:pt>
                <c:pt idx="9975">
                  <c:v>0.77849374149852202</c:v>
                </c:pt>
                <c:pt idx="9976">
                  <c:v>0.778573627284736</c:v>
                </c:pt>
                <c:pt idx="9977">
                  <c:v>0.77865451792360685</c:v>
                </c:pt>
                <c:pt idx="9978">
                  <c:v>0.77873328720686896</c:v>
                </c:pt>
                <c:pt idx="9979">
                  <c:v>0.77881334046852579</c:v>
                </c:pt>
                <c:pt idx="9980">
                  <c:v>0.7788947893588728</c:v>
                </c:pt>
                <c:pt idx="9981">
                  <c:v>0.77897383776787266</c:v>
                </c:pt>
                <c:pt idx="9982">
                  <c:v>0.77905640316117153</c:v>
                </c:pt>
                <c:pt idx="9983">
                  <c:v>0.77913807535210855</c:v>
                </c:pt>
                <c:pt idx="9984">
                  <c:v>0.77920964319133035</c:v>
                </c:pt>
                <c:pt idx="9985">
                  <c:v>0.77928679354531194</c:v>
                </c:pt>
                <c:pt idx="9986">
                  <c:v>0.77936751670873994</c:v>
                </c:pt>
                <c:pt idx="9987">
                  <c:v>0.7794464534674449</c:v>
                </c:pt>
                <c:pt idx="9988">
                  <c:v>0.77952628342851138</c:v>
                </c:pt>
                <c:pt idx="9989">
                  <c:v>0.77960455028544495</c:v>
                </c:pt>
                <c:pt idx="9990">
                  <c:v>0.77968482684769225</c:v>
                </c:pt>
                <c:pt idx="9991">
                  <c:v>0.77976348448065891</c:v>
                </c:pt>
                <c:pt idx="9992">
                  <c:v>0.77984392851834905</c:v>
                </c:pt>
                <c:pt idx="9993">
                  <c:v>0.77992493080751502</c:v>
                </c:pt>
                <c:pt idx="9994">
                  <c:v>0.78000632387271407</c:v>
                </c:pt>
                <c:pt idx="9995">
                  <c:v>0.78008520480627142</c:v>
                </c:pt>
                <c:pt idx="9996">
                  <c:v>0.78016592796969952</c:v>
                </c:pt>
                <c:pt idx="9997">
                  <c:v>0.78024458560266619</c:v>
                </c:pt>
                <c:pt idx="9998">
                  <c:v>0.78032653691934151</c:v>
                </c:pt>
                <c:pt idx="9999">
                  <c:v>0.78040017028902442</c:v>
                </c:pt>
                <c:pt idx="10000">
                  <c:v>0.78047893957228653</c:v>
                </c:pt>
                <c:pt idx="10001">
                  <c:v>0.78055385692036428</c:v>
                </c:pt>
                <c:pt idx="10002">
                  <c:v>0.78063195630185511</c:v>
                </c:pt>
                <c:pt idx="10003">
                  <c:v>0.78071334936705417</c:v>
                </c:pt>
                <c:pt idx="10004">
                  <c:v>0.78079619388609101</c:v>
                </c:pt>
                <c:pt idx="10005">
                  <c:v>0.78087652627348592</c:v>
                </c:pt>
                <c:pt idx="10006">
                  <c:v>0.78095652370999491</c:v>
                </c:pt>
                <c:pt idx="10007">
                  <c:v>0.7810379726003418</c:v>
                </c:pt>
                <c:pt idx="10008">
                  <c:v>0.78111679770875142</c:v>
                </c:pt>
                <c:pt idx="10009">
                  <c:v>0.78119930727690268</c:v>
                </c:pt>
                <c:pt idx="10010">
                  <c:v>0.78127746248354135</c:v>
                </c:pt>
                <c:pt idx="10011">
                  <c:v>0.78135757157034558</c:v>
                </c:pt>
                <c:pt idx="10012">
                  <c:v>0.78143840638406881</c:v>
                </c:pt>
                <c:pt idx="10013">
                  <c:v>0.78151734314277355</c:v>
                </c:pt>
                <c:pt idx="10014">
                  <c:v>0.78159689397810228</c:v>
                </c:pt>
                <c:pt idx="10015">
                  <c:v>0.78167672393916854</c:v>
                </c:pt>
                <c:pt idx="10016">
                  <c:v>0.78174416071746788</c:v>
                </c:pt>
                <c:pt idx="10017">
                  <c:v>0.78182432562942017</c:v>
                </c:pt>
                <c:pt idx="10018">
                  <c:v>0.78190365316415822</c:v>
                </c:pt>
                <c:pt idx="10019">
                  <c:v>0.78198420885214326</c:v>
                </c:pt>
                <c:pt idx="10020">
                  <c:v>0.78206236405878171</c:v>
                </c:pt>
                <c:pt idx="10021">
                  <c:v>0.78214213819470069</c:v>
                </c:pt>
                <c:pt idx="10022">
                  <c:v>0.78222090747796258</c:v>
                </c:pt>
                <c:pt idx="10023">
                  <c:v>0.78229973258637264</c:v>
                </c:pt>
                <c:pt idx="10024">
                  <c:v>0.78238073487553839</c:v>
                </c:pt>
                <c:pt idx="10025">
                  <c:v>0.78246006241027632</c:v>
                </c:pt>
                <c:pt idx="10026">
                  <c:v>0.78253972489589996</c:v>
                </c:pt>
                <c:pt idx="10027">
                  <c:v>0.78261977815755679</c:v>
                </c:pt>
                <c:pt idx="10028">
                  <c:v>0.78270066879642752</c:v>
                </c:pt>
                <c:pt idx="10029">
                  <c:v>0.78277943807968986</c:v>
                </c:pt>
                <c:pt idx="10030">
                  <c:v>0.78285926804075612</c:v>
                </c:pt>
                <c:pt idx="10031">
                  <c:v>0.78293926547726522</c:v>
                </c:pt>
                <c:pt idx="10032">
                  <c:v>0.78302032359157903</c:v>
                </c:pt>
                <c:pt idx="10033">
                  <c:v>0.78310121423044987</c:v>
                </c:pt>
                <c:pt idx="10034">
                  <c:v>0.78317998351371187</c:v>
                </c:pt>
                <c:pt idx="10035">
                  <c:v>0.78325852949638342</c:v>
                </c:pt>
                <c:pt idx="10036">
                  <c:v>0.78333567985036501</c:v>
                </c:pt>
                <c:pt idx="10037">
                  <c:v>0.78341863601969719</c:v>
                </c:pt>
                <c:pt idx="10038">
                  <c:v>0.78349891258194448</c:v>
                </c:pt>
                <c:pt idx="10039">
                  <c:v>0.78357812846638719</c:v>
                </c:pt>
                <c:pt idx="10040">
                  <c:v>0.78365840502863449</c:v>
                </c:pt>
                <c:pt idx="10041">
                  <c:v>0.78374013304471923</c:v>
                </c:pt>
                <c:pt idx="10042">
                  <c:v>0.7838211911590327</c:v>
                </c:pt>
                <c:pt idx="10043">
                  <c:v>0.78390046286862303</c:v>
                </c:pt>
                <c:pt idx="10044">
                  <c:v>0.78397900885129468</c:v>
                </c:pt>
                <c:pt idx="10045">
                  <c:v>0.7840566616316047</c:v>
                </c:pt>
                <c:pt idx="10046">
                  <c:v>0.78413811052195159</c:v>
                </c:pt>
                <c:pt idx="10047">
                  <c:v>0.78421816378360831</c:v>
                </c:pt>
                <c:pt idx="10048">
                  <c:v>0.78429944519851269</c:v>
                </c:pt>
                <c:pt idx="10049">
                  <c:v>0.78438050331282594</c:v>
                </c:pt>
                <c:pt idx="10050">
                  <c:v>0.78446122647625394</c:v>
                </c:pt>
                <c:pt idx="10051">
                  <c:v>0.78454178216423931</c:v>
                </c:pt>
                <c:pt idx="10052">
                  <c:v>0.7846204956223537</c:v>
                </c:pt>
                <c:pt idx="10053">
                  <c:v>0.78470144208637216</c:v>
                </c:pt>
                <c:pt idx="10054">
                  <c:v>0.78478183029891468</c:v>
                </c:pt>
                <c:pt idx="10055">
                  <c:v>0.78486439569221311</c:v>
                </c:pt>
                <c:pt idx="10056">
                  <c:v>0.78494338827606558</c:v>
                </c:pt>
                <c:pt idx="10057">
                  <c:v>0.78502383231375583</c:v>
                </c:pt>
                <c:pt idx="10058">
                  <c:v>0.78510433217659348</c:v>
                </c:pt>
                <c:pt idx="10059">
                  <c:v>0.78518667426930167</c:v>
                </c:pt>
                <c:pt idx="10060">
                  <c:v>0.78526650423036781</c:v>
                </c:pt>
                <c:pt idx="10061">
                  <c:v>0.7853446594370066</c:v>
                </c:pt>
                <c:pt idx="10062">
                  <c:v>0.78542655492853419</c:v>
                </c:pt>
                <c:pt idx="10063">
                  <c:v>0.7855085620703568</c:v>
                </c:pt>
                <c:pt idx="10064">
                  <c:v>0.78558928523378502</c:v>
                </c:pt>
                <c:pt idx="10065">
                  <c:v>0.78566900354455627</c:v>
                </c:pt>
                <c:pt idx="10066">
                  <c:v>0.78574972670798438</c:v>
                </c:pt>
                <c:pt idx="10067">
                  <c:v>0.78583111977318354</c:v>
                </c:pt>
                <c:pt idx="10068">
                  <c:v>0.78591201041205416</c:v>
                </c:pt>
                <c:pt idx="10069">
                  <c:v>0.78599016561869273</c:v>
                </c:pt>
                <c:pt idx="10070">
                  <c:v>0.78606910237739769</c:v>
                </c:pt>
                <c:pt idx="10071">
                  <c:v>0.78614921146420214</c:v>
                </c:pt>
                <c:pt idx="10072">
                  <c:v>0.78622809239775937</c:v>
                </c:pt>
                <c:pt idx="10073">
                  <c:v>0.78630864808574452</c:v>
                </c:pt>
                <c:pt idx="10074">
                  <c:v>0.7863841236852982</c:v>
                </c:pt>
                <c:pt idx="10075">
                  <c:v>0.7864612740392799</c:v>
                </c:pt>
                <c:pt idx="10076">
                  <c:v>0.78654188555241278</c:v>
                </c:pt>
                <c:pt idx="10077">
                  <c:v>0.78662445094571165</c:v>
                </c:pt>
                <c:pt idx="10078">
                  <c:v>0.78670322022897365</c:v>
                </c:pt>
                <c:pt idx="10079">
                  <c:v>0.78678606474801038</c:v>
                </c:pt>
                <c:pt idx="10080">
                  <c:v>0.7868664529605528</c:v>
                </c:pt>
                <c:pt idx="10081">
                  <c:v>0.78694025380567856</c:v>
                </c:pt>
                <c:pt idx="10082">
                  <c:v>0.7870224284229439</c:v>
                </c:pt>
                <c:pt idx="10083">
                  <c:v>0.78710103023076339</c:v>
                </c:pt>
                <c:pt idx="10084">
                  <c:v>0.78718359562406193</c:v>
                </c:pt>
                <c:pt idx="10085">
                  <c:v>0.7872578430703685</c:v>
                </c:pt>
                <c:pt idx="10086">
                  <c:v>0.78733638905304015</c:v>
                </c:pt>
                <c:pt idx="10087">
                  <c:v>0.78740896174491859</c:v>
                </c:pt>
                <c:pt idx="10088">
                  <c:v>0.78749057811070833</c:v>
                </c:pt>
                <c:pt idx="10089">
                  <c:v>0.78757068719751278</c:v>
                </c:pt>
                <c:pt idx="10090">
                  <c:v>0.78765185696212181</c:v>
                </c:pt>
                <c:pt idx="10091">
                  <c:v>0.78773202187407354</c:v>
                </c:pt>
                <c:pt idx="10092">
                  <c:v>0.78781274503750143</c:v>
                </c:pt>
                <c:pt idx="10093">
                  <c:v>0.78789140267046864</c:v>
                </c:pt>
                <c:pt idx="10094">
                  <c:v>0.78797006030343542</c:v>
                </c:pt>
                <c:pt idx="10095">
                  <c:v>0.78804732230771213</c:v>
                </c:pt>
                <c:pt idx="10096">
                  <c:v>0.78811593141411129</c:v>
                </c:pt>
                <c:pt idx="10097">
                  <c:v>0.7881978827307865</c:v>
                </c:pt>
                <c:pt idx="10098">
                  <c:v>0.78827748939126241</c:v>
                </c:pt>
                <c:pt idx="10099">
                  <c:v>0.78835759847806686</c:v>
                </c:pt>
                <c:pt idx="10100">
                  <c:v>0.78843893571811852</c:v>
                </c:pt>
                <c:pt idx="10101">
                  <c:v>0.7885148020937055</c:v>
                </c:pt>
                <c:pt idx="10102">
                  <c:v>0.7885955252571335</c:v>
                </c:pt>
                <c:pt idx="10103">
                  <c:v>0.7886758018193808</c:v>
                </c:pt>
                <c:pt idx="10104">
                  <c:v>0.78875697158398961</c:v>
                </c:pt>
                <c:pt idx="10105">
                  <c:v>0.78883814134859842</c:v>
                </c:pt>
                <c:pt idx="10106">
                  <c:v>0.78891780383422183</c:v>
                </c:pt>
                <c:pt idx="10107">
                  <c:v>0.78899796874617401</c:v>
                </c:pt>
                <c:pt idx="10108">
                  <c:v>0.78907774288209276</c:v>
                </c:pt>
                <c:pt idx="10109">
                  <c:v>0.78915740536771639</c:v>
                </c:pt>
                <c:pt idx="10110">
                  <c:v>0.78923891008321079</c:v>
                </c:pt>
                <c:pt idx="10111">
                  <c:v>0.7893176793664729</c:v>
                </c:pt>
                <c:pt idx="10112">
                  <c:v>0.78939750932753927</c:v>
                </c:pt>
                <c:pt idx="10113">
                  <c:v>0.7894759436599158</c:v>
                </c:pt>
                <c:pt idx="10114">
                  <c:v>0.78955806245203364</c:v>
                </c:pt>
                <c:pt idx="10115">
                  <c:v>0.78963828318913343</c:v>
                </c:pt>
                <c:pt idx="10116">
                  <c:v>0.78971867140167573</c:v>
                </c:pt>
                <c:pt idx="10117">
                  <c:v>0.78979950621539918</c:v>
                </c:pt>
                <c:pt idx="10118">
                  <c:v>0.78987861044954677</c:v>
                </c:pt>
                <c:pt idx="10119">
                  <c:v>0.78995860788605576</c:v>
                </c:pt>
                <c:pt idx="10120">
                  <c:v>0.79003737716931788</c:v>
                </c:pt>
                <c:pt idx="10121">
                  <c:v>0.79011569985139918</c:v>
                </c:pt>
                <c:pt idx="10122">
                  <c:v>0.79019480408554688</c:v>
                </c:pt>
                <c:pt idx="10123">
                  <c:v>0.79027217774011871</c:v>
                </c:pt>
                <c:pt idx="10124">
                  <c:v>0.79035267760295647</c:v>
                </c:pt>
                <c:pt idx="10125">
                  <c:v>0.79043300999035115</c:v>
                </c:pt>
                <c:pt idx="10126">
                  <c:v>0.79051166762331804</c:v>
                </c:pt>
                <c:pt idx="10127">
                  <c:v>0.79059116263349904</c:v>
                </c:pt>
                <c:pt idx="10128">
                  <c:v>0.79067082511912279</c:v>
                </c:pt>
                <c:pt idx="10129">
                  <c:v>0.79075071090533655</c:v>
                </c:pt>
                <c:pt idx="10130">
                  <c:v>0.79081167196651458</c:v>
                </c:pt>
                <c:pt idx="10131">
                  <c:v>0.79089334415745161</c:v>
                </c:pt>
                <c:pt idx="10132">
                  <c:v>0.79097222509100884</c:v>
                </c:pt>
                <c:pt idx="10133">
                  <c:v>0.79105506961004568</c:v>
                </c:pt>
                <c:pt idx="10134">
                  <c:v>0.79113383889330779</c:v>
                </c:pt>
                <c:pt idx="10135">
                  <c:v>0.79121439458129306</c:v>
                </c:pt>
                <c:pt idx="10136">
                  <c:v>0.79129361046573587</c:v>
                </c:pt>
                <c:pt idx="10137">
                  <c:v>0.79137293800047381</c:v>
                </c:pt>
                <c:pt idx="10138">
                  <c:v>0.79145315873757338</c:v>
                </c:pt>
                <c:pt idx="10139">
                  <c:v>0.79153388190100138</c:v>
                </c:pt>
                <c:pt idx="10140">
                  <c:v>0.79161276283455861</c:v>
                </c:pt>
                <c:pt idx="10141">
                  <c:v>0.79169002483883566</c:v>
                </c:pt>
                <c:pt idx="10142">
                  <c:v>0.79176985479990203</c:v>
                </c:pt>
                <c:pt idx="10143">
                  <c:v>0.79184845660772141</c:v>
                </c:pt>
                <c:pt idx="10144">
                  <c:v>0.79190941766889955</c:v>
                </c:pt>
                <c:pt idx="10145">
                  <c:v>0.79198891267908034</c:v>
                </c:pt>
                <c:pt idx="10146">
                  <c:v>0.79206935671677003</c:v>
                </c:pt>
                <c:pt idx="10147">
                  <c:v>0.79214801434973703</c:v>
                </c:pt>
                <c:pt idx="10148">
                  <c:v>0.79222968654067416</c:v>
                </c:pt>
                <c:pt idx="10149">
                  <c:v>0.79231063300469251</c:v>
                </c:pt>
                <c:pt idx="10150">
                  <c:v>0.79239063044120162</c:v>
                </c:pt>
                <c:pt idx="10151">
                  <c:v>0.79246967885020159</c:v>
                </c:pt>
                <c:pt idx="10152">
                  <c:v>0.79255163016687702</c:v>
                </c:pt>
                <c:pt idx="10153">
                  <c:v>0.79261677811412479</c:v>
                </c:pt>
                <c:pt idx="10154">
                  <c:v>0.79269526827164882</c:v>
                </c:pt>
                <c:pt idx="10155">
                  <c:v>0.79277470745668221</c:v>
                </c:pt>
                <c:pt idx="10156">
                  <c:v>0.79285275101302533</c:v>
                </c:pt>
                <c:pt idx="10157">
                  <c:v>0.79293392077763403</c:v>
                </c:pt>
                <c:pt idx="10158">
                  <c:v>0.7930133599626672</c:v>
                </c:pt>
                <c:pt idx="10159">
                  <c:v>0.79309408312609564</c:v>
                </c:pt>
                <c:pt idx="10160">
                  <c:v>0.79317530871585196</c:v>
                </c:pt>
                <c:pt idx="10161">
                  <c:v>0.79325301732130971</c:v>
                </c:pt>
                <c:pt idx="10162">
                  <c:v>0.79333401961047578</c:v>
                </c:pt>
                <c:pt idx="10163">
                  <c:v>0.79341535685052722</c:v>
                </c:pt>
                <c:pt idx="10164">
                  <c:v>0.7934951868115937</c:v>
                </c:pt>
                <c:pt idx="10165">
                  <c:v>0.79357685900253061</c:v>
                </c:pt>
                <c:pt idx="10166">
                  <c:v>0.79365825206773</c:v>
                </c:pt>
                <c:pt idx="10167">
                  <c:v>0.79373802620364875</c:v>
                </c:pt>
                <c:pt idx="10168">
                  <c:v>0.79381791198986262</c:v>
                </c:pt>
                <c:pt idx="10169">
                  <c:v>0.79389964000594759</c:v>
                </c:pt>
                <c:pt idx="10170">
                  <c:v>0.79397924666642372</c:v>
                </c:pt>
                <c:pt idx="10171">
                  <c:v>0.79406058390647516</c:v>
                </c:pt>
                <c:pt idx="10172">
                  <c:v>0.79414102794416519</c:v>
                </c:pt>
                <c:pt idx="10173">
                  <c:v>0.79422057877949359</c:v>
                </c:pt>
                <c:pt idx="10174">
                  <c:v>0.79430158106865956</c:v>
                </c:pt>
                <c:pt idx="10175">
                  <c:v>0.79438314160930146</c:v>
                </c:pt>
                <c:pt idx="10176">
                  <c:v>0.79446453467450073</c:v>
                </c:pt>
                <c:pt idx="10177">
                  <c:v>0.79454469958645269</c:v>
                </c:pt>
                <c:pt idx="10178">
                  <c:v>0.79462497614870009</c:v>
                </c:pt>
                <c:pt idx="10179">
                  <c:v>0.79470374543196187</c:v>
                </c:pt>
                <c:pt idx="10180">
                  <c:v>0.79478424529479963</c:v>
                </c:pt>
                <c:pt idx="10181">
                  <c:v>0.79486346117924223</c:v>
                </c:pt>
                <c:pt idx="10182">
                  <c:v>0.79494223046250456</c:v>
                </c:pt>
                <c:pt idx="10183">
                  <c:v>0.79502122304635692</c:v>
                </c:pt>
                <c:pt idx="10184">
                  <c:v>0.79510060640624269</c:v>
                </c:pt>
                <c:pt idx="10185">
                  <c:v>0.79517948733979993</c:v>
                </c:pt>
                <c:pt idx="10186">
                  <c:v>0.79525803332247169</c:v>
                </c:pt>
                <c:pt idx="10187">
                  <c:v>0.79533942638767074</c:v>
                </c:pt>
                <c:pt idx="10188">
                  <c:v>0.79541836314637548</c:v>
                </c:pt>
                <c:pt idx="10189">
                  <c:v>0.79549785815655649</c:v>
                </c:pt>
                <c:pt idx="10190">
                  <c:v>0.7955750085105382</c:v>
                </c:pt>
                <c:pt idx="10191">
                  <c:v>0.79565366614350508</c:v>
                </c:pt>
                <c:pt idx="10192">
                  <c:v>0.79573349610457156</c:v>
                </c:pt>
                <c:pt idx="10193">
                  <c:v>0.79581338189078521</c:v>
                </c:pt>
                <c:pt idx="10194">
                  <c:v>0.79589287690096611</c:v>
                </c:pt>
                <c:pt idx="10195">
                  <c:v>0.79597521899367474</c:v>
                </c:pt>
                <c:pt idx="10196">
                  <c:v>0.79605449070326484</c:v>
                </c:pt>
                <c:pt idx="10197">
                  <c:v>0.79613437648947905</c:v>
                </c:pt>
                <c:pt idx="10198">
                  <c:v>0.79621085694168958</c:v>
                </c:pt>
                <c:pt idx="10199">
                  <c:v>0.79628940292436112</c:v>
                </c:pt>
                <c:pt idx="10200">
                  <c:v>0.79636867463395145</c:v>
                </c:pt>
                <c:pt idx="10201">
                  <c:v>0.79644286625511052</c:v>
                </c:pt>
                <c:pt idx="10202">
                  <c:v>0.79652241709043892</c:v>
                </c:pt>
                <c:pt idx="10203">
                  <c:v>0.79660191210061981</c:v>
                </c:pt>
                <c:pt idx="10204">
                  <c:v>0.79668168623653879</c:v>
                </c:pt>
                <c:pt idx="10205">
                  <c:v>0.7967588365905206</c:v>
                </c:pt>
                <c:pt idx="10206">
                  <c:v>0.7968392806282103</c:v>
                </c:pt>
                <c:pt idx="10207">
                  <c:v>0.79691905476412905</c:v>
                </c:pt>
                <c:pt idx="10208">
                  <c:v>0.79700011287844263</c:v>
                </c:pt>
                <c:pt idx="10209">
                  <c:v>0.79707877051140952</c:v>
                </c:pt>
                <c:pt idx="10210">
                  <c:v>0.7971583213467377</c:v>
                </c:pt>
                <c:pt idx="10211">
                  <c:v>0.79723960276164174</c:v>
                </c:pt>
                <c:pt idx="10212">
                  <c:v>0.79731820456946112</c:v>
                </c:pt>
                <c:pt idx="10213">
                  <c:v>0.79739809035567522</c:v>
                </c:pt>
                <c:pt idx="10214">
                  <c:v>0.79747859021851264</c:v>
                </c:pt>
                <c:pt idx="10215">
                  <c:v>0.79755685707544632</c:v>
                </c:pt>
                <c:pt idx="10216">
                  <c:v>0.79763590548444652</c:v>
                </c:pt>
                <c:pt idx="10217">
                  <c:v>0.7977173543747933</c:v>
                </c:pt>
                <c:pt idx="10218">
                  <c:v>0.79779031784270493</c:v>
                </c:pt>
                <c:pt idx="10219">
                  <c:v>0.79786908712596694</c:v>
                </c:pt>
                <c:pt idx="10220">
                  <c:v>0.79795014524028052</c:v>
                </c:pt>
                <c:pt idx="10221">
                  <c:v>0.79802936112472334</c:v>
                </c:pt>
                <c:pt idx="10222">
                  <c:v>0.79811081001507034</c:v>
                </c:pt>
                <c:pt idx="10223">
                  <c:v>0.79818957929833223</c:v>
                </c:pt>
                <c:pt idx="10224">
                  <c:v>0.79826857188218459</c:v>
                </c:pt>
                <c:pt idx="10225">
                  <c:v>0.79834281932849149</c:v>
                </c:pt>
                <c:pt idx="10226">
                  <c:v>0.79842136531116281</c:v>
                </c:pt>
                <c:pt idx="10227">
                  <c:v>0.79850046954531051</c:v>
                </c:pt>
                <c:pt idx="10228">
                  <c:v>0.79856394273813047</c:v>
                </c:pt>
                <c:pt idx="10229">
                  <c:v>0.7986264669034413</c:v>
                </c:pt>
                <c:pt idx="10230">
                  <c:v>0.79870919977218269</c:v>
                </c:pt>
                <c:pt idx="10231">
                  <c:v>0.79878975546016795</c:v>
                </c:pt>
                <c:pt idx="10232">
                  <c:v>0.79887014367271048</c:v>
                </c:pt>
                <c:pt idx="10233">
                  <c:v>0.7989489129559727</c:v>
                </c:pt>
                <c:pt idx="10234">
                  <c:v>0.79903097592294259</c:v>
                </c:pt>
                <c:pt idx="10235">
                  <c:v>0.79911270393902756</c:v>
                </c:pt>
                <c:pt idx="10236">
                  <c:v>0.79919152904743729</c:v>
                </c:pt>
                <c:pt idx="10237">
                  <c:v>0.79927286628748884</c:v>
                </c:pt>
                <c:pt idx="10238">
                  <c:v>0.7993530311994409</c:v>
                </c:pt>
                <c:pt idx="10239">
                  <c:v>0.79943492669096849</c:v>
                </c:pt>
                <c:pt idx="10240">
                  <c:v>0.79951475665203486</c:v>
                </c:pt>
                <c:pt idx="10241">
                  <c:v>0.79959268855808308</c:v>
                </c:pt>
                <c:pt idx="10242">
                  <c:v>0.79967257434429695</c:v>
                </c:pt>
                <c:pt idx="10243">
                  <c:v>0.79975329750772495</c:v>
                </c:pt>
                <c:pt idx="10244">
                  <c:v>0.79983329494423416</c:v>
                </c:pt>
                <c:pt idx="10245">
                  <c:v>0.7999118409269057</c:v>
                </c:pt>
                <c:pt idx="10246">
                  <c:v>0.7999892704066256</c:v>
                </c:pt>
                <c:pt idx="10247">
                  <c:v>0.80006870959165866</c:v>
                </c:pt>
                <c:pt idx="10248">
                  <c:v>0.80014664149770676</c:v>
                </c:pt>
                <c:pt idx="10249">
                  <c:v>0.80022568990670673</c:v>
                </c:pt>
                <c:pt idx="10250">
                  <c:v>0.80030384511334529</c:v>
                </c:pt>
                <c:pt idx="10251">
                  <c:v>0.80038384254985462</c:v>
                </c:pt>
                <c:pt idx="10252">
                  <c:v>0.80046244435767366</c:v>
                </c:pt>
                <c:pt idx="10253">
                  <c:v>0.80054071121460757</c:v>
                </c:pt>
                <c:pt idx="10254">
                  <c:v>0.80061948049786968</c:v>
                </c:pt>
                <c:pt idx="10255">
                  <c:v>0.80069763570450825</c:v>
                </c:pt>
                <c:pt idx="10256">
                  <c:v>0.80077640498777014</c:v>
                </c:pt>
                <c:pt idx="10257">
                  <c:v>0.80085707232605063</c:v>
                </c:pt>
                <c:pt idx="10258">
                  <c:v>0.80093958189420167</c:v>
                </c:pt>
                <c:pt idx="10259">
                  <c:v>0.80101941185526804</c:v>
                </c:pt>
                <c:pt idx="10260">
                  <c:v>0.80110141899709109</c:v>
                </c:pt>
                <c:pt idx="10261">
                  <c:v>0.80118069070668141</c:v>
                </c:pt>
                <c:pt idx="10262">
                  <c:v>0.80126096726892859</c:v>
                </c:pt>
                <c:pt idx="10263">
                  <c:v>0.80133934577615729</c:v>
                </c:pt>
                <c:pt idx="10264">
                  <c:v>0.80139986023615462</c:v>
                </c:pt>
                <c:pt idx="10265">
                  <c:v>0.80147840621882649</c:v>
                </c:pt>
                <c:pt idx="10266">
                  <c:v>0.80155695220149792</c:v>
                </c:pt>
                <c:pt idx="10267">
                  <c:v>0.80163560983446469</c:v>
                </c:pt>
                <c:pt idx="10268">
                  <c:v>0.80171421164228407</c:v>
                </c:pt>
                <c:pt idx="10269">
                  <c:v>0.80179298092554607</c:v>
                </c:pt>
                <c:pt idx="10270">
                  <c:v>0.80187549049369744</c:v>
                </c:pt>
                <c:pt idx="10271">
                  <c:v>0.80195716268463435</c:v>
                </c:pt>
                <c:pt idx="10272">
                  <c:v>0.80203593196789658</c:v>
                </c:pt>
                <c:pt idx="10273">
                  <c:v>0.80211765998398121</c:v>
                </c:pt>
                <c:pt idx="10274">
                  <c:v>0.80219721081930961</c:v>
                </c:pt>
                <c:pt idx="10275">
                  <c:v>0.80227676165463802</c:v>
                </c:pt>
                <c:pt idx="10276">
                  <c:v>0.80235776394380409</c:v>
                </c:pt>
                <c:pt idx="10277">
                  <c:v>0.80243753807972273</c:v>
                </c:pt>
                <c:pt idx="10278">
                  <c:v>0.80251792629226515</c:v>
                </c:pt>
                <c:pt idx="10279">
                  <c:v>0.80259619314919894</c:v>
                </c:pt>
                <c:pt idx="10280">
                  <c:v>0.80267457165642797</c:v>
                </c:pt>
                <c:pt idx="10281">
                  <c:v>0.80275635549766011</c:v>
                </c:pt>
                <c:pt idx="10282">
                  <c:v>0.80283797186344974</c:v>
                </c:pt>
                <c:pt idx="10283">
                  <c:v>0.80291858337658262</c:v>
                </c:pt>
                <c:pt idx="10284">
                  <c:v>0.80299913906456799</c:v>
                </c:pt>
                <c:pt idx="10285">
                  <c:v>0.80307628941854969</c:v>
                </c:pt>
                <c:pt idx="10286">
                  <c:v>0.80315343977253129</c:v>
                </c:pt>
                <c:pt idx="10287">
                  <c:v>0.8032317624546127</c:v>
                </c:pt>
                <c:pt idx="10288">
                  <c:v>0.80331053173787459</c:v>
                </c:pt>
                <c:pt idx="10289">
                  <c:v>0.80339097577556451</c:v>
                </c:pt>
                <c:pt idx="10290">
                  <c:v>0.80347393194489669</c:v>
                </c:pt>
                <c:pt idx="10291">
                  <c:v>0.80355526918494813</c:v>
                </c:pt>
                <c:pt idx="10292">
                  <c:v>0.80363688555073776</c:v>
                </c:pt>
                <c:pt idx="10293">
                  <c:v>0.80371693881239459</c:v>
                </c:pt>
                <c:pt idx="10294">
                  <c:v>0.80379548479506624</c:v>
                </c:pt>
                <c:pt idx="10295">
                  <c:v>0.80386822496238752</c:v>
                </c:pt>
                <c:pt idx="10296">
                  <c:v>0.80394587774269777</c:v>
                </c:pt>
                <c:pt idx="10297">
                  <c:v>0.80402459120081204</c:v>
                </c:pt>
                <c:pt idx="10298">
                  <c:v>0.80410497941335457</c:v>
                </c:pt>
                <c:pt idx="10299">
                  <c:v>0.80418335792058349</c:v>
                </c:pt>
                <c:pt idx="10300">
                  <c:v>0.80426357865768283</c:v>
                </c:pt>
                <c:pt idx="10301">
                  <c:v>0.80434469259714425</c:v>
                </c:pt>
                <c:pt idx="10302">
                  <c:v>0.80442709051500028</c:v>
                </c:pt>
                <c:pt idx="10303">
                  <c:v>0.80450697630121404</c:v>
                </c:pt>
                <c:pt idx="10304">
                  <c:v>0.80458725286346133</c:v>
                </c:pt>
                <c:pt idx="10305">
                  <c:v>0.8046654080700999</c:v>
                </c:pt>
                <c:pt idx="10306">
                  <c:v>0.80474585210779004</c:v>
                </c:pt>
                <c:pt idx="10307">
                  <c:v>0.80482467721619966</c:v>
                </c:pt>
                <c:pt idx="10308">
                  <c:v>0.80490339067431393</c:v>
                </c:pt>
                <c:pt idx="10309">
                  <c:v>0.80498221578272344</c:v>
                </c:pt>
                <c:pt idx="10310">
                  <c:v>0.80506388797366057</c:v>
                </c:pt>
                <c:pt idx="10311">
                  <c:v>0.80514438783649833</c:v>
                </c:pt>
                <c:pt idx="10312">
                  <c:v>0.80522349207064592</c:v>
                </c:pt>
                <c:pt idx="10313">
                  <c:v>0.80530226135390792</c:v>
                </c:pt>
                <c:pt idx="10314">
                  <c:v>0.80538130976290778</c:v>
                </c:pt>
                <c:pt idx="10315">
                  <c:v>0.80546024652161274</c:v>
                </c:pt>
                <c:pt idx="10316">
                  <c:v>0.805538736679137</c:v>
                </c:pt>
                <c:pt idx="10317">
                  <c:v>0.80562169284846918</c:v>
                </c:pt>
                <c:pt idx="10318">
                  <c:v>0.8057017461101259</c:v>
                </c:pt>
                <c:pt idx="10319">
                  <c:v>0.8057844789788674</c:v>
                </c:pt>
                <c:pt idx="10320">
                  <c:v>0.8058655929183286</c:v>
                </c:pt>
                <c:pt idx="10321">
                  <c:v>0.80594586948057589</c:v>
                </c:pt>
                <c:pt idx="10322">
                  <c:v>0.80602609021767535</c:v>
                </c:pt>
                <c:pt idx="10323">
                  <c:v>0.80610592017874172</c:v>
                </c:pt>
                <c:pt idx="10324">
                  <c:v>0.80618753654453135</c:v>
                </c:pt>
                <c:pt idx="10325">
                  <c:v>0.80626926456061598</c:v>
                </c:pt>
                <c:pt idx="10326">
                  <c:v>0.80635116005214358</c:v>
                </c:pt>
                <c:pt idx="10327">
                  <c:v>0.80643009681084854</c:v>
                </c:pt>
                <c:pt idx="10328">
                  <c:v>0.80650936852043886</c:v>
                </c:pt>
                <c:pt idx="10329">
                  <c:v>0.80658992420842412</c:v>
                </c:pt>
                <c:pt idx="10330">
                  <c:v>0.80666847019109589</c:v>
                </c:pt>
                <c:pt idx="10331">
                  <c:v>0.80674707199891504</c:v>
                </c:pt>
                <c:pt idx="10332">
                  <c:v>0.80681718838429917</c:v>
                </c:pt>
                <c:pt idx="10333">
                  <c:v>0.80689819067346524</c:v>
                </c:pt>
                <c:pt idx="10334">
                  <c:v>0.80697880218659823</c:v>
                </c:pt>
                <c:pt idx="10335">
                  <c:v>0.80705757146986012</c:v>
                </c:pt>
                <c:pt idx="10336">
                  <c:v>0.807140136863159</c:v>
                </c:pt>
                <c:pt idx="10337">
                  <c:v>0.80721946439789694</c:v>
                </c:pt>
                <c:pt idx="10338">
                  <c:v>0.80730230891693344</c:v>
                </c:pt>
                <c:pt idx="10339">
                  <c:v>0.80738107820019578</c:v>
                </c:pt>
                <c:pt idx="10340">
                  <c:v>0.80746135476244285</c:v>
                </c:pt>
                <c:pt idx="10341">
                  <c:v>0.80754330607911817</c:v>
                </c:pt>
                <c:pt idx="10342">
                  <c:v>0.80762587147241705</c:v>
                </c:pt>
                <c:pt idx="10343">
                  <c:v>0.80770358007787468</c:v>
                </c:pt>
                <c:pt idx="10344">
                  <c:v>0.80778234936113658</c:v>
                </c:pt>
                <c:pt idx="10345">
                  <c:v>0.80785977884085647</c:v>
                </c:pt>
                <c:pt idx="10346">
                  <c:v>0.80793910637559452</c:v>
                </c:pt>
                <c:pt idx="10347">
                  <c:v>0.80801776400856107</c:v>
                </c:pt>
                <c:pt idx="10348">
                  <c:v>0.80809725901874208</c:v>
                </c:pt>
                <c:pt idx="10349">
                  <c:v>0.80817552587567554</c:v>
                </c:pt>
                <c:pt idx="10350">
                  <c:v>0.8082540718583473</c:v>
                </c:pt>
                <c:pt idx="10351">
                  <c:v>0.80833423677029925</c:v>
                </c:pt>
                <c:pt idx="10352">
                  <c:v>0.80841289440326602</c:v>
                </c:pt>
                <c:pt idx="10353">
                  <c:v>0.80849294766492297</c:v>
                </c:pt>
                <c:pt idx="10354">
                  <c:v>0.80857484315645067</c:v>
                </c:pt>
                <c:pt idx="10355">
                  <c:v>0.80865506389355035</c:v>
                </c:pt>
                <c:pt idx="10356">
                  <c:v>0.80873534045579754</c:v>
                </c:pt>
                <c:pt idx="10357">
                  <c:v>0.80881785002394868</c:v>
                </c:pt>
                <c:pt idx="10358">
                  <c:v>0.80889639600662022</c:v>
                </c:pt>
                <c:pt idx="10359">
                  <c:v>0.80897382548633989</c:v>
                </c:pt>
                <c:pt idx="10360">
                  <c:v>0.80905270641989724</c:v>
                </c:pt>
                <c:pt idx="10361">
                  <c:v>0.80913248055581599</c:v>
                </c:pt>
                <c:pt idx="10362">
                  <c:v>0.809211249839078</c:v>
                </c:pt>
                <c:pt idx="10363">
                  <c:v>0.80929241960368703</c:v>
                </c:pt>
                <c:pt idx="10364">
                  <c:v>0.80937113306180142</c:v>
                </c:pt>
                <c:pt idx="10365">
                  <c:v>0.80945196787552443</c:v>
                </c:pt>
                <c:pt idx="10366">
                  <c:v>0.80953218861262388</c:v>
                </c:pt>
                <c:pt idx="10367">
                  <c:v>0.80961285595090449</c:v>
                </c:pt>
                <c:pt idx="10368">
                  <c:v>0.80969129028328124</c:v>
                </c:pt>
                <c:pt idx="10369">
                  <c:v>0.80977017121683825</c:v>
                </c:pt>
                <c:pt idx="10370">
                  <c:v>0.80984977787731438</c:v>
                </c:pt>
                <c:pt idx="10371">
                  <c:v>0.80993005443956156</c:v>
                </c:pt>
                <c:pt idx="10372">
                  <c:v>0.81001144750476073</c:v>
                </c:pt>
                <c:pt idx="10373">
                  <c:v>0.81008937941080872</c:v>
                </c:pt>
                <c:pt idx="10374">
                  <c:v>0.81016770209289002</c:v>
                </c:pt>
                <c:pt idx="10375">
                  <c:v>0.8102256485960978</c:v>
                </c:pt>
                <c:pt idx="10376">
                  <c:v>0.81030614845893512</c:v>
                </c:pt>
                <c:pt idx="10377">
                  <c:v>0.81038480609190211</c:v>
                </c:pt>
                <c:pt idx="10378">
                  <c:v>0.81046597585651081</c:v>
                </c:pt>
                <c:pt idx="10379">
                  <c:v>0.81054519174095352</c:v>
                </c:pt>
                <c:pt idx="10380">
                  <c:v>0.81062557995349638</c:v>
                </c:pt>
                <c:pt idx="10381">
                  <c:v>0.81070674971810497</c:v>
                </c:pt>
                <c:pt idx="10382">
                  <c:v>0.81078674715461418</c:v>
                </c:pt>
                <c:pt idx="10383">
                  <c:v>0.81086657711568055</c:v>
                </c:pt>
                <c:pt idx="10384">
                  <c:v>0.81094612795100907</c:v>
                </c:pt>
                <c:pt idx="10385">
                  <c:v>0.81102657198869899</c:v>
                </c:pt>
                <c:pt idx="10386">
                  <c:v>0.81110556457255145</c:v>
                </c:pt>
                <c:pt idx="10387">
                  <c:v>0.81118461298155164</c:v>
                </c:pt>
                <c:pt idx="10388">
                  <c:v>0.81126461041806075</c:v>
                </c:pt>
                <c:pt idx="10389">
                  <c:v>0.81134578018266956</c:v>
                </c:pt>
                <c:pt idx="10390">
                  <c:v>0.81142521936770284</c:v>
                </c:pt>
                <c:pt idx="10391">
                  <c:v>0.8115057192305406</c:v>
                </c:pt>
                <c:pt idx="10392">
                  <c:v>0.81158867539987256</c:v>
                </c:pt>
                <c:pt idx="10393">
                  <c:v>0.8116680029346105</c:v>
                </c:pt>
                <c:pt idx="10394">
                  <c:v>0.81174906104892408</c:v>
                </c:pt>
                <c:pt idx="10395">
                  <c:v>0.81182810945792394</c:v>
                </c:pt>
                <c:pt idx="10396">
                  <c:v>0.81191000494945154</c:v>
                </c:pt>
                <c:pt idx="10397">
                  <c:v>0.8119896674350755</c:v>
                </c:pt>
                <c:pt idx="10398">
                  <c:v>0.812070446423651</c:v>
                </c:pt>
                <c:pt idx="10399">
                  <c:v>0.81214966230809393</c:v>
                </c:pt>
                <c:pt idx="10400">
                  <c:v>0.81223016217093114</c:v>
                </c:pt>
                <c:pt idx="10401">
                  <c:v>0.81230854067816027</c:v>
                </c:pt>
                <c:pt idx="10402">
                  <c:v>0.81238876141525951</c:v>
                </c:pt>
                <c:pt idx="10403">
                  <c:v>0.81246725157278377</c:v>
                </c:pt>
                <c:pt idx="10404">
                  <c:v>0.81254590920575054</c:v>
                </c:pt>
                <c:pt idx="10405">
                  <c:v>0.81262579499196452</c:v>
                </c:pt>
                <c:pt idx="10406">
                  <c:v>0.81270635067994978</c:v>
                </c:pt>
                <c:pt idx="10407">
                  <c:v>0.81278484083747393</c:v>
                </c:pt>
                <c:pt idx="10408">
                  <c:v>0.81286221449204599</c:v>
                </c:pt>
                <c:pt idx="10409">
                  <c:v>0.81294143037648892</c:v>
                </c:pt>
                <c:pt idx="10410">
                  <c:v>0.81302198606447418</c:v>
                </c:pt>
                <c:pt idx="10411">
                  <c:v>0.81310075534773607</c:v>
                </c:pt>
                <c:pt idx="10412">
                  <c:v>0.81318253918896843</c:v>
                </c:pt>
                <c:pt idx="10413">
                  <c:v>0.81325991284354071</c:v>
                </c:pt>
                <c:pt idx="10414">
                  <c:v>0.8133378447495887</c:v>
                </c:pt>
                <c:pt idx="10415">
                  <c:v>0.81341650238255547</c:v>
                </c:pt>
                <c:pt idx="10416">
                  <c:v>0.81349510419037463</c:v>
                </c:pt>
                <c:pt idx="10417">
                  <c:v>0.81355840990775175</c:v>
                </c:pt>
                <c:pt idx="10418">
                  <c:v>0.81363807239337582</c:v>
                </c:pt>
                <c:pt idx="10419">
                  <c:v>0.81372058196152652</c:v>
                </c:pt>
                <c:pt idx="10420">
                  <c:v>0.81379773231550856</c:v>
                </c:pt>
                <c:pt idx="10421">
                  <c:v>0.81387968363218377</c:v>
                </c:pt>
                <c:pt idx="10422">
                  <c:v>0.81395359612760443</c:v>
                </c:pt>
                <c:pt idx="10423">
                  <c:v>0.81403493336765609</c:v>
                </c:pt>
                <c:pt idx="10424">
                  <c:v>0.81411392595150833</c:v>
                </c:pt>
                <c:pt idx="10425">
                  <c:v>0.81419392338801788</c:v>
                </c:pt>
                <c:pt idx="10426">
                  <c:v>0.8142755955789549</c:v>
                </c:pt>
                <c:pt idx="10427">
                  <c:v>0.81435698864415407</c:v>
                </c:pt>
                <c:pt idx="10428">
                  <c:v>0.81443843753450096</c:v>
                </c:pt>
                <c:pt idx="10429">
                  <c:v>0.81451168012815067</c:v>
                </c:pt>
                <c:pt idx="10430">
                  <c:v>0.81459072853715053</c:v>
                </c:pt>
                <c:pt idx="10431">
                  <c:v>0.81467206577720219</c:v>
                </c:pt>
                <c:pt idx="10432">
                  <c:v>0.81475228651430198</c:v>
                </c:pt>
                <c:pt idx="10433">
                  <c:v>0.81483323297832033</c:v>
                </c:pt>
                <c:pt idx="10434">
                  <c:v>0.81491144401010651</c:v>
                </c:pt>
                <c:pt idx="10435">
                  <c:v>0.81498518903008443</c:v>
                </c:pt>
                <c:pt idx="10436">
                  <c:v>0.81506340006187061</c:v>
                </c:pt>
                <c:pt idx="10437">
                  <c:v>0.81514462565162704</c:v>
                </c:pt>
                <c:pt idx="10438">
                  <c:v>0.8152235065851845</c:v>
                </c:pt>
                <c:pt idx="10439">
                  <c:v>0.81530328072110292</c:v>
                </c:pt>
                <c:pt idx="10440">
                  <c:v>0.81538467378630231</c:v>
                </c:pt>
                <c:pt idx="10441">
                  <c:v>0.81546344306956431</c:v>
                </c:pt>
                <c:pt idx="10442">
                  <c:v>0.81554327303063079</c:v>
                </c:pt>
                <c:pt idx="10443">
                  <c:v>0.815621930663598</c:v>
                </c:pt>
                <c:pt idx="10444">
                  <c:v>0.81570120237318833</c:v>
                </c:pt>
                <c:pt idx="10445">
                  <c:v>0.81578376776648676</c:v>
                </c:pt>
                <c:pt idx="10446">
                  <c:v>0.815861420546797</c:v>
                </c:pt>
                <c:pt idx="10447">
                  <c:v>0.81592947140172001</c:v>
                </c:pt>
                <c:pt idx="10448">
                  <c:v>0.81600952466337684</c:v>
                </c:pt>
                <c:pt idx="10449">
                  <c:v>0.8160881822963435</c:v>
                </c:pt>
                <c:pt idx="10450">
                  <c:v>0.81616723070534358</c:v>
                </c:pt>
                <c:pt idx="10451">
                  <c:v>0.81624605581375331</c:v>
                </c:pt>
                <c:pt idx="10452">
                  <c:v>0.81632705810291928</c:v>
                </c:pt>
                <c:pt idx="10453">
                  <c:v>0.81640688806398554</c:v>
                </c:pt>
                <c:pt idx="10454">
                  <c:v>0.8164862155987237</c:v>
                </c:pt>
                <c:pt idx="10455">
                  <c:v>0.81656788778966061</c:v>
                </c:pt>
                <c:pt idx="10456">
                  <c:v>0.81664771775072731</c:v>
                </c:pt>
                <c:pt idx="10457">
                  <c:v>0.81672665450943216</c:v>
                </c:pt>
                <c:pt idx="10458">
                  <c:v>0.81680782427404097</c:v>
                </c:pt>
                <c:pt idx="10459">
                  <c:v>0.81688731928422176</c:v>
                </c:pt>
                <c:pt idx="10460">
                  <c:v>0.81696614439263138</c:v>
                </c:pt>
                <c:pt idx="10461">
                  <c:v>0.81702961758545156</c:v>
                </c:pt>
                <c:pt idx="10462">
                  <c:v>0.81710827521841833</c:v>
                </c:pt>
                <c:pt idx="10463">
                  <c:v>0.817189724108765</c:v>
                </c:pt>
                <c:pt idx="10464">
                  <c:v>0.81726877251776509</c:v>
                </c:pt>
                <c:pt idx="10465">
                  <c:v>0.81734804422735541</c:v>
                </c:pt>
                <c:pt idx="10466">
                  <c:v>0.81742726011179823</c:v>
                </c:pt>
                <c:pt idx="10467">
                  <c:v>0.81750709007286448</c:v>
                </c:pt>
                <c:pt idx="10468">
                  <c:v>0.81758680838363573</c:v>
                </c:pt>
                <c:pt idx="10469">
                  <c:v>0.81766820144883512</c:v>
                </c:pt>
                <c:pt idx="10470">
                  <c:v>0.81773111639017926</c:v>
                </c:pt>
                <c:pt idx="10471">
                  <c:v>0.81781183955360714</c:v>
                </c:pt>
                <c:pt idx="10472">
                  <c:v>0.81789150203923078</c:v>
                </c:pt>
                <c:pt idx="10473">
                  <c:v>0.81797289510442983</c:v>
                </c:pt>
                <c:pt idx="10474">
                  <c:v>0.8180514969122491</c:v>
                </c:pt>
                <c:pt idx="10475">
                  <c:v>0.81813043367095395</c:v>
                </c:pt>
                <c:pt idx="10476">
                  <c:v>0.81820903547877333</c:v>
                </c:pt>
                <c:pt idx="10477">
                  <c:v>0.81828925621587301</c:v>
                </c:pt>
                <c:pt idx="10478">
                  <c:v>0.81836930947752951</c:v>
                </c:pt>
                <c:pt idx="10479">
                  <c:v>0.81844930691403883</c:v>
                </c:pt>
                <c:pt idx="10480">
                  <c:v>0.81853075580438561</c:v>
                </c:pt>
                <c:pt idx="10481">
                  <c:v>0.81861153479296123</c:v>
                </c:pt>
                <c:pt idx="10482">
                  <c:v>0.81868868514694282</c:v>
                </c:pt>
                <c:pt idx="10483">
                  <c:v>0.81876968743610912</c:v>
                </c:pt>
                <c:pt idx="10484">
                  <c:v>0.8188511921516034</c:v>
                </c:pt>
                <c:pt idx="10485">
                  <c:v>0.81893107793781739</c:v>
                </c:pt>
                <c:pt idx="10486">
                  <c:v>0.81900995887137462</c:v>
                </c:pt>
                <c:pt idx="10487">
                  <c:v>0.81908962135699825</c:v>
                </c:pt>
                <c:pt idx="10488">
                  <c:v>0.8191670508367177</c:v>
                </c:pt>
                <c:pt idx="10489">
                  <c:v>0.81924688079778429</c:v>
                </c:pt>
                <c:pt idx="10490">
                  <c:v>0.81932598503193177</c:v>
                </c:pt>
                <c:pt idx="10491">
                  <c:v>0.81940670819535977</c:v>
                </c:pt>
                <c:pt idx="10492">
                  <c:v>0.81948715223304991</c:v>
                </c:pt>
                <c:pt idx="10493">
                  <c:v>0.81956580986601657</c:v>
                </c:pt>
                <c:pt idx="10494">
                  <c:v>0.81964686798033037</c:v>
                </c:pt>
                <c:pt idx="10495">
                  <c:v>0.81972848434611989</c:v>
                </c:pt>
                <c:pt idx="10496">
                  <c:v>0.81980982158617166</c:v>
                </c:pt>
                <c:pt idx="10497">
                  <c:v>0.8198923311543227</c:v>
                </c:pt>
                <c:pt idx="10498">
                  <c:v>0.81997378004466936</c:v>
                </c:pt>
                <c:pt idx="10499">
                  <c:v>0.82005282845366945</c:v>
                </c:pt>
                <c:pt idx="10500">
                  <c:v>0.82013517054637797</c:v>
                </c:pt>
                <c:pt idx="10501">
                  <c:v>0.82021661943672453</c:v>
                </c:pt>
                <c:pt idx="10502">
                  <c:v>0.8202951654193964</c:v>
                </c:pt>
                <c:pt idx="10503">
                  <c:v>0.82037443712898683</c:v>
                </c:pt>
                <c:pt idx="10504">
                  <c:v>0.82045482534152914</c:v>
                </c:pt>
                <c:pt idx="10505">
                  <c:v>0.82053778151086099</c:v>
                </c:pt>
                <c:pt idx="10506">
                  <c:v>0.82061733234618972</c:v>
                </c:pt>
                <c:pt idx="10507">
                  <c:v>0.82069587832886137</c:v>
                </c:pt>
                <c:pt idx="10508">
                  <c:v>0.82077688061802723</c:v>
                </c:pt>
                <c:pt idx="10509">
                  <c:v>0.82085609650246993</c:v>
                </c:pt>
                <c:pt idx="10510">
                  <c:v>0.8209367080156027</c:v>
                </c:pt>
                <c:pt idx="10511">
                  <c:v>0.82101754282932593</c:v>
                </c:pt>
                <c:pt idx="10512">
                  <c:v>0.82109636793773566</c:v>
                </c:pt>
                <c:pt idx="10513">
                  <c:v>0.82117692362572092</c:v>
                </c:pt>
                <c:pt idx="10514">
                  <c:v>0.82125530213294962</c:v>
                </c:pt>
                <c:pt idx="10515">
                  <c:v>0.82133675102329651</c:v>
                </c:pt>
                <c:pt idx="10516">
                  <c:v>0.82141490622993474</c:v>
                </c:pt>
                <c:pt idx="10517">
                  <c:v>0.82149389881378743</c:v>
                </c:pt>
                <c:pt idx="10518">
                  <c:v>0.82157283557249228</c:v>
                </c:pt>
                <c:pt idx="10519">
                  <c:v>0.82165417281254383</c:v>
                </c:pt>
                <c:pt idx="10520">
                  <c:v>0.82173467267538169</c:v>
                </c:pt>
                <c:pt idx="10521">
                  <c:v>0.82181327448320074</c:v>
                </c:pt>
                <c:pt idx="10522">
                  <c:v>0.82189204376646263</c:v>
                </c:pt>
                <c:pt idx="10523">
                  <c:v>0.82197153877664353</c:v>
                </c:pt>
                <c:pt idx="10524">
                  <c:v>0.82205388086935183</c:v>
                </c:pt>
                <c:pt idx="10525">
                  <c:v>0.82213265015261394</c:v>
                </c:pt>
                <c:pt idx="10526">
                  <c:v>0.82221091700954763</c:v>
                </c:pt>
                <c:pt idx="10527">
                  <c:v>0.82229002124369543</c:v>
                </c:pt>
                <c:pt idx="10528">
                  <c:v>0.82236973955446668</c:v>
                </c:pt>
                <c:pt idx="10529">
                  <c:v>0.82244850883772858</c:v>
                </c:pt>
                <c:pt idx="10530">
                  <c:v>0.82253135335676542</c:v>
                </c:pt>
                <c:pt idx="10531">
                  <c:v>0.82261023429032265</c:v>
                </c:pt>
                <c:pt idx="10532">
                  <c:v>0.82269157153037453</c:v>
                </c:pt>
                <c:pt idx="10533">
                  <c:v>0.82277112236570271</c:v>
                </c:pt>
                <c:pt idx="10534">
                  <c:v>0.82285028242499791</c:v>
                </c:pt>
                <c:pt idx="10535">
                  <c:v>0.8229316754901973</c:v>
                </c:pt>
                <c:pt idx="10536">
                  <c:v>0.8230108913746399</c:v>
                </c:pt>
                <c:pt idx="10537">
                  <c:v>0.8230904422099683</c:v>
                </c:pt>
                <c:pt idx="10538">
                  <c:v>0.82316759256394978</c:v>
                </c:pt>
                <c:pt idx="10539">
                  <c:v>0.82324652932265441</c:v>
                </c:pt>
                <c:pt idx="10540">
                  <c:v>0.8233247403544407</c:v>
                </c:pt>
                <c:pt idx="10541">
                  <c:v>0.82340457031550729</c:v>
                </c:pt>
                <c:pt idx="10542">
                  <c:v>0.82348473522745902</c:v>
                </c:pt>
                <c:pt idx="10543">
                  <c:v>0.82356439771308287</c:v>
                </c:pt>
                <c:pt idx="10544">
                  <c:v>0.82364366942267342</c:v>
                </c:pt>
                <c:pt idx="10545">
                  <c:v>0.82372249453108304</c:v>
                </c:pt>
                <c:pt idx="10546">
                  <c:v>0.82380154294008312</c:v>
                </c:pt>
                <c:pt idx="10547">
                  <c:v>0.82388321513102014</c:v>
                </c:pt>
                <c:pt idx="10548">
                  <c:v>0.82396231936516773</c:v>
                </c:pt>
                <c:pt idx="10549">
                  <c:v>0.82404108864842995</c:v>
                </c:pt>
                <c:pt idx="10550">
                  <c:v>0.8241220351124483</c:v>
                </c:pt>
                <c:pt idx="10551">
                  <c:v>0.82420303740161449</c:v>
                </c:pt>
                <c:pt idx="10552">
                  <c:v>0.82428359308959964</c:v>
                </c:pt>
                <c:pt idx="10553">
                  <c:v>0.82436386965184671</c:v>
                </c:pt>
                <c:pt idx="10554">
                  <c:v>0.82444414621409412</c:v>
                </c:pt>
                <c:pt idx="10555">
                  <c:v>0.82452531597870282</c:v>
                </c:pt>
                <c:pt idx="10556">
                  <c:v>0.82460469933858871</c:v>
                </c:pt>
                <c:pt idx="10557">
                  <c:v>0.82468452929965486</c:v>
                </c:pt>
                <c:pt idx="10558">
                  <c:v>0.82476491751219749</c:v>
                </c:pt>
                <c:pt idx="10559">
                  <c:v>0.82484469164811636</c:v>
                </c:pt>
                <c:pt idx="10560">
                  <c:v>0.82492636383905338</c:v>
                </c:pt>
                <c:pt idx="10561">
                  <c:v>0.82500557972349631</c:v>
                </c:pt>
                <c:pt idx="10562">
                  <c:v>0.82508485143308674</c:v>
                </c:pt>
                <c:pt idx="10563">
                  <c:v>0.82516574207195748</c:v>
                </c:pt>
                <c:pt idx="10564">
                  <c:v>0.82524613028449989</c:v>
                </c:pt>
                <c:pt idx="10565">
                  <c:v>0.82532579277012363</c:v>
                </c:pt>
                <c:pt idx="10566">
                  <c:v>0.82540657175869891</c:v>
                </c:pt>
                <c:pt idx="10567">
                  <c:v>0.8254867924957987</c:v>
                </c:pt>
                <c:pt idx="10568">
                  <c:v>0.82556690158260293</c:v>
                </c:pt>
                <c:pt idx="10569">
                  <c:v>0.82564433106232282</c:v>
                </c:pt>
                <c:pt idx="10570">
                  <c:v>0.82570116106257851</c:v>
                </c:pt>
                <c:pt idx="10571">
                  <c:v>0.82578154927512082</c:v>
                </c:pt>
                <c:pt idx="10572">
                  <c:v>0.82586210496310597</c:v>
                </c:pt>
                <c:pt idx="10573">
                  <c:v>0.82594165579843459</c:v>
                </c:pt>
                <c:pt idx="10574">
                  <c:v>0.82601986683022033</c:v>
                </c:pt>
                <c:pt idx="10575">
                  <c:v>0.82609830116259675</c:v>
                </c:pt>
                <c:pt idx="10576">
                  <c:v>0.82617796364822049</c:v>
                </c:pt>
                <c:pt idx="10577">
                  <c:v>0.82625137371731283</c:v>
                </c:pt>
                <c:pt idx="10578">
                  <c:v>0.82633237600647902</c:v>
                </c:pt>
                <c:pt idx="10579">
                  <c:v>0.82641120111488864</c:v>
                </c:pt>
                <c:pt idx="10580">
                  <c:v>0.82649309660641634</c:v>
                </c:pt>
                <c:pt idx="10581">
                  <c:v>0.82657203336512119</c:v>
                </c:pt>
                <c:pt idx="10582">
                  <c:v>0.82665069099808819</c:v>
                </c:pt>
                <c:pt idx="10583">
                  <c:v>0.82672895785502165</c:v>
                </c:pt>
                <c:pt idx="10584">
                  <c:v>0.82680800626402173</c:v>
                </c:pt>
                <c:pt idx="10585">
                  <c:v>0.82688649642154577</c:v>
                </c:pt>
                <c:pt idx="10586">
                  <c:v>0.82696783366159754</c:v>
                </c:pt>
                <c:pt idx="10587">
                  <c:v>0.8270468262454499</c:v>
                </c:pt>
                <c:pt idx="10588">
                  <c:v>0.82712827513579679</c:v>
                </c:pt>
                <c:pt idx="10589">
                  <c:v>0.82720827257230589</c:v>
                </c:pt>
                <c:pt idx="10590">
                  <c:v>0.82727632342722879</c:v>
                </c:pt>
                <c:pt idx="10591">
                  <c:v>0.82735509271049112</c:v>
                </c:pt>
                <c:pt idx="10592">
                  <c:v>0.82743397364404825</c:v>
                </c:pt>
                <c:pt idx="10593">
                  <c:v>0.82751631573675644</c:v>
                </c:pt>
                <c:pt idx="10594">
                  <c:v>0.82759620152297064</c:v>
                </c:pt>
                <c:pt idx="10595">
                  <c:v>0.82767642226007054</c:v>
                </c:pt>
                <c:pt idx="10596">
                  <c:v>0.82775602892054634</c:v>
                </c:pt>
                <c:pt idx="10597">
                  <c:v>0.82783479820380856</c:v>
                </c:pt>
                <c:pt idx="10598">
                  <c:v>0.82791367913736558</c:v>
                </c:pt>
                <c:pt idx="10599">
                  <c:v>0.82799350909843228</c:v>
                </c:pt>
                <c:pt idx="10600">
                  <c:v>0.82807311575890807</c:v>
                </c:pt>
                <c:pt idx="10601">
                  <c:v>0.82815149426613699</c:v>
                </c:pt>
                <c:pt idx="10602">
                  <c:v>0.8282323849050075</c:v>
                </c:pt>
                <c:pt idx="10603">
                  <c:v>0.82831065176194119</c:v>
                </c:pt>
                <c:pt idx="10604">
                  <c:v>0.82838975599608899</c:v>
                </c:pt>
                <c:pt idx="10605">
                  <c:v>0.82846841362905599</c:v>
                </c:pt>
                <c:pt idx="10606">
                  <c:v>0.82854958339366469</c:v>
                </c:pt>
                <c:pt idx="10607">
                  <c:v>0.82862985995591198</c:v>
                </c:pt>
                <c:pt idx="10608">
                  <c:v>0.82870907584035469</c:v>
                </c:pt>
                <c:pt idx="10609">
                  <c:v>0.82878890580142117</c:v>
                </c:pt>
                <c:pt idx="10610">
                  <c:v>0.82887029886662045</c:v>
                </c:pt>
                <c:pt idx="10611">
                  <c:v>0.82895191523241007</c:v>
                </c:pt>
                <c:pt idx="10612">
                  <c:v>0.82903286169642842</c:v>
                </c:pt>
                <c:pt idx="10613">
                  <c:v>0.82911179845513339</c:v>
                </c:pt>
                <c:pt idx="10614">
                  <c:v>0.82919252161856138</c:v>
                </c:pt>
                <c:pt idx="10615">
                  <c:v>0.82925755791551392</c:v>
                </c:pt>
                <c:pt idx="10616">
                  <c:v>0.82933615972333308</c:v>
                </c:pt>
                <c:pt idx="10617">
                  <c:v>0.8294149848317427</c:v>
                </c:pt>
                <c:pt idx="10618">
                  <c:v>0.8294964337220897</c:v>
                </c:pt>
                <c:pt idx="10619">
                  <c:v>0.82957743601125578</c:v>
                </c:pt>
                <c:pt idx="10620">
                  <c:v>0.82965704267173179</c:v>
                </c:pt>
                <c:pt idx="10621">
                  <c:v>0.82973804496089787</c:v>
                </c:pt>
                <c:pt idx="10622">
                  <c:v>0.82981670259386464</c:v>
                </c:pt>
                <c:pt idx="10623">
                  <c:v>0.82989742575729253</c:v>
                </c:pt>
                <c:pt idx="10624">
                  <c:v>0.82997457611127434</c:v>
                </c:pt>
                <c:pt idx="10625">
                  <c:v>0.8300519497658464</c:v>
                </c:pt>
                <c:pt idx="10626">
                  <c:v>0.8301295467210088</c:v>
                </c:pt>
                <c:pt idx="10627">
                  <c:v>0.83020920920663255</c:v>
                </c:pt>
                <c:pt idx="10628">
                  <c:v>0.83028870421681333</c:v>
                </c:pt>
                <c:pt idx="10629">
                  <c:v>0.83037015310716011</c:v>
                </c:pt>
                <c:pt idx="10630">
                  <c:v>0.83044948064189839</c:v>
                </c:pt>
                <c:pt idx="10631">
                  <c:v>0.83052663099587987</c:v>
                </c:pt>
                <c:pt idx="10632">
                  <c:v>0.83060914056403101</c:v>
                </c:pt>
                <c:pt idx="10633">
                  <c:v>0.83069075692982064</c:v>
                </c:pt>
                <c:pt idx="10634">
                  <c:v>0.83076919126219684</c:v>
                </c:pt>
                <c:pt idx="10635">
                  <c:v>0.83084896539811581</c:v>
                </c:pt>
                <c:pt idx="10636">
                  <c:v>0.83092896283462503</c:v>
                </c:pt>
                <c:pt idx="10637">
                  <c:v>0.83100661561493505</c:v>
                </c:pt>
                <c:pt idx="10638">
                  <c:v>0.8310895717842669</c:v>
                </c:pt>
                <c:pt idx="10639">
                  <c:v>0.83116945757048133</c:v>
                </c:pt>
                <c:pt idx="10640">
                  <c:v>0.83124861762977664</c:v>
                </c:pt>
                <c:pt idx="10641">
                  <c:v>0.83132973156923762</c:v>
                </c:pt>
                <c:pt idx="10642">
                  <c:v>0.83141151541046987</c:v>
                </c:pt>
                <c:pt idx="10643">
                  <c:v>0.8314879958626803</c:v>
                </c:pt>
                <c:pt idx="10644">
                  <c:v>0.83156888650155125</c:v>
                </c:pt>
                <c:pt idx="10645">
                  <c:v>0.83164988879071744</c:v>
                </c:pt>
                <c:pt idx="10646">
                  <c:v>0.83173150515650685</c:v>
                </c:pt>
                <c:pt idx="10647">
                  <c:v>0.83181161424331151</c:v>
                </c:pt>
                <c:pt idx="10648">
                  <c:v>0.83189412381146255</c:v>
                </c:pt>
                <c:pt idx="10649">
                  <c:v>0.83197590765269502</c:v>
                </c:pt>
                <c:pt idx="10650">
                  <c:v>0.83205545848802343</c:v>
                </c:pt>
                <c:pt idx="10651">
                  <c:v>0.8321381355316172</c:v>
                </c:pt>
                <c:pt idx="10652">
                  <c:v>0.8322196960722591</c:v>
                </c:pt>
                <c:pt idx="10653">
                  <c:v>0.83229896778184953</c:v>
                </c:pt>
                <c:pt idx="10654">
                  <c:v>0.8323782953165878</c:v>
                </c:pt>
                <c:pt idx="10655">
                  <c:v>0.83245873935427761</c:v>
                </c:pt>
                <c:pt idx="10656">
                  <c:v>0.83253912756681991</c:v>
                </c:pt>
                <c:pt idx="10657">
                  <c:v>0.83261851092670558</c:v>
                </c:pt>
                <c:pt idx="10658">
                  <c:v>0.83269666613334403</c:v>
                </c:pt>
                <c:pt idx="10659">
                  <c:v>0.83277794754824808</c:v>
                </c:pt>
                <c:pt idx="10660">
                  <c:v>0.83285889401226643</c:v>
                </c:pt>
                <c:pt idx="10661">
                  <c:v>0.83293855649789028</c:v>
                </c:pt>
                <c:pt idx="10662">
                  <c:v>0.83301816315836608</c:v>
                </c:pt>
                <c:pt idx="10663">
                  <c:v>0.83309531351234778</c:v>
                </c:pt>
                <c:pt idx="10664">
                  <c:v>0.83317586920033282</c:v>
                </c:pt>
                <c:pt idx="10665">
                  <c:v>0.83325352198064273</c:v>
                </c:pt>
                <c:pt idx="10666">
                  <c:v>0.83333351941715217</c:v>
                </c:pt>
                <c:pt idx="10667">
                  <c:v>0.83341424258058028</c:v>
                </c:pt>
                <c:pt idx="10668">
                  <c:v>0.83349463079312269</c:v>
                </c:pt>
                <c:pt idx="10669">
                  <c:v>0.8335746282296318</c:v>
                </c:pt>
                <c:pt idx="10670">
                  <c:v>0.83365200188420374</c:v>
                </c:pt>
                <c:pt idx="10671">
                  <c:v>0.83373300417336993</c:v>
                </c:pt>
                <c:pt idx="10672">
                  <c:v>0.83381177345663204</c:v>
                </c:pt>
                <c:pt idx="10673">
                  <c:v>0.83389031943930392</c:v>
                </c:pt>
                <c:pt idx="10674">
                  <c:v>0.83397009357522278</c:v>
                </c:pt>
                <c:pt idx="10675">
                  <c:v>0.83405009101173189</c:v>
                </c:pt>
                <c:pt idx="10676">
                  <c:v>0.83412986514765086</c:v>
                </c:pt>
                <c:pt idx="10677">
                  <c:v>0.8342088019063556</c:v>
                </c:pt>
                <c:pt idx="10678">
                  <c:v>0.83428734788902736</c:v>
                </c:pt>
                <c:pt idx="10679">
                  <c:v>0.83436645212317528</c:v>
                </c:pt>
                <c:pt idx="10680">
                  <c:v>0.83444522140643718</c:v>
                </c:pt>
                <c:pt idx="10681">
                  <c:v>0.83452354408851825</c:v>
                </c:pt>
                <c:pt idx="10682">
                  <c:v>0.83460309492384677</c:v>
                </c:pt>
                <c:pt idx="10683">
                  <c:v>0.83467181568054105</c:v>
                </c:pt>
                <c:pt idx="10684">
                  <c:v>0.83475058496380294</c:v>
                </c:pt>
                <c:pt idx="10685">
                  <c:v>0.83482952172250779</c:v>
                </c:pt>
                <c:pt idx="10686">
                  <c:v>0.83491080313741173</c:v>
                </c:pt>
                <c:pt idx="10687">
                  <c:v>0.8349933127055631</c:v>
                </c:pt>
                <c:pt idx="10688">
                  <c:v>0.83507224946426772</c:v>
                </c:pt>
                <c:pt idx="10689">
                  <c:v>0.83515101874752995</c:v>
                </c:pt>
                <c:pt idx="10690">
                  <c:v>0.83523140696007236</c:v>
                </c:pt>
                <c:pt idx="10691">
                  <c:v>0.83531190682290979</c:v>
                </c:pt>
                <c:pt idx="10692">
                  <c:v>0.83539441639106116</c:v>
                </c:pt>
                <c:pt idx="10693">
                  <c:v>0.83547324149947089</c:v>
                </c:pt>
                <c:pt idx="10694">
                  <c:v>0.83555279233479918</c:v>
                </c:pt>
                <c:pt idx="10695">
                  <c:v>0.83563167326835663</c:v>
                </c:pt>
                <c:pt idx="10696">
                  <c:v>0.83571189400545609</c:v>
                </c:pt>
                <c:pt idx="10697">
                  <c:v>0.83577536719827605</c:v>
                </c:pt>
                <c:pt idx="10698">
                  <c:v>0.83585609036170383</c:v>
                </c:pt>
                <c:pt idx="10699">
                  <c:v>0.83593670187483649</c:v>
                </c:pt>
                <c:pt idx="10700">
                  <c:v>0.83601591775927953</c:v>
                </c:pt>
                <c:pt idx="10701">
                  <c:v>0.83609758995021644</c:v>
                </c:pt>
                <c:pt idx="10702">
                  <c:v>0.8361776432118736</c:v>
                </c:pt>
                <c:pt idx="10703">
                  <c:v>0.83625747317293986</c:v>
                </c:pt>
                <c:pt idx="10704">
                  <c:v>0.83633557255443081</c:v>
                </c:pt>
                <c:pt idx="10705">
                  <c:v>0.83641439766284043</c:v>
                </c:pt>
                <c:pt idx="10706">
                  <c:v>0.83649294364551219</c:v>
                </c:pt>
                <c:pt idx="10707">
                  <c:v>0.83657260613113582</c:v>
                </c:pt>
                <c:pt idx="10708">
                  <c:v>0.83665137541439805</c:v>
                </c:pt>
                <c:pt idx="10709">
                  <c:v>0.83673271265444971</c:v>
                </c:pt>
                <c:pt idx="10710">
                  <c:v>0.83681164941315456</c:v>
                </c:pt>
                <c:pt idx="10711">
                  <c:v>0.8368933774292393</c:v>
                </c:pt>
                <c:pt idx="10712">
                  <c:v>0.83696728992466007</c:v>
                </c:pt>
                <c:pt idx="10713">
                  <c:v>0.83704734318631702</c:v>
                </c:pt>
                <c:pt idx="10714">
                  <c:v>0.83712633577016948</c:v>
                </c:pt>
                <c:pt idx="10715">
                  <c:v>0.83720566330490753</c:v>
                </c:pt>
                <c:pt idx="10716">
                  <c:v>0.83728649811863076</c:v>
                </c:pt>
                <c:pt idx="10717">
                  <c:v>0.83736409507379328</c:v>
                </c:pt>
                <c:pt idx="10718">
                  <c:v>0.83744481823722128</c:v>
                </c:pt>
                <c:pt idx="10719">
                  <c:v>0.8375252622749112</c:v>
                </c:pt>
                <c:pt idx="10720">
                  <c:v>0.83760269175463087</c:v>
                </c:pt>
                <c:pt idx="10721">
                  <c:v>0.83768408481983003</c:v>
                </c:pt>
                <c:pt idx="10722">
                  <c:v>0.83775364295373844</c:v>
                </c:pt>
                <c:pt idx="10723">
                  <c:v>0.83783498019378999</c:v>
                </c:pt>
                <c:pt idx="10724">
                  <c:v>0.83791737811164579</c:v>
                </c:pt>
                <c:pt idx="10725">
                  <c:v>0.83799592409431778</c:v>
                </c:pt>
                <c:pt idx="10726">
                  <c:v>0.83807564240508914</c:v>
                </c:pt>
                <c:pt idx="10727">
                  <c:v>0.83815742624632139</c:v>
                </c:pt>
                <c:pt idx="10728">
                  <c:v>0.83823725620738787</c:v>
                </c:pt>
                <c:pt idx="10729">
                  <c:v>0.83831876092288216</c:v>
                </c:pt>
                <c:pt idx="10730">
                  <c:v>0.83839881418453921</c:v>
                </c:pt>
                <c:pt idx="10731">
                  <c:v>0.83847920239708162</c:v>
                </c:pt>
                <c:pt idx="10732">
                  <c:v>0.83855802750549113</c:v>
                </c:pt>
                <c:pt idx="10733">
                  <c:v>0.83863936474554268</c:v>
                </c:pt>
                <c:pt idx="10734">
                  <c:v>0.8387193621820519</c:v>
                </c:pt>
                <c:pt idx="10735">
                  <c:v>0.838792548950554</c:v>
                </c:pt>
                <c:pt idx="10736">
                  <c:v>0.83887427696663874</c:v>
                </c:pt>
                <c:pt idx="10737">
                  <c:v>0.83895282294931062</c:v>
                </c:pt>
                <c:pt idx="10738">
                  <c:v>0.83903181553316319</c:v>
                </c:pt>
                <c:pt idx="10739">
                  <c:v>0.83911438092646151</c:v>
                </c:pt>
                <c:pt idx="10740">
                  <c:v>0.83919426671267583</c:v>
                </c:pt>
                <c:pt idx="10741">
                  <c:v>0.83927353842226626</c:v>
                </c:pt>
                <c:pt idx="10742">
                  <c:v>0.83935515478805578</c:v>
                </c:pt>
                <c:pt idx="10743">
                  <c:v>0.83943392407131778</c:v>
                </c:pt>
                <c:pt idx="10744">
                  <c:v>0.83951453558445066</c:v>
                </c:pt>
                <c:pt idx="10745">
                  <c:v>0.83959643107597814</c:v>
                </c:pt>
                <c:pt idx="10746">
                  <c:v>0.83967520035924048</c:v>
                </c:pt>
                <c:pt idx="10747">
                  <c:v>0.83975664924958715</c:v>
                </c:pt>
                <c:pt idx="10748">
                  <c:v>0.83983832144052428</c:v>
                </c:pt>
                <c:pt idx="10749">
                  <c:v>0.83991563926994872</c:v>
                </c:pt>
                <c:pt idx="10750">
                  <c:v>0.83999563670645805</c:v>
                </c:pt>
                <c:pt idx="10751">
                  <c:v>0.84007608074414797</c:v>
                </c:pt>
                <c:pt idx="10752">
                  <c:v>0.84015445925137688</c:v>
                </c:pt>
                <c:pt idx="10753">
                  <c:v>0.84023401008670517</c:v>
                </c:pt>
                <c:pt idx="10754">
                  <c:v>0.84031607305367562</c:v>
                </c:pt>
                <c:pt idx="10755">
                  <c:v>0.84039785689490798</c:v>
                </c:pt>
                <c:pt idx="10756">
                  <c:v>0.84047807763200755</c:v>
                </c:pt>
                <c:pt idx="10757">
                  <c:v>0.84055807506851687</c:v>
                </c:pt>
                <c:pt idx="10758">
                  <c:v>0.8406400263851922</c:v>
                </c:pt>
                <c:pt idx="10759">
                  <c:v>0.84071812576668259</c:v>
                </c:pt>
                <c:pt idx="10760">
                  <c:v>0.84079795572774918</c:v>
                </c:pt>
                <c:pt idx="10761">
                  <c:v>0.84087733908763462</c:v>
                </c:pt>
                <c:pt idx="10762">
                  <c:v>0.84095549429427341</c:v>
                </c:pt>
                <c:pt idx="10763">
                  <c:v>0.84103532425533967</c:v>
                </c:pt>
                <c:pt idx="10764">
                  <c:v>0.84111604741876755</c:v>
                </c:pt>
                <c:pt idx="10765">
                  <c:v>0.84119626815586723</c:v>
                </c:pt>
                <c:pt idx="10766">
                  <c:v>0.84127799617195198</c:v>
                </c:pt>
                <c:pt idx="10767">
                  <c:v>0.84135799360846131</c:v>
                </c:pt>
                <c:pt idx="10768">
                  <c:v>0.84143933084851275</c:v>
                </c:pt>
                <c:pt idx="10769">
                  <c:v>0.84151798848147963</c:v>
                </c:pt>
                <c:pt idx="10770">
                  <c:v>0.84159608786297047</c:v>
                </c:pt>
                <c:pt idx="10771">
                  <c:v>0.84167575034859454</c:v>
                </c:pt>
                <c:pt idx="10772">
                  <c:v>0.84175669681261267</c:v>
                </c:pt>
                <c:pt idx="10773">
                  <c:v>0.84183462871866077</c:v>
                </c:pt>
                <c:pt idx="10774">
                  <c:v>0.8419134538270705</c:v>
                </c:pt>
                <c:pt idx="10775">
                  <c:v>0.84199328378813698</c:v>
                </c:pt>
                <c:pt idx="10776">
                  <c:v>0.84207445355274591</c:v>
                </c:pt>
                <c:pt idx="10777">
                  <c:v>0.84215562331735461</c:v>
                </c:pt>
                <c:pt idx="10778">
                  <c:v>0.84223617900533965</c:v>
                </c:pt>
                <c:pt idx="10779">
                  <c:v>0.84231377596050228</c:v>
                </c:pt>
                <c:pt idx="10780">
                  <c:v>0.84239343844612613</c:v>
                </c:pt>
                <c:pt idx="10781">
                  <c:v>0.84247326840719261</c:v>
                </c:pt>
                <c:pt idx="10782">
                  <c:v>0.84255203769045461</c:v>
                </c:pt>
                <c:pt idx="10783">
                  <c:v>0.84263382153168698</c:v>
                </c:pt>
                <c:pt idx="10784">
                  <c:v>0.8427130374161298</c:v>
                </c:pt>
                <c:pt idx="10785">
                  <c:v>0.84279202999998215</c:v>
                </c:pt>
                <c:pt idx="10786">
                  <c:v>0.8428705759826538</c:v>
                </c:pt>
                <c:pt idx="10787">
                  <c:v>0.84295057341916324</c:v>
                </c:pt>
                <c:pt idx="10788">
                  <c:v>0.84302923105213012</c:v>
                </c:pt>
                <c:pt idx="10789">
                  <c:v>0.84310894936290137</c:v>
                </c:pt>
                <c:pt idx="10790">
                  <c:v>0.84318922592514867</c:v>
                </c:pt>
                <c:pt idx="10791">
                  <c:v>0.84326788355811555</c:v>
                </c:pt>
                <c:pt idx="10792">
                  <c:v>0.84334771351918214</c:v>
                </c:pt>
                <c:pt idx="10793">
                  <c:v>0.84342748765510089</c:v>
                </c:pt>
                <c:pt idx="10794">
                  <c:v>0.8435067035395436</c:v>
                </c:pt>
                <c:pt idx="10795">
                  <c:v>0.84356732964983616</c:v>
                </c:pt>
                <c:pt idx="10796">
                  <c:v>0.84364877854018316</c:v>
                </c:pt>
                <c:pt idx="10797">
                  <c:v>0.84372978082934902</c:v>
                </c:pt>
                <c:pt idx="10798">
                  <c:v>0.84381072729336759</c:v>
                </c:pt>
                <c:pt idx="10799">
                  <c:v>0.84389111550591001</c:v>
                </c:pt>
                <c:pt idx="10800">
                  <c:v>0.84397150371845231</c:v>
                </c:pt>
                <c:pt idx="10801">
                  <c:v>0.84405055212745239</c:v>
                </c:pt>
                <c:pt idx="10802">
                  <c:v>0.84412865150894323</c:v>
                </c:pt>
                <c:pt idx="10803">
                  <c:v>0.84420714166646726</c:v>
                </c:pt>
                <c:pt idx="10804">
                  <c:v>0.84428819978078073</c:v>
                </c:pt>
                <c:pt idx="10805">
                  <c:v>0.84436953702083262</c:v>
                </c:pt>
                <c:pt idx="10806">
                  <c:v>0.84443340098968567</c:v>
                </c:pt>
                <c:pt idx="10807">
                  <c:v>0.84451256104898065</c:v>
                </c:pt>
                <c:pt idx="10808">
                  <c:v>0.8445913861573906</c:v>
                </c:pt>
                <c:pt idx="10809">
                  <c:v>0.84467311417347546</c:v>
                </c:pt>
                <c:pt idx="10810">
                  <c:v>0.84475445141352701</c:v>
                </c:pt>
                <c:pt idx="10811">
                  <c:v>0.84483517457695478</c:v>
                </c:pt>
                <c:pt idx="10812">
                  <c:v>0.84491673511759668</c:v>
                </c:pt>
                <c:pt idx="10813">
                  <c:v>0.84499589517689211</c:v>
                </c:pt>
                <c:pt idx="10814">
                  <c:v>0.84507684164091057</c:v>
                </c:pt>
                <c:pt idx="10815">
                  <c:v>0.8451556109241728</c:v>
                </c:pt>
                <c:pt idx="10816">
                  <c:v>0.84523544088523883</c:v>
                </c:pt>
                <c:pt idx="10817">
                  <c:v>0.84531476841997699</c:v>
                </c:pt>
                <c:pt idx="10818">
                  <c:v>0.84539532410796203</c:v>
                </c:pt>
                <c:pt idx="10819">
                  <c:v>0.84547615892168548</c:v>
                </c:pt>
                <c:pt idx="10820">
                  <c:v>0.84555570975701366</c:v>
                </c:pt>
                <c:pt idx="10821">
                  <c:v>0.84563526059234229</c:v>
                </c:pt>
                <c:pt idx="10822">
                  <c:v>0.84571553715458969</c:v>
                </c:pt>
                <c:pt idx="10823">
                  <c:v>0.8457927991588664</c:v>
                </c:pt>
                <c:pt idx="10824">
                  <c:v>0.84587413639891806</c:v>
                </c:pt>
                <c:pt idx="10825">
                  <c:v>0.84595374305939397</c:v>
                </c:pt>
                <c:pt idx="10826">
                  <c:v>0.84603647592813558</c:v>
                </c:pt>
                <c:pt idx="10827">
                  <c:v>0.84611781316818724</c:v>
                </c:pt>
                <c:pt idx="10828">
                  <c:v>0.84618960430799928</c:v>
                </c:pt>
                <c:pt idx="10829">
                  <c:v>0.84627015999598443</c:v>
                </c:pt>
                <c:pt idx="10830">
                  <c:v>0.84635054820852673</c:v>
                </c:pt>
                <c:pt idx="10831">
                  <c:v>0.84643255535034934</c:v>
                </c:pt>
                <c:pt idx="10832">
                  <c:v>0.84651182705993988</c:v>
                </c:pt>
                <c:pt idx="10833">
                  <c:v>0.84657764490895882</c:v>
                </c:pt>
                <c:pt idx="10834">
                  <c:v>0.84665730739458289</c:v>
                </c:pt>
                <c:pt idx="10835">
                  <c:v>0.8467373606562395</c:v>
                </c:pt>
                <c:pt idx="10836">
                  <c:v>0.84681797216937249</c:v>
                </c:pt>
                <c:pt idx="10837">
                  <c:v>0.84689958853516201</c:v>
                </c:pt>
                <c:pt idx="10838">
                  <c:v>0.84697964179681873</c:v>
                </c:pt>
                <c:pt idx="10839">
                  <c:v>0.8470590809818519</c:v>
                </c:pt>
                <c:pt idx="10840">
                  <c:v>0.84713812939085187</c:v>
                </c:pt>
                <c:pt idx="10841">
                  <c:v>0.84721667537352363</c:v>
                </c:pt>
                <c:pt idx="10842">
                  <c:v>0.84729555630708109</c:v>
                </c:pt>
                <c:pt idx="10843">
                  <c:v>0.84737655859624683</c:v>
                </c:pt>
                <c:pt idx="10844">
                  <c:v>0.84745800748659383</c:v>
                </c:pt>
                <c:pt idx="10845">
                  <c:v>0.84753677676985573</c:v>
                </c:pt>
                <c:pt idx="10846">
                  <c:v>0.84761794653446465</c:v>
                </c:pt>
                <c:pt idx="10847">
                  <c:v>0.84769649251713663</c:v>
                </c:pt>
                <c:pt idx="10848">
                  <c:v>0.84777609917761232</c:v>
                </c:pt>
                <c:pt idx="10849">
                  <c:v>0.84785425438425088</c:v>
                </c:pt>
                <c:pt idx="10850">
                  <c:v>0.84793419599561237</c:v>
                </c:pt>
                <c:pt idx="10851">
                  <c:v>0.84799197502337742</c:v>
                </c:pt>
                <c:pt idx="10852">
                  <c:v>0.8480722515856246</c:v>
                </c:pt>
                <c:pt idx="10853">
                  <c:v>0.84815079756829626</c:v>
                </c:pt>
                <c:pt idx="10854">
                  <c:v>0.84822979015214861</c:v>
                </c:pt>
                <c:pt idx="10855">
                  <c:v>0.84831112739220027</c:v>
                </c:pt>
                <c:pt idx="10856">
                  <c:v>0.84839307870887559</c:v>
                </c:pt>
                <c:pt idx="10857">
                  <c:v>0.84847201546758033</c:v>
                </c:pt>
                <c:pt idx="10858">
                  <c:v>0.84855346435792689</c:v>
                </c:pt>
                <c:pt idx="10859">
                  <c:v>0.84863552732489766</c:v>
                </c:pt>
                <c:pt idx="10860">
                  <c:v>0.84871552476140666</c:v>
                </c:pt>
                <c:pt idx="10861">
                  <c:v>0.84879379161834045</c:v>
                </c:pt>
                <c:pt idx="10862">
                  <c:v>0.84887345410396409</c:v>
                </c:pt>
                <c:pt idx="10863">
                  <c:v>0.84895373066621138</c:v>
                </c:pt>
                <c:pt idx="10864">
                  <c:v>0.84903545868229602</c:v>
                </c:pt>
                <c:pt idx="10865">
                  <c:v>0.84911573524454331</c:v>
                </c:pt>
                <c:pt idx="10866">
                  <c:v>0.84919338802485322</c:v>
                </c:pt>
                <c:pt idx="10867">
                  <c:v>0.84927455778946215</c:v>
                </c:pt>
                <c:pt idx="10868">
                  <c:v>0.84935327124757665</c:v>
                </c:pt>
                <c:pt idx="10869">
                  <c:v>0.84943310120864302</c:v>
                </c:pt>
                <c:pt idx="10870">
                  <c:v>0.84951360107148066</c:v>
                </c:pt>
                <c:pt idx="10871">
                  <c:v>0.84959499413667983</c:v>
                </c:pt>
                <c:pt idx="10872">
                  <c:v>0.84966036538451839</c:v>
                </c:pt>
                <c:pt idx="10873">
                  <c:v>0.84974226087604576</c:v>
                </c:pt>
                <c:pt idx="10874">
                  <c:v>0.84982432384301632</c:v>
                </c:pt>
                <c:pt idx="10875">
                  <c:v>0.84990370720290176</c:v>
                </c:pt>
                <c:pt idx="10876">
                  <c:v>0.84996572894188438</c:v>
                </c:pt>
                <c:pt idx="10877">
                  <c:v>0.85004673123105023</c:v>
                </c:pt>
                <c:pt idx="10878">
                  <c:v>0.85012773352021642</c:v>
                </c:pt>
                <c:pt idx="10879">
                  <c:v>0.85020533047537894</c:v>
                </c:pt>
                <c:pt idx="10880">
                  <c:v>0.85028365315746002</c:v>
                </c:pt>
                <c:pt idx="10881">
                  <c:v>0.85036242244072213</c:v>
                </c:pt>
                <c:pt idx="10882">
                  <c:v>0.85044135919942709</c:v>
                </c:pt>
                <c:pt idx="10883">
                  <c:v>0.85051968188150817</c:v>
                </c:pt>
                <c:pt idx="10884">
                  <c:v>0.85059940019227953</c:v>
                </c:pt>
                <c:pt idx="10885">
                  <c:v>0.85068140733410236</c:v>
                </c:pt>
                <c:pt idx="10886">
                  <c:v>0.85076157224605431</c:v>
                </c:pt>
                <c:pt idx="10887">
                  <c:v>0.85084078813049713</c:v>
                </c:pt>
                <c:pt idx="10888">
                  <c:v>0.85091481227621324</c:v>
                </c:pt>
                <c:pt idx="10889">
                  <c:v>0.8509949213630178</c:v>
                </c:pt>
                <c:pt idx="10890">
                  <c:v>0.85107430472290313</c:v>
                </c:pt>
                <c:pt idx="10891">
                  <c:v>0.85115469293544566</c:v>
                </c:pt>
                <c:pt idx="10892">
                  <c:v>0.85123374134444552</c:v>
                </c:pt>
                <c:pt idx="10893">
                  <c:v>0.85131412955698793</c:v>
                </c:pt>
                <c:pt idx="10894">
                  <c:v>0.85139273136480742</c:v>
                </c:pt>
                <c:pt idx="10895">
                  <c:v>0.85147373365397361</c:v>
                </c:pt>
                <c:pt idx="10896">
                  <c:v>0.85155350778989225</c:v>
                </c:pt>
                <c:pt idx="10897">
                  <c:v>0.85161865573714013</c:v>
                </c:pt>
                <c:pt idx="10898">
                  <c:v>0.85169826239761615</c:v>
                </c:pt>
                <c:pt idx="10899">
                  <c:v>0.85177736663176373</c:v>
                </c:pt>
                <c:pt idx="10900">
                  <c:v>0.85185786649460149</c:v>
                </c:pt>
                <c:pt idx="10901">
                  <c:v>0.85194043188790003</c:v>
                </c:pt>
                <c:pt idx="10902">
                  <c:v>0.85202132252677121</c:v>
                </c:pt>
                <c:pt idx="10903">
                  <c:v>0.85210176656446102</c:v>
                </c:pt>
                <c:pt idx="10904">
                  <c:v>0.85218064749801825</c:v>
                </c:pt>
                <c:pt idx="10905">
                  <c:v>0.85226064493452758</c:v>
                </c:pt>
                <c:pt idx="10906">
                  <c:v>0.85234242877575972</c:v>
                </c:pt>
                <c:pt idx="10907">
                  <c:v>0.85242130970931707</c:v>
                </c:pt>
                <c:pt idx="10908">
                  <c:v>0.85250130714582639</c:v>
                </c:pt>
                <c:pt idx="10909">
                  <c:v>0.85258203030925428</c:v>
                </c:pt>
                <c:pt idx="10910">
                  <c:v>0.85266381415048675</c:v>
                </c:pt>
                <c:pt idx="10911">
                  <c:v>0.85274409071273383</c:v>
                </c:pt>
                <c:pt idx="10912">
                  <c:v>0.85282392067380053</c:v>
                </c:pt>
                <c:pt idx="10913">
                  <c:v>0.8529027457822097</c:v>
                </c:pt>
                <c:pt idx="10914">
                  <c:v>0.85298464127373752</c:v>
                </c:pt>
                <c:pt idx="10915">
                  <c:v>0.85306469453539446</c:v>
                </c:pt>
                <c:pt idx="10916">
                  <c:v>0.85314586430000339</c:v>
                </c:pt>
                <c:pt idx="10917">
                  <c:v>0.85322636416284059</c:v>
                </c:pt>
                <c:pt idx="10918">
                  <c:v>0.85330558004728352</c:v>
                </c:pt>
                <c:pt idx="10919">
                  <c:v>0.85338490758202157</c:v>
                </c:pt>
                <c:pt idx="10920">
                  <c:v>0.85346618899692528</c:v>
                </c:pt>
                <c:pt idx="10921">
                  <c:v>0.85354361847664539</c:v>
                </c:pt>
                <c:pt idx="10922">
                  <c:v>0.8536223877599074</c:v>
                </c:pt>
                <c:pt idx="10923">
                  <c:v>0.85369953811388932</c:v>
                </c:pt>
                <c:pt idx="10924">
                  <c:v>0.85377908894921739</c:v>
                </c:pt>
                <c:pt idx="10925">
                  <c:v>0.85385858395939818</c:v>
                </c:pt>
                <c:pt idx="10926">
                  <c:v>0.85393724159236484</c:v>
                </c:pt>
                <c:pt idx="10927">
                  <c:v>0.85401841135697387</c:v>
                </c:pt>
                <c:pt idx="10928">
                  <c:v>0.85409840879348331</c:v>
                </c:pt>
                <c:pt idx="10929">
                  <c:v>0.85417913195691098</c:v>
                </c:pt>
                <c:pt idx="10930">
                  <c:v>0.85425868279223938</c:v>
                </c:pt>
                <c:pt idx="10931">
                  <c:v>0.85433784285153469</c:v>
                </c:pt>
                <c:pt idx="10932">
                  <c:v>0.85441689126053466</c:v>
                </c:pt>
                <c:pt idx="10933">
                  <c:v>0.85449800519999597</c:v>
                </c:pt>
                <c:pt idx="10934">
                  <c:v>0.85457777933591461</c:v>
                </c:pt>
                <c:pt idx="10935">
                  <c:v>0.85465755347183381</c:v>
                </c:pt>
                <c:pt idx="10936">
                  <c:v>0.85473827663526181</c:v>
                </c:pt>
                <c:pt idx="10937">
                  <c:v>0.85481749251970462</c:v>
                </c:pt>
                <c:pt idx="10938">
                  <c:v>0.85489441957309587</c:v>
                </c:pt>
                <c:pt idx="10939">
                  <c:v>0.8549744728347527</c:v>
                </c:pt>
                <c:pt idx="10940">
                  <c:v>0.85505313046771947</c:v>
                </c:pt>
                <c:pt idx="10941">
                  <c:v>0.85513296042878584</c:v>
                </c:pt>
                <c:pt idx="10942">
                  <c:v>0.85521245543896651</c:v>
                </c:pt>
                <c:pt idx="10943">
                  <c:v>0.85529362520357566</c:v>
                </c:pt>
                <c:pt idx="10944">
                  <c:v>0.85537250613713278</c:v>
                </c:pt>
                <c:pt idx="10945">
                  <c:v>0.8554517778467231</c:v>
                </c:pt>
                <c:pt idx="10946">
                  <c:v>0.8555304913048376</c:v>
                </c:pt>
                <c:pt idx="10947">
                  <c:v>0.85561048874134682</c:v>
                </c:pt>
                <c:pt idx="10948">
                  <c:v>0.8556905978281516</c:v>
                </c:pt>
                <c:pt idx="10949">
                  <c:v>0.85577210254364577</c:v>
                </c:pt>
                <c:pt idx="10950">
                  <c:v>0.85585098347720301</c:v>
                </c:pt>
                <c:pt idx="10951">
                  <c:v>0.85592952945987488</c:v>
                </c:pt>
                <c:pt idx="10952">
                  <c:v>0.85601081087477882</c:v>
                </c:pt>
                <c:pt idx="10953">
                  <c:v>0.8560894685077457</c:v>
                </c:pt>
                <c:pt idx="10954">
                  <c:v>0.85616985672028811</c:v>
                </c:pt>
                <c:pt idx="10955">
                  <c:v>0.85625236628843915</c:v>
                </c:pt>
                <c:pt idx="10956">
                  <c:v>0.85633275450098167</c:v>
                </c:pt>
                <c:pt idx="10957">
                  <c:v>0.85641174708483403</c:v>
                </c:pt>
                <c:pt idx="10958">
                  <c:v>0.85649012559206272</c:v>
                </c:pt>
                <c:pt idx="10959">
                  <c:v>0.85656945312680088</c:v>
                </c:pt>
                <c:pt idx="10960">
                  <c:v>0.85665218599554238</c:v>
                </c:pt>
                <c:pt idx="10961">
                  <c:v>0.8567330208092655</c:v>
                </c:pt>
                <c:pt idx="10962">
                  <c:v>0.85681156679193737</c:v>
                </c:pt>
                <c:pt idx="10963">
                  <c:v>0.85689050355064234</c:v>
                </c:pt>
                <c:pt idx="10964">
                  <c:v>0.85697050098715144</c:v>
                </c:pt>
                <c:pt idx="10965">
                  <c:v>0.85705122415057966</c:v>
                </c:pt>
                <c:pt idx="10966">
                  <c:v>0.8571289885811848</c:v>
                </c:pt>
                <c:pt idx="10967">
                  <c:v>0.85721133067389332</c:v>
                </c:pt>
                <c:pt idx="10968">
                  <c:v>0.85729177471158324</c:v>
                </c:pt>
                <c:pt idx="10969">
                  <c:v>0.85737020904395944</c:v>
                </c:pt>
                <c:pt idx="10970">
                  <c:v>0.85745255113666763</c:v>
                </c:pt>
                <c:pt idx="10971">
                  <c:v>0.85753232527258672</c:v>
                </c:pt>
                <c:pt idx="10972">
                  <c:v>0.85761288096057209</c:v>
                </c:pt>
                <c:pt idx="10973">
                  <c:v>0.85769466480180434</c:v>
                </c:pt>
                <c:pt idx="10974">
                  <c:v>0.85776634429132126</c:v>
                </c:pt>
                <c:pt idx="10975">
                  <c:v>0.85784528105002622</c:v>
                </c:pt>
                <c:pt idx="10976">
                  <c:v>0.8579239386829931</c:v>
                </c:pt>
                <c:pt idx="10977">
                  <c:v>0.85800527592304465</c:v>
                </c:pt>
                <c:pt idx="10978">
                  <c:v>0.85808477093322544</c:v>
                </c:pt>
                <c:pt idx="10979">
                  <c:v>0.8581645450691443</c:v>
                </c:pt>
                <c:pt idx="10980">
                  <c:v>0.85824549153316299</c:v>
                </c:pt>
                <c:pt idx="10981">
                  <c:v>0.85832442829186761</c:v>
                </c:pt>
                <c:pt idx="10982">
                  <c:v>0.85840375582660555</c:v>
                </c:pt>
                <c:pt idx="10983">
                  <c:v>0.85848475811577174</c:v>
                </c:pt>
                <c:pt idx="10984">
                  <c:v>0.85856335992359101</c:v>
                </c:pt>
                <c:pt idx="10985">
                  <c:v>0.85864335736010045</c:v>
                </c:pt>
                <c:pt idx="10986">
                  <c:v>0.85872301984572408</c:v>
                </c:pt>
                <c:pt idx="10987">
                  <c:v>0.85880245903075714</c:v>
                </c:pt>
                <c:pt idx="10988">
                  <c:v>0.85888178656549541</c:v>
                </c:pt>
                <c:pt idx="10989">
                  <c:v>0.85896295633010411</c:v>
                </c:pt>
                <c:pt idx="10990">
                  <c:v>0.85904178143851373</c:v>
                </c:pt>
                <c:pt idx="10991">
                  <c:v>0.85912060654692346</c:v>
                </c:pt>
                <c:pt idx="10992">
                  <c:v>0.859203171940222</c:v>
                </c:pt>
                <c:pt idx="10993">
                  <c:v>0.85928182957318922</c:v>
                </c:pt>
                <c:pt idx="10994">
                  <c:v>0.85936065468159883</c:v>
                </c:pt>
                <c:pt idx="10995">
                  <c:v>0.85943953561515607</c:v>
                </c:pt>
                <c:pt idx="10996">
                  <c:v>0.85951997965284599</c:v>
                </c:pt>
                <c:pt idx="10997">
                  <c:v>0.8595982465097799</c:v>
                </c:pt>
                <c:pt idx="10998">
                  <c:v>0.85967896967320756</c:v>
                </c:pt>
                <c:pt idx="10999">
                  <c:v>0.85975751565587943</c:v>
                </c:pt>
                <c:pt idx="11000">
                  <c:v>0.85983734561694558</c:v>
                </c:pt>
                <c:pt idx="11001">
                  <c:v>0.85992030178627754</c:v>
                </c:pt>
                <c:pt idx="11002">
                  <c:v>0.86000169485147693</c:v>
                </c:pt>
                <c:pt idx="11003">
                  <c:v>0.86008146898739568</c:v>
                </c:pt>
                <c:pt idx="11004">
                  <c:v>0.8601638110801042</c:v>
                </c:pt>
                <c:pt idx="11005">
                  <c:v>0.8602436968663183</c:v>
                </c:pt>
                <c:pt idx="11006">
                  <c:v>0.86032397342856559</c:v>
                </c:pt>
                <c:pt idx="11007">
                  <c:v>0.86040458494169803</c:v>
                </c:pt>
                <c:pt idx="11008">
                  <c:v>0.86048274014833659</c:v>
                </c:pt>
                <c:pt idx="11009">
                  <c:v>0.86056346331176448</c:v>
                </c:pt>
                <c:pt idx="11010">
                  <c:v>0.86064530297814479</c:v>
                </c:pt>
                <c:pt idx="11011">
                  <c:v>0.86072546789009663</c:v>
                </c:pt>
                <c:pt idx="11012">
                  <c:v>0.86080462794939183</c:v>
                </c:pt>
                <c:pt idx="11013">
                  <c:v>0.86088417878472001</c:v>
                </c:pt>
                <c:pt idx="11014">
                  <c:v>0.86096311554342497</c:v>
                </c:pt>
                <c:pt idx="11015">
                  <c:v>0.86104177317639186</c:v>
                </c:pt>
                <c:pt idx="11016">
                  <c:v>0.86112143566201571</c:v>
                </c:pt>
                <c:pt idx="11017">
                  <c:v>0.8612031078529524</c:v>
                </c:pt>
                <c:pt idx="11018">
                  <c:v>0.86128165383562449</c:v>
                </c:pt>
                <c:pt idx="11019">
                  <c:v>0.86135880418960609</c:v>
                </c:pt>
                <c:pt idx="11020">
                  <c:v>0.86143785259860628</c:v>
                </c:pt>
                <c:pt idx="11021">
                  <c:v>0.86151528207832573</c:v>
                </c:pt>
                <c:pt idx="11022">
                  <c:v>0.8615977916464771</c:v>
                </c:pt>
                <c:pt idx="11023">
                  <c:v>0.86167711918121492</c:v>
                </c:pt>
                <c:pt idx="11024">
                  <c:v>0.86175873554700455</c:v>
                </c:pt>
                <c:pt idx="11025">
                  <c:v>0.86183951453558028</c:v>
                </c:pt>
                <c:pt idx="11026">
                  <c:v>0.86192023769900816</c:v>
                </c:pt>
                <c:pt idx="11027">
                  <c:v>0.86199950940859871</c:v>
                </c:pt>
                <c:pt idx="11028">
                  <c:v>0.8620783345170081</c:v>
                </c:pt>
                <c:pt idx="11029">
                  <c:v>0.86216084408515925</c:v>
                </c:pt>
                <c:pt idx="11030">
                  <c:v>0.86224033909533992</c:v>
                </c:pt>
                <c:pt idx="11031">
                  <c:v>0.8623208389581779</c:v>
                </c:pt>
                <c:pt idx="11032">
                  <c:v>0.86239977571688253</c:v>
                </c:pt>
                <c:pt idx="11033">
                  <c:v>0.86247899160132524</c:v>
                </c:pt>
                <c:pt idx="11034">
                  <c:v>0.86255787253488281</c:v>
                </c:pt>
                <c:pt idx="11035">
                  <c:v>0.86263786997139169</c:v>
                </c:pt>
                <c:pt idx="11036">
                  <c:v>0.86271954216232893</c:v>
                </c:pt>
                <c:pt idx="11037">
                  <c:v>0.86279836727073866</c:v>
                </c:pt>
                <c:pt idx="11038">
                  <c:v>0.86287741567973875</c:v>
                </c:pt>
                <c:pt idx="11039">
                  <c:v>0.8629547893343108</c:v>
                </c:pt>
                <c:pt idx="11040">
                  <c:v>0.86303311201639199</c:v>
                </c:pt>
                <c:pt idx="11041">
                  <c:v>0.86311188129965399</c:v>
                </c:pt>
                <c:pt idx="11042">
                  <c:v>0.86319059475776849</c:v>
                </c:pt>
                <c:pt idx="11043">
                  <c:v>0.86326964316676869</c:v>
                </c:pt>
                <c:pt idx="11044">
                  <c:v>0.86334930565239243</c:v>
                </c:pt>
                <c:pt idx="11045">
                  <c:v>0.8634279632853592</c:v>
                </c:pt>
                <c:pt idx="11046">
                  <c:v>0.86350835149790151</c:v>
                </c:pt>
                <c:pt idx="11047">
                  <c:v>0.86358812563382059</c:v>
                </c:pt>
                <c:pt idx="11048">
                  <c:v>0.86366678326678747</c:v>
                </c:pt>
                <c:pt idx="11049">
                  <c:v>0.86374544089975436</c:v>
                </c:pt>
                <c:pt idx="11050">
                  <c:v>0.8638254383362638</c:v>
                </c:pt>
                <c:pt idx="11051">
                  <c:v>0.86390504499673959</c:v>
                </c:pt>
                <c:pt idx="11052">
                  <c:v>0.86398459583206766</c:v>
                </c:pt>
                <c:pt idx="11053">
                  <c:v>0.86406358841592013</c:v>
                </c:pt>
                <c:pt idx="11054">
                  <c:v>0.86414475818052916</c:v>
                </c:pt>
                <c:pt idx="11055">
                  <c:v>0.86422386241467686</c:v>
                </c:pt>
                <c:pt idx="11056">
                  <c:v>0.86430391567633369</c:v>
                </c:pt>
                <c:pt idx="11057">
                  <c:v>0.86438290826018604</c:v>
                </c:pt>
                <c:pt idx="11058">
                  <c:v>0.86446273822125241</c:v>
                </c:pt>
                <c:pt idx="11059">
                  <c:v>0.86454094925303859</c:v>
                </c:pt>
                <c:pt idx="11060">
                  <c:v>0.86461949523571036</c:v>
                </c:pt>
                <c:pt idx="11061">
                  <c:v>0.86469971597280992</c:v>
                </c:pt>
                <c:pt idx="11062">
                  <c:v>0.86478010418535223</c:v>
                </c:pt>
                <c:pt idx="11063">
                  <c:v>0.86486071569848522</c:v>
                </c:pt>
                <c:pt idx="11064">
                  <c:v>0.86494037818410885</c:v>
                </c:pt>
                <c:pt idx="11065">
                  <c:v>0.865021659599013</c:v>
                </c:pt>
                <c:pt idx="11066">
                  <c:v>0.86509931237932303</c:v>
                </c:pt>
                <c:pt idx="11067">
                  <c:v>0.86517992389245568</c:v>
                </c:pt>
                <c:pt idx="11068">
                  <c:v>0.86525992132896479</c:v>
                </c:pt>
                <c:pt idx="11069">
                  <c:v>0.86533846731163655</c:v>
                </c:pt>
                <c:pt idx="11070">
                  <c:v>0.86541907882476932</c:v>
                </c:pt>
                <c:pt idx="11071">
                  <c:v>0.86549762480744108</c:v>
                </c:pt>
                <c:pt idx="11072">
                  <c:v>0.86557667321644105</c:v>
                </c:pt>
                <c:pt idx="11073">
                  <c:v>0.86565812210678794</c:v>
                </c:pt>
                <c:pt idx="11074">
                  <c:v>0.86574007342346315</c:v>
                </c:pt>
                <c:pt idx="11075">
                  <c:v>0.86582034998571022</c:v>
                </c:pt>
                <c:pt idx="11076">
                  <c:v>0.86589911926897245</c:v>
                </c:pt>
                <c:pt idx="11077">
                  <c:v>0.86597788855223434</c:v>
                </c:pt>
                <c:pt idx="11078">
                  <c:v>0.86605665783549668</c:v>
                </c:pt>
                <c:pt idx="11079">
                  <c:v>0.86613648779656283</c:v>
                </c:pt>
                <c:pt idx="11080">
                  <c:v>0.86621732261028639</c:v>
                </c:pt>
                <c:pt idx="11081">
                  <c:v>0.86629865985033783</c:v>
                </c:pt>
                <c:pt idx="11082">
                  <c:v>0.86637982961494664</c:v>
                </c:pt>
                <c:pt idx="11083">
                  <c:v>0.8664611668549983</c:v>
                </c:pt>
                <c:pt idx="11084">
                  <c:v>0.86654077351547443</c:v>
                </c:pt>
                <c:pt idx="11085">
                  <c:v>0.86662345055906842</c:v>
                </c:pt>
                <c:pt idx="11086">
                  <c:v>0.86670166159085438</c:v>
                </c:pt>
                <c:pt idx="11087">
                  <c:v>0.86678165902736359</c:v>
                </c:pt>
                <c:pt idx="11088">
                  <c:v>0.86686020501003513</c:v>
                </c:pt>
                <c:pt idx="11089">
                  <c:v>0.86693925341903544</c:v>
                </c:pt>
                <c:pt idx="11090">
                  <c:v>0.86701802270229733</c:v>
                </c:pt>
                <c:pt idx="11091">
                  <c:v>0.86709829926454474</c:v>
                </c:pt>
                <c:pt idx="11092">
                  <c:v>0.86717606369514988</c:v>
                </c:pt>
                <c:pt idx="11093">
                  <c:v>0.86725751258549677</c:v>
                </c:pt>
                <c:pt idx="11094">
                  <c:v>0.86733951972731926</c:v>
                </c:pt>
                <c:pt idx="11095">
                  <c:v>0.86741957298897621</c:v>
                </c:pt>
                <c:pt idx="11096">
                  <c:v>0.86750118935476561</c:v>
                </c:pt>
                <c:pt idx="11097">
                  <c:v>0.86757973533743749</c:v>
                </c:pt>
                <c:pt idx="11098">
                  <c:v>0.86766017937512752</c:v>
                </c:pt>
                <c:pt idx="11099">
                  <c:v>0.86773995351104649</c:v>
                </c:pt>
                <c:pt idx="11100">
                  <c:v>0.86781944852122705</c:v>
                </c:pt>
                <c:pt idx="11101">
                  <c:v>0.86789899935655546</c:v>
                </c:pt>
                <c:pt idx="11102">
                  <c:v>0.86797922009365513</c:v>
                </c:pt>
                <c:pt idx="11103">
                  <c:v>0.86805994325708302</c:v>
                </c:pt>
                <c:pt idx="11104">
                  <c:v>0.86813876836549264</c:v>
                </c:pt>
                <c:pt idx="11105">
                  <c:v>0.86821742599845952</c:v>
                </c:pt>
                <c:pt idx="11106">
                  <c:v>0.8682959719811314</c:v>
                </c:pt>
                <c:pt idx="11107">
                  <c:v>0.86837574611705015</c:v>
                </c:pt>
                <c:pt idx="11108">
                  <c:v>0.86845429209972203</c:v>
                </c:pt>
                <c:pt idx="11109">
                  <c:v>0.86853434536137863</c:v>
                </c:pt>
                <c:pt idx="11110">
                  <c:v>0.86861434279788807</c:v>
                </c:pt>
                <c:pt idx="11111">
                  <c:v>0.8686943402343974</c:v>
                </c:pt>
                <c:pt idx="11112">
                  <c:v>0.86877299786736417</c:v>
                </c:pt>
                <c:pt idx="11113">
                  <c:v>0.8688553957852202</c:v>
                </c:pt>
                <c:pt idx="11114">
                  <c:v>0.86893444419422028</c:v>
                </c:pt>
                <c:pt idx="11115">
                  <c:v>0.86901421833013914</c:v>
                </c:pt>
                <c:pt idx="11116">
                  <c:v>0.86909298761340126</c:v>
                </c:pt>
                <c:pt idx="11117">
                  <c:v>0.86917248262358215</c:v>
                </c:pt>
                <c:pt idx="11118">
                  <c:v>0.86925074948051562</c:v>
                </c:pt>
                <c:pt idx="11119">
                  <c:v>0.8693298537146632</c:v>
                </c:pt>
                <c:pt idx="11120">
                  <c:v>0.86940906959910602</c:v>
                </c:pt>
                <c:pt idx="11121">
                  <c:v>0.86948761558177778</c:v>
                </c:pt>
                <c:pt idx="11122">
                  <c:v>0.86956839457035318</c:v>
                </c:pt>
                <c:pt idx="11123">
                  <c:v>0.86964733132905814</c:v>
                </c:pt>
                <c:pt idx="11124">
                  <c:v>0.86972247197772623</c:v>
                </c:pt>
                <c:pt idx="11125">
                  <c:v>0.86980308349085911</c:v>
                </c:pt>
                <c:pt idx="11126">
                  <c:v>0.86988274597648263</c:v>
                </c:pt>
                <c:pt idx="11127">
                  <c:v>0.86996240846210648</c:v>
                </c:pt>
                <c:pt idx="11128">
                  <c:v>0.8700427966746489</c:v>
                </c:pt>
                <c:pt idx="11129">
                  <c:v>0.87012290576145312</c:v>
                </c:pt>
                <c:pt idx="11130">
                  <c:v>0.87020329397399565</c:v>
                </c:pt>
                <c:pt idx="11131">
                  <c:v>0.87028144918063399</c:v>
                </c:pt>
                <c:pt idx="11132">
                  <c:v>0.87036189321832413</c:v>
                </c:pt>
                <c:pt idx="11133">
                  <c:v>0.87044004842496259</c:v>
                </c:pt>
                <c:pt idx="11134">
                  <c:v>0.87052183226619495</c:v>
                </c:pt>
                <c:pt idx="11135">
                  <c:v>0.87060037824886671</c:v>
                </c:pt>
                <c:pt idx="11136">
                  <c:v>0.87067914753212872</c:v>
                </c:pt>
                <c:pt idx="11137">
                  <c:v>0.87075640953640565</c:v>
                </c:pt>
                <c:pt idx="11138">
                  <c:v>0.87083646279806248</c:v>
                </c:pt>
                <c:pt idx="11139">
                  <c:v>0.87091629275912885</c:v>
                </c:pt>
                <c:pt idx="11140">
                  <c:v>0.87099455961606254</c:v>
                </c:pt>
                <c:pt idx="11141">
                  <c:v>0.87107064929223987</c:v>
                </c:pt>
                <c:pt idx="11142">
                  <c:v>0.8711526564340627</c:v>
                </c:pt>
                <c:pt idx="11143">
                  <c:v>0.87123293299630977</c:v>
                </c:pt>
                <c:pt idx="11144">
                  <c:v>0.87131147897898154</c:v>
                </c:pt>
                <c:pt idx="11145">
                  <c:v>0.8713896900107676</c:v>
                </c:pt>
                <c:pt idx="11146">
                  <c:v>0.87147024569875264</c:v>
                </c:pt>
                <c:pt idx="11147">
                  <c:v>0.87155063391129517</c:v>
                </c:pt>
                <c:pt idx="11148">
                  <c:v>0.87162957067000013</c:v>
                </c:pt>
                <c:pt idx="11149">
                  <c:v>0.87170811665267189</c:v>
                </c:pt>
                <c:pt idx="11150">
                  <c:v>0.87178738836226188</c:v>
                </c:pt>
                <c:pt idx="11151">
                  <c:v>0.87186554356890056</c:v>
                </c:pt>
                <c:pt idx="11152">
                  <c:v>0.87194436867731018</c:v>
                </c:pt>
                <c:pt idx="11153">
                  <c:v>0.87202347291145788</c:v>
                </c:pt>
                <c:pt idx="11154">
                  <c:v>0.87210263297075308</c:v>
                </c:pt>
                <c:pt idx="11155">
                  <c:v>0.87218117895342462</c:v>
                </c:pt>
                <c:pt idx="11156">
                  <c:v>0.87226290696950948</c:v>
                </c:pt>
                <c:pt idx="11157">
                  <c:v>0.87234363013293748</c:v>
                </c:pt>
                <c:pt idx="11158">
                  <c:v>0.87241720767747266</c:v>
                </c:pt>
                <c:pt idx="11159">
                  <c:v>0.87249642356191548</c:v>
                </c:pt>
                <c:pt idx="11160">
                  <c:v>0.87257792827740976</c:v>
                </c:pt>
                <c:pt idx="11161">
                  <c:v>0.87265680921096711</c:v>
                </c:pt>
                <c:pt idx="11162">
                  <c:v>0.87273680664747655</c:v>
                </c:pt>
                <c:pt idx="11163">
                  <c:v>0.87281557593073844</c:v>
                </c:pt>
                <c:pt idx="11164">
                  <c:v>0.87287921659900147</c:v>
                </c:pt>
                <c:pt idx="11165">
                  <c:v>0.87294782570540019</c:v>
                </c:pt>
                <c:pt idx="11166">
                  <c:v>0.87302648333836708</c:v>
                </c:pt>
                <c:pt idx="11167">
                  <c:v>0.87310553174736694</c:v>
                </c:pt>
                <c:pt idx="11168">
                  <c:v>0.87318452433121951</c:v>
                </c:pt>
                <c:pt idx="11169">
                  <c:v>0.87326267953785797</c:v>
                </c:pt>
                <c:pt idx="11170">
                  <c:v>0.87334234202348171</c:v>
                </c:pt>
                <c:pt idx="11171">
                  <c:v>0.87342401421441884</c:v>
                </c:pt>
                <c:pt idx="11172">
                  <c:v>0.87350306262341892</c:v>
                </c:pt>
                <c:pt idx="11173">
                  <c:v>0.87358289258448552</c:v>
                </c:pt>
                <c:pt idx="11174">
                  <c:v>0.87366495555145574</c:v>
                </c:pt>
                <c:pt idx="11175">
                  <c:v>0.87374679521783571</c:v>
                </c:pt>
                <c:pt idx="11176">
                  <c:v>0.87382578780168829</c:v>
                </c:pt>
                <c:pt idx="11177">
                  <c:v>0.87390706921659222</c:v>
                </c:pt>
                <c:pt idx="11178">
                  <c:v>0.8739876249045776</c:v>
                </c:pt>
                <c:pt idx="11179">
                  <c:v>0.87406801311711979</c:v>
                </c:pt>
                <c:pt idx="11180">
                  <c:v>0.87414789890333389</c:v>
                </c:pt>
                <c:pt idx="11181">
                  <c:v>0.87422622158541508</c:v>
                </c:pt>
                <c:pt idx="11182">
                  <c:v>0.87430577242074359</c:v>
                </c:pt>
                <c:pt idx="11183">
                  <c:v>0.87438716548594242</c:v>
                </c:pt>
                <c:pt idx="11184">
                  <c:v>0.87446202700887288</c:v>
                </c:pt>
                <c:pt idx="11185">
                  <c:v>0.87454336424892432</c:v>
                </c:pt>
                <c:pt idx="11186">
                  <c:v>0.87462453401353335</c:v>
                </c:pt>
                <c:pt idx="11187">
                  <c:v>0.87470469892548541</c:v>
                </c:pt>
                <c:pt idx="11188">
                  <c:v>0.8747611381497078</c:v>
                </c:pt>
                <c:pt idx="11189">
                  <c:v>0.87484013073356026</c:v>
                </c:pt>
                <c:pt idx="11190">
                  <c:v>0.8749034922760851</c:v>
                </c:pt>
                <c:pt idx="11191">
                  <c:v>0.874982261559347</c:v>
                </c:pt>
                <c:pt idx="11192">
                  <c:v>0.87506214734556109</c:v>
                </c:pt>
                <c:pt idx="11193">
                  <c:v>0.87514136323000402</c:v>
                </c:pt>
                <c:pt idx="11194">
                  <c:v>0.87522309124608877</c:v>
                </c:pt>
                <c:pt idx="11195">
                  <c:v>0.87530314450774549</c:v>
                </c:pt>
                <c:pt idx="11196">
                  <c:v>0.87538548660045401</c:v>
                </c:pt>
                <c:pt idx="11197">
                  <c:v>0.87546593063814393</c:v>
                </c:pt>
                <c:pt idx="11198">
                  <c:v>0.87554475574655355</c:v>
                </c:pt>
                <c:pt idx="11199">
                  <c:v>0.87562441823217763</c:v>
                </c:pt>
                <c:pt idx="11200">
                  <c:v>0.8757046947944247</c:v>
                </c:pt>
                <c:pt idx="11201">
                  <c:v>0.87578285000106282</c:v>
                </c:pt>
                <c:pt idx="11202">
                  <c:v>0.8758486678500822</c:v>
                </c:pt>
                <c:pt idx="11203">
                  <c:v>0.87592905606262461</c:v>
                </c:pt>
                <c:pt idx="11204">
                  <c:v>0.87600922097457656</c:v>
                </c:pt>
                <c:pt idx="11205">
                  <c:v>0.87608246356822628</c:v>
                </c:pt>
                <c:pt idx="11206">
                  <c:v>0.87616246100473538</c:v>
                </c:pt>
                <c:pt idx="11207">
                  <c:v>0.876243239993311</c:v>
                </c:pt>
                <c:pt idx="11208">
                  <c:v>0.87632217675201562</c:v>
                </c:pt>
                <c:pt idx="11209">
                  <c:v>0.8764010576855733</c:v>
                </c:pt>
                <c:pt idx="11210">
                  <c:v>0.87648312065254352</c:v>
                </c:pt>
                <c:pt idx="11211">
                  <c:v>0.87656563022069478</c:v>
                </c:pt>
                <c:pt idx="11212">
                  <c:v>0.87664501358058067</c:v>
                </c:pt>
                <c:pt idx="11213">
                  <c:v>0.87672467606620419</c:v>
                </c:pt>
                <c:pt idx="11214">
                  <c:v>0.87680305457343299</c:v>
                </c:pt>
                <c:pt idx="11215">
                  <c:v>0.8768830520099421</c:v>
                </c:pt>
                <c:pt idx="11216">
                  <c:v>0.8769626028452705</c:v>
                </c:pt>
                <c:pt idx="11217">
                  <c:v>0.87704142795368023</c:v>
                </c:pt>
                <c:pt idx="11218">
                  <c:v>0.87712092296386091</c:v>
                </c:pt>
                <c:pt idx="11219">
                  <c:v>0.87719907817049947</c:v>
                </c:pt>
                <c:pt idx="11220">
                  <c:v>0.87727907560700868</c:v>
                </c:pt>
                <c:pt idx="11221">
                  <c:v>0.87735734246394204</c:v>
                </c:pt>
                <c:pt idx="11222">
                  <c:v>0.87743655834838485</c:v>
                </c:pt>
                <c:pt idx="11223">
                  <c:v>0.87751571840768017</c:v>
                </c:pt>
                <c:pt idx="11224">
                  <c:v>0.87759398526461352</c:v>
                </c:pt>
                <c:pt idx="11225">
                  <c:v>0.87767426182686092</c:v>
                </c:pt>
                <c:pt idx="11226">
                  <c:v>0.87775465003940345</c:v>
                </c:pt>
                <c:pt idx="11227">
                  <c:v>0.87783274942089418</c:v>
                </c:pt>
                <c:pt idx="11228">
                  <c:v>0.87791230025622247</c:v>
                </c:pt>
                <c:pt idx="11229">
                  <c:v>0.87799023216227079</c:v>
                </c:pt>
                <c:pt idx="11230">
                  <c:v>0.87806928057127065</c:v>
                </c:pt>
                <c:pt idx="11231">
                  <c:v>0.87814877558145144</c:v>
                </c:pt>
                <c:pt idx="11232">
                  <c:v>0.87822743321441843</c:v>
                </c:pt>
                <c:pt idx="11233">
                  <c:v>0.87830609084738509</c:v>
                </c:pt>
                <c:pt idx="11234">
                  <c:v>0.8783856416827136</c:v>
                </c:pt>
                <c:pt idx="11235">
                  <c:v>0.87846703474791255</c:v>
                </c:pt>
                <c:pt idx="11236">
                  <c:v>0.87854692053412675</c:v>
                </c:pt>
                <c:pt idx="11237">
                  <c:v>0.87862574564253659</c:v>
                </c:pt>
                <c:pt idx="11238">
                  <c:v>0.87870674793170245</c:v>
                </c:pt>
                <c:pt idx="11239">
                  <c:v>0.87878752692027795</c:v>
                </c:pt>
                <c:pt idx="11240">
                  <c:v>0.87886886416032961</c:v>
                </c:pt>
                <c:pt idx="11241">
                  <c:v>0.87894746596814899</c:v>
                </c:pt>
                <c:pt idx="11242">
                  <c:v>0.87902919398423363</c:v>
                </c:pt>
                <c:pt idx="11243">
                  <c:v>0.87910829821838155</c:v>
                </c:pt>
                <c:pt idx="11244">
                  <c:v>0.87918751410282414</c:v>
                </c:pt>
                <c:pt idx="11245">
                  <c:v>0.87926617173579091</c:v>
                </c:pt>
                <c:pt idx="11246">
                  <c:v>0.87934611334715262</c:v>
                </c:pt>
                <c:pt idx="11247">
                  <c:v>0.87942566418248114</c:v>
                </c:pt>
                <c:pt idx="11248">
                  <c:v>0.87950443346574325</c:v>
                </c:pt>
                <c:pt idx="11249">
                  <c:v>0.87958577070579469</c:v>
                </c:pt>
                <c:pt idx="11250">
                  <c:v>0.87966649386922269</c:v>
                </c:pt>
                <c:pt idx="11251">
                  <c:v>0.87974905926252167</c:v>
                </c:pt>
                <c:pt idx="11252">
                  <c:v>0.87982721446916001</c:v>
                </c:pt>
                <c:pt idx="11253">
                  <c:v>0.87990743520625958</c:v>
                </c:pt>
                <c:pt idx="11254">
                  <c:v>0.87998760011821164</c:v>
                </c:pt>
                <c:pt idx="11255">
                  <c:v>0.88006759755472075</c:v>
                </c:pt>
                <c:pt idx="11256">
                  <c:v>0.88014876731932978</c:v>
                </c:pt>
                <c:pt idx="11257">
                  <c:v>0.88022937883246233</c:v>
                </c:pt>
                <c:pt idx="11258">
                  <c:v>0.88030898549293812</c:v>
                </c:pt>
                <c:pt idx="11259">
                  <c:v>0.88038998778210431</c:v>
                </c:pt>
                <c:pt idx="11260">
                  <c:v>0.88046836628933312</c:v>
                </c:pt>
                <c:pt idx="11261">
                  <c:v>0.88054596324449574</c:v>
                </c:pt>
                <c:pt idx="11262">
                  <c:v>0.88062573738041483</c:v>
                </c:pt>
                <c:pt idx="11263">
                  <c:v>0.88070506491515266</c:v>
                </c:pt>
                <c:pt idx="11264">
                  <c:v>0.88078550895284258</c:v>
                </c:pt>
                <c:pt idx="11265">
                  <c:v>0.88086394328521889</c:v>
                </c:pt>
                <c:pt idx="11266">
                  <c:v>0.88094583877674659</c:v>
                </c:pt>
                <c:pt idx="11267">
                  <c:v>0.8810242731091229</c:v>
                </c:pt>
                <c:pt idx="11268">
                  <c:v>0.88110242831576113</c:v>
                </c:pt>
                <c:pt idx="11269">
                  <c:v>0.88118197915108964</c:v>
                </c:pt>
                <c:pt idx="11270">
                  <c:v>0.88126041348346595</c:v>
                </c:pt>
                <c:pt idx="11271">
                  <c:v>0.88134007596908981</c:v>
                </c:pt>
                <c:pt idx="11272">
                  <c:v>0.88139952975128244</c:v>
                </c:pt>
                <c:pt idx="11273">
                  <c:v>0.88147829903454467</c:v>
                </c:pt>
                <c:pt idx="11274">
                  <c:v>0.88155695666751155</c:v>
                </c:pt>
                <c:pt idx="11275">
                  <c:v>0.88163723322975873</c:v>
                </c:pt>
                <c:pt idx="11276">
                  <c:v>0.88171538843639718</c:v>
                </c:pt>
                <c:pt idx="11277">
                  <c:v>0.88179404606936418</c:v>
                </c:pt>
                <c:pt idx="11278">
                  <c:v>0.8818733177789545</c:v>
                </c:pt>
                <c:pt idx="11279">
                  <c:v>0.88195342686575884</c:v>
                </c:pt>
                <c:pt idx="11280">
                  <c:v>0.88203258692505393</c:v>
                </c:pt>
                <c:pt idx="11281">
                  <c:v>0.8821111329077258</c:v>
                </c:pt>
                <c:pt idx="11282">
                  <c:v>0.88217862551117299</c:v>
                </c:pt>
                <c:pt idx="11283">
                  <c:v>0.88225817634650128</c:v>
                </c:pt>
                <c:pt idx="11284">
                  <c:v>0.88233912281051963</c:v>
                </c:pt>
                <c:pt idx="11285">
                  <c:v>0.8824174454926007</c:v>
                </c:pt>
                <c:pt idx="11286">
                  <c:v>0.88249677302733864</c:v>
                </c:pt>
                <c:pt idx="11287">
                  <c:v>0.88257498405912471</c:v>
                </c:pt>
                <c:pt idx="11288">
                  <c:v>0.88265498149563404</c:v>
                </c:pt>
                <c:pt idx="11289">
                  <c:v>0.88273419738007708</c:v>
                </c:pt>
                <c:pt idx="11290">
                  <c:v>0.88281324578907683</c:v>
                </c:pt>
                <c:pt idx="11291">
                  <c:v>0.88289279662440545</c:v>
                </c:pt>
                <c:pt idx="11292">
                  <c:v>0.88297379891357153</c:v>
                </c:pt>
                <c:pt idx="11293">
                  <c:v>0.88305245654653841</c:v>
                </c:pt>
                <c:pt idx="11294">
                  <c:v>0.88313133748009565</c:v>
                </c:pt>
                <c:pt idx="11295">
                  <c:v>0.88321155821719521</c:v>
                </c:pt>
                <c:pt idx="11296">
                  <c:v>0.88328915517235751</c:v>
                </c:pt>
                <c:pt idx="11297">
                  <c:v>0.88336932008430968</c:v>
                </c:pt>
                <c:pt idx="11298">
                  <c:v>0.88344954082140925</c:v>
                </c:pt>
                <c:pt idx="11299">
                  <c:v>0.8835308780614608</c:v>
                </c:pt>
                <c:pt idx="11300">
                  <c:v>0.88361132209915094</c:v>
                </c:pt>
                <c:pt idx="11301">
                  <c:v>0.88369210108772633</c:v>
                </c:pt>
                <c:pt idx="11302">
                  <c:v>0.88377343832777822</c:v>
                </c:pt>
                <c:pt idx="11303">
                  <c:v>0.88385388236546802</c:v>
                </c:pt>
                <c:pt idx="11304">
                  <c:v>0.88393561038155288</c:v>
                </c:pt>
                <c:pt idx="11305">
                  <c:v>0.88401426801451966</c:v>
                </c:pt>
                <c:pt idx="11306">
                  <c:v>0.88409141836850147</c:v>
                </c:pt>
                <c:pt idx="11307">
                  <c:v>0.88417007600146824</c:v>
                </c:pt>
                <c:pt idx="11308">
                  <c:v>0.88425035256371554</c:v>
                </c:pt>
                <c:pt idx="11309">
                  <c:v>0.88433291795701408</c:v>
                </c:pt>
                <c:pt idx="11310">
                  <c:v>0.88441274791808067</c:v>
                </c:pt>
                <c:pt idx="11311">
                  <c:v>0.88449313613062308</c:v>
                </c:pt>
                <c:pt idx="11312">
                  <c:v>0.88457050978519514</c:v>
                </c:pt>
                <c:pt idx="11313">
                  <c:v>0.8846487208169812</c:v>
                </c:pt>
                <c:pt idx="11314">
                  <c:v>0.88472776922598129</c:v>
                </c:pt>
                <c:pt idx="11315">
                  <c:v>0.8848009559944835</c:v>
                </c:pt>
                <c:pt idx="11316">
                  <c:v>0.884879781102893</c:v>
                </c:pt>
                <c:pt idx="11317">
                  <c:v>0.8849597227142546</c:v>
                </c:pt>
                <c:pt idx="11318">
                  <c:v>0.88503838034722149</c:v>
                </c:pt>
                <c:pt idx="11319">
                  <c:v>0.88511742875622157</c:v>
                </c:pt>
                <c:pt idx="11320">
                  <c:v>0.88519597473889355</c:v>
                </c:pt>
                <c:pt idx="11321">
                  <c:v>0.88527787023042093</c:v>
                </c:pt>
                <c:pt idx="11322">
                  <c:v>0.88535742106574911</c:v>
                </c:pt>
                <c:pt idx="11323">
                  <c:v>0.88543886995609589</c:v>
                </c:pt>
                <c:pt idx="11324">
                  <c:v>0.88552121204880474</c:v>
                </c:pt>
                <c:pt idx="11325">
                  <c:v>0.88560098618472349</c:v>
                </c:pt>
                <c:pt idx="11326">
                  <c:v>0.88568009041887119</c:v>
                </c:pt>
                <c:pt idx="11327">
                  <c:v>0.88576165095951309</c:v>
                </c:pt>
                <c:pt idx="11328">
                  <c:v>0.88584220664749824</c:v>
                </c:pt>
                <c:pt idx="11329">
                  <c:v>0.885924772040797</c:v>
                </c:pt>
                <c:pt idx="11330">
                  <c:v>0.88598629135345075</c:v>
                </c:pt>
                <c:pt idx="11331">
                  <c:v>0.88606550723789379</c:v>
                </c:pt>
                <c:pt idx="11332">
                  <c:v>0.88612702655054765</c:v>
                </c:pt>
                <c:pt idx="11333">
                  <c:v>0.88620657738587594</c:v>
                </c:pt>
                <c:pt idx="11334">
                  <c:v>0.88628484424280951</c:v>
                </c:pt>
                <c:pt idx="11335">
                  <c:v>0.88636450672843314</c:v>
                </c:pt>
                <c:pt idx="11336">
                  <c:v>0.88644299688595718</c:v>
                </c:pt>
                <c:pt idx="11337">
                  <c:v>0.88652159869377689</c:v>
                </c:pt>
                <c:pt idx="11338">
                  <c:v>0.88660221020690944</c:v>
                </c:pt>
                <c:pt idx="11339">
                  <c:v>0.8866842731738801</c:v>
                </c:pt>
                <c:pt idx="11340">
                  <c:v>0.88676482886186492</c:v>
                </c:pt>
                <c:pt idx="11341">
                  <c:v>0.88684359814512714</c:v>
                </c:pt>
                <c:pt idx="11342">
                  <c:v>0.8869238188822266</c:v>
                </c:pt>
                <c:pt idx="11343">
                  <c:v>0.88700482117139279</c:v>
                </c:pt>
                <c:pt idx="11344">
                  <c:v>0.88708247395170281</c:v>
                </c:pt>
                <c:pt idx="11345">
                  <c:v>0.8871614665355555</c:v>
                </c:pt>
                <c:pt idx="11346">
                  <c:v>0.8872402358188175</c:v>
                </c:pt>
                <c:pt idx="11347">
                  <c:v>0.88731900510207951</c:v>
                </c:pt>
                <c:pt idx="11348">
                  <c:v>0.88739760690989899</c:v>
                </c:pt>
                <c:pt idx="11349">
                  <c:v>0.88747581794168484</c:v>
                </c:pt>
                <c:pt idx="11350">
                  <c:v>0.88755877411101669</c:v>
                </c:pt>
                <c:pt idx="11351">
                  <c:v>0.88763754339427881</c:v>
                </c:pt>
                <c:pt idx="11352">
                  <c:v>0.88771648015298354</c:v>
                </c:pt>
                <c:pt idx="11353">
                  <c:v>0.88779653341464071</c:v>
                </c:pt>
                <c:pt idx="11354">
                  <c:v>0.88787669832659266</c:v>
                </c:pt>
                <c:pt idx="11355">
                  <c:v>0.88795647246251153</c:v>
                </c:pt>
                <c:pt idx="11356">
                  <c:v>0.88802178788520214</c:v>
                </c:pt>
                <c:pt idx="11357">
                  <c:v>0.8880919600957341</c:v>
                </c:pt>
                <c:pt idx="11358">
                  <c:v>0.88817028277781529</c:v>
                </c:pt>
                <c:pt idx="11359">
                  <c:v>0.88824894041078239</c:v>
                </c:pt>
                <c:pt idx="11360">
                  <c:v>0.88833150580408093</c:v>
                </c:pt>
                <c:pt idx="11361">
                  <c:v>0.88841066586337614</c:v>
                </c:pt>
                <c:pt idx="11362">
                  <c:v>0.88849267300519896</c:v>
                </c:pt>
                <c:pt idx="11363">
                  <c:v>0.88857194471478929</c:v>
                </c:pt>
                <c:pt idx="11364">
                  <c:v>0.88865216545188885</c:v>
                </c:pt>
                <c:pt idx="11365">
                  <c:v>0.88873199541295533</c:v>
                </c:pt>
                <c:pt idx="11366">
                  <c:v>0.8888108763465129</c:v>
                </c:pt>
                <c:pt idx="11367">
                  <c:v>0.88887596846861294</c:v>
                </c:pt>
                <c:pt idx="11368">
                  <c:v>0.88895613338056501</c:v>
                </c:pt>
                <c:pt idx="11369">
                  <c:v>0.88903590751648398</c:v>
                </c:pt>
                <c:pt idx="11370">
                  <c:v>0.88911484427518872</c:v>
                </c:pt>
                <c:pt idx="11371">
                  <c:v>0.88919556743861672</c:v>
                </c:pt>
                <c:pt idx="11372">
                  <c:v>0.88927589982601152</c:v>
                </c:pt>
                <c:pt idx="11373">
                  <c:v>0.88934328077916314</c:v>
                </c:pt>
                <c:pt idx="11374">
                  <c:v>0.88942500879524788</c:v>
                </c:pt>
                <c:pt idx="11375">
                  <c:v>0.88950522953234767</c:v>
                </c:pt>
                <c:pt idx="11376">
                  <c:v>0.8895841104659048</c:v>
                </c:pt>
                <c:pt idx="11377">
                  <c:v>0.88966595013228489</c:v>
                </c:pt>
                <c:pt idx="11378">
                  <c:v>0.889744719415547</c:v>
                </c:pt>
                <c:pt idx="11379">
                  <c:v>0.88982460520176099</c:v>
                </c:pt>
                <c:pt idx="11380">
                  <c:v>0.88990382108620369</c:v>
                </c:pt>
                <c:pt idx="11381">
                  <c:v>0.88998309279579424</c:v>
                </c:pt>
                <c:pt idx="11382">
                  <c:v>0.89006320188259869</c:v>
                </c:pt>
                <c:pt idx="11383">
                  <c:v>0.8901403522365805</c:v>
                </c:pt>
                <c:pt idx="11384">
                  <c:v>0.89021900986954705</c:v>
                </c:pt>
                <c:pt idx="11385">
                  <c:v>0.89030079371077953</c:v>
                </c:pt>
                <c:pt idx="11386">
                  <c:v>0.89036968194291644</c:v>
                </c:pt>
                <c:pt idx="11387">
                  <c:v>0.89044833957588365</c:v>
                </c:pt>
                <c:pt idx="11388">
                  <c:v>0.89052627148193142</c:v>
                </c:pt>
                <c:pt idx="11389">
                  <c:v>0.89060861357464005</c:v>
                </c:pt>
                <c:pt idx="11390">
                  <c:v>0.89068928091292021</c:v>
                </c:pt>
                <c:pt idx="11391">
                  <c:v>0.89076955747516762</c:v>
                </c:pt>
                <c:pt idx="11392">
                  <c:v>0.89085000151285754</c:v>
                </c:pt>
                <c:pt idx="11393">
                  <c:v>0.89093189700438513</c:v>
                </c:pt>
                <c:pt idx="11394">
                  <c:v>0.8910109454133851</c:v>
                </c:pt>
                <c:pt idx="11395">
                  <c:v>0.89109094284989443</c:v>
                </c:pt>
                <c:pt idx="11396">
                  <c:v>0.8911727825162743</c:v>
                </c:pt>
                <c:pt idx="11397">
                  <c:v>0.89124066589575457</c:v>
                </c:pt>
                <c:pt idx="11398">
                  <c:v>0.89132016090593513</c:v>
                </c:pt>
                <c:pt idx="11399">
                  <c:v>0.89139842776286882</c:v>
                </c:pt>
                <c:pt idx="11400">
                  <c:v>0.89147870432511611</c:v>
                </c:pt>
                <c:pt idx="11401">
                  <c:v>0.89155870176162522</c:v>
                </c:pt>
                <c:pt idx="11402">
                  <c:v>0.89163786182092053</c:v>
                </c:pt>
                <c:pt idx="11403">
                  <c:v>0.89171657527903503</c:v>
                </c:pt>
                <c:pt idx="11404">
                  <c:v>0.89179517708685452</c:v>
                </c:pt>
                <c:pt idx="11405">
                  <c:v>0.8918738347198214</c:v>
                </c:pt>
                <c:pt idx="11406">
                  <c:v>0.89195472535869225</c:v>
                </c:pt>
                <c:pt idx="11407">
                  <c:v>0.89203388541798734</c:v>
                </c:pt>
                <c:pt idx="11408">
                  <c:v>0.89211304547728254</c:v>
                </c:pt>
                <c:pt idx="11409">
                  <c:v>0.89219175893539715</c:v>
                </c:pt>
                <c:pt idx="11410">
                  <c:v>0.89227315200059643</c:v>
                </c:pt>
                <c:pt idx="11411">
                  <c:v>0.89235488001668095</c:v>
                </c:pt>
                <c:pt idx="11412">
                  <c:v>0.89243515657892825</c:v>
                </c:pt>
                <c:pt idx="11413">
                  <c:v>0.89251498653999473</c:v>
                </c:pt>
                <c:pt idx="11414">
                  <c:v>0.89259258349515713</c:v>
                </c:pt>
                <c:pt idx="11415">
                  <c:v>0.89267330665858546</c:v>
                </c:pt>
                <c:pt idx="11416">
                  <c:v>0.89275291331906115</c:v>
                </c:pt>
                <c:pt idx="11417">
                  <c:v>0.89283274328012763</c:v>
                </c:pt>
                <c:pt idx="11418">
                  <c:v>0.89291391304473644</c:v>
                </c:pt>
                <c:pt idx="11419">
                  <c:v>0.89299257067770343</c:v>
                </c:pt>
                <c:pt idx="11420">
                  <c:v>0.89307167491185102</c:v>
                </c:pt>
                <c:pt idx="11421">
                  <c:v>0.89315195147409832</c:v>
                </c:pt>
                <c:pt idx="11422">
                  <c:v>0.89323099988309829</c:v>
                </c:pt>
                <c:pt idx="11423">
                  <c:v>0.89331122062019785</c:v>
                </c:pt>
                <c:pt idx="11424">
                  <c:v>0.89338865009991764</c:v>
                </c:pt>
                <c:pt idx="11425">
                  <c:v>0.89346859171127913</c:v>
                </c:pt>
                <c:pt idx="11426">
                  <c:v>0.89355154788061109</c:v>
                </c:pt>
                <c:pt idx="11427">
                  <c:v>0.89363238269433454</c:v>
                </c:pt>
                <c:pt idx="11428">
                  <c:v>0.89371243595599137</c:v>
                </c:pt>
                <c:pt idx="11429">
                  <c:v>0.89379416397207612</c:v>
                </c:pt>
                <c:pt idx="11430">
                  <c:v>0.89387337985651882</c:v>
                </c:pt>
                <c:pt idx="11431">
                  <c:v>0.89395505204745618</c:v>
                </c:pt>
                <c:pt idx="11432">
                  <c:v>0.89403432375704639</c:v>
                </c:pt>
                <c:pt idx="11433">
                  <c:v>0.8941146003192938</c:v>
                </c:pt>
                <c:pt idx="11434">
                  <c:v>0.89419415115462197</c:v>
                </c:pt>
                <c:pt idx="11435">
                  <c:v>0.89427319956362195</c:v>
                </c:pt>
                <c:pt idx="11436">
                  <c:v>0.89435397855219756</c:v>
                </c:pt>
                <c:pt idx="11437">
                  <c:v>0.89443252453486921</c:v>
                </c:pt>
                <c:pt idx="11438">
                  <c:v>0.89451157294386929</c:v>
                </c:pt>
                <c:pt idx="11439">
                  <c:v>0.89459157038037873</c:v>
                </c:pt>
                <c:pt idx="11440">
                  <c:v>0.89467011636305049</c:v>
                </c:pt>
                <c:pt idx="11441">
                  <c:v>0.89475016962470721</c:v>
                </c:pt>
                <c:pt idx="11442">
                  <c:v>0.89482899473311683</c:v>
                </c:pt>
                <c:pt idx="11443">
                  <c:v>0.89490659168827935</c:v>
                </c:pt>
                <c:pt idx="11444">
                  <c:v>0.89498675660023141</c:v>
                </c:pt>
                <c:pt idx="11445">
                  <c:v>0.89506558170864081</c:v>
                </c:pt>
                <c:pt idx="11446">
                  <c:v>0.89514440681705065</c:v>
                </c:pt>
                <c:pt idx="11447">
                  <c:v>0.89522261784883672</c:v>
                </c:pt>
                <c:pt idx="11448">
                  <c:v>0.89530021480399924</c:v>
                </c:pt>
                <c:pt idx="11449">
                  <c:v>0.89538205447037922</c:v>
                </c:pt>
                <c:pt idx="11450">
                  <c:v>0.89546099122908407</c:v>
                </c:pt>
                <c:pt idx="11451">
                  <c:v>0.89554199351825003</c:v>
                </c:pt>
                <c:pt idx="11452">
                  <c:v>0.8956221584302021</c:v>
                </c:pt>
                <c:pt idx="11453">
                  <c:v>0.89570243499244928</c:v>
                </c:pt>
                <c:pt idx="11454">
                  <c:v>0.8957823766038111</c:v>
                </c:pt>
                <c:pt idx="11455">
                  <c:v>0.89586276481635319</c:v>
                </c:pt>
                <c:pt idx="11456">
                  <c:v>0.89594371128037198</c:v>
                </c:pt>
                <c:pt idx="11457">
                  <c:v>0.89602281551451957</c:v>
                </c:pt>
                <c:pt idx="11458">
                  <c:v>0.89610381780368564</c:v>
                </c:pt>
                <c:pt idx="11459">
                  <c:v>0.89618147058399578</c:v>
                </c:pt>
                <c:pt idx="11460">
                  <c:v>0.89626319860008041</c:v>
                </c:pt>
                <c:pt idx="11461">
                  <c:v>0.89634213535878526</c:v>
                </c:pt>
                <c:pt idx="11462">
                  <c:v>0.89642140706837592</c:v>
                </c:pt>
                <c:pt idx="11463">
                  <c:v>0.89650023217678543</c:v>
                </c:pt>
                <c:pt idx="11464">
                  <c:v>0.89657788495709534</c:v>
                </c:pt>
                <c:pt idx="11465">
                  <c:v>0.89665737996727612</c:v>
                </c:pt>
                <c:pt idx="11466">
                  <c:v>0.89673910798336098</c:v>
                </c:pt>
                <c:pt idx="11467">
                  <c:v>0.89681877046898473</c:v>
                </c:pt>
                <c:pt idx="11468">
                  <c:v>0.89687794512543939</c:v>
                </c:pt>
                <c:pt idx="11469">
                  <c:v>0.89695760761106313</c:v>
                </c:pt>
                <c:pt idx="11470">
                  <c:v>0.89703877737567195</c:v>
                </c:pt>
                <c:pt idx="11471">
                  <c:v>0.89712151024441367</c:v>
                </c:pt>
                <c:pt idx="11472">
                  <c:v>0.89720307078505535</c:v>
                </c:pt>
                <c:pt idx="11473">
                  <c:v>0.89728451967540224</c:v>
                </c:pt>
                <c:pt idx="11474">
                  <c:v>0.89736524283883023</c:v>
                </c:pt>
                <c:pt idx="11475">
                  <c:v>0.89744339804546858</c:v>
                </c:pt>
                <c:pt idx="11476">
                  <c:v>0.89752445615978249</c:v>
                </c:pt>
                <c:pt idx="11477">
                  <c:v>0.89760300214245403</c:v>
                </c:pt>
                <c:pt idx="11478">
                  <c:v>0.8976848418088339</c:v>
                </c:pt>
                <c:pt idx="11479">
                  <c:v>0.89776528584652382</c:v>
                </c:pt>
                <c:pt idx="11480">
                  <c:v>0.89784450173096653</c:v>
                </c:pt>
                <c:pt idx="11481">
                  <c:v>0.89792617392190377</c:v>
                </c:pt>
                <c:pt idx="11482">
                  <c:v>0.89800645048415106</c:v>
                </c:pt>
                <c:pt idx="11483">
                  <c:v>0.8980853314177083</c:v>
                </c:pt>
                <c:pt idx="11484">
                  <c:v>0.89816488225303681</c:v>
                </c:pt>
                <c:pt idx="11485">
                  <c:v>0.89824577289190755</c:v>
                </c:pt>
                <c:pt idx="11486">
                  <c:v>0.89832789168402571</c:v>
                </c:pt>
                <c:pt idx="11487">
                  <c:v>0.89839091827566475</c:v>
                </c:pt>
                <c:pt idx="11488">
                  <c:v>0.89845489389481314</c:v>
                </c:pt>
                <c:pt idx="11489">
                  <c:v>0.89853656608575017</c:v>
                </c:pt>
                <c:pt idx="11490">
                  <c:v>0.89861583779534071</c:v>
                </c:pt>
                <c:pt idx="11491">
                  <c:v>0.89869589105699765</c:v>
                </c:pt>
                <c:pt idx="11492">
                  <c:v>0.89877789819882037</c:v>
                </c:pt>
                <c:pt idx="11493">
                  <c:v>0.89885867718739576</c:v>
                </c:pt>
                <c:pt idx="11494">
                  <c:v>0.89893895374964283</c:v>
                </c:pt>
                <c:pt idx="11495">
                  <c:v>0.89901816963408565</c:v>
                </c:pt>
                <c:pt idx="11496">
                  <c:v>0.8990982228957427</c:v>
                </c:pt>
                <c:pt idx="11497">
                  <c:v>0.89917710382929972</c:v>
                </c:pt>
                <c:pt idx="11498">
                  <c:v>0.89925860854479434</c:v>
                </c:pt>
                <c:pt idx="11499">
                  <c:v>0.89933860598130344</c:v>
                </c:pt>
                <c:pt idx="11500">
                  <c:v>0.89941737526456544</c:v>
                </c:pt>
                <c:pt idx="11501">
                  <c:v>0.89949580959694198</c:v>
                </c:pt>
                <c:pt idx="11502">
                  <c:v>0.89957446722990875</c:v>
                </c:pt>
                <c:pt idx="11503">
                  <c:v>0.89965273408684243</c:v>
                </c:pt>
                <c:pt idx="11504">
                  <c:v>0.89973301064908984</c:v>
                </c:pt>
                <c:pt idx="11505">
                  <c:v>0.89981155663176149</c:v>
                </c:pt>
                <c:pt idx="11506">
                  <c:v>0.89989183319400878</c:v>
                </c:pt>
                <c:pt idx="11507">
                  <c:v>0.89997010005094202</c:v>
                </c:pt>
                <c:pt idx="11508">
                  <c:v>0.90004959506112281</c:v>
                </c:pt>
                <c:pt idx="11509">
                  <c:v>0.90012869929527062</c:v>
                </c:pt>
                <c:pt idx="11510">
                  <c:v>0.90019021860792447</c:v>
                </c:pt>
                <c:pt idx="11511">
                  <c:v>0.90027110924679521</c:v>
                </c:pt>
                <c:pt idx="11512">
                  <c:v>0.90035272561258473</c:v>
                </c:pt>
                <c:pt idx="11513">
                  <c:v>0.90043277887424145</c:v>
                </c:pt>
                <c:pt idx="11514">
                  <c:v>0.90051512096694986</c:v>
                </c:pt>
                <c:pt idx="11515">
                  <c:v>0.90059489510286883</c:v>
                </c:pt>
                <c:pt idx="11516">
                  <c:v>0.90067327361009786</c:v>
                </c:pt>
                <c:pt idx="11517">
                  <c:v>0.90075366182264005</c:v>
                </c:pt>
                <c:pt idx="11518">
                  <c:v>0.90083282188193525</c:v>
                </c:pt>
                <c:pt idx="11519">
                  <c:v>0.90091326591962528</c:v>
                </c:pt>
                <c:pt idx="11520">
                  <c:v>0.90099214685318263</c:v>
                </c:pt>
                <c:pt idx="11521">
                  <c:v>0.9010711394370351</c:v>
                </c:pt>
                <c:pt idx="11522">
                  <c:v>0.90114979707000209</c:v>
                </c:pt>
                <c:pt idx="11523">
                  <c:v>0.90122834305267363</c:v>
                </c:pt>
                <c:pt idx="11524">
                  <c:v>0.90130755893711634</c:v>
                </c:pt>
                <c:pt idx="11525">
                  <c:v>0.90138738889818293</c:v>
                </c:pt>
                <c:pt idx="11526">
                  <c:v>0.90146889361367744</c:v>
                </c:pt>
                <c:pt idx="11527">
                  <c:v>0.90155006337828625</c:v>
                </c:pt>
                <c:pt idx="11528">
                  <c:v>0.90163006081479558</c:v>
                </c:pt>
                <c:pt idx="11529">
                  <c:v>0.90171022572674742</c:v>
                </c:pt>
                <c:pt idx="11530">
                  <c:v>0.90178927413574761</c:v>
                </c:pt>
                <c:pt idx="11531">
                  <c:v>0.90186664779031955</c:v>
                </c:pt>
                <c:pt idx="11532">
                  <c:v>0.9019450821226962</c:v>
                </c:pt>
                <c:pt idx="11533">
                  <c:v>0.90202362810536763</c:v>
                </c:pt>
                <c:pt idx="11534">
                  <c:v>0.90210379301731969</c:v>
                </c:pt>
                <c:pt idx="11535">
                  <c:v>0.90218278560117227</c:v>
                </c:pt>
                <c:pt idx="11536">
                  <c:v>0.90226456944240441</c:v>
                </c:pt>
                <c:pt idx="11537">
                  <c:v>0.9023436178514046</c:v>
                </c:pt>
                <c:pt idx="11538">
                  <c:v>0.90242266626040468</c:v>
                </c:pt>
                <c:pt idx="11539">
                  <c:v>0.90250104476763326</c:v>
                </c:pt>
                <c:pt idx="11540">
                  <c:v>0.90258059560296156</c:v>
                </c:pt>
                <c:pt idx="11541">
                  <c:v>0.90265925323592877</c:v>
                </c:pt>
                <c:pt idx="11542">
                  <c:v>0.90273880407125706</c:v>
                </c:pt>
                <c:pt idx="11543">
                  <c:v>0.90281762917966657</c:v>
                </c:pt>
                <c:pt idx="11544">
                  <c:v>0.90289796156706148</c:v>
                </c:pt>
                <c:pt idx="11545">
                  <c:v>0.90297650754973324</c:v>
                </c:pt>
                <c:pt idx="11546">
                  <c:v>0.90305801226522764</c:v>
                </c:pt>
                <c:pt idx="11547">
                  <c:v>0.90313717232452284</c:v>
                </c:pt>
                <c:pt idx="11548">
                  <c:v>0.9032157183071946</c:v>
                </c:pt>
                <c:pt idx="11549">
                  <c:v>0.90329454341560422</c:v>
                </c:pt>
                <c:pt idx="11550">
                  <c:v>0.90337381512519477</c:v>
                </c:pt>
                <c:pt idx="11551">
                  <c:v>0.90345252858330916</c:v>
                </c:pt>
                <c:pt idx="11552">
                  <c:v>0.90353369834791786</c:v>
                </c:pt>
                <c:pt idx="11553">
                  <c:v>0.9036125792814752</c:v>
                </c:pt>
                <c:pt idx="11554">
                  <c:v>0.90369436312270768</c:v>
                </c:pt>
                <c:pt idx="11555">
                  <c:v>0.90377246250419863</c:v>
                </c:pt>
                <c:pt idx="11556">
                  <c:v>0.90385223664011749</c:v>
                </c:pt>
                <c:pt idx="11557">
                  <c:v>0.90393111757367473</c:v>
                </c:pt>
                <c:pt idx="11558">
                  <c:v>0.90401133831077429</c:v>
                </c:pt>
                <c:pt idx="11559">
                  <c:v>0.90407363917549466</c:v>
                </c:pt>
                <c:pt idx="11560">
                  <c:v>0.90415274340964202</c:v>
                </c:pt>
                <c:pt idx="11561">
                  <c:v>0.90423184764378994</c:v>
                </c:pt>
                <c:pt idx="11562">
                  <c:v>0.90430944459895235</c:v>
                </c:pt>
                <c:pt idx="11563">
                  <c:v>0.90439061436356138</c:v>
                </c:pt>
                <c:pt idx="11564">
                  <c:v>0.90447262150538388</c:v>
                </c:pt>
                <c:pt idx="11565">
                  <c:v>0.90455072088687449</c:v>
                </c:pt>
                <c:pt idx="11566">
                  <c:v>0.90463189065148375</c:v>
                </c:pt>
                <c:pt idx="11567">
                  <c:v>0.9047104366341554</c:v>
                </c:pt>
                <c:pt idx="11568">
                  <c:v>0.90479160639876433</c:v>
                </c:pt>
                <c:pt idx="11569">
                  <c:v>0.90486987325569779</c:v>
                </c:pt>
                <c:pt idx="11570">
                  <c:v>0.90495042894368283</c:v>
                </c:pt>
                <c:pt idx="11571">
                  <c:v>0.90502936570238757</c:v>
                </c:pt>
                <c:pt idx="11572">
                  <c:v>0.90510886071256846</c:v>
                </c:pt>
                <c:pt idx="11573">
                  <c:v>0.90518930475025827</c:v>
                </c:pt>
                <c:pt idx="11574">
                  <c:v>0.90526818568381551</c:v>
                </c:pt>
                <c:pt idx="11575">
                  <c:v>0.90534918797298158</c:v>
                </c:pt>
                <c:pt idx="11576">
                  <c:v>0.90542924123463853</c:v>
                </c:pt>
                <c:pt idx="11577">
                  <c:v>0.9055102435238046</c:v>
                </c:pt>
                <c:pt idx="11578">
                  <c:v>0.90559040843575667</c:v>
                </c:pt>
                <c:pt idx="11579">
                  <c:v>0.90567085247344692</c:v>
                </c:pt>
                <c:pt idx="11580">
                  <c:v>0.90575325039130272</c:v>
                </c:pt>
                <c:pt idx="11581">
                  <c:v>0.90583151724823641</c:v>
                </c:pt>
                <c:pt idx="11582">
                  <c:v>0.90591385934094459</c:v>
                </c:pt>
                <c:pt idx="11583">
                  <c:v>0.90599402425289677</c:v>
                </c:pt>
                <c:pt idx="11584">
                  <c:v>0.90607268188586343</c:v>
                </c:pt>
                <c:pt idx="11585">
                  <c:v>0.90615145116912565</c:v>
                </c:pt>
                <c:pt idx="11586">
                  <c:v>0.90623122530504452</c:v>
                </c:pt>
                <c:pt idx="11587">
                  <c:v>0.90630977128771628</c:v>
                </c:pt>
                <c:pt idx="11588">
                  <c:v>0.90639211338042469</c:v>
                </c:pt>
                <c:pt idx="11589">
                  <c:v>0.90647238994267176</c:v>
                </c:pt>
                <c:pt idx="11590">
                  <c:v>0.90655294563065691</c:v>
                </c:pt>
                <c:pt idx="11591">
                  <c:v>0.90663590179998899</c:v>
                </c:pt>
                <c:pt idx="11592">
                  <c:v>0.90671495020898918</c:v>
                </c:pt>
                <c:pt idx="11593">
                  <c:v>0.9067823311621408</c:v>
                </c:pt>
                <c:pt idx="11594">
                  <c:v>0.90686137957114088</c:v>
                </c:pt>
                <c:pt idx="11595">
                  <c:v>0.90693618526892328</c:v>
                </c:pt>
                <c:pt idx="11596">
                  <c:v>0.90701573610425168</c:v>
                </c:pt>
                <c:pt idx="11597">
                  <c:v>0.90709629179223661</c:v>
                </c:pt>
                <c:pt idx="11598">
                  <c:v>0.90717656835448413</c:v>
                </c:pt>
                <c:pt idx="11599">
                  <c:v>0.90725623084010776</c:v>
                </c:pt>
                <c:pt idx="11600">
                  <c:v>0.90733488847307475</c:v>
                </c:pt>
                <c:pt idx="11601">
                  <c:v>0.9074154999862073</c:v>
                </c:pt>
                <c:pt idx="11602">
                  <c:v>0.90749711635199704</c:v>
                </c:pt>
                <c:pt idx="11603">
                  <c:v>0.90757594146040654</c:v>
                </c:pt>
                <c:pt idx="11604">
                  <c:v>0.90765459909337365</c:v>
                </c:pt>
                <c:pt idx="11605">
                  <c:v>0.90773694118608206</c:v>
                </c:pt>
                <c:pt idx="11606">
                  <c:v>0.90781610124537726</c:v>
                </c:pt>
                <c:pt idx="11607">
                  <c:v>0.90789542878011531</c:v>
                </c:pt>
                <c:pt idx="11608">
                  <c:v>0.90797509126573894</c:v>
                </c:pt>
                <c:pt idx="11609">
                  <c:v>0.90805743335844746</c:v>
                </c:pt>
                <c:pt idx="11610">
                  <c:v>0.90813620264170958</c:v>
                </c:pt>
                <c:pt idx="11611">
                  <c:v>0.9082143578483477</c:v>
                </c:pt>
                <c:pt idx="11612">
                  <c:v>0.90829441111000475</c:v>
                </c:pt>
                <c:pt idx="11613">
                  <c:v>0.90837368281959519</c:v>
                </c:pt>
                <c:pt idx="11614">
                  <c:v>0.90845328948007109</c:v>
                </c:pt>
                <c:pt idx="11615">
                  <c:v>0.90853512914645085</c:v>
                </c:pt>
                <c:pt idx="11616">
                  <c:v>0.9086147916320747</c:v>
                </c:pt>
                <c:pt idx="11617">
                  <c:v>0.90869372839077966</c:v>
                </c:pt>
                <c:pt idx="11618">
                  <c:v>0.90877244184889405</c:v>
                </c:pt>
                <c:pt idx="11619">
                  <c:v>0.90885283006143658</c:v>
                </c:pt>
                <c:pt idx="11620">
                  <c:v>0.90892088091635947</c:v>
                </c:pt>
                <c:pt idx="11621">
                  <c:v>0.9090008783528688</c:v>
                </c:pt>
                <c:pt idx="11622">
                  <c:v>0.90907964763613103</c:v>
                </c:pt>
                <c:pt idx="11623">
                  <c:v>0.90915925429660682</c:v>
                </c:pt>
                <c:pt idx="11624">
                  <c:v>0.909238805131935</c:v>
                </c:pt>
                <c:pt idx="11625">
                  <c:v>0.90931712781401619</c:v>
                </c:pt>
                <c:pt idx="11626">
                  <c:v>0.90939695777508278</c:v>
                </c:pt>
                <c:pt idx="11627">
                  <c:v>0.9094774018127727</c:v>
                </c:pt>
                <c:pt idx="11628">
                  <c:v>0.90955918565400518</c:v>
                </c:pt>
                <c:pt idx="11629">
                  <c:v>0.90964158357186131</c:v>
                </c:pt>
                <c:pt idx="11630">
                  <c:v>0.90972040868027093</c:v>
                </c:pt>
                <c:pt idx="11631">
                  <c:v>0.90979995951559944</c:v>
                </c:pt>
                <c:pt idx="11632">
                  <c:v>0.90988202248256966</c:v>
                </c:pt>
                <c:pt idx="11633">
                  <c:v>0.90996185244363625</c:v>
                </c:pt>
                <c:pt idx="11634">
                  <c:v>0.9100419615304407</c:v>
                </c:pt>
                <c:pt idx="11635">
                  <c:v>0.91012123324003102</c:v>
                </c:pt>
                <c:pt idx="11636">
                  <c:v>0.91020100737594989</c:v>
                </c:pt>
                <c:pt idx="11637">
                  <c:v>0.91028156306393493</c:v>
                </c:pt>
                <c:pt idx="11638">
                  <c:v>0.91036239787765805</c:v>
                </c:pt>
                <c:pt idx="11639">
                  <c:v>0.91044312104108627</c:v>
                </c:pt>
                <c:pt idx="11640">
                  <c:v>0.91052189032434849</c:v>
                </c:pt>
                <c:pt idx="11641">
                  <c:v>0.910600715432758</c:v>
                </c:pt>
                <c:pt idx="11642">
                  <c:v>0.91067914976513442</c:v>
                </c:pt>
                <c:pt idx="11643">
                  <c:v>0.9107581981741345</c:v>
                </c:pt>
                <c:pt idx="11644">
                  <c:v>0.91083808396034849</c:v>
                </c:pt>
                <c:pt idx="11645">
                  <c:v>0.91091724401964358</c:v>
                </c:pt>
                <c:pt idx="11646">
                  <c:v>0.91099813465851476</c:v>
                </c:pt>
                <c:pt idx="11647">
                  <c:v>0.91107573161367716</c:v>
                </c:pt>
                <c:pt idx="11648">
                  <c:v>0.91115332856883968</c:v>
                </c:pt>
                <c:pt idx="11649">
                  <c:v>0.91121847651608756</c:v>
                </c:pt>
                <c:pt idx="11650">
                  <c:v>0.91129886472862986</c:v>
                </c:pt>
                <c:pt idx="11651">
                  <c:v>0.91137886216513919</c:v>
                </c:pt>
                <c:pt idx="11652">
                  <c:v>0.9114565149454491</c:v>
                </c:pt>
                <c:pt idx="11653">
                  <c:v>0.91153539587900634</c:v>
                </c:pt>
                <c:pt idx="11654">
                  <c:v>0.91161639816817264</c:v>
                </c:pt>
                <c:pt idx="11655">
                  <c:v>0.91169695385615768</c:v>
                </c:pt>
                <c:pt idx="11656">
                  <c:v>0.91177628139089573</c:v>
                </c:pt>
                <c:pt idx="11657">
                  <c:v>0.9118553297998957</c:v>
                </c:pt>
                <c:pt idx="11658">
                  <c:v>0.9119360529633237</c:v>
                </c:pt>
                <c:pt idx="11659">
                  <c:v>0.91201739020337524</c:v>
                </c:pt>
                <c:pt idx="11660">
                  <c:v>0.91209811336680335</c:v>
                </c:pt>
                <c:pt idx="11661">
                  <c:v>0.91217721760095083</c:v>
                </c:pt>
                <c:pt idx="11662">
                  <c:v>0.91225604270936034</c:v>
                </c:pt>
                <c:pt idx="11663">
                  <c:v>0.91233721247396948</c:v>
                </c:pt>
                <c:pt idx="11664">
                  <c:v>0.91240995264129088</c:v>
                </c:pt>
                <c:pt idx="11665">
                  <c:v>0.91248928017602859</c:v>
                </c:pt>
                <c:pt idx="11666">
                  <c:v>0.91257100819211345</c:v>
                </c:pt>
                <c:pt idx="11667">
                  <c:v>0.91265122892921313</c:v>
                </c:pt>
                <c:pt idx="11668">
                  <c:v>0.91272999821247525</c:v>
                </c:pt>
                <c:pt idx="11669">
                  <c:v>0.91281060972560779</c:v>
                </c:pt>
                <c:pt idx="11670">
                  <c:v>0.9128901605609363</c:v>
                </c:pt>
                <c:pt idx="11671">
                  <c:v>0.91297116285010249</c:v>
                </c:pt>
                <c:pt idx="11672">
                  <c:v>0.91304982048306949</c:v>
                </c:pt>
                <c:pt idx="11673">
                  <c:v>0.91313099024767808</c:v>
                </c:pt>
                <c:pt idx="11674">
                  <c:v>0.91319932022833927</c:v>
                </c:pt>
                <c:pt idx="11675">
                  <c:v>0.91327786621101081</c:v>
                </c:pt>
                <c:pt idx="11676">
                  <c:v>0.91335970587739068</c:v>
                </c:pt>
                <c:pt idx="11677">
                  <c:v>0.91343903341212873</c:v>
                </c:pt>
                <c:pt idx="11678">
                  <c:v>0.91351797017083358</c:v>
                </c:pt>
                <c:pt idx="11679">
                  <c:v>0.91359623702776727</c:v>
                </c:pt>
                <c:pt idx="11680">
                  <c:v>0.91367617863912898</c:v>
                </c:pt>
                <c:pt idx="11681">
                  <c:v>0.9137562319007857</c:v>
                </c:pt>
                <c:pt idx="11682">
                  <c:v>0.91383516865949066</c:v>
                </c:pt>
                <c:pt idx="11683">
                  <c:v>0.91391410541819562</c:v>
                </c:pt>
                <c:pt idx="11684">
                  <c:v>0.91399706158752747</c:v>
                </c:pt>
                <c:pt idx="11685">
                  <c:v>0.91407661242285587</c:v>
                </c:pt>
                <c:pt idx="11686">
                  <c:v>0.91415660985936487</c:v>
                </c:pt>
                <c:pt idx="11687">
                  <c:v>0.91423733302279286</c:v>
                </c:pt>
                <c:pt idx="11688">
                  <c:v>0.91431917268917295</c:v>
                </c:pt>
                <c:pt idx="11689">
                  <c:v>0.91439961672686287</c:v>
                </c:pt>
                <c:pt idx="11690">
                  <c:v>0.91447911173704344</c:v>
                </c:pt>
                <c:pt idx="11691">
                  <c:v>0.91455933247414334</c:v>
                </c:pt>
                <c:pt idx="11692">
                  <c:v>0.91463854835858616</c:v>
                </c:pt>
                <c:pt idx="11693">
                  <c:v>0.91471854579509526</c:v>
                </c:pt>
                <c:pt idx="11694">
                  <c:v>0.91480088788780367</c:v>
                </c:pt>
                <c:pt idx="11695">
                  <c:v>0.91488105279975573</c:v>
                </c:pt>
                <c:pt idx="11696">
                  <c:v>0.91495971043272262</c:v>
                </c:pt>
                <c:pt idx="11697">
                  <c:v>0.9150392054429034</c:v>
                </c:pt>
                <c:pt idx="11698">
                  <c:v>0.91512104510928338</c:v>
                </c:pt>
                <c:pt idx="11699">
                  <c:v>0.9152030522511061</c:v>
                </c:pt>
                <c:pt idx="11700">
                  <c:v>0.91528064920626839</c:v>
                </c:pt>
                <c:pt idx="11701">
                  <c:v>0.91536014421644918</c:v>
                </c:pt>
                <c:pt idx="11702">
                  <c:v>0.91543796447220205</c:v>
                </c:pt>
                <c:pt idx="11703">
                  <c:v>0.9155176827829733</c:v>
                </c:pt>
                <c:pt idx="11704">
                  <c:v>0.91559723361830192</c:v>
                </c:pt>
                <c:pt idx="11705">
                  <c:v>0.91567884998409144</c:v>
                </c:pt>
                <c:pt idx="11706">
                  <c:v>0.91575884742060065</c:v>
                </c:pt>
                <c:pt idx="11707">
                  <c:v>0.91583739340327242</c:v>
                </c:pt>
                <c:pt idx="11708">
                  <c:v>0.91591621851168203</c:v>
                </c:pt>
                <c:pt idx="11709">
                  <c:v>0.91599627177333887</c:v>
                </c:pt>
                <c:pt idx="11710">
                  <c:v>0.9160750968817486</c:v>
                </c:pt>
                <c:pt idx="11711">
                  <c:v>0.9161539219901581</c:v>
                </c:pt>
                <c:pt idx="11712">
                  <c:v>0.91623319369974854</c:v>
                </c:pt>
                <c:pt idx="11713">
                  <c:v>0.91631252123448659</c:v>
                </c:pt>
                <c:pt idx="11714">
                  <c:v>0.91639397012483348</c:v>
                </c:pt>
                <c:pt idx="11715">
                  <c:v>0.91647273940809559</c:v>
                </c:pt>
                <c:pt idx="11716">
                  <c:v>0.91655390917270418</c:v>
                </c:pt>
                <c:pt idx="11717">
                  <c:v>0.91663323670744234</c:v>
                </c:pt>
                <c:pt idx="11718">
                  <c:v>0.91671368074513226</c:v>
                </c:pt>
                <c:pt idx="11719">
                  <c:v>0.91678117334857956</c:v>
                </c:pt>
                <c:pt idx="11720">
                  <c:v>0.91685932855521768</c:v>
                </c:pt>
                <c:pt idx="11721">
                  <c:v>0.9169416706479262</c:v>
                </c:pt>
                <c:pt idx="11722">
                  <c:v>0.91702088653236891</c:v>
                </c:pt>
                <c:pt idx="11723">
                  <c:v>0.91710261454845365</c:v>
                </c:pt>
                <c:pt idx="11724">
                  <c:v>0.91718210955863433</c:v>
                </c:pt>
                <c:pt idx="11725">
                  <c:v>0.91726043224071563</c:v>
                </c:pt>
                <c:pt idx="11726">
                  <c:v>0.91734126705443897</c:v>
                </c:pt>
                <c:pt idx="11727">
                  <c:v>0.91741551450074543</c:v>
                </c:pt>
                <c:pt idx="11728">
                  <c:v>0.9174972983419778</c:v>
                </c:pt>
                <c:pt idx="11729">
                  <c:v>0.91757657005156801</c:v>
                </c:pt>
                <c:pt idx="11730">
                  <c:v>0.91765545098512569</c:v>
                </c:pt>
                <c:pt idx="11731">
                  <c:v>0.91773494599530614</c:v>
                </c:pt>
                <c:pt idx="11732">
                  <c:v>0.91781751138860501</c:v>
                </c:pt>
                <c:pt idx="11733">
                  <c:v>0.91789566659524346</c:v>
                </c:pt>
                <c:pt idx="11734">
                  <c:v>0.91797421257791523</c:v>
                </c:pt>
                <c:pt idx="11735">
                  <c:v>0.91805655467062353</c:v>
                </c:pt>
                <c:pt idx="11736">
                  <c:v>0.91813800356097042</c:v>
                </c:pt>
                <c:pt idx="11737">
                  <c:v>0.91821666119393708</c:v>
                </c:pt>
                <c:pt idx="11738">
                  <c:v>0.91829710523162711</c:v>
                </c:pt>
                <c:pt idx="11739">
                  <c:v>0.91837576286459421</c:v>
                </c:pt>
                <c:pt idx="11740">
                  <c:v>0.91845576030110343</c:v>
                </c:pt>
                <c:pt idx="11741">
                  <c:v>0.91853810239381184</c:v>
                </c:pt>
                <c:pt idx="11742">
                  <c:v>0.91861832313091141</c:v>
                </c:pt>
                <c:pt idx="11743">
                  <c:v>0.91869759484050184</c:v>
                </c:pt>
                <c:pt idx="11744">
                  <c:v>0.91877519179566436</c:v>
                </c:pt>
                <c:pt idx="11745">
                  <c:v>0.9188565290357158</c:v>
                </c:pt>
                <c:pt idx="11746">
                  <c:v>0.91893535414412564</c:v>
                </c:pt>
                <c:pt idx="11747">
                  <c:v>0.91901535158063474</c:v>
                </c:pt>
                <c:pt idx="11748">
                  <c:v>0.919095795618325</c:v>
                </c:pt>
                <c:pt idx="11749">
                  <c:v>0.91917556975424353</c:v>
                </c:pt>
                <c:pt idx="11750">
                  <c:v>0.91925640456796698</c:v>
                </c:pt>
                <c:pt idx="11751">
                  <c:v>0.91933645782962381</c:v>
                </c:pt>
                <c:pt idx="11752">
                  <c:v>0.91941701351760907</c:v>
                </c:pt>
                <c:pt idx="11753">
                  <c:v>0.91949650852778986</c:v>
                </c:pt>
                <c:pt idx="11754">
                  <c:v>0.9195753336361997</c:v>
                </c:pt>
                <c:pt idx="11755">
                  <c:v>0.91965454952064229</c:v>
                </c:pt>
                <c:pt idx="11756">
                  <c:v>0.91973376540508511</c:v>
                </c:pt>
                <c:pt idx="11757">
                  <c:v>0.91981186478657595</c:v>
                </c:pt>
                <c:pt idx="11758">
                  <c:v>0.91989068989498568</c:v>
                </c:pt>
                <c:pt idx="11759">
                  <c:v>0.91996957082854292</c:v>
                </c:pt>
                <c:pt idx="11760">
                  <c:v>0.92004867506269061</c:v>
                </c:pt>
                <c:pt idx="11761">
                  <c:v>0.9201273326956575</c:v>
                </c:pt>
                <c:pt idx="11762">
                  <c:v>0.92020152431681634</c:v>
                </c:pt>
                <c:pt idx="11763">
                  <c:v>0.92028319650775348</c:v>
                </c:pt>
                <c:pt idx="11764">
                  <c:v>0.92036224491675345</c:v>
                </c:pt>
                <c:pt idx="11765">
                  <c:v>0.92044040012339201</c:v>
                </c:pt>
                <c:pt idx="11766">
                  <c:v>0.92052207231432914</c:v>
                </c:pt>
                <c:pt idx="11767">
                  <c:v>0.92060441440703766</c:v>
                </c:pt>
                <c:pt idx="11768">
                  <c:v>0.92068189971190473</c:v>
                </c:pt>
                <c:pt idx="11769">
                  <c:v>0.92076066899516684</c:v>
                </c:pt>
                <c:pt idx="11770">
                  <c:v>0.92083374411337393</c:v>
                </c:pt>
                <c:pt idx="11771">
                  <c:v>0.9209147464025399</c:v>
                </c:pt>
                <c:pt idx="11772">
                  <c:v>0.92099362733609735</c:v>
                </c:pt>
                <c:pt idx="11773">
                  <c:v>0.92107312234627803</c:v>
                </c:pt>
                <c:pt idx="11774">
                  <c:v>0.92115306395763941</c:v>
                </c:pt>
                <c:pt idx="11775">
                  <c:v>0.92122262209154782</c:v>
                </c:pt>
                <c:pt idx="11776">
                  <c:v>0.92130351273041877</c:v>
                </c:pt>
                <c:pt idx="11777">
                  <c:v>0.92138317521604229</c:v>
                </c:pt>
                <c:pt idx="11778">
                  <c:v>0.92146389837947051</c:v>
                </c:pt>
                <c:pt idx="11779">
                  <c:v>0.92154289096332287</c:v>
                </c:pt>
                <c:pt idx="11780">
                  <c:v>0.92162333500101279</c:v>
                </c:pt>
                <c:pt idx="11781">
                  <c:v>0.9216949028402347</c:v>
                </c:pt>
                <c:pt idx="11782">
                  <c:v>0.92177657503117183</c:v>
                </c:pt>
                <c:pt idx="11783">
                  <c:v>0.92185540013958167</c:v>
                </c:pt>
                <c:pt idx="11784">
                  <c:v>0.92193355534621979</c:v>
                </c:pt>
                <c:pt idx="11785">
                  <c:v>0.92201556248804262</c:v>
                </c:pt>
                <c:pt idx="11786">
                  <c:v>0.92209555992455183</c:v>
                </c:pt>
                <c:pt idx="11787">
                  <c:v>0.92217600396224175</c:v>
                </c:pt>
                <c:pt idx="11788">
                  <c:v>0.92225834605495027</c:v>
                </c:pt>
                <c:pt idx="11789">
                  <c:v>0.92233689203762181</c:v>
                </c:pt>
                <c:pt idx="11790">
                  <c:v>0.92241716859986911</c:v>
                </c:pt>
                <c:pt idx="11791">
                  <c:v>0.92249571458254098</c:v>
                </c:pt>
                <c:pt idx="11792">
                  <c:v>0.9225756561939028</c:v>
                </c:pt>
                <c:pt idx="11793">
                  <c:v>0.92265749586028245</c:v>
                </c:pt>
                <c:pt idx="11794">
                  <c:v>0.92272108070339764</c:v>
                </c:pt>
                <c:pt idx="11795">
                  <c:v>0.92280007328725011</c:v>
                </c:pt>
                <c:pt idx="11796">
                  <c:v>0.92288046149979253</c:v>
                </c:pt>
                <c:pt idx="11797">
                  <c:v>0.92296129631351598</c:v>
                </c:pt>
                <c:pt idx="11798">
                  <c:v>0.92303872579323532</c:v>
                </c:pt>
                <c:pt idx="11799">
                  <c:v>0.92311872322974464</c:v>
                </c:pt>
                <c:pt idx="11800">
                  <c:v>0.92319944639317286</c:v>
                </c:pt>
                <c:pt idx="11801">
                  <c:v>0.92327989043086278</c:v>
                </c:pt>
                <c:pt idx="11802">
                  <c:v>0.92335877136441991</c:v>
                </c:pt>
                <c:pt idx="11803">
                  <c:v>0.92343904792666698</c:v>
                </c:pt>
                <c:pt idx="11804">
                  <c:v>0.92351725895845316</c:v>
                </c:pt>
                <c:pt idx="11805">
                  <c:v>0.92359647484289598</c:v>
                </c:pt>
                <c:pt idx="11806">
                  <c:v>0.92367557907704367</c:v>
                </c:pt>
                <c:pt idx="11807">
                  <c:v>0.92375702796739034</c:v>
                </c:pt>
                <c:pt idx="11808">
                  <c:v>0.92383724870449002</c:v>
                </c:pt>
                <c:pt idx="11809">
                  <c:v>0.92391646458893273</c:v>
                </c:pt>
                <c:pt idx="11810">
                  <c:v>0.92399629454999943</c:v>
                </c:pt>
                <c:pt idx="11811">
                  <c:v>0.92407835751696976</c:v>
                </c:pt>
                <c:pt idx="11812">
                  <c:v>0.92415595447213239</c:v>
                </c:pt>
                <c:pt idx="11813">
                  <c:v>0.92423461210509938</c:v>
                </c:pt>
                <c:pt idx="11814">
                  <c:v>0.92431695419780757</c:v>
                </c:pt>
                <c:pt idx="11815">
                  <c:v>0.92439577930621719</c:v>
                </c:pt>
                <c:pt idx="11816">
                  <c:v>0.92447460441462692</c:v>
                </c:pt>
                <c:pt idx="11817">
                  <c:v>0.9245548809768741</c:v>
                </c:pt>
                <c:pt idx="11818">
                  <c:v>0.92463621821692576</c:v>
                </c:pt>
                <c:pt idx="11819">
                  <c:v>0.92471509915048311</c:v>
                </c:pt>
                <c:pt idx="11820">
                  <c:v>0.92479515241213994</c:v>
                </c:pt>
                <c:pt idx="11821">
                  <c:v>0.9248764896521916</c:v>
                </c:pt>
                <c:pt idx="11822">
                  <c:v>0.92495604048751978</c:v>
                </c:pt>
                <c:pt idx="11823">
                  <c:v>0.92503508889651986</c:v>
                </c:pt>
                <c:pt idx="11824">
                  <c:v>0.92511581205994775</c:v>
                </c:pt>
                <c:pt idx="11825">
                  <c:v>0.92519620027249028</c:v>
                </c:pt>
                <c:pt idx="11826">
                  <c:v>0.92527474625516193</c:v>
                </c:pt>
                <c:pt idx="11827">
                  <c:v>0.92535452039108079</c:v>
                </c:pt>
                <c:pt idx="11828">
                  <c:v>0.92543658335805112</c:v>
                </c:pt>
                <c:pt idx="11829">
                  <c:v>0.92551529681616562</c:v>
                </c:pt>
                <c:pt idx="11830">
                  <c:v>0.92559395444913262</c:v>
                </c:pt>
                <c:pt idx="11831">
                  <c:v>0.92567300285813281</c:v>
                </c:pt>
                <c:pt idx="11832">
                  <c:v>0.92575255369346121</c:v>
                </c:pt>
                <c:pt idx="11833">
                  <c:v>0.92583154627731357</c:v>
                </c:pt>
                <c:pt idx="11834">
                  <c:v>0.92591031556057579</c:v>
                </c:pt>
                <c:pt idx="11835">
                  <c:v>0.92599014552164194</c:v>
                </c:pt>
                <c:pt idx="11836">
                  <c:v>0.92607086868507016</c:v>
                </c:pt>
                <c:pt idx="11837">
                  <c:v>0.92614852146538018</c:v>
                </c:pt>
                <c:pt idx="11838">
                  <c:v>0.926227737349823</c:v>
                </c:pt>
                <c:pt idx="11839">
                  <c:v>0.9263068415839707</c:v>
                </c:pt>
                <c:pt idx="11840">
                  <c:v>0.92638672737018468</c:v>
                </c:pt>
                <c:pt idx="11841">
                  <c:v>0.92646672480669368</c:v>
                </c:pt>
                <c:pt idx="11842">
                  <c:v>0.92654733631982678</c:v>
                </c:pt>
                <c:pt idx="11843">
                  <c:v>0.9266266080294171</c:v>
                </c:pt>
                <c:pt idx="11844">
                  <c:v>0.92670582391385992</c:v>
                </c:pt>
                <c:pt idx="11845">
                  <c:v>0.92678515144859797</c:v>
                </c:pt>
                <c:pt idx="11846">
                  <c:v>0.92686632121320656</c:v>
                </c:pt>
                <c:pt idx="11847">
                  <c:v>0.92694670942574908</c:v>
                </c:pt>
                <c:pt idx="11848">
                  <c:v>0.92700878698987921</c:v>
                </c:pt>
                <c:pt idx="11849">
                  <c:v>0.92708995675448802</c:v>
                </c:pt>
                <c:pt idx="11850">
                  <c:v>0.92716917263893073</c:v>
                </c:pt>
                <c:pt idx="11851">
                  <c:v>0.92724235940743271</c:v>
                </c:pt>
                <c:pt idx="11852">
                  <c:v>0.92732475732528885</c:v>
                </c:pt>
                <c:pt idx="11853">
                  <c:v>0.92740481058694568</c:v>
                </c:pt>
                <c:pt idx="11854">
                  <c:v>0.92748324491932199</c:v>
                </c:pt>
                <c:pt idx="11855">
                  <c:v>0.92756106517507497</c:v>
                </c:pt>
                <c:pt idx="11856">
                  <c:v>0.92764083931099395</c:v>
                </c:pt>
                <c:pt idx="11857">
                  <c:v>0.92771960859425595</c:v>
                </c:pt>
                <c:pt idx="11858">
                  <c:v>0.92779915942958446</c:v>
                </c:pt>
                <c:pt idx="11859">
                  <c:v>0.92788155734744038</c:v>
                </c:pt>
                <c:pt idx="11860">
                  <c:v>0.92796289458749193</c:v>
                </c:pt>
                <c:pt idx="11861">
                  <c:v>0.92804205464678724</c:v>
                </c:pt>
                <c:pt idx="11862">
                  <c:v>0.92812411761375779</c:v>
                </c:pt>
                <c:pt idx="11863">
                  <c:v>0.92820634805617086</c:v>
                </c:pt>
                <c:pt idx="11864">
                  <c:v>0.92828623384238473</c:v>
                </c:pt>
                <c:pt idx="11865">
                  <c:v>0.92836639875433669</c:v>
                </c:pt>
                <c:pt idx="11866">
                  <c:v>0.9284454471633371</c:v>
                </c:pt>
                <c:pt idx="11867">
                  <c:v>0.92852522129925574</c:v>
                </c:pt>
                <c:pt idx="11868">
                  <c:v>0.92860706096563561</c:v>
                </c:pt>
                <c:pt idx="11869">
                  <c:v>0.92868627685007865</c:v>
                </c:pt>
                <c:pt idx="11870">
                  <c:v>0.92876666506262084</c:v>
                </c:pt>
                <c:pt idx="11871">
                  <c:v>0.92884682997457313</c:v>
                </c:pt>
                <c:pt idx="11872">
                  <c:v>0.92892565508298264</c:v>
                </c:pt>
                <c:pt idx="11873">
                  <c:v>0.92900515009316353</c:v>
                </c:pt>
                <c:pt idx="11874">
                  <c:v>0.92908470092849182</c:v>
                </c:pt>
                <c:pt idx="11875">
                  <c:v>0.92916313526086802</c:v>
                </c:pt>
                <c:pt idx="11876">
                  <c:v>0.929242909396787</c:v>
                </c:pt>
                <c:pt idx="11877">
                  <c:v>0.9293244141122815</c:v>
                </c:pt>
                <c:pt idx="11878">
                  <c:v>0.9294051372757095</c:v>
                </c:pt>
                <c:pt idx="11879">
                  <c:v>0.92948658616605606</c:v>
                </c:pt>
                <c:pt idx="11880">
                  <c:v>0.92956892825876458</c:v>
                </c:pt>
                <c:pt idx="11881">
                  <c:v>0.92965127035147321</c:v>
                </c:pt>
                <c:pt idx="11882">
                  <c:v>0.92973059788621082</c:v>
                </c:pt>
                <c:pt idx="11883">
                  <c:v>0.92980825066652129</c:v>
                </c:pt>
                <c:pt idx="11884">
                  <c:v>0.92988640587315952</c:v>
                </c:pt>
                <c:pt idx="11885">
                  <c:v>0.92996696156114456</c:v>
                </c:pt>
                <c:pt idx="11886">
                  <c:v>0.93004584249470212</c:v>
                </c:pt>
                <c:pt idx="11887">
                  <c:v>0.93012438847737366</c:v>
                </c:pt>
                <c:pt idx="11888">
                  <c:v>0.93018802914563636</c:v>
                </c:pt>
                <c:pt idx="11889">
                  <c:v>0.93026780328155523</c:v>
                </c:pt>
                <c:pt idx="11890">
                  <c:v>0.93034819149409764</c:v>
                </c:pt>
                <c:pt idx="11891">
                  <c:v>0.93042578844926016</c:v>
                </c:pt>
                <c:pt idx="11892">
                  <c:v>0.93050433443193181</c:v>
                </c:pt>
                <c:pt idx="11893">
                  <c:v>0.93057333431436418</c:v>
                </c:pt>
                <c:pt idx="11894">
                  <c:v>0.93065193612218367</c:v>
                </c:pt>
                <c:pt idx="11895">
                  <c:v>0.93073148695751184</c:v>
                </c:pt>
                <c:pt idx="11896">
                  <c:v>0.93081081449224989</c:v>
                </c:pt>
                <c:pt idx="11897">
                  <c:v>0.93088936047492155</c:v>
                </c:pt>
                <c:pt idx="11898">
                  <c:v>0.93096824140847889</c:v>
                </c:pt>
                <c:pt idx="11899">
                  <c:v>0.93104712234203613</c:v>
                </c:pt>
                <c:pt idx="11900">
                  <c:v>0.93112644987677406</c:v>
                </c:pt>
                <c:pt idx="11901">
                  <c:v>0.93120477255885536</c:v>
                </c:pt>
                <c:pt idx="11902">
                  <c:v>0.93128343019182214</c:v>
                </c:pt>
                <c:pt idx="11903">
                  <c:v>0.93136158539846059</c:v>
                </c:pt>
                <c:pt idx="11904">
                  <c:v>0.93144074545775568</c:v>
                </c:pt>
                <c:pt idx="11905">
                  <c:v>0.9315203521182317</c:v>
                </c:pt>
                <c:pt idx="11906">
                  <c:v>0.9316022476097594</c:v>
                </c:pt>
                <c:pt idx="11907">
                  <c:v>0.93168084941757878</c:v>
                </c:pt>
                <c:pt idx="11908">
                  <c:v>0.93175917209965975</c:v>
                </c:pt>
                <c:pt idx="11909">
                  <c:v>0.9318412350666303</c:v>
                </c:pt>
                <c:pt idx="11910">
                  <c:v>0.93192134415343464</c:v>
                </c:pt>
                <c:pt idx="11911">
                  <c:v>0.93200033673728711</c:v>
                </c:pt>
                <c:pt idx="11912">
                  <c:v>0.93207530991051257</c:v>
                </c:pt>
                <c:pt idx="11913">
                  <c:v>0.93215374424288888</c:v>
                </c:pt>
                <c:pt idx="11914">
                  <c:v>0.93223563973441648</c:v>
                </c:pt>
                <c:pt idx="11915">
                  <c:v>0.93231418571708791</c:v>
                </c:pt>
                <c:pt idx="11916">
                  <c:v>0.93239596955832049</c:v>
                </c:pt>
                <c:pt idx="11917">
                  <c:v>0.93247485049187784</c:v>
                </c:pt>
                <c:pt idx="11918">
                  <c:v>0.93255311734881141</c:v>
                </c:pt>
                <c:pt idx="11919">
                  <c:v>0.93263199828236854</c:v>
                </c:pt>
                <c:pt idx="11920">
                  <c:v>0.93271076756563054</c:v>
                </c:pt>
                <c:pt idx="11921">
                  <c:v>0.93279076500213987</c:v>
                </c:pt>
                <c:pt idx="11922">
                  <c:v>0.93286953428540209</c:v>
                </c:pt>
                <c:pt idx="11923">
                  <c:v>0.932949866672797</c:v>
                </c:pt>
                <c:pt idx="11924">
                  <c:v>0.93303176216432437</c:v>
                </c:pt>
                <c:pt idx="11925">
                  <c:v>0.93311142464994801</c:v>
                </c:pt>
                <c:pt idx="11926">
                  <c:v>0.93319030558350535</c:v>
                </c:pt>
                <c:pt idx="11927">
                  <c:v>0.93327035884516218</c:v>
                </c:pt>
                <c:pt idx="11928">
                  <c:v>0.93335169608521373</c:v>
                </c:pt>
                <c:pt idx="11929">
                  <c:v>0.9334335357515936</c:v>
                </c:pt>
                <c:pt idx="11930">
                  <c:v>0.93351280746118404</c:v>
                </c:pt>
                <c:pt idx="11931">
                  <c:v>0.93359157674444615</c:v>
                </c:pt>
                <c:pt idx="11932">
                  <c:v>0.93366984360137983</c:v>
                </c:pt>
                <c:pt idx="11933">
                  <c:v>0.93375157161746458</c:v>
                </c:pt>
                <c:pt idx="11934">
                  <c:v>0.93382916857262699</c:v>
                </c:pt>
                <c:pt idx="11935">
                  <c:v>0.93390916600913632</c:v>
                </c:pt>
                <c:pt idx="11936">
                  <c:v>0.93399016829830239</c:v>
                </c:pt>
                <c:pt idx="11937">
                  <c:v>0.93406837933008835</c:v>
                </c:pt>
                <c:pt idx="11938">
                  <c:v>0.9341484325917454</c:v>
                </c:pt>
                <c:pt idx="11939">
                  <c:v>0.93422669944867875</c:v>
                </c:pt>
                <c:pt idx="11940">
                  <c:v>0.93430491048046471</c:v>
                </c:pt>
                <c:pt idx="11941">
                  <c:v>0.9343835122882842</c:v>
                </c:pt>
                <c:pt idx="11942">
                  <c:v>0.93446272817272669</c:v>
                </c:pt>
                <c:pt idx="11943">
                  <c:v>0.93454456783910678</c:v>
                </c:pt>
                <c:pt idx="11944">
                  <c:v>0.93462484440135407</c:v>
                </c:pt>
                <c:pt idx="11945">
                  <c:v>0.93469970592428431</c:v>
                </c:pt>
                <c:pt idx="11946">
                  <c:v>0.93477864268298916</c:v>
                </c:pt>
                <c:pt idx="11947">
                  <c:v>0.9348579702177271</c:v>
                </c:pt>
                <c:pt idx="11948">
                  <c:v>0.93493707445187479</c:v>
                </c:pt>
                <c:pt idx="11949">
                  <c:v>0.93501640198661251</c:v>
                </c:pt>
                <c:pt idx="11950">
                  <c:v>0.9350949479692845</c:v>
                </c:pt>
                <c:pt idx="11951">
                  <c:v>0.93517511288123645</c:v>
                </c:pt>
                <c:pt idx="11952">
                  <c:v>0.93525555691892648</c:v>
                </c:pt>
                <c:pt idx="11953">
                  <c:v>0.93533650338294472</c:v>
                </c:pt>
                <c:pt idx="11954">
                  <c:v>0.93541538431650217</c:v>
                </c:pt>
                <c:pt idx="11955">
                  <c:v>0.93549722398288204</c:v>
                </c:pt>
                <c:pt idx="11956">
                  <c:v>0.93556717289282332</c:v>
                </c:pt>
                <c:pt idx="11957">
                  <c:v>0.93564644460241397</c:v>
                </c:pt>
                <c:pt idx="11958">
                  <c:v>0.93572510223538086</c:v>
                </c:pt>
                <c:pt idx="11959">
                  <c:v>0.93580750015323677</c:v>
                </c:pt>
                <c:pt idx="11960">
                  <c:v>0.93588699516341767</c:v>
                </c:pt>
                <c:pt idx="11961">
                  <c:v>0.93596693677477927</c:v>
                </c:pt>
                <c:pt idx="11962">
                  <c:v>0.93604609683407458</c:v>
                </c:pt>
                <c:pt idx="11963">
                  <c:v>0.93612559184425503</c:v>
                </c:pt>
                <c:pt idx="11964">
                  <c:v>0.9362041378269268</c:v>
                </c:pt>
                <c:pt idx="11965">
                  <c:v>0.93628290711018902</c:v>
                </c:pt>
                <c:pt idx="11966">
                  <c:v>0.93636173221859875</c:v>
                </c:pt>
                <c:pt idx="11967">
                  <c:v>0.93644150635451773</c:v>
                </c:pt>
                <c:pt idx="11968">
                  <c:v>0.93652128049043659</c:v>
                </c:pt>
                <c:pt idx="11969">
                  <c:v>0.93660228277960267</c:v>
                </c:pt>
                <c:pt idx="11970">
                  <c:v>0.93668300594303044</c:v>
                </c:pt>
                <c:pt idx="11971">
                  <c:v>0.93676484560941042</c:v>
                </c:pt>
                <c:pt idx="11972">
                  <c:v>0.93684389401841062</c:v>
                </c:pt>
                <c:pt idx="11973">
                  <c:v>0.93692165844901576</c:v>
                </c:pt>
                <c:pt idx="11974">
                  <c:v>0.93700009278139218</c:v>
                </c:pt>
                <c:pt idx="11975">
                  <c:v>0.93707863876406372</c:v>
                </c:pt>
                <c:pt idx="11976">
                  <c:v>0.9371604784304437</c:v>
                </c:pt>
                <c:pt idx="11977">
                  <c:v>0.93723902441311568</c:v>
                </c:pt>
                <c:pt idx="11978">
                  <c:v>0.93731790534667259</c:v>
                </c:pt>
                <c:pt idx="11979">
                  <c:v>0.93740024743938122</c:v>
                </c:pt>
                <c:pt idx="11980">
                  <c:v>0.93748069147707103</c:v>
                </c:pt>
                <c:pt idx="11981">
                  <c:v>0.93755990736151384</c:v>
                </c:pt>
                <c:pt idx="11982">
                  <c:v>0.93763917907110439</c:v>
                </c:pt>
                <c:pt idx="11983">
                  <c:v>0.93771939980820396</c:v>
                </c:pt>
                <c:pt idx="11984">
                  <c:v>0.93780123947458405</c:v>
                </c:pt>
                <c:pt idx="11985">
                  <c:v>0.93788112526079792</c:v>
                </c:pt>
                <c:pt idx="11986">
                  <c:v>0.93795727076212287</c:v>
                </c:pt>
                <c:pt idx="11987">
                  <c:v>0.93803676577230344</c:v>
                </c:pt>
                <c:pt idx="11988">
                  <c:v>0.93811575835615613</c:v>
                </c:pt>
                <c:pt idx="11989">
                  <c:v>0.93819759802253599</c:v>
                </c:pt>
                <c:pt idx="11990">
                  <c:v>0.93827642313094561</c:v>
                </c:pt>
                <c:pt idx="11991">
                  <c:v>0.93835563901538865</c:v>
                </c:pt>
                <c:pt idx="11992">
                  <c:v>0.9384346315992409</c:v>
                </c:pt>
                <c:pt idx="11993">
                  <c:v>0.93851379165853621</c:v>
                </c:pt>
                <c:pt idx="11994">
                  <c:v>0.93859457064711171</c:v>
                </c:pt>
                <c:pt idx="11995">
                  <c:v>0.9386731166297837</c:v>
                </c:pt>
                <c:pt idx="11996">
                  <c:v>0.93875194173819321</c:v>
                </c:pt>
                <c:pt idx="11997">
                  <c:v>0.9388314367483741</c:v>
                </c:pt>
                <c:pt idx="11998">
                  <c:v>0.93891020603163589</c:v>
                </c:pt>
                <c:pt idx="11999">
                  <c:v>0.93898986851725952</c:v>
                </c:pt>
                <c:pt idx="12000">
                  <c:v>0.93906819119934071</c:v>
                </c:pt>
                <c:pt idx="12001">
                  <c:v>0.93914807698555502</c:v>
                </c:pt>
                <c:pt idx="12002">
                  <c:v>0.93922695791911215</c:v>
                </c:pt>
                <c:pt idx="12003">
                  <c:v>0.93930930001182067</c:v>
                </c:pt>
                <c:pt idx="12004">
                  <c:v>0.93938689696698308</c:v>
                </c:pt>
                <c:pt idx="12005">
                  <c:v>0.93946873663336317</c:v>
                </c:pt>
                <c:pt idx="12006">
                  <c:v>0.93954878989501978</c:v>
                </c:pt>
                <c:pt idx="12007">
                  <c:v>0.93962845238064374</c:v>
                </c:pt>
                <c:pt idx="12008">
                  <c:v>0.93970794739082442</c:v>
                </c:pt>
                <c:pt idx="12009">
                  <c:v>0.93977627737148561</c:v>
                </c:pt>
                <c:pt idx="12010">
                  <c:v>0.93985577238166629</c:v>
                </c:pt>
                <c:pt idx="12011">
                  <c:v>0.93993766787319377</c:v>
                </c:pt>
                <c:pt idx="12012">
                  <c:v>0.94001772113485049</c:v>
                </c:pt>
                <c:pt idx="12013">
                  <c:v>0.9400972161450315</c:v>
                </c:pt>
                <c:pt idx="12014">
                  <c:v>0.94017671115521206</c:v>
                </c:pt>
                <c:pt idx="12015">
                  <c:v>0.94025592703965488</c:v>
                </c:pt>
                <c:pt idx="12016">
                  <c:v>0.94033575700072147</c:v>
                </c:pt>
                <c:pt idx="12017">
                  <c:v>0.9404146379342786</c:v>
                </c:pt>
                <c:pt idx="12018">
                  <c:v>0.94049318391695025</c:v>
                </c:pt>
                <c:pt idx="12019">
                  <c:v>0.94057200902535987</c:v>
                </c:pt>
                <c:pt idx="12020">
                  <c:v>0.9406518948115743</c:v>
                </c:pt>
                <c:pt idx="12021">
                  <c:v>0.9407322830241166</c:v>
                </c:pt>
                <c:pt idx="12022">
                  <c:v>0.94081054988104995</c:v>
                </c:pt>
                <c:pt idx="12023">
                  <c:v>0.94089032401696882</c:v>
                </c:pt>
                <c:pt idx="12024">
                  <c:v>0.94097216368334891</c:v>
                </c:pt>
                <c:pt idx="12025">
                  <c:v>0.94104590870332705</c:v>
                </c:pt>
                <c:pt idx="12026">
                  <c:v>0.94112512458776987</c:v>
                </c:pt>
                <c:pt idx="12027">
                  <c:v>0.9412074666804785</c:v>
                </c:pt>
                <c:pt idx="12028">
                  <c:v>0.94128528693623104</c:v>
                </c:pt>
                <c:pt idx="12029">
                  <c:v>0.94136394456919814</c:v>
                </c:pt>
                <c:pt idx="12030">
                  <c:v>0.94144299297819822</c:v>
                </c:pt>
                <c:pt idx="12031">
                  <c:v>0.94152533507090652</c:v>
                </c:pt>
                <c:pt idx="12032">
                  <c:v>0.94160538833256335</c:v>
                </c:pt>
                <c:pt idx="12033">
                  <c:v>0.94168773042527198</c:v>
                </c:pt>
                <c:pt idx="12034">
                  <c:v>0.94176934679106139</c:v>
                </c:pt>
                <c:pt idx="12035">
                  <c:v>0.94184973500360392</c:v>
                </c:pt>
                <c:pt idx="12036">
                  <c:v>0.94192800186053749</c:v>
                </c:pt>
                <c:pt idx="12037">
                  <c:v>0.94200654784320903</c:v>
                </c:pt>
                <c:pt idx="12038">
                  <c:v>0.94208576372765163</c:v>
                </c:pt>
                <c:pt idx="12039">
                  <c:v>0.94216810582036026</c:v>
                </c:pt>
                <c:pt idx="12040">
                  <c:v>0.94225050373821628</c:v>
                </c:pt>
                <c:pt idx="12041">
                  <c:v>0.94232916137118339</c:v>
                </c:pt>
                <c:pt idx="12042">
                  <c:v>0.94240692580178842</c:v>
                </c:pt>
                <c:pt idx="12043">
                  <c:v>0.94248642081196909</c:v>
                </c:pt>
                <c:pt idx="12044">
                  <c:v>0.94256680902451151</c:v>
                </c:pt>
                <c:pt idx="12045">
                  <c:v>0.94264596908380693</c:v>
                </c:pt>
                <c:pt idx="12046">
                  <c:v>0.94272780875018691</c:v>
                </c:pt>
                <c:pt idx="12047">
                  <c:v>0.94280590813167764</c:v>
                </c:pt>
                <c:pt idx="12048">
                  <c:v>0.94288478906523476</c:v>
                </c:pt>
                <c:pt idx="12049">
                  <c:v>0.9429652331029249</c:v>
                </c:pt>
                <c:pt idx="12050">
                  <c:v>0.94304506306399161</c:v>
                </c:pt>
                <c:pt idx="12051">
                  <c:v>0.94312411147299147</c:v>
                </c:pt>
                <c:pt idx="12052">
                  <c:v>0.9432029365814012</c:v>
                </c:pt>
                <c:pt idx="12053">
                  <c:v>0.9432812592634825</c:v>
                </c:pt>
                <c:pt idx="12054">
                  <c:v>0.94336002854674439</c:v>
                </c:pt>
                <c:pt idx="12055">
                  <c:v>0.94343857452941604</c:v>
                </c:pt>
                <c:pt idx="12056">
                  <c:v>0.94352058167123865</c:v>
                </c:pt>
                <c:pt idx="12057">
                  <c:v>0.94359365678944573</c:v>
                </c:pt>
                <c:pt idx="12058">
                  <c:v>0.94367393335169303</c:v>
                </c:pt>
                <c:pt idx="12059">
                  <c:v>0.9437552705917448</c:v>
                </c:pt>
                <c:pt idx="12060">
                  <c:v>0.9438376685096006</c:v>
                </c:pt>
                <c:pt idx="12061">
                  <c:v>0.94391928487539012</c:v>
                </c:pt>
                <c:pt idx="12062">
                  <c:v>0.94400162696809875</c:v>
                </c:pt>
                <c:pt idx="12063">
                  <c:v>0.9440814011040175</c:v>
                </c:pt>
                <c:pt idx="12064">
                  <c:v>0.94416067281360783</c:v>
                </c:pt>
                <c:pt idx="12065">
                  <c:v>0.94423983287290303</c:v>
                </c:pt>
                <c:pt idx="12066">
                  <c:v>0.94431865798131276</c:v>
                </c:pt>
                <c:pt idx="12067">
                  <c:v>0.94439753891486999</c:v>
                </c:pt>
                <c:pt idx="12068">
                  <c:v>0.94447915528065951</c:v>
                </c:pt>
                <c:pt idx="12069">
                  <c:v>0.94456149737336792</c:v>
                </c:pt>
                <c:pt idx="12070">
                  <c:v>0.94464389529122395</c:v>
                </c:pt>
                <c:pt idx="12071">
                  <c:v>0.94472232962360048</c:v>
                </c:pt>
                <c:pt idx="12072">
                  <c:v>0.94480087560627213</c:v>
                </c:pt>
                <c:pt idx="12073">
                  <c:v>0.94488104051822419</c:v>
                </c:pt>
                <c:pt idx="12074">
                  <c:v>0.94496070300384782</c:v>
                </c:pt>
                <c:pt idx="12075">
                  <c:v>0.94504092374094739</c:v>
                </c:pt>
                <c:pt idx="12076">
                  <c:v>0.94511946972361904</c:v>
                </c:pt>
                <c:pt idx="12077">
                  <c:v>0.94519963463557155</c:v>
                </c:pt>
                <c:pt idx="12078">
                  <c:v>0.94527829226853832</c:v>
                </c:pt>
                <c:pt idx="12079">
                  <c:v>0.94535834553019493</c:v>
                </c:pt>
                <c:pt idx="12080">
                  <c:v>0.94543756141463753</c:v>
                </c:pt>
                <c:pt idx="12081">
                  <c:v>0.94551940108101751</c:v>
                </c:pt>
                <c:pt idx="12082">
                  <c:v>0.94560040337018392</c:v>
                </c:pt>
                <c:pt idx="12083">
                  <c:v>0.94568218721141606</c:v>
                </c:pt>
                <c:pt idx="12084">
                  <c:v>0.94576045406834963</c:v>
                </c:pt>
                <c:pt idx="12085">
                  <c:v>0.94584022820426861</c:v>
                </c:pt>
                <c:pt idx="12086">
                  <c:v>0.94591838341090684</c:v>
                </c:pt>
                <c:pt idx="12087">
                  <c:v>0.94599999977669658</c:v>
                </c:pt>
                <c:pt idx="12088">
                  <c:v>0.94607854575936812</c:v>
                </c:pt>
                <c:pt idx="12089">
                  <c:v>0.94615619853967847</c:v>
                </c:pt>
                <c:pt idx="12090">
                  <c:v>0.94623535859897379</c:v>
                </c:pt>
                <c:pt idx="12091">
                  <c:v>0.94631730991564844</c:v>
                </c:pt>
                <c:pt idx="12092">
                  <c:v>0.94639613502405828</c:v>
                </c:pt>
                <c:pt idx="12093">
                  <c:v>0.94647613246056761</c:v>
                </c:pt>
                <c:pt idx="12094">
                  <c:v>0.94655618572222411</c:v>
                </c:pt>
                <c:pt idx="12095">
                  <c:v>0.94663439675401051</c:v>
                </c:pt>
                <c:pt idx="12096">
                  <c:v>0.94671199370917303</c:v>
                </c:pt>
                <c:pt idx="12097">
                  <c:v>0.94679349842466742</c:v>
                </c:pt>
                <c:pt idx="12098">
                  <c:v>0.94687204440733908</c:v>
                </c:pt>
                <c:pt idx="12099">
                  <c:v>0.94695114864148677</c:v>
                </c:pt>
                <c:pt idx="12100">
                  <c:v>0.94703092277740553</c:v>
                </c:pt>
                <c:pt idx="12101">
                  <c:v>0.94710991536125799</c:v>
                </c:pt>
                <c:pt idx="12102">
                  <c:v>0.94718874046966761</c:v>
                </c:pt>
                <c:pt idx="12103">
                  <c:v>0.94727063596119532</c:v>
                </c:pt>
                <c:pt idx="12104">
                  <c:v>0.94735208485154188</c:v>
                </c:pt>
                <c:pt idx="12105">
                  <c:v>0.94743308714070806</c:v>
                </c:pt>
                <c:pt idx="12106">
                  <c:v>0.94751274962633159</c:v>
                </c:pt>
                <c:pt idx="12107">
                  <c:v>0.9475926354125459</c:v>
                </c:pt>
                <c:pt idx="12108">
                  <c:v>0.94767196294728384</c:v>
                </c:pt>
                <c:pt idx="12109">
                  <c:v>0.94775251863526899</c:v>
                </c:pt>
                <c:pt idx="12110">
                  <c:v>0.94783229277118797</c:v>
                </c:pt>
                <c:pt idx="12111">
                  <c:v>0.9479146348638966</c:v>
                </c:pt>
                <c:pt idx="12112">
                  <c:v>0.94799279007053472</c:v>
                </c:pt>
                <c:pt idx="12113">
                  <c:v>0.94807189430468264</c:v>
                </c:pt>
                <c:pt idx="12114">
                  <c:v>0.94815055193764919</c:v>
                </c:pt>
                <c:pt idx="12115">
                  <c:v>0.94823077267474898</c:v>
                </c:pt>
                <c:pt idx="12116">
                  <c:v>0.94830993273404418</c:v>
                </c:pt>
                <c:pt idx="12117">
                  <c:v>0.94839221900160497</c:v>
                </c:pt>
                <c:pt idx="12118">
                  <c:v>0.94847227226326181</c:v>
                </c:pt>
                <c:pt idx="12119">
                  <c:v>0.94855411192964156</c:v>
                </c:pt>
                <c:pt idx="12120">
                  <c:v>0.94863511421880786</c:v>
                </c:pt>
                <c:pt idx="12121">
                  <c:v>0.94871421845295545</c:v>
                </c:pt>
                <c:pt idx="12122">
                  <c:v>0.94879399258887465</c:v>
                </c:pt>
                <c:pt idx="12123">
                  <c:v>0.94887387837508863</c:v>
                </c:pt>
                <c:pt idx="12124">
                  <c:v>0.94895203358172675</c:v>
                </c:pt>
                <c:pt idx="12125">
                  <c:v>0.94903069121469374</c:v>
                </c:pt>
                <c:pt idx="12126">
                  <c:v>0.94911169350385982</c:v>
                </c:pt>
                <c:pt idx="12127">
                  <c:v>0.94919409142171574</c:v>
                </c:pt>
                <c:pt idx="12128">
                  <c:v>0.94927319565586343</c:v>
                </c:pt>
                <c:pt idx="12129">
                  <c:v>0.94934738727702239</c:v>
                </c:pt>
                <c:pt idx="12130">
                  <c:v>0.94942693811235057</c:v>
                </c:pt>
                <c:pt idx="12131">
                  <c:v>0.94950581904590792</c:v>
                </c:pt>
                <c:pt idx="12132">
                  <c:v>0.94958447667887513</c:v>
                </c:pt>
                <c:pt idx="12133">
                  <c:v>0.94966369256331784</c:v>
                </c:pt>
                <c:pt idx="12134">
                  <c:v>0.94974235019628461</c:v>
                </c:pt>
                <c:pt idx="12135">
                  <c:v>0.94982056122807079</c:v>
                </c:pt>
                <c:pt idx="12136">
                  <c:v>0.94989910721074244</c:v>
                </c:pt>
                <c:pt idx="12137">
                  <c:v>0.94997787649400456</c:v>
                </c:pt>
                <c:pt idx="12138">
                  <c:v>0.95005603170064268</c:v>
                </c:pt>
                <c:pt idx="12139">
                  <c:v>0.9501360849622994</c:v>
                </c:pt>
                <c:pt idx="12140">
                  <c:v>0.9502147425952665</c:v>
                </c:pt>
                <c:pt idx="12141">
                  <c:v>0.95029462838148071</c:v>
                </c:pt>
                <c:pt idx="12142">
                  <c:v>0.95037395591621843</c:v>
                </c:pt>
                <c:pt idx="12143">
                  <c:v>0.95045830771424034</c:v>
                </c:pt>
                <c:pt idx="12144">
                  <c:v>0.95053579301910784</c:v>
                </c:pt>
                <c:pt idx="12145">
                  <c:v>0.95061461812751769</c:v>
                </c:pt>
                <c:pt idx="12146">
                  <c:v>0.95069461556402701</c:v>
                </c:pt>
                <c:pt idx="12147">
                  <c:v>0.9507737756233221</c:v>
                </c:pt>
                <c:pt idx="12148">
                  <c:v>0.95085617354117813</c:v>
                </c:pt>
                <c:pt idx="12149">
                  <c:v>0.95093845980873881</c:v>
                </c:pt>
                <c:pt idx="12150">
                  <c:v>0.95101761986803401</c:v>
                </c:pt>
                <c:pt idx="12151">
                  <c:v>0.95109923623382386</c:v>
                </c:pt>
                <c:pt idx="12152">
                  <c:v>0.95117856376856169</c:v>
                </c:pt>
                <c:pt idx="12153">
                  <c:v>0.95125710975123312</c:v>
                </c:pt>
                <c:pt idx="12154">
                  <c:v>0.95133760961407099</c:v>
                </c:pt>
                <c:pt idx="12155">
                  <c:v>0.95141660219792323</c:v>
                </c:pt>
                <c:pt idx="12156">
                  <c:v>0.95149498070515193</c:v>
                </c:pt>
                <c:pt idx="12157">
                  <c:v>0.9515738616387095</c:v>
                </c:pt>
                <c:pt idx="12158">
                  <c:v>0.9516526309219715</c:v>
                </c:pt>
                <c:pt idx="12159">
                  <c:v>0.95173140020523361</c:v>
                </c:pt>
                <c:pt idx="12160">
                  <c:v>0.95181134181659521</c:v>
                </c:pt>
                <c:pt idx="12161">
                  <c:v>0.95189016692500483</c:v>
                </c:pt>
                <c:pt idx="12162">
                  <c:v>0.9519694386345956</c:v>
                </c:pt>
                <c:pt idx="12163">
                  <c:v>0.95205116665068013</c:v>
                </c:pt>
                <c:pt idx="12164">
                  <c:v>0.95213211311469859</c:v>
                </c:pt>
                <c:pt idx="12165">
                  <c:v>0.95221026832133682</c:v>
                </c:pt>
                <c:pt idx="12166">
                  <c:v>0.95229048905843661</c:v>
                </c:pt>
                <c:pt idx="12167">
                  <c:v>0.95236931416684623</c:v>
                </c:pt>
                <c:pt idx="12168">
                  <c:v>0.95244953490394579</c:v>
                </c:pt>
                <c:pt idx="12169">
                  <c:v>0.95251842313608293</c:v>
                </c:pt>
                <c:pt idx="12170">
                  <c:v>0.95259858804803499</c:v>
                </c:pt>
                <c:pt idx="12171">
                  <c:v>0.95267880878513478</c:v>
                </c:pt>
                <c:pt idx="12172">
                  <c:v>0.95276109505269557</c:v>
                </c:pt>
                <c:pt idx="12173">
                  <c:v>0.9528411483143524</c:v>
                </c:pt>
                <c:pt idx="12174">
                  <c:v>0.95292298798073216</c:v>
                </c:pt>
                <c:pt idx="12175">
                  <c:v>0.95300354366871742</c:v>
                </c:pt>
                <c:pt idx="12176">
                  <c:v>0.95308236877712682</c:v>
                </c:pt>
                <c:pt idx="12177">
                  <c:v>0.95316164048671748</c:v>
                </c:pt>
                <c:pt idx="12178">
                  <c:v>0.95323946074247023</c:v>
                </c:pt>
                <c:pt idx="12179">
                  <c:v>0.95332185866032648</c:v>
                </c:pt>
                <c:pt idx="12180">
                  <c:v>0.9534000138669646</c:v>
                </c:pt>
                <c:pt idx="12181">
                  <c:v>0.9534786714999316</c:v>
                </c:pt>
                <c:pt idx="12182">
                  <c:v>0.95355314224682852</c:v>
                </c:pt>
                <c:pt idx="12183">
                  <c:v>0.95363313968333774</c:v>
                </c:pt>
                <c:pt idx="12184">
                  <c:v>0.95371509100001284</c:v>
                </c:pt>
                <c:pt idx="12185">
                  <c:v>0.95379341368209425</c:v>
                </c:pt>
                <c:pt idx="12186">
                  <c:v>0.9538719596647659</c:v>
                </c:pt>
                <c:pt idx="12187">
                  <c:v>0.9539507289480279</c:v>
                </c:pt>
                <c:pt idx="12188">
                  <c:v>0.95403312686588382</c:v>
                </c:pt>
                <c:pt idx="12189">
                  <c:v>0.95411128207252238</c:v>
                </c:pt>
                <c:pt idx="12190">
                  <c:v>0.9541928984383119</c:v>
                </c:pt>
                <c:pt idx="12191">
                  <c:v>0.95427529635616792</c:v>
                </c:pt>
                <c:pt idx="12192">
                  <c:v>0.95435445641546313</c:v>
                </c:pt>
                <c:pt idx="12193">
                  <c:v>0.95443473297771031</c:v>
                </c:pt>
                <c:pt idx="12194">
                  <c:v>0.95451473041421953</c:v>
                </c:pt>
                <c:pt idx="12195">
                  <c:v>0.95459467202558146</c:v>
                </c:pt>
                <c:pt idx="12196">
                  <c:v>0.95467388791002405</c:v>
                </c:pt>
                <c:pt idx="12197">
                  <c:v>0.9547547227237474</c:v>
                </c:pt>
                <c:pt idx="12198">
                  <c:v>0.95483326870641894</c:v>
                </c:pt>
                <c:pt idx="12199">
                  <c:v>0.95491354526866612</c:v>
                </c:pt>
                <c:pt idx="12200">
                  <c:v>0.95499343105488055</c:v>
                </c:pt>
                <c:pt idx="12201">
                  <c:v>0.95507365179197989</c:v>
                </c:pt>
                <c:pt idx="12202">
                  <c:v>0.95515281185127521</c:v>
                </c:pt>
                <c:pt idx="12203">
                  <c:v>0.95523208356086553</c:v>
                </c:pt>
                <c:pt idx="12204">
                  <c:v>0.95531448147872167</c:v>
                </c:pt>
                <c:pt idx="12205">
                  <c:v>0.95539520464214966</c:v>
                </c:pt>
                <c:pt idx="12206">
                  <c:v>0.95547548120439674</c:v>
                </c:pt>
                <c:pt idx="12207">
                  <c:v>0.95555425048765863</c:v>
                </c:pt>
                <c:pt idx="12208">
                  <c:v>0.95563447122475853</c:v>
                </c:pt>
                <c:pt idx="12209">
                  <c:v>0.95571580846481019</c:v>
                </c:pt>
                <c:pt idx="12210">
                  <c:v>0.95579775978148529</c:v>
                </c:pt>
                <c:pt idx="12211">
                  <c:v>0.9558801576993412</c:v>
                </c:pt>
                <c:pt idx="12212">
                  <c:v>0.95595831290597966</c:v>
                </c:pt>
                <c:pt idx="12213">
                  <c:v>0.95603685888865131</c:v>
                </c:pt>
                <c:pt idx="12214">
                  <c:v>0.95611367429174732</c:v>
                </c:pt>
                <c:pt idx="12215">
                  <c:v>0.95619596055930822</c:v>
                </c:pt>
                <c:pt idx="12216">
                  <c:v>0.95625926627668545</c:v>
                </c:pt>
                <c:pt idx="12217">
                  <c:v>0.95634088264247497</c:v>
                </c:pt>
                <c:pt idx="12218">
                  <c:v>0.95642272230885483</c:v>
                </c:pt>
                <c:pt idx="12219">
                  <c:v>0.95650433867464435</c:v>
                </c:pt>
                <c:pt idx="12220">
                  <c:v>0.95658411281056333</c:v>
                </c:pt>
                <c:pt idx="12221">
                  <c:v>0.95666293791897294</c:v>
                </c:pt>
                <c:pt idx="12222">
                  <c:v>0.95674170720223517</c:v>
                </c:pt>
                <c:pt idx="12223">
                  <c:v>0.9568225978411059</c:v>
                </c:pt>
                <c:pt idx="12224">
                  <c:v>0.95690348847997697</c:v>
                </c:pt>
                <c:pt idx="12225">
                  <c:v>0.95698583057268549</c:v>
                </c:pt>
                <c:pt idx="12226">
                  <c:v>0.95706459985594716</c:v>
                </c:pt>
                <c:pt idx="12227">
                  <c:v>0.95714325748891449</c:v>
                </c:pt>
                <c:pt idx="12228">
                  <c:v>0.95722180347158614</c:v>
                </c:pt>
                <c:pt idx="12229">
                  <c:v>0.95728108977833593</c:v>
                </c:pt>
                <c:pt idx="12230">
                  <c:v>0.95736209206750211</c:v>
                </c:pt>
                <c:pt idx="12231">
                  <c:v>0.95744443416021063</c:v>
                </c:pt>
                <c:pt idx="12232">
                  <c:v>0.95752605052600015</c:v>
                </c:pt>
                <c:pt idx="12233">
                  <c:v>0.95760515476014774</c:v>
                </c:pt>
                <c:pt idx="12234">
                  <c:v>0.95768431481944294</c:v>
                </c:pt>
                <c:pt idx="12235">
                  <c:v>0.95776626613611804</c:v>
                </c:pt>
                <c:pt idx="12236">
                  <c:v>0.95784654269836533</c:v>
                </c:pt>
                <c:pt idx="12237">
                  <c:v>0.95792492120559414</c:v>
                </c:pt>
                <c:pt idx="12238">
                  <c:v>0.95800380213915148</c:v>
                </c:pt>
                <c:pt idx="12239">
                  <c:v>0.95808620005700729</c:v>
                </c:pt>
                <c:pt idx="12240">
                  <c:v>0.9581681513736825</c:v>
                </c:pt>
                <c:pt idx="12241">
                  <c:v>0.95824703230723973</c:v>
                </c:pt>
                <c:pt idx="12242">
                  <c:v>0.95832580159050185</c:v>
                </c:pt>
                <c:pt idx="12243">
                  <c:v>0.95840579902701106</c:v>
                </c:pt>
                <c:pt idx="12244">
                  <c:v>0.95848601976411052</c:v>
                </c:pt>
                <c:pt idx="12245">
                  <c:v>0.95856456574678228</c:v>
                </c:pt>
                <c:pt idx="12246">
                  <c:v>0.95864272095342073</c:v>
                </c:pt>
                <c:pt idx="12247">
                  <c:v>0.95872255091448744</c:v>
                </c:pt>
                <c:pt idx="12248">
                  <c:v>0.95880137602289706</c:v>
                </c:pt>
                <c:pt idx="12249">
                  <c:v>0.95888165258514435</c:v>
                </c:pt>
                <c:pt idx="12250">
                  <c:v>0.95896399467785254</c:v>
                </c:pt>
                <c:pt idx="12251">
                  <c:v>0.95904309891200024</c:v>
                </c:pt>
                <c:pt idx="12252">
                  <c:v>0.95912309634850967</c:v>
                </c:pt>
                <c:pt idx="12253">
                  <c:v>0.95920381951193745</c:v>
                </c:pt>
                <c:pt idx="12254">
                  <c:v>0.95928309122152777</c:v>
                </c:pt>
                <c:pt idx="12255">
                  <c:v>0.95936543331423629</c:v>
                </c:pt>
                <c:pt idx="12256">
                  <c:v>0.9594445375483841</c:v>
                </c:pt>
                <c:pt idx="12257">
                  <c:v>0.95952481411063117</c:v>
                </c:pt>
                <c:pt idx="12258">
                  <c:v>0.95960397416992638</c:v>
                </c:pt>
                <c:pt idx="12259">
                  <c:v>0.95968419490702583</c:v>
                </c:pt>
                <c:pt idx="12260">
                  <c:v>0.95976408069323993</c:v>
                </c:pt>
                <c:pt idx="12261">
                  <c:v>0.9598426266759118</c:v>
                </c:pt>
                <c:pt idx="12262">
                  <c:v>0.95992139595917392</c:v>
                </c:pt>
                <c:pt idx="12263">
                  <c:v>0.9600032914507014</c:v>
                </c:pt>
                <c:pt idx="12264">
                  <c:v>0.96008317723691539</c:v>
                </c:pt>
                <c:pt idx="12265">
                  <c:v>0.96016228147106286</c:v>
                </c:pt>
                <c:pt idx="12266">
                  <c:v>0.96024227890757241</c:v>
                </c:pt>
                <c:pt idx="12267">
                  <c:v>0.96032104819083441</c:v>
                </c:pt>
                <c:pt idx="12268">
                  <c:v>0.96040193882970537</c:v>
                </c:pt>
                <c:pt idx="12269">
                  <c:v>0.96048282946857622</c:v>
                </c:pt>
                <c:pt idx="12270">
                  <c:v>0.96055612788737332</c:v>
                </c:pt>
                <c:pt idx="12271">
                  <c:v>0.96063634862447311</c:v>
                </c:pt>
                <c:pt idx="12272">
                  <c:v>0.96071768586452466</c:v>
                </c:pt>
                <c:pt idx="12273">
                  <c:v>0.9607993022303144</c:v>
                </c:pt>
                <c:pt idx="12274">
                  <c:v>0.96087846228960971</c:v>
                </c:pt>
                <c:pt idx="12275">
                  <c:v>0.96095901797759475</c:v>
                </c:pt>
                <c:pt idx="12276">
                  <c:v>0.96103834551233258</c:v>
                </c:pt>
                <c:pt idx="12277">
                  <c:v>0.96111851042428464</c:v>
                </c:pt>
                <c:pt idx="12278">
                  <c:v>0.96119716805725142</c:v>
                </c:pt>
                <c:pt idx="12279">
                  <c:v>0.96127632811654662</c:v>
                </c:pt>
                <c:pt idx="12280">
                  <c:v>0.96135721875541769</c:v>
                </c:pt>
                <c:pt idx="12281">
                  <c:v>0.96143855599546912</c:v>
                </c:pt>
                <c:pt idx="12282">
                  <c:v>0.9615187767325688</c:v>
                </c:pt>
                <c:pt idx="12283">
                  <c:v>0.96159754601583092</c:v>
                </c:pt>
                <c:pt idx="12284">
                  <c:v>0.96167665024997873</c:v>
                </c:pt>
                <c:pt idx="12285">
                  <c:v>0.96175480545661707</c:v>
                </c:pt>
                <c:pt idx="12286">
                  <c:v>0.96183709172417797</c:v>
                </c:pt>
                <c:pt idx="12287">
                  <c:v>0.96191636343376818</c:v>
                </c:pt>
                <c:pt idx="12288">
                  <c:v>0.9619967516463106</c:v>
                </c:pt>
                <c:pt idx="12289">
                  <c:v>0.96207836801210012</c:v>
                </c:pt>
                <c:pt idx="12290">
                  <c:v>0.96215713729536223</c:v>
                </c:pt>
                <c:pt idx="12291">
                  <c:v>0.96223590657862446</c:v>
                </c:pt>
                <c:pt idx="12292">
                  <c:v>0.96231679721749519</c:v>
                </c:pt>
                <c:pt idx="12293">
                  <c:v>0.96239657135341428</c:v>
                </c:pt>
                <c:pt idx="12294">
                  <c:v>0.96247511733608593</c:v>
                </c:pt>
                <c:pt idx="12295">
                  <c:v>0.96255611962525178</c:v>
                </c:pt>
                <c:pt idx="12296">
                  <c:v>0.96263589376117098</c:v>
                </c:pt>
                <c:pt idx="12297">
                  <c:v>0.96271577954738485</c:v>
                </c:pt>
                <c:pt idx="12298">
                  <c:v>0.96279600028448475</c:v>
                </c:pt>
                <c:pt idx="12299">
                  <c:v>0.96287454626715629</c:v>
                </c:pt>
                <c:pt idx="12300">
                  <c:v>0.96295342720071364</c:v>
                </c:pt>
                <c:pt idx="12301">
                  <c:v>0.96303571346827455</c:v>
                </c:pt>
                <c:pt idx="12302">
                  <c:v>0.96311571090478365</c:v>
                </c:pt>
                <c:pt idx="12303">
                  <c:v>0.96319548504070263</c:v>
                </c:pt>
                <c:pt idx="12304">
                  <c:v>0.96327548247721173</c:v>
                </c:pt>
                <c:pt idx="12305">
                  <c:v>0.96335620564063951</c:v>
                </c:pt>
                <c:pt idx="12306">
                  <c:v>0.96343798948187198</c:v>
                </c:pt>
                <c:pt idx="12307">
                  <c:v>0.96351687041542922</c:v>
                </c:pt>
                <c:pt idx="12308">
                  <c:v>0.96359569552383906</c:v>
                </c:pt>
                <c:pt idx="12309">
                  <c:v>0.96367591626093874</c:v>
                </c:pt>
                <c:pt idx="12310">
                  <c:v>0.96375680689980969</c:v>
                </c:pt>
                <c:pt idx="12311">
                  <c:v>0.96383557618307192</c:v>
                </c:pt>
                <c:pt idx="12312">
                  <c:v>0.96391646682194232</c:v>
                </c:pt>
                <c:pt idx="12313">
                  <c:v>0.96399875308950345</c:v>
                </c:pt>
                <c:pt idx="12314">
                  <c:v>0.96407847140027481</c:v>
                </c:pt>
                <c:pt idx="12315">
                  <c:v>0.96415757563442228</c:v>
                </c:pt>
                <c:pt idx="12316">
                  <c:v>0.96423796384696447</c:v>
                </c:pt>
                <c:pt idx="12317">
                  <c:v>0.96431673313022659</c:v>
                </c:pt>
                <c:pt idx="12318">
                  <c:v>0.96439762376909766</c:v>
                </c:pt>
                <c:pt idx="12319">
                  <c:v>0.9644753881997028</c:v>
                </c:pt>
                <c:pt idx="12320">
                  <c:v>0.96455577641224521</c:v>
                </c:pt>
                <c:pt idx="12321">
                  <c:v>0.96463739277803473</c:v>
                </c:pt>
                <c:pt idx="12322">
                  <c:v>0.96471744603969178</c:v>
                </c:pt>
                <c:pt idx="12323">
                  <c:v>0.9647966060989871</c:v>
                </c:pt>
                <c:pt idx="12324">
                  <c:v>0.96487760838815306</c:v>
                </c:pt>
                <c:pt idx="12325">
                  <c:v>0.96495777330010502</c:v>
                </c:pt>
                <c:pt idx="12326">
                  <c:v>0.96503631928277667</c:v>
                </c:pt>
                <c:pt idx="12327">
                  <c:v>0.96511581429295745</c:v>
                </c:pt>
                <c:pt idx="12328">
                  <c:v>0.96519547677858142</c:v>
                </c:pt>
                <c:pt idx="12329">
                  <c:v>0.96527547421509063</c:v>
                </c:pt>
                <c:pt idx="12330">
                  <c:v>0.96535323864569578</c:v>
                </c:pt>
                <c:pt idx="12331">
                  <c:v>0.9654325661804336</c:v>
                </c:pt>
                <c:pt idx="12332">
                  <c:v>0.96551111216310559</c:v>
                </c:pt>
                <c:pt idx="12333">
                  <c:v>0.96559038387269569</c:v>
                </c:pt>
                <c:pt idx="12334">
                  <c:v>0.96567211188878066</c:v>
                </c:pt>
                <c:pt idx="12335">
                  <c:v>0.96575088117204266</c:v>
                </c:pt>
                <c:pt idx="12336">
                  <c:v>0.96582998540619036</c:v>
                </c:pt>
                <c:pt idx="12337">
                  <c:v>0.96591433720421205</c:v>
                </c:pt>
                <c:pt idx="12338">
                  <c:v>0.96599450211616422</c:v>
                </c:pt>
                <c:pt idx="12339">
                  <c:v>0.96607684420887274</c:v>
                </c:pt>
                <c:pt idx="12340">
                  <c:v>0.96616119600689454</c:v>
                </c:pt>
                <c:pt idx="12341">
                  <c:v>0.9662401885907469</c:v>
                </c:pt>
                <c:pt idx="12342">
                  <c:v>0.9663213025302082</c:v>
                </c:pt>
                <c:pt idx="12343">
                  <c:v>0.96640107666612718</c:v>
                </c:pt>
                <c:pt idx="12344">
                  <c:v>0.96646438238350429</c:v>
                </c:pt>
                <c:pt idx="12345">
                  <c:v>0.96654510554693207</c:v>
                </c:pt>
                <c:pt idx="12346">
                  <c:v>0.96662326075357075</c:v>
                </c:pt>
                <c:pt idx="12347">
                  <c:v>0.96670487711936015</c:v>
                </c:pt>
                <c:pt idx="12348">
                  <c:v>0.96678465125527913</c:v>
                </c:pt>
                <c:pt idx="12349">
                  <c:v>0.96686665839710162</c:v>
                </c:pt>
                <c:pt idx="12350">
                  <c:v>0.96694654418331571</c:v>
                </c:pt>
                <c:pt idx="12351">
                  <c:v>0.96702564841746352</c:v>
                </c:pt>
                <c:pt idx="12352">
                  <c:v>0.96710547837853011</c:v>
                </c:pt>
                <c:pt idx="12353">
                  <c:v>0.96718447096238247</c:v>
                </c:pt>
                <c:pt idx="12354">
                  <c:v>0.96726363102167767</c:v>
                </c:pt>
                <c:pt idx="12355">
                  <c:v>0.967343628458187</c:v>
                </c:pt>
                <c:pt idx="12356">
                  <c:v>0.96742591472574768</c:v>
                </c:pt>
                <c:pt idx="12357">
                  <c:v>0.9675075310915372</c:v>
                </c:pt>
                <c:pt idx="12358">
                  <c:v>0.96758825425496509</c:v>
                </c:pt>
                <c:pt idx="12359">
                  <c:v>0.96766707936337493</c:v>
                </c:pt>
                <c:pt idx="12360">
                  <c:v>0.96774707679988425</c:v>
                </c:pt>
                <c:pt idx="12361">
                  <c:v>0.96782707423639336</c:v>
                </c:pt>
                <c:pt idx="12362">
                  <c:v>0.96790707167290269</c:v>
                </c:pt>
                <c:pt idx="12363">
                  <c:v>0.9679847244532126</c:v>
                </c:pt>
                <c:pt idx="12364">
                  <c:v>0.96806472188972181</c:v>
                </c:pt>
                <c:pt idx="12365">
                  <c:v>0.96814371447357472</c:v>
                </c:pt>
                <c:pt idx="12366">
                  <c:v>0.9682252191890689</c:v>
                </c:pt>
                <c:pt idx="12367">
                  <c:v>0.96830521662557834</c:v>
                </c:pt>
                <c:pt idx="12368">
                  <c:v>0.96838459998546356</c:v>
                </c:pt>
                <c:pt idx="12369">
                  <c:v>0.96846549062433462</c:v>
                </c:pt>
                <c:pt idx="12370">
                  <c:v>0.96854437155789175</c:v>
                </c:pt>
                <c:pt idx="12371">
                  <c:v>0.96862509472131963</c:v>
                </c:pt>
                <c:pt idx="12372">
                  <c:v>0.96870537128356693</c:v>
                </c:pt>
                <c:pt idx="12373">
                  <c:v>0.96878559202066661</c:v>
                </c:pt>
                <c:pt idx="12374">
                  <c:v>0.9688666501349803</c:v>
                </c:pt>
                <c:pt idx="12375">
                  <c:v>0.96894614514516086</c:v>
                </c:pt>
                <c:pt idx="12376">
                  <c:v>0.96902859888816462</c:v>
                </c:pt>
                <c:pt idx="12377">
                  <c:v>0.96910854049952633</c:v>
                </c:pt>
                <c:pt idx="12378">
                  <c:v>0.9691876447336738</c:v>
                </c:pt>
                <c:pt idx="12379">
                  <c:v>0.9692660232409025</c:v>
                </c:pt>
                <c:pt idx="12380">
                  <c:v>0.96935048668921975</c:v>
                </c:pt>
                <c:pt idx="12381">
                  <c:v>0.96942998169940064</c:v>
                </c:pt>
                <c:pt idx="12382">
                  <c:v>0.96951159806519027</c:v>
                </c:pt>
                <c:pt idx="12383">
                  <c:v>0.96959153967655187</c:v>
                </c:pt>
                <c:pt idx="12384">
                  <c:v>0.96967382594411278</c:v>
                </c:pt>
                <c:pt idx="12385">
                  <c:v>0.96975332095429334</c:v>
                </c:pt>
                <c:pt idx="12386">
                  <c:v>0.96983209023755557</c:v>
                </c:pt>
                <c:pt idx="12387">
                  <c:v>0.96991281340098345</c:v>
                </c:pt>
                <c:pt idx="12388">
                  <c:v>0.96999526714398721</c:v>
                </c:pt>
                <c:pt idx="12389">
                  <c:v>0.97007431555298707</c:v>
                </c:pt>
                <c:pt idx="12390">
                  <c:v>0.97015330813683942</c:v>
                </c:pt>
                <c:pt idx="12391">
                  <c:v>0.97023218907039654</c:v>
                </c:pt>
                <c:pt idx="12392">
                  <c:v>0.97031246563264362</c:v>
                </c:pt>
                <c:pt idx="12393">
                  <c:v>0.97039681743066586</c:v>
                </c:pt>
                <c:pt idx="12394">
                  <c:v>0.97047731729350351</c:v>
                </c:pt>
                <c:pt idx="12395">
                  <c:v>0.97055508172410843</c:v>
                </c:pt>
                <c:pt idx="12396">
                  <c:v>0.97063608401327461</c:v>
                </c:pt>
                <c:pt idx="12397">
                  <c:v>0.97071496494683185</c:v>
                </c:pt>
                <c:pt idx="12398">
                  <c:v>0.97079261772714209</c:v>
                </c:pt>
                <c:pt idx="12399">
                  <c:v>0.97087200108702743</c:v>
                </c:pt>
                <c:pt idx="12400">
                  <c:v>0.97095099367088022</c:v>
                </c:pt>
                <c:pt idx="12401">
                  <c:v>0.97102998625473269</c:v>
                </c:pt>
                <c:pt idx="12402">
                  <c:v>0.97111160262052221</c:v>
                </c:pt>
                <c:pt idx="12403">
                  <c:v>0.97118964617686532</c:v>
                </c:pt>
                <c:pt idx="12404">
                  <c:v>0.97126863876071767</c:v>
                </c:pt>
                <c:pt idx="12405">
                  <c:v>0.97135109250372154</c:v>
                </c:pt>
                <c:pt idx="12406">
                  <c:v>0.97143354624672473</c:v>
                </c:pt>
                <c:pt idx="12407">
                  <c:v>0.97151242718028219</c:v>
                </c:pt>
                <c:pt idx="12408">
                  <c:v>0.97159225714134867</c:v>
                </c:pt>
                <c:pt idx="12409">
                  <c:v>0.97167002157195392</c:v>
                </c:pt>
                <c:pt idx="12410">
                  <c:v>0.97174767435226417</c:v>
                </c:pt>
                <c:pt idx="12411">
                  <c:v>0.9718253271325743</c:v>
                </c:pt>
                <c:pt idx="12412">
                  <c:v>0.97190554786967387</c:v>
                </c:pt>
                <c:pt idx="12413">
                  <c:v>0.97198548948103547</c:v>
                </c:pt>
                <c:pt idx="12414">
                  <c:v>0.97206598934387312</c:v>
                </c:pt>
                <c:pt idx="12415">
                  <c:v>0.97214481445228274</c:v>
                </c:pt>
                <c:pt idx="12416">
                  <c:v>0.9722238070361352</c:v>
                </c:pt>
                <c:pt idx="12417">
                  <c:v>0.9723037486474968</c:v>
                </c:pt>
                <c:pt idx="12418">
                  <c:v>0.97238251793075869</c:v>
                </c:pt>
                <c:pt idx="12419">
                  <c:v>0.97246184546549697</c:v>
                </c:pt>
                <c:pt idx="12420">
                  <c:v>0.97254094969964444</c:v>
                </c:pt>
                <c:pt idx="12421">
                  <c:v>0.97262117043674423</c:v>
                </c:pt>
                <c:pt idx="12422">
                  <c:v>0.97269882321705425</c:v>
                </c:pt>
                <c:pt idx="12423">
                  <c:v>0.97277781580090661</c:v>
                </c:pt>
                <c:pt idx="12424">
                  <c:v>0.97285803653800662</c:v>
                </c:pt>
                <c:pt idx="12425">
                  <c:v>0.97294032280556719</c:v>
                </c:pt>
                <c:pt idx="12426">
                  <c:v>0.97302032024207641</c:v>
                </c:pt>
                <c:pt idx="12427">
                  <c:v>0.97310054097917609</c:v>
                </c:pt>
                <c:pt idx="12428">
                  <c:v>0.97317981268876674</c:v>
                </c:pt>
                <c:pt idx="12429">
                  <c:v>0.97325707469304357</c:v>
                </c:pt>
                <c:pt idx="12430">
                  <c:v>0.9733368488289621</c:v>
                </c:pt>
                <c:pt idx="12431">
                  <c:v>0.97341561811222432</c:v>
                </c:pt>
                <c:pt idx="12432">
                  <c:v>0.97349288011650137</c:v>
                </c:pt>
                <c:pt idx="12433">
                  <c:v>0.9735705328968115</c:v>
                </c:pt>
                <c:pt idx="12434">
                  <c:v>0.97364952548066397</c:v>
                </c:pt>
                <c:pt idx="12435">
                  <c:v>0.97373013699379662</c:v>
                </c:pt>
                <c:pt idx="12436">
                  <c:v>0.97381046938119142</c:v>
                </c:pt>
                <c:pt idx="12437">
                  <c:v>0.97388946196504378</c:v>
                </c:pt>
                <c:pt idx="12438">
                  <c:v>0.97396973852729118</c:v>
                </c:pt>
                <c:pt idx="12439">
                  <c:v>0.97404700053156812</c:v>
                </c:pt>
                <c:pt idx="12440">
                  <c:v>0.9741259931154207</c:v>
                </c:pt>
                <c:pt idx="12441">
                  <c:v>0.97420571142619183</c:v>
                </c:pt>
                <c:pt idx="12442">
                  <c:v>0.97428258265443546</c:v>
                </c:pt>
                <c:pt idx="12443">
                  <c:v>0.97435984465871261</c:v>
                </c:pt>
                <c:pt idx="12444">
                  <c:v>0.97443710666298933</c:v>
                </c:pt>
                <c:pt idx="12445">
                  <c:v>0.97451877885392646</c:v>
                </c:pt>
                <c:pt idx="12446">
                  <c:v>0.97459715736115538</c:v>
                </c:pt>
                <c:pt idx="12447">
                  <c:v>0.97467481014146551</c:v>
                </c:pt>
                <c:pt idx="12448">
                  <c:v>0.97475542165459839</c:v>
                </c:pt>
                <c:pt idx="12449">
                  <c:v>0.97483787539760169</c:v>
                </c:pt>
                <c:pt idx="12450">
                  <c:v>0.97491552817791172</c:v>
                </c:pt>
                <c:pt idx="12451">
                  <c:v>0.97499714454370145</c:v>
                </c:pt>
                <c:pt idx="12452">
                  <c:v>0.97507786770712923</c:v>
                </c:pt>
                <c:pt idx="12453">
                  <c:v>0.97515356660727348</c:v>
                </c:pt>
                <c:pt idx="12454">
                  <c:v>0.97523121938758361</c:v>
                </c:pt>
                <c:pt idx="12455">
                  <c:v>0.97531160760012592</c:v>
                </c:pt>
                <c:pt idx="12456">
                  <c:v>0.97539300066532508</c:v>
                </c:pt>
                <c:pt idx="12457">
                  <c:v>0.97547361217845785</c:v>
                </c:pt>
                <c:pt idx="12458">
                  <c:v>0.97555126495876787</c:v>
                </c:pt>
                <c:pt idx="12459">
                  <c:v>0.97562813618701161</c:v>
                </c:pt>
                <c:pt idx="12460">
                  <c:v>0.97570160208125167</c:v>
                </c:pt>
                <c:pt idx="12461">
                  <c:v>0.97578120874172758</c:v>
                </c:pt>
                <c:pt idx="12462">
                  <c:v>0.97586120617823691</c:v>
                </c:pt>
                <c:pt idx="12463">
                  <c:v>0.97594098031415577</c:v>
                </c:pt>
                <c:pt idx="12464">
                  <c:v>0.97602114522610772</c:v>
                </c:pt>
                <c:pt idx="12465">
                  <c:v>0.97610041693569838</c:v>
                </c:pt>
                <c:pt idx="12466">
                  <c:v>0.97618242407752087</c:v>
                </c:pt>
                <c:pt idx="12467">
                  <c:v>0.97626342636668684</c:v>
                </c:pt>
                <c:pt idx="12468">
                  <c:v>0.97634392622952471</c:v>
                </c:pt>
                <c:pt idx="12469">
                  <c:v>0.97642280716308183</c:v>
                </c:pt>
                <c:pt idx="12470">
                  <c:v>0.97650045994339196</c:v>
                </c:pt>
                <c:pt idx="12471">
                  <c:v>0.97657956417753944</c:v>
                </c:pt>
                <c:pt idx="12472">
                  <c:v>0.97666017569067232</c:v>
                </c:pt>
                <c:pt idx="12473">
                  <c:v>0.97674006147688652</c:v>
                </c:pt>
                <c:pt idx="12474">
                  <c:v>0.97682044968942883</c:v>
                </c:pt>
                <c:pt idx="12475">
                  <c:v>0.97690290343243236</c:v>
                </c:pt>
                <c:pt idx="12476">
                  <c:v>0.97698312416953192</c:v>
                </c:pt>
                <c:pt idx="12477">
                  <c:v>0.97706328908148388</c:v>
                </c:pt>
                <c:pt idx="12478">
                  <c:v>0.97714105351208946</c:v>
                </c:pt>
                <c:pt idx="12479">
                  <c:v>0.9772200460959416</c:v>
                </c:pt>
                <c:pt idx="12480">
                  <c:v>0.97729769887625162</c:v>
                </c:pt>
                <c:pt idx="12481">
                  <c:v>0.97737870116541781</c:v>
                </c:pt>
                <c:pt idx="12482">
                  <c:v>0.97745747044868003</c:v>
                </c:pt>
                <c:pt idx="12483">
                  <c:v>0.97753908681446944</c:v>
                </c:pt>
                <c:pt idx="12484">
                  <c:v>0.9776204798796686</c:v>
                </c:pt>
                <c:pt idx="12485">
                  <c:v>0.97770176129457287</c:v>
                </c:pt>
                <c:pt idx="12486">
                  <c:v>0.97778276358373872</c:v>
                </c:pt>
                <c:pt idx="12487">
                  <c:v>0.97786387752320014</c:v>
                </c:pt>
                <c:pt idx="12488">
                  <c:v>0.97794577301472763</c:v>
                </c:pt>
                <c:pt idx="12489">
                  <c:v>0.9780260495769747</c:v>
                </c:pt>
                <c:pt idx="12490">
                  <c:v>0.97810850331997845</c:v>
                </c:pt>
                <c:pt idx="12491">
                  <c:v>0.97818727260324068</c:v>
                </c:pt>
                <c:pt idx="12492">
                  <c:v>0.978268609843292</c:v>
                </c:pt>
                <c:pt idx="12493">
                  <c:v>0.97835022620908163</c:v>
                </c:pt>
                <c:pt idx="12494">
                  <c:v>0.97843067024677166</c:v>
                </c:pt>
                <c:pt idx="12495">
                  <c:v>0.97851228661256107</c:v>
                </c:pt>
                <c:pt idx="12496">
                  <c:v>0.97859055346949497</c:v>
                </c:pt>
                <c:pt idx="12497">
                  <c:v>0.9786686528509857</c:v>
                </c:pt>
                <c:pt idx="12498">
                  <c:v>0.97874491000260577</c:v>
                </c:pt>
                <c:pt idx="12499">
                  <c:v>0.97882468413852464</c:v>
                </c:pt>
                <c:pt idx="12500">
                  <c:v>0.97890518400136217</c:v>
                </c:pt>
                <c:pt idx="12501">
                  <c:v>0.97898417658521464</c:v>
                </c:pt>
                <c:pt idx="12502">
                  <c:v>0.97906143858949179</c:v>
                </c:pt>
                <c:pt idx="12503">
                  <c:v>0.97914154767629613</c:v>
                </c:pt>
                <c:pt idx="12504">
                  <c:v>0.97922215918942879</c:v>
                </c:pt>
                <c:pt idx="12505">
                  <c:v>0.97930277070256133</c:v>
                </c:pt>
                <c:pt idx="12506">
                  <c:v>0.97938466619408915</c:v>
                </c:pt>
                <c:pt idx="12507">
                  <c:v>0.97946488693118861</c:v>
                </c:pt>
                <c:pt idx="12508">
                  <c:v>0.97954588922035468</c:v>
                </c:pt>
                <c:pt idx="12509">
                  <c:v>0.97962711481011122</c:v>
                </c:pt>
                <c:pt idx="12510">
                  <c:v>0.97970588409337345</c:v>
                </c:pt>
                <c:pt idx="12511">
                  <c:v>0.97978604900532529</c:v>
                </c:pt>
                <c:pt idx="12512">
                  <c:v>0.97986582314124426</c:v>
                </c:pt>
                <c:pt idx="12513">
                  <c:v>0.97994487155024423</c:v>
                </c:pt>
                <c:pt idx="12514">
                  <c:v>0.98002514811249153</c:v>
                </c:pt>
                <c:pt idx="12515">
                  <c:v>0.9801057596256243</c:v>
                </c:pt>
                <c:pt idx="12516">
                  <c:v>0.98018475220947665</c:v>
                </c:pt>
                <c:pt idx="12517">
                  <c:v>0.9802653637226092</c:v>
                </c:pt>
                <c:pt idx="12518">
                  <c:v>0.98034279320232909</c:v>
                </c:pt>
                <c:pt idx="12519">
                  <c:v>0.98042334889031413</c:v>
                </c:pt>
                <c:pt idx="12520">
                  <c:v>0.9805078123386316</c:v>
                </c:pt>
                <c:pt idx="12521">
                  <c:v>0.98058635832130303</c:v>
                </c:pt>
                <c:pt idx="12522">
                  <c:v>0.98066540673030334</c:v>
                </c:pt>
                <c:pt idx="12523">
                  <c:v>0.98072145517849274</c:v>
                </c:pt>
                <c:pt idx="12524">
                  <c:v>0.98080150844014957</c:v>
                </c:pt>
                <c:pt idx="12525">
                  <c:v>0.98088027772341169</c:v>
                </c:pt>
                <c:pt idx="12526">
                  <c:v>0.98095960525814963</c:v>
                </c:pt>
                <c:pt idx="12527">
                  <c:v>0.98103675561213111</c:v>
                </c:pt>
                <c:pt idx="12528">
                  <c:v>0.9810948137656339</c:v>
                </c:pt>
                <c:pt idx="12529">
                  <c:v>0.98117670925716138</c:v>
                </c:pt>
                <c:pt idx="12530">
                  <c:v>0.98125581349130919</c:v>
                </c:pt>
                <c:pt idx="12531">
                  <c:v>0.98133558762722772</c:v>
                </c:pt>
                <c:pt idx="12532">
                  <c:v>0.98141748311875543</c:v>
                </c:pt>
                <c:pt idx="12533">
                  <c:v>0.98149787133129773</c:v>
                </c:pt>
                <c:pt idx="12534">
                  <c:v>0.98156173530015089</c:v>
                </c:pt>
                <c:pt idx="12535">
                  <c:v>0.98164301671505494</c:v>
                </c:pt>
                <c:pt idx="12536">
                  <c:v>0.98172066949536507</c:v>
                </c:pt>
                <c:pt idx="12537">
                  <c:v>0.98180206256056424</c:v>
                </c:pt>
                <c:pt idx="12538">
                  <c:v>0.98188379057664887</c:v>
                </c:pt>
                <c:pt idx="12539">
                  <c:v>0.9819626156850586</c:v>
                </c:pt>
                <c:pt idx="12540">
                  <c:v>0.98204506942806225</c:v>
                </c:pt>
                <c:pt idx="12541">
                  <c:v>0.98212233143233918</c:v>
                </c:pt>
                <c:pt idx="12542">
                  <c:v>0.9821999842126492</c:v>
                </c:pt>
                <c:pt idx="12543">
                  <c:v>0.98227724621692636</c:v>
                </c:pt>
                <c:pt idx="12544">
                  <c:v>0.98235450822120318</c:v>
                </c:pt>
                <c:pt idx="12545">
                  <c:v>0.98243511973433595</c:v>
                </c:pt>
                <c:pt idx="12546">
                  <c:v>0.98251238173861266</c:v>
                </c:pt>
                <c:pt idx="12547">
                  <c:v>0.9825935515032217</c:v>
                </c:pt>
                <c:pt idx="12548">
                  <c:v>0.98267081350749896</c:v>
                </c:pt>
                <c:pt idx="12549">
                  <c:v>0.98275159249607458</c:v>
                </c:pt>
                <c:pt idx="12550">
                  <c:v>0.98283237148464975</c:v>
                </c:pt>
                <c:pt idx="12551">
                  <c:v>0.98291309464807775</c:v>
                </c:pt>
                <c:pt idx="12552">
                  <c:v>0.98299035665235479</c:v>
                </c:pt>
                <c:pt idx="12553">
                  <c:v>0.98307007496312604</c:v>
                </c:pt>
                <c:pt idx="12554">
                  <c:v>0.98315046317566834</c:v>
                </c:pt>
                <c:pt idx="12555">
                  <c:v>0.98321656015042536</c:v>
                </c:pt>
                <c:pt idx="12556">
                  <c:v>0.98329371050440717</c:v>
                </c:pt>
                <c:pt idx="12557">
                  <c:v>0.98337560599593443</c:v>
                </c:pt>
                <c:pt idx="12558">
                  <c:v>0.98345286800021148</c:v>
                </c:pt>
                <c:pt idx="12559">
                  <c:v>0.98353029747993126</c:v>
                </c:pt>
                <c:pt idx="12560">
                  <c:v>0.98360845268656982</c:v>
                </c:pt>
                <c:pt idx="12561">
                  <c:v>0.98368962245117875</c:v>
                </c:pt>
                <c:pt idx="12562">
                  <c:v>0.98377017813916368</c:v>
                </c:pt>
                <c:pt idx="12563">
                  <c:v>0.98384744014344072</c:v>
                </c:pt>
                <c:pt idx="12564">
                  <c:v>0.98392855408290181</c:v>
                </c:pt>
                <c:pt idx="12565">
                  <c:v>0.98400977967265824</c:v>
                </c:pt>
                <c:pt idx="12566">
                  <c:v>0.98409128438815274</c:v>
                </c:pt>
                <c:pt idx="12567">
                  <c:v>0.98417195172643301</c:v>
                </c:pt>
                <c:pt idx="12568">
                  <c:v>0.9842510001354331</c:v>
                </c:pt>
                <c:pt idx="12569">
                  <c:v>0.98433222572518941</c:v>
                </c:pt>
                <c:pt idx="12570">
                  <c:v>0.98441194403596066</c:v>
                </c:pt>
                <c:pt idx="12571">
                  <c:v>0.98449227642335568</c:v>
                </c:pt>
                <c:pt idx="12572">
                  <c:v>0.98457305541193108</c:v>
                </c:pt>
                <c:pt idx="12573">
                  <c:v>0.98465322032388336</c:v>
                </c:pt>
                <c:pt idx="12574">
                  <c:v>0.98473037067786473</c:v>
                </c:pt>
                <c:pt idx="12575">
                  <c:v>0.98480897248568422</c:v>
                </c:pt>
                <c:pt idx="12576">
                  <c:v>0.98488651361569901</c:v>
                </c:pt>
                <c:pt idx="12577">
                  <c:v>0.98496416639600903</c:v>
                </c:pt>
                <c:pt idx="12578">
                  <c:v>0.98504578276179866</c:v>
                </c:pt>
                <c:pt idx="12579">
                  <c:v>0.98512092341046686</c:v>
                </c:pt>
                <c:pt idx="12580">
                  <c:v>0.98520025094520469</c:v>
                </c:pt>
                <c:pt idx="12581">
                  <c:v>0.98528181148584681</c:v>
                </c:pt>
                <c:pt idx="12582">
                  <c:v>0.98536298125045529</c:v>
                </c:pt>
                <c:pt idx="12583">
                  <c:v>0.98544543499345938</c:v>
                </c:pt>
                <c:pt idx="12584">
                  <c:v>0.98551862176196114</c:v>
                </c:pt>
                <c:pt idx="12585">
                  <c:v>0.98559895414935617</c:v>
                </c:pt>
                <c:pt idx="12586">
                  <c:v>0.98567990061337474</c:v>
                </c:pt>
                <c:pt idx="12587">
                  <c:v>0.98576006552532658</c:v>
                </c:pt>
                <c:pt idx="12588">
                  <c:v>0.98584028626242648</c:v>
                </c:pt>
                <c:pt idx="12589">
                  <c:v>0.985921902628216</c:v>
                </c:pt>
                <c:pt idx="12590">
                  <c:v>0.98600301656767719</c:v>
                </c:pt>
                <c:pt idx="12591">
                  <c:v>0.98608206497667705</c:v>
                </c:pt>
                <c:pt idx="12592">
                  <c:v>0.98616368134246646</c:v>
                </c:pt>
                <c:pt idx="12593">
                  <c:v>0.98624138994792421</c:v>
                </c:pt>
                <c:pt idx="12594">
                  <c:v>0.98632278301312359</c:v>
                </c:pt>
                <c:pt idx="12595">
                  <c:v>0.98640406442802753</c:v>
                </c:pt>
                <c:pt idx="12596">
                  <c:v>0.98648121478200912</c:v>
                </c:pt>
                <c:pt idx="12597">
                  <c:v>0.98655936998864746</c:v>
                </c:pt>
                <c:pt idx="12598">
                  <c:v>0.98664076305384685</c:v>
                </c:pt>
                <c:pt idx="12599">
                  <c:v>0.98672237941963636</c:v>
                </c:pt>
                <c:pt idx="12600">
                  <c:v>0.98680427491116396</c:v>
                </c:pt>
                <c:pt idx="12601">
                  <c:v>0.98688566797636301</c:v>
                </c:pt>
                <c:pt idx="12602">
                  <c:v>0.9869675634678905</c:v>
                </c:pt>
                <c:pt idx="12603">
                  <c:v>0.98704772837984267</c:v>
                </c:pt>
                <c:pt idx="12604">
                  <c:v>0.98712995882225563</c:v>
                </c:pt>
                <c:pt idx="12605">
                  <c:v>0.98720900723125582</c:v>
                </c:pt>
                <c:pt idx="12606">
                  <c:v>0.98728928379350311</c:v>
                </c:pt>
                <c:pt idx="12607">
                  <c:v>0.98737056520840716</c:v>
                </c:pt>
                <c:pt idx="12608">
                  <c:v>0.98745100924609719</c:v>
                </c:pt>
                <c:pt idx="12609">
                  <c:v>0.98753290473762434</c:v>
                </c:pt>
                <c:pt idx="12610">
                  <c:v>0.98761480022915227</c:v>
                </c:pt>
                <c:pt idx="12611">
                  <c:v>0.98769557921772766</c:v>
                </c:pt>
                <c:pt idx="12612">
                  <c:v>0.98777635820630316</c:v>
                </c:pt>
                <c:pt idx="12613">
                  <c:v>0.98785691389428842</c:v>
                </c:pt>
                <c:pt idx="12614">
                  <c:v>0.98793707880624027</c:v>
                </c:pt>
                <c:pt idx="12615">
                  <c:v>0.98801702041760198</c:v>
                </c:pt>
                <c:pt idx="12616">
                  <c:v>0.98809417077158368</c:v>
                </c:pt>
                <c:pt idx="12617">
                  <c:v>0.98817494976015907</c:v>
                </c:pt>
                <c:pt idx="12618">
                  <c:v>0.98825556127329184</c:v>
                </c:pt>
                <c:pt idx="12619">
                  <c:v>0.98833745676481943</c:v>
                </c:pt>
                <c:pt idx="12620">
                  <c:v>0.98841516537027707</c:v>
                </c:pt>
                <c:pt idx="12621">
                  <c:v>0.98849678173606637</c:v>
                </c:pt>
                <c:pt idx="12622">
                  <c:v>0.98857694664801876</c:v>
                </c:pt>
                <c:pt idx="12623">
                  <c:v>0.98865761398629903</c:v>
                </c:pt>
                <c:pt idx="12624">
                  <c:v>0.98873487599057619</c:v>
                </c:pt>
                <c:pt idx="12625">
                  <c:v>0.9888105190655726</c:v>
                </c:pt>
                <c:pt idx="12626">
                  <c:v>0.98889023737634385</c:v>
                </c:pt>
                <c:pt idx="12627">
                  <c:v>0.98897163044154313</c:v>
                </c:pt>
                <c:pt idx="12628">
                  <c:v>0.98905240943011852</c:v>
                </c:pt>
                <c:pt idx="12629">
                  <c:v>0.98913279764266071</c:v>
                </c:pt>
                <c:pt idx="12630">
                  <c:v>0.98921050624811868</c:v>
                </c:pt>
                <c:pt idx="12631">
                  <c:v>0.98929111776125123</c:v>
                </c:pt>
                <c:pt idx="12632">
                  <c:v>0.98937139432349863</c:v>
                </c:pt>
                <c:pt idx="12633">
                  <c:v>0.98945306651443576</c:v>
                </c:pt>
                <c:pt idx="12634">
                  <c:v>0.98953334307668273</c:v>
                </c:pt>
                <c:pt idx="12635">
                  <c:v>0.98961361963893013</c:v>
                </c:pt>
                <c:pt idx="12636">
                  <c:v>0.98969607338193377</c:v>
                </c:pt>
                <c:pt idx="12637">
                  <c:v>0.98977634994418096</c:v>
                </c:pt>
                <c:pt idx="12638">
                  <c:v>0.9898560682549522</c:v>
                </c:pt>
                <c:pt idx="12639">
                  <c:v>0.98993729384470863</c:v>
                </c:pt>
                <c:pt idx="12640">
                  <c:v>0.9900175704069557</c:v>
                </c:pt>
                <c:pt idx="12641">
                  <c:v>0.99009483241123297</c:v>
                </c:pt>
                <c:pt idx="12642">
                  <c:v>0.9901741599459708</c:v>
                </c:pt>
                <c:pt idx="12643">
                  <c:v>0.99025555301117019</c:v>
                </c:pt>
                <c:pt idx="12644">
                  <c:v>0.99033594122371249</c:v>
                </c:pt>
                <c:pt idx="12645">
                  <c:v>0.99041571535963124</c:v>
                </c:pt>
                <c:pt idx="12646">
                  <c:v>0.99049565697099318</c:v>
                </c:pt>
                <c:pt idx="12647">
                  <c:v>0.99057375635248379</c:v>
                </c:pt>
                <c:pt idx="12648">
                  <c:v>0.9906540887398787</c:v>
                </c:pt>
                <c:pt idx="12649">
                  <c:v>0.99073537015478264</c:v>
                </c:pt>
                <c:pt idx="12650">
                  <c:v>0.99081681904512942</c:v>
                </c:pt>
                <c:pt idx="12651">
                  <c:v>0.9908963140553102</c:v>
                </c:pt>
                <c:pt idx="12652">
                  <c:v>0.99097647896726215</c:v>
                </c:pt>
                <c:pt idx="12653">
                  <c:v>0.99105664387921411</c:v>
                </c:pt>
                <c:pt idx="12654">
                  <c:v>0.99113708791690402</c:v>
                </c:pt>
                <c:pt idx="12655">
                  <c:v>0.99121809020607032</c:v>
                </c:pt>
                <c:pt idx="12656">
                  <c:v>0.99129535221034737</c:v>
                </c:pt>
                <c:pt idx="12657">
                  <c:v>0.99137507052111862</c:v>
                </c:pt>
                <c:pt idx="12658">
                  <c:v>0.99145579368454662</c:v>
                </c:pt>
                <c:pt idx="12659">
                  <c:v>0.99153824742755003</c:v>
                </c:pt>
                <c:pt idx="12660">
                  <c:v>0.99161986379333966</c:v>
                </c:pt>
                <c:pt idx="12661">
                  <c:v>0.99170103355794859</c:v>
                </c:pt>
                <c:pt idx="12662">
                  <c:v>0.99178225914770479</c:v>
                </c:pt>
                <c:pt idx="12663">
                  <c:v>0.99186270318539482</c:v>
                </c:pt>
                <c:pt idx="12664">
                  <c:v>0.99194342634882293</c:v>
                </c:pt>
                <c:pt idx="12665">
                  <c:v>0.99202465193857936</c:v>
                </c:pt>
                <c:pt idx="12666">
                  <c:v>0.99210180229256084</c:v>
                </c:pt>
                <c:pt idx="12667">
                  <c:v>0.99218213467995542</c:v>
                </c:pt>
                <c:pt idx="12668">
                  <c:v>0.99226403017148324</c:v>
                </c:pt>
                <c:pt idx="12669">
                  <c:v>0.99234419508343519</c:v>
                </c:pt>
                <c:pt idx="12670">
                  <c:v>0.99242190368889305</c:v>
                </c:pt>
                <c:pt idx="12671">
                  <c:v>0.99250312927864925</c:v>
                </c:pt>
                <c:pt idx="12672">
                  <c:v>0.99258390826722465</c:v>
                </c:pt>
                <c:pt idx="12673">
                  <c:v>0.99266424065461967</c:v>
                </c:pt>
                <c:pt idx="12674">
                  <c:v>0.99274513129349073</c:v>
                </c:pt>
                <c:pt idx="12675">
                  <c:v>0.99282602193236136</c:v>
                </c:pt>
                <c:pt idx="12676">
                  <c:v>0.99290680092093686</c:v>
                </c:pt>
                <c:pt idx="12677">
                  <c:v>0.99298791486039817</c:v>
                </c:pt>
                <c:pt idx="12678">
                  <c:v>0.9930683588980882</c:v>
                </c:pt>
                <c:pt idx="12679">
                  <c:v>0.99314729565679305</c:v>
                </c:pt>
                <c:pt idx="12680">
                  <c:v>0.99322807464536855</c:v>
                </c:pt>
                <c:pt idx="12681">
                  <c:v>0.99330712305436841</c:v>
                </c:pt>
                <c:pt idx="12682">
                  <c:v>0.99338661806454931</c:v>
                </c:pt>
                <c:pt idx="12683">
                  <c:v>0.99346784365430563</c:v>
                </c:pt>
                <c:pt idx="12684">
                  <c:v>0.99354862264288146</c:v>
                </c:pt>
                <c:pt idx="12685">
                  <c:v>0.99361868320311808</c:v>
                </c:pt>
                <c:pt idx="12686">
                  <c:v>0.99369639180857572</c:v>
                </c:pt>
                <c:pt idx="12687">
                  <c:v>0.99377717079715111</c:v>
                </c:pt>
                <c:pt idx="12688">
                  <c:v>0.99385649833188938</c:v>
                </c:pt>
                <c:pt idx="12689">
                  <c:v>0.99393376033616609</c:v>
                </c:pt>
                <c:pt idx="12690">
                  <c:v>0.99401420437385613</c:v>
                </c:pt>
                <c:pt idx="12691">
                  <c:v>0.99409213627990423</c:v>
                </c:pt>
                <c:pt idx="12692">
                  <c:v>0.99417230119185618</c:v>
                </c:pt>
                <c:pt idx="12693">
                  <c:v>0.99424945154583799</c:v>
                </c:pt>
                <c:pt idx="12694">
                  <c:v>0.99433045383500396</c:v>
                </c:pt>
                <c:pt idx="12695">
                  <c:v>0.99441145612416992</c:v>
                </c:pt>
                <c:pt idx="12696">
                  <c:v>0.99449201181215507</c:v>
                </c:pt>
                <c:pt idx="12697">
                  <c:v>0.9945732374019115</c:v>
                </c:pt>
                <c:pt idx="12698">
                  <c:v>0.99465513289343921</c:v>
                </c:pt>
                <c:pt idx="12699">
                  <c:v>0.99473529780539127</c:v>
                </c:pt>
                <c:pt idx="12700">
                  <c:v>0.9948146811652766</c:v>
                </c:pt>
                <c:pt idx="12701">
                  <c:v>0.99489389704971964</c:v>
                </c:pt>
                <c:pt idx="12702">
                  <c:v>0.99497501098918084</c:v>
                </c:pt>
                <c:pt idx="12703">
                  <c:v>0.99505612492864182</c:v>
                </c:pt>
                <c:pt idx="12704">
                  <c:v>0.99513762964413632</c:v>
                </c:pt>
                <c:pt idx="12705">
                  <c:v>0.99521807368182635</c:v>
                </c:pt>
                <c:pt idx="12706">
                  <c:v>0.99529756869200703</c:v>
                </c:pt>
                <c:pt idx="12707">
                  <c:v>0.99537572389864548</c:v>
                </c:pt>
                <c:pt idx="12708">
                  <c:v>0.99545343250410334</c:v>
                </c:pt>
                <c:pt idx="12709">
                  <c:v>0.99553393236694065</c:v>
                </c:pt>
                <c:pt idx="12710">
                  <c:v>0.99561554873273028</c:v>
                </c:pt>
                <c:pt idx="12711">
                  <c:v>0.99569370393936862</c:v>
                </c:pt>
                <c:pt idx="12712">
                  <c:v>0.99577414797705865</c:v>
                </c:pt>
                <c:pt idx="12713">
                  <c:v>0.99585509444107734</c:v>
                </c:pt>
                <c:pt idx="12714">
                  <c:v>0.99593553847876715</c:v>
                </c:pt>
                <c:pt idx="12715">
                  <c:v>0.99601598251645718</c:v>
                </c:pt>
                <c:pt idx="12716">
                  <c:v>0.99609687315532802</c:v>
                </c:pt>
                <c:pt idx="12717">
                  <c:v>0.9961779312696416</c:v>
                </c:pt>
                <c:pt idx="12718">
                  <c:v>0.99625915685939814</c:v>
                </c:pt>
                <c:pt idx="12719">
                  <c:v>0.99633932177134998</c:v>
                </c:pt>
                <c:pt idx="12720">
                  <c:v>0.99641786775402175</c:v>
                </c:pt>
                <c:pt idx="12721">
                  <c:v>0.99649736276420242</c:v>
                </c:pt>
                <c:pt idx="12722">
                  <c:v>0.99657825340307371</c:v>
                </c:pt>
                <c:pt idx="12723">
                  <c:v>0.99665875326591113</c:v>
                </c:pt>
                <c:pt idx="12724">
                  <c:v>0.9967389181778632</c:v>
                </c:pt>
                <c:pt idx="12725">
                  <c:v>0.99682315832558999</c:v>
                </c:pt>
                <c:pt idx="12726">
                  <c:v>0.99690265333577066</c:v>
                </c:pt>
                <c:pt idx="12727">
                  <c:v>0.996980808542409</c:v>
                </c:pt>
                <c:pt idx="12728">
                  <c:v>0.9970606943286231</c:v>
                </c:pt>
                <c:pt idx="12729">
                  <c:v>0.99714158496749383</c:v>
                </c:pt>
                <c:pt idx="12730">
                  <c:v>0.99722314550813596</c:v>
                </c:pt>
                <c:pt idx="12731">
                  <c:v>0.99730358954582576</c:v>
                </c:pt>
                <c:pt idx="12732">
                  <c:v>0.99737365010606249</c:v>
                </c:pt>
                <c:pt idx="12733">
                  <c:v>0.99745180531270106</c:v>
                </c:pt>
                <c:pt idx="12734">
                  <c:v>0.99753280760186702</c:v>
                </c:pt>
                <c:pt idx="12735">
                  <c:v>0.99761330746470467</c:v>
                </c:pt>
                <c:pt idx="12736">
                  <c:v>0.9976937515023947</c:v>
                </c:pt>
                <c:pt idx="12737">
                  <c:v>0.99777430719037985</c:v>
                </c:pt>
                <c:pt idx="12738">
                  <c:v>0.99785581190587425</c:v>
                </c:pt>
                <c:pt idx="12739">
                  <c:v>0.99793670254474509</c:v>
                </c:pt>
                <c:pt idx="12740">
                  <c:v>0.99799710535444697</c:v>
                </c:pt>
                <c:pt idx="12741">
                  <c:v>0.99807788434302258</c:v>
                </c:pt>
                <c:pt idx="12742">
                  <c:v>0.99815804925497453</c:v>
                </c:pt>
                <c:pt idx="12743">
                  <c:v>0.99823944232017381</c:v>
                </c:pt>
                <c:pt idx="12744">
                  <c:v>0.99831787665255012</c:v>
                </c:pt>
                <c:pt idx="12745">
                  <c:v>0.99839910224230655</c:v>
                </c:pt>
                <c:pt idx="12746">
                  <c:v>0.99847960210514419</c:v>
                </c:pt>
                <c:pt idx="12747">
                  <c:v>0.99855853886384882</c:v>
                </c:pt>
                <c:pt idx="12748">
                  <c:v>0.998638703775801</c:v>
                </c:pt>
                <c:pt idx="12749">
                  <c:v>0.9987198177152623</c:v>
                </c:pt>
                <c:pt idx="12750">
                  <c:v>0.99879998262721437</c:v>
                </c:pt>
                <c:pt idx="12751">
                  <c:v>0.99887858443503352</c:v>
                </c:pt>
                <c:pt idx="12752">
                  <c:v>0.9989583585709525</c:v>
                </c:pt>
                <c:pt idx="12753">
                  <c:v>0.99904008658703725</c:v>
                </c:pt>
                <c:pt idx="12754">
                  <c:v>0.99912153547738403</c:v>
                </c:pt>
                <c:pt idx="12755">
                  <c:v>0.99920298436773058</c:v>
                </c:pt>
                <c:pt idx="12756">
                  <c:v>0.99928331675512549</c:v>
                </c:pt>
                <c:pt idx="12757">
                  <c:v>0.99936465399517738</c:v>
                </c:pt>
                <c:pt idx="12758">
                  <c:v>0.99944308832755357</c:v>
                </c:pt>
                <c:pt idx="12759">
                  <c:v>0.99952152265993</c:v>
                </c:pt>
                <c:pt idx="12760">
                  <c:v>0.99960246912394846</c:v>
                </c:pt>
                <c:pt idx="12761">
                  <c:v>0.99968090345632477</c:v>
                </c:pt>
                <c:pt idx="12762">
                  <c:v>0.99976201739578618</c:v>
                </c:pt>
                <c:pt idx="12763">
                  <c:v>0.99984324298554261</c:v>
                </c:pt>
                <c:pt idx="12764">
                  <c:v>0.99992162149277131</c:v>
                </c:pt>
                <c:pt idx="12765">
                  <c:v>1</c:v>
                </c:pt>
              </c:numCache>
            </c:numRef>
          </c:yVal>
        </c:ser>
        <c:axId val="79422592"/>
        <c:axId val="90900736"/>
      </c:scatterChart>
      <c:valAx>
        <c:axId val="79422592"/>
        <c:scaling>
          <c:logBase val="10"/>
          <c:orientation val="minMax"/>
          <c:max val="10000"/>
          <c:min val="1"/>
        </c:scaling>
        <c:axPos val="b"/>
        <c:minorGridlines/>
        <c:title>
          <c:layout/>
        </c:title>
        <c:numFmt formatCode="0.0" sourceLinked="1"/>
        <c:tickLblPos val="nextTo"/>
        <c:crossAx val="90900736"/>
        <c:crosses val="autoZero"/>
        <c:crossBetween val="midCat"/>
      </c:valAx>
      <c:valAx>
        <c:axId val="90900736"/>
        <c:scaling>
          <c:orientation val="minMax"/>
          <c:max val="1"/>
        </c:scaling>
        <c:axPos val="l"/>
        <c:majorGridlines/>
        <c:title>
          <c:layout/>
          <c:txPr>
            <a:bodyPr rot="-540000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tickLblPos val="nextTo"/>
        <c:crossAx val="79422592"/>
        <c:crossesAt val="1"/>
        <c:crossBetween val="midCat"/>
      </c:valAx>
    </c:plotArea>
    <c:legend>
      <c:legendPos val="r"/>
      <c:layout>
        <c:manualLayout>
          <c:xMode val="edge"/>
          <c:yMode val="edge"/>
          <c:x val="0.55937282229965168"/>
          <c:y val="0.39486657917760298"/>
          <c:w val="0.27105691056910575"/>
          <c:h val="0.10532857003985613"/>
        </c:manualLayout>
      </c:layout>
      <c:spPr>
        <a:solidFill>
          <a:srgbClr val="FFFFFF"/>
        </a:solidFill>
        <a:ln>
          <a:solidFill>
            <a:schemeClr val="tx1"/>
          </a:solidFill>
        </a:ln>
      </c:spPr>
    </c:legend>
    <c:plotVisOnly val="1"/>
  </c:chart>
  <c:spPr>
    <a:solidFill>
      <a:srgbClr val="FFFFFF"/>
    </a:solidFill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>
                <a:solidFill>
                  <a:srgbClr val="FFFF00"/>
                </a:solidFill>
              </a:defRPr>
            </a:pPr>
            <a:r>
              <a:rPr lang="en-US" sz="1000">
                <a:solidFill>
                  <a:srgbClr val="FFFF00"/>
                </a:solidFill>
              </a:rPr>
              <a:t>Morgan Creek near Kennedyville, MD</a:t>
            </a:r>
          </a:p>
        </c:rich>
      </c:tx>
      <c:layout>
        <c:manualLayout>
          <c:xMode val="edge"/>
          <c:yMode val="edge"/>
          <c:x val="0.22884894589288746"/>
          <c:y val="2.982661883812805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505622821152543"/>
          <c:y val="0.11850219910966135"/>
          <c:w val="0.66435278870886338"/>
          <c:h val="0.72591571336601846"/>
        </c:manualLayout>
      </c:layout>
      <c:scatterChart>
        <c:scatterStyle val="lineMarker"/>
        <c:ser>
          <c:idx val="1"/>
          <c:order val="0"/>
          <c:tx>
            <c:strRef>
              <c:f>'Morgan Creek Plot'!$C$1</c:f>
              <c:strCache>
                <c:ptCount val="1"/>
                <c:pt idx="0">
                  <c:v>Yearly Averages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'Morgan Creek Plot'!$A$2:$A$77</c:f>
              <c:numCache>
                <c:formatCode>General</c:formatCode>
                <c:ptCount val="7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1991</c:v>
                </c:pt>
                <c:pt idx="72">
                  <c:v>1998</c:v>
                </c:pt>
                <c:pt idx="73">
                  <c:v>2002</c:v>
                </c:pt>
                <c:pt idx="74">
                  <c:v>2003</c:v>
                </c:pt>
                <c:pt idx="75">
                  <c:v>2004</c:v>
                </c:pt>
              </c:numCache>
            </c:numRef>
          </c:xVal>
          <c:yVal>
            <c:numRef>
              <c:f>'Morgan Creek Plot'!$C$2:$C$77</c:f>
              <c:numCache>
                <c:formatCode>General</c:formatCode>
                <c:ptCount val="76"/>
                <c:pt idx="63" formatCode="0.00">
                  <c:v>1.5417613636363634</c:v>
                </c:pt>
                <c:pt idx="64" formatCode="0.00">
                  <c:v>1.4839097744360898</c:v>
                </c:pt>
                <c:pt idx="65" formatCode="0.00">
                  <c:v>1.7528822055137843</c:v>
                </c:pt>
                <c:pt idx="66" formatCode="0.00">
                  <c:v>1.6119354838709672</c:v>
                </c:pt>
                <c:pt idx="67" formatCode="0.00">
                  <c:v>1.5508298755186722</c:v>
                </c:pt>
                <c:pt idx="68" formatCode="0.00">
                  <c:v>1.4167381974248925</c:v>
                </c:pt>
                <c:pt idx="69" formatCode="0.00">
                  <c:v>1.693227792436236</c:v>
                </c:pt>
                <c:pt idx="70" formatCode="0.00">
                  <c:v>2.0376991150442474</c:v>
                </c:pt>
                <c:pt idx="71" formatCode="0.00">
                  <c:v>2.4299999999999997</c:v>
                </c:pt>
                <c:pt idx="72" formatCode="0.00">
                  <c:v>3.08</c:v>
                </c:pt>
                <c:pt idx="73" formatCode="0.00">
                  <c:v>2.1725822253324005</c:v>
                </c:pt>
                <c:pt idx="74" formatCode="0.00">
                  <c:v>2.3358616130453944</c:v>
                </c:pt>
                <c:pt idx="75" formatCode="0.00">
                  <c:v>3.3413333333333335</c:v>
                </c:pt>
              </c:numCache>
            </c:numRef>
          </c:yVal>
        </c:ser>
        <c:ser>
          <c:idx val="2"/>
          <c:order val="1"/>
          <c:tx>
            <c:strRef>
              <c:f>'Morgan Creek Plot'!$D$1</c:f>
              <c:strCache>
                <c:ptCount val="1"/>
                <c:pt idx="0">
                  <c:v>Multi-Year Averages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'Morgan Creek Plot'!$A$78:$A$80</c:f>
              <c:numCache>
                <c:formatCode>General</c:formatCode>
                <c:ptCount val="3"/>
                <c:pt idx="0">
                  <c:v>1976.5</c:v>
                </c:pt>
                <c:pt idx="1">
                  <c:v>1991</c:v>
                </c:pt>
                <c:pt idx="2">
                  <c:v>2002</c:v>
                </c:pt>
              </c:numCache>
            </c:numRef>
          </c:xVal>
          <c:yVal>
            <c:numRef>
              <c:f>'Morgan Creek Plot'!$D$78:$D$80</c:f>
              <c:numCache>
                <c:formatCode>0.00</c:formatCode>
                <c:ptCount val="3"/>
                <c:pt idx="0">
                  <c:v>1.6500000000000001</c:v>
                </c:pt>
                <c:pt idx="1">
                  <c:v>2.268010471204188</c:v>
                </c:pt>
                <c:pt idx="2">
                  <c:v>2.5099999999999998</c:v>
                </c:pt>
              </c:numCache>
            </c:numRef>
          </c:yVal>
        </c:ser>
        <c:ser>
          <c:idx val="0"/>
          <c:order val="2"/>
          <c:tx>
            <c:strRef>
              <c:f>'Morgan Creek Plot'!$B$1</c:f>
              <c:strCache>
                <c:ptCount val="1"/>
                <c:pt idx="0">
                  <c:v>Regression Model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'Morgan Creek Plot'!$A$2:$A$77</c:f>
              <c:numCache>
                <c:formatCode>General</c:formatCode>
                <c:ptCount val="7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1991</c:v>
                </c:pt>
                <c:pt idx="72">
                  <c:v>1998</c:v>
                </c:pt>
                <c:pt idx="73">
                  <c:v>2002</c:v>
                </c:pt>
                <c:pt idx="74">
                  <c:v>2003</c:v>
                </c:pt>
                <c:pt idx="75">
                  <c:v>2004</c:v>
                </c:pt>
              </c:numCache>
            </c:numRef>
          </c:xVal>
          <c:yVal>
            <c:numRef>
              <c:f>'Morgan Creek Plot'!$B$2:$B$77</c:f>
              <c:numCache>
                <c:formatCode>General</c:formatCode>
                <c:ptCount val="76"/>
                <c:pt idx="0">
                  <c:v>2.7191400109566191</c:v>
                </c:pt>
                <c:pt idx="1">
                  <c:v>2.6897146900506508</c:v>
                </c:pt>
                <c:pt idx="2">
                  <c:v>2.6676391000162991</c:v>
                </c:pt>
                <c:pt idx="3">
                  <c:v>2.6604055796078891</c:v>
                </c:pt>
                <c:pt idx="4">
                  <c:v>2.6541461913399336</c:v>
                </c:pt>
                <c:pt idx="5">
                  <c:v>2.6376891895044903</c:v>
                </c:pt>
                <c:pt idx="6">
                  <c:v>2.6207388564710774</c:v>
                </c:pt>
                <c:pt idx="7">
                  <c:v>2.6870004812877983</c:v>
                </c:pt>
                <c:pt idx="8">
                  <c:v>2.532354596197381</c:v>
                </c:pt>
                <c:pt idx="9">
                  <c:v>2.6081894043919562</c:v>
                </c:pt>
                <c:pt idx="10">
                  <c:v>2.5126127612143097</c:v>
                </c:pt>
                <c:pt idx="11">
                  <c:v>2.6624142291168447</c:v>
                </c:pt>
                <c:pt idx="12">
                  <c:v>2.4394020010436308</c:v>
                </c:pt>
                <c:pt idx="13">
                  <c:v>2.4206937369222912</c:v>
                </c:pt>
                <c:pt idx="14">
                  <c:v>2.4427991610990722</c:v>
                </c:pt>
                <c:pt idx="15">
                  <c:v>2.4085828070430009</c:v>
                </c:pt>
                <c:pt idx="16">
                  <c:v>2.3764284583985047</c:v>
                </c:pt>
                <c:pt idx="17">
                  <c:v>2.2690740354507226</c:v>
                </c:pt>
                <c:pt idx="18">
                  <c:v>2.2177122859769853</c:v>
                </c:pt>
                <c:pt idx="19">
                  <c:v>2.259432336081399</c:v>
                </c:pt>
                <c:pt idx="20">
                  <c:v>2.1273643702663687</c:v>
                </c:pt>
                <c:pt idx="21">
                  <c:v>2.0197503525404472</c:v>
                </c:pt>
                <c:pt idx="22">
                  <c:v>1.9803439380401562</c:v>
                </c:pt>
                <c:pt idx="23">
                  <c:v>1.9742413988293854</c:v>
                </c:pt>
                <c:pt idx="24">
                  <c:v>1.9164771810170227</c:v>
                </c:pt>
                <c:pt idx="25">
                  <c:v>1.9098963150911517</c:v>
                </c:pt>
                <c:pt idx="26">
                  <c:v>1.8858324882975426</c:v>
                </c:pt>
                <c:pt idx="27">
                  <c:v>1.8510551732510041</c:v>
                </c:pt>
                <c:pt idx="28">
                  <c:v>1.7547837289753103</c:v>
                </c:pt>
                <c:pt idx="29">
                  <c:v>1.734167685042044</c:v>
                </c:pt>
                <c:pt idx="30">
                  <c:v>1.7180143296756323</c:v>
                </c:pt>
                <c:pt idx="31">
                  <c:v>1.6498545621512706</c:v>
                </c:pt>
                <c:pt idx="32">
                  <c:v>1.5971345836656845</c:v>
                </c:pt>
                <c:pt idx="33">
                  <c:v>1.5016273895564565</c:v>
                </c:pt>
                <c:pt idx="34">
                  <c:v>1.491378201018682</c:v>
                </c:pt>
                <c:pt idx="35">
                  <c:v>1.392577680489286</c:v>
                </c:pt>
                <c:pt idx="36">
                  <c:v>1.3272632778441489</c:v>
                </c:pt>
                <c:pt idx="37">
                  <c:v>1.4266071703635113</c:v>
                </c:pt>
                <c:pt idx="38">
                  <c:v>1.217000188985718</c:v>
                </c:pt>
                <c:pt idx="39">
                  <c:v>1.086514931428592</c:v>
                </c:pt>
                <c:pt idx="40">
                  <c:v>1.1119157273505409</c:v>
                </c:pt>
                <c:pt idx="41">
                  <c:v>0.99105646308647677</c:v>
                </c:pt>
                <c:pt idx="42">
                  <c:v>0.91339613252716878</c:v>
                </c:pt>
                <c:pt idx="43">
                  <c:v>0.89245279277047573</c:v>
                </c:pt>
                <c:pt idx="44">
                  <c:v>0.83978781625568122</c:v>
                </c:pt>
                <c:pt idx="45">
                  <c:v>0.7893833296868904</c:v>
                </c:pt>
                <c:pt idx="46">
                  <c:v>0.73162148935024707</c:v>
                </c:pt>
                <c:pt idx="47">
                  <c:v>0.66091972578734492</c:v>
                </c:pt>
                <c:pt idx="48">
                  <c:v>0.65103408960468823</c:v>
                </c:pt>
                <c:pt idx="49">
                  <c:v>0.58845769242785828</c:v>
                </c:pt>
                <c:pt idx="50">
                  <c:v>0.53839945040970238</c:v>
                </c:pt>
                <c:pt idx="51">
                  <c:v>0.52046765090611924</c:v>
                </c:pt>
                <c:pt idx="52">
                  <c:v>0.50136957184635855</c:v>
                </c:pt>
                <c:pt idx="53">
                  <c:v>0.46212015260580908</c:v>
                </c:pt>
                <c:pt idx="54">
                  <c:v>0.44181053657301139</c:v>
                </c:pt>
                <c:pt idx="55">
                  <c:v>0.41740069811412922</c:v>
                </c:pt>
                <c:pt idx="56">
                  <c:v>0.40919493349480424</c:v>
                </c:pt>
                <c:pt idx="57">
                  <c:v>0.38487294352969492</c:v>
                </c:pt>
                <c:pt idx="58">
                  <c:v>0.3653175457528573</c:v>
                </c:pt>
                <c:pt idx="59">
                  <c:v>0.34673790515139224</c:v>
                </c:pt>
                <c:pt idx="60">
                  <c:v>0.3247617581235045</c:v>
                </c:pt>
                <c:pt idx="61">
                  <c:v>0.31122758185849564</c:v>
                </c:pt>
                <c:pt idx="62">
                  <c:v>0.30181674923883423</c:v>
                </c:pt>
              </c:numCache>
            </c:numRef>
          </c:yVal>
        </c:ser>
        <c:axId val="80401920"/>
        <c:axId val="80403840"/>
      </c:scatterChart>
      <c:valAx>
        <c:axId val="80401920"/>
        <c:scaling>
          <c:orientation val="minMax"/>
          <c:max val="2020"/>
          <c:min val="1950"/>
        </c:scaling>
        <c:axPos val="b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aseline="0">
                    <a:solidFill>
                      <a:srgbClr val="FFFF00"/>
                    </a:solidFill>
                  </a:defRPr>
                </a:pPr>
                <a:r>
                  <a:rPr lang="en-US" sz="1000" baseline="0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en-US"/>
          </a:p>
        </c:txPr>
        <c:crossAx val="80403840"/>
        <c:crosses val="autoZero"/>
        <c:crossBetween val="midCat"/>
        <c:majorUnit val="10"/>
      </c:valAx>
      <c:valAx>
        <c:axId val="80403840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solidFill>
                      <a:srgbClr val="FFFF00"/>
                    </a:solidFill>
                  </a:defRPr>
                </a:pPr>
                <a:r>
                  <a:rPr lang="en-US" sz="1000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4.9377475401364695E-2"/>
              <c:y val="0.21043278151476624"/>
            </c:manualLayout>
          </c:layout>
        </c:title>
        <c:numFmt formatCode="#,##0.0" sourceLinked="0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en-US"/>
          </a:p>
        </c:txPr>
        <c:crossAx val="80401920"/>
        <c:crosses val="autoZero"/>
        <c:crossBetween val="midCat"/>
        <c:majorUnit val="0.4"/>
      </c:valAx>
      <c:spPr>
        <a:solidFill>
          <a:srgbClr val="000000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4964157881209823"/>
          <c:y val="0.55928015296635669"/>
          <c:w val="0.36511126225386886"/>
          <c:h val="0.19712853199051011"/>
        </c:manualLayout>
      </c:layout>
      <c:spPr>
        <a:solidFill>
          <a:schemeClr val="tx1"/>
        </a:solidFill>
        <a:ln>
          <a:solidFill>
            <a:schemeClr val="bg1"/>
          </a:solidFill>
        </a:ln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rgbClr val="000000"/>
    </a:solidFill>
    <a:ln>
      <a:solidFill>
        <a:srgbClr val="FFFFFF"/>
      </a:solidFill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/>
            </a:pPr>
            <a:r>
              <a:rPr lang="en-US" sz="1000">
                <a:solidFill>
                  <a:srgbClr val="FFFF00"/>
                </a:solidFill>
              </a:rPr>
              <a:t>Nanticoke River near Bridgeville, DE</a:t>
            </a:r>
          </a:p>
        </c:rich>
      </c:tx>
      <c:layout>
        <c:manualLayout>
          <c:xMode val="edge"/>
          <c:yMode val="edge"/>
          <c:x val="0.29781614290882996"/>
          <c:y val="4.071247471899579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851125776882751"/>
          <c:y val="0.12438173939720533"/>
          <c:w val="0.67720721971711206"/>
          <c:h val="0.70179973442514798"/>
        </c:manualLayout>
      </c:layout>
      <c:scatterChart>
        <c:scatterStyle val="lineMarker"/>
        <c:ser>
          <c:idx val="0"/>
          <c:order val="0"/>
          <c:tx>
            <c:strRef>
              <c:f>'Nanticoke Plot'!$B$1</c:f>
              <c:strCache>
                <c:ptCount val="1"/>
                <c:pt idx="0">
                  <c:v>Regression Model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'Nanticoke Plot'!$A$2:$A$157</c:f>
              <c:numCache>
                <c:formatCode>General</c:formatCode>
                <c:ptCount val="15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1961</c:v>
                </c:pt>
                <c:pt idx="64">
                  <c:v>1962</c:v>
                </c:pt>
                <c:pt idx="65">
                  <c:v>1963</c:v>
                </c:pt>
                <c:pt idx="66">
                  <c:v>1964</c:v>
                </c:pt>
                <c:pt idx="67">
                  <c:v>1965</c:v>
                </c:pt>
                <c:pt idx="68">
                  <c:v>1966</c:v>
                </c:pt>
                <c:pt idx="69">
                  <c:v>1967</c:v>
                </c:pt>
                <c:pt idx="70">
                  <c:v>1968</c:v>
                </c:pt>
                <c:pt idx="71">
                  <c:v>1969</c:v>
                </c:pt>
                <c:pt idx="72">
                  <c:v>1970</c:v>
                </c:pt>
                <c:pt idx="73">
                  <c:v>1971</c:v>
                </c:pt>
                <c:pt idx="74">
                  <c:v>1972</c:v>
                </c:pt>
                <c:pt idx="75">
                  <c:v>1973</c:v>
                </c:pt>
                <c:pt idx="76">
                  <c:v>1974</c:v>
                </c:pt>
                <c:pt idx="77">
                  <c:v>1975</c:v>
                </c:pt>
                <c:pt idx="78">
                  <c:v>1976</c:v>
                </c:pt>
                <c:pt idx="79">
                  <c:v>1977</c:v>
                </c:pt>
                <c:pt idx="80">
                  <c:v>1978</c:v>
                </c:pt>
                <c:pt idx="81">
                  <c:v>1979</c:v>
                </c:pt>
                <c:pt idx="82">
                  <c:v>1980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1963.5</c:v>
                </c:pt>
                <c:pt idx="89">
                  <c:v>1970</c:v>
                </c:pt>
                <c:pt idx="90">
                  <c:v>1977.5</c:v>
                </c:pt>
                <c:pt idx="91">
                  <c:v>1999</c:v>
                </c:pt>
              </c:numCache>
            </c:numRef>
          </c:xVal>
          <c:yVal>
            <c:numRef>
              <c:f>'Nanticoke Plot'!$B$2:$B$157</c:f>
              <c:numCache>
                <c:formatCode>0.000</c:formatCode>
                <c:ptCount val="156"/>
                <c:pt idx="0">
                  <c:v>4.2683672377200628</c:v>
                </c:pt>
                <c:pt idx="1">
                  <c:v>4.2565408448641353</c:v>
                </c:pt>
                <c:pt idx="2">
                  <c:v>4.2491786222729617</c:v>
                </c:pt>
                <c:pt idx="3">
                  <c:v>4.241510049037359</c:v>
                </c:pt>
                <c:pt idx="4">
                  <c:v>4.2291485446716415</c:v>
                </c:pt>
                <c:pt idx="5">
                  <c:v>4.2178330072327652</c:v>
                </c:pt>
                <c:pt idx="6">
                  <c:v>4.2075628888392496</c:v>
                </c:pt>
                <c:pt idx="7">
                  <c:v>4.1950358674352053</c:v>
                </c:pt>
                <c:pt idx="8">
                  <c:v>4.1737862108009551</c:v>
                </c:pt>
                <c:pt idx="9">
                  <c:v>4.1735109103863461</c:v>
                </c:pt>
                <c:pt idx="10">
                  <c:v>4.1381250834853436</c:v>
                </c:pt>
                <c:pt idx="11">
                  <c:v>4.1397444147455866</c:v>
                </c:pt>
                <c:pt idx="12">
                  <c:v>4.1151145789710961</c:v>
                </c:pt>
                <c:pt idx="13">
                  <c:v>4.0778206016919576</c:v>
                </c:pt>
                <c:pt idx="14">
                  <c:v>4.0739089368066619</c:v>
                </c:pt>
                <c:pt idx="15">
                  <c:v>4.0394970556648193</c:v>
                </c:pt>
                <c:pt idx="16">
                  <c:v>4.0078785625221967</c:v>
                </c:pt>
                <c:pt idx="17">
                  <c:v>3.9707035562351551</c:v>
                </c:pt>
                <c:pt idx="18">
                  <c:v>3.9344054141231872</c:v>
                </c:pt>
                <c:pt idx="19">
                  <c:v>3.9062617762938947</c:v>
                </c:pt>
                <c:pt idx="20">
                  <c:v>3.8474658686694556</c:v>
                </c:pt>
                <c:pt idx="21">
                  <c:v>3.7972778758727932</c:v>
                </c:pt>
                <c:pt idx="22">
                  <c:v>3.7246462000289271</c:v>
                </c:pt>
                <c:pt idx="23">
                  <c:v>3.6624122700570352</c:v>
                </c:pt>
                <c:pt idx="24">
                  <c:v>3.6024750328087696</c:v>
                </c:pt>
                <c:pt idx="25">
                  <c:v>3.5405767582779868</c:v>
                </c:pt>
                <c:pt idx="26">
                  <c:v>3.4760688818180858</c:v>
                </c:pt>
                <c:pt idx="27">
                  <c:v>3.3917314372157397</c:v>
                </c:pt>
                <c:pt idx="28">
                  <c:v>3.291564136688891</c:v>
                </c:pt>
                <c:pt idx="29">
                  <c:v>3.2000551780266493</c:v>
                </c:pt>
                <c:pt idx="30">
                  <c:v>3.1487460147507376</c:v>
                </c:pt>
                <c:pt idx="31">
                  <c:v>3.0280452235931725</c:v>
                </c:pt>
                <c:pt idx="32">
                  <c:v>2.9302525903784526</c:v>
                </c:pt>
                <c:pt idx="33">
                  <c:v>2.8175910874465293</c:v>
                </c:pt>
                <c:pt idx="34">
                  <c:v>2.7548415761289005</c:v>
                </c:pt>
                <c:pt idx="35">
                  <c:v>2.6311174218080495</c:v>
                </c:pt>
                <c:pt idx="36">
                  <c:v>2.5167565887080521</c:v>
                </c:pt>
                <c:pt idx="37">
                  <c:v>2.4200673489936899</c:v>
                </c:pt>
                <c:pt idx="38">
                  <c:v>2.3267652449301908</c:v>
                </c:pt>
                <c:pt idx="39">
                  <c:v>2.2092966361705777</c:v>
                </c:pt>
                <c:pt idx="40">
                  <c:v>2.1363244147808085</c:v>
                </c:pt>
                <c:pt idx="41">
                  <c:v>2.0217655708613393</c:v>
                </c:pt>
                <c:pt idx="42">
                  <c:v>1.9166004521257234</c:v>
                </c:pt>
                <c:pt idx="43">
                  <c:v>1.8263915972755227</c:v>
                </c:pt>
                <c:pt idx="44">
                  <c:v>1.725722842204471</c:v>
                </c:pt>
                <c:pt idx="45">
                  <c:v>1.6432196883088011</c:v>
                </c:pt>
                <c:pt idx="46">
                  <c:v>1.5477295250282483</c:v>
                </c:pt>
                <c:pt idx="47">
                  <c:v>1.4503479158359127</c:v>
                </c:pt>
                <c:pt idx="48">
                  <c:v>1.3645039084758002</c:v>
                </c:pt>
                <c:pt idx="49">
                  <c:v>1.2756048592570595</c:v>
                </c:pt>
                <c:pt idx="50">
                  <c:v>1.1915627411187031</c:v>
                </c:pt>
                <c:pt idx="51">
                  <c:v>1.1260382907438939</c:v>
                </c:pt>
                <c:pt idx="52">
                  <c:v>1.0645538575903157</c:v>
                </c:pt>
                <c:pt idx="53">
                  <c:v>0.98887226984404275</c:v>
                </c:pt>
                <c:pt idx="54">
                  <c:v>0.92577135551917888</c:v>
                </c:pt>
                <c:pt idx="55">
                  <c:v>0.86075802644393751</c:v>
                </c:pt>
                <c:pt idx="56">
                  <c:v>0.80413521389062803</c:v>
                </c:pt>
                <c:pt idx="57">
                  <c:v>0.74912409904358157</c:v>
                </c:pt>
                <c:pt idx="58">
                  <c:v>0.68917494738811391</c:v>
                </c:pt>
                <c:pt idx="59">
                  <c:v>0.63116182743730542</c:v>
                </c:pt>
                <c:pt idx="60">
                  <c:v>0.57669970204317</c:v>
                </c:pt>
                <c:pt idx="61">
                  <c:v>0.52834107863781121</c:v>
                </c:pt>
                <c:pt idx="62">
                  <c:v>0.48672508513838358</c:v>
                </c:pt>
              </c:numCache>
            </c:numRef>
          </c:yVal>
        </c:ser>
        <c:ser>
          <c:idx val="1"/>
          <c:order val="1"/>
          <c:tx>
            <c:strRef>
              <c:f>'Nanticoke Plot'!$C$1</c:f>
              <c:strCache>
                <c:ptCount val="1"/>
                <c:pt idx="0">
                  <c:v>Yearly Average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xVal>
            <c:numRef>
              <c:f>'Nanticoke Plot'!$A$2:$A$157</c:f>
              <c:numCache>
                <c:formatCode>General</c:formatCode>
                <c:ptCount val="15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1961</c:v>
                </c:pt>
                <c:pt idx="64">
                  <c:v>1962</c:v>
                </c:pt>
                <c:pt idx="65">
                  <c:v>1963</c:v>
                </c:pt>
                <c:pt idx="66">
                  <c:v>1964</c:v>
                </c:pt>
                <c:pt idx="67">
                  <c:v>1965</c:v>
                </c:pt>
                <c:pt idx="68">
                  <c:v>1966</c:v>
                </c:pt>
                <c:pt idx="69">
                  <c:v>1967</c:v>
                </c:pt>
                <c:pt idx="70">
                  <c:v>1968</c:v>
                </c:pt>
                <c:pt idx="71">
                  <c:v>1969</c:v>
                </c:pt>
                <c:pt idx="72">
                  <c:v>1970</c:v>
                </c:pt>
                <c:pt idx="73">
                  <c:v>1971</c:v>
                </c:pt>
                <c:pt idx="74">
                  <c:v>1972</c:v>
                </c:pt>
                <c:pt idx="75">
                  <c:v>1973</c:v>
                </c:pt>
                <c:pt idx="76">
                  <c:v>1974</c:v>
                </c:pt>
                <c:pt idx="77">
                  <c:v>1975</c:v>
                </c:pt>
                <c:pt idx="78">
                  <c:v>1976</c:v>
                </c:pt>
                <c:pt idx="79">
                  <c:v>1977</c:v>
                </c:pt>
                <c:pt idx="80">
                  <c:v>1978</c:v>
                </c:pt>
                <c:pt idx="81">
                  <c:v>1979</c:v>
                </c:pt>
                <c:pt idx="82">
                  <c:v>1980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1963.5</c:v>
                </c:pt>
                <c:pt idx="89">
                  <c:v>1970</c:v>
                </c:pt>
                <c:pt idx="90">
                  <c:v>1977.5</c:v>
                </c:pt>
                <c:pt idx="91">
                  <c:v>1999</c:v>
                </c:pt>
              </c:numCache>
            </c:numRef>
          </c:xVal>
          <c:yVal>
            <c:numRef>
              <c:f>'Nanticoke Plot'!$C$2:$C$157</c:f>
              <c:numCache>
                <c:formatCode>General</c:formatCode>
                <c:ptCount val="156"/>
                <c:pt idx="63" formatCode="0.00">
                  <c:v>1.1161697530864199</c:v>
                </c:pt>
                <c:pt idx="64" formatCode="0.00">
                  <c:v>1.0993009523809525</c:v>
                </c:pt>
                <c:pt idx="65" formatCode="0.00">
                  <c:v>1.7973303834808261</c:v>
                </c:pt>
                <c:pt idx="66" formatCode="0.00">
                  <c:v>1.6394277108433735</c:v>
                </c:pt>
                <c:pt idx="67" formatCode="0.00">
                  <c:v>1.5645815324165029</c:v>
                </c:pt>
                <c:pt idx="68" formatCode="0.00">
                  <c:v>1.9997223650385605</c:v>
                </c:pt>
                <c:pt idx="69" formatCode="0.00">
                  <c:v>1.8282109227871939</c:v>
                </c:pt>
                <c:pt idx="70" formatCode="0.00">
                  <c:v>1.8606765067650677</c:v>
                </c:pt>
                <c:pt idx="71" formatCode="0.00">
                  <c:v>2.3942450765864334</c:v>
                </c:pt>
                <c:pt idx="72" formatCode="0.00">
                  <c:v>2.5628481012658226</c:v>
                </c:pt>
                <c:pt idx="73" formatCode="0.00">
                  <c:v>2.8521116504854374</c:v>
                </c:pt>
                <c:pt idx="74" formatCode="0.00">
                  <c:v>2.8092814371257484</c:v>
                </c:pt>
                <c:pt idx="76" formatCode="0.00">
                  <c:v>2.2440377358490569</c:v>
                </c:pt>
                <c:pt idx="77" formatCode="0.00">
                  <c:v>2.7124999999999999</c:v>
                </c:pt>
                <c:pt idx="78" formatCode="0.00">
                  <c:v>2.7192660550458716</c:v>
                </c:pt>
                <c:pt idx="79" formatCode="0.00">
                  <c:v>3.2756302521008398</c:v>
                </c:pt>
                <c:pt idx="80" formatCode="0.00">
                  <c:v>2.8958333333333335</c:v>
                </c:pt>
                <c:pt idx="81" formatCode="0.00">
                  <c:v>3.1494117647058824</c:v>
                </c:pt>
                <c:pt idx="83" formatCode="0.00">
                  <c:v>4.0719902912621357</c:v>
                </c:pt>
                <c:pt idx="84" formatCode="0.00">
                  <c:v>4.0117712691771272</c:v>
                </c:pt>
                <c:pt idx="85" formatCode="0.00">
                  <c:v>3.9825621414913961</c:v>
                </c:pt>
                <c:pt idx="86" formatCode="0.00">
                  <c:v>4.3107029053420804</c:v>
                </c:pt>
                <c:pt idx="87" formatCode="0.00">
                  <c:v>4.2180797304884896</c:v>
                </c:pt>
              </c:numCache>
            </c:numRef>
          </c:yVal>
        </c:ser>
        <c:ser>
          <c:idx val="2"/>
          <c:order val="2"/>
          <c:tx>
            <c:strRef>
              <c:f>'Nanticoke Plot'!$D$1</c:f>
              <c:strCache>
                <c:ptCount val="1"/>
                <c:pt idx="0">
                  <c:v>Multi-Year Average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prstClr val="white"/>
                </a:solidFill>
              </a:ln>
            </c:spPr>
          </c:marker>
          <c:xVal>
            <c:numRef>
              <c:f>'Nanticoke Plot'!$A$2:$A$157</c:f>
              <c:numCache>
                <c:formatCode>General</c:formatCode>
                <c:ptCount val="15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1961</c:v>
                </c:pt>
                <c:pt idx="64">
                  <c:v>1962</c:v>
                </c:pt>
                <c:pt idx="65">
                  <c:v>1963</c:v>
                </c:pt>
                <c:pt idx="66">
                  <c:v>1964</c:v>
                </c:pt>
                <c:pt idx="67">
                  <c:v>1965</c:v>
                </c:pt>
                <c:pt idx="68">
                  <c:v>1966</c:v>
                </c:pt>
                <c:pt idx="69">
                  <c:v>1967</c:v>
                </c:pt>
                <c:pt idx="70">
                  <c:v>1968</c:v>
                </c:pt>
                <c:pt idx="71">
                  <c:v>1969</c:v>
                </c:pt>
                <c:pt idx="72">
                  <c:v>1970</c:v>
                </c:pt>
                <c:pt idx="73">
                  <c:v>1971</c:v>
                </c:pt>
                <c:pt idx="74">
                  <c:v>1972</c:v>
                </c:pt>
                <c:pt idx="75">
                  <c:v>1973</c:v>
                </c:pt>
                <c:pt idx="76">
                  <c:v>1974</c:v>
                </c:pt>
                <c:pt idx="77">
                  <c:v>1975</c:v>
                </c:pt>
                <c:pt idx="78">
                  <c:v>1976</c:v>
                </c:pt>
                <c:pt idx="79">
                  <c:v>1977</c:v>
                </c:pt>
                <c:pt idx="80">
                  <c:v>1978</c:v>
                </c:pt>
                <c:pt idx="81">
                  <c:v>1979</c:v>
                </c:pt>
                <c:pt idx="82">
                  <c:v>1980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1963.5</c:v>
                </c:pt>
                <c:pt idx="89">
                  <c:v>1970</c:v>
                </c:pt>
                <c:pt idx="90">
                  <c:v>1977.5</c:v>
                </c:pt>
                <c:pt idx="91">
                  <c:v>1999</c:v>
                </c:pt>
              </c:numCache>
            </c:numRef>
          </c:xVal>
          <c:yVal>
            <c:numRef>
              <c:f>'Nanticoke Plot'!$D$2:$D$157</c:f>
              <c:numCache>
                <c:formatCode>General</c:formatCode>
                <c:ptCount val="156"/>
                <c:pt idx="88" formatCode="0.00">
                  <c:v>1.55</c:v>
                </c:pt>
                <c:pt idx="89" formatCode="0.00">
                  <c:v>2.29</c:v>
                </c:pt>
                <c:pt idx="90" formatCode="0.00">
                  <c:v>2.95</c:v>
                </c:pt>
                <c:pt idx="91" formatCode="0.00">
                  <c:v>4.12</c:v>
                </c:pt>
              </c:numCache>
            </c:numRef>
          </c:yVal>
        </c:ser>
        <c:axId val="159142272"/>
        <c:axId val="159144960"/>
      </c:scatterChart>
      <c:valAx>
        <c:axId val="159142272"/>
        <c:scaling>
          <c:orientation val="minMax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1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8164260749541521"/>
              <c:y val="0.9357251003947189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en-US"/>
          </a:p>
        </c:txPr>
        <c:crossAx val="159144960"/>
        <c:crosses val="autoZero"/>
        <c:crossBetween val="midCat"/>
        <c:majorUnit val="10"/>
        <c:minorUnit val="4"/>
      </c:valAx>
      <c:valAx>
        <c:axId val="159144960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solidFill>
                      <a:srgbClr val="FFFF00"/>
                    </a:solidFill>
                  </a:defRPr>
                </a:pPr>
                <a:r>
                  <a:rPr lang="en-US" sz="1000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9.1120531567683308E-2"/>
              <c:y val="0.26030252899264678"/>
            </c:manualLayout>
          </c:layout>
        </c:title>
        <c:numFmt formatCode="0.0" sourceLinked="0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en-US"/>
          </a:p>
        </c:txPr>
        <c:crossAx val="159142272"/>
        <c:crosses val="autoZero"/>
        <c:crossBetween val="midCat"/>
      </c:valAx>
      <c:spPr>
        <a:solidFill>
          <a:schemeClr val="tx1"/>
        </a:solidFill>
        <a:ln>
          <a:solidFill>
            <a:sysClr val="window" lastClr="FFFFFF"/>
          </a:solidFill>
        </a:ln>
      </c:spPr>
    </c:plotArea>
    <c:legend>
      <c:legendPos val="r"/>
      <c:layout>
        <c:manualLayout>
          <c:xMode val="edge"/>
          <c:yMode val="edge"/>
          <c:x val="0.47145632718402714"/>
          <c:y val="0.58524294608289873"/>
          <c:w val="0.36253422352178361"/>
          <c:h val="0.18501165426519367"/>
        </c:manualLayout>
      </c:layout>
      <c:spPr>
        <a:solidFill>
          <a:schemeClr val="tx1"/>
        </a:solidFill>
        <a:ln w="19050">
          <a:solidFill>
            <a:sysClr val="window" lastClr="FFFFFF"/>
          </a:solidFill>
        </a:ln>
      </c:spPr>
      <c:txPr>
        <a:bodyPr/>
        <a:lstStyle/>
        <a:p>
          <a:pPr>
            <a:defRPr sz="1000" b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>
                <a:solidFill>
                  <a:srgbClr val="FFFF00"/>
                </a:solidFill>
              </a:defRPr>
            </a:pPr>
            <a:r>
              <a:rPr lang="en-US" sz="1000">
                <a:solidFill>
                  <a:srgbClr val="FFFF00"/>
                </a:solidFill>
              </a:rPr>
              <a:t>Choptank River near Greensboro, MD</a:t>
            </a:r>
          </a:p>
        </c:rich>
      </c:tx>
      <c:layout>
        <c:manualLayout>
          <c:xMode val="edge"/>
          <c:yMode val="edge"/>
          <c:x val="0.21064858019887844"/>
          <c:y val="3.7860393665063573E-2"/>
        </c:manualLayout>
      </c:layout>
    </c:title>
    <c:plotArea>
      <c:layout>
        <c:manualLayout>
          <c:layoutTarget val="inner"/>
          <c:xMode val="edge"/>
          <c:yMode val="edge"/>
          <c:x val="0.16892415165661545"/>
          <c:y val="0.1227706292810961"/>
          <c:w val="0.72863390167832154"/>
          <c:h val="0.73951416485697186"/>
        </c:manualLayout>
      </c:layout>
      <c:scatterChart>
        <c:scatterStyle val="lineMarker"/>
        <c:ser>
          <c:idx val="0"/>
          <c:order val="0"/>
          <c:tx>
            <c:strRef>
              <c:f>'Choptank 2000s'!$C$1</c:f>
              <c:strCache>
                <c:ptCount val="1"/>
                <c:pt idx="0">
                  <c:v>Model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FFFF00"/>
              </a:solidFill>
              <a:ln>
                <a:solidFill>
                  <a:srgbClr val="FFFFFF"/>
                </a:solidFill>
              </a:ln>
            </c:spPr>
          </c:marker>
          <c:xVal>
            <c:numRef>
              <c:f>'Choptank 2000s'!$B$2:$B$252</c:f>
              <c:numCache>
                <c:formatCode>0</c:formatCode>
                <c:ptCount val="251"/>
                <c:pt idx="0">
                  <c:v>47</c:v>
                </c:pt>
                <c:pt idx="1">
                  <c:v>62</c:v>
                </c:pt>
                <c:pt idx="2">
                  <c:v>64</c:v>
                </c:pt>
                <c:pt idx="3">
                  <c:v>72</c:v>
                </c:pt>
                <c:pt idx="4">
                  <c:v>74</c:v>
                </c:pt>
                <c:pt idx="5">
                  <c:v>95</c:v>
                </c:pt>
                <c:pt idx="6">
                  <c:v>127</c:v>
                </c:pt>
                <c:pt idx="7">
                  <c:v>146</c:v>
                </c:pt>
                <c:pt idx="8">
                  <c:v>146</c:v>
                </c:pt>
                <c:pt idx="9">
                  <c:v>148</c:v>
                </c:pt>
                <c:pt idx="10">
                  <c:v>353</c:v>
                </c:pt>
                <c:pt idx="11">
                  <c:v>376</c:v>
                </c:pt>
                <c:pt idx="12">
                  <c:v>406</c:v>
                </c:pt>
                <c:pt idx="13">
                  <c:v>589</c:v>
                </c:pt>
                <c:pt idx="14">
                  <c:v>681</c:v>
                </c:pt>
                <c:pt idx="15">
                  <c:v>867</c:v>
                </c:pt>
                <c:pt idx="16">
                  <c:v>1640</c:v>
                </c:pt>
                <c:pt idx="17">
                  <c:v>19</c:v>
                </c:pt>
                <c:pt idx="18">
                  <c:v>21</c:v>
                </c:pt>
                <c:pt idx="19">
                  <c:v>26</c:v>
                </c:pt>
                <c:pt idx="20">
                  <c:v>27</c:v>
                </c:pt>
                <c:pt idx="21">
                  <c:v>65</c:v>
                </c:pt>
                <c:pt idx="22">
                  <c:v>91</c:v>
                </c:pt>
                <c:pt idx="23">
                  <c:v>106</c:v>
                </c:pt>
                <c:pt idx="24">
                  <c:v>140</c:v>
                </c:pt>
                <c:pt idx="25">
                  <c:v>175</c:v>
                </c:pt>
                <c:pt idx="26">
                  <c:v>225</c:v>
                </c:pt>
                <c:pt idx="27">
                  <c:v>289</c:v>
                </c:pt>
                <c:pt idx="28">
                  <c:v>413</c:v>
                </c:pt>
                <c:pt idx="29">
                  <c:v>604</c:v>
                </c:pt>
                <c:pt idx="30">
                  <c:v>2090</c:v>
                </c:pt>
                <c:pt idx="31">
                  <c:v>4450</c:v>
                </c:pt>
                <c:pt idx="32">
                  <c:v>7.6</c:v>
                </c:pt>
                <c:pt idx="33">
                  <c:v>13</c:v>
                </c:pt>
                <c:pt idx="34">
                  <c:v>18</c:v>
                </c:pt>
                <c:pt idx="35">
                  <c:v>20</c:v>
                </c:pt>
                <c:pt idx="36">
                  <c:v>30</c:v>
                </c:pt>
                <c:pt idx="37">
                  <c:v>30</c:v>
                </c:pt>
                <c:pt idx="38">
                  <c:v>32</c:v>
                </c:pt>
                <c:pt idx="39">
                  <c:v>37</c:v>
                </c:pt>
                <c:pt idx="40">
                  <c:v>41</c:v>
                </c:pt>
                <c:pt idx="41">
                  <c:v>50</c:v>
                </c:pt>
                <c:pt idx="42">
                  <c:v>77</c:v>
                </c:pt>
                <c:pt idx="43">
                  <c:v>97</c:v>
                </c:pt>
                <c:pt idx="44">
                  <c:v>111</c:v>
                </c:pt>
                <c:pt idx="45">
                  <c:v>145</c:v>
                </c:pt>
                <c:pt idx="46">
                  <c:v>147</c:v>
                </c:pt>
                <c:pt idx="47">
                  <c:v>228</c:v>
                </c:pt>
                <c:pt idx="48">
                  <c:v>257</c:v>
                </c:pt>
                <c:pt idx="49">
                  <c:v>337</c:v>
                </c:pt>
                <c:pt idx="50">
                  <c:v>439</c:v>
                </c:pt>
                <c:pt idx="51">
                  <c:v>608</c:v>
                </c:pt>
                <c:pt idx="52">
                  <c:v>85</c:v>
                </c:pt>
                <c:pt idx="53">
                  <c:v>85</c:v>
                </c:pt>
                <c:pt idx="54">
                  <c:v>88</c:v>
                </c:pt>
                <c:pt idx="55">
                  <c:v>128</c:v>
                </c:pt>
                <c:pt idx="56">
                  <c:v>187</c:v>
                </c:pt>
                <c:pt idx="57">
                  <c:v>213</c:v>
                </c:pt>
                <c:pt idx="58">
                  <c:v>216</c:v>
                </c:pt>
                <c:pt idx="59">
                  <c:v>247</c:v>
                </c:pt>
                <c:pt idx="60">
                  <c:v>247</c:v>
                </c:pt>
                <c:pt idx="61">
                  <c:v>304</c:v>
                </c:pt>
                <c:pt idx="62">
                  <c:v>340</c:v>
                </c:pt>
                <c:pt idx="63">
                  <c:v>514</c:v>
                </c:pt>
                <c:pt idx="64">
                  <c:v>621</c:v>
                </c:pt>
                <c:pt idx="65">
                  <c:v>777</c:v>
                </c:pt>
                <c:pt idx="66">
                  <c:v>1120</c:v>
                </c:pt>
                <c:pt idx="67">
                  <c:v>1200</c:v>
                </c:pt>
                <c:pt idx="68">
                  <c:v>1460</c:v>
                </c:pt>
                <c:pt idx="69">
                  <c:v>2900</c:v>
                </c:pt>
                <c:pt idx="70">
                  <c:v>21</c:v>
                </c:pt>
                <c:pt idx="71">
                  <c:v>24</c:v>
                </c:pt>
                <c:pt idx="72">
                  <c:v>29</c:v>
                </c:pt>
                <c:pt idx="73">
                  <c:v>32</c:v>
                </c:pt>
                <c:pt idx="74">
                  <c:v>43</c:v>
                </c:pt>
                <c:pt idx="75">
                  <c:v>63</c:v>
                </c:pt>
                <c:pt idx="76">
                  <c:v>90</c:v>
                </c:pt>
                <c:pt idx="77">
                  <c:v>105</c:v>
                </c:pt>
                <c:pt idx="78">
                  <c:v>135</c:v>
                </c:pt>
                <c:pt idx="79">
                  <c:v>171</c:v>
                </c:pt>
                <c:pt idx="80">
                  <c:v>182</c:v>
                </c:pt>
                <c:pt idx="81">
                  <c:v>1970</c:v>
                </c:pt>
                <c:pt idx="82">
                  <c:v>12</c:v>
                </c:pt>
                <c:pt idx="83">
                  <c:v>39</c:v>
                </c:pt>
                <c:pt idx="84">
                  <c:v>47</c:v>
                </c:pt>
                <c:pt idx="85">
                  <c:v>58</c:v>
                </c:pt>
                <c:pt idx="86">
                  <c:v>77</c:v>
                </c:pt>
                <c:pt idx="87">
                  <c:v>85</c:v>
                </c:pt>
                <c:pt idx="88">
                  <c:v>103</c:v>
                </c:pt>
                <c:pt idx="89">
                  <c:v>103</c:v>
                </c:pt>
                <c:pt idx="90">
                  <c:v>122</c:v>
                </c:pt>
                <c:pt idx="91">
                  <c:v>132</c:v>
                </c:pt>
                <c:pt idx="92">
                  <c:v>159</c:v>
                </c:pt>
                <c:pt idx="93">
                  <c:v>204</c:v>
                </c:pt>
                <c:pt idx="94">
                  <c:v>555</c:v>
                </c:pt>
                <c:pt idx="95">
                  <c:v>1120</c:v>
                </c:pt>
                <c:pt idx="96">
                  <c:v>31</c:v>
                </c:pt>
                <c:pt idx="97">
                  <c:v>34</c:v>
                </c:pt>
                <c:pt idx="98">
                  <c:v>34</c:v>
                </c:pt>
                <c:pt idx="99">
                  <c:v>44</c:v>
                </c:pt>
                <c:pt idx="100">
                  <c:v>60</c:v>
                </c:pt>
                <c:pt idx="101">
                  <c:v>64</c:v>
                </c:pt>
                <c:pt idx="102">
                  <c:v>69</c:v>
                </c:pt>
                <c:pt idx="103">
                  <c:v>105</c:v>
                </c:pt>
                <c:pt idx="104">
                  <c:v>116</c:v>
                </c:pt>
                <c:pt idx="105">
                  <c:v>135</c:v>
                </c:pt>
                <c:pt idx="106">
                  <c:v>174</c:v>
                </c:pt>
                <c:pt idx="107">
                  <c:v>177</c:v>
                </c:pt>
                <c:pt idx="108">
                  <c:v>190</c:v>
                </c:pt>
                <c:pt idx="109">
                  <c:v>204</c:v>
                </c:pt>
                <c:pt idx="110">
                  <c:v>580</c:v>
                </c:pt>
                <c:pt idx="111">
                  <c:v>598</c:v>
                </c:pt>
                <c:pt idx="112">
                  <c:v>734</c:v>
                </c:pt>
                <c:pt idx="113">
                  <c:v>1650</c:v>
                </c:pt>
                <c:pt idx="114">
                  <c:v>7.4</c:v>
                </c:pt>
                <c:pt idx="115">
                  <c:v>8</c:v>
                </c:pt>
                <c:pt idx="116">
                  <c:v>16</c:v>
                </c:pt>
                <c:pt idx="117">
                  <c:v>16</c:v>
                </c:pt>
                <c:pt idx="118">
                  <c:v>24</c:v>
                </c:pt>
                <c:pt idx="119">
                  <c:v>30</c:v>
                </c:pt>
                <c:pt idx="120">
                  <c:v>32</c:v>
                </c:pt>
                <c:pt idx="121">
                  <c:v>67</c:v>
                </c:pt>
                <c:pt idx="122">
                  <c:v>73</c:v>
                </c:pt>
                <c:pt idx="123">
                  <c:v>88</c:v>
                </c:pt>
                <c:pt idx="124">
                  <c:v>88</c:v>
                </c:pt>
                <c:pt idx="125">
                  <c:v>132</c:v>
                </c:pt>
                <c:pt idx="126">
                  <c:v>182</c:v>
                </c:pt>
                <c:pt idx="127">
                  <c:v>366</c:v>
                </c:pt>
                <c:pt idx="128">
                  <c:v>575</c:v>
                </c:pt>
                <c:pt idx="129">
                  <c:v>839</c:v>
                </c:pt>
                <c:pt idx="130">
                  <c:v>1550</c:v>
                </c:pt>
                <c:pt idx="131">
                  <c:v>4.3</c:v>
                </c:pt>
                <c:pt idx="132">
                  <c:v>11</c:v>
                </c:pt>
                <c:pt idx="133">
                  <c:v>13</c:v>
                </c:pt>
                <c:pt idx="134">
                  <c:v>16</c:v>
                </c:pt>
                <c:pt idx="135">
                  <c:v>17</c:v>
                </c:pt>
                <c:pt idx="136">
                  <c:v>20</c:v>
                </c:pt>
                <c:pt idx="137">
                  <c:v>24</c:v>
                </c:pt>
                <c:pt idx="138">
                  <c:v>32</c:v>
                </c:pt>
                <c:pt idx="139">
                  <c:v>46</c:v>
                </c:pt>
                <c:pt idx="140">
                  <c:v>54</c:v>
                </c:pt>
                <c:pt idx="141">
                  <c:v>125</c:v>
                </c:pt>
                <c:pt idx="142">
                  <c:v>138</c:v>
                </c:pt>
                <c:pt idx="143">
                  <c:v>142</c:v>
                </c:pt>
                <c:pt idx="144">
                  <c:v>216</c:v>
                </c:pt>
                <c:pt idx="145">
                  <c:v>337</c:v>
                </c:pt>
                <c:pt idx="146">
                  <c:v>426</c:v>
                </c:pt>
                <c:pt idx="147">
                  <c:v>727</c:v>
                </c:pt>
                <c:pt idx="148">
                  <c:v>1290</c:v>
                </c:pt>
                <c:pt idx="149">
                  <c:v>2240</c:v>
                </c:pt>
                <c:pt idx="150">
                  <c:v>27</c:v>
                </c:pt>
                <c:pt idx="151">
                  <c:v>57</c:v>
                </c:pt>
                <c:pt idx="152">
                  <c:v>88</c:v>
                </c:pt>
                <c:pt idx="153">
                  <c:v>88</c:v>
                </c:pt>
                <c:pt idx="154">
                  <c:v>90</c:v>
                </c:pt>
                <c:pt idx="155">
                  <c:v>97</c:v>
                </c:pt>
                <c:pt idx="156">
                  <c:v>105</c:v>
                </c:pt>
                <c:pt idx="157">
                  <c:v>128</c:v>
                </c:pt>
                <c:pt idx="158">
                  <c:v>152</c:v>
                </c:pt>
                <c:pt idx="159">
                  <c:v>185</c:v>
                </c:pt>
                <c:pt idx="160">
                  <c:v>241</c:v>
                </c:pt>
                <c:pt idx="161">
                  <c:v>316</c:v>
                </c:pt>
                <c:pt idx="162">
                  <c:v>722</c:v>
                </c:pt>
                <c:pt idx="163">
                  <c:v>815</c:v>
                </c:pt>
                <c:pt idx="164">
                  <c:v>1350</c:v>
                </c:pt>
                <c:pt idx="165">
                  <c:v>1520</c:v>
                </c:pt>
                <c:pt idx="166">
                  <c:v>1680</c:v>
                </c:pt>
                <c:pt idx="167">
                  <c:v>3410</c:v>
                </c:pt>
                <c:pt idx="168" formatCode="General">
                  <c:v>15</c:v>
                </c:pt>
                <c:pt idx="169" formatCode="General">
                  <c:v>17</c:v>
                </c:pt>
                <c:pt idx="170" formatCode="General">
                  <c:v>24</c:v>
                </c:pt>
                <c:pt idx="171" formatCode="General">
                  <c:v>44</c:v>
                </c:pt>
                <c:pt idx="172" formatCode="General">
                  <c:v>58</c:v>
                </c:pt>
                <c:pt idx="173" formatCode="General">
                  <c:v>65</c:v>
                </c:pt>
                <c:pt idx="174" formatCode="General">
                  <c:v>88</c:v>
                </c:pt>
                <c:pt idx="175" formatCode="General">
                  <c:v>171</c:v>
                </c:pt>
                <c:pt idx="176" formatCode="General">
                  <c:v>171</c:v>
                </c:pt>
                <c:pt idx="177" formatCode="General">
                  <c:v>185</c:v>
                </c:pt>
                <c:pt idx="178" formatCode="General">
                  <c:v>201</c:v>
                </c:pt>
                <c:pt idx="179" formatCode="General">
                  <c:v>257</c:v>
                </c:pt>
                <c:pt idx="180" formatCode="General">
                  <c:v>268</c:v>
                </c:pt>
                <c:pt idx="181" formatCode="General">
                  <c:v>382</c:v>
                </c:pt>
                <c:pt idx="182" formatCode="General">
                  <c:v>888</c:v>
                </c:pt>
                <c:pt idx="183" formatCode="General">
                  <c:v>1210</c:v>
                </c:pt>
                <c:pt idx="184" formatCode="General">
                  <c:v>1330</c:v>
                </c:pt>
                <c:pt idx="185" formatCode="General">
                  <c:v>7.5</c:v>
                </c:pt>
                <c:pt idx="186" formatCode="General">
                  <c:v>17</c:v>
                </c:pt>
                <c:pt idx="187" formatCode="General">
                  <c:v>68</c:v>
                </c:pt>
                <c:pt idx="188" formatCode="General">
                  <c:v>103</c:v>
                </c:pt>
                <c:pt idx="189" formatCode="General">
                  <c:v>109</c:v>
                </c:pt>
                <c:pt idx="190" formatCode="General">
                  <c:v>117</c:v>
                </c:pt>
                <c:pt idx="191" formatCode="General">
                  <c:v>149</c:v>
                </c:pt>
                <c:pt idx="192" formatCode="General">
                  <c:v>310</c:v>
                </c:pt>
                <c:pt idx="193" formatCode="General">
                  <c:v>390</c:v>
                </c:pt>
                <c:pt idx="194" formatCode="General">
                  <c:v>399</c:v>
                </c:pt>
                <c:pt idx="195" formatCode="General">
                  <c:v>462</c:v>
                </c:pt>
                <c:pt idx="196" formatCode="General">
                  <c:v>467</c:v>
                </c:pt>
                <c:pt idx="197" formatCode="General">
                  <c:v>493</c:v>
                </c:pt>
                <c:pt idx="198" formatCode="General">
                  <c:v>600</c:v>
                </c:pt>
                <c:pt idx="199" formatCode="General">
                  <c:v>753</c:v>
                </c:pt>
                <c:pt idx="200" formatCode="General">
                  <c:v>888</c:v>
                </c:pt>
                <c:pt idx="201" formatCode="General">
                  <c:v>3000</c:v>
                </c:pt>
              </c:numCache>
            </c:numRef>
          </c:xVal>
          <c:yVal>
            <c:numRef>
              <c:f>'Choptank 2000s'!$C$2:$C$252</c:f>
              <c:numCache>
                <c:formatCode>0.00</c:formatCode>
                <c:ptCount val="251"/>
                <c:pt idx="0">
                  <c:v>1.4</c:v>
                </c:pt>
                <c:pt idx="1">
                  <c:v>0.89600000000000002</c:v>
                </c:pt>
                <c:pt idx="2">
                  <c:v>1.1100000000000001</c:v>
                </c:pt>
                <c:pt idx="3">
                  <c:v>1.29</c:v>
                </c:pt>
                <c:pt idx="4">
                  <c:v>1.0900000000000001</c:v>
                </c:pt>
                <c:pt idx="5">
                  <c:v>1.58</c:v>
                </c:pt>
                <c:pt idx="6">
                  <c:v>0.68799999999999994</c:v>
                </c:pt>
                <c:pt idx="7">
                  <c:v>1.53</c:v>
                </c:pt>
                <c:pt idx="8">
                  <c:v>1.27</c:v>
                </c:pt>
                <c:pt idx="9">
                  <c:v>0.88100000000000001</c:v>
                </c:pt>
                <c:pt idx="10">
                  <c:v>0.77</c:v>
                </c:pt>
                <c:pt idx="11">
                  <c:v>0.432</c:v>
                </c:pt>
                <c:pt idx="12">
                  <c:v>1.37</c:v>
                </c:pt>
                <c:pt idx="13">
                  <c:v>1.24</c:v>
                </c:pt>
                <c:pt idx="14">
                  <c:v>0.495</c:v>
                </c:pt>
                <c:pt idx="15">
                  <c:v>0.629</c:v>
                </c:pt>
                <c:pt idx="16">
                  <c:v>0.51100000000000001</c:v>
                </c:pt>
                <c:pt idx="17">
                  <c:v>1.1599999999999999</c:v>
                </c:pt>
                <c:pt idx="18">
                  <c:v>1.37</c:v>
                </c:pt>
                <c:pt idx="19">
                  <c:v>1.5</c:v>
                </c:pt>
                <c:pt idx="20">
                  <c:v>1.5</c:v>
                </c:pt>
                <c:pt idx="21">
                  <c:v>1.54</c:v>
                </c:pt>
                <c:pt idx="22">
                  <c:v>1.23</c:v>
                </c:pt>
                <c:pt idx="23">
                  <c:v>1.8</c:v>
                </c:pt>
                <c:pt idx="24">
                  <c:v>1.4</c:v>
                </c:pt>
                <c:pt idx="25">
                  <c:v>1.23</c:v>
                </c:pt>
                <c:pt idx="26">
                  <c:v>1.34</c:v>
                </c:pt>
                <c:pt idx="27">
                  <c:v>1.34</c:v>
                </c:pt>
                <c:pt idx="28">
                  <c:v>1.35</c:v>
                </c:pt>
                <c:pt idx="29">
                  <c:v>1.22</c:v>
                </c:pt>
                <c:pt idx="30">
                  <c:v>0.57299999999999995</c:v>
                </c:pt>
                <c:pt idx="31">
                  <c:v>0.622</c:v>
                </c:pt>
                <c:pt idx="32">
                  <c:v>1.26</c:v>
                </c:pt>
                <c:pt idx="33">
                  <c:v>1.01</c:v>
                </c:pt>
                <c:pt idx="34">
                  <c:v>1.23</c:v>
                </c:pt>
                <c:pt idx="35">
                  <c:v>1.27</c:v>
                </c:pt>
                <c:pt idx="36">
                  <c:v>1.46</c:v>
                </c:pt>
                <c:pt idx="37">
                  <c:v>1.52</c:v>
                </c:pt>
                <c:pt idx="38">
                  <c:v>1.1200000000000001</c:v>
                </c:pt>
                <c:pt idx="39">
                  <c:v>1.05</c:v>
                </c:pt>
                <c:pt idx="40">
                  <c:v>1.75</c:v>
                </c:pt>
                <c:pt idx="41">
                  <c:v>0.95799999999999996</c:v>
                </c:pt>
                <c:pt idx="42">
                  <c:v>0.71899999999999997</c:v>
                </c:pt>
                <c:pt idx="43">
                  <c:v>0.96599999999999997</c:v>
                </c:pt>
                <c:pt idx="44">
                  <c:v>1.23</c:v>
                </c:pt>
                <c:pt idx="45">
                  <c:v>2.08</c:v>
                </c:pt>
                <c:pt idx="46">
                  <c:v>0.92300000000000004</c:v>
                </c:pt>
                <c:pt idx="47">
                  <c:v>1.1599999999999999</c:v>
                </c:pt>
                <c:pt idx="48">
                  <c:v>1.38</c:v>
                </c:pt>
                <c:pt idx="49">
                  <c:v>0.63</c:v>
                </c:pt>
                <c:pt idx="50">
                  <c:v>0.89700000000000002</c:v>
                </c:pt>
                <c:pt idx="51">
                  <c:v>1.47</c:v>
                </c:pt>
                <c:pt idx="52">
                  <c:v>1.25</c:v>
                </c:pt>
                <c:pt idx="53">
                  <c:v>1.27</c:v>
                </c:pt>
                <c:pt idx="54">
                  <c:v>1.6</c:v>
                </c:pt>
                <c:pt idx="55">
                  <c:v>1.5</c:v>
                </c:pt>
                <c:pt idx="56">
                  <c:v>2</c:v>
                </c:pt>
                <c:pt idx="57">
                  <c:v>1.42</c:v>
                </c:pt>
                <c:pt idx="58">
                  <c:v>1.75</c:v>
                </c:pt>
                <c:pt idx="59">
                  <c:v>1.27</c:v>
                </c:pt>
                <c:pt idx="60">
                  <c:v>1.04</c:v>
                </c:pt>
                <c:pt idx="61">
                  <c:v>1.44</c:v>
                </c:pt>
                <c:pt idx="62">
                  <c:v>1.17</c:v>
                </c:pt>
                <c:pt idx="63">
                  <c:v>0.85699999999999998</c:v>
                </c:pt>
                <c:pt idx="64">
                  <c:v>1.4</c:v>
                </c:pt>
                <c:pt idx="65">
                  <c:v>0.95799999999999996</c:v>
                </c:pt>
                <c:pt idx="66">
                  <c:v>0.82699999999999996</c:v>
                </c:pt>
                <c:pt idx="67">
                  <c:v>0.42899999999999999</c:v>
                </c:pt>
                <c:pt idx="68">
                  <c:v>0.38100000000000001</c:v>
                </c:pt>
                <c:pt idx="69">
                  <c:v>0.75</c:v>
                </c:pt>
                <c:pt idx="70">
                  <c:v>0.93899999999999995</c:v>
                </c:pt>
                <c:pt idx="71">
                  <c:v>1.1499999999999999</c:v>
                </c:pt>
                <c:pt idx="72">
                  <c:v>1.27</c:v>
                </c:pt>
                <c:pt idx="73">
                  <c:v>1.1000000000000001</c:v>
                </c:pt>
                <c:pt idx="74">
                  <c:v>1.65</c:v>
                </c:pt>
                <c:pt idx="75">
                  <c:v>0.97499999999999998</c:v>
                </c:pt>
                <c:pt idx="76">
                  <c:v>1.41</c:v>
                </c:pt>
                <c:pt idx="77">
                  <c:v>1.53</c:v>
                </c:pt>
                <c:pt idx="78">
                  <c:v>1.1100000000000001</c:v>
                </c:pt>
                <c:pt idx="79">
                  <c:v>1.17</c:v>
                </c:pt>
                <c:pt idx="80">
                  <c:v>0.85499999999999998</c:v>
                </c:pt>
                <c:pt idx="81">
                  <c:v>0.74099999999999999</c:v>
                </c:pt>
                <c:pt idx="82">
                  <c:v>1.22</c:v>
                </c:pt>
                <c:pt idx="83">
                  <c:v>1.17</c:v>
                </c:pt>
                <c:pt idx="84">
                  <c:v>1.45</c:v>
                </c:pt>
                <c:pt idx="85">
                  <c:v>1.31</c:v>
                </c:pt>
                <c:pt idx="86">
                  <c:v>1.37</c:v>
                </c:pt>
                <c:pt idx="87">
                  <c:v>1.48</c:v>
                </c:pt>
                <c:pt idx="88">
                  <c:v>1.35</c:v>
                </c:pt>
                <c:pt idx="89">
                  <c:v>0.73599999999999999</c:v>
                </c:pt>
                <c:pt idx="90">
                  <c:v>1.37</c:v>
                </c:pt>
                <c:pt idx="91">
                  <c:v>1.71</c:v>
                </c:pt>
                <c:pt idx="92">
                  <c:v>1.53</c:v>
                </c:pt>
                <c:pt idx="93">
                  <c:v>1.62</c:v>
                </c:pt>
                <c:pt idx="94">
                  <c:v>1.03</c:v>
                </c:pt>
                <c:pt idx="95">
                  <c:v>0.59799999999999998</c:v>
                </c:pt>
                <c:pt idx="96">
                  <c:v>1.75</c:v>
                </c:pt>
                <c:pt idx="97">
                  <c:v>1.32</c:v>
                </c:pt>
                <c:pt idx="98">
                  <c:v>1.5</c:v>
                </c:pt>
                <c:pt idx="99">
                  <c:v>1.31</c:v>
                </c:pt>
                <c:pt idx="100">
                  <c:v>0.95899999999999996</c:v>
                </c:pt>
                <c:pt idx="101">
                  <c:v>1.17</c:v>
                </c:pt>
                <c:pt idx="102">
                  <c:v>1.75</c:v>
                </c:pt>
                <c:pt idx="103">
                  <c:v>1.86</c:v>
                </c:pt>
                <c:pt idx="104">
                  <c:v>2.17</c:v>
                </c:pt>
                <c:pt idx="105">
                  <c:v>1.28</c:v>
                </c:pt>
                <c:pt idx="106">
                  <c:v>1.93</c:v>
                </c:pt>
                <c:pt idx="107">
                  <c:v>1.69</c:v>
                </c:pt>
                <c:pt idx="108">
                  <c:v>1.25</c:v>
                </c:pt>
                <c:pt idx="109">
                  <c:v>1.1399999999999999</c:v>
                </c:pt>
                <c:pt idx="110">
                  <c:v>0.61599999999999999</c:v>
                </c:pt>
                <c:pt idx="111">
                  <c:v>1.1599999999999999</c:v>
                </c:pt>
                <c:pt idx="112">
                  <c:v>0.97</c:v>
                </c:pt>
                <c:pt idx="113">
                  <c:v>1.1100000000000001</c:v>
                </c:pt>
                <c:pt idx="114">
                  <c:v>1.57</c:v>
                </c:pt>
                <c:pt idx="115">
                  <c:v>1.66</c:v>
                </c:pt>
                <c:pt idx="116">
                  <c:v>1.67</c:v>
                </c:pt>
                <c:pt idx="117">
                  <c:v>1.65</c:v>
                </c:pt>
                <c:pt idx="118">
                  <c:v>1.45</c:v>
                </c:pt>
                <c:pt idx="119">
                  <c:v>1.42</c:v>
                </c:pt>
                <c:pt idx="120">
                  <c:v>1.06</c:v>
                </c:pt>
                <c:pt idx="121">
                  <c:v>1.28</c:v>
                </c:pt>
                <c:pt idx="122">
                  <c:v>1.33</c:v>
                </c:pt>
                <c:pt idx="123">
                  <c:v>2.35</c:v>
                </c:pt>
                <c:pt idx="124">
                  <c:v>1.58</c:v>
                </c:pt>
                <c:pt idx="125">
                  <c:v>1.36</c:v>
                </c:pt>
                <c:pt idx="126">
                  <c:v>1.51</c:v>
                </c:pt>
                <c:pt idx="127">
                  <c:v>1.1299999999999999</c:v>
                </c:pt>
                <c:pt idx="128">
                  <c:v>1.1000000000000001</c:v>
                </c:pt>
                <c:pt idx="129">
                  <c:v>0.86299999999999999</c:v>
                </c:pt>
                <c:pt idx="130">
                  <c:v>0.55300000000000005</c:v>
                </c:pt>
                <c:pt idx="131">
                  <c:v>2.13</c:v>
                </c:pt>
                <c:pt idx="132">
                  <c:v>1.69</c:v>
                </c:pt>
                <c:pt idx="133">
                  <c:v>1.55</c:v>
                </c:pt>
                <c:pt idx="134">
                  <c:v>1.42</c:v>
                </c:pt>
                <c:pt idx="135">
                  <c:v>1.1100000000000001</c:v>
                </c:pt>
                <c:pt idx="136">
                  <c:v>1.36</c:v>
                </c:pt>
                <c:pt idx="137">
                  <c:v>1.64</c:v>
                </c:pt>
                <c:pt idx="138">
                  <c:v>1.61</c:v>
                </c:pt>
                <c:pt idx="139">
                  <c:v>1.74</c:v>
                </c:pt>
                <c:pt idx="140">
                  <c:v>1.26</c:v>
                </c:pt>
                <c:pt idx="141">
                  <c:v>1.24</c:v>
                </c:pt>
                <c:pt idx="142">
                  <c:v>1.58</c:v>
                </c:pt>
                <c:pt idx="143">
                  <c:v>1.58</c:v>
                </c:pt>
                <c:pt idx="144">
                  <c:v>1.39</c:v>
                </c:pt>
                <c:pt idx="145">
                  <c:v>1.46</c:v>
                </c:pt>
                <c:pt idx="146">
                  <c:v>1.26</c:v>
                </c:pt>
                <c:pt idx="147">
                  <c:v>0.91</c:v>
                </c:pt>
                <c:pt idx="148">
                  <c:v>0.59599999999999997</c:v>
                </c:pt>
                <c:pt idx="149">
                  <c:v>0.68100000000000005</c:v>
                </c:pt>
                <c:pt idx="150">
                  <c:v>1.48</c:v>
                </c:pt>
                <c:pt idx="151">
                  <c:v>1.28</c:v>
                </c:pt>
                <c:pt idx="152">
                  <c:v>1.17</c:v>
                </c:pt>
                <c:pt idx="153">
                  <c:v>1.55</c:v>
                </c:pt>
                <c:pt idx="154">
                  <c:v>1.53</c:v>
                </c:pt>
                <c:pt idx="155">
                  <c:v>1.86</c:v>
                </c:pt>
                <c:pt idx="156">
                  <c:v>1.2</c:v>
                </c:pt>
                <c:pt idx="157">
                  <c:v>0.95699999999999996</c:v>
                </c:pt>
                <c:pt idx="158">
                  <c:v>1.02</c:v>
                </c:pt>
                <c:pt idx="159">
                  <c:v>1.58</c:v>
                </c:pt>
                <c:pt idx="160">
                  <c:v>1.65</c:v>
                </c:pt>
                <c:pt idx="161">
                  <c:v>0.94099999999999995</c:v>
                </c:pt>
                <c:pt idx="162">
                  <c:v>1.07</c:v>
                </c:pt>
                <c:pt idx="163">
                  <c:v>0.70599999999999996</c:v>
                </c:pt>
                <c:pt idx="164">
                  <c:v>0.56100000000000005</c:v>
                </c:pt>
                <c:pt idx="165">
                  <c:v>0.308</c:v>
                </c:pt>
                <c:pt idx="166">
                  <c:v>0.29199999999999998</c:v>
                </c:pt>
                <c:pt idx="167">
                  <c:v>0.307</c:v>
                </c:pt>
                <c:pt idx="168" formatCode="General">
                  <c:v>1.78</c:v>
                </c:pt>
                <c:pt idx="169" formatCode="General">
                  <c:v>1.51</c:v>
                </c:pt>
                <c:pt idx="170" formatCode="General">
                  <c:v>1.46</c:v>
                </c:pt>
                <c:pt idx="171" formatCode="General">
                  <c:v>1.43</c:v>
                </c:pt>
                <c:pt idx="172" formatCode="General">
                  <c:v>1.81</c:v>
                </c:pt>
                <c:pt idx="173" formatCode="General">
                  <c:v>1.74</c:v>
                </c:pt>
                <c:pt idx="174" formatCode="General">
                  <c:v>1.54</c:v>
                </c:pt>
                <c:pt idx="175" formatCode="General">
                  <c:v>2.4300000000000002</c:v>
                </c:pt>
                <c:pt idx="176" formatCode="General">
                  <c:v>1.02</c:v>
                </c:pt>
                <c:pt idx="177" formatCode="General">
                  <c:v>1.36</c:v>
                </c:pt>
                <c:pt idx="178" formatCode="General">
                  <c:v>1.25</c:v>
                </c:pt>
                <c:pt idx="179" formatCode="General">
                  <c:v>1.21</c:v>
                </c:pt>
                <c:pt idx="180" formatCode="General">
                  <c:v>1.6</c:v>
                </c:pt>
                <c:pt idx="181" formatCode="General">
                  <c:v>1.1299999999999999</c:v>
                </c:pt>
                <c:pt idx="182" formatCode="General">
                  <c:v>0.75</c:v>
                </c:pt>
                <c:pt idx="183" formatCode="General">
                  <c:v>0.84</c:v>
                </c:pt>
                <c:pt idx="184" formatCode="General">
                  <c:v>0.69</c:v>
                </c:pt>
                <c:pt idx="185" formatCode="General">
                  <c:v>1.54</c:v>
                </c:pt>
                <c:pt idx="186" formatCode="General">
                  <c:v>1.39</c:v>
                </c:pt>
                <c:pt idx="187" formatCode="General">
                  <c:v>1.74</c:v>
                </c:pt>
                <c:pt idx="188" formatCode="General">
                  <c:v>1.62</c:v>
                </c:pt>
                <c:pt idx="189" formatCode="General">
                  <c:v>0.52</c:v>
                </c:pt>
                <c:pt idx="190" formatCode="General">
                  <c:v>1.23</c:v>
                </c:pt>
                <c:pt idx="191" formatCode="General">
                  <c:v>0.99</c:v>
                </c:pt>
                <c:pt idx="192" formatCode="General">
                  <c:v>1.18</c:v>
                </c:pt>
                <c:pt idx="193" formatCode="General">
                  <c:v>0.875</c:v>
                </c:pt>
                <c:pt idx="194" formatCode="General">
                  <c:v>0.92</c:v>
                </c:pt>
                <c:pt idx="195" formatCode="General">
                  <c:v>0.97</c:v>
                </c:pt>
                <c:pt idx="196" formatCode="General">
                  <c:v>0.78</c:v>
                </c:pt>
                <c:pt idx="197" formatCode="General">
                  <c:v>0.8</c:v>
                </c:pt>
                <c:pt idx="198" formatCode="General">
                  <c:v>0.94</c:v>
                </c:pt>
                <c:pt idx="199" formatCode="General">
                  <c:v>0.56999999999999995</c:v>
                </c:pt>
                <c:pt idx="200" formatCode="General">
                  <c:v>1.8</c:v>
                </c:pt>
                <c:pt idx="201" formatCode="General">
                  <c:v>0.2</c:v>
                </c:pt>
              </c:numCache>
            </c:numRef>
          </c:yVal>
        </c:ser>
        <c:axId val="73212672"/>
        <c:axId val="73760128"/>
      </c:scatterChart>
      <c:valAx>
        <c:axId val="73212672"/>
        <c:scaling>
          <c:logBase val="10"/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000">
                    <a:solidFill>
                      <a:srgbClr val="FFFF00"/>
                    </a:solidFill>
                  </a:defRPr>
                </a:pPr>
                <a:r>
                  <a:rPr lang="en-US" sz="1000" b="1" i="0" baseline="0">
                    <a:solidFill>
                      <a:srgbClr val="FFFF00"/>
                    </a:solidFill>
                  </a:rPr>
                  <a:t>Discharge, in Cubic Feet per Second</a:t>
                </a:r>
                <a:endParaRPr lang="en-US" sz="1000">
                  <a:solidFill>
                    <a:srgbClr val="FFFF00"/>
                  </a:solidFill>
                </a:endParaRPr>
              </a:p>
            </c:rich>
          </c:tx>
          <c:layout/>
        </c:title>
        <c:numFmt formatCode="0" sourceLinked="1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73760128"/>
        <c:crossesAt val="0.1"/>
        <c:crossBetween val="midCat"/>
      </c:valAx>
      <c:valAx>
        <c:axId val="73760128"/>
        <c:scaling>
          <c:logBase val="10"/>
          <c:orientation val="minMax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5.0981483419969227E-2"/>
              <c:y val="0.28539263394260783"/>
            </c:manualLayout>
          </c:layout>
        </c:title>
        <c:numFmt formatCode="0" sourceLinked="0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73212672"/>
        <c:crosses val="autoZero"/>
        <c:crossBetween val="midCat"/>
      </c:valAx>
      <c:spPr>
        <a:solidFill>
          <a:schemeClr val="tx1"/>
        </a:solidFill>
        <a:ln>
          <a:solidFill>
            <a:srgbClr val="FFFFFF"/>
          </a:solidFill>
        </a:ln>
      </c:spPr>
    </c:plotArea>
    <c:plotVisOnly val="1"/>
  </c:chart>
  <c:spPr>
    <a:solidFill>
      <a:schemeClr val="tx1"/>
    </a:solidFill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rgbClr val="FFFF00"/>
                </a:solidFill>
              </a:defRPr>
            </a:pP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dirty="0" smtClean="0">
                <a:solidFill>
                  <a:srgbClr val="FFFF00"/>
                </a:solidFill>
              </a:rPr>
              <a:t>Model Forecast</a:t>
            </a:r>
            <a:r>
              <a:rPr lang="en-US" sz="1400" baseline="0" dirty="0" smtClean="0">
                <a:solidFill>
                  <a:srgbClr val="FFFF00"/>
                </a:solidFill>
              </a:rPr>
              <a:t> </a:t>
            </a:r>
            <a:r>
              <a:rPr lang="en-US" sz="1400" baseline="0" dirty="0">
                <a:solidFill>
                  <a:srgbClr val="FFFF00"/>
                </a:solidFill>
              </a:rPr>
              <a:t>of Nitrogen </a:t>
            </a:r>
            <a:r>
              <a:rPr lang="en-US" sz="1400" dirty="0" smtClean="0">
                <a:solidFill>
                  <a:srgbClr val="FFFF00"/>
                </a:solidFill>
              </a:rPr>
              <a:t>Loading to</a:t>
            </a:r>
          </a:p>
          <a:p>
            <a:pPr>
              <a:defRPr sz="1400">
                <a:solidFill>
                  <a:srgbClr val="FFFF00"/>
                </a:solidFill>
              </a:defRPr>
            </a:pPr>
            <a:r>
              <a:rPr lang="en-US" sz="1400" dirty="0" smtClean="0">
                <a:solidFill>
                  <a:srgbClr val="FFFF00"/>
                </a:solidFill>
              </a:rPr>
              <a:t>Chesapeake</a:t>
            </a:r>
            <a:r>
              <a:rPr lang="en-US" sz="1400" baseline="0" dirty="0" smtClean="0">
                <a:solidFill>
                  <a:srgbClr val="FFFF00"/>
                </a:solidFill>
              </a:rPr>
              <a:t> Bay from the Eastern Shore</a:t>
            </a:r>
            <a:endParaRPr lang="en-US" sz="140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35012919896640826"/>
          <c:y val="2.097902097902098E-2"/>
        </c:manualLayout>
      </c:layout>
      <c:overlay val="1"/>
    </c:title>
    <c:plotArea>
      <c:layout>
        <c:manualLayout>
          <c:layoutTarget val="inner"/>
          <c:xMode val="edge"/>
          <c:yMode val="edge"/>
          <c:x val="0.23684144133146151"/>
          <c:y val="0.13543710882293558"/>
          <c:w val="0.67213343894143451"/>
          <c:h val="0.73856836077308519"/>
        </c:manualLayout>
      </c:layout>
      <c:scatterChart>
        <c:scatterStyle val="lineMarker"/>
        <c:ser>
          <c:idx val="0"/>
          <c:order val="0"/>
          <c:tx>
            <c:strRef>
              <c:f>Sheet1!$B$18</c:f>
              <c:strCache>
                <c:ptCount val="1"/>
                <c:pt idx="0">
                  <c:v>Total Flow N Loading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Sheet1!$A$19:$A$119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Sheet1!$B$19:$B$119</c:f>
              <c:numCache>
                <c:formatCode>General</c:formatCode>
                <c:ptCount val="101"/>
                <c:pt idx="0">
                  <c:v>16.017635898313621</c:v>
                </c:pt>
                <c:pt idx="1">
                  <c:v>15.998273395782398</c:v>
                </c:pt>
                <c:pt idx="2">
                  <c:v>15.977657220315651</c:v>
                </c:pt>
                <c:pt idx="3">
                  <c:v>15.954872731519156</c:v>
                </c:pt>
                <c:pt idx="4">
                  <c:v>15.933320421454516</c:v>
                </c:pt>
                <c:pt idx="5">
                  <c:v>15.913024069483196</c:v>
                </c:pt>
                <c:pt idx="6">
                  <c:v>15.890285644097613</c:v>
                </c:pt>
                <c:pt idx="7">
                  <c:v>15.867625654809157</c:v>
                </c:pt>
                <c:pt idx="8">
                  <c:v>15.845674632384631</c:v>
                </c:pt>
                <c:pt idx="9">
                  <c:v>15.820684157224676</c:v>
                </c:pt>
                <c:pt idx="10">
                  <c:v>15.79787796227369</c:v>
                </c:pt>
                <c:pt idx="11">
                  <c:v>15.774824155663303</c:v>
                </c:pt>
                <c:pt idx="12">
                  <c:v>15.748424877696877</c:v>
                </c:pt>
                <c:pt idx="13">
                  <c:v>15.721743140291466</c:v>
                </c:pt>
                <c:pt idx="14">
                  <c:v>15.694686744653001</c:v>
                </c:pt>
                <c:pt idx="15">
                  <c:v>15.66751492884999</c:v>
                </c:pt>
                <c:pt idx="16">
                  <c:v>15.640575642658622</c:v>
                </c:pt>
                <c:pt idx="17">
                  <c:v>15.609227678407288</c:v>
                </c:pt>
                <c:pt idx="18">
                  <c:v>15.577601771503037</c:v>
                </c:pt>
                <c:pt idx="19">
                  <c:v>15.552054033472059</c:v>
                </c:pt>
                <c:pt idx="20">
                  <c:v>15.521515405958434</c:v>
                </c:pt>
                <c:pt idx="21">
                  <c:v>15.492459054049077</c:v>
                </c:pt>
                <c:pt idx="22">
                  <c:v>15.456574984227064</c:v>
                </c:pt>
                <c:pt idx="23">
                  <c:v>15.427832097122691</c:v>
                </c:pt>
                <c:pt idx="24">
                  <c:v>15.394788616254264</c:v>
                </c:pt>
                <c:pt idx="25">
                  <c:v>15.36507013559973</c:v>
                </c:pt>
                <c:pt idx="26">
                  <c:v>15.329523301365072</c:v>
                </c:pt>
                <c:pt idx="27">
                  <c:v>15.294090162452662</c:v>
                </c:pt>
                <c:pt idx="28">
                  <c:v>15.259796007161778</c:v>
                </c:pt>
                <c:pt idx="29">
                  <c:v>15.223958426252015</c:v>
                </c:pt>
                <c:pt idx="30">
                  <c:v>15.187100551845923</c:v>
                </c:pt>
                <c:pt idx="31">
                  <c:v>15.148610763244154</c:v>
                </c:pt>
                <c:pt idx="32">
                  <c:v>15.110724397710635</c:v>
                </c:pt>
                <c:pt idx="33">
                  <c:v>15.068148134509823</c:v>
                </c:pt>
                <c:pt idx="34">
                  <c:v>15.02840953034239</c:v>
                </c:pt>
                <c:pt idx="35">
                  <c:v>14.988276114633223</c:v>
                </c:pt>
                <c:pt idx="36">
                  <c:v>14.945303188805152</c:v>
                </c:pt>
                <c:pt idx="37">
                  <c:v>14.90201319454262</c:v>
                </c:pt>
                <c:pt idx="38">
                  <c:v>14.859455464219362</c:v>
                </c:pt>
                <c:pt idx="39">
                  <c:v>14.816773795258715</c:v>
                </c:pt>
                <c:pt idx="40">
                  <c:v>14.770414320501771</c:v>
                </c:pt>
                <c:pt idx="41">
                  <c:v>14.725412150396185</c:v>
                </c:pt>
                <c:pt idx="42">
                  <c:v>14.669918191628888</c:v>
                </c:pt>
                <c:pt idx="43">
                  <c:v>14.623580063704082</c:v>
                </c:pt>
                <c:pt idx="44">
                  <c:v>14.58268750730924</c:v>
                </c:pt>
                <c:pt idx="45">
                  <c:v>14.685827137706134</c:v>
                </c:pt>
                <c:pt idx="46">
                  <c:v>14.312507821433581</c:v>
                </c:pt>
                <c:pt idx="47">
                  <c:v>14.362530636486587</c:v>
                </c:pt>
                <c:pt idx="48">
                  <c:v>14.272831029883401</c:v>
                </c:pt>
                <c:pt idx="49">
                  <c:v>14.498942972986857</c:v>
                </c:pt>
                <c:pt idx="50">
                  <c:v>14.045340868992705</c:v>
                </c:pt>
                <c:pt idx="51">
                  <c:v>14.010740882538512</c:v>
                </c:pt>
                <c:pt idx="52">
                  <c:v>14.042671386676284</c:v>
                </c:pt>
                <c:pt idx="53">
                  <c:v>13.950101693910213</c:v>
                </c:pt>
                <c:pt idx="54">
                  <c:v>13.886878390906972</c:v>
                </c:pt>
                <c:pt idx="55">
                  <c:v>13.685877495298797</c:v>
                </c:pt>
                <c:pt idx="56">
                  <c:v>13.610587295937069</c:v>
                </c:pt>
                <c:pt idx="57">
                  <c:v>13.643411388131518</c:v>
                </c:pt>
                <c:pt idx="58">
                  <c:v>13.353507642785829</c:v>
                </c:pt>
                <c:pt idx="59">
                  <c:v>13.081586207882347</c:v>
                </c:pt>
                <c:pt idx="60">
                  <c:v>12.969966619679937</c:v>
                </c:pt>
                <c:pt idx="61">
                  <c:v>12.881642362149368</c:v>
                </c:pt>
                <c:pt idx="62">
                  <c:v>12.736576416759309</c:v>
                </c:pt>
                <c:pt idx="63">
                  <c:v>12.619833385310949</c:v>
                </c:pt>
                <c:pt idx="64">
                  <c:v>12.493893862699355</c:v>
                </c:pt>
                <c:pt idx="65">
                  <c:v>12.238866833971805</c:v>
                </c:pt>
                <c:pt idx="66">
                  <c:v>11.903182158595044</c:v>
                </c:pt>
                <c:pt idx="67">
                  <c:v>11.736092568705716</c:v>
                </c:pt>
                <c:pt idx="68">
                  <c:v>11.654231253950341</c:v>
                </c:pt>
                <c:pt idx="69">
                  <c:v>11.363693017228361</c:v>
                </c:pt>
                <c:pt idx="70">
                  <c:v>11.119609094356461</c:v>
                </c:pt>
                <c:pt idx="71">
                  <c:v>10.756919941225295</c:v>
                </c:pt>
                <c:pt idx="72">
                  <c:v>10.678319162682918</c:v>
                </c:pt>
                <c:pt idx="73">
                  <c:v>10.290370805211335</c:v>
                </c:pt>
                <c:pt idx="74">
                  <c:v>9.9856536378078431</c:v>
                </c:pt>
                <c:pt idx="75">
                  <c:v>9.62412821116604</c:v>
                </c:pt>
                <c:pt idx="76">
                  <c:v>9.4768534474021475</c:v>
                </c:pt>
                <c:pt idx="77">
                  <c:v>9.0529228559837023</c:v>
                </c:pt>
                <c:pt idx="78">
                  <c:v>9.0416465158972699</c:v>
                </c:pt>
                <c:pt idx="79">
                  <c:v>8.5207805429202494</c:v>
                </c:pt>
                <c:pt idx="80">
                  <c:v>8.1861547373208321</c:v>
                </c:pt>
                <c:pt idx="81">
                  <c:v>8.0579873952585039</c:v>
                </c:pt>
                <c:pt idx="82">
                  <c:v>7.7995982299857607</c:v>
                </c:pt>
                <c:pt idx="83">
                  <c:v>7.5571417860675449</c:v>
                </c:pt>
                <c:pt idx="84">
                  <c:v>7.2604059736499744</c:v>
                </c:pt>
                <c:pt idx="85">
                  <c:v>6.9743605808926743</c:v>
                </c:pt>
                <c:pt idx="86">
                  <c:v>6.820211120408457</c:v>
                </c:pt>
                <c:pt idx="87">
                  <c:v>6.515935223007487</c:v>
                </c:pt>
                <c:pt idx="88">
                  <c:v>6.274536481018929</c:v>
                </c:pt>
                <c:pt idx="89">
                  <c:v>6.1449742245546606</c:v>
                </c:pt>
                <c:pt idx="90">
                  <c:v>6.0000374470325637</c:v>
                </c:pt>
                <c:pt idx="91">
                  <c:v>5.7908925013782486</c:v>
                </c:pt>
                <c:pt idx="92">
                  <c:v>5.660628975046115</c:v>
                </c:pt>
                <c:pt idx="93">
                  <c:v>5.5331759518857808</c:v>
                </c:pt>
                <c:pt idx="94">
                  <c:v>5.4540728941272238</c:v>
                </c:pt>
                <c:pt idx="95">
                  <c:v>5.3160084014457567</c:v>
                </c:pt>
                <c:pt idx="96">
                  <c:v>5.1897060195960361</c:v>
                </c:pt>
                <c:pt idx="97">
                  <c:v>5.0607196889413775</c:v>
                </c:pt>
                <c:pt idx="98">
                  <c:v>4.9298674384304855</c:v>
                </c:pt>
                <c:pt idx="99">
                  <c:v>4.8374696187543513</c:v>
                </c:pt>
                <c:pt idx="100">
                  <c:v>4.7658695374065267</c:v>
                </c:pt>
              </c:numCache>
            </c:numRef>
          </c:yVal>
        </c:ser>
        <c:ser>
          <c:idx val="2"/>
          <c:order val="1"/>
          <c:tx>
            <c:strRef>
              <c:f>Sheet1!$C$18</c:f>
              <c:strCache>
                <c:ptCount val="1"/>
                <c:pt idx="0">
                  <c:v>Had there been no BMPs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Sheet1!$A$19:$A$119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Sheet1!$C$19:$C$119</c:f>
              <c:numCache>
                <c:formatCode>General</c:formatCode>
                <c:ptCount val="101"/>
                <c:pt idx="0">
                  <c:v>21.268911712050748</c:v>
                </c:pt>
                <c:pt idx="1">
                  <c:v>21.22485793265286</c:v>
                </c:pt>
                <c:pt idx="2">
                  <c:v>21.178020895900943</c:v>
                </c:pt>
                <c:pt idx="3">
                  <c:v>21.128058794783314</c:v>
                </c:pt>
                <c:pt idx="4">
                  <c:v>21.07966314544359</c:v>
                </c:pt>
                <c:pt idx="5">
                  <c:v>21.033168530251611</c:v>
                </c:pt>
                <c:pt idx="6">
                  <c:v>20.98180214965199</c:v>
                </c:pt>
                <c:pt idx="7">
                  <c:v>20.92981971513629</c:v>
                </c:pt>
                <c:pt idx="8">
                  <c:v>20.878014811259689</c:v>
                </c:pt>
                <c:pt idx="9">
                  <c:v>20.821020820461037</c:v>
                </c:pt>
                <c:pt idx="10">
                  <c:v>20.767283779545089</c:v>
                </c:pt>
                <c:pt idx="11">
                  <c:v>20.712134652073619</c:v>
                </c:pt>
                <c:pt idx="12">
                  <c:v>20.651152091901903</c:v>
                </c:pt>
                <c:pt idx="13">
                  <c:v>20.589477442764924</c:v>
                </c:pt>
                <c:pt idx="14">
                  <c:v>20.525809932103385</c:v>
                </c:pt>
                <c:pt idx="15">
                  <c:v>20.461689092593303</c:v>
                </c:pt>
                <c:pt idx="16">
                  <c:v>20.397194075577524</c:v>
                </c:pt>
                <c:pt idx="17">
                  <c:v>20.326295459359379</c:v>
                </c:pt>
                <c:pt idx="18">
                  <c:v>20.25230019471298</c:v>
                </c:pt>
                <c:pt idx="19">
                  <c:v>20.187118568886451</c:v>
                </c:pt>
                <c:pt idx="20">
                  <c:v>20.113365385577492</c:v>
                </c:pt>
                <c:pt idx="21">
                  <c:v>20.040731948650478</c:v>
                </c:pt>
                <c:pt idx="22">
                  <c:v>19.9552406620016</c:v>
                </c:pt>
                <c:pt idx="23">
                  <c:v>19.881834850235606</c:v>
                </c:pt>
                <c:pt idx="24">
                  <c:v>19.798689489661129</c:v>
                </c:pt>
                <c:pt idx="25">
                  <c:v>19.720139515037214</c:v>
                </c:pt>
                <c:pt idx="26">
                  <c:v>19.630145743580364</c:v>
                </c:pt>
                <c:pt idx="27">
                  <c:v>19.539614256865363</c:v>
                </c:pt>
                <c:pt idx="28">
                  <c:v>19.449079830926408</c:v>
                </c:pt>
                <c:pt idx="29">
                  <c:v>19.353605567438795</c:v>
                </c:pt>
                <c:pt idx="30">
                  <c:v>19.255822888040996</c:v>
                </c:pt>
                <c:pt idx="31">
                  <c:v>19.153309070170732</c:v>
                </c:pt>
                <c:pt idx="32">
                  <c:v>19.050169510654566</c:v>
                </c:pt>
                <c:pt idx="33">
                  <c:v>18.938855985901252</c:v>
                </c:pt>
                <c:pt idx="34">
                  <c:v>18.827827529586436</c:v>
                </c:pt>
                <c:pt idx="35">
                  <c:v>18.715560000971561</c:v>
                </c:pt>
                <c:pt idx="36">
                  <c:v>18.596280779105868</c:v>
                </c:pt>
                <c:pt idx="37">
                  <c:v>18.473284220200483</c:v>
                </c:pt>
                <c:pt idx="38">
                  <c:v>18.351135756670203</c:v>
                </c:pt>
                <c:pt idx="39">
                  <c:v>18.225473453570352</c:v>
                </c:pt>
                <c:pt idx="40">
                  <c:v>18.090740354237255</c:v>
                </c:pt>
                <c:pt idx="41">
                  <c:v>17.959725297274481</c:v>
                </c:pt>
                <c:pt idx="42">
                  <c:v>17.808743924262345</c:v>
                </c:pt>
                <c:pt idx="43">
                  <c:v>17.671827423975056</c:v>
                </c:pt>
                <c:pt idx="44">
                  <c:v>17.536243471224431</c:v>
                </c:pt>
                <c:pt idx="45">
                  <c:v>17.585566502523175</c:v>
                </c:pt>
                <c:pt idx="46">
                  <c:v>16.900560272935511</c:v>
                </c:pt>
                <c:pt idx="47">
                  <c:v>16.996861923177136</c:v>
                </c:pt>
                <c:pt idx="48">
                  <c:v>16.783621758611851</c:v>
                </c:pt>
                <c:pt idx="49">
                  <c:v>17.162019032595641</c:v>
                </c:pt>
                <c:pt idx="50">
                  <c:v>16.247967712158712</c:v>
                </c:pt>
                <c:pt idx="51">
                  <c:v>16.113490485015923</c:v>
                </c:pt>
                <c:pt idx="52">
                  <c:v>16.096061910912177</c:v>
                </c:pt>
                <c:pt idx="53">
                  <c:v>15.86057182794106</c:v>
                </c:pt>
                <c:pt idx="54">
                  <c:v>15.685045079117801</c:v>
                </c:pt>
                <c:pt idx="55">
                  <c:v>15.298584610593224</c:v>
                </c:pt>
                <c:pt idx="56">
                  <c:v>15.121457062908119</c:v>
                </c:pt>
                <c:pt idx="57">
                  <c:v>15.114824821512062</c:v>
                </c:pt>
                <c:pt idx="58">
                  <c:v>14.629552701912585</c:v>
                </c:pt>
                <c:pt idx="59">
                  <c:v>14.188449061716401</c:v>
                </c:pt>
                <c:pt idx="60">
                  <c:v>13.995983134160035</c:v>
                </c:pt>
                <c:pt idx="61">
                  <c:v>13.840239991231801</c:v>
                </c:pt>
                <c:pt idx="62">
                  <c:v>13.612390221307253</c:v>
                </c:pt>
                <c:pt idx="63">
                  <c:v>13.440774264743078</c:v>
                </c:pt>
                <c:pt idx="64">
                  <c:v>13.2570124826252</c:v>
                </c:pt>
                <c:pt idx="65">
                  <c:v>12.911280053240116</c:v>
                </c:pt>
                <c:pt idx="66">
                  <c:v>12.471728612945618</c:v>
                </c:pt>
                <c:pt idx="67">
                  <c:v>12.25026375723875</c:v>
                </c:pt>
                <c:pt idx="68">
                  <c:v>12.132916365899678</c:v>
                </c:pt>
                <c:pt idx="69">
                  <c:v>11.769369209232519</c:v>
                </c:pt>
                <c:pt idx="70">
                  <c:v>11.465533689979718</c:v>
                </c:pt>
                <c:pt idx="71">
                  <c:v>11.030762485751007</c:v>
                </c:pt>
                <c:pt idx="72">
                  <c:v>10.925056868908642</c:v>
                </c:pt>
                <c:pt idx="73">
                  <c:v>10.475438032243128</c:v>
                </c:pt>
                <c:pt idx="74">
                  <c:v>10.126202851257169</c:v>
                </c:pt>
                <c:pt idx="75">
                  <c:v>9.7227343370977817</c:v>
                </c:pt>
                <c:pt idx="76">
                  <c:v>9.5519653930475403</c:v>
                </c:pt>
                <c:pt idx="77">
                  <c:v>9.094663897272234</c:v>
                </c:pt>
                <c:pt idx="78">
                  <c:v>9.0659491254358304</c:v>
                </c:pt>
                <c:pt idx="79">
                  <c:v>8.5234170611479634</c:v>
                </c:pt>
                <c:pt idx="80">
                  <c:v>8.2072920126942215</c:v>
                </c:pt>
                <c:pt idx="81">
                  <c:v>8.0579873952585039</c:v>
                </c:pt>
                <c:pt idx="82">
                  <c:v>7.7995982299857607</c:v>
                </c:pt>
                <c:pt idx="83">
                  <c:v>7.5571417860675449</c:v>
                </c:pt>
                <c:pt idx="84">
                  <c:v>7.2604059736499744</c:v>
                </c:pt>
                <c:pt idx="85">
                  <c:v>6.9743605808926743</c:v>
                </c:pt>
                <c:pt idx="86">
                  <c:v>6.820211120408457</c:v>
                </c:pt>
                <c:pt idx="87">
                  <c:v>6.515935223007487</c:v>
                </c:pt>
                <c:pt idx="88">
                  <c:v>6.274536481018929</c:v>
                </c:pt>
                <c:pt idx="89">
                  <c:v>6.1449742245546606</c:v>
                </c:pt>
                <c:pt idx="90">
                  <c:v>6.0000374470325637</c:v>
                </c:pt>
                <c:pt idx="91">
                  <c:v>5.7908925013782486</c:v>
                </c:pt>
                <c:pt idx="92">
                  <c:v>5.660628975046115</c:v>
                </c:pt>
                <c:pt idx="93">
                  <c:v>5.5331759518857808</c:v>
                </c:pt>
                <c:pt idx="94">
                  <c:v>5.4540728941272238</c:v>
                </c:pt>
                <c:pt idx="95">
                  <c:v>5.3160084014457567</c:v>
                </c:pt>
                <c:pt idx="96">
                  <c:v>5.1897060195960361</c:v>
                </c:pt>
                <c:pt idx="97">
                  <c:v>5.0607196889413775</c:v>
                </c:pt>
                <c:pt idx="98">
                  <c:v>4.9298674384304855</c:v>
                </c:pt>
                <c:pt idx="99">
                  <c:v>4.8374696187543513</c:v>
                </c:pt>
                <c:pt idx="100">
                  <c:v>4.7658695374065267</c:v>
                </c:pt>
              </c:numCache>
            </c:numRef>
          </c:yVal>
        </c:ser>
        <c:ser>
          <c:idx val="1"/>
          <c:order val="2"/>
          <c:tx>
            <c:strRef>
              <c:f>Sheet1!$G$18</c:f>
              <c:strCache>
                <c:ptCount val="1"/>
                <c:pt idx="0">
                  <c:v>High Flow Component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Sheet1!$A$19:$A$119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Sheet1!$G$19:$G$119</c:f>
              <c:numCache>
                <c:formatCode>General</c:formatCode>
                <c:ptCount val="101"/>
                <c:pt idx="0">
                  <c:v>8.8968086129050583</c:v>
                </c:pt>
                <c:pt idx="1">
                  <c:v>8.887106327506114</c:v>
                </c:pt>
                <c:pt idx="2">
                  <c:v>8.8772624289101838</c:v>
                </c:pt>
                <c:pt idx="3">
                  <c:v>8.8663331081976153</c:v>
                </c:pt>
                <c:pt idx="4">
                  <c:v>8.8559672137353083</c:v>
                </c:pt>
                <c:pt idx="5">
                  <c:v>8.8455317963364557</c:v>
                </c:pt>
                <c:pt idx="6">
                  <c:v>8.834622622353562</c:v>
                </c:pt>
                <c:pt idx="7">
                  <c:v>8.8234280205536226</c:v>
                </c:pt>
                <c:pt idx="8">
                  <c:v>8.8136719801680439</c:v>
                </c:pt>
                <c:pt idx="9">
                  <c:v>8.8010835675533805</c:v>
                </c:pt>
                <c:pt idx="10">
                  <c:v>8.7899588617695414</c:v>
                </c:pt>
                <c:pt idx="11">
                  <c:v>8.7786371417781108</c:v>
                </c:pt>
                <c:pt idx="12">
                  <c:v>8.7659642837174534</c:v>
                </c:pt>
                <c:pt idx="13">
                  <c:v>8.7526428545210493</c:v>
                </c:pt>
                <c:pt idx="14">
                  <c:v>8.7391376519903901</c:v>
                </c:pt>
                <c:pt idx="15">
                  <c:v>8.7265963696486679</c:v>
                </c:pt>
                <c:pt idx="16">
                  <c:v>8.712889653707693</c:v>
                </c:pt>
                <c:pt idx="17">
                  <c:v>8.6979567612653774</c:v>
                </c:pt>
                <c:pt idx="18">
                  <c:v>8.681860607673741</c:v>
                </c:pt>
                <c:pt idx="19">
                  <c:v>8.6698472808062323</c:v>
                </c:pt>
                <c:pt idx="20">
                  <c:v>8.6541537970344748</c:v>
                </c:pt>
                <c:pt idx="21">
                  <c:v>8.6397155800101277</c:v>
                </c:pt>
                <c:pt idx="22">
                  <c:v>8.6218894113835418</c:v>
                </c:pt>
                <c:pt idx="23">
                  <c:v>8.6082908503268136</c:v>
                </c:pt>
                <c:pt idx="24">
                  <c:v>8.5918738373864461</c:v>
                </c:pt>
                <c:pt idx="25">
                  <c:v>8.5768633092137776</c:v>
                </c:pt>
                <c:pt idx="26">
                  <c:v>8.5594024155873587</c:v>
                </c:pt>
                <c:pt idx="27">
                  <c:v>8.5426220249619362</c:v>
                </c:pt>
                <c:pt idx="28">
                  <c:v>8.525606192319465</c:v>
                </c:pt>
                <c:pt idx="29">
                  <c:v>8.5078827967200397</c:v>
                </c:pt>
                <c:pt idx="30">
                  <c:v>8.4893211188460196</c:v>
                </c:pt>
                <c:pt idx="31">
                  <c:v>8.4706018472629943</c:v>
                </c:pt>
                <c:pt idx="32">
                  <c:v>8.4514659868593114</c:v>
                </c:pt>
                <c:pt idx="33">
                  <c:v>8.4299087286780718</c:v>
                </c:pt>
                <c:pt idx="34">
                  <c:v>8.4090922545501563</c:v>
                </c:pt>
                <c:pt idx="35">
                  <c:v>8.3892319620425475</c:v>
                </c:pt>
                <c:pt idx="36">
                  <c:v>8.3677543009905477</c:v>
                </c:pt>
                <c:pt idx="37">
                  <c:v>8.3465779171048133</c:v>
                </c:pt>
                <c:pt idx="38">
                  <c:v>8.3244131938027337</c:v>
                </c:pt>
                <c:pt idx="39">
                  <c:v>8.3030123146834125</c:v>
                </c:pt>
                <c:pt idx="40">
                  <c:v>8.2806883781368334</c:v>
                </c:pt>
                <c:pt idx="41">
                  <c:v>8.2575571689178204</c:v>
                </c:pt>
                <c:pt idx="42">
                  <c:v>8.2284240670228783</c:v>
                </c:pt>
                <c:pt idx="43">
                  <c:v>8.2040854191362058</c:v>
                </c:pt>
                <c:pt idx="44">
                  <c:v>8.1898133779447964</c:v>
                </c:pt>
                <c:pt idx="45">
                  <c:v>8.3473965188208066</c:v>
                </c:pt>
                <c:pt idx="46">
                  <c:v>8.0404260602943864</c:v>
                </c:pt>
                <c:pt idx="47">
                  <c:v>8.0694243037718998</c:v>
                </c:pt>
                <c:pt idx="48">
                  <c:v>8.0162210783607613</c:v>
                </c:pt>
                <c:pt idx="49">
                  <c:v>8.2108670925062377</c:v>
                </c:pt>
                <c:pt idx="50">
                  <c:v>7.8622338813308872</c:v>
                </c:pt>
                <c:pt idx="51">
                  <c:v>7.8572838087217027</c:v>
                </c:pt>
                <c:pt idx="52">
                  <c:v>7.8992224857680116</c:v>
                </c:pt>
                <c:pt idx="53">
                  <c:v>7.8645199863779087</c:v>
                </c:pt>
                <c:pt idx="54">
                  <c:v>7.8555721356699513</c:v>
                </c:pt>
                <c:pt idx="55">
                  <c:v>7.7383747094257718</c:v>
                </c:pt>
                <c:pt idx="56">
                  <c:v>7.7213787468460122</c:v>
                </c:pt>
                <c:pt idx="57">
                  <c:v>7.788999633316827</c:v>
                </c:pt>
                <c:pt idx="58">
                  <c:v>7.6035331912702597</c:v>
                </c:pt>
                <c:pt idx="59">
                  <c:v>7.4235113892053466</c:v>
                </c:pt>
                <c:pt idx="60">
                  <c:v>7.381778742053001</c:v>
                </c:pt>
                <c:pt idx="61">
                  <c:v>7.3578809319073892</c:v>
                </c:pt>
                <c:pt idx="62">
                  <c:v>7.2886784043328241</c:v>
                </c:pt>
                <c:pt idx="63">
                  <c:v>7.2488786033575128</c:v>
                </c:pt>
                <c:pt idx="64">
                  <c:v>7.2065199420913046</c:v>
                </c:pt>
                <c:pt idx="65">
                  <c:v>7.0688609696152405</c:v>
                </c:pt>
                <c:pt idx="66">
                  <c:v>6.8685809249711838</c:v>
                </c:pt>
                <c:pt idx="67">
                  <c:v>6.803251578058565</c:v>
                </c:pt>
                <c:pt idx="68">
                  <c:v>6.7984402336953238</c:v>
                </c:pt>
                <c:pt idx="69">
                  <c:v>6.6754185006770115</c:v>
                </c:pt>
                <c:pt idx="70">
                  <c:v>6.5595268850893342</c:v>
                </c:pt>
                <c:pt idx="71">
                  <c:v>6.3490543021696189</c:v>
                </c:pt>
                <c:pt idx="72">
                  <c:v>6.3625140286945427</c:v>
                </c:pt>
                <c:pt idx="73">
                  <c:v>6.1459743042024293</c:v>
                </c:pt>
                <c:pt idx="74">
                  <c:v>5.9850236307319928</c:v>
                </c:pt>
                <c:pt idx="75">
                  <c:v>5.7674795934259695</c:v>
                </c:pt>
                <c:pt idx="76">
                  <c:v>5.732969700323256</c:v>
                </c:pt>
                <c:pt idx="77">
                  <c:v>5.4688850009705616</c:v>
                </c:pt>
                <c:pt idx="78">
                  <c:v>5.5405780622877998</c:v>
                </c:pt>
                <c:pt idx="79">
                  <c:v>5.1945234844429633</c:v>
                </c:pt>
                <c:pt idx="80">
                  <c:v>5.0003959576902863</c:v>
                </c:pt>
                <c:pt idx="81">
                  <c:v>4.9631699847971698</c:v>
                </c:pt>
                <c:pt idx="82">
                  <c:v>4.8255965850576326</c:v>
                </c:pt>
                <c:pt idx="83">
                  <c:v>4.6934269379029825</c:v>
                </c:pt>
                <c:pt idx="84">
                  <c:v>4.5170577691889573</c:v>
                </c:pt>
                <c:pt idx="85">
                  <c:v>4.3450662559583666</c:v>
                </c:pt>
                <c:pt idx="86">
                  <c:v>4.2792621650638782</c:v>
                </c:pt>
                <c:pt idx="87">
                  <c:v>4.0841681221856998</c:v>
                </c:pt>
                <c:pt idx="88">
                  <c:v>3.9336023381662288</c:v>
                </c:pt>
                <c:pt idx="89">
                  <c:v>3.869125436296974</c:v>
                </c:pt>
                <c:pt idx="90">
                  <c:v>3.7905934554118175</c:v>
                </c:pt>
                <c:pt idx="91">
                  <c:v>3.6595085930516982</c:v>
                </c:pt>
                <c:pt idx="92">
                  <c:v>3.5870247831090607</c:v>
                </c:pt>
                <c:pt idx="93">
                  <c:v>3.5161034906394617</c:v>
                </c:pt>
                <c:pt idx="94">
                  <c:v>3.4828865023555498</c:v>
                </c:pt>
                <c:pt idx="95">
                  <c:v>3.400181030203536</c:v>
                </c:pt>
                <c:pt idx="96">
                  <c:v>3.3265820603693568</c:v>
                </c:pt>
                <c:pt idx="97">
                  <c:v>3.2485810490340161</c:v>
                </c:pt>
                <c:pt idx="98">
                  <c:v>3.164681982581524</c:v>
                </c:pt>
                <c:pt idx="99">
                  <c:v>3.1082616141265271</c:v>
                </c:pt>
                <c:pt idx="100">
                  <c:v>3.0661812736782279</c:v>
                </c:pt>
              </c:numCache>
            </c:numRef>
          </c:yVal>
        </c:ser>
        <c:axId val="33585408"/>
        <c:axId val="33649408"/>
      </c:scatterChart>
      <c:valAx>
        <c:axId val="33585408"/>
        <c:scaling>
          <c:orientation val="minMax"/>
          <c:max val="2050"/>
          <c:min val="1950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>
                    <a:solidFill>
                      <a:srgbClr val="FFFF00"/>
                    </a:solidFill>
                  </a:defRPr>
                </a:pPr>
                <a:r>
                  <a:rPr lang="en-US" sz="1200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3649408"/>
        <c:crosses val="autoZero"/>
        <c:crossBetween val="midCat"/>
        <c:majorUnit val="10"/>
      </c:valAx>
      <c:valAx>
        <c:axId val="33649408"/>
        <c:scaling>
          <c:orientation val="minMax"/>
          <c:max val="24"/>
          <c:min val="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>
                    <a:solidFill>
                      <a:srgbClr val="FFFF00"/>
                    </a:solidFill>
                  </a:defRPr>
                </a:pPr>
                <a:r>
                  <a:rPr lang="en-US" sz="1200" dirty="0">
                    <a:solidFill>
                      <a:srgbClr val="FFFF00"/>
                    </a:solidFill>
                  </a:rPr>
                  <a:t>Nitrogen 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Load</a:t>
                </a:r>
              </a:p>
              <a:p>
                <a:pPr>
                  <a:defRPr sz="1200">
                    <a:solidFill>
                      <a:srgbClr val="FFFF00"/>
                    </a:solidFill>
                  </a:defRPr>
                </a:pPr>
                <a:r>
                  <a:rPr lang="en-US" sz="1200" dirty="0" smtClean="0">
                    <a:solidFill>
                      <a:srgbClr val="FFFF00"/>
                    </a:solidFill>
                  </a:rPr>
                  <a:t>to </a:t>
                </a:r>
                <a:r>
                  <a:rPr lang="en-US" sz="1200" dirty="0">
                    <a:solidFill>
                      <a:srgbClr val="FFFF00"/>
                    </a:solidFill>
                  </a:rPr>
                  <a:t>the </a:t>
                </a:r>
                <a:r>
                  <a:rPr lang="en-US" sz="1200" dirty="0" smtClean="0">
                    <a:solidFill>
                      <a:srgbClr val="FFFF00"/>
                    </a:solidFill>
                  </a:rPr>
                  <a:t>Bay,</a:t>
                </a:r>
              </a:p>
              <a:p>
                <a:pPr>
                  <a:defRPr sz="1200">
                    <a:solidFill>
                      <a:srgbClr val="FFFF00"/>
                    </a:solidFill>
                  </a:defRPr>
                </a:pPr>
                <a:r>
                  <a:rPr lang="en-US" sz="1200" dirty="0" smtClean="0">
                    <a:solidFill>
                      <a:srgbClr val="FFFF00"/>
                    </a:solidFill>
                  </a:rPr>
                  <a:t>in Millions</a:t>
                </a:r>
              </a:p>
              <a:p>
                <a:pPr>
                  <a:defRPr sz="1200">
                    <a:solidFill>
                      <a:srgbClr val="FFFF00"/>
                    </a:solidFill>
                  </a:defRPr>
                </a:pPr>
                <a:r>
                  <a:rPr lang="en-US" sz="1200" dirty="0" smtClean="0">
                    <a:solidFill>
                      <a:srgbClr val="FFFF00"/>
                    </a:solidFill>
                  </a:rPr>
                  <a:t>of Pounds</a:t>
                </a:r>
              </a:p>
              <a:p>
                <a:pPr>
                  <a:defRPr sz="1200">
                    <a:solidFill>
                      <a:srgbClr val="FFFF00"/>
                    </a:solidFill>
                  </a:defRPr>
                </a:pPr>
                <a:r>
                  <a:rPr lang="en-US" sz="1200" dirty="0" smtClean="0">
                    <a:solidFill>
                      <a:srgbClr val="FFFF00"/>
                    </a:solidFill>
                  </a:rPr>
                  <a:t>per </a:t>
                </a:r>
                <a:r>
                  <a:rPr lang="en-US" sz="1200" dirty="0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3.4040706152041071E-2"/>
              <c:y val="0.3930312207477562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33585408"/>
        <c:crosses val="autoZero"/>
        <c:crossBetween val="midCat"/>
        <c:majorUnit val="4"/>
      </c:valAx>
      <c:spPr>
        <a:solidFill>
          <a:schemeClr val="tx1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27594172821420576"/>
          <c:y val="0.16870767028247344"/>
          <c:w val="0.25059377267764016"/>
          <c:h val="0.16374997705706382"/>
        </c:manualLayout>
      </c:layout>
      <c:spPr>
        <a:solidFill>
          <a:schemeClr val="tx2">
            <a:lumMod val="65000"/>
            <a:lumOff val="35000"/>
          </a:schemeClr>
        </a:solidFill>
        <a:ln>
          <a:solidFill>
            <a:sysClr val="window" lastClr="FFFFFF"/>
          </a:solidFill>
        </a:ln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ysClr val="windowText" lastClr="000000"/>
    </a:solidFill>
    <a:ln>
      <a:solidFill>
        <a:sysClr val="window" lastClr="FFFFFF"/>
      </a:solidFill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rgbClr val="FFFF00"/>
                </a:solidFill>
              </a:defRPr>
            </a:pP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sz="1400" b="1" i="0" baseline="0" dirty="0" smtClean="0">
                <a:solidFill>
                  <a:srgbClr val="FFFF00"/>
                </a:solidFill>
              </a:rPr>
              <a:t>Model Forecast of Nitrogen Loading to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defRPr sz="1400">
                <a:solidFill>
                  <a:srgbClr val="FFFF00"/>
                </a:solidFill>
              </a:defRPr>
            </a:pPr>
            <a:r>
              <a:rPr lang="en-US" sz="1400" b="1" i="0" baseline="0" dirty="0" smtClean="0">
                <a:solidFill>
                  <a:srgbClr val="FFFF00"/>
                </a:solidFill>
              </a:rPr>
              <a:t>Chesapeake Bay from the Eastern Shore</a:t>
            </a:r>
            <a:endParaRPr lang="en-US" sz="140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27392504930966471"/>
          <c:y val="2.7972027972027972E-2"/>
        </c:manualLayout>
      </c:layout>
      <c:overlay val="1"/>
    </c:title>
    <c:plotArea>
      <c:layout>
        <c:manualLayout>
          <c:layoutTarget val="inner"/>
          <c:xMode val="edge"/>
          <c:yMode val="edge"/>
          <c:x val="0.2246860488592772"/>
          <c:y val="0.13310610649193327"/>
          <c:w val="0.67213343894143462"/>
          <c:h val="0.74089936310408755"/>
        </c:manualLayout>
      </c:layout>
      <c:scatterChart>
        <c:scatterStyle val="lineMarker"/>
        <c:ser>
          <c:idx val="2"/>
          <c:order val="0"/>
          <c:tx>
            <c:strRef>
              <c:f>Sheet1!$D$18</c:f>
              <c:strCache>
                <c:ptCount val="1"/>
                <c:pt idx="0">
                  <c:v>25% load Reduction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Sheet1!$A$19:$A$119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Sheet1!$D$19:$D$119</c:f>
              <c:numCache>
                <c:formatCode>General</c:formatCode>
                <c:ptCount val="101"/>
                <c:pt idx="0">
                  <c:v>13.593409047957042</c:v>
                </c:pt>
                <c:pt idx="1">
                  <c:v>13.601422547275371</c:v>
                </c:pt>
                <c:pt idx="2">
                  <c:v>13.610966745520521</c:v>
                </c:pt>
                <c:pt idx="3">
                  <c:v>13.617613371481767</c:v>
                </c:pt>
                <c:pt idx="4">
                  <c:v>13.626686621087256</c:v>
                </c:pt>
                <c:pt idx="5">
                  <c:v>13.638538708225905</c:v>
                </c:pt>
                <c:pt idx="6">
                  <c:v>13.651093660915599</c:v>
                </c:pt>
                <c:pt idx="7">
                  <c:v>13.663024015076857</c:v>
                </c:pt>
                <c:pt idx="8">
                  <c:v>13.678243850201778</c:v>
                </c:pt>
                <c:pt idx="9">
                  <c:v>13.692704149114068</c:v>
                </c:pt>
                <c:pt idx="10">
                  <c:v>13.710815113008344</c:v>
                </c:pt>
                <c:pt idx="11">
                  <c:v>13.728137716357086</c:v>
                </c:pt>
                <c:pt idx="12">
                  <c:v>13.745001746419272</c:v>
                </c:pt>
                <c:pt idx="13">
                  <c:v>13.763271096797554</c:v>
                </c:pt>
                <c:pt idx="14">
                  <c:v>13.784180871260251</c:v>
                </c:pt>
                <c:pt idx="15">
                  <c:v>13.804252346209941</c:v>
                </c:pt>
                <c:pt idx="16">
                  <c:v>13.828951118471288</c:v>
                </c:pt>
                <c:pt idx="17">
                  <c:v>13.847485094356818</c:v>
                </c:pt>
                <c:pt idx="18">
                  <c:v>13.869348599778867</c:v>
                </c:pt>
                <c:pt idx="19">
                  <c:v>13.900228175271462</c:v>
                </c:pt>
                <c:pt idx="20">
                  <c:v>13.926061685120914</c:v>
                </c:pt>
                <c:pt idx="21">
                  <c:v>13.957559492970848</c:v>
                </c:pt>
                <c:pt idx="22">
                  <c:v>13.982990042021134</c:v>
                </c:pt>
                <c:pt idx="23">
                  <c:v>14.017597904983546</c:v>
                </c:pt>
                <c:pt idx="24">
                  <c:v>14.05077474950907</c:v>
                </c:pt>
                <c:pt idx="25">
                  <c:v>14.091267471363153</c:v>
                </c:pt>
                <c:pt idx="26">
                  <c:v>14.126267209609846</c:v>
                </c:pt>
                <c:pt idx="27">
                  <c:v>14.161005484017053</c:v>
                </c:pt>
                <c:pt idx="28">
                  <c:v>14.198402672224026</c:v>
                </c:pt>
                <c:pt idx="29">
                  <c:v>14.233552921703632</c:v>
                </c:pt>
                <c:pt idx="30">
                  <c:v>14.270355205351155</c:v>
                </c:pt>
                <c:pt idx="31">
                  <c:v>14.304777209389215</c:v>
                </c:pt>
                <c:pt idx="32">
                  <c:v>14.34359959910223</c:v>
                </c:pt>
                <c:pt idx="33">
                  <c:v>14.374016708546694</c:v>
                </c:pt>
                <c:pt idx="34">
                  <c:v>14.407823209442657</c:v>
                </c:pt>
                <c:pt idx="35">
                  <c:v>14.433643879795966</c:v>
                </c:pt>
                <c:pt idx="36">
                  <c:v>14.44924490251055</c:v>
                </c:pt>
                <c:pt idx="37">
                  <c:v>14.45444029477115</c:v>
                </c:pt>
                <c:pt idx="38">
                  <c:v>14.859455464219362</c:v>
                </c:pt>
                <c:pt idx="39">
                  <c:v>14.816773795258715</c:v>
                </c:pt>
                <c:pt idx="40">
                  <c:v>14.770414320501771</c:v>
                </c:pt>
                <c:pt idx="41">
                  <c:v>14.725412150396185</c:v>
                </c:pt>
                <c:pt idx="42">
                  <c:v>14.669918191628888</c:v>
                </c:pt>
                <c:pt idx="43">
                  <c:v>14.623580063704082</c:v>
                </c:pt>
                <c:pt idx="44">
                  <c:v>14.58268750730924</c:v>
                </c:pt>
                <c:pt idx="45">
                  <c:v>14.685827137706134</c:v>
                </c:pt>
                <c:pt idx="46">
                  <c:v>14.312507821433581</c:v>
                </c:pt>
                <c:pt idx="47">
                  <c:v>14.362530636486587</c:v>
                </c:pt>
                <c:pt idx="48">
                  <c:v>14.272831029883401</c:v>
                </c:pt>
                <c:pt idx="49">
                  <c:v>14.498942972986857</c:v>
                </c:pt>
                <c:pt idx="50">
                  <c:v>14.045340868992705</c:v>
                </c:pt>
                <c:pt idx="51">
                  <c:v>14.010740882538512</c:v>
                </c:pt>
                <c:pt idx="52">
                  <c:v>14.042671386676284</c:v>
                </c:pt>
                <c:pt idx="53">
                  <c:v>13.950101693910213</c:v>
                </c:pt>
                <c:pt idx="54">
                  <c:v>13.886878390906972</c:v>
                </c:pt>
                <c:pt idx="55">
                  <c:v>13.685877495298797</c:v>
                </c:pt>
                <c:pt idx="56">
                  <c:v>13.610587295937069</c:v>
                </c:pt>
                <c:pt idx="57">
                  <c:v>13.643411388131518</c:v>
                </c:pt>
                <c:pt idx="58">
                  <c:v>13.353507642785829</c:v>
                </c:pt>
                <c:pt idx="59">
                  <c:v>13.081586207882347</c:v>
                </c:pt>
                <c:pt idx="60">
                  <c:v>12.969966619679937</c:v>
                </c:pt>
                <c:pt idx="61">
                  <c:v>12.881642362149368</c:v>
                </c:pt>
                <c:pt idx="62">
                  <c:v>12.736576416759309</c:v>
                </c:pt>
                <c:pt idx="63">
                  <c:v>12.619833385310949</c:v>
                </c:pt>
                <c:pt idx="64">
                  <c:v>12.493893862699355</c:v>
                </c:pt>
                <c:pt idx="65">
                  <c:v>12.238866833971805</c:v>
                </c:pt>
                <c:pt idx="66">
                  <c:v>11.903182158595044</c:v>
                </c:pt>
                <c:pt idx="67">
                  <c:v>11.736092568705716</c:v>
                </c:pt>
                <c:pt idx="68">
                  <c:v>11.654231253950341</c:v>
                </c:pt>
                <c:pt idx="69">
                  <c:v>11.363693017228361</c:v>
                </c:pt>
                <c:pt idx="70">
                  <c:v>11.119609094356461</c:v>
                </c:pt>
                <c:pt idx="71">
                  <c:v>10.756919941225295</c:v>
                </c:pt>
                <c:pt idx="72">
                  <c:v>10.678319162682918</c:v>
                </c:pt>
                <c:pt idx="73">
                  <c:v>10.290370805211335</c:v>
                </c:pt>
                <c:pt idx="74">
                  <c:v>9.9856536378078431</c:v>
                </c:pt>
                <c:pt idx="75">
                  <c:v>9.62412821116604</c:v>
                </c:pt>
                <c:pt idx="76">
                  <c:v>9.4768534474021475</c:v>
                </c:pt>
                <c:pt idx="77">
                  <c:v>9.0529228559837023</c:v>
                </c:pt>
                <c:pt idx="78">
                  <c:v>9.0416465158972699</c:v>
                </c:pt>
                <c:pt idx="79">
                  <c:v>8.5207805429202494</c:v>
                </c:pt>
                <c:pt idx="80">
                  <c:v>8.1861547373208321</c:v>
                </c:pt>
                <c:pt idx="81">
                  <c:v>8.0579873952585039</c:v>
                </c:pt>
                <c:pt idx="82">
                  <c:v>7.7995982299857607</c:v>
                </c:pt>
                <c:pt idx="83">
                  <c:v>7.5571417860675449</c:v>
                </c:pt>
                <c:pt idx="84">
                  <c:v>7.2604059736499744</c:v>
                </c:pt>
                <c:pt idx="85">
                  <c:v>6.9743605808926743</c:v>
                </c:pt>
                <c:pt idx="86">
                  <c:v>6.820211120408457</c:v>
                </c:pt>
                <c:pt idx="87">
                  <c:v>6.515935223007487</c:v>
                </c:pt>
                <c:pt idx="88">
                  <c:v>6.274536481018929</c:v>
                </c:pt>
                <c:pt idx="89">
                  <c:v>6.1449742245546606</c:v>
                </c:pt>
                <c:pt idx="90">
                  <c:v>6.0000374470325637</c:v>
                </c:pt>
                <c:pt idx="91">
                  <c:v>5.7908925013782486</c:v>
                </c:pt>
                <c:pt idx="92">
                  <c:v>5.660628975046115</c:v>
                </c:pt>
                <c:pt idx="93">
                  <c:v>5.5331759518857808</c:v>
                </c:pt>
                <c:pt idx="94">
                  <c:v>5.4540728941272238</c:v>
                </c:pt>
                <c:pt idx="95">
                  <c:v>5.3160084014457567</c:v>
                </c:pt>
                <c:pt idx="96">
                  <c:v>5.1897060195960361</c:v>
                </c:pt>
                <c:pt idx="97">
                  <c:v>5.0607196889413775</c:v>
                </c:pt>
                <c:pt idx="98">
                  <c:v>4.9298674384304855</c:v>
                </c:pt>
                <c:pt idx="99">
                  <c:v>4.8374696187543513</c:v>
                </c:pt>
                <c:pt idx="100">
                  <c:v>4.7658695374065267</c:v>
                </c:pt>
              </c:numCache>
            </c:numRef>
          </c:yVal>
        </c:ser>
        <c:ser>
          <c:idx val="1"/>
          <c:order val="1"/>
          <c:tx>
            <c:strRef>
              <c:f>Sheet1!$E$18</c:f>
              <c:strCache>
                <c:ptCount val="1"/>
                <c:pt idx="0">
                  <c:v>50% load reduction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Sheet1!$A$19:$A$119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Sheet1!$E$19:$E$119</c:f>
              <c:numCache>
                <c:formatCode>General</c:formatCode>
                <c:ptCount val="101"/>
                <c:pt idx="0">
                  <c:v>11.169182197600467</c:v>
                </c:pt>
                <c:pt idx="1">
                  <c:v>11.204571698768342</c:v>
                </c:pt>
                <c:pt idx="2">
                  <c:v>11.244276270725395</c:v>
                </c:pt>
                <c:pt idx="3">
                  <c:v>11.280354011444379</c:v>
                </c:pt>
                <c:pt idx="4">
                  <c:v>11.320052820719996</c:v>
                </c:pt>
                <c:pt idx="5">
                  <c:v>11.364053346968612</c:v>
                </c:pt>
                <c:pt idx="6">
                  <c:v>11.411901677733587</c:v>
                </c:pt>
                <c:pt idx="7">
                  <c:v>11.458422375344556</c:v>
                </c:pt>
                <c:pt idx="8">
                  <c:v>11.510813068018924</c:v>
                </c:pt>
                <c:pt idx="9">
                  <c:v>11.564724141003463</c:v>
                </c:pt>
                <c:pt idx="10">
                  <c:v>11.623752263743004</c:v>
                </c:pt>
                <c:pt idx="11">
                  <c:v>11.681451277050865</c:v>
                </c:pt>
                <c:pt idx="12">
                  <c:v>11.741578615141666</c:v>
                </c:pt>
                <c:pt idx="13">
                  <c:v>11.804799053303638</c:v>
                </c:pt>
                <c:pt idx="14">
                  <c:v>11.873674997867498</c:v>
                </c:pt>
                <c:pt idx="15">
                  <c:v>11.940989763569894</c:v>
                </c:pt>
                <c:pt idx="16">
                  <c:v>12.017326594283951</c:v>
                </c:pt>
                <c:pt idx="17">
                  <c:v>12.085742510306343</c:v>
                </c:pt>
                <c:pt idx="18">
                  <c:v>12.161095428054701</c:v>
                </c:pt>
                <c:pt idx="19">
                  <c:v>12.248402317070866</c:v>
                </c:pt>
                <c:pt idx="20">
                  <c:v>12.330607964283395</c:v>
                </c:pt>
                <c:pt idx="21">
                  <c:v>12.422659931892616</c:v>
                </c:pt>
                <c:pt idx="22">
                  <c:v>12.509405099815202</c:v>
                </c:pt>
                <c:pt idx="23">
                  <c:v>12.607363712844398</c:v>
                </c:pt>
                <c:pt idx="24">
                  <c:v>12.706760882763881</c:v>
                </c:pt>
                <c:pt idx="25">
                  <c:v>12.817464807126576</c:v>
                </c:pt>
                <c:pt idx="26">
                  <c:v>12.923011117854621</c:v>
                </c:pt>
                <c:pt idx="27">
                  <c:v>13.027920805581443</c:v>
                </c:pt>
                <c:pt idx="28">
                  <c:v>13.137009337286273</c:v>
                </c:pt>
                <c:pt idx="29">
                  <c:v>13.243147417155249</c:v>
                </c:pt>
                <c:pt idx="30">
                  <c:v>13.353609858856393</c:v>
                </c:pt>
                <c:pt idx="31">
                  <c:v>13.46094365553428</c:v>
                </c:pt>
                <c:pt idx="32">
                  <c:v>13.576474800493827</c:v>
                </c:pt>
                <c:pt idx="33">
                  <c:v>13.679885282583566</c:v>
                </c:pt>
                <c:pt idx="34">
                  <c:v>13.787236888542926</c:v>
                </c:pt>
                <c:pt idx="35">
                  <c:v>13.879011644958712</c:v>
                </c:pt>
                <c:pt idx="36">
                  <c:v>13.953186616215948</c:v>
                </c:pt>
                <c:pt idx="37">
                  <c:v>14.006867394999681</c:v>
                </c:pt>
                <c:pt idx="38">
                  <c:v>14.859455464219362</c:v>
                </c:pt>
                <c:pt idx="39">
                  <c:v>14.816773795258715</c:v>
                </c:pt>
                <c:pt idx="40">
                  <c:v>14.770414320501771</c:v>
                </c:pt>
                <c:pt idx="41">
                  <c:v>14.725412150396185</c:v>
                </c:pt>
                <c:pt idx="42">
                  <c:v>14.669918191628888</c:v>
                </c:pt>
                <c:pt idx="43">
                  <c:v>14.623580063704082</c:v>
                </c:pt>
                <c:pt idx="44">
                  <c:v>14.58268750730924</c:v>
                </c:pt>
                <c:pt idx="45">
                  <c:v>14.685827137706134</c:v>
                </c:pt>
                <c:pt idx="46">
                  <c:v>14.312507821433581</c:v>
                </c:pt>
                <c:pt idx="47">
                  <c:v>14.362530636486587</c:v>
                </c:pt>
                <c:pt idx="48">
                  <c:v>14.272831029883401</c:v>
                </c:pt>
                <c:pt idx="49">
                  <c:v>14.498942972986857</c:v>
                </c:pt>
                <c:pt idx="50">
                  <c:v>14.045340868992705</c:v>
                </c:pt>
                <c:pt idx="51">
                  <c:v>14.010740882538512</c:v>
                </c:pt>
                <c:pt idx="52">
                  <c:v>14.042671386676284</c:v>
                </c:pt>
                <c:pt idx="53">
                  <c:v>13.950101693910213</c:v>
                </c:pt>
                <c:pt idx="54">
                  <c:v>13.886878390906972</c:v>
                </c:pt>
                <c:pt idx="55">
                  <c:v>13.685877495298797</c:v>
                </c:pt>
                <c:pt idx="56">
                  <c:v>13.610587295937069</c:v>
                </c:pt>
                <c:pt idx="57">
                  <c:v>13.643411388131518</c:v>
                </c:pt>
                <c:pt idx="58">
                  <c:v>13.353507642785829</c:v>
                </c:pt>
                <c:pt idx="59">
                  <c:v>13.081586207882347</c:v>
                </c:pt>
                <c:pt idx="60">
                  <c:v>12.969966619679937</c:v>
                </c:pt>
                <c:pt idx="61">
                  <c:v>12.881642362149368</c:v>
                </c:pt>
                <c:pt idx="62">
                  <c:v>12.736576416759309</c:v>
                </c:pt>
                <c:pt idx="63">
                  <c:v>12.619833385310949</c:v>
                </c:pt>
                <c:pt idx="64">
                  <c:v>12.493893862699355</c:v>
                </c:pt>
                <c:pt idx="65">
                  <c:v>12.238866833971805</c:v>
                </c:pt>
                <c:pt idx="66">
                  <c:v>11.903182158595044</c:v>
                </c:pt>
                <c:pt idx="67">
                  <c:v>11.736092568705716</c:v>
                </c:pt>
                <c:pt idx="68">
                  <c:v>11.654231253950341</c:v>
                </c:pt>
                <c:pt idx="69">
                  <c:v>11.363693017228361</c:v>
                </c:pt>
                <c:pt idx="70">
                  <c:v>11.119609094356461</c:v>
                </c:pt>
                <c:pt idx="71">
                  <c:v>10.756919941225295</c:v>
                </c:pt>
                <c:pt idx="72">
                  <c:v>10.678319162682918</c:v>
                </c:pt>
                <c:pt idx="73">
                  <c:v>10.290370805211335</c:v>
                </c:pt>
                <c:pt idx="74">
                  <c:v>9.9856536378078431</c:v>
                </c:pt>
                <c:pt idx="75">
                  <c:v>9.62412821116604</c:v>
                </c:pt>
                <c:pt idx="76">
                  <c:v>9.4768534474021475</c:v>
                </c:pt>
                <c:pt idx="77">
                  <c:v>9.0529228559837023</c:v>
                </c:pt>
                <c:pt idx="78">
                  <c:v>9.0416465158972699</c:v>
                </c:pt>
                <c:pt idx="79">
                  <c:v>8.5207805429202494</c:v>
                </c:pt>
                <c:pt idx="80">
                  <c:v>8.1861547373208321</c:v>
                </c:pt>
                <c:pt idx="81">
                  <c:v>8.0579873952585039</c:v>
                </c:pt>
                <c:pt idx="82">
                  <c:v>7.7995982299857607</c:v>
                </c:pt>
                <c:pt idx="83">
                  <c:v>7.5571417860675449</c:v>
                </c:pt>
                <c:pt idx="84">
                  <c:v>7.2604059736499744</c:v>
                </c:pt>
                <c:pt idx="85">
                  <c:v>6.9743605808926743</c:v>
                </c:pt>
                <c:pt idx="86">
                  <c:v>6.820211120408457</c:v>
                </c:pt>
                <c:pt idx="87">
                  <c:v>6.515935223007487</c:v>
                </c:pt>
                <c:pt idx="88">
                  <c:v>6.274536481018929</c:v>
                </c:pt>
                <c:pt idx="89">
                  <c:v>6.1449742245546606</c:v>
                </c:pt>
                <c:pt idx="90">
                  <c:v>6.0000374470325637</c:v>
                </c:pt>
                <c:pt idx="91">
                  <c:v>5.7908925013782486</c:v>
                </c:pt>
                <c:pt idx="92">
                  <c:v>5.660628975046115</c:v>
                </c:pt>
                <c:pt idx="93">
                  <c:v>5.5331759518857808</c:v>
                </c:pt>
                <c:pt idx="94">
                  <c:v>5.4540728941272238</c:v>
                </c:pt>
                <c:pt idx="95">
                  <c:v>5.3160084014457567</c:v>
                </c:pt>
                <c:pt idx="96">
                  <c:v>5.1897060195960361</c:v>
                </c:pt>
                <c:pt idx="97">
                  <c:v>5.0607196889413775</c:v>
                </c:pt>
                <c:pt idx="98">
                  <c:v>4.9298674384304855</c:v>
                </c:pt>
                <c:pt idx="99">
                  <c:v>4.8374696187543513</c:v>
                </c:pt>
                <c:pt idx="100">
                  <c:v>4.7658695374065267</c:v>
                </c:pt>
              </c:numCache>
            </c:numRef>
          </c:yVal>
        </c:ser>
        <c:ser>
          <c:idx val="3"/>
          <c:order val="2"/>
          <c:tx>
            <c:strRef>
              <c:f>Sheet1!$F$18</c:f>
              <c:strCache>
                <c:ptCount val="1"/>
                <c:pt idx="0">
                  <c:v>100% load reduction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Sheet1!$A$19:$A$119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Sheet1!$F$19:$F$119</c:f>
              <c:numCache>
                <c:formatCode>General</c:formatCode>
                <c:ptCount val="101"/>
                <c:pt idx="0">
                  <c:v>6.3337309350864786</c:v>
                </c:pt>
                <c:pt idx="1">
                  <c:v>6.4234828981035941</c:v>
                </c:pt>
                <c:pt idx="2">
                  <c:v>6.5231003417583997</c:v>
                </c:pt>
                <c:pt idx="3">
                  <c:v>6.6176451566494077</c:v>
                </c:pt>
                <c:pt idx="4">
                  <c:v>6.7181975856107528</c:v>
                </c:pt>
                <c:pt idx="5">
                  <c:v>6.8260829815577182</c:v>
                </c:pt>
                <c:pt idx="6">
                  <c:v>6.9440848531278405</c:v>
                </c:pt>
                <c:pt idx="7">
                  <c:v>7.0593703400261276</c:v>
                </c:pt>
                <c:pt idx="8">
                  <c:v>7.18567327805878</c:v>
                </c:pt>
                <c:pt idx="9">
                  <c:v>7.3180489854326227</c:v>
                </c:pt>
                <c:pt idx="10">
                  <c:v>7.4584695217013417</c:v>
                </c:pt>
                <c:pt idx="11">
                  <c:v>7.5965040145978424</c:v>
                </c:pt>
                <c:pt idx="12">
                  <c:v>7.7427211690963835</c:v>
                </c:pt>
                <c:pt idx="13">
                  <c:v>7.8954092268930349</c:v>
                </c:pt>
                <c:pt idx="14">
                  <c:v>8.0597673725785395</c:v>
                </c:pt>
                <c:pt idx="15">
                  <c:v>8.2211421352395675</c:v>
                </c:pt>
                <c:pt idx="16">
                  <c:v>8.4003162576725607</c:v>
                </c:pt>
                <c:pt idx="17">
                  <c:v>8.5680847693670401</c:v>
                </c:pt>
                <c:pt idx="18">
                  <c:v>8.7499993972637053</c:v>
                </c:pt>
                <c:pt idx="19">
                  <c:v>8.9497388231430577</c:v>
                </c:pt>
                <c:pt idx="20">
                  <c:v>9.144289564846801</c:v>
                </c:pt>
                <c:pt idx="21">
                  <c:v>9.3570457877023863</c:v>
                </c:pt>
                <c:pt idx="22">
                  <c:v>9.5660270179412272</c:v>
                </c:pt>
                <c:pt idx="23">
                  <c:v>9.7903091218703153</c:v>
                </c:pt>
                <c:pt idx="24">
                  <c:v>10.02177114546242</c:v>
                </c:pt>
                <c:pt idx="25">
                  <c:v>10.272526941477553</c:v>
                </c:pt>
                <c:pt idx="26">
                  <c:v>10.518822139362012</c:v>
                </c:pt>
                <c:pt idx="27">
                  <c:v>10.763744771730689</c:v>
                </c:pt>
                <c:pt idx="28">
                  <c:v>11.015907050719559</c:v>
                </c:pt>
                <c:pt idx="29">
                  <c:v>11.263739622355256</c:v>
                </c:pt>
                <c:pt idx="30">
                  <c:v>11.521260614363641</c:v>
                </c:pt>
                <c:pt idx="31">
                  <c:v>11.774185552316247</c:v>
                </c:pt>
                <c:pt idx="32">
                  <c:v>12.042924453877385</c:v>
                </c:pt>
                <c:pt idx="33">
                  <c:v>12.292149357106688</c:v>
                </c:pt>
                <c:pt idx="34">
                  <c:v>12.546445184977692</c:v>
                </c:pt>
                <c:pt idx="35">
                  <c:v>12.770022668887021</c:v>
                </c:pt>
                <c:pt idx="36">
                  <c:v>12.961273349006959</c:v>
                </c:pt>
                <c:pt idx="37">
                  <c:v>13.111883939837849</c:v>
                </c:pt>
                <c:pt idx="38">
                  <c:v>14.859455464219362</c:v>
                </c:pt>
                <c:pt idx="39">
                  <c:v>14.816773795258715</c:v>
                </c:pt>
                <c:pt idx="40">
                  <c:v>14.770414320501771</c:v>
                </c:pt>
                <c:pt idx="41">
                  <c:v>14.725412150396185</c:v>
                </c:pt>
                <c:pt idx="42">
                  <c:v>14.669918191628888</c:v>
                </c:pt>
                <c:pt idx="43">
                  <c:v>14.623580063704082</c:v>
                </c:pt>
                <c:pt idx="44">
                  <c:v>14.58268750730924</c:v>
                </c:pt>
                <c:pt idx="45">
                  <c:v>14.685827137706134</c:v>
                </c:pt>
                <c:pt idx="46">
                  <c:v>14.312507821433581</c:v>
                </c:pt>
                <c:pt idx="47">
                  <c:v>14.362530636486587</c:v>
                </c:pt>
                <c:pt idx="48">
                  <c:v>14.272831029883401</c:v>
                </c:pt>
                <c:pt idx="49">
                  <c:v>14.498942972986857</c:v>
                </c:pt>
                <c:pt idx="50">
                  <c:v>14.045340868992705</c:v>
                </c:pt>
                <c:pt idx="51">
                  <c:v>14.010740882538512</c:v>
                </c:pt>
                <c:pt idx="52">
                  <c:v>14.042671386676284</c:v>
                </c:pt>
                <c:pt idx="53">
                  <c:v>13.950101693910213</c:v>
                </c:pt>
                <c:pt idx="54">
                  <c:v>13.886878390906972</c:v>
                </c:pt>
                <c:pt idx="55">
                  <c:v>13.685877495298797</c:v>
                </c:pt>
                <c:pt idx="56">
                  <c:v>13.610587295937069</c:v>
                </c:pt>
                <c:pt idx="57">
                  <c:v>13.643411388131518</c:v>
                </c:pt>
                <c:pt idx="58">
                  <c:v>13.353507642785829</c:v>
                </c:pt>
                <c:pt idx="59">
                  <c:v>13.081586207882347</c:v>
                </c:pt>
                <c:pt idx="60">
                  <c:v>12.969966619679937</c:v>
                </c:pt>
                <c:pt idx="61">
                  <c:v>12.881642362149368</c:v>
                </c:pt>
                <c:pt idx="62">
                  <c:v>12.736576416759309</c:v>
                </c:pt>
                <c:pt idx="63">
                  <c:v>12.619833385310949</c:v>
                </c:pt>
                <c:pt idx="64">
                  <c:v>12.493893862699355</c:v>
                </c:pt>
                <c:pt idx="65">
                  <c:v>12.238866833971805</c:v>
                </c:pt>
                <c:pt idx="66">
                  <c:v>11.903182158595044</c:v>
                </c:pt>
                <c:pt idx="67">
                  <c:v>11.736092568705716</c:v>
                </c:pt>
                <c:pt idx="68">
                  <c:v>11.654231253950341</c:v>
                </c:pt>
                <c:pt idx="69">
                  <c:v>11.363693017228361</c:v>
                </c:pt>
                <c:pt idx="70">
                  <c:v>11.119609094356461</c:v>
                </c:pt>
                <c:pt idx="71">
                  <c:v>10.756919941225295</c:v>
                </c:pt>
                <c:pt idx="72">
                  <c:v>10.678319162682918</c:v>
                </c:pt>
                <c:pt idx="73">
                  <c:v>10.290370805211335</c:v>
                </c:pt>
                <c:pt idx="74">
                  <c:v>9.9856536378078431</c:v>
                </c:pt>
                <c:pt idx="75">
                  <c:v>9.62412821116604</c:v>
                </c:pt>
                <c:pt idx="76">
                  <c:v>9.4768534474021475</c:v>
                </c:pt>
                <c:pt idx="77">
                  <c:v>9.0529228559837023</c:v>
                </c:pt>
                <c:pt idx="78">
                  <c:v>9.0416465158972699</c:v>
                </c:pt>
                <c:pt idx="79">
                  <c:v>8.5207805429202494</c:v>
                </c:pt>
                <c:pt idx="80">
                  <c:v>8.1861547373208321</c:v>
                </c:pt>
                <c:pt idx="81">
                  <c:v>8.0579873952585039</c:v>
                </c:pt>
                <c:pt idx="82">
                  <c:v>7.7995982299857607</c:v>
                </c:pt>
                <c:pt idx="83">
                  <c:v>7.5571417860675449</c:v>
                </c:pt>
                <c:pt idx="84">
                  <c:v>7.2604059736499744</c:v>
                </c:pt>
                <c:pt idx="85">
                  <c:v>6.9743605808926743</c:v>
                </c:pt>
                <c:pt idx="86">
                  <c:v>6.820211120408457</c:v>
                </c:pt>
                <c:pt idx="87">
                  <c:v>6.515935223007487</c:v>
                </c:pt>
                <c:pt idx="88">
                  <c:v>6.274536481018929</c:v>
                </c:pt>
                <c:pt idx="89">
                  <c:v>6.1449742245546606</c:v>
                </c:pt>
                <c:pt idx="90">
                  <c:v>6.0000374470325637</c:v>
                </c:pt>
                <c:pt idx="91">
                  <c:v>5.7908925013782486</c:v>
                </c:pt>
                <c:pt idx="92">
                  <c:v>5.660628975046115</c:v>
                </c:pt>
                <c:pt idx="93">
                  <c:v>5.5331759518857808</c:v>
                </c:pt>
                <c:pt idx="94">
                  <c:v>5.4540728941272238</c:v>
                </c:pt>
                <c:pt idx="95">
                  <c:v>5.3160084014457567</c:v>
                </c:pt>
                <c:pt idx="96">
                  <c:v>5.1897060195960361</c:v>
                </c:pt>
                <c:pt idx="97">
                  <c:v>5.0607196889413775</c:v>
                </c:pt>
                <c:pt idx="98">
                  <c:v>4.9298674384304855</c:v>
                </c:pt>
                <c:pt idx="99">
                  <c:v>4.8374696187543513</c:v>
                </c:pt>
                <c:pt idx="100">
                  <c:v>4.7658695374065267</c:v>
                </c:pt>
              </c:numCache>
            </c:numRef>
          </c:yVal>
        </c:ser>
        <c:ser>
          <c:idx val="0"/>
          <c:order val="3"/>
          <c:tx>
            <c:strRef>
              <c:f>Sheet1!$B$18</c:f>
              <c:strCache>
                <c:ptCount val="1"/>
                <c:pt idx="0">
                  <c:v>Total Flow N Loading</c:v>
                </c:pt>
              </c:strCache>
            </c:strRef>
          </c:tx>
          <c:spPr>
            <a:ln w="28575">
              <a:solidFill>
                <a:schemeClr val="bg1"/>
              </a:solidFill>
            </a:ln>
          </c:spPr>
          <c:marker>
            <c:symbol val="none"/>
          </c:marker>
          <c:xVal>
            <c:numRef>
              <c:f>Sheet1!$A$19:$A$119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Sheet1!$B$19:$B$119</c:f>
              <c:numCache>
                <c:formatCode>General</c:formatCode>
                <c:ptCount val="101"/>
                <c:pt idx="0">
                  <c:v>16.017635898313621</c:v>
                </c:pt>
                <c:pt idx="1">
                  <c:v>15.998273395782398</c:v>
                </c:pt>
                <c:pt idx="2">
                  <c:v>15.977657220315651</c:v>
                </c:pt>
                <c:pt idx="3">
                  <c:v>15.954872731519156</c:v>
                </c:pt>
                <c:pt idx="4">
                  <c:v>15.933320421454516</c:v>
                </c:pt>
                <c:pt idx="5">
                  <c:v>15.913024069483196</c:v>
                </c:pt>
                <c:pt idx="6">
                  <c:v>15.890285644097613</c:v>
                </c:pt>
                <c:pt idx="7">
                  <c:v>15.867625654809157</c:v>
                </c:pt>
                <c:pt idx="8">
                  <c:v>15.845674632384631</c:v>
                </c:pt>
                <c:pt idx="9">
                  <c:v>15.820684157224676</c:v>
                </c:pt>
                <c:pt idx="10">
                  <c:v>15.79787796227369</c:v>
                </c:pt>
                <c:pt idx="11">
                  <c:v>15.774824155663303</c:v>
                </c:pt>
                <c:pt idx="12">
                  <c:v>15.748424877696877</c:v>
                </c:pt>
                <c:pt idx="13">
                  <c:v>15.721743140291466</c:v>
                </c:pt>
                <c:pt idx="14">
                  <c:v>15.694686744653001</c:v>
                </c:pt>
                <c:pt idx="15">
                  <c:v>15.66751492884999</c:v>
                </c:pt>
                <c:pt idx="16">
                  <c:v>15.640575642658622</c:v>
                </c:pt>
                <c:pt idx="17">
                  <c:v>15.609227678407288</c:v>
                </c:pt>
                <c:pt idx="18">
                  <c:v>15.577601771503037</c:v>
                </c:pt>
                <c:pt idx="19">
                  <c:v>15.552054033472059</c:v>
                </c:pt>
                <c:pt idx="20">
                  <c:v>15.521515405958434</c:v>
                </c:pt>
                <c:pt idx="21">
                  <c:v>15.492459054049077</c:v>
                </c:pt>
                <c:pt idx="22">
                  <c:v>15.456574984227064</c:v>
                </c:pt>
                <c:pt idx="23">
                  <c:v>15.427832097122691</c:v>
                </c:pt>
                <c:pt idx="24">
                  <c:v>15.394788616254264</c:v>
                </c:pt>
                <c:pt idx="25">
                  <c:v>15.36507013559973</c:v>
                </c:pt>
                <c:pt idx="26">
                  <c:v>15.329523301365072</c:v>
                </c:pt>
                <c:pt idx="27">
                  <c:v>15.294090162452662</c:v>
                </c:pt>
                <c:pt idx="28">
                  <c:v>15.259796007161778</c:v>
                </c:pt>
                <c:pt idx="29">
                  <c:v>15.223958426252015</c:v>
                </c:pt>
                <c:pt idx="30">
                  <c:v>15.187100551845923</c:v>
                </c:pt>
                <c:pt idx="31">
                  <c:v>15.148610763244154</c:v>
                </c:pt>
                <c:pt idx="32">
                  <c:v>15.110724397710635</c:v>
                </c:pt>
                <c:pt idx="33">
                  <c:v>15.068148134509823</c:v>
                </c:pt>
                <c:pt idx="34">
                  <c:v>15.02840953034239</c:v>
                </c:pt>
                <c:pt idx="35">
                  <c:v>14.988276114633223</c:v>
                </c:pt>
                <c:pt idx="36">
                  <c:v>14.945303188805152</c:v>
                </c:pt>
                <c:pt idx="37">
                  <c:v>14.90201319454262</c:v>
                </c:pt>
                <c:pt idx="38">
                  <c:v>14.859455464219362</c:v>
                </c:pt>
                <c:pt idx="39">
                  <c:v>14.816773795258715</c:v>
                </c:pt>
                <c:pt idx="40">
                  <c:v>14.770414320501771</c:v>
                </c:pt>
                <c:pt idx="41">
                  <c:v>14.725412150396185</c:v>
                </c:pt>
                <c:pt idx="42">
                  <c:v>14.669918191628888</c:v>
                </c:pt>
                <c:pt idx="43">
                  <c:v>14.623580063704082</c:v>
                </c:pt>
                <c:pt idx="44">
                  <c:v>14.58268750730924</c:v>
                </c:pt>
                <c:pt idx="45">
                  <c:v>14.685827137706134</c:v>
                </c:pt>
                <c:pt idx="46">
                  <c:v>14.312507821433581</c:v>
                </c:pt>
                <c:pt idx="47">
                  <c:v>14.362530636486587</c:v>
                </c:pt>
                <c:pt idx="48">
                  <c:v>14.272831029883401</c:v>
                </c:pt>
                <c:pt idx="49">
                  <c:v>14.498942972986857</c:v>
                </c:pt>
                <c:pt idx="50">
                  <c:v>14.045340868992705</c:v>
                </c:pt>
                <c:pt idx="51">
                  <c:v>14.010740882538512</c:v>
                </c:pt>
                <c:pt idx="52">
                  <c:v>14.042671386676284</c:v>
                </c:pt>
                <c:pt idx="53">
                  <c:v>13.950101693910213</c:v>
                </c:pt>
                <c:pt idx="54">
                  <c:v>13.886878390906972</c:v>
                </c:pt>
                <c:pt idx="55">
                  <c:v>13.685877495298797</c:v>
                </c:pt>
                <c:pt idx="56">
                  <c:v>13.610587295937069</c:v>
                </c:pt>
                <c:pt idx="57">
                  <c:v>13.643411388131518</c:v>
                </c:pt>
                <c:pt idx="58">
                  <c:v>13.353507642785829</c:v>
                </c:pt>
                <c:pt idx="59">
                  <c:v>13.081586207882347</c:v>
                </c:pt>
                <c:pt idx="60">
                  <c:v>12.969966619679937</c:v>
                </c:pt>
                <c:pt idx="61">
                  <c:v>12.881642362149368</c:v>
                </c:pt>
                <c:pt idx="62">
                  <c:v>12.736576416759309</c:v>
                </c:pt>
                <c:pt idx="63">
                  <c:v>12.619833385310949</c:v>
                </c:pt>
                <c:pt idx="64">
                  <c:v>12.493893862699355</c:v>
                </c:pt>
                <c:pt idx="65">
                  <c:v>12.238866833971805</c:v>
                </c:pt>
                <c:pt idx="66">
                  <c:v>11.903182158595044</c:v>
                </c:pt>
                <c:pt idx="67">
                  <c:v>11.736092568705716</c:v>
                </c:pt>
                <c:pt idx="68">
                  <c:v>11.654231253950341</c:v>
                </c:pt>
                <c:pt idx="69">
                  <c:v>11.363693017228361</c:v>
                </c:pt>
                <c:pt idx="70">
                  <c:v>11.119609094356461</c:v>
                </c:pt>
                <c:pt idx="71">
                  <c:v>10.756919941225295</c:v>
                </c:pt>
                <c:pt idx="72">
                  <c:v>10.678319162682918</c:v>
                </c:pt>
                <c:pt idx="73">
                  <c:v>10.290370805211335</c:v>
                </c:pt>
                <c:pt idx="74">
                  <c:v>9.9856536378078431</c:v>
                </c:pt>
                <c:pt idx="75">
                  <c:v>9.62412821116604</c:v>
                </c:pt>
                <c:pt idx="76">
                  <c:v>9.4768534474021475</c:v>
                </c:pt>
                <c:pt idx="77">
                  <c:v>9.0529228559837023</c:v>
                </c:pt>
                <c:pt idx="78">
                  <c:v>9.0416465158972699</c:v>
                </c:pt>
                <c:pt idx="79">
                  <c:v>8.5207805429202494</c:v>
                </c:pt>
                <c:pt idx="80">
                  <c:v>8.1861547373208321</c:v>
                </c:pt>
                <c:pt idx="81">
                  <c:v>8.0579873952585039</c:v>
                </c:pt>
                <c:pt idx="82">
                  <c:v>7.7995982299857607</c:v>
                </c:pt>
                <c:pt idx="83">
                  <c:v>7.5571417860675449</c:v>
                </c:pt>
                <c:pt idx="84">
                  <c:v>7.2604059736499744</c:v>
                </c:pt>
                <c:pt idx="85">
                  <c:v>6.9743605808926743</c:v>
                </c:pt>
                <c:pt idx="86">
                  <c:v>6.820211120408457</c:v>
                </c:pt>
                <c:pt idx="87">
                  <c:v>6.515935223007487</c:v>
                </c:pt>
                <c:pt idx="88">
                  <c:v>6.274536481018929</c:v>
                </c:pt>
                <c:pt idx="89">
                  <c:v>6.1449742245546606</c:v>
                </c:pt>
                <c:pt idx="90">
                  <c:v>6.0000374470325637</c:v>
                </c:pt>
                <c:pt idx="91">
                  <c:v>5.7908925013782486</c:v>
                </c:pt>
                <c:pt idx="92">
                  <c:v>5.660628975046115</c:v>
                </c:pt>
                <c:pt idx="93">
                  <c:v>5.5331759518857808</c:v>
                </c:pt>
                <c:pt idx="94">
                  <c:v>5.4540728941272238</c:v>
                </c:pt>
                <c:pt idx="95">
                  <c:v>5.3160084014457567</c:v>
                </c:pt>
                <c:pt idx="96">
                  <c:v>5.1897060195960361</c:v>
                </c:pt>
                <c:pt idx="97">
                  <c:v>5.0607196889413775</c:v>
                </c:pt>
                <c:pt idx="98">
                  <c:v>4.9298674384304855</c:v>
                </c:pt>
                <c:pt idx="99">
                  <c:v>4.8374696187543513</c:v>
                </c:pt>
                <c:pt idx="100">
                  <c:v>4.7658695374065267</c:v>
                </c:pt>
              </c:numCache>
            </c:numRef>
          </c:yVal>
        </c:ser>
        <c:axId val="79506432"/>
        <c:axId val="80194176"/>
      </c:scatterChart>
      <c:valAx>
        <c:axId val="79506432"/>
        <c:scaling>
          <c:orientation val="minMax"/>
          <c:max val="2050"/>
          <c:min val="1980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52743915886253856"/>
              <c:y val="0.93236605913771264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80194176"/>
        <c:crosses val="autoZero"/>
        <c:crossBetween val="midCat"/>
        <c:majorUnit val="10"/>
      </c:valAx>
      <c:valAx>
        <c:axId val="80194176"/>
        <c:scaling>
          <c:orientation val="minMax"/>
          <c:max val="20"/>
          <c:min val="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>
                    <a:solidFill>
                      <a:srgbClr val="FFFF00"/>
                    </a:solidFill>
                  </a:rPr>
                  <a:t>Nitrogen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Load</a:t>
                </a:r>
              </a:p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 smtClean="0">
                    <a:solidFill>
                      <a:srgbClr val="FFFF00"/>
                    </a:solidFill>
                  </a:rPr>
                  <a:t>to </a:t>
                </a:r>
                <a:r>
                  <a:rPr lang="en-US" dirty="0">
                    <a:solidFill>
                      <a:srgbClr val="FFFF00"/>
                    </a:solidFill>
                  </a:rPr>
                  <a:t>the </a:t>
                </a:r>
                <a:r>
                  <a:rPr lang="en-US" dirty="0" smtClean="0">
                    <a:solidFill>
                      <a:srgbClr val="FFFF00"/>
                    </a:solidFill>
                  </a:rPr>
                  <a:t>Bay,</a:t>
                </a:r>
              </a:p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 smtClean="0">
                    <a:solidFill>
                      <a:srgbClr val="FFFF00"/>
                    </a:solidFill>
                  </a:rPr>
                  <a:t>in Millions</a:t>
                </a:r>
              </a:p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 smtClean="0">
                    <a:solidFill>
                      <a:srgbClr val="FFFF00"/>
                    </a:solidFill>
                  </a:rPr>
                  <a:t>of  Pounds</a:t>
                </a:r>
              </a:p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 dirty="0" smtClean="0">
                    <a:solidFill>
                      <a:srgbClr val="FFFF00"/>
                    </a:solidFill>
                  </a:rPr>
                  <a:t>per </a:t>
                </a:r>
                <a:r>
                  <a:rPr lang="en-US" dirty="0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2.7988165680473368E-2"/>
              <c:y val="0.37321770093423634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9506432"/>
        <c:crosses val="autoZero"/>
        <c:crossBetween val="midCat"/>
      </c:valAx>
      <c:spPr>
        <a:solidFill>
          <a:schemeClr val="tx1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23634114522666916"/>
          <c:y val="0.54633004790485107"/>
          <c:w val="0.26350106384630917"/>
          <c:h val="0.23387331828276711"/>
        </c:manualLayout>
      </c:layout>
      <c:spPr>
        <a:solidFill>
          <a:schemeClr val="bg1">
            <a:lumMod val="50000"/>
          </a:schemeClr>
        </a:solidFill>
        <a:ln>
          <a:solidFill>
            <a:sysClr val="window" lastClr="FFFFFF"/>
          </a:solidFill>
        </a:ln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ysClr val="windowText" lastClr="000000"/>
    </a:solidFill>
    <a:ln>
      <a:solidFill>
        <a:sysClr val="window" lastClr="FFFFFF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aseline="0">
                <a:solidFill>
                  <a:srgbClr val="FFFF00"/>
                </a:solidFill>
              </a:defRPr>
            </a:pPr>
            <a:r>
              <a:rPr lang="en-US" sz="1000" baseline="0" dirty="0" err="1">
                <a:solidFill>
                  <a:srgbClr val="FFFF00"/>
                </a:solidFill>
              </a:rPr>
              <a:t>Choptank</a:t>
            </a:r>
            <a:r>
              <a:rPr lang="en-US" sz="1000" baseline="0" dirty="0">
                <a:solidFill>
                  <a:srgbClr val="FFFF00"/>
                </a:solidFill>
              </a:rPr>
              <a:t> River near Greensboro, </a:t>
            </a:r>
            <a:r>
              <a:rPr lang="en-US" sz="1000" baseline="0" dirty="0" smtClean="0">
                <a:solidFill>
                  <a:srgbClr val="FFFF00"/>
                </a:solidFill>
              </a:rPr>
              <a:t>MD</a:t>
            </a:r>
            <a:endParaRPr lang="en-US" sz="1000" baseline="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22771907822792317"/>
          <c:y val="3.4617479575758427E-2"/>
        </c:manualLayout>
      </c:layout>
      <c:overlay val="1"/>
    </c:title>
    <c:plotArea>
      <c:layout>
        <c:manualLayout>
          <c:layoutTarget val="inner"/>
          <c:xMode val="edge"/>
          <c:yMode val="edge"/>
          <c:x val="0.21080357718597922"/>
          <c:y val="0.12378762746598611"/>
          <c:w val="0.6843973272611894"/>
          <c:h val="0.71001161723529271"/>
        </c:manualLayout>
      </c:layout>
      <c:scatterChart>
        <c:scatterStyle val="lineMarker"/>
        <c:ser>
          <c:idx val="1"/>
          <c:order val="0"/>
          <c:tx>
            <c:v>Annual Averages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ysClr val="window" lastClr="FFFFFF"/>
                </a:solidFill>
              </a:ln>
            </c:spPr>
          </c:marker>
          <c:xVal>
            <c:numRef>
              <c:f>'Choptank Plot'!$B$1:$B$156</c:f>
              <c:numCache>
                <c:formatCode>General</c:formatCode>
                <c:ptCount val="156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  <c:pt idx="101">
                  <c:v>1965</c:v>
                </c:pt>
                <c:pt idx="102">
                  <c:v>1966</c:v>
                </c:pt>
                <c:pt idx="103">
                  <c:v>1967</c:v>
                </c:pt>
                <c:pt idx="104">
                  <c:v>1968</c:v>
                </c:pt>
                <c:pt idx="105">
                  <c:v>1969</c:v>
                </c:pt>
                <c:pt idx="106">
                  <c:v>1970</c:v>
                </c:pt>
                <c:pt idx="107">
                  <c:v>1971</c:v>
                </c:pt>
                <c:pt idx="108">
                  <c:v>1972</c:v>
                </c:pt>
                <c:pt idx="109">
                  <c:v>1973</c:v>
                </c:pt>
                <c:pt idx="110">
                  <c:v>1974</c:v>
                </c:pt>
                <c:pt idx="111">
                  <c:v>1975</c:v>
                </c:pt>
                <c:pt idx="112">
                  <c:v>1976</c:v>
                </c:pt>
                <c:pt idx="113">
                  <c:v>1977</c:v>
                </c:pt>
                <c:pt idx="114">
                  <c:v>1978</c:v>
                </c:pt>
                <c:pt idx="115">
                  <c:v>1979</c:v>
                </c:pt>
                <c:pt idx="116">
                  <c:v>1980</c:v>
                </c:pt>
                <c:pt idx="117">
                  <c:v>1981</c:v>
                </c:pt>
                <c:pt idx="118">
                  <c:v>1982</c:v>
                </c:pt>
                <c:pt idx="119">
                  <c:v>1983</c:v>
                </c:pt>
                <c:pt idx="120">
                  <c:v>1984</c:v>
                </c:pt>
                <c:pt idx="121">
                  <c:v>1985</c:v>
                </c:pt>
                <c:pt idx="122">
                  <c:v>1986</c:v>
                </c:pt>
                <c:pt idx="123">
                  <c:v>1987</c:v>
                </c:pt>
                <c:pt idx="124">
                  <c:v>1988</c:v>
                </c:pt>
                <c:pt idx="125">
                  <c:v>1989</c:v>
                </c:pt>
                <c:pt idx="126">
                  <c:v>1990</c:v>
                </c:pt>
                <c:pt idx="127">
                  <c:v>1991</c:v>
                </c:pt>
                <c:pt idx="128">
                  <c:v>1992</c:v>
                </c:pt>
                <c:pt idx="129">
                  <c:v>1993</c:v>
                </c:pt>
                <c:pt idx="130">
                  <c:v>1994</c:v>
                </c:pt>
                <c:pt idx="131">
                  <c:v>1995</c:v>
                </c:pt>
                <c:pt idx="132">
                  <c:v>1996</c:v>
                </c:pt>
                <c:pt idx="133">
                  <c:v>1997</c:v>
                </c:pt>
                <c:pt idx="134">
                  <c:v>1998</c:v>
                </c:pt>
                <c:pt idx="135">
                  <c:v>1999</c:v>
                </c:pt>
                <c:pt idx="136">
                  <c:v>2000</c:v>
                </c:pt>
                <c:pt idx="137">
                  <c:v>2001</c:v>
                </c:pt>
                <c:pt idx="138">
                  <c:v>2002</c:v>
                </c:pt>
                <c:pt idx="139">
                  <c:v>2003</c:v>
                </c:pt>
                <c:pt idx="140">
                  <c:v>2004</c:v>
                </c:pt>
                <c:pt idx="141">
                  <c:v>2005</c:v>
                </c:pt>
                <c:pt idx="142">
                  <c:v>2006</c:v>
                </c:pt>
                <c:pt idx="143">
                  <c:v>2007</c:v>
                </c:pt>
                <c:pt idx="144">
                  <c:v>2008</c:v>
                </c:pt>
                <c:pt idx="145">
                  <c:v>2009</c:v>
                </c:pt>
                <c:pt idx="146">
                  <c:v>2010</c:v>
                </c:pt>
                <c:pt idx="147">
                  <c:v>2011</c:v>
                </c:pt>
                <c:pt idx="148">
                  <c:v>2012</c:v>
                </c:pt>
                <c:pt idx="149">
                  <c:v>1968</c:v>
                </c:pt>
                <c:pt idx="150">
                  <c:v>1975</c:v>
                </c:pt>
                <c:pt idx="151">
                  <c:v>1982</c:v>
                </c:pt>
                <c:pt idx="152">
                  <c:v>1989</c:v>
                </c:pt>
                <c:pt idx="153">
                  <c:v>1996</c:v>
                </c:pt>
                <c:pt idx="154">
                  <c:v>2003</c:v>
                </c:pt>
                <c:pt idx="155">
                  <c:v>2009</c:v>
                </c:pt>
              </c:numCache>
            </c:numRef>
          </c:xVal>
          <c:yVal>
            <c:numRef>
              <c:f>'Choptank Plot'!$D$1:$D$156</c:f>
              <c:numCache>
                <c:formatCode>General</c:formatCode>
                <c:ptCount val="156"/>
                <c:pt idx="101" formatCode="0.00">
                  <c:v>0.45222735042735046</c:v>
                </c:pt>
                <c:pt idx="102" formatCode="0.00">
                  <c:v>0.58745270037839681</c:v>
                </c:pt>
                <c:pt idx="103" formatCode="0.00">
                  <c:v>0.58238793103448261</c:v>
                </c:pt>
                <c:pt idx="104" formatCode="0.00">
                  <c:v>0.7029523444682807</c:v>
                </c:pt>
                <c:pt idx="105" formatCode="0.00">
                  <c:v>0.88852354874041617</c:v>
                </c:pt>
                <c:pt idx="106" formatCode="0.00">
                  <c:v>0.87688934850051714</c:v>
                </c:pt>
                <c:pt idx="107" formatCode="0.00">
                  <c:v>0.85279977246871486</c:v>
                </c:pt>
                <c:pt idx="108" formatCode="0.00">
                  <c:v>1.5461873638344228</c:v>
                </c:pt>
                <c:pt idx="109" formatCode="0.00">
                  <c:v>1.2738713745271122</c:v>
                </c:pt>
                <c:pt idx="110" formatCode="0.00">
                  <c:v>0.81793503480278429</c:v>
                </c:pt>
                <c:pt idx="111" formatCode="0.00">
                  <c:v>0.86737280296022201</c:v>
                </c:pt>
                <c:pt idx="112" formatCode="0.00">
                  <c:v>0.95244197292069643</c:v>
                </c:pt>
                <c:pt idx="113" formatCode="0.00">
                  <c:v>0.93824123900774381</c:v>
                </c:pt>
                <c:pt idx="114" formatCode="0.00">
                  <c:v>0.98512820512820509</c:v>
                </c:pt>
                <c:pt idx="115" formatCode="0.00">
                  <c:v>0.87465654952076677</c:v>
                </c:pt>
                <c:pt idx="116" formatCode="0.00">
                  <c:v>0.95705323193916358</c:v>
                </c:pt>
                <c:pt idx="117" formatCode="0.00">
                  <c:v>0.89554140127388548</c:v>
                </c:pt>
                <c:pt idx="118" formatCode="0.00">
                  <c:v>1.2858035714285716</c:v>
                </c:pt>
                <c:pt idx="119" formatCode="0.00">
                  <c:v>1.3157894736842104</c:v>
                </c:pt>
                <c:pt idx="120" formatCode="0.00">
                  <c:v>1.2055408970976254</c:v>
                </c:pt>
                <c:pt idx="121" formatCode="0.00">
                  <c:v>0.94085461689587446</c:v>
                </c:pt>
                <c:pt idx="122" formatCode="0.00">
                  <c:v>1.2027395437262356</c:v>
                </c:pt>
                <c:pt idx="123" formatCode="0.00">
                  <c:v>1.1168547285149224</c:v>
                </c:pt>
                <c:pt idx="124" formatCode="0.00">
                  <c:v>1.1505119651921683</c:v>
                </c:pt>
                <c:pt idx="125" formatCode="0.00">
                  <c:v>1.3279483232545357</c:v>
                </c:pt>
                <c:pt idx="126" formatCode="0.00">
                  <c:v>1.2129664657121324</c:v>
                </c:pt>
                <c:pt idx="127" formatCode="0.00">
                  <c:v>1.1527156644394951</c:v>
                </c:pt>
                <c:pt idx="128" formatCode="0.00">
                  <c:v>1.029181425485961</c:v>
                </c:pt>
                <c:pt idx="129" formatCode="0.00">
                  <c:v>1.4847172413793104</c:v>
                </c:pt>
                <c:pt idx="130" formatCode="0.00">
                  <c:v>1.1609886411442998</c:v>
                </c:pt>
                <c:pt idx="131" formatCode="0.00">
                  <c:v>1.1317480602464627</c:v>
                </c:pt>
                <c:pt idx="132" formatCode="0.00">
                  <c:v>1.3256025641025644</c:v>
                </c:pt>
                <c:pt idx="133" formatCode="0.00">
                  <c:v>1.4459867075664616</c:v>
                </c:pt>
                <c:pt idx="134" formatCode="0.00">
                  <c:v>1.293575725869736</c:v>
                </c:pt>
                <c:pt idx="135" formatCode="0.00">
                  <c:v>1.0509289553634027</c:v>
                </c:pt>
                <c:pt idx="136" formatCode="0.00">
                  <c:v>1.1647257900101935</c:v>
                </c:pt>
                <c:pt idx="137" formatCode="0.00">
                  <c:v>1.3793496621621617</c:v>
                </c:pt>
                <c:pt idx="138" formatCode="0.00">
                  <c:v>1.2651066686558259</c:v>
                </c:pt>
                <c:pt idx="139" formatCode="0.00">
                  <c:v>1.4518917112299463</c:v>
                </c:pt>
                <c:pt idx="140" formatCode="0.00">
                  <c:v>1.3357909300538049</c:v>
                </c:pt>
                <c:pt idx="141" formatCode="0.00">
                  <c:v>1.4173163891323401</c:v>
                </c:pt>
                <c:pt idx="142" formatCode="0.00">
                  <c:v>1.5210647181628389</c:v>
                </c:pt>
                <c:pt idx="143" formatCode="0.00">
                  <c:v>1.535719151165837</c:v>
                </c:pt>
                <c:pt idx="144" formatCode="0.00">
                  <c:v>1.4601992310380985</c:v>
                </c:pt>
                <c:pt idx="145" formatCode="0.00">
                  <c:v>1.4021351351351352</c:v>
                </c:pt>
                <c:pt idx="146" formatCode="0.00">
                  <c:v>1.4825975687779911</c:v>
                </c:pt>
                <c:pt idx="147" formatCode="0.00">
                  <c:v>1.2505297085201792</c:v>
                </c:pt>
                <c:pt idx="148" formatCode="0.00">
                  <c:v>1.43</c:v>
                </c:pt>
              </c:numCache>
            </c:numRef>
          </c:yVal>
        </c:ser>
        <c:ser>
          <c:idx val="4"/>
          <c:order val="1"/>
          <c:tx>
            <c:v>Multi-Year Averages</c:v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</c:marker>
          <c:xVal>
            <c:numRef>
              <c:f>'Choptank Plot'!$B$1:$B$156</c:f>
              <c:numCache>
                <c:formatCode>General</c:formatCode>
                <c:ptCount val="156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  <c:pt idx="101">
                  <c:v>1965</c:v>
                </c:pt>
                <c:pt idx="102">
                  <c:v>1966</c:v>
                </c:pt>
                <c:pt idx="103">
                  <c:v>1967</c:v>
                </c:pt>
                <c:pt idx="104">
                  <c:v>1968</c:v>
                </c:pt>
                <c:pt idx="105">
                  <c:v>1969</c:v>
                </c:pt>
                <c:pt idx="106">
                  <c:v>1970</c:v>
                </c:pt>
                <c:pt idx="107">
                  <c:v>1971</c:v>
                </c:pt>
                <c:pt idx="108">
                  <c:v>1972</c:v>
                </c:pt>
                <c:pt idx="109">
                  <c:v>1973</c:v>
                </c:pt>
                <c:pt idx="110">
                  <c:v>1974</c:v>
                </c:pt>
                <c:pt idx="111">
                  <c:v>1975</c:v>
                </c:pt>
                <c:pt idx="112">
                  <c:v>1976</c:v>
                </c:pt>
                <c:pt idx="113">
                  <c:v>1977</c:v>
                </c:pt>
                <c:pt idx="114">
                  <c:v>1978</c:v>
                </c:pt>
                <c:pt idx="115">
                  <c:v>1979</c:v>
                </c:pt>
                <c:pt idx="116">
                  <c:v>1980</c:v>
                </c:pt>
                <c:pt idx="117">
                  <c:v>1981</c:v>
                </c:pt>
                <c:pt idx="118">
                  <c:v>1982</c:v>
                </c:pt>
                <c:pt idx="119">
                  <c:v>1983</c:v>
                </c:pt>
                <c:pt idx="120">
                  <c:v>1984</c:v>
                </c:pt>
                <c:pt idx="121">
                  <c:v>1985</c:v>
                </c:pt>
                <c:pt idx="122">
                  <c:v>1986</c:v>
                </c:pt>
                <c:pt idx="123">
                  <c:v>1987</c:v>
                </c:pt>
                <c:pt idx="124">
                  <c:v>1988</c:v>
                </c:pt>
                <c:pt idx="125">
                  <c:v>1989</c:v>
                </c:pt>
                <c:pt idx="126">
                  <c:v>1990</c:v>
                </c:pt>
                <c:pt idx="127">
                  <c:v>1991</c:v>
                </c:pt>
                <c:pt idx="128">
                  <c:v>1992</c:v>
                </c:pt>
                <c:pt idx="129">
                  <c:v>1993</c:v>
                </c:pt>
                <c:pt idx="130">
                  <c:v>1994</c:v>
                </c:pt>
                <c:pt idx="131">
                  <c:v>1995</c:v>
                </c:pt>
                <c:pt idx="132">
                  <c:v>1996</c:v>
                </c:pt>
                <c:pt idx="133">
                  <c:v>1997</c:v>
                </c:pt>
                <c:pt idx="134">
                  <c:v>1998</c:v>
                </c:pt>
                <c:pt idx="135">
                  <c:v>1999</c:v>
                </c:pt>
                <c:pt idx="136">
                  <c:v>2000</c:v>
                </c:pt>
                <c:pt idx="137">
                  <c:v>2001</c:v>
                </c:pt>
                <c:pt idx="138">
                  <c:v>2002</c:v>
                </c:pt>
                <c:pt idx="139">
                  <c:v>2003</c:v>
                </c:pt>
                <c:pt idx="140">
                  <c:v>2004</c:v>
                </c:pt>
                <c:pt idx="141">
                  <c:v>2005</c:v>
                </c:pt>
                <c:pt idx="142">
                  <c:v>2006</c:v>
                </c:pt>
                <c:pt idx="143">
                  <c:v>2007</c:v>
                </c:pt>
                <c:pt idx="144">
                  <c:v>2008</c:v>
                </c:pt>
                <c:pt idx="145">
                  <c:v>2009</c:v>
                </c:pt>
                <c:pt idx="146">
                  <c:v>2010</c:v>
                </c:pt>
                <c:pt idx="147">
                  <c:v>2011</c:v>
                </c:pt>
                <c:pt idx="148">
                  <c:v>2012</c:v>
                </c:pt>
                <c:pt idx="149">
                  <c:v>1968</c:v>
                </c:pt>
                <c:pt idx="150">
                  <c:v>1975</c:v>
                </c:pt>
                <c:pt idx="151">
                  <c:v>1982</c:v>
                </c:pt>
                <c:pt idx="152">
                  <c:v>1989</c:v>
                </c:pt>
                <c:pt idx="153">
                  <c:v>1996</c:v>
                </c:pt>
                <c:pt idx="154">
                  <c:v>2003</c:v>
                </c:pt>
                <c:pt idx="155">
                  <c:v>2009</c:v>
                </c:pt>
              </c:numCache>
            </c:numRef>
          </c:xVal>
          <c:yVal>
            <c:numRef>
              <c:f>'Choptank Plot'!$F$1:$F$156</c:f>
              <c:numCache>
                <c:formatCode>General</c:formatCode>
                <c:ptCount val="156"/>
                <c:pt idx="149" formatCode="0.00">
                  <c:v>0.73548951459992418</c:v>
                </c:pt>
                <c:pt idx="150" formatCode="0.00">
                  <c:v>1.0518779824432829</c:v>
                </c:pt>
                <c:pt idx="151" formatCode="0.00">
                  <c:v>0.99289130434782602</c:v>
                </c:pt>
                <c:pt idx="152" formatCode="0.00">
                  <c:v>1.201948891680876</c:v>
                </c:pt>
                <c:pt idx="153" formatCode="0.00">
                  <c:v>1.2057084086448355</c:v>
                </c:pt>
                <c:pt idx="154" formatCode="0.00">
                  <c:v>1.3720435556156105</c:v>
                </c:pt>
                <c:pt idx="155" formatCode="0.00">
                  <c:v>1.4349865213428235</c:v>
                </c:pt>
              </c:numCache>
            </c:numRef>
          </c:yVal>
        </c:ser>
        <c:axId val="79486336"/>
        <c:axId val="79497088"/>
      </c:scatterChart>
      <c:valAx>
        <c:axId val="79486336"/>
        <c:scaling>
          <c:orientation val="minMax"/>
          <c:max val="2020"/>
          <c:min val="1950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aseline="0">
                    <a:solidFill>
                      <a:srgbClr val="FFFF00"/>
                    </a:solidFill>
                  </a:defRPr>
                </a:pPr>
                <a:r>
                  <a:rPr lang="en-US" sz="1000" baseline="0" dirty="0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6400612191571172"/>
              <c:y val="0.908525545427737"/>
            </c:manualLayout>
          </c:layout>
        </c:title>
        <c:numFmt formatCode="0" sourceLinked="0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000" b="1" baseline="0">
                <a:solidFill>
                  <a:schemeClr val="bg1"/>
                </a:solidFill>
              </a:defRPr>
            </a:pPr>
            <a:endParaRPr lang="en-US"/>
          </a:p>
        </c:txPr>
        <c:crossAx val="79497088"/>
        <c:crosses val="autoZero"/>
        <c:crossBetween val="midCat"/>
        <c:majorUnit val="10"/>
        <c:minorUnit val="5"/>
      </c:valAx>
      <c:valAx>
        <c:axId val="79497088"/>
        <c:scaling>
          <c:orientation val="minMax"/>
          <c:max val="2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aseline="0">
                    <a:solidFill>
                      <a:srgbClr val="FFFF00"/>
                    </a:solidFill>
                  </a:defRPr>
                </a:pPr>
                <a:r>
                  <a:rPr lang="en-US" sz="1000" baseline="0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3.9719915710412577E-2"/>
              <c:y val="0.27021215647484881"/>
            </c:manualLayout>
          </c:layout>
        </c:title>
        <c:numFmt formatCode="#,##0.0" sourceLinked="0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000" b="1" baseline="0">
                <a:solidFill>
                  <a:schemeClr val="bg1"/>
                </a:solidFill>
              </a:defRPr>
            </a:pPr>
            <a:endParaRPr lang="en-US"/>
          </a:p>
        </c:txPr>
        <c:crossAx val="79486336"/>
        <c:crosses val="autoZero"/>
        <c:crossBetween val="midCat"/>
        <c:majorUnit val="0.2"/>
      </c:valAx>
      <c:spPr>
        <a:solidFill>
          <a:schemeClr val="tx1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42912812472781131"/>
          <c:y val="0.61193178629347933"/>
          <c:w val="0.39645476377119976"/>
          <c:h val="0.1690257451040377"/>
        </c:manualLayout>
      </c:layout>
      <c:spPr>
        <a:solidFill>
          <a:schemeClr val="bg2">
            <a:lumMod val="50000"/>
          </a:schemeClr>
        </a:solidFill>
        <a:ln w="19050">
          <a:solidFill>
            <a:schemeClr val="bg1"/>
          </a:solidFill>
        </a:ln>
      </c:spPr>
      <c:txPr>
        <a:bodyPr/>
        <a:lstStyle/>
        <a:p>
          <a:pPr>
            <a:defRPr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>
                <a:solidFill>
                  <a:srgbClr val="FFFF00"/>
                </a:solidFill>
              </a:defRPr>
            </a:pPr>
            <a:r>
              <a:rPr lang="en-US" sz="1000" dirty="0">
                <a:solidFill>
                  <a:srgbClr val="FFFF00"/>
                </a:solidFill>
              </a:rPr>
              <a:t>Morgan Creek near </a:t>
            </a:r>
            <a:r>
              <a:rPr lang="en-US" sz="1000" dirty="0" err="1">
                <a:solidFill>
                  <a:srgbClr val="FFFF00"/>
                </a:solidFill>
              </a:rPr>
              <a:t>Kennedyville</a:t>
            </a:r>
            <a:r>
              <a:rPr lang="en-US" sz="1000" dirty="0">
                <a:solidFill>
                  <a:srgbClr val="FFFF00"/>
                </a:solidFill>
              </a:rPr>
              <a:t>, MD</a:t>
            </a:r>
          </a:p>
        </c:rich>
      </c:tx>
      <c:layout>
        <c:manualLayout>
          <c:xMode val="edge"/>
          <c:yMode val="edge"/>
          <c:x val="0.24137281911223096"/>
          <c:y val="3.6219462951746419E-2"/>
        </c:manualLayout>
      </c:layout>
      <c:overlay val="1"/>
    </c:title>
    <c:plotArea>
      <c:layout>
        <c:manualLayout>
          <c:layoutTarget val="inner"/>
          <c:xMode val="edge"/>
          <c:yMode val="edge"/>
          <c:x val="0.19333446139772473"/>
          <c:y val="0.11850225452587659"/>
          <c:w val="0.71928636581074878"/>
          <c:h val="0.72591571336601868"/>
        </c:manualLayout>
      </c:layout>
      <c:scatterChart>
        <c:scatterStyle val="lineMarker"/>
        <c:ser>
          <c:idx val="1"/>
          <c:order val="0"/>
          <c:tx>
            <c:strRef>
              <c:f>'Morgan Creek Plot'!$C$1</c:f>
              <c:strCache>
                <c:ptCount val="1"/>
                <c:pt idx="0">
                  <c:v>Yearly Averages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rgbClr val="FFFFFF"/>
                </a:solidFill>
              </a:ln>
            </c:spPr>
          </c:marker>
          <c:xVal>
            <c:numRef>
              <c:f>'Morgan Creek Plot'!$A$2:$A$77</c:f>
              <c:numCache>
                <c:formatCode>General</c:formatCode>
                <c:ptCount val="7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1991</c:v>
                </c:pt>
                <c:pt idx="72">
                  <c:v>1998</c:v>
                </c:pt>
                <c:pt idx="73">
                  <c:v>2002</c:v>
                </c:pt>
                <c:pt idx="74">
                  <c:v>2003</c:v>
                </c:pt>
                <c:pt idx="75">
                  <c:v>2004</c:v>
                </c:pt>
              </c:numCache>
            </c:numRef>
          </c:xVal>
          <c:yVal>
            <c:numRef>
              <c:f>'Morgan Creek Plot'!$C$2:$C$77</c:f>
              <c:numCache>
                <c:formatCode>General</c:formatCode>
                <c:ptCount val="76"/>
                <c:pt idx="63" formatCode="0.00">
                  <c:v>1.5417613636363634</c:v>
                </c:pt>
                <c:pt idx="64" formatCode="0.00">
                  <c:v>1.4839097744360898</c:v>
                </c:pt>
                <c:pt idx="65" formatCode="0.00">
                  <c:v>1.7528822055137843</c:v>
                </c:pt>
                <c:pt idx="66" formatCode="0.00">
                  <c:v>1.6119354838709672</c:v>
                </c:pt>
                <c:pt idx="67" formatCode="0.00">
                  <c:v>1.5508298755186722</c:v>
                </c:pt>
                <c:pt idx="68" formatCode="0.00">
                  <c:v>1.4167381974248925</c:v>
                </c:pt>
                <c:pt idx="69" formatCode="0.00">
                  <c:v>1.693227792436236</c:v>
                </c:pt>
                <c:pt idx="70" formatCode="0.00">
                  <c:v>2.0376991150442474</c:v>
                </c:pt>
                <c:pt idx="71" formatCode="0.00">
                  <c:v>2.4299999999999997</c:v>
                </c:pt>
                <c:pt idx="72" formatCode="0.00">
                  <c:v>3.08</c:v>
                </c:pt>
                <c:pt idx="73" formatCode="0.00">
                  <c:v>2.1725822253324005</c:v>
                </c:pt>
                <c:pt idx="74" formatCode="0.00">
                  <c:v>2.3358616130453944</c:v>
                </c:pt>
                <c:pt idx="75" formatCode="0.00">
                  <c:v>3.3413333333333335</c:v>
                </c:pt>
              </c:numCache>
            </c:numRef>
          </c:yVal>
        </c:ser>
        <c:ser>
          <c:idx val="2"/>
          <c:order val="1"/>
          <c:tx>
            <c:strRef>
              <c:f>'Morgan Creek Plot'!$D$1</c:f>
              <c:strCache>
                <c:ptCount val="1"/>
                <c:pt idx="0">
                  <c:v>Multi-Year Averages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chemeClr val="bg1"/>
                </a:solidFill>
              </a:ln>
            </c:spPr>
          </c:marker>
          <c:xVal>
            <c:numRef>
              <c:f>'Morgan Creek Plot'!$A$78:$A$80</c:f>
              <c:numCache>
                <c:formatCode>General</c:formatCode>
                <c:ptCount val="3"/>
                <c:pt idx="0">
                  <c:v>1976.5</c:v>
                </c:pt>
                <c:pt idx="1">
                  <c:v>1991</c:v>
                </c:pt>
                <c:pt idx="2">
                  <c:v>2002</c:v>
                </c:pt>
              </c:numCache>
            </c:numRef>
          </c:xVal>
          <c:yVal>
            <c:numRef>
              <c:f>'Morgan Creek Plot'!$D$78:$D$80</c:f>
              <c:numCache>
                <c:formatCode>0.00</c:formatCode>
                <c:ptCount val="3"/>
                <c:pt idx="0">
                  <c:v>1.6500000000000001</c:v>
                </c:pt>
                <c:pt idx="1">
                  <c:v>2.268010471204188</c:v>
                </c:pt>
                <c:pt idx="2">
                  <c:v>2.5099999999999998</c:v>
                </c:pt>
              </c:numCache>
            </c:numRef>
          </c:yVal>
        </c:ser>
        <c:axId val="80029568"/>
        <c:axId val="80044416"/>
      </c:scatterChart>
      <c:valAx>
        <c:axId val="80029568"/>
        <c:scaling>
          <c:orientation val="minMax"/>
          <c:max val="2020"/>
          <c:min val="1950"/>
        </c:scaling>
        <c:axPos val="b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aseline="0">
                    <a:solidFill>
                      <a:srgbClr val="FFFF00"/>
                    </a:solidFill>
                  </a:defRPr>
                </a:pPr>
                <a:r>
                  <a:rPr lang="en-US" sz="1000" baseline="0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en-US"/>
          </a:p>
        </c:txPr>
        <c:crossAx val="80044416"/>
        <c:crosses val="autoZero"/>
        <c:crossBetween val="midCat"/>
        <c:majorUnit val="10"/>
      </c:valAx>
      <c:valAx>
        <c:axId val="80044416"/>
        <c:scaling>
          <c:orientation val="minMax"/>
          <c:max val="4"/>
          <c:min val="0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solidFill>
                      <a:srgbClr val="FFFF00"/>
                    </a:solidFill>
                  </a:defRPr>
                </a:pPr>
                <a:r>
                  <a:rPr lang="en-US" sz="1000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3.2017375716827653E-2"/>
              <c:y val="0.23174237835655159"/>
            </c:manualLayout>
          </c:layout>
        </c:title>
        <c:numFmt formatCode="#,##0.0" sourceLinked="0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000" baseline="0">
                <a:solidFill>
                  <a:schemeClr val="bg1"/>
                </a:solidFill>
              </a:defRPr>
            </a:pPr>
            <a:endParaRPr lang="en-US"/>
          </a:p>
        </c:txPr>
        <c:crossAx val="80029568"/>
        <c:crosses val="autoZero"/>
        <c:crossBetween val="midCat"/>
        <c:majorUnit val="0.4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43159170766916338"/>
          <c:y val="0.65303755299818311"/>
          <c:w val="0.41125958083594866"/>
          <c:h val="0.15699205868497212"/>
        </c:manualLayout>
      </c:layout>
      <c:spPr>
        <a:solidFill>
          <a:schemeClr val="tx1">
            <a:lumMod val="75000"/>
            <a:lumOff val="25000"/>
          </a:schemeClr>
        </a:solidFill>
        <a:ln w="19050">
          <a:solidFill>
            <a:schemeClr val="bg1"/>
          </a:solidFill>
        </a:ln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>
                <a:solidFill>
                  <a:srgbClr val="FFFF00"/>
                </a:solidFill>
              </a:defRPr>
            </a:pPr>
            <a:r>
              <a:rPr lang="en-US" sz="1000">
                <a:solidFill>
                  <a:srgbClr val="FFFF00"/>
                </a:solidFill>
              </a:rPr>
              <a:t>Choptank River near Greensboro, MD</a:t>
            </a:r>
          </a:p>
        </c:rich>
      </c:tx>
      <c:layout>
        <c:manualLayout>
          <c:xMode val="edge"/>
          <c:yMode val="edge"/>
          <c:x val="0.21064858019887839"/>
          <c:y val="3.7860393665063545E-2"/>
        </c:manualLayout>
      </c:layout>
    </c:title>
    <c:plotArea>
      <c:layout>
        <c:manualLayout>
          <c:layoutTarget val="inner"/>
          <c:xMode val="edge"/>
          <c:yMode val="edge"/>
          <c:x val="0.16892415165661545"/>
          <c:y val="0.12277062928109604"/>
          <c:w val="0.72863390167832132"/>
          <c:h val="0.73951416485697208"/>
        </c:manualLayout>
      </c:layout>
      <c:scatterChart>
        <c:scatterStyle val="lineMarker"/>
        <c:ser>
          <c:idx val="0"/>
          <c:order val="0"/>
          <c:tx>
            <c:strRef>
              <c:f>'Choptank 2000s'!$C$1</c:f>
              <c:strCache>
                <c:ptCount val="1"/>
                <c:pt idx="0">
                  <c:v>1.40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FFFF00"/>
              </a:solidFill>
              <a:ln>
                <a:solidFill>
                  <a:srgbClr val="FFFFFF"/>
                </a:solidFill>
              </a:ln>
            </c:spPr>
          </c:marker>
          <c:xVal>
            <c:numRef>
              <c:f>'Choptank 2000s'!$B$2:$B$252</c:f>
              <c:numCache>
                <c:formatCode>0</c:formatCode>
                <c:ptCount val="251"/>
                <c:pt idx="0">
                  <c:v>62</c:v>
                </c:pt>
                <c:pt idx="1">
                  <c:v>64</c:v>
                </c:pt>
                <c:pt idx="2">
                  <c:v>72</c:v>
                </c:pt>
                <c:pt idx="3">
                  <c:v>74</c:v>
                </c:pt>
                <c:pt idx="4">
                  <c:v>95</c:v>
                </c:pt>
                <c:pt idx="5">
                  <c:v>127</c:v>
                </c:pt>
                <c:pt idx="6">
                  <c:v>146</c:v>
                </c:pt>
                <c:pt idx="7">
                  <c:v>146</c:v>
                </c:pt>
                <c:pt idx="8">
                  <c:v>148</c:v>
                </c:pt>
                <c:pt idx="9">
                  <c:v>353</c:v>
                </c:pt>
                <c:pt idx="10">
                  <c:v>376</c:v>
                </c:pt>
                <c:pt idx="11">
                  <c:v>406</c:v>
                </c:pt>
                <c:pt idx="12">
                  <c:v>589</c:v>
                </c:pt>
                <c:pt idx="13">
                  <c:v>681</c:v>
                </c:pt>
                <c:pt idx="14">
                  <c:v>867</c:v>
                </c:pt>
                <c:pt idx="15">
                  <c:v>1640</c:v>
                </c:pt>
                <c:pt idx="16">
                  <c:v>19</c:v>
                </c:pt>
                <c:pt idx="17">
                  <c:v>21</c:v>
                </c:pt>
                <c:pt idx="18">
                  <c:v>26</c:v>
                </c:pt>
                <c:pt idx="19">
                  <c:v>27</c:v>
                </c:pt>
                <c:pt idx="20">
                  <c:v>65</c:v>
                </c:pt>
                <c:pt idx="21">
                  <c:v>91</c:v>
                </c:pt>
                <c:pt idx="22">
                  <c:v>106</c:v>
                </c:pt>
                <c:pt idx="23">
                  <c:v>140</c:v>
                </c:pt>
                <c:pt idx="24">
                  <c:v>175</c:v>
                </c:pt>
                <c:pt idx="25">
                  <c:v>225</c:v>
                </c:pt>
                <c:pt idx="26">
                  <c:v>289</c:v>
                </c:pt>
                <c:pt idx="27">
                  <c:v>413</c:v>
                </c:pt>
                <c:pt idx="28">
                  <c:v>604</c:v>
                </c:pt>
                <c:pt idx="29">
                  <c:v>2090</c:v>
                </c:pt>
                <c:pt idx="30">
                  <c:v>4450</c:v>
                </c:pt>
                <c:pt idx="31">
                  <c:v>7.6</c:v>
                </c:pt>
                <c:pt idx="32">
                  <c:v>13</c:v>
                </c:pt>
                <c:pt idx="33">
                  <c:v>18</c:v>
                </c:pt>
                <c:pt idx="34">
                  <c:v>20</c:v>
                </c:pt>
                <c:pt idx="35">
                  <c:v>30</c:v>
                </c:pt>
                <c:pt idx="36">
                  <c:v>30</c:v>
                </c:pt>
                <c:pt idx="37">
                  <c:v>32</c:v>
                </c:pt>
                <c:pt idx="38">
                  <c:v>37</c:v>
                </c:pt>
                <c:pt idx="39">
                  <c:v>41</c:v>
                </c:pt>
                <c:pt idx="40">
                  <c:v>50</c:v>
                </c:pt>
                <c:pt idx="41">
                  <c:v>77</c:v>
                </c:pt>
                <c:pt idx="42">
                  <c:v>97</c:v>
                </c:pt>
                <c:pt idx="43">
                  <c:v>111</c:v>
                </c:pt>
                <c:pt idx="44">
                  <c:v>145</c:v>
                </c:pt>
                <c:pt idx="45">
                  <c:v>147</c:v>
                </c:pt>
                <c:pt idx="46">
                  <c:v>228</c:v>
                </c:pt>
                <c:pt idx="47">
                  <c:v>257</c:v>
                </c:pt>
                <c:pt idx="48">
                  <c:v>337</c:v>
                </c:pt>
                <c:pt idx="49">
                  <c:v>439</c:v>
                </c:pt>
                <c:pt idx="50">
                  <c:v>608</c:v>
                </c:pt>
                <c:pt idx="51">
                  <c:v>85</c:v>
                </c:pt>
                <c:pt idx="52">
                  <c:v>85</c:v>
                </c:pt>
                <c:pt idx="53">
                  <c:v>88</c:v>
                </c:pt>
                <c:pt idx="54">
                  <c:v>128</c:v>
                </c:pt>
                <c:pt idx="55">
                  <c:v>187</c:v>
                </c:pt>
                <c:pt idx="56">
                  <c:v>213</c:v>
                </c:pt>
                <c:pt idx="57">
                  <c:v>216</c:v>
                </c:pt>
                <c:pt idx="58">
                  <c:v>247</c:v>
                </c:pt>
                <c:pt idx="59">
                  <c:v>247</c:v>
                </c:pt>
                <c:pt idx="60">
                  <c:v>304</c:v>
                </c:pt>
                <c:pt idx="61">
                  <c:v>340</c:v>
                </c:pt>
                <c:pt idx="62">
                  <c:v>514</c:v>
                </c:pt>
                <c:pt idx="63">
                  <c:v>621</c:v>
                </c:pt>
                <c:pt idx="64">
                  <c:v>777</c:v>
                </c:pt>
                <c:pt idx="65">
                  <c:v>1120</c:v>
                </c:pt>
                <c:pt idx="66">
                  <c:v>1200</c:v>
                </c:pt>
                <c:pt idx="67">
                  <c:v>1460</c:v>
                </c:pt>
                <c:pt idx="68">
                  <c:v>2900</c:v>
                </c:pt>
                <c:pt idx="69">
                  <c:v>21</c:v>
                </c:pt>
                <c:pt idx="70">
                  <c:v>24</c:v>
                </c:pt>
                <c:pt idx="71">
                  <c:v>29</c:v>
                </c:pt>
                <c:pt idx="72">
                  <c:v>32</c:v>
                </c:pt>
                <c:pt idx="73">
                  <c:v>43</c:v>
                </c:pt>
                <c:pt idx="74">
                  <c:v>63</c:v>
                </c:pt>
                <c:pt idx="75">
                  <c:v>90</c:v>
                </c:pt>
                <c:pt idx="76">
                  <c:v>105</c:v>
                </c:pt>
                <c:pt idx="77">
                  <c:v>135</c:v>
                </c:pt>
                <c:pt idx="78">
                  <c:v>171</c:v>
                </c:pt>
                <c:pt idx="79">
                  <c:v>182</c:v>
                </c:pt>
                <c:pt idx="80">
                  <c:v>1970</c:v>
                </c:pt>
                <c:pt idx="81">
                  <c:v>12</c:v>
                </c:pt>
                <c:pt idx="82">
                  <c:v>39</c:v>
                </c:pt>
                <c:pt idx="83">
                  <c:v>47</c:v>
                </c:pt>
                <c:pt idx="84">
                  <c:v>58</c:v>
                </c:pt>
                <c:pt idx="85">
                  <c:v>77</c:v>
                </c:pt>
                <c:pt idx="86">
                  <c:v>85</c:v>
                </c:pt>
                <c:pt idx="87">
                  <c:v>103</c:v>
                </c:pt>
                <c:pt idx="88">
                  <c:v>103</c:v>
                </c:pt>
                <c:pt idx="89">
                  <c:v>122</c:v>
                </c:pt>
                <c:pt idx="90">
                  <c:v>132</c:v>
                </c:pt>
                <c:pt idx="91">
                  <c:v>159</c:v>
                </c:pt>
                <c:pt idx="92">
                  <c:v>204</c:v>
                </c:pt>
                <c:pt idx="93">
                  <c:v>555</c:v>
                </c:pt>
                <c:pt idx="94">
                  <c:v>1120</c:v>
                </c:pt>
                <c:pt idx="95">
                  <c:v>31</c:v>
                </c:pt>
                <c:pt idx="96">
                  <c:v>34</c:v>
                </c:pt>
                <c:pt idx="97">
                  <c:v>34</c:v>
                </c:pt>
                <c:pt idx="98">
                  <c:v>44</c:v>
                </c:pt>
                <c:pt idx="99">
                  <c:v>60</c:v>
                </c:pt>
                <c:pt idx="100">
                  <c:v>64</c:v>
                </c:pt>
                <c:pt idx="101">
                  <c:v>69</c:v>
                </c:pt>
                <c:pt idx="102">
                  <c:v>105</c:v>
                </c:pt>
                <c:pt idx="103">
                  <c:v>116</c:v>
                </c:pt>
                <c:pt idx="104">
                  <c:v>135</c:v>
                </c:pt>
                <c:pt idx="105">
                  <c:v>174</c:v>
                </c:pt>
                <c:pt idx="106">
                  <c:v>177</c:v>
                </c:pt>
                <c:pt idx="107">
                  <c:v>190</c:v>
                </c:pt>
                <c:pt idx="108">
                  <c:v>204</c:v>
                </c:pt>
                <c:pt idx="109">
                  <c:v>580</c:v>
                </c:pt>
                <c:pt idx="110">
                  <c:v>598</c:v>
                </c:pt>
                <c:pt idx="111">
                  <c:v>734</c:v>
                </c:pt>
                <c:pt idx="112">
                  <c:v>1650</c:v>
                </c:pt>
                <c:pt idx="113">
                  <c:v>7.4</c:v>
                </c:pt>
                <c:pt idx="114">
                  <c:v>8</c:v>
                </c:pt>
                <c:pt idx="115">
                  <c:v>16</c:v>
                </c:pt>
                <c:pt idx="116">
                  <c:v>16</c:v>
                </c:pt>
                <c:pt idx="117">
                  <c:v>24</c:v>
                </c:pt>
                <c:pt idx="118">
                  <c:v>30</c:v>
                </c:pt>
                <c:pt idx="119">
                  <c:v>32</c:v>
                </c:pt>
                <c:pt idx="120">
                  <c:v>67</c:v>
                </c:pt>
                <c:pt idx="121">
                  <c:v>73</c:v>
                </c:pt>
                <c:pt idx="122">
                  <c:v>88</c:v>
                </c:pt>
                <c:pt idx="123">
                  <c:v>88</c:v>
                </c:pt>
                <c:pt idx="124">
                  <c:v>132</c:v>
                </c:pt>
                <c:pt idx="125">
                  <c:v>182</c:v>
                </c:pt>
                <c:pt idx="126">
                  <c:v>366</c:v>
                </c:pt>
                <c:pt idx="127">
                  <c:v>575</c:v>
                </c:pt>
                <c:pt idx="128">
                  <c:v>839</c:v>
                </c:pt>
                <c:pt idx="129">
                  <c:v>1550</c:v>
                </c:pt>
                <c:pt idx="130">
                  <c:v>4.3</c:v>
                </c:pt>
                <c:pt idx="131">
                  <c:v>11</c:v>
                </c:pt>
                <c:pt idx="132">
                  <c:v>13</c:v>
                </c:pt>
                <c:pt idx="133">
                  <c:v>16</c:v>
                </c:pt>
                <c:pt idx="134">
                  <c:v>17</c:v>
                </c:pt>
                <c:pt idx="135">
                  <c:v>20</c:v>
                </c:pt>
                <c:pt idx="136">
                  <c:v>24</c:v>
                </c:pt>
                <c:pt idx="137">
                  <c:v>32</c:v>
                </c:pt>
                <c:pt idx="138">
                  <c:v>46</c:v>
                </c:pt>
                <c:pt idx="139">
                  <c:v>54</c:v>
                </c:pt>
                <c:pt idx="140">
                  <c:v>125</c:v>
                </c:pt>
                <c:pt idx="141">
                  <c:v>138</c:v>
                </c:pt>
                <c:pt idx="142">
                  <c:v>142</c:v>
                </c:pt>
                <c:pt idx="143">
                  <c:v>216</c:v>
                </c:pt>
                <c:pt idx="144">
                  <c:v>337</c:v>
                </c:pt>
                <c:pt idx="145">
                  <c:v>426</c:v>
                </c:pt>
                <c:pt idx="146">
                  <c:v>727</c:v>
                </c:pt>
                <c:pt idx="147">
                  <c:v>1290</c:v>
                </c:pt>
                <c:pt idx="148">
                  <c:v>2240</c:v>
                </c:pt>
                <c:pt idx="149">
                  <c:v>27</c:v>
                </c:pt>
                <c:pt idx="150">
                  <c:v>57</c:v>
                </c:pt>
                <c:pt idx="151">
                  <c:v>88</c:v>
                </c:pt>
                <c:pt idx="152">
                  <c:v>88</c:v>
                </c:pt>
                <c:pt idx="153">
                  <c:v>90</c:v>
                </c:pt>
                <c:pt idx="154">
                  <c:v>97</c:v>
                </c:pt>
                <c:pt idx="155">
                  <c:v>105</c:v>
                </c:pt>
                <c:pt idx="156">
                  <c:v>128</c:v>
                </c:pt>
                <c:pt idx="157">
                  <c:v>152</c:v>
                </c:pt>
                <c:pt idx="158">
                  <c:v>185</c:v>
                </c:pt>
                <c:pt idx="159">
                  <c:v>241</c:v>
                </c:pt>
                <c:pt idx="160">
                  <c:v>316</c:v>
                </c:pt>
                <c:pt idx="161">
                  <c:v>722</c:v>
                </c:pt>
                <c:pt idx="162">
                  <c:v>815</c:v>
                </c:pt>
                <c:pt idx="163">
                  <c:v>1350</c:v>
                </c:pt>
                <c:pt idx="164">
                  <c:v>1520</c:v>
                </c:pt>
                <c:pt idx="165">
                  <c:v>1680</c:v>
                </c:pt>
                <c:pt idx="166">
                  <c:v>3410</c:v>
                </c:pt>
                <c:pt idx="167" formatCode="General">
                  <c:v>15</c:v>
                </c:pt>
                <c:pt idx="168" formatCode="General">
                  <c:v>17</c:v>
                </c:pt>
                <c:pt idx="169" formatCode="General">
                  <c:v>24</c:v>
                </c:pt>
                <c:pt idx="170" formatCode="General">
                  <c:v>44</c:v>
                </c:pt>
                <c:pt idx="171" formatCode="General">
                  <c:v>58</c:v>
                </c:pt>
                <c:pt idx="172" formatCode="General">
                  <c:v>65</c:v>
                </c:pt>
                <c:pt idx="173" formatCode="General">
                  <c:v>88</c:v>
                </c:pt>
                <c:pt idx="174" formatCode="General">
                  <c:v>171</c:v>
                </c:pt>
                <c:pt idx="175" formatCode="General">
                  <c:v>171</c:v>
                </c:pt>
                <c:pt idx="176" formatCode="General">
                  <c:v>185</c:v>
                </c:pt>
                <c:pt idx="177" formatCode="General">
                  <c:v>201</c:v>
                </c:pt>
                <c:pt idx="178" formatCode="General">
                  <c:v>257</c:v>
                </c:pt>
                <c:pt idx="179" formatCode="General">
                  <c:v>268</c:v>
                </c:pt>
                <c:pt idx="180" formatCode="General">
                  <c:v>382</c:v>
                </c:pt>
                <c:pt idx="181" formatCode="General">
                  <c:v>888</c:v>
                </c:pt>
                <c:pt idx="182" formatCode="General">
                  <c:v>1210</c:v>
                </c:pt>
                <c:pt idx="183" formatCode="General">
                  <c:v>1330</c:v>
                </c:pt>
                <c:pt idx="184" formatCode="General">
                  <c:v>7.5</c:v>
                </c:pt>
                <c:pt idx="185" formatCode="General">
                  <c:v>17</c:v>
                </c:pt>
                <c:pt idx="186" formatCode="General">
                  <c:v>68</c:v>
                </c:pt>
                <c:pt idx="187" formatCode="General">
                  <c:v>103</c:v>
                </c:pt>
                <c:pt idx="188" formatCode="General">
                  <c:v>109</c:v>
                </c:pt>
                <c:pt idx="189" formatCode="General">
                  <c:v>117</c:v>
                </c:pt>
                <c:pt idx="190" formatCode="General">
                  <c:v>149</c:v>
                </c:pt>
                <c:pt idx="191" formatCode="General">
                  <c:v>310</c:v>
                </c:pt>
                <c:pt idx="192" formatCode="General">
                  <c:v>390</c:v>
                </c:pt>
                <c:pt idx="193" formatCode="General">
                  <c:v>399</c:v>
                </c:pt>
                <c:pt idx="194" formatCode="General">
                  <c:v>462</c:v>
                </c:pt>
                <c:pt idx="195" formatCode="General">
                  <c:v>467</c:v>
                </c:pt>
                <c:pt idx="196" formatCode="General">
                  <c:v>493</c:v>
                </c:pt>
                <c:pt idx="197" formatCode="General">
                  <c:v>600</c:v>
                </c:pt>
                <c:pt idx="198" formatCode="General">
                  <c:v>753</c:v>
                </c:pt>
                <c:pt idx="199" formatCode="General">
                  <c:v>888</c:v>
                </c:pt>
                <c:pt idx="200" formatCode="General">
                  <c:v>3000</c:v>
                </c:pt>
              </c:numCache>
            </c:numRef>
          </c:xVal>
          <c:yVal>
            <c:numRef>
              <c:f>'Choptank 2000s'!$C$2:$C$252</c:f>
              <c:numCache>
                <c:formatCode>0.00</c:formatCode>
                <c:ptCount val="251"/>
                <c:pt idx="0">
                  <c:v>0.89600000000000002</c:v>
                </c:pt>
                <c:pt idx="1">
                  <c:v>1.1100000000000001</c:v>
                </c:pt>
                <c:pt idx="2">
                  <c:v>1.29</c:v>
                </c:pt>
                <c:pt idx="3">
                  <c:v>1.0900000000000001</c:v>
                </c:pt>
                <c:pt idx="4">
                  <c:v>1.58</c:v>
                </c:pt>
                <c:pt idx="5">
                  <c:v>0.68799999999999994</c:v>
                </c:pt>
                <c:pt idx="6">
                  <c:v>1.53</c:v>
                </c:pt>
                <c:pt idx="7">
                  <c:v>1.27</c:v>
                </c:pt>
                <c:pt idx="8">
                  <c:v>0.88100000000000001</c:v>
                </c:pt>
                <c:pt idx="9">
                  <c:v>0.77000000000000013</c:v>
                </c:pt>
                <c:pt idx="10">
                  <c:v>0.43200000000000005</c:v>
                </c:pt>
                <c:pt idx="11">
                  <c:v>1.37</c:v>
                </c:pt>
                <c:pt idx="12">
                  <c:v>1.24</c:v>
                </c:pt>
                <c:pt idx="13">
                  <c:v>0.49500000000000005</c:v>
                </c:pt>
                <c:pt idx="14">
                  <c:v>0.62900000000000011</c:v>
                </c:pt>
                <c:pt idx="15">
                  <c:v>0.51100000000000001</c:v>
                </c:pt>
                <c:pt idx="16">
                  <c:v>1.1599999999999997</c:v>
                </c:pt>
                <c:pt idx="17">
                  <c:v>1.37</c:v>
                </c:pt>
                <c:pt idx="18">
                  <c:v>1.5</c:v>
                </c:pt>
                <c:pt idx="19">
                  <c:v>1.5</c:v>
                </c:pt>
                <c:pt idx="20">
                  <c:v>1.54</c:v>
                </c:pt>
                <c:pt idx="21">
                  <c:v>1.23</c:v>
                </c:pt>
                <c:pt idx="22">
                  <c:v>1.8</c:v>
                </c:pt>
                <c:pt idx="23">
                  <c:v>1.4</c:v>
                </c:pt>
                <c:pt idx="24">
                  <c:v>1.23</c:v>
                </c:pt>
                <c:pt idx="25">
                  <c:v>1.34</c:v>
                </c:pt>
                <c:pt idx="26">
                  <c:v>1.34</c:v>
                </c:pt>
                <c:pt idx="27">
                  <c:v>1.35</c:v>
                </c:pt>
                <c:pt idx="28">
                  <c:v>1.22</c:v>
                </c:pt>
                <c:pt idx="29">
                  <c:v>0.57299999999999995</c:v>
                </c:pt>
                <c:pt idx="30">
                  <c:v>0.62200000000000011</c:v>
                </c:pt>
                <c:pt idx="31">
                  <c:v>1.26</c:v>
                </c:pt>
                <c:pt idx="32">
                  <c:v>1.01</c:v>
                </c:pt>
                <c:pt idx="33">
                  <c:v>1.23</c:v>
                </c:pt>
                <c:pt idx="34">
                  <c:v>1.27</c:v>
                </c:pt>
                <c:pt idx="35">
                  <c:v>1.46</c:v>
                </c:pt>
                <c:pt idx="36">
                  <c:v>1.52</c:v>
                </c:pt>
                <c:pt idx="37">
                  <c:v>1.1200000000000001</c:v>
                </c:pt>
                <c:pt idx="38">
                  <c:v>1.05</c:v>
                </c:pt>
                <c:pt idx="39">
                  <c:v>1.75</c:v>
                </c:pt>
                <c:pt idx="40">
                  <c:v>0.95800000000000007</c:v>
                </c:pt>
                <c:pt idx="41">
                  <c:v>0.71900000000000008</c:v>
                </c:pt>
                <c:pt idx="42">
                  <c:v>0.96600000000000008</c:v>
                </c:pt>
                <c:pt idx="43">
                  <c:v>1.23</c:v>
                </c:pt>
                <c:pt idx="44">
                  <c:v>2.08</c:v>
                </c:pt>
                <c:pt idx="45">
                  <c:v>0.92300000000000004</c:v>
                </c:pt>
                <c:pt idx="46">
                  <c:v>1.1599999999999997</c:v>
                </c:pt>
                <c:pt idx="47">
                  <c:v>1.3800000000000001</c:v>
                </c:pt>
                <c:pt idx="48">
                  <c:v>0.63000000000000012</c:v>
                </c:pt>
                <c:pt idx="49">
                  <c:v>0.89700000000000002</c:v>
                </c:pt>
                <c:pt idx="50">
                  <c:v>1.47</c:v>
                </c:pt>
                <c:pt idx="51">
                  <c:v>1.25</c:v>
                </c:pt>
                <c:pt idx="52">
                  <c:v>1.27</c:v>
                </c:pt>
                <c:pt idx="53">
                  <c:v>1.6</c:v>
                </c:pt>
                <c:pt idx="54">
                  <c:v>1.5</c:v>
                </c:pt>
                <c:pt idx="55">
                  <c:v>2</c:v>
                </c:pt>
                <c:pt idx="56">
                  <c:v>1.42</c:v>
                </c:pt>
                <c:pt idx="57">
                  <c:v>1.75</c:v>
                </c:pt>
                <c:pt idx="58">
                  <c:v>1.27</c:v>
                </c:pt>
                <c:pt idx="59">
                  <c:v>1.04</c:v>
                </c:pt>
                <c:pt idx="60">
                  <c:v>1.44</c:v>
                </c:pt>
                <c:pt idx="61">
                  <c:v>1.1700000000000002</c:v>
                </c:pt>
                <c:pt idx="62">
                  <c:v>0.8570000000000001</c:v>
                </c:pt>
                <c:pt idx="63">
                  <c:v>1.4</c:v>
                </c:pt>
                <c:pt idx="64">
                  <c:v>0.95800000000000007</c:v>
                </c:pt>
                <c:pt idx="65">
                  <c:v>0.82700000000000007</c:v>
                </c:pt>
                <c:pt idx="66">
                  <c:v>0.4290000000000001</c:v>
                </c:pt>
                <c:pt idx="67">
                  <c:v>0.38100000000000006</c:v>
                </c:pt>
                <c:pt idx="68">
                  <c:v>0.75000000000000011</c:v>
                </c:pt>
                <c:pt idx="69">
                  <c:v>0.93899999999999995</c:v>
                </c:pt>
                <c:pt idx="70">
                  <c:v>1.1499999999999997</c:v>
                </c:pt>
                <c:pt idx="71">
                  <c:v>1.27</c:v>
                </c:pt>
                <c:pt idx="72">
                  <c:v>1.1000000000000001</c:v>
                </c:pt>
                <c:pt idx="73">
                  <c:v>1.6500000000000001</c:v>
                </c:pt>
                <c:pt idx="74">
                  <c:v>0.97500000000000009</c:v>
                </c:pt>
                <c:pt idx="75">
                  <c:v>1.41</c:v>
                </c:pt>
                <c:pt idx="76">
                  <c:v>1.53</c:v>
                </c:pt>
                <c:pt idx="77">
                  <c:v>1.1100000000000001</c:v>
                </c:pt>
                <c:pt idx="78">
                  <c:v>1.1700000000000002</c:v>
                </c:pt>
                <c:pt idx="79">
                  <c:v>0.85500000000000009</c:v>
                </c:pt>
                <c:pt idx="80">
                  <c:v>0.7410000000000001</c:v>
                </c:pt>
                <c:pt idx="81">
                  <c:v>1.22</c:v>
                </c:pt>
                <c:pt idx="82">
                  <c:v>1.1700000000000002</c:v>
                </c:pt>
                <c:pt idx="83">
                  <c:v>1.45</c:v>
                </c:pt>
                <c:pt idx="84">
                  <c:v>1.31</c:v>
                </c:pt>
                <c:pt idx="85">
                  <c:v>1.37</c:v>
                </c:pt>
                <c:pt idx="86">
                  <c:v>1.48</c:v>
                </c:pt>
                <c:pt idx="87">
                  <c:v>1.35</c:v>
                </c:pt>
                <c:pt idx="88">
                  <c:v>0.7360000000000001</c:v>
                </c:pt>
                <c:pt idx="89">
                  <c:v>1.37</c:v>
                </c:pt>
                <c:pt idx="90">
                  <c:v>1.71</c:v>
                </c:pt>
                <c:pt idx="91">
                  <c:v>1.53</c:v>
                </c:pt>
                <c:pt idx="92">
                  <c:v>1.62</c:v>
                </c:pt>
                <c:pt idx="93">
                  <c:v>1.03</c:v>
                </c:pt>
                <c:pt idx="94">
                  <c:v>0.59799999999999998</c:v>
                </c:pt>
                <c:pt idx="95">
                  <c:v>1.75</c:v>
                </c:pt>
                <c:pt idx="96">
                  <c:v>1.32</c:v>
                </c:pt>
                <c:pt idx="97">
                  <c:v>1.5</c:v>
                </c:pt>
                <c:pt idx="98">
                  <c:v>1.31</c:v>
                </c:pt>
                <c:pt idx="99">
                  <c:v>0.95900000000000007</c:v>
                </c:pt>
                <c:pt idx="100">
                  <c:v>1.1700000000000002</c:v>
                </c:pt>
                <c:pt idx="101">
                  <c:v>1.75</c:v>
                </c:pt>
                <c:pt idx="102">
                  <c:v>1.86</c:v>
                </c:pt>
                <c:pt idx="103">
                  <c:v>2.17</c:v>
                </c:pt>
                <c:pt idx="104">
                  <c:v>1.28</c:v>
                </c:pt>
                <c:pt idx="105">
                  <c:v>1.9300000000000002</c:v>
                </c:pt>
                <c:pt idx="106">
                  <c:v>1.6900000000000002</c:v>
                </c:pt>
                <c:pt idx="107">
                  <c:v>1.25</c:v>
                </c:pt>
                <c:pt idx="108">
                  <c:v>1.1399999999999997</c:v>
                </c:pt>
                <c:pt idx="109">
                  <c:v>0.6160000000000001</c:v>
                </c:pt>
                <c:pt idx="110">
                  <c:v>1.1599999999999997</c:v>
                </c:pt>
                <c:pt idx="111">
                  <c:v>0.97000000000000008</c:v>
                </c:pt>
                <c:pt idx="112">
                  <c:v>1.1100000000000001</c:v>
                </c:pt>
                <c:pt idx="113">
                  <c:v>1.57</c:v>
                </c:pt>
                <c:pt idx="114">
                  <c:v>1.6600000000000001</c:v>
                </c:pt>
                <c:pt idx="115">
                  <c:v>1.6700000000000002</c:v>
                </c:pt>
                <c:pt idx="116">
                  <c:v>1.6500000000000001</c:v>
                </c:pt>
                <c:pt idx="117">
                  <c:v>1.45</c:v>
                </c:pt>
                <c:pt idx="118">
                  <c:v>1.42</c:v>
                </c:pt>
                <c:pt idx="119">
                  <c:v>1.06</c:v>
                </c:pt>
                <c:pt idx="120">
                  <c:v>1.28</c:v>
                </c:pt>
                <c:pt idx="121">
                  <c:v>1.33</c:v>
                </c:pt>
                <c:pt idx="122">
                  <c:v>2.3499999999999996</c:v>
                </c:pt>
                <c:pt idx="123">
                  <c:v>1.58</c:v>
                </c:pt>
                <c:pt idx="124">
                  <c:v>1.36</c:v>
                </c:pt>
                <c:pt idx="125">
                  <c:v>1.51</c:v>
                </c:pt>
                <c:pt idx="126">
                  <c:v>1.1299999999999997</c:v>
                </c:pt>
                <c:pt idx="127">
                  <c:v>1.1000000000000001</c:v>
                </c:pt>
                <c:pt idx="128">
                  <c:v>0.8630000000000001</c:v>
                </c:pt>
                <c:pt idx="129">
                  <c:v>0.55300000000000005</c:v>
                </c:pt>
                <c:pt idx="130">
                  <c:v>2.13</c:v>
                </c:pt>
                <c:pt idx="131">
                  <c:v>1.6900000000000002</c:v>
                </c:pt>
                <c:pt idx="132">
                  <c:v>1.55</c:v>
                </c:pt>
                <c:pt idx="133">
                  <c:v>1.42</c:v>
                </c:pt>
                <c:pt idx="134">
                  <c:v>1.1100000000000001</c:v>
                </c:pt>
                <c:pt idx="135">
                  <c:v>1.36</c:v>
                </c:pt>
                <c:pt idx="136">
                  <c:v>1.6400000000000001</c:v>
                </c:pt>
                <c:pt idx="137">
                  <c:v>1.61</c:v>
                </c:pt>
                <c:pt idx="138">
                  <c:v>1.74</c:v>
                </c:pt>
                <c:pt idx="139">
                  <c:v>1.26</c:v>
                </c:pt>
                <c:pt idx="140">
                  <c:v>1.24</c:v>
                </c:pt>
                <c:pt idx="141">
                  <c:v>1.58</c:v>
                </c:pt>
                <c:pt idx="142">
                  <c:v>1.58</c:v>
                </c:pt>
                <c:pt idx="143">
                  <c:v>1.3900000000000001</c:v>
                </c:pt>
                <c:pt idx="144">
                  <c:v>1.46</c:v>
                </c:pt>
                <c:pt idx="145">
                  <c:v>1.26</c:v>
                </c:pt>
                <c:pt idx="146">
                  <c:v>0.91</c:v>
                </c:pt>
                <c:pt idx="147">
                  <c:v>0.59599999999999997</c:v>
                </c:pt>
                <c:pt idx="148">
                  <c:v>0.68100000000000005</c:v>
                </c:pt>
                <c:pt idx="149">
                  <c:v>1.48</c:v>
                </c:pt>
                <c:pt idx="150">
                  <c:v>1.28</c:v>
                </c:pt>
                <c:pt idx="151">
                  <c:v>1.1700000000000002</c:v>
                </c:pt>
                <c:pt idx="152">
                  <c:v>1.55</c:v>
                </c:pt>
                <c:pt idx="153">
                  <c:v>1.53</c:v>
                </c:pt>
                <c:pt idx="154">
                  <c:v>1.86</c:v>
                </c:pt>
                <c:pt idx="155">
                  <c:v>1.2</c:v>
                </c:pt>
                <c:pt idx="156">
                  <c:v>0.95700000000000007</c:v>
                </c:pt>
                <c:pt idx="157">
                  <c:v>1.02</c:v>
                </c:pt>
                <c:pt idx="158">
                  <c:v>1.58</c:v>
                </c:pt>
                <c:pt idx="159">
                  <c:v>1.6500000000000001</c:v>
                </c:pt>
                <c:pt idx="160">
                  <c:v>0.94099999999999995</c:v>
                </c:pt>
                <c:pt idx="161">
                  <c:v>1.07</c:v>
                </c:pt>
                <c:pt idx="162">
                  <c:v>0.70600000000000007</c:v>
                </c:pt>
                <c:pt idx="163">
                  <c:v>0.56100000000000005</c:v>
                </c:pt>
                <c:pt idx="164">
                  <c:v>0.30800000000000005</c:v>
                </c:pt>
                <c:pt idx="165">
                  <c:v>0.29200000000000004</c:v>
                </c:pt>
                <c:pt idx="166">
                  <c:v>0.30700000000000005</c:v>
                </c:pt>
                <c:pt idx="167" formatCode="General">
                  <c:v>1.78</c:v>
                </c:pt>
                <c:pt idx="168" formatCode="General">
                  <c:v>1.51</c:v>
                </c:pt>
                <c:pt idx="169" formatCode="General">
                  <c:v>1.46</c:v>
                </c:pt>
                <c:pt idx="170" formatCode="General">
                  <c:v>1.43</c:v>
                </c:pt>
                <c:pt idx="171" formatCode="General">
                  <c:v>1.81</c:v>
                </c:pt>
                <c:pt idx="172" formatCode="General">
                  <c:v>1.74</c:v>
                </c:pt>
                <c:pt idx="173" formatCode="General">
                  <c:v>1.54</c:v>
                </c:pt>
                <c:pt idx="174" formatCode="General">
                  <c:v>2.4299999999999997</c:v>
                </c:pt>
                <c:pt idx="175" formatCode="General">
                  <c:v>1.02</c:v>
                </c:pt>
                <c:pt idx="176" formatCode="General">
                  <c:v>1.36</c:v>
                </c:pt>
                <c:pt idx="177" formatCode="General">
                  <c:v>1.25</c:v>
                </c:pt>
                <c:pt idx="178" formatCode="General">
                  <c:v>1.21</c:v>
                </c:pt>
                <c:pt idx="179" formatCode="General">
                  <c:v>1.6</c:v>
                </c:pt>
                <c:pt idx="180" formatCode="General">
                  <c:v>1.1299999999999997</c:v>
                </c:pt>
                <c:pt idx="181" formatCode="General">
                  <c:v>0.75000000000000011</c:v>
                </c:pt>
                <c:pt idx="182" formatCode="General">
                  <c:v>0.84000000000000008</c:v>
                </c:pt>
                <c:pt idx="183" formatCode="General">
                  <c:v>0.69000000000000006</c:v>
                </c:pt>
                <c:pt idx="184" formatCode="General">
                  <c:v>1.54</c:v>
                </c:pt>
                <c:pt idx="185" formatCode="General">
                  <c:v>1.3900000000000001</c:v>
                </c:pt>
                <c:pt idx="186" formatCode="General">
                  <c:v>1.74</c:v>
                </c:pt>
                <c:pt idx="187" formatCode="General">
                  <c:v>1.62</c:v>
                </c:pt>
                <c:pt idx="188" formatCode="General">
                  <c:v>0.52</c:v>
                </c:pt>
                <c:pt idx="189" formatCode="General">
                  <c:v>1.23</c:v>
                </c:pt>
                <c:pt idx="190" formatCode="General">
                  <c:v>0.99</c:v>
                </c:pt>
                <c:pt idx="191" formatCode="General">
                  <c:v>1.1800000000000002</c:v>
                </c:pt>
                <c:pt idx="192" formatCode="General">
                  <c:v>0.87500000000000011</c:v>
                </c:pt>
                <c:pt idx="193" formatCode="General">
                  <c:v>0.92</c:v>
                </c:pt>
                <c:pt idx="194" formatCode="General">
                  <c:v>0.97000000000000008</c:v>
                </c:pt>
                <c:pt idx="195" formatCode="General">
                  <c:v>0.78</c:v>
                </c:pt>
                <c:pt idx="196" formatCode="General">
                  <c:v>0.8</c:v>
                </c:pt>
                <c:pt idx="197" formatCode="General">
                  <c:v>0.94000000000000006</c:v>
                </c:pt>
                <c:pt idx="198" formatCode="General">
                  <c:v>0.56999999999999995</c:v>
                </c:pt>
                <c:pt idx="199" formatCode="General">
                  <c:v>1.8</c:v>
                </c:pt>
                <c:pt idx="200" formatCode="General">
                  <c:v>0.2</c:v>
                </c:pt>
              </c:numCache>
            </c:numRef>
          </c:yVal>
        </c:ser>
        <c:axId val="80064512"/>
        <c:axId val="80066816"/>
      </c:scatterChart>
      <c:valAx>
        <c:axId val="80064512"/>
        <c:scaling>
          <c:logBase val="10"/>
          <c:orientation val="minMax"/>
        </c:scaling>
        <c:axPos val="b"/>
        <c:majorGridlines/>
        <c:minorGridlines/>
        <c:title>
          <c:tx>
            <c:rich>
              <a:bodyPr/>
              <a:lstStyle/>
              <a:p>
                <a:pPr>
                  <a:defRPr sz="1000">
                    <a:solidFill>
                      <a:srgbClr val="FFFF00"/>
                    </a:solidFill>
                  </a:defRPr>
                </a:pPr>
                <a:r>
                  <a:rPr lang="en-US" sz="1000" b="1" i="0" baseline="0">
                    <a:solidFill>
                      <a:srgbClr val="FFFF00"/>
                    </a:solidFill>
                  </a:rPr>
                  <a:t>Discharge, in Cubic Feet per Second</a:t>
                </a:r>
                <a:endParaRPr lang="en-US" sz="1000">
                  <a:solidFill>
                    <a:srgbClr val="FFFF00"/>
                  </a:solidFill>
                </a:endParaRPr>
              </a:p>
            </c:rich>
          </c:tx>
          <c:layout/>
        </c:title>
        <c:numFmt formatCode="0" sourceLinked="1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80066816"/>
        <c:crossesAt val="0.1"/>
        <c:crossBetween val="midCat"/>
      </c:valAx>
      <c:valAx>
        <c:axId val="80066816"/>
        <c:scaling>
          <c:logBase val="10"/>
          <c:orientation val="minMax"/>
        </c:scaling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en-US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5.0981483419969227E-2"/>
              <c:y val="0.28539263394260761"/>
            </c:manualLayout>
          </c:layout>
        </c:title>
        <c:numFmt formatCode="0" sourceLinked="0"/>
        <c:maj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80064512"/>
        <c:crosses val="autoZero"/>
        <c:crossBetween val="midCat"/>
      </c:valAx>
      <c:spPr>
        <a:solidFill>
          <a:schemeClr val="tx1"/>
        </a:solidFill>
        <a:ln>
          <a:solidFill>
            <a:srgbClr val="FFFFFF"/>
          </a:solidFill>
        </a:ln>
      </c:spPr>
    </c:plotArea>
    <c:plotVisOnly val="1"/>
  </c:chart>
  <c:spPr>
    <a:solidFill>
      <a:schemeClr val="tx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/>
            </a:pPr>
            <a:r>
              <a:rPr lang="en-US" sz="1000">
                <a:solidFill>
                  <a:srgbClr val="FFFF00"/>
                </a:solidFill>
              </a:rPr>
              <a:t>Nanticoke River near Bridgeville, DE</a:t>
            </a:r>
          </a:p>
        </c:rich>
      </c:tx>
      <c:layout>
        <c:manualLayout>
          <c:xMode val="edge"/>
          <c:yMode val="edge"/>
          <c:x val="0.22156532090070433"/>
          <c:y val="3.6536446181989056E-2"/>
        </c:manualLayout>
      </c:layout>
      <c:overlay val="1"/>
    </c:title>
    <c:plotArea>
      <c:layout>
        <c:manualLayout>
          <c:layoutTarget val="inner"/>
          <c:xMode val="edge"/>
          <c:yMode val="edge"/>
          <c:x val="0.19697032980228574"/>
          <c:y val="0.12438173939720533"/>
          <c:w val="0.69541973175175809"/>
          <c:h val="0.69893849966771593"/>
        </c:manualLayout>
      </c:layout>
      <c:scatterChart>
        <c:scatterStyle val="lineMarker"/>
        <c:ser>
          <c:idx val="1"/>
          <c:order val="0"/>
          <c:tx>
            <c:strRef>
              <c:f>'Nanticoke Plot'!$C$1</c:f>
              <c:strCache>
                <c:ptCount val="1"/>
                <c:pt idx="0">
                  <c:v>Yearly Average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bg1"/>
              </a:solidFill>
              <a:ln>
                <a:noFill/>
              </a:ln>
            </c:spPr>
          </c:marker>
          <c:xVal>
            <c:numRef>
              <c:f>'Nanticoke Plot'!$A$2:$A$157</c:f>
              <c:numCache>
                <c:formatCode>General</c:formatCode>
                <c:ptCount val="15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1961</c:v>
                </c:pt>
                <c:pt idx="64">
                  <c:v>1962</c:v>
                </c:pt>
                <c:pt idx="65">
                  <c:v>1963</c:v>
                </c:pt>
                <c:pt idx="66">
                  <c:v>1964</c:v>
                </c:pt>
                <c:pt idx="67">
                  <c:v>1965</c:v>
                </c:pt>
                <c:pt idx="68">
                  <c:v>1966</c:v>
                </c:pt>
                <c:pt idx="69">
                  <c:v>1967</c:v>
                </c:pt>
                <c:pt idx="70">
                  <c:v>1968</c:v>
                </c:pt>
                <c:pt idx="71">
                  <c:v>1969</c:v>
                </c:pt>
                <c:pt idx="72">
                  <c:v>1970</c:v>
                </c:pt>
                <c:pt idx="73">
                  <c:v>1971</c:v>
                </c:pt>
                <c:pt idx="74">
                  <c:v>1972</c:v>
                </c:pt>
                <c:pt idx="75">
                  <c:v>1973</c:v>
                </c:pt>
                <c:pt idx="76">
                  <c:v>1974</c:v>
                </c:pt>
                <c:pt idx="77">
                  <c:v>1975</c:v>
                </c:pt>
                <c:pt idx="78">
                  <c:v>1976</c:v>
                </c:pt>
                <c:pt idx="79">
                  <c:v>1977</c:v>
                </c:pt>
                <c:pt idx="80">
                  <c:v>1978</c:v>
                </c:pt>
                <c:pt idx="81">
                  <c:v>1979</c:v>
                </c:pt>
                <c:pt idx="82">
                  <c:v>1980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1963.5</c:v>
                </c:pt>
                <c:pt idx="89">
                  <c:v>1970</c:v>
                </c:pt>
                <c:pt idx="90">
                  <c:v>1977.5</c:v>
                </c:pt>
                <c:pt idx="91">
                  <c:v>1999</c:v>
                </c:pt>
              </c:numCache>
            </c:numRef>
          </c:xVal>
          <c:yVal>
            <c:numRef>
              <c:f>'Nanticoke Plot'!$C$2:$C$157</c:f>
              <c:numCache>
                <c:formatCode>General</c:formatCode>
                <c:ptCount val="156"/>
                <c:pt idx="63" formatCode="0.00">
                  <c:v>1.1161697530864199</c:v>
                </c:pt>
                <c:pt idx="64" formatCode="0.00">
                  <c:v>1.0993009523809525</c:v>
                </c:pt>
                <c:pt idx="65" formatCode="0.00">
                  <c:v>1.7973303834808261</c:v>
                </c:pt>
                <c:pt idx="66" formatCode="0.00">
                  <c:v>1.6394277108433735</c:v>
                </c:pt>
                <c:pt idx="67" formatCode="0.00">
                  <c:v>1.5645815324165029</c:v>
                </c:pt>
                <c:pt idx="68" formatCode="0.00">
                  <c:v>1.9997223650385605</c:v>
                </c:pt>
                <c:pt idx="69" formatCode="0.00">
                  <c:v>1.8282109227871939</c:v>
                </c:pt>
                <c:pt idx="70" formatCode="0.00">
                  <c:v>1.8606765067650677</c:v>
                </c:pt>
                <c:pt idx="71" formatCode="0.00">
                  <c:v>2.3942450765864334</c:v>
                </c:pt>
                <c:pt idx="72" formatCode="0.00">
                  <c:v>2.5628481012658226</c:v>
                </c:pt>
                <c:pt idx="73" formatCode="0.00">
                  <c:v>2.8521116504854374</c:v>
                </c:pt>
                <c:pt idx="74" formatCode="0.00">
                  <c:v>2.8092814371257484</c:v>
                </c:pt>
                <c:pt idx="76" formatCode="0.00">
                  <c:v>2.2440377358490569</c:v>
                </c:pt>
                <c:pt idx="77" formatCode="0.00">
                  <c:v>2.7124999999999999</c:v>
                </c:pt>
                <c:pt idx="78" formatCode="0.00">
                  <c:v>2.7192660550458716</c:v>
                </c:pt>
                <c:pt idx="79" formatCode="0.00">
                  <c:v>3.2756302521008398</c:v>
                </c:pt>
                <c:pt idx="80" formatCode="0.00">
                  <c:v>2.8958333333333335</c:v>
                </c:pt>
                <c:pt idx="81" formatCode="0.00">
                  <c:v>3.1494117647058824</c:v>
                </c:pt>
                <c:pt idx="83" formatCode="0.00">
                  <c:v>4.0719902912621357</c:v>
                </c:pt>
                <c:pt idx="84" formatCode="0.00">
                  <c:v>4.0117712691771272</c:v>
                </c:pt>
                <c:pt idx="85" formatCode="0.00">
                  <c:v>3.9825621414913961</c:v>
                </c:pt>
                <c:pt idx="86" formatCode="0.00">
                  <c:v>4.3107029053420804</c:v>
                </c:pt>
                <c:pt idx="87" formatCode="0.00">
                  <c:v>4.2180797304884896</c:v>
                </c:pt>
              </c:numCache>
            </c:numRef>
          </c:yVal>
        </c:ser>
        <c:ser>
          <c:idx val="2"/>
          <c:order val="1"/>
          <c:tx>
            <c:strRef>
              <c:f>'Nanticoke Plot'!$D$1</c:f>
              <c:strCache>
                <c:ptCount val="1"/>
                <c:pt idx="0">
                  <c:v>Multi-Year Average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prstClr val="white"/>
                </a:solidFill>
              </a:ln>
            </c:spPr>
          </c:marker>
          <c:xVal>
            <c:numRef>
              <c:f>'Nanticoke Plot'!$A$2:$A$157</c:f>
              <c:numCache>
                <c:formatCode>General</c:formatCode>
                <c:ptCount val="156"/>
                <c:pt idx="0">
                  <c:v>2012</c:v>
                </c:pt>
                <c:pt idx="1">
                  <c:v>2011</c:v>
                </c:pt>
                <c:pt idx="2">
                  <c:v>2010</c:v>
                </c:pt>
                <c:pt idx="3">
                  <c:v>2009</c:v>
                </c:pt>
                <c:pt idx="4">
                  <c:v>2008</c:v>
                </c:pt>
                <c:pt idx="5">
                  <c:v>2007</c:v>
                </c:pt>
                <c:pt idx="6">
                  <c:v>2006</c:v>
                </c:pt>
                <c:pt idx="7">
                  <c:v>2005</c:v>
                </c:pt>
                <c:pt idx="8">
                  <c:v>2004</c:v>
                </c:pt>
                <c:pt idx="9">
                  <c:v>2003</c:v>
                </c:pt>
                <c:pt idx="10">
                  <c:v>2002</c:v>
                </c:pt>
                <c:pt idx="11">
                  <c:v>2001</c:v>
                </c:pt>
                <c:pt idx="12">
                  <c:v>2000</c:v>
                </c:pt>
                <c:pt idx="13">
                  <c:v>1999</c:v>
                </c:pt>
                <c:pt idx="14">
                  <c:v>1998</c:v>
                </c:pt>
                <c:pt idx="15">
                  <c:v>1997</c:v>
                </c:pt>
                <c:pt idx="16">
                  <c:v>1996</c:v>
                </c:pt>
                <c:pt idx="17">
                  <c:v>1995</c:v>
                </c:pt>
                <c:pt idx="18">
                  <c:v>1994</c:v>
                </c:pt>
                <c:pt idx="19">
                  <c:v>1993</c:v>
                </c:pt>
                <c:pt idx="20">
                  <c:v>1992</c:v>
                </c:pt>
                <c:pt idx="21">
                  <c:v>1991</c:v>
                </c:pt>
                <c:pt idx="22">
                  <c:v>1990</c:v>
                </c:pt>
                <c:pt idx="23">
                  <c:v>1989</c:v>
                </c:pt>
                <c:pt idx="24">
                  <c:v>1988</c:v>
                </c:pt>
                <c:pt idx="25">
                  <c:v>1987</c:v>
                </c:pt>
                <c:pt idx="26">
                  <c:v>1986</c:v>
                </c:pt>
                <c:pt idx="27">
                  <c:v>1985</c:v>
                </c:pt>
                <c:pt idx="28">
                  <c:v>1984</c:v>
                </c:pt>
                <c:pt idx="29">
                  <c:v>1983</c:v>
                </c:pt>
                <c:pt idx="30">
                  <c:v>1982</c:v>
                </c:pt>
                <c:pt idx="31">
                  <c:v>1981</c:v>
                </c:pt>
                <c:pt idx="32">
                  <c:v>1980</c:v>
                </c:pt>
                <c:pt idx="33">
                  <c:v>1979</c:v>
                </c:pt>
                <c:pt idx="34">
                  <c:v>1978</c:v>
                </c:pt>
                <c:pt idx="35">
                  <c:v>1977</c:v>
                </c:pt>
                <c:pt idx="36">
                  <c:v>1976</c:v>
                </c:pt>
                <c:pt idx="37">
                  <c:v>1975</c:v>
                </c:pt>
                <c:pt idx="38">
                  <c:v>1974</c:v>
                </c:pt>
                <c:pt idx="39">
                  <c:v>1973</c:v>
                </c:pt>
                <c:pt idx="40">
                  <c:v>1972</c:v>
                </c:pt>
                <c:pt idx="41">
                  <c:v>1971</c:v>
                </c:pt>
                <c:pt idx="42">
                  <c:v>1970</c:v>
                </c:pt>
                <c:pt idx="43">
                  <c:v>1969</c:v>
                </c:pt>
                <c:pt idx="44">
                  <c:v>1968</c:v>
                </c:pt>
                <c:pt idx="45">
                  <c:v>1967</c:v>
                </c:pt>
                <c:pt idx="46">
                  <c:v>1966</c:v>
                </c:pt>
                <c:pt idx="47">
                  <c:v>1965</c:v>
                </c:pt>
                <c:pt idx="48">
                  <c:v>1964</c:v>
                </c:pt>
                <c:pt idx="49">
                  <c:v>1963</c:v>
                </c:pt>
                <c:pt idx="50">
                  <c:v>1962</c:v>
                </c:pt>
                <c:pt idx="51">
                  <c:v>1961</c:v>
                </c:pt>
                <c:pt idx="52">
                  <c:v>1960</c:v>
                </c:pt>
                <c:pt idx="53">
                  <c:v>1959</c:v>
                </c:pt>
                <c:pt idx="54">
                  <c:v>1958</c:v>
                </c:pt>
                <c:pt idx="55">
                  <c:v>1957</c:v>
                </c:pt>
                <c:pt idx="56">
                  <c:v>1956</c:v>
                </c:pt>
                <c:pt idx="57">
                  <c:v>1955</c:v>
                </c:pt>
                <c:pt idx="58">
                  <c:v>1954</c:v>
                </c:pt>
                <c:pt idx="59">
                  <c:v>1953</c:v>
                </c:pt>
                <c:pt idx="60">
                  <c:v>1952</c:v>
                </c:pt>
                <c:pt idx="61">
                  <c:v>1951</c:v>
                </c:pt>
                <c:pt idx="62">
                  <c:v>1950</c:v>
                </c:pt>
                <c:pt idx="63">
                  <c:v>1961</c:v>
                </c:pt>
                <c:pt idx="64">
                  <c:v>1962</c:v>
                </c:pt>
                <c:pt idx="65">
                  <c:v>1963</c:v>
                </c:pt>
                <c:pt idx="66">
                  <c:v>1964</c:v>
                </c:pt>
                <c:pt idx="67">
                  <c:v>1965</c:v>
                </c:pt>
                <c:pt idx="68">
                  <c:v>1966</c:v>
                </c:pt>
                <c:pt idx="69">
                  <c:v>1967</c:v>
                </c:pt>
                <c:pt idx="70">
                  <c:v>1968</c:v>
                </c:pt>
                <c:pt idx="71">
                  <c:v>1969</c:v>
                </c:pt>
                <c:pt idx="72">
                  <c:v>1970</c:v>
                </c:pt>
                <c:pt idx="73">
                  <c:v>1971</c:v>
                </c:pt>
                <c:pt idx="74">
                  <c:v>1972</c:v>
                </c:pt>
                <c:pt idx="75">
                  <c:v>1973</c:v>
                </c:pt>
                <c:pt idx="76">
                  <c:v>1974</c:v>
                </c:pt>
                <c:pt idx="77">
                  <c:v>1975</c:v>
                </c:pt>
                <c:pt idx="78">
                  <c:v>1976</c:v>
                </c:pt>
                <c:pt idx="79">
                  <c:v>1977</c:v>
                </c:pt>
                <c:pt idx="80">
                  <c:v>1978</c:v>
                </c:pt>
                <c:pt idx="81">
                  <c:v>1979</c:v>
                </c:pt>
                <c:pt idx="82">
                  <c:v>1980</c:v>
                </c:pt>
                <c:pt idx="83">
                  <c:v>1997</c:v>
                </c:pt>
                <c:pt idx="84">
                  <c:v>1998</c:v>
                </c:pt>
                <c:pt idx="85">
                  <c:v>1999</c:v>
                </c:pt>
                <c:pt idx="86">
                  <c:v>2000</c:v>
                </c:pt>
                <c:pt idx="87">
                  <c:v>2001</c:v>
                </c:pt>
                <c:pt idx="88">
                  <c:v>1963.5</c:v>
                </c:pt>
                <c:pt idx="89">
                  <c:v>1970</c:v>
                </c:pt>
                <c:pt idx="90">
                  <c:v>1977.5</c:v>
                </c:pt>
                <c:pt idx="91">
                  <c:v>1999</c:v>
                </c:pt>
              </c:numCache>
            </c:numRef>
          </c:xVal>
          <c:yVal>
            <c:numRef>
              <c:f>'Nanticoke Plot'!$D$2:$D$157</c:f>
              <c:numCache>
                <c:formatCode>General</c:formatCode>
                <c:ptCount val="156"/>
                <c:pt idx="88" formatCode="0.00">
                  <c:v>1.55</c:v>
                </c:pt>
                <c:pt idx="89" formatCode="0.00">
                  <c:v>2.29</c:v>
                </c:pt>
                <c:pt idx="90" formatCode="0.00">
                  <c:v>2.95</c:v>
                </c:pt>
                <c:pt idx="91" formatCode="0.00">
                  <c:v>4.12</c:v>
                </c:pt>
              </c:numCache>
            </c:numRef>
          </c:yVal>
        </c:ser>
        <c:axId val="72708480"/>
        <c:axId val="72710784"/>
      </c:scatterChart>
      <c:valAx>
        <c:axId val="72708480"/>
        <c:scaling>
          <c:orientation val="minMax"/>
          <c:min val="1950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 b="1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7832739024428444"/>
              <c:y val="0.90582008389801894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en-US"/>
          </a:p>
        </c:txPr>
        <c:crossAx val="72710784"/>
        <c:crosses val="autoZero"/>
        <c:crossBetween val="midCat"/>
        <c:majorUnit val="10"/>
        <c:minorUnit val="4"/>
      </c:valAx>
      <c:valAx>
        <c:axId val="72710784"/>
        <c:scaling>
          <c:orientation val="minMax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>
                    <a:solidFill>
                      <a:srgbClr val="FFFF00"/>
                    </a:solidFill>
                  </a:defRPr>
                </a:pPr>
                <a:r>
                  <a:rPr lang="en-US" sz="1000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5.8709453427239364E-2"/>
              <c:y val="0.24344861172355942"/>
            </c:manualLayout>
          </c:layout>
        </c:title>
        <c:numFmt formatCode="0.0" sourceLinked="0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000" b="1">
                <a:solidFill>
                  <a:schemeClr val="bg1"/>
                </a:solidFill>
              </a:defRPr>
            </a:pPr>
            <a:endParaRPr lang="en-US"/>
          </a:p>
        </c:txPr>
        <c:crossAx val="72708480"/>
        <c:crosses val="autoZero"/>
        <c:crossBetween val="midCat"/>
      </c:valAx>
      <c:spPr>
        <a:solidFill>
          <a:schemeClr val="tx1"/>
        </a:solidFill>
        <a:ln>
          <a:solidFill>
            <a:sysClr val="window" lastClr="FFFFFF"/>
          </a:solidFill>
        </a:ln>
      </c:spPr>
    </c:plotArea>
    <c:legend>
      <c:legendPos val="r"/>
      <c:layout>
        <c:manualLayout>
          <c:xMode val="edge"/>
          <c:yMode val="edge"/>
          <c:x val="0.4452145516056783"/>
          <c:y val="0.60654347988358059"/>
          <c:w val="0.40204162076652794"/>
          <c:h val="0.1579837116701901"/>
        </c:manualLayout>
      </c:layout>
      <c:spPr>
        <a:solidFill>
          <a:schemeClr val="tx1">
            <a:lumMod val="65000"/>
            <a:lumOff val="35000"/>
          </a:schemeClr>
        </a:solidFill>
        <a:ln w="25400">
          <a:solidFill>
            <a:sysClr val="window" lastClr="FFFFFF"/>
          </a:solidFill>
        </a:ln>
      </c:spPr>
      <c:txPr>
        <a:bodyPr/>
        <a:lstStyle/>
        <a:p>
          <a:pPr>
            <a:defRPr sz="1000" b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Stream and Riparian Denitrification</a:t>
            </a:r>
          </a:p>
        </c:rich>
      </c:tx>
      <c:layout>
        <c:manualLayout>
          <c:xMode val="edge"/>
          <c:yMode val="edge"/>
          <c:x val="0.20352603125711541"/>
          <c:y val="3.3530574075110599E-2"/>
        </c:manualLayout>
      </c:layout>
    </c:title>
    <c:plotArea>
      <c:layout>
        <c:manualLayout>
          <c:layoutTarget val="inner"/>
          <c:xMode val="edge"/>
          <c:yMode val="edge"/>
          <c:x val="0.15691173122169683"/>
          <c:y val="0.15785375811730332"/>
          <c:w val="0.77068522781895965"/>
          <c:h val="0.67096711680362275"/>
        </c:manualLayout>
      </c:layout>
      <c:scatterChart>
        <c:scatterStyle val="lineMarker"/>
        <c:ser>
          <c:idx val="0"/>
          <c:order val="0"/>
          <c:tx>
            <c:strRef>
              <c:f>'Table 12'!$S$17</c:f>
              <c:strCache>
                <c:ptCount val="1"/>
                <c:pt idx="0">
                  <c:v>Fraction Nitrate Remaining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'Table 12'!$R$18:$R$30</c:f>
              <c:numCache>
                <c:formatCode>0.00</c:formatCode>
                <c:ptCount val="13"/>
                <c:pt idx="0">
                  <c:v>1.128379284471841</c:v>
                </c:pt>
                <c:pt idx="1">
                  <c:v>1.5957692876009257</c:v>
                </c:pt>
                <c:pt idx="2">
                  <c:v>2.2567585689436811</c:v>
                </c:pt>
                <c:pt idx="3">
                  <c:v>2.9854109712694976</c:v>
                </c:pt>
                <c:pt idx="4">
                  <c:v>3.5682486034820826</c:v>
                </c:pt>
                <c:pt idx="5">
                  <c:v>5.0462655689632179</c:v>
                </c:pt>
                <c:pt idx="6">
                  <c:v>7.136497206964167</c:v>
                </c:pt>
                <c:pt idx="7">
                  <c:v>9.4406984208671147</c:v>
                </c:pt>
                <c:pt idx="8">
                  <c:v>11.283792844718409</c:v>
                </c:pt>
                <c:pt idx="9">
                  <c:v>15.957692876009267</c:v>
                </c:pt>
                <c:pt idx="10">
                  <c:v>22.567585689436818</c:v>
                </c:pt>
                <c:pt idx="11">
                  <c:v>29.854109712694981</c:v>
                </c:pt>
                <c:pt idx="12">
                  <c:v>35.682486034820833</c:v>
                </c:pt>
              </c:numCache>
            </c:numRef>
          </c:xVal>
          <c:yVal>
            <c:numRef>
              <c:f>'Table 12'!$S$18:$S$30</c:f>
              <c:numCache>
                <c:formatCode>0.00</c:formatCode>
                <c:ptCount val="13"/>
                <c:pt idx="0">
                  <c:v>1</c:v>
                </c:pt>
                <c:pt idx="1">
                  <c:v>0.92082569720503993</c:v>
                </c:pt>
                <c:pt idx="2">
                  <c:v>0.847919964633148</c:v>
                </c:pt>
                <c:pt idx="3">
                  <c:v>0.79329247236171807</c:v>
                </c:pt>
                <c:pt idx="4">
                  <c:v>0.76032627694018196</c:v>
                </c:pt>
                <c:pt idx="5">
                  <c:v>0.7001279740667552</c:v>
                </c:pt>
                <c:pt idx="6">
                  <c:v>0.64469582985277218</c:v>
                </c:pt>
                <c:pt idx="7">
                  <c:v>0.60316111203545719</c:v>
                </c:pt>
                <c:pt idx="8">
                  <c:v>0.57809604740571818</c:v>
                </c:pt>
                <c:pt idx="9">
                  <c:v>0.53232569590384815</c:v>
                </c:pt>
                <c:pt idx="10">
                  <c:v>0.49017918007081918</c:v>
                </c:pt>
                <c:pt idx="11">
                  <c:v>0.45859924270901903</c:v>
                </c:pt>
                <c:pt idx="12">
                  <c:v>0.43954161543782466</c:v>
                </c:pt>
              </c:numCache>
            </c:numRef>
          </c:yVal>
        </c:ser>
        <c:axId val="78939264"/>
        <c:axId val="78941184"/>
      </c:scatterChart>
      <c:valAx>
        <c:axId val="78939264"/>
        <c:scaling>
          <c:orientation val="minMax"/>
          <c:max val="31"/>
          <c:min val="1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Euivalent</a:t>
                </a:r>
                <a:r>
                  <a:rPr lang="en-US" dirty="0" smtClean="0"/>
                  <a:t> distance </a:t>
                </a:r>
                <a:r>
                  <a:rPr lang="en-US" dirty="0"/>
                  <a:t>traveled along</a:t>
                </a:r>
                <a:r>
                  <a:rPr lang="en-US" baseline="0" dirty="0"/>
                  <a:t> the stream, in miles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610216592455859"/>
              <c:y val="0.90611439258969062"/>
            </c:manualLayout>
          </c:layout>
        </c:title>
        <c:numFmt formatCode="0" sourceLinked="0"/>
        <c:tickLblPos val="nextTo"/>
        <c:crossAx val="78941184"/>
        <c:crosses val="autoZero"/>
        <c:crossBetween val="midCat"/>
        <c:majorUnit val="3"/>
      </c:valAx>
      <c:valAx>
        <c:axId val="78941184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Nitrate Remaining</a:t>
                </a:r>
              </a:p>
            </c:rich>
          </c:tx>
          <c:layout>
            <c:manualLayout>
              <c:xMode val="edge"/>
              <c:yMode val="edge"/>
              <c:x val="2.9607135628810743E-2"/>
              <c:y val="0.27529630994712201"/>
            </c:manualLayout>
          </c:layout>
        </c:title>
        <c:numFmt formatCode="0.00" sourceLinked="1"/>
        <c:tickLblPos val="nextTo"/>
        <c:crossAx val="78939264"/>
        <c:crosses val="autoZero"/>
        <c:crossBetween val="midCat"/>
      </c:valAx>
      <c:spPr>
        <a:ln>
          <a:solidFill>
            <a:srgbClr val="4F81BD"/>
          </a:solidFill>
        </a:ln>
      </c:spPr>
    </c:plotArea>
    <c:plotVisOnly val="1"/>
  </c:chart>
  <c:spPr>
    <a:solidFill>
      <a:schemeClr val="bg1"/>
    </a:solidFill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3718433155039298"/>
          <c:y val="8.7123819575923717E-2"/>
          <c:w val="0.65376504859969531"/>
          <c:h val="0.72095108565974764"/>
        </c:manualLayout>
      </c:layout>
      <c:scatterChart>
        <c:scatterStyle val="lineMarker"/>
        <c:ser>
          <c:idx val="0"/>
          <c:order val="0"/>
          <c:tx>
            <c:strRef>
              <c:f>'Table 12'!$V$17</c:f>
              <c:strCache>
                <c:ptCount val="1"/>
                <c:pt idx="0">
                  <c:v>Fraction</c:v>
                </c:pt>
              </c:strCache>
            </c:strRef>
          </c:tx>
          <c:spPr>
            <a:ln w="28575">
              <a:solidFill>
                <a:srgbClr val="4F81BD"/>
              </a:solidFill>
            </a:ln>
          </c:spPr>
          <c:marker>
            <c:symbol val="none"/>
          </c:marker>
          <c:xVal>
            <c:numRef>
              <c:f>'Table 12'!$U$18:$U$26</c:f>
              <c:numCache>
                <c:formatCode>General</c:formatCode>
                <c:ptCount val="9"/>
                <c:pt idx="0">
                  <c:v>5</c:v>
                </c:pt>
                <c:pt idx="1">
                  <c:v>4.5</c:v>
                </c:pt>
                <c:pt idx="2">
                  <c:v>4</c:v>
                </c:pt>
                <c:pt idx="3">
                  <c:v>3.5</c:v>
                </c:pt>
                <c:pt idx="4">
                  <c:v>3</c:v>
                </c:pt>
                <c:pt idx="5">
                  <c:v>2.5</c:v>
                </c:pt>
                <c:pt idx="6">
                  <c:v>2</c:v>
                </c:pt>
                <c:pt idx="7">
                  <c:v>1.5</c:v>
                </c:pt>
                <c:pt idx="8">
                  <c:v>1</c:v>
                </c:pt>
              </c:numCache>
            </c:numRef>
          </c:xVal>
          <c:yVal>
            <c:numRef>
              <c:f>'Table 12'!$V$18:$V$26</c:f>
              <c:numCache>
                <c:formatCode>0.00</c:formatCode>
                <c:ptCount val="9"/>
                <c:pt idx="0">
                  <c:v>1</c:v>
                </c:pt>
                <c:pt idx="1">
                  <c:v>0.96105761906737508</c:v>
                </c:pt>
                <c:pt idx="2">
                  <c:v>0.91931622511430666</c:v>
                </c:pt>
                <c:pt idx="3">
                  <c:v>0.87418220381900968</c:v>
                </c:pt>
                <c:pt idx="4">
                  <c:v>0.82482728988290843</c:v>
                </c:pt>
                <c:pt idx="5">
                  <c:v>0.77003717423607165</c:v>
                </c:pt>
                <c:pt idx="6">
                  <c:v>0.70790766821639295</c:v>
                </c:pt>
                <c:pt idx="7">
                  <c:v>0.63514767553423213</c:v>
                </c:pt>
                <c:pt idx="8">
                  <c:v>0.54511522045339778</c:v>
                </c:pt>
              </c:numCache>
            </c:numRef>
          </c:yVal>
        </c:ser>
        <c:axId val="80098816"/>
        <c:axId val="80100736"/>
      </c:scatterChart>
      <c:valAx>
        <c:axId val="80098816"/>
        <c:scaling>
          <c:orientation val="minMax"/>
          <c:max val="5"/>
          <c:min val="1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Soil Factor, S</a:t>
                </a:r>
              </a:p>
            </c:rich>
          </c:tx>
          <c:layout>
            <c:manualLayout>
              <c:xMode val="edge"/>
              <c:yMode val="edge"/>
              <c:x val="0.40184721807733215"/>
              <c:y val="0.90303024466534021"/>
            </c:manualLayout>
          </c:layout>
        </c:title>
        <c:numFmt formatCode="General" sourceLinked="1"/>
        <c:majorTickMark val="none"/>
        <c:tickLblPos val="nextTo"/>
        <c:crossAx val="80100736"/>
        <c:crosses val="autoZero"/>
        <c:crossBetween val="midCat"/>
        <c:majorUnit val="1"/>
      </c:valAx>
      <c:valAx>
        <c:axId val="80100736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Nitrate Remaining</a:t>
                </a:r>
              </a:p>
            </c:rich>
          </c:tx>
          <c:layout>
            <c:manualLayout>
              <c:xMode val="edge"/>
              <c:yMode val="edge"/>
              <c:x val="3.8871161512974151E-2"/>
              <c:y val="0.12379299651963895"/>
            </c:manualLayout>
          </c:layout>
        </c:title>
        <c:numFmt formatCode="0.00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0098816"/>
        <c:crosses val="autoZero"/>
        <c:crossBetween val="midCat"/>
      </c:valAx>
      <c:spPr>
        <a:solidFill>
          <a:sysClr val="window" lastClr="FFFFFF"/>
        </a:solidFill>
        <a:ln>
          <a:solidFill>
            <a:schemeClr val="tx1"/>
          </a:solidFill>
        </a:ln>
      </c:spPr>
    </c:plotArea>
    <c:plotVisOnly val="1"/>
  </c:chart>
  <c:spPr>
    <a:solidFill>
      <a:sysClr val="window" lastClr="FFFFFF"/>
    </a:solidFill>
  </c:sp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328741246397599"/>
          <c:y val="7.1004108798261384E-2"/>
          <c:w val="0.5689591877938337"/>
          <c:h val="0.63563811341764165"/>
        </c:manualLayout>
      </c:layout>
      <c:barChart>
        <c:barDir val="col"/>
        <c:grouping val="clustered"/>
        <c:ser>
          <c:idx val="0"/>
          <c:order val="0"/>
          <c:tx>
            <c:strRef>
              <c:f>'Data for figure'!$B$1</c:f>
              <c:strCache>
                <c:ptCount val="1"/>
                <c:pt idx="0">
                  <c:v>Morgan Creek</c:v>
                </c:pt>
              </c:strCache>
            </c:strRef>
          </c:tx>
          <c:cat>
            <c:strRef>
              <c:f>'Data for figure'!$A$2:$A$8</c:f>
              <c:strCache>
                <c:ptCount val="7"/>
                <c:pt idx="0">
                  <c:v>Fertilizer in Recharge</c:v>
                </c:pt>
                <c:pt idx="1">
                  <c:v>After Crop Uptake</c:v>
                </c:pt>
                <c:pt idx="2">
                  <c:v>After Soil Denitrification</c:v>
                </c:pt>
                <c:pt idx="3">
                  <c:v>After non-ag dilution</c:v>
                </c:pt>
                <c:pt idx="4">
                  <c:v>After pre-ag dilution</c:v>
                </c:pt>
                <c:pt idx="5">
                  <c:v>After riparian denitrification</c:v>
                </c:pt>
                <c:pt idx="6">
                  <c:v>observed</c:v>
                </c:pt>
              </c:strCache>
            </c:strRef>
          </c:cat>
          <c:val>
            <c:numRef>
              <c:f>'Data for figure'!$B$2:$B$8</c:f>
              <c:numCache>
                <c:formatCode>0.0</c:formatCode>
                <c:ptCount val="7"/>
                <c:pt idx="0">
                  <c:v>28.3</c:v>
                </c:pt>
                <c:pt idx="1">
                  <c:v>9</c:v>
                </c:pt>
                <c:pt idx="2">
                  <c:v>8.8307712040964219</c:v>
                </c:pt>
                <c:pt idx="3">
                  <c:v>8.3185864742588329</c:v>
                </c:pt>
                <c:pt idx="4">
                  <c:v>4.2424791018720045</c:v>
                </c:pt>
                <c:pt idx="5">
                  <c:v>2.8321413186901387</c:v>
                </c:pt>
                <c:pt idx="6" formatCode="General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'Data for figure'!$C$1</c:f>
              <c:strCache>
                <c:ptCount val="1"/>
                <c:pt idx="0">
                  <c:v>Pocomoke River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'Data for figure'!$A$2:$A$8</c:f>
              <c:strCache>
                <c:ptCount val="7"/>
                <c:pt idx="0">
                  <c:v>Fertilizer in Recharge</c:v>
                </c:pt>
                <c:pt idx="1">
                  <c:v>After Crop Uptake</c:v>
                </c:pt>
                <c:pt idx="2">
                  <c:v>After Soil Denitrification</c:v>
                </c:pt>
                <c:pt idx="3">
                  <c:v>After non-ag dilution</c:v>
                </c:pt>
                <c:pt idx="4">
                  <c:v>After pre-ag dilution</c:v>
                </c:pt>
                <c:pt idx="5">
                  <c:v>After riparian denitrification</c:v>
                </c:pt>
                <c:pt idx="6">
                  <c:v>observed</c:v>
                </c:pt>
              </c:strCache>
            </c:strRef>
          </c:cat>
          <c:val>
            <c:numRef>
              <c:f>'Data for figure'!$C$2:$C$8</c:f>
              <c:numCache>
                <c:formatCode>0.0</c:formatCode>
                <c:ptCount val="7"/>
                <c:pt idx="0">
                  <c:v>44</c:v>
                </c:pt>
                <c:pt idx="1">
                  <c:v>20</c:v>
                </c:pt>
                <c:pt idx="2">
                  <c:v>13.653232637345443</c:v>
                </c:pt>
                <c:pt idx="3">
                  <c:v>7.6867699748254816</c:v>
                </c:pt>
                <c:pt idx="4">
                  <c:v>4.4583265853987806</c:v>
                </c:pt>
                <c:pt idx="5">
                  <c:v>2.3220564537095107</c:v>
                </c:pt>
                <c:pt idx="6" formatCode="General">
                  <c:v>2.9</c:v>
                </c:pt>
              </c:numCache>
            </c:numRef>
          </c:val>
        </c:ser>
        <c:axId val="80140160"/>
        <c:axId val="80267904"/>
      </c:barChart>
      <c:catAx>
        <c:axId val="801401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r>
                  <a:rPr lang="en-US" sz="1400">
                    <a:solidFill>
                      <a:srgbClr val="FFFF00"/>
                    </a:solidFill>
                  </a:rPr>
                  <a:t>Process Leading to Nitrate Loss or Dilution</a:t>
                </a:r>
              </a:p>
            </c:rich>
          </c:tx>
          <c:layout/>
        </c:title>
        <c:majorTickMark val="in"/>
        <c:minorTickMark val="in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80267904"/>
        <c:crosses val="autoZero"/>
        <c:auto val="1"/>
        <c:lblAlgn val="ctr"/>
        <c:lblOffset val="100"/>
      </c:catAx>
      <c:valAx>
        <c:axId val="80267904"/>
        <c:scaling>
          <c:orientation val="minMax"/>
        </c:scaling>
        <c:axPos val="l"/>
        <c:majorGridlines>
          <c:spPr>
            <a:ln>
              <a:solidFill>
                <a:srgbClr val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FFFF00"/>
                    </a:solidFill>
                  </a:defRPr>
                </a:pPr>
                <a:r>
                  <a:rPr lang="en-US" sz="1400" dirty="0">
                    <a:solidFill>
                      <a:srgbClr val="FFFF00"/>
                    </a:solidFill>
                  </a:rPr>
                  <a:t>Concentration on Nitrate as N, in mg/L</a:t>
                </a:r>
              </a:p>
            </c:rich>
          </c:tx>
          <c:layout>
            <c:manualLayout>
              <c:xMode val="edge"/>
              <c:yMode val="edge"/>
              <c:x val="0.14251564915925163"/>
              <c:y val="0.11585735262895491"/>
            </c:manualLayout>
          </c:layout>
        </c:title>
        <c:numFmt formatCode="0" sourceLinked="0"/>
        <c:maj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80140160"/>
        <c:crosses val="autoZero"/>
        <c:crossBetween val="between"/>
      </c:valAx>
      <c:spPr>
        <a:solidFill>
          <a:schemeClr val="tx1">
            <a:lumMod val="95000"/>
            <a:lumOff val="5000"/>
          </a:schemeClr>
        </a:solidFill>
        <a:ln w="19050">
          <a:solidFill>
            <a:schemeClr val="bg1"/>
          </a:solidFill>
        </a:ln>
      </c:spPr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50709607093329745"/>
          <c:y val="0.11199863029479444"/>
          <c:w val="0.16653031441456828"/>
          <c:h val="0.20012516490571533"/>
        </c:manualLayout>
      </c:layout>
      <c:spPr>
        <a:solidFill>
          <a:schemeClr val="bg2">
            <a:lumMod val="75000"/>
          </a:schemeClr>
        </a:solidFill>
        <a:ln w="15875">
          <a:solidFill>
            <a:schemeClr val="bg1"/>
          </a:solidFill>
        </a:ln>
      </c:spPr>
    </c:legend>
    <c:plotVisOnly val="1"/>
  </c:chart>
  <c:spPr>
    <a:solidFill>
      <a:schemeClr val="tx1"/>
    </a:solidFill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000" baseline="0">
                <a:solidFill>
                  <a:srgbClr val="FFFF00"/>
                </a:solidFill>
              </a:defRPr>
            </a:pPr>
            <a:r>
              <a:rPr lang="en-US" sz="1000" baseline="0" dirty="0" err="1">
                <a:solidFill>
                  <a:srgbClr val="FFFF00"/>
                </a:solidFill>
              </a:rPr>
              <a:t>Choptank</a:t>
            </a:r>
            <a:r>
              <a:rPr lang="en-US" sz="1000" baseline="0" dirty="0">
                <a:solidFill>
                  <a:srgbClr val="FFFF00"/>
                </a:solidFill>
              </a:rPr>
              <a:t> River near Greensboro, </a:t>
            </a:r>
            <a:r>
              <a:rPr lang="en-US" sz="1000" baseline="0" dirty="0" smtClean="0">
                <a:solidFill>
                  <a:srgbClr val="FFFF00"/>
                </a:solidFill>
              </a:rPr>
              <a:t>MD</a:t>
            </a:r>
            <a:endParaRPr lang="en-US" sz="1000" baseline="0" dirty="0">
              <a:solidFill>
                <a:srgbClr val="FFFF00"/>
              </a:solidFill>
            </a:endParaRPr>
          </a:p>
        </c:rich>
      </c:tx>
      <c:layout>
        <c:manualLayout>
          <c:xMode val="edge"/>
          <c:yMode val="edge"/>
          <c:x val="0.20146524850968173"/>
          <c:y val="3.6383195047114153E-2"/>
        </c:manualLayout>
      </c:layout>
      <c:overlay val="1"/>
    </c:title>
    <c:plotArea>
      <c:layout>
        <c:manualLayout>
          <c:layoutTarget val="inner"/>
          <c:xMode val="edge"/>
          <c:yMode val="edge"/>
          <c:x val="0.20077217649845255"/>
          <c:y val="0.13125444444150478"/>
          <c:w val="0.64697975509667305"/>
          <c:h val="0.67978570174960828"/>
        </c:manualLayout>
      </c:layout>
      <c:scatterChart>
        <c:scatterStyle val="lineMarker"/>
        <c:ser>
          <c:idx val="1"/>
          <c:order val="0"/>
          <c:tx>
            <c:v>Yearly Averages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chemeClr val="bg1"/>
              </a:solidFill>
              <a:ln>
                <a:solidFill>
                  <a:sysClr val="window" lastClr="FFFFFF"/>
                </a:solidFill>
              </a:ln>
            </c:spPr>
          </c:marker>
          <c:xVal>
            <c:numRef>
              <c:f>'Choptank Plot'!$B$1:$B$156</c:f>
              <c:numCache>
                <c:formatCode>General</c:formatCode>
                <c:ptCount val="156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  <c:pt idx="101">
                  <c:v>1965</c:v>
                </c:pt>
                <c:pt idx="102">
                  <c:v>1966</c:v>
                </c:pt>
                <c:pt idx="103">
                  <c:v>1967</c:v>
                </c:pt>
                <c:pt idx="104">
                  <c:v>1968</c:v>
                </c:pt>
                <c:pt idx="105">
                  <c:v>1969</c:v>
                </c:pt>
                <c:pt idx="106">
                  <c:v>1970</c:v>
                </c:pt>
                <c:pt idx="107">
                  <c:v>1971</c:v>
                </c:pt>
                <c:pt idx="108">
                  <c:v>1972</c:v>
                </c:pt>
                <c:pt idx="109">
                  <c:v>1973</c:v>
                </c:pt>
                <c:pt idx="110">
                  <c:v>1974</c:v>
                </c:pt>
                <c:pt idx="111">
                  <c:v>1975</c:v>
                </c:pt>
                <c:pt idx="112">
                  <c:v>1976</c:v>
                </c:pt>
                <c:pt idx="113">
                  <c:v>1977</c:v>
                </c:pt>
                <c:pt idx="114">
                  <c:v>1978</c:v>
                </c:pt>
                <c:pt idx="115">
                  <c:v>1979</c:v>
                </c:pt>
                <c:pt idx="116">
                  <c:v>1980</c:v>
                </c:pt>
                <c:pt idx="117">
                  <c:v>1981</c:v>
                </c:pt>
                <c:pt idx="118">
                  <c:v>1982</c:v>
                </c:pt>
                <c:pt idx="119">
                  <c:v>1983</c:v>
                </c:pt>
                <c:pt idx="120">
                  <c:v>1984</c:v>
                </c:pt>
                <c:pt idx="121">
                  <c:v>1985</c:v>
                </c:pt>
                <c:pt idx="122">
                  <c:v>1986</c:v>
                </c:pt>
                <c:pt idx="123">
                  <c:v>1987</c:v>
                </c:pt>
                <c:pt idx="124">
                  <c:v>1988</c:v>
                </c:pt>
                <c:pt idx="125">
                  <c:v>1989</c:v>
                </c:pt>
                <c:pt idx="126">
                  <c:v>1990</c:v>
                </c:pt>
                <c:pt idx="127">
                  <c:v>1991</c:v>
                </c:pt>
                <c:pt idx="128">
                  <c:v>1992</c:v>
                </c:pt>
                <c:pt idx="129">
                  <c:v>1993</c:v>
                </c:pt>
                <c:pt idx="130">
                  <c:v>1994</c:v>
                </c:pt>
                <c:pt idx="131">
                  <c:v>1995</c:v>
                </c:pt>
                <c:pt idx="132">
                  <c:v>1996</c:v>
                </c:pt>
                <c:pt idx="133">
                  <c:v>1997</c:v>
                </c:pt>
                <c:pt idx="134">
                  <c:v>1998</c:v>
                </c:pt>
                <c:pt idx="135">
                  <c:v>1999</c:v>
                </c:pt>
                <c:pt idx="136">
                  <c:v>2000</c:v>
                </c:pt>
                <c:pt idx="137">
                  <c:v>2001</c:v>
                </c:pt>
                <c:pt idx="138">
                  <c:v>2002</c:v>
                </c:pt>
                <c:pt idx="139">
                  <c:v>2003</c:v>
                </c:pt>
                <c:pt idx="140">
                  <c:v>2004</c:v>
                </c:pt>
                <c:pt idx="141">
                  <c:v>2005</c:v>
                </c:pt>
                <c:pt idx="142">
                  <c:v>2006</c:v>
                </c:pt>
                <c:pt idx="143">
                  <c:v>2007</c:v>
                </c:pt>
                <c:pt idx="144">
                  <c:v>2008</c:v>
                </c:pt>
                <c:pt idx="145">
                  <c:v>2009</c:v>
                </c:pt>
                <c:pt idx="146">
                  <c:v>2010</c:v>
                </c:pt>
                <c:pt idx="147">
                  <c:v>2011</c:v>
                </c:pt>
                <c:pt idx="148">
                  <c:v>2012</c:v>
                </c:pt>
                <c:pt idx="149">
                  <c:v>1968</c:v>
                </c:pt>
                <c:pt idx="150">
                  <c:v>1975</c:v>
                </c:pt>
                <c:pt idx="151">
                  <c:v>1982</c:v>
                </c:pt>
                <c:pt idx="152">
                  <c:v>1989</c:v>
                </c:pt>
                <c:pt idx="153">
                  <c:v>1996</c:v>
                </c:pt>
                <c:pt idx="154">
                  <c:v>2003</c:v>
                </c:pt>
                <c:pt idx="155">
                  <c:v>2009</c:v>
                </c:pt>
              </c:numCache>
            </c:numRef>
          </c:xVal>
          <c:yVal>
            <c:numRef>
              <c:f>'Choptank Plot'!$D$1:$D$156</c:f>
              <c:numCache>
                <c:formatCode>General</c:formatCode>
                <c:ptCount val="156"/>
                <c:pt idx="101" formatCode="0.00">
                  <c:v>0.45222735042735046</c:v>
                </c:pt>
                <c:pt idx="102" formatCode="0.00">
                  <c:v>0.58745270037839681</c:v>
                </c:pt>
                <c:pt idx="103" formatCode="0.00">
                  <c:v>0.58238793103448261</c:v>
                </c:pt>
                <c:pt idx="104" formatCode="0.00">
                  <c:v>0.7029523444682807</c:v>
                </c:pt>
                <c:pt idx="105" formatCode="0.00">
                  <c:v>0.88852354874041617</c:v>
                </c:pt>
                <c:pt idx="106" formatCode="0.00">
                  <c:v>0.87688934850051714</c:v>
                </c:pt>
                <c:pt idx="107" formatCode="0.00">
                  <c:v>0.85279977246871486</c:v>
                </c:pt>
                <c:pt idx="108" formatCode="0.00">
                  <c:v>1.5461873638344228</c:v>
                </c:pt>
                <c:pt idx="109" formatCode="0.00">
                  <c:v>1.2738713745271122</c:v>
                </c:pt>
                <c:pt idx="110" formatCode="0.00">
                  <c:v>0.81793503480278429</c:v>
                </c:pt>
                <c:pt idx="111" formatCode="0.00">
                  <c:v>0.86737280296022201</c:v>
                </c:pt>
                <c:pt idx="112" formatCode="0.00">
                  <c:v>0.95244197292069643</c:v>
                </c:pt>
                <c:pt idx="113" formatCode="0.00">
                  <c:v>0.93824123900774381</c:v>
                </c:pt>
                <c:pt idx="114" formatCode="0.00">
                  <c:v>0.98512820512820509</c:v>
                </c:pt>
                <c:pt idx="115" formatCode="0.00">
                  <c:v>0.87465654952076677</c:v>
                </c:pt>
                <c:pt idx="116" formatCode="0.00">
                  <c:v>0.95705323193916358</c:v>
                </c:pt>
                <c:pt idx="117" formatCode="0.00">
                  <c:v>0.89554140127388548</c:v>
                </c:pt>
                <c:pt idx="118" formatCode="0.00">
                  <c:v>1.2858035714285716</c:v>
                </c:pt>
                <c:pt idx="119" formatCode="0.00">
                  <c:v>1.3157894736842104</c:v>
                </c:pt>
                <c:pt idx="120" formatCode="0.00">
                  <c:v>1.2055408970976254</c:v>
                </c:pt>
                <c:pt idx="121" formatCode="0.00">
                  <c:v>0.94085461689587446</c:v>
                </c:pt>
                <c:pt idx="122" formatCode="0.00">
                  <c:v>1.2027395437262356</c:v>
                </c:pt>
                <c:pt idx="123" formatCode="0.00">
                  <c:v>1.1168547285149224</c:v>
                </c:pt>
                <c:pt idx="124" formatCode="0.00">
                  <c:v>1.1505119651921683</c:v>
                </c:pt>
                <c:pt idx="125" formatCode="0.00">
                  <c:v>1.3279483232545357</c:v>
                </c:pt>
                <c:pt idx="126" formatCode="0.00">
                  <c:v>1.2129664657121324</c:v>
                </c:pt>
                <c:pt idx="127" formatCode="0.00">
                  <c:v>1.1527156644394951</c:v>
                </c:pt>
                <c:pt idx="128" formatCode="0.00">
                  <c:v>1.029181425485961</c:v>
                </c:pt>
                <c:pt idx="129" formatCode="0.00">
                  <c:v>1.4847172413793104</c:v>
                </c:pt>
                <c:pt idx="130" formatCode="0.00">
                  <c:v>1.1609886411442998</c:v>
                </c:pt>
                <c:pt idx="131" formatCode="0.00">
                  <c:v>1.1317480602464627</c:v>
                </c:pt>
                <c:pt idx="132" formatCode="0.00">
                  <c:v>1.3256025641025644</c:v>
                </c:pt>
                <c:pt idx="133" formatCode="0.00">
                  <c:v>1.4459867075664616</c:v>
                </c:pt>
                <c:pt idx="134" formatCode="0.00">
                  <c:v>1.293575725869736</c:v>
                </c:pt>
                <c:pt idx="135" formatCode="0.00">
                  <c:v>1.0509289553634027</c:v>
                </c:pt>
                <c:pt idx="136" formatCode="0.00">
                  <c:v>1.1647257900101935</c:v>
                </c:pt>
                <c:pt idx="137" formatCode="0.00">
                  <c:v>1.3793496621621617</c:v>
                </c:pt>
                <c:pt idx="138" formatCode="0.00">
                  <c:v>1.2651066686558259</c:v>
                </c:pt>
                <c:pt idx="139" formatCode="0.00">
                  <c:v>1.4518917112299463</c:v>
                </c:pt>
                <c:pt idx="140" formatCode="0.00">
                  <c:v>1.3357909300538049</c:v>
                </c:pt>
                <c:pt idx="141" formatCode="0.00">
                  <c:v>1.4173163891323401</c:v>
                </c:pt>
                <c:pt idx="142" formatCode="0.00">
                  <c:v>1.5210647181628389</c:v>
                </c:pt>
                <c:pt idx="143" formatCode="0.00">
                  <c:v>1.535719151165837</c:v>
                </c:pt>
                <c:pt idx="144" formatCode="0.00">
                  <c:v>1.4601992310380985</c:v>
                </c:pt>
                <c:pt idx="145" formatCode="0.00">
                  <c:v>1.4021351351351352</c:v>
                </c:pt>
                <c:pt idx="146" formatCode="0.00">
                  <c:v>1.4825975687779911</c:v>
                </c:pt>
                <c:pt idx="147" formatCode="0.00">
                  <c:v>1.2505297085201792</c:v>
                </c:pt>
                <c:pt idx="148" formatCode="0.00">
                  <c:v>1.43</c:v>
                </c:pt>
              </c:numCache>
            </c:numRef>
          </c:yVal>
        </c:ser>
        <c:ser>
          <c:idx val="4"/>
          <c:order val="1"/>
          <c:tx>
            <c:v>Multi-Year Averages</c:v>
          </c:tx>
          <c:spPr>
            <a:ln>
              <a:noFill/>
            </a:ln>
          </c:spPr>
          <c:marker>
            <c:symbol val="diamond"/>
            <c:size val="7"/>
            <c:spPr>
              <a:solidFill>
                <a:srgbClr val="00B0F0"/>
              </a:solidFill>
              <a:ln>
                <a:solidFill>
                  <a:sysClr val="window" lastClr="FFFFFF"/>
                </a:solidFill>
              </a:ln>
            </c:spPr>
          </c:marker>
          <c:xVal>
            <c:numRef>
              <c:f>'Choptank Plot'!$B$1:$B$156</c:f>
              <c:numCache>
                <c:formatCode>General</c:formatCode>
                <c:ptCount val="156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  <c:pt idx="101">
                  <c:v>1965</c:v>
                </c:pt>
                <c:pt idx="102">
                  <c:v>1966</c:v>
                </c:pt>
                <c:pt idx="103">
                  <c:v>1967</c:v>
                </c:pt>
                <c:pt idx="104">
                  <c:v>1968</c:v>
                </c:pt>
                <c:pt idx="105">
                  <c:v>1969</c:v>
                </c:pt>
                <c:pt idx="106">
                  <c:v>1970</c:v>
                </c:pt>
                <c:pt idx="107">
                  <c:v>1971</c:v>
                </c:pt>
                <c:pt idx="108">
                  <c:v>1972</c:v>
                </c:pt>
                <c:pt idx="109">
                  <c:v>1973</c:v>
                </c:pt>
                <c:pt idx="110">
                  <c:v>1974</c:v>
                </c:pt>
                <c:pt idx="111">
                  <c:v>1975</c:v>
                </c:pt>
                <c:pt idx="112">
                  <c:v>1976</c:v>
                </c:pt>
                <c:pt idx="113">
                  <c:v>1977</c:v>
                </c:pt>
                <c:pt idx="114">
                  <c:v>1978</c:v>
                </c:pt>
                <c:pt idx="115">
                  <c:v>1979</c:v>
                </c:pt>
                <c:pt idx="116">
                  <c:v>1980</c:v>
                </c:pt>
                <c:pt idx="117">
                  <c:v>1981</c:v>
                </c:pt>
                <c:pt idx="118">
                  <c:v>1982</c:v>
                </c:pt>
                <c:pt idx="119">
                  <c:v>1983</c:v>
                </c:pt>
                <c:pt idx="120">
                  <c:v>1984</c:v>
                </c:pt>
                <c:pt idx="121">
                  <c:v>1985</c:v>
                </c:pt>
                <c:pt idx="122">
                  <c:v>1986</c:v>
                </c:pt>
                <c:pt idx="123">
                  <c:v>1987</c:v>
                </c:pt>
                <c:pt idx="124">
                  <c:v>1988</c:v>
                </c:pt>
                <c:pt idx="125">
                  <c:v>1989</c:v>
                </c:pt>
                <c:pt idx="126">
                  <c:v>1990</c:v>
                </c:pt>
                <c:pt idx="127">
                  <c:v>1991</c:v>
                </c:pt>
                <c:pt idx="128">
                  <c:v>1992</c:v>
                </c:pt>
                <c:pt idx="129">
                  <c:v>1993</c:v>
                </c:pt>
                <c:pt idx="130">
                  <c:v>1994</c:v>
                </c:pt>
                <c:pt idx="131">
                  <c:v>1995</c:v>
                </c:pt>
                <c:pt idx="132">
                  <c:v>1996</c:v>
                </c:pt>
                <c:pt idx="133">
                  <c:v>1997</c:v>
                </c:pt>
                <c:pt idx="134">
                  <c:v>1998</c:v>
                </c:pt>
                <c:pt idx="135">
                  <c:v>1999</c:v>
                </c:pt>
                <c:pt idx="136">
                  <c:v>2000</c:v>
                </c:pt>
                <c:pt idx="137">
                  <c:v>2001</c:v>
                </c:pt>
                <c:pt idx="138">
                  <c:v>2002</c:v>
                </c:pt>
                <c:pt idx="139">
                  <c:v>2003</c:v>
                </c:pt>
                <c:pt idx="140">
                  <c:v>2004</c:v>
                </c:pt>
                <c:pt idx="141">
                  <c:v>2005</c:v>
                </c:pt>
                <c:pt idx="142">
                  <c:v>2006</c:v>
                </c:pt>
                <c:pt idx="143">
                  <c:v>2007</c:v>
                </c:pt>
                <c:pt idx="144">
                  <c:v>2008</c:v>
                </c:pt>
                <c:pt idx="145">
                  <c:v>2009</c:v>
                </c:pt>
                <c:pt idx="146">
                  <c:v>2010</c:v>
                </c:pt>
                <c:pt idx="147">
                  <c:v>2011</c:v>
                </c:pt>
                <c:pt idx="148">
                  <c:v>2012</c:v>
                </c:pt>
                <c:pt idx="149">
                  <c:v>1968</c:v>
                </c:pt>
                <c:pt idx="150">
                  <c:v>1975</c:v>
                </c:pt>
                <c:pt idx="151">
                  <c:v>1982</c:v>
                </c:pt>
                <c:pt idx="152">
                  <c:v>1989</c:v>
                </c:pt>
                <c:pt idx="153">
                  <c:v>1996</c:v>
                </c:pt>
                <c:pt idx="154">
                  <c:v>2003</c:v>
                </c:pt>
                <c:pt idx="155">
                  <c:v>2009</c:v>
                </c:pt>
              </c:numCache>
            </c:numRef>
          </c:xVal>
          <c:yVal>
            <c:numRef>
              <c:f>'Choptank Plot'!$F$1:$F$156</c:f>
              <c:numCache>
                <c:formatCode>General</c:formatCode>
                <c:ptCount val="156"/>
                <c:pt idx="149" formatCode="0.00">
                  <c:v>0.73548951459992418</c:v>
                </c:pt>
                <c:pt idx="150" formatCode="0.00">
                  <c:v>1.0518779824432829</c:v>
                </c:pt>
                <c:pt idx="151" formatCode="0.00">
                  <c:v>0.99289130434782602</c:v>
                </c:pt>
                <c:pt idx="152" formatCode="0.00">
                  <c:v>1.201948891680876</c:v>
                </c:pt>
                <c:pt idx="153" formatCode="0.00">
                  <c:v>1.2057084086448355</c:v>
                </c:pt>
                <c:pt idx="154" formatCode="0.00">
                  <c:v>1.3720435556156105</c:v>
                </c:pt>
                <c:pt idx="155" formatCode="0.00">
                  <c:v>1.4349865213428235</c:v>
                </c:pt>
              </c:numCache>
            </c:numRef>
          </c:yVal>
        </c:ser>
        <c:ser>
          <c:idx val="0"/>
          <c:order val="2"/>
          <c:tx>
            <c:v>Regression Model</c:v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'Choptank Plot'!$B$1:$B$101</c:f>
              <c:numCache>
                <c:formatCode>General</c:formatCode>
                <c:ptCount val="101"/>
                <c:pt idx="0">
                  <c:v>2050</c:v>
                </c:pt>
                <c:pt idx="1">
                  <c:v>2049</c:v>
                </c:pt>
                <c:pt idx="2">
                  <c:v>2048</c:v>
                </c:pt>
                <c:pt idx="3">
                  <c:v>2047</c:v>
                </c:pt>
                <c:pt idx="4">
                  <c:v>2046</c:v>
                </c:pt>
                <c:pt idx="5">
                  <c:v>2045</c:v>
                </c:pt>
                <c:pt idx="6">
                  <c:v>2044</c:v>
                </c:pt>
                <c:pt idx="7">
                  <c:v>2043</c:v>
                </c:pt>
                <c:pt idx="8">
                  <c:v>2042</c:v>
                </c:pt>
                <c:pt idx="9">
                  <c:v>2041</c:v>
                </c:pt>
                <c:pt idx="10">
                  <c:v>2040</c:v>
                </c:pt>
                <c:pt idx="11">
                  <c:v>2039</c:v>
                </c:pt>
                <c:pt idx="12">
                  <c:v>2038</c:v>
                </c:pt>
                <c:pt idx="13">
                  <c:v>2037</c:v>
                </c:pt>
                <c:pt idx="14">
                  <c:v>2036</c:v>
                </c:pt>
                <c:pt idx="15">
                  <c:v>2035</c:v>
                </c:pt>
                <c:pt idx="16">
                  <c:v>2034</c:v>
                </c:pt>
                <c:pt idx="17">
                  <c:v>2033</c:v>
                </c:pt>
                <c:pt idx="18">
                  <c:v>2032</c:v>
                </c:pt>
                <c:pt idx="19">
                  <c:v>2031</c:v>
                </c:pt>
                <c:pt idx="20">
                  <c:v>2030</c:v>
                </c:pt>
                <c:pt idx="21">
                  <c:v>2029</c:v>
                </c:pt>
                <c:pt idx="22">
                  <c:v>2028</c:v>
                </c:pt>
                <c:pt idx="23">
                  <c:v>2027</c:v>
                </c:pt>
                <c:pt idx="24">
                  <c:v>2026</c:v>
                </c:pt>
                <c:pt idx="25">
                  <c:v>2025</c:v>
                </c:pt>
                <c:pt idx="26">
                  <c:v>2024</c:v>
                </c:pt>
                <c:pt idx="27">
                  <c:v>2023</c:v>
                </c:pt>
                <c:pt idx="28">
                  <c:v>2022</c:v>
                </c:pt>
                <c:pt idx="29">
                  <c:v>2021</c:v>
                </c:pt>
                <c:pt idx="30">
                  <c:v>2020</c:v>
                </c:pt>
                <c:pt idx="31">
                  <c:v>2019</c:v>
                </c:pt>
                <c:pt idx="32">
                  <c:v>2018</c:v>
                </c:pt>
                <c:pt idx="33">
                  <c:v>2017</c:v>
                </c:pt>
                <c:pt idx="34">
                  <c:v>2016</c:v>
                </c:pt>
                <c:pt idx="35">
                  <c:v>2015</c:v>
                </c:pt>
                <c:pt idx="36">
                  <c:v>2014</c:v>
                </c:pt>
                <c:pt idx="37">
                  <c:v>2013</c:v>
                </c:pt>
                <c:pt idx="38">
                  <c:v>2012</c:v>
                </c:pt>
                <c:pt idx="39">
                  <c:v>2011</c:v>
                </c:pt>
                <c:pt idx="40">
                  <c:v>2010</c:v>
                </c:pt>
                <c:pt idx="41">
                  <c:v>2009</c:v>
                </c:pt>
                <c:pt idx="42">
                  <c:v>2008</c:v>
                </c:pt>
                <c:pt idx="43">
                  <c:v>2007</c:v>
                </c:pt>
                <c:pt idx="44">
                  <c:v>2006</c:v>
                </c:pt>
                <c:pt idx="45">
                  <c:v>2005</c:v>
                </c:pt>
                <c:pt idx="46">
                  <c:v>2004</c:v>
                </c:pt>
                <c:pt idx="47">
                  <c:v>2003</c:v>
                </c:pt>
                <c:pt idx="48">
                  <c:v>2002</c:v>
                </c:pt>
                <c:pt idx="49">
                  <c:v>2001</c:v>
                </c:pt>
                <c:pt idx="50">
                  <c:v>2000</c:v>
                </c:pt>
                <c:pt idx="51">
                  <c:v>1999</c:v>
                </c:pt>
                <c:pt idx="52">
                  <c:v>1998</c:v>
                </c:pt>
                <c:pt idx="53">
                  <c:v>1997</c:v>
                </c:pt>
                <c:pt idx="54">
                  <c:v>1996</c:v>
                </c:pt>
                <c:pt idx="55">
                  <c:v>1995</c:v>
                </c:pt>
                <c:pt idx="56">
                  <c:v>1994</c:v>
                </c:pt>
                <c:pt idx="57">
                  <c:v>1993</c:v>
                </c:pt>
                <c:pt idx="58">
                  <c:v>1992</c:v>
                </c:pt>
                <c:pt idx="59">
                  <c:v>1991</c:v>
                </c:pt>
                <c:pt idx="60">
                  <c:v>1990</c:v>
                </c:pt>
                <c:pt idx="61">
                  <c:v>1989</c:v>
                </c:pt>
                <c:pt idx="62">
                  <c:v>1988</c:v>
                </c:pt>
                <c:pt idx="63">
                  <c:v>1987</c:v>
                </c:pt>
                <c:pt idx="64">
                  <c:v>1986</c:v>
                </c:pt>
                <c:pt idx="65">
                  <c:v>1985</c:v>
                </c:pt>
                <c:pt idx="66">
                  <c:v>1984</c:v>
                </c:pt>
                <c:pt idx="67">
                  <c:v>1983</c:v>
                </c:pt>
                <c:pt idx="68">
                  <c:v>1982</c:v>
                </c:pt>
                <c:pt idx="69">
                  <c:v>1981</c:v>
                </c:pt>
                <c:pt idx="70">
                  <c:v>1980</c:v>
                </c:pt>
                <c:pt idx="71">
                  <c:v>1979</c:v>
                </c:pt>
                <c:pt idx="72">
                  <c:v>1978</c:v>
                </c:pt>
                <c:pt idx="73">
                  <c:v>1977</c:v>
                </c:pt>
                <c:pt idx="74">
                  <c:v>1976</c:v>
                </c:pt>
                <c:pt idx="75">
                  <c:v>1975</c:v>
                </c:pt>
                <c:pt idx="76">
                  <c:v>1974</c:v>
                </c:pt>
                <c:pt idx="77">
                  <c:v>1973</c:v>
                </c:pt>
                <c:pt idx="78">
                  <c:v>1972</c:v>
                </c:pt>
                <c:pt idx="79">
                  <c:v>1971</c:v>
                </c:pt>
                <c:pt idx="80">
                  <c:v>1970</c:v>
                </c:pt>
                <c:pt idx="81">
                  <c:v>1969</c:v>
                </c:pt>
                <c:pt idx="82">
                  <c:v>1968</c:v>
                </c:pt>
                <c:pt idx="83">
                  <c:v>1967</c:v>
                </c:pt>
                <c:pt idx="84">
                  <c:v>1966</c:v>
                </c:pt>
                <c:pt idx="85">
                  <c:v>1965</c:v>
                </c:pt>
                <c:pt idx="86">
                  <c:v>1964</c:v>
                </c:pt>
                <c:pt idx="87">
                  <c:v>1963</c:v>
                </c:pt>
                <c:pt idx="88">
                  <c:v>1962</c:v>
                </c:pt>
                <c:pt idx="89">
                  <c:v>1961</c:v>
                </c:pt>
                <c:pt idx="90">
                  <c:v>1960</c:v>
                </c:pt>
                <c:pt idx="91">
                  <c:v>1959</c:v>
                </c:pt>
                <c:pt idx="92">
                  <c:v>1958</c:v>
                </c:pt>
                <c:pt idx="93">
                  <c:v>1957</c:v>
                </c:pt>
                <c:pt idx="94">
                  <c:v>1956</c:v>
                </c:pt>
                <c:pt idx="95">
                  <c:v>1955</c:v>
                </c:pt>
                <c:pt idx="96">
                  <c:v>1954</c:v>
                </c:pt>
                <c:pt idx="97">
                  <c:v>1953</c:v>
                </c:pt>
                <c:pt idx="98">
                  <c:v>1952</c:v>
                </c:pt>
                <c:pt idx="99">
                  <c:v>1951</c:v>
                </c:pt>
                <c:pt idx="100">
                  <c:v>1950</c:v>
                </c:pt>
              </c:numCache>
            </c:numRef>
          </c:xVal>
          <c:yVal>
            <c:numRef>
              <c:f>'Choptank Plot'!$C$1:$C$101</c:f>
              <c:numCache>
                <c:formatCode>0.000</c:formatCode>
                <c:ptCount val="101"/>
                <c:pt idx="0">
                  <c:v>1.7321075981338336</c:v>
                </c:pt>
                <c:pt idx="1">
                  <c:v>1.7274887260022804</c:v>
                </c:pt>
                <c:pt idx="2">
                  <c:v>1.7221834402476068</c:v>
                </c:pt>
                <c:pt idx="3">
                  <c:v>1.7184129487562578</c:v>
                </c:pt>
                <c:pt idx="4">
                  <c:v>1.713438260944824</c:v>
                </c:pt>
                <c:pt idx="5">
                  <c:v>1.709063141083919</c:v>
                </c:pt>
                <c:pt idx="6">
                  <c:v>1.7041929565792839</c:v>
                </c:pt>
                <c:pt idx="7">
                  <c:v>1.6998171446934052</c:v>
                </c:pt>
                <c:pt idx="8">
                  <c:v>1.6948460569378749</c:v>
                </c:pt>
                <c:pt idx="9">
                  <c:v>1.6909986591408892</c:v>
                </c:pt>
                <c:pt idx="10">
                  <c:v>1.6867929334938021</c:v>
                </c:pt>
                <c:pt idx="11">
                  <c:v>1.6800868021350281</c:v>
                </c:pt>
                <c:pt idx="12">
                  <c:v>1.6752027238548295</c:v>
                </c:pt>
                <c:pt idx="13">
                  <c:v>1.6700204917528838</c:v>
                </c:pt>
                <c:pt idx="14">
                  <c:v>1.6643330124618501</c:v>
                </c:pt>
                <c:pt idx="15">
                  <c:v>1.6567173993161561</c:v>
                </c:pt>
                <c:pt idx="16">
                  <c:v>1.6516009642251233</c:v>
                </c:pt>
                <c:pt idx="17">
                  <c:v>1.6453934284165272</c:v>
                </c:pt>
                <c:pt idx="18">
                  <c:v>1.6399432443487645</c:v>
                </c:pt>
                <c:pt idx="19">
                  <c:v>1.6329544533496216</c:v>
                </c:pt>
                <c:pt idx="20">
                  <c:v>1.6268227207331616</c:v>
                </c:pt>
                <c:pt idx="21">
                  <c:v>1.6191727025097291</c:v>
                </c:pt>
                <c:pt idx="22">
                  <c:v>1.6128163047691568</c:v>
                </c:pt>
                <c:pt idx="23">
                  <c:v>1.603707959719892</c:v>
                </c:pt>
                <c:pt idx="24">
                  <c:v>1.5966247918867889</c:v>
                </c:pt>
                <c:pt idx="25">
                  <c:v>1.5887431595787607</c:v>
                </c:pt>
                <c:pt idx="26">
                  <c:v>1.5813283672978036</c:v>
                </c:pt>
                <c:pt idx="27">
                  <c:v>1.5715281673963704</c:v>
                </c:pt>
                <c:pt idx="28">
                  <c:v>1.5639691265183899</c:v>
                </c:pt>
                <c:pt idx="29">
                  <c:v>1.555520696156629</c:v>
                </c:pt>
                <c:pt idx="30">
                  <c:v>1.5450076609929042</c:v>
                </c:pt>
                <c:pt idx="31">
                  <c:v>1.5359616316576397</c:v>
                </c:pt>
                <c:pt idx="32">
                  <c:v>1.5266748087646937</c:v>
                </c:pt>
                <c:pt idx="33">
                  <c:v>1.5202410277855307</c:v>
                </c:pt>
                <c:pt idx="34">
                  <c:v>1.5064695362766289</c:v>
                </c:pt>
                <c:pt idx="35">
                  <c:v>1.498985919917488</c:v>
                </c:pt>
                <c:pt idx="36">
                  <c:v>1.4939512760294917</c:v>
                </c:pt>
                <c:pt idx="37">
                  <c:v>1.4468906897930942</c:v>
                </c:pt>
                <c:pt idx="38">
                  <c:v>1.4437392878035356</c:v>
                </c:pt>
                <c:pt idx="39">
                  <c:v>1.4404897932355019</c:v>
                </c:pt>
                <c:pt idx="40">
                  <c:v>1.4360136843425917</c:v>
                </c:pt>
                <c:pt idx="41">
                  <c:v>1.4332209545766359</c:v>
                </c:pt>
                <c:pt idx="42">
                  <c:v>1.4291513026188336</c:v>
                </c:pt>
                <c:pt idx="43">
                  <c:v>1.4251561435295748</c:v>
                </c:pt>
                <c:pt idx="44">
                  <c:v>1.4192306028096138</c:v>
                </c:pt>
                <c:pt idx="45">
                  <c:v>1.4369325633276593</c:v>
                </c:pt>
                <c:pt idx="46">
                  <c:v>1.4076394987455243</c:v>
                </c:pt>
                <c:pt idx="47">
                  <c:v>1.4450074988145358</c:v>
                </c:pt>
                <c:pt idx="48">
                  <c:v>1.4013872633685351</c:v>
                </c:pt>
                <c:pt idx="49">
                  <c:v>1.459789445541664</c:v>
                </c:pt>
                <c:pt idx="50">
                  <c:v>1.4109438779454282</c:v>
                </c:pt>
                <c:pt idx="51">
                  <c:v>1.367406412272508</c:v>
                </c:pt>
                <c:pt idx="52">
                  <c:v>1.3911492060170754</c:v>
                </c:pt>
                <c:pt idx="53">
                  <c:v>1.3619135050275475</c:v>
                </c:pt>
                <c:pt idx="54">
                  <c:v>1.3449420090726885</c:v>
                </c:pt>
                <c:pt idx="55">
                  <c:v>1.3132825317436225</c:v>
                </c:pt>
                <c:pt idx="56">
                  <c:v>1.295703369850808</c:v>
                </c:pt>
                <c:pt idx="57">
                  <c:v>1.3104404575704063</c:v>
                </c:pt>
                <c:pt idx="58">
                  <c:v>1.2844574453658111</c:v>
                </c:pt>
                <c:pt idx="59">
                  <c:v>1.2714780702760509</c:v>
                </c:pt>
                <c:pt idx="60">
                  <c:v>1.2408431219597325</c:v>
                </c:pt>
                <c:pt idx="61">
                  <c:v>1.2279912726998479</c:v>
                </c:pt>
                <c:pt idx="62">
                  <c:v>1.2288444823930358</c:v>
                </c:pt>
                <c:pt idx="63">
                  <c:v>1.1978380242764388</c:v>
                </c:pt>
                <c:pt idx="64">
                  <c:v>1.1693949316509351</c:v>
                </c:pt>
                <c:pt idx="65">
                  <c:v>1.1396329681241442</c:v>
                </c:pt>
                <c:pt idx="66">
                  <c:v>1.0887670969980259</c:v>
                </c:pt>
                <c:pt idx="67">
                  <c:v>1.0605025469962803</c:v>
                </c:pt>
                <c:pt idx="68">
                  <c:v>1.0855403093033664</c:v>
                </c:pt>
                <c:pt idx="69">
                  <c:v>1.0023614463594415</c:v>
                </c:pt>
                <c:pt idx="70">
                  <c:v>0.97085559634641072</c:v>
                </c:pt>
                <c:pt idx="71">
                  <c:v>0.92248071532349551</c:v>
                </c:pt>
                <c:pt idx="72">
                  <c:v>0.92502542096394758</c:v>
                </c:pt>
                <c:pt idx="73">
                  <c:v>0.87477476114219443</c:v>
                </c:pt>
                <c:pt idx="74">
                  <c:v>0.827600818625017</c:v>
                </c:pt>
                <c:pt idx="75">
                  <c:v>0.79567560807648641</c:v>
                </c:pt>
                <c:pt idx="76">
                  <c:v>0.77477911768401253</c:v>
                </c:pt>
                <c:pt idx="77">
                  <c:v>0.7183714622895252</c:v>
                </c:pt>
                <c:pt idx="78">
                  <c:v>0.71874893411246354</c:v>
                </c:pt>
                <c:pt idx="79">
                  <c:v>0.6650670824371846</c:v>
                </c:pt>
                <c:pt idx="80">
                  <c:v>0.62877565569405347</c:v>
                </c:pt>
                <c:pt idx="81">
                  <c:v>0.60997376511299273</c:v>
                </c:pt>
                <c:pt idx="82">
                  <c:v>0.57684249211063643</c:v>
                </c:pt>
                <c:pt idx="83">
                  <c:v>0.55681131610870804</c:v>
                </c:pt>
                <c:pt idx="84">
                  <c:v>0.52212401478318671</c:v>
                </c:pt>
                <c:pt idx="85">
                  <c:v>0.485533416021041</c:v>
                </c:pt>
                <c:pt idx="86">
                  <c:v>0.45934721796335931</c:v>
                </c:pt>
                <c:pt idx="87">
                  <c:v>0.42323266696567902</c:v>
                </c:pt>
                <c:pt idx="88">
                  <c:v>0.39269478317265</c:v>
                </c:pt>
                <c:pt idx="89">
                  <c:v>0.37963759245977569</c:v>
                </c:pt>
                <c:pt idx="90">
                  <c:v>0.36553545368217161</c:v>
                </c:pt>
                <c:pt idx="91">
                  <c:v>0.33874714863721539</c:v>
                </c:pt>
                <c:pt idx="92">
                  <c:v>0.32562629140244925</c:v>
                </c:pt>
                <c:pt idx="93">
                  <c:v>0.31042120185060096</c:v>
                </c:pt>
                <c:pt idx="94">
                  <c:v>0.30198133227727036</c:v>
                </c:pt>
                <c:pt idx="95">
                  <c:v>0.28735949061554433</c:v>
                </c:pt>
                <c:pt idx="96">
                  <c:v>0.2688915112284283</c:v>
                </c:pt>
                <c:pt idx="97">
                  <c:v>0.24851024887256098</c:v>
                </c:pt>
                <c:pt idx="98">
                  <c:v>0.22958595600980683</c:v>
                </c:pt>
                <c:pt idx="99">
                  <c:v>0.2168259555131373</c:v>
                </c:pt>
                <c:pt idx="100">
                  <c:v>0.20778230254581834</c:v>
                </c:pt>
              </c:numCache>
            </c:numRef>
          </c:yVal>
        </c:ser>
        <c:axId val="80184448"/>
        <c:axId val="80186368"/>
      </c:scatterChart>
      <c:valAx>
        <c:axId val="80184448"/>
        <c:scaling>
          <c:orientation val="minMax"/>
          <c:max val="2012"/>
          <c:min val="1950"/>
        </c:scaling>
        <c:axPos val="b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aseline="0">
                    <a:solidFill>
                      <a:srgbClr val="FFFF00"/>
                    </a:solidFill>
                  </a:defRPr>
                </a:pPr>
                <a:r>
                  <a:rPr lang="en-US" sz="1000" baseline="0">
                    <a:solidFill>
                      <a:srgbClr val="FFFF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093746724998512"/>
              <c:y val="0.88026743404927466"/>
            </c:manualLayout>
          </c:layout>
        </c:title>
        <c:numFmt formatCode="0" sourceLinked="0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000" b="1" baseline="0">
                <a:solidFill>
                  <a:schemeClr val="bg1"/>
                </a:solidFill>
              </a:defRPr>
            </a:pPr>
            <a:endParaRPr lang="en-US"/>
          </a:p>
        </c:txPr>
        <c:crossAx val="80186368"/>
        <c:crosses val="autoZero"/>
        <c:crossBetween val="midCat"/>
        <c:majorUnit val="10"/>
        <c:minorUnit val="5"/>
      </c:valAx>
      <c:valAx>
        <c:axId val="80186368"/>
        <c:scaling>
          <c:orientation val="minMax"/>
          <c:max val="2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000" baseline="0">
                    <a:solidFill>
                      <a:srgbClr val="FFFF00"/>
                    </a:solidFill>
                  </a:defRPr>
                </a:pPr>
                <a:r>
                  <a:rPr lang="en-US" sz="1000" baseline="0">
                    <a:solidFill>
                      <a:srgbClr val="FFFF00"/>
                    </a:solidFill>
                  </a:rPr>
                  <a:t>Nitrate as N, in mg/L</a:t>
                </a:r>
              </a:p>
            </c:rich>
          </c:tx>
          <c:layout>
            <c:manualLayout>
              <c:xMode val="edge"/>
              <c:yMode val="edge"/>
              <c:x val="4.3418062217588191E-2"/>
              <c:y val="0.24653109411383242"/>
            </c:manualLayout>
          </c:layout>
        </c:title>
        <c:numFmt formatCode="#,##0.0" sourceLinked="0"/>
        <c:majorTickMark val="none"/>
        <c:tickLblPos val="nextTo"/>
        <c:spPr>
          <a:ln>
            <a:solidFill>
              <a:sysClr val="window" lastClr="FFFFFF"/>
            </a:solidFill>
          </a:ln>
        </c:spPr>
        <c:txPr>
          <a:bodyPr/>
          <a:lstStyle/>
          <a:p>
            <a:pPr>
              <a:defRPr sz="1000" b="1" baseline="0">
                <a:solidFill>
                  <a:schemeClr val="bg1"/>
                </a:solidFill>
              </a:defRPr>
            </a:pPr>
            <a:endParaRPr lang="en-US"/>
          </a:p>
        </c:txPr>
        <c:crossAx val="80184448"/>
        <c:crosses val="autoZero"/>
        <c:crossBetween val="midCat"/>
        <c:majorUnit val="0.2"/>
      </c:valAx>
      <c:spPr>
        <a:solidFill>
          <a:schemeClr val="tx1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41413331388025265"/>
          <c:y val="0.63096189110187195"/>
          <c:w val="0.39231155558962316"/>
          <c:h val="0.13515893866663375"/>
        </c:manualLayout>
      </c:layout>
      <c:spPr>
        <a:solidFill>
          <a:schemeClr val="tx1"/>
        </a:solidFill>
        <a:ln w="19050">
          <a:solidFill>
            <a:schemeClr val="bg1"/>
          </a:solidFill>
        </a:ln>
      </c:spPr>
      <c:txPr>
        <a:bodyPr/>
        <a:lstStyle/>
        <a:p>
          <a:pPr>
            <a:defRPr sz="900"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  <a:ln>
      <a:solidFill>
        <a:sysClr val="window" lastClr="FFFFFF"/>
      </a:solidFill>
    </a:ln>
  </c:spPr>
  <c:externalData r:id="rId1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0.44629</cdr:x>
      <cdr:y>0.20414</cdr:y>
    </cdr:from>
    <cdr:to>
      <cdr:x>0.82503</cdr:x>
      <cdr:y>0.32544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57986" y="773206"/>
          <a:ext cx="1916206" cy="4594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For calibrated watershed</a:t>
          </a:r>
          <a:r>
            <a:rPr lang="en-US" sz="1100" baseline="0"/>
            <a:t> area</a:t>
          </a:r>
        </a:p>
        <a:p xmlns:a="http://schemas.openxmlformats.org/drawingml/2006/main">
          <a:r>
            <a:rPr lang="en-US" sz="1100" baseline="0"/>
            <a:t>exponent parameter = -0.119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0.00281</cdr:x>
      <cdr:y>0.00388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0.33101</cdr:x>
      <cdr:y>0.46717</cdr:y>
    </cdr:from>
    <cdr:to>
      <cdr:x>0.83249</cdr:x>
      <cdr:y>0.63242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081427" y="1212761"/>
          <a:ext cx="1638394" cy="42900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>
          <a:solidFill>
            <a:srgbClr val="4F81BD"/>
          </a:solidFill>
        </a:ln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000" dirty="0"/>
            <a:t>For calibrated soil drainage</a:t>
          </a:r>
          <a:endParaRPr lang="en-US" sz="1000" baseline="0" dirty="0"/>
        </a:p>
        <a:p xmlns:a="http://schemas.openxmlformats.org/drawingml/2006/main">
          <a:r>
            <a:rPr lang="en-US" sz="1000" baseline="0" dirty="0"/>
            <a:t>exponent parameter = 0.337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0.14092</cdr:x>
      <cdr:y>0.87879</cdr:y>
    </cdr:from>
    <cdr:to>
      <cdr:x>0.24641</cdr:x>
      <cdr:y>0.959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21441" y="5524500"/>
          <a:ext cx="914400" cy="504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dirty="0"/>
            <a:t>Very</a:t>
          </a:r>
          <a:r>
            <a:rPr lang="en-US" sz="900" baseline="0" dirty="0"/>
            <a:t> poorly</a:t>
          </a:r>
        </a:p>
        <a:p xmlns:a="http://schemas.openxmlformats.org/drawingml/2006/main">
          <a:r>
            <a:rPr lang="en-US" sz="900" baseline="0" dirty="0"/>
            <a:t>drained</a:t>
          </a:r>
          <a:endParaRPr lang="en-US" sz="900" dirty="0"/>
        </a:p>
      </cdr:txBody>
    </cdr:sp>
  </cdr:relSizeAnchor>
  <cdr:relSizeAnchor xmlns:cdr="http://schemas.openxmlformats.org/drawingml/2006/chartDrawing">
    <cdr:from>
      <cdr:x>0.74273</cdr:x>
      <cdr:y>0.86185</cdr:y>
    </cdr:from>
    <cdr:to>
      <cdr:x>0.81254</cdr:x>
      <cdr:y>0.94207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437780" y="5418043"/>
          <a:ext cx="605117" cy="5042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Well</a:t>
          </a:r>
          <a:endParaRPr lang="en-US" sz="900" baseline="0" dirty="0"/>
        </a:p>
        <a:p xmlns:a="http://schemas.openxmlformats.org/drawingml/2006/main">
          <a:r>
            <a:rPr lang="en-US" sz="900" baseline="0" dirty="0"/>
            <a:t>drained</a:t>
          </a:r>
          <a:endParaRPr lang="en-US" sz="9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354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0784800" y="0"/>
            <a:ext cx="2362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126200" y="2438400"/>
            <a:ext cx="16154400" cy="1211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239000" y="15392400"/>
            <a:ext cx="39928800" cy="145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784800"/>
            <a:ext cx="2354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784800" y="30784800"/>
            <a:ext cx="2362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B2A053FF-E3D9-48F8-9F6F-3579F0262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0D8D5-FD83-45F3-86B8-9976F52EC610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dent_4_onscreen_png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black">
          <a:xfrm>
            <a:off x="457200" y="461963"/>
            <a:ext cx="205740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0"/>
            <a:ext cx="8305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152400"/>
            <a:ext cx="8305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05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4" descr="ident-small_4_onscreen_png"/>
          <p:cNvPicPr>
            <a:picLocks noChangeAspect="1" noChangeArrowheads="1"/>
          </p:cNvPicPr>
          <p:nvPr/>
        </p:nvPicPr>
        <p:blipFill>
          <a:blip r:embed="rId14" cstate="print">
            <a:lum bright="100000"/>
          </a:blip>
          <a:srcRect/>
          <a:stretch>
            <a:fillRect/>
          </a:stretch>
        </p:blipFill>
        <p:spPr bwMode="black">
          <a:xfrm>
            <a:off x="457200" y="6094413"/>
            <a:ext cx="11430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50000"/>
        <a:buChar char="·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257425"/>
            <a:ext cx="8305800" cy="11430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Using a Coupled Groundwater-Flow and 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Nitrate-Balance-Regression Model to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Explain Trends, Forecast Loads,</a:t>
            </a:r>
            <a:br>
              <a:rPr lang="en-US" sz="2800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</a:rPr>
              <a:t>and Target Future Reclamation 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1475" y="4038600"/>
            <a:ext cx="8305800" cy="1495425"/>
          </a:xfrm>
        </p:spPr>
        <p:txBody>
          <a:bodyPr/>
          <a:lstStyle/>
          <a:p>
            <a:pPr algn="ctr"/>
            <a:r>
              <a:rPr lang="en-US" sz="2400" dirty="0" smtClean="0"/>
              <a:t>Ward Sanford, USGS, Reston, Virginia</a:t>
            </a:r>
          </a:p>
          <a:p>
            <a:pPr algn="ctr"/>
            <a:r>
              <a:rPr lang="en-US" sz="2400" dirty="0" smtClean="0"/>
              <a:t>Jason Pope, USGS, Richmond, Virginia</a:t>
            </a:r>
          </a:p>
          <a:p>
            <a:pPr algn="ctr"/>
            <a:r>
              <a:rPr lang="en-US" sz="2400" dirty="0" smtClean="0"/>
              <a:t>David Selnick, USGS, Reston, Virginia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50273" y="523979"/>
            <a:ext cx="8229600" cy="515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975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Nitrate Mass-Balance Regression Equation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982" y="1364674"/>
            <a:ext cx="14051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Simulated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s</a:t>
            </a:r>
            <a:r>
              <a:rPr lang="en-US" sz="1400" b="0" dirty="0" smtClean="0">
                <a:solidFill>
                  <a:schemeClr val="bg1"/>
                </a:solidFill>
              </a:rPr>
              <a:t>urface water</a:t>
            </a:r>
          </a:p>
          <a:p>
            <a:r>
              <a:rPr lang="en-US" sz="1400" b="0" dirty="0">
                <a:solidFill>
                  <a:schemeClr val="bg1"/>
                </a:solidFill>
              </a:rPr>
              <a:t>c</a:t>
            </a:r>
            <a:r>
              <a:rPr lang="en-US" sz="1400" b="0" dirty="0" smtClean="0">
                <a:solidFill>
                  <a:schemeClr val="bg1"/>
                </a:solidFill>
              </a:rPr>
              <a:t>oncentration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i</a:t>
            </a:r>
            <a:r>
              <a:rPr lang="en-US" sz="1400" b="0" dirty="0" smtClean="0">
                <a:solidFill>
                  <a:schemeClr val="bg1"/>
                </a:solidFill>
              </a:rPr>
              <a:t>n stream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927" y="1530928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=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926" y="2881744"/>
            <a:ext cx="147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FF00"/>
                </a:solidFill>
              </a:rPr>
              <a:t>Concentration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below </a:t>
            </a:r>
            <a:r>
              <a:rPr lang="en-US" sz="1400" b="0" dirty="0" err="1" smtClean="0">
                <a:solidFill>
                  <a:srgbClr val="FFFF00"/>
                </a:solidFill>
              </a:rPr>
              <a:t>ag</a:t>
            </a:r>
            <a:r>
              <a:rPr lang="en-US" sz="1400" b="0" dirty="0" smtClean="0">
                <a:solidFill>
                  <a:srgbClr val="FFFF00"/>
                </a:solidFill>
              </a:rPr>
              <a:t> field</a:t>
            </a:r>
            <a:endParaRPr lang="en-US" sz="1400" b="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99164" y="153785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0109" y="1433945"/>
            <a:ext cx="63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Soil</a:t>
            </a:r>
          </a:p>
          <a:p>
            <a:r>
              <a:rPr lang="en-US" sz="1400" b="0" dirty="0" smtClean="0">
                <a:solidFill>
                  <a:schemeClr val="bg1"/>
                </a:solidFill>
              </a:rPr>
              <a:t>Term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56017" y="1433946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Riparian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Term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7233" y="1427019"/>
            <a:ext cx="81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Non-</a:t>
            </a:r>
            <a:r>
              <a:rPr lang="en-US" sz="1400" b="0" dirty="0" err="1" smtClean="0">
                <a:solidFill>
                  <a:schemeClr val="bg1"/>
                </a:solidFill>
              </a:rPr>
              <a:t>ag</a:t>
            </a:r>
            <a:endParaRPr lang="en-US" sz="1400" b="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Term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51885" y="1427018"/>
            <a:ext cx="76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Pre-</a:t>
            </a:r>
            <a:r>
              <a:rPr lang="en-US" sz="1400" b="0" dirty="0" err="1" smtClean="0">
                <a:solidFill>
                  <a:schemeClr val="bg1"/>
                </a:solidFill>
              </a:rPr>
              <a:t>ag</a:t>
            </a:r>
            <a:endParaRPr lang="en-US" sz="1400" b="0" dirty="0" smtClean="0">
              <a:solidFill>
                <a:schemeClr val="bg1"/>
              </a:solidFill>
            </a:endParaRPr>
          </a:p>
          <a:p>
            <a:r>
              <a:rPr lang="en-US" sz="1400" b="0" dirty="0" smtClean="0">
                <a:solidFill>
                  <a:schemeClr val="bg1"/>
                </a:solidFill>
              </a:rPr>
              <a:t>Term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8927" y="15309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21927" y="152399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78783" y="151707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Left Brace 22"/>
          <p:cNvSpPr/>
          <p:nvPr/>
        </p:nvSpPr>
        <p:spPr bwMode="auto">
          <a:xfrm rot="16200000">
            <a:off x="4762500" y="1229591"/>
            <a:ext cx="221674" cy="1835728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6909954" y="1229591"/>
            <a:ext cx="207819" cy="1835728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89435" y="2334491"/>
            <a:ext cx="1423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err="1" smtClean="0">
                <a:solidFill>
                  <a:schemeClr val="bg1"/>
                </a:solidFill>
              </a:rPr>
              <a:t>Denitrification</a:t>
            </a:r>
            <a:endParaRPr lang="en-US" sz="1400" b="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01091" y="2292927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Dilution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841" y="2757056"/>
            <a:ext cx="1418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Simulated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g</a:t>
            </a:r>
            <a:r>
              <a:rPr lang="en-US" sz="1400" b="0" dirty="0" smtClean="0">
                <a:solidFill>
                  <a:schemeClr val="bg1"/>
                </a:solidFill>
              </a:rPr>
              <a:t>roundwater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c</a:t>
            </a:r>
            <a:r>
              <a:rPr lang="en-US" sz="1400" b="0" dirty="0" smtClean="0">
                <a:solidFill>
                  <a:schemeClr val="bg1"/>
                </a:solidFill>
              </a:rPr>
              <a:t>oncentration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</a:rPr>
              <a:t>i</a:t>
            </a:r>
            <a:r>
              <a:rPr lang="en-US" sz="1400" b="0" dirty="0" smtClean="0">
                <a:solidFill>
                  <a:schemeClr val="bg1"/>
                </a:solidFill>
              </a:rPr>
              <a:t>n </a:t>
            </a:r>
            <a:r>
              <a:rPr lang="en-US" sz="1400" b="0" dirty="0" err="1" smtClean="0">
                <a:solidFill>
                  <a:schemeClr val="bg1"/>
                </a:solidFill>
              </a:rPr>
              <a:t>ag</a:t>
            </a:r>
            <a:r>
              <a:rPr lang="en-US" sz="1400" b="0" dirty="0" smtClean="0">
                <a:solidFill>
                  <a:schemeClr val="bg1"/>
                </a:solidFill>
              </a:rPr>
              <a:t> field well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5055" y="297872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=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1362" y="1496291"/>
            <a:ext cx="147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FF00"/>
                </a:solidFill>
              </a:rPr>
              <a:t>Concentration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below </a:t>
            </a:r>
            <a:r>
              <a:rPr lang="en-US" sz="1400" b="0" dirty="0" err="1" smtClean="0">
                <a:solidFill>
                  <a:srgbClr val="FFFF00"/>
                </a:solidFill>
              </a:rPr>
              <a:t>ag</a:t>
            </a:r>
            <a:r>
              <a:rPr lang="en-US" sz="1400" b="0" dirty="0" smtClean="0">
                <a:solidFill>
                  <a:srgbClr val="FFFF00"/>
                </a:solidFill>
              </a:rPr>
              <a:t> field</a:t>
            </a:r>
            <a:endParaRPr lang="en-US" sz="1400" b="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82292" y="299950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6310" y="2902527"/>
            <a:ext cx="63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Soil</a:t>
            </a:r>
          </a:p>
          <a:p>
            <a:r>
              <a:rPr lang="en-US" sz="1400" b="0" dirty="0" smtClean="0">
                <a:solidFill>
                  <a:schemeClr val="bg1"/>
                </a:solidFill>
              </a:rPr>
              <a:t>Term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8762" y="3969326"/>
            <a:ext cx="1479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FF00"/>
                </a:solidFill>
              </a:rPr>
              <a:t>Concentration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below </a:t>
            </a:r>
            <a:r>
              <a:rPr lang="en-US" sz="1400" b="0" dirty="0" err="1" smtClean="0">
                <a:solidFill>
                  <a:srgbClr val="FFFF00"/>
                </a:solidFill>
              </a:rPr>
              <a:t>ag</a:t>
            </a:r>
            <a:r>
              <a:rPr lang="en-US" sz="1400" b="0" dirty="0" smtClean="0">
                <a:solidFill>
                  <a:srgbClr val="FFFF00"/>
                </a:solidFill>
              </a:rPr>
              <a:t> field</a:t>
            </a:r>
            <a:endParaRPr lang="en-US" sz="1400" b="0" dirty="0">
              <a:solidFill>
                <a:srgbClr val="FFFF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67346" y="4073237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=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24400" y="4003963"/>
            <a:ext cx="95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Fertilizer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Load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0545" y="3837709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+mj-lt"/>
              </a:rPr>
              <a:t>[</a:t>
            </a:r>
            <a:endParaRPr lang="en-US" sz="4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1072" y="410094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40451" y="3990109"/>
            <a:ext cx="804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Poultry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Load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89051" y="3969327"/>
            <a:ext cx="1025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Recharge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Rate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42564" y="3879272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+mj-lt"/>
              </a:rPr>
              <a:t>]</a:t>
            </a:r>
            <a:endParaRPr lang="en-US" sz="4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28109" y="4066309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81946" y="410094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X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0564" y="3823853"/>
            <a:ext cx="34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+mj-lt"/>
              </a:rPr>
              <a:t>{</a:t>
            </a:r>
            <a:endParaRPr lang="en-US" sz="4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24255" y="3886199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+mj-lt"/>
              </a:rPr>
              <a:t>[</a:t>
            </a:r>
            <a:endParaRPr lang="en-US" sz="4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5729" y="3844635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+mj-lt"/>
              </a:rPr>
              <a:t>]</a:t>
            </a:r>
            <a:endParaRPr lang="en-US" sz="4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67254" y="3865417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+mj-lt"/>
              </a:rPr>
              <a:t>}</a:t>
            </a:r>
            <a:endParaRPr lang="en-US" sz="40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72973" y="398318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2400" b="0" dirty="0" smtClean="0">
                <a:solidFill>
                  <a:srgbClr val="FFFF00"/>
                </a:solidFill>
              </a:rPr>
              <a:t> -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28244" y="4031672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FF00"/>
                </a:solidFill>
                <a:latin typeface="+mj-lt"/>
              </a:rPr>
              <a:t>1</a:t>
            </a:r>
            <a:r>
              <a:rPr lang="en-US" sz="2400" b="0" dirty="0" smtClean="0">
                <a:solidFill>
                  <a:srgbClr val="FFFF00"/>
                </a:solidFill>
              </a:rPr>
              <a:t> 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01265" y="405938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FUE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36270" y="41009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PUE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908963" y="408709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+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14665" y="3318165"/>
            <a:ext cx="2929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FUE &amp; PUE =Fertilizer and Poultry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Uptake</a:t>
            </a:r>
            <a:r>
              <a:rPr lang="en-US" sz="1400" b="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Efficiencies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862496" y="4862945"/>
            <a:ext cx="75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Soil</a:t>
            </a:r>
          </a:p>
          <a:p>
            <a:r>
              <a:rPr lang="en-US" sz="1800" b="0" dirty="0" smtClean="0">
                <a:solidFill>
                  <a:schemeClr val="bg1"/>
                </a:solidFill>
              </a:rPr>
              <a:t>Term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563092" y="4842164"/>
            <a:ext cx="1766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=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(S/5)</a:t>
            </a:r>
            <a:r>
              <a:rPr lang="en-US" sz="3600" baseline="30000" dirty="0" smtClean="0">
                <a:solidFill>
                  <a:srgbClr val="FF0000"/>
                </a:solidFill>
                <a:latin typeface="+mj-lt"/>
              </a:rPr>
              <a:t>m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87146" y="15170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+mj-lt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RL</a:t>
            </a:r>
            <a:endParaRPr lang="en-US" sz="1800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45183" y="295794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+mj-lt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RL</a:t>
            </a:r>
            <a:endParaRPr lang="en-US" sz="1800" dirty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45182" y="4959927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Riparian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</a:rPr>
              <a:t>Term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66511" y="4862945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=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AREA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3600" baseline="30000" dirty="0" smtClean="0">
                <a:solidFill>
                  <a:srgbClr val="FF0000"/>
                </a:solidFill>
                <a:latin typeface="+mj-lt"/>
              </a:rPr>
              <a:t>n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55966" y="5728854"/>
            <a:ext cx="2026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S = soil drainage</a:t>
            </a:r>
          </a:p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factor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83642" y="5777344"/>
            <a:ext cx="310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AREA is for the watershed</a:t>
            </a:r>
          </a:p>
          <a:p>
            <a:pPr algn="ctr"/>
            <a:r>
              <a:rPr lang="en-US" sz="1800" b="0" dirty="0" smtClean="0">
                <a:solidFill>
                  <a:schemeClr val="bg1"/>
                </a:solidFill>
              </a:rPr>
              <a:t>In square miles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6200" y="533400"/>
          <a:ext cx="8686800" cy="5940425"/>
        </p:xfrm>
        <a:graphic>
          <a:graphicData uri="http://schemas.openxmlformats.org/presentationml/2006/ole">
            <p:oleObj spid="_x0000_s24578" name="Worksheet" r:id="rId3" imgW="8677364" imgH="593422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191491" y="782782"/>
          <a:ext cx="6560127" cy="493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mg_act_drclas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0219" y="595745"/>
            <a:ext cx="4533899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9709" y="803563"/>
            <a:ext cx="29899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Soil Factor (S) in Equation:</a:t>
            </a:r>
          </a:p>
          <a:p>
            <a:endParaRPr lang="en-US" sz="1400" b="0" dirty="0">
              <a:solidFill>
                <a:srgbClr val="FFFF00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Very poorly drained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Somewhat poorly drained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Poorly drained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Moderately well drained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Well drained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Somewhat excessively drained</a:t>
            </a:r>
          </a:p>
          <a:p>
            <a:pPr marL="342900" indent="-342900">
              <a:buAutoNum type="arabicPeriod"/>
            </a:pP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Excessively drained</a:t>
            </a:r>
            <a:endParaRPr lang="en-US" sz="1400" b="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87506" y="3020290"/>
          <a:ext cx="3267075" cy="2595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7036" y="270164"/>
          <a:ext cx="8718839" cy="6302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36074" y="332507"/>
          <a:ext cx="7010399" cy="5451768"/>
        </p:xfrm>
        <a:graphic>
          <a:graphicData uri="http://schemas.openxmlformats.org/drawingml/2006/table">
            <a:tbl>
              <a:tblPr/>
              <a:tblGrid>
                <a:gridCol w="1140399"/>
                <a:gridCol w="595654"/>
                <a:gridCol w="859673"/>
                <a:gridCol w="977213"/>
                <a:gridCol w="897016"/>
                <a:gridCol w="717842"/>
                <a:gridCol w="509106"/>
                <a:gridCol w="717842"/>
                <a:gridCol w="595654"/>
              </a:tblGrid>
              <a:tr h="20844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Regression Number</a:t>
                      </a: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Fertilizer Uptake      Efficiency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Manure Uptake       Efficiency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Percent Increase 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in      Uptake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Efficiencies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Riparian and 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Stream        </a:t>
                      </a:r>
                      <a:r>
                        <a:rPr lang="en-US" sz="1200" b="1" i="0" u="none" strike="noStrike" dirty="0" err="1" smtClean="0">
                          <a:solidFill>
                            <a:srgbClr val="FFFF00"/>
                          </a:solidFill>
                          <a:latin typeface="Arial"/>
                        </a:rPr>
                        <a:t>Denitrificaiton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loss exponent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Soil </a:t>
                      </a:r>
                      <a:r>
                        <a:rPr lang="en-US" sz="1200" b="1" i="0" u="none" strike="noStrike" dirty="0" err="1" smtClean="0">
                          <a:solidFill>
                            <a:srgbClr val="FFFF00"/>
                          </a:solidFill>
                          <a:latin typeface="Arial"/>
                        </a:rPr>
                        <a:t>Deintirficaiton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               loss exponent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Number of Parameters estimated</a:t>
                      </a: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Sum of 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Squared       </a:t>
                      </a:r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Weighted Residuals</a:t>
                      </a: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Standard 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Error of          Regression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83%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83%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8388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82%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70%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0.670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5834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72%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63%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0.152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3698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74%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36</a:t>
                      </a:r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-0.146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0.425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2540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37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298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67%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40%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24%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0.114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0.566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2181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642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10% upper parameter value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limit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70%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62%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40%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0.110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2181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642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10% lower parameter value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limit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32%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12%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0.140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0.2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2181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  <a:tr h="588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10% limits as percent of value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25%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58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80%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2181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5606" marR="5606" marT="56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8600" y="214316"/>
          <a:ext cx="3893128" cy="3200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2729" y="4301837"/>
            <a:ext cx="28332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Best Fit for Four </a:t>
            </a:r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Parameters</a:t>
            </a:r>
          </a:p>
          <a:p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with best-fit changes in</a:t>
            </a:r>
          </a:p>
          <a:p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Fertilizer and Uptake </a:t>
            </a:r>
            <a:r>
              <a:rPr lang="en-US" sz="1400" b="0" dirty="0" err="1" smtClean="0">
                <a:solidFill>
                  <a:srgbClr val="FFFF00"/>
                </a:solidFill>
                <a:latin typeface="+mj-lt"/>
              </a:rPr>
              <a:t>Efficiences</a:t>
            </a:r>
            <a:endParaRPr lang="en-US" sz="1400" b="0" dirty="0">
              <a:solidFill>
                <a:srgbClr val="FFFF00"/>
              </a:solidFill>
              <a:latin typeface="+mj-l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4440380" y="3622963"/>
          <a:ext cx="4400549" cy="307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398817" y="212581"/>
          <a:ext cx="4400117" cy="321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710280" y="649737"/>
          <a:ext cx="3830783" cy="29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 flipV="1">
            <a:off x="5728590" y="1938209"/>
            <a:ext cx="1226128" cy="207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6940863" y="1924355"/>
            <a:ext cx="976745" cy="5611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6947790" y="1259337"/>
            <a:ext cx="6928" cy="19396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964117" y="2873391"/>
            <a:ext cx="1002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Low N flow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9354" y="2873391"/>
            <a:ext cx="1039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High N flow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88817" y="651164"/>
            <a:ext cx="3906982" cy="322118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838199" y="906319"/>
            <a:ext cx="3525982" cy="2342572"/>
          </a:xfrm>
          <a:custGeom>
            <a:avLst/>
            <a:gdLst>
              <a:gd name="connsiteX0" fmla="*/ 0 w 3525982"/>
              <a:gd name="connsiteY0" fmla="*/ 2342572 h 2342572"/>
              <a:gd name="connsiteX1" fmla="*/ 270164 w 3525982"/>
              <a:gd name="connsiteY1" fmla="*/ 2134754 h 2342572"/>
              <a:gd name="connsiteX2" fmla="*/ 533400 w 3525982"/>
              <a:gd name="connsiteY2" fmla="*/ 1774536 h 2342572"/>
              <a:gd name="connsiteX3" fmla="*/ 748146 w 3525982"/>
              <a:gd name="connsiteY3" fmla="*/ 1310409 h 2342572"/>
              <a:gd name="connsiteX4" fmla="*/ 921328 w 3525982"/>
              <a:gd name="connsiteY4" fmla="*/ 811645 h 2342572"/>
              <a:gd name="connsiteX5" fmla="*/ 1018309 w 3525982"/>
              <a:gd name="connsiteY5" fmla="*/ 340591 h 2342572"/>
              <a:gd name="connsiteX6" fmla="*/ 1073728 w 3525982"/>
              <a:gd name="connsiteY6" fmla="*/ 125845 h 2342572"/>
              <a:gd name="connsiteX7" fmla="*/ 1149928 w 3525982"/>
              <a:gd name="connsiteY7" fmla="*/ 28863 h 2342572"/>
              <a:gd name="connsiteX8" fmla="*/ 1239982 w 3525982"/>
              <a:gd name="connsiteY8" fmla="*/ 49645 h 2342572"/>
              <a:gd name="connsiteX9" fmla="*/ 1371600 w 3525982"/>
              <a:gd name="connsiteY9" fmla="*/ 326736 h 2342572"/>
              <a:gd name="connsiteX10" fmla="*/ 1551709 w 3525982"/>
              <a:gd name="connsiteY10" fmla="*/ 666172 h 2342572"/>
              <a:gd name="connsiteX11" fmla="*/ 1808018 w 3525982"/>
              <a:gd name="connsiteY11" fmla="*/ 1067954 h 2342572"/>
              <a:gd name="connsiteX12" fmla="*/ 2161309 w 3525982"/>
              <a:gd name="connsiteY12" fmla="*/ 1511300 h 2342572"/>
              <a:gd name="connsiteX13" fmla="*/ 2604655 w 3525982"/>
              <a:gd name="connsiteY13" fmla="*/ 1864591 h 2342572"/>
              <a:gd name="connsiteX14" fmla="*/ 3082637 w 3525982"/>
              <a:gd name="connsiteY14" fmla="*/ 2079336 h 2342572"/>
              <a:gd name="connsiteX15" fmla="*/ 3525982 w 3525982"/>
              <a:gd name="connsiteY15" fmla="*/ 2210954 h 2342572"/>
              <a:gd name="connsiteX16" fmla="*/ 3525982 w 3525982"/>
              <a:gd name="connsiteY16" fmla="*/ 2210954 h 234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5982" h="2342572">
                <a:moveTo>
                  <a:pt x="0" y="2342572"/>
                </a:moveTo>
                <a:cubicBezTo>
                  <a:pt x="90632" y="2285999"/>
                  <a:pt x="181264" y="2229427"/>
                  <a:pt x="270164" y="2134754"/>
                </a:cubicBezTo>
                <a:cubicBezTo>
                  <a:pt x="359064" y="2040081"/>
                  <a:pt x="453736" y="1911927"/>
                  <a:pt x="533400" y="1774536"/>
                </a:cubicBezTo>
                <a:cubicBezTo>
                  <a:pt x="613064" y="1637145"/>
                  <a:pt x="683491" y="1470891"/>
                  <a:pt x="748146" y="1310409"/>
                </a:cubicBezTo>
                <a:cubicBezTo>
                  <a:pt x="812801" y="1149927"/>
                  <a:pt x="876301" y="973281"/>
                  <a:pt x="921328" y="811645"/>
                </a:cubicBezTo>
                <a:cubicBezTo>
                  <a:pt x="966355" y="650009"/>
                  <a:pt x="992909" y="454891"/>
                  <a:pt x="1018309" y="340591"/>
                </a:cubicBezTo>
                <a:cubicBezTo>
                  <a:pt x="1043709" y="226291"/>
                  <a:pt x="1051792" y="177800"/>
                  <a:pt x="1073728" y="125845"/>
                </a:cubicBezTo>
                <a:cubicBezTo>
                  <a:pt x="1095665" y="73890"/>
                  <a:pt x="1122219" y="41563"/>
                  <a:pt x="1149928" y="28863"/>
                </a:cubicBezTo>
                <a:cubicBezTo>
                  <a:pt x="1177637" y="16163"/>
                  <a:pt x="1203037" y="0"/>
                  <a:pt x="1239982" y="49645"/>
                </a:cubicBezTo>
                <a:cubicBezTo>
                  <a:pt x="1276927" y="99290"/>
                  <a:pt x="1319646" y="223982"/>
                  <a:pt x="1371600" y="326736"/>
                </a:cubicBezTo>
                <a:cubicBezTo>
                  <a:pt x="1423554" y="429490"/>
                  <a:pt x="1478973" y="542636"/>
                  <a:pt x="1551709" y="666172"/>
                </a:cubicBezTo>
                <a:cubicBezTo>
                  <a:pt x="1624445" y="789708"/>
                  <a:pt x="1706418" y="927099"/>
                  <a:pt x="1808018" y="1067954"/>
                </a:cubicBezTo>
                <a:cubicBezTo>
                  <a:pt x="1909618" y="1208809"/>
                  <a:pt x="2028536" y="1378527"/>
                  <a:pt x="2161309" y="1511300"/>
                </a:cubicBezTo>
                <a:cubicBezTo>
                  <a:pt x="2294082" y="1644073"/>
                  <a:pt x="2451100" y="1769918"/>
                  <a:pt x="2604655" y="1864591"/>
                </a:cubicBezTo>
                <a:cubicBezTo>
                  <a:pt x="2758210" y="1959264"/>
                  <a:pt x="2929082" y="2021609"/>
                  <a:pt x="3082637" y="2079336"/>
                </a:cubicBezTo>
                <a:cubicBezTo>
                  <a:pt x="3236192" y="2137063"/>
                  <a:pt x="3525982" y="2210954"/>
                  <a:pt x="3525982" y="2210954"/>
                </a:cubicBezTo>
                <a:lnTo>
                  <a:pt x="3525982" y="2210954"/>
                </a:lnTo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03563" y="2528455"/>
            <a:ext cx="34774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831272" y="2847109"/>
            <a:ext cx="347749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Freeform 14"/>
          <p:cNvSpPr/>
          <p:nvPr/>
        </p:nvSpPr>
        <p:spPr bwMode="auto">
          <a:xfrm>
            <a:off x="1281545" y="1521691"/>
            <a:ext cx="2085109" cy="1318491"/>
          </a:xfrm>
          <a:custGeom>
            <a:avLst/>
            <a:gdLst>
              <a:gd name="connsiteX0" fmla="*/ 0 w 2085109"/>
              <a:gd name="connsiteY0" fmla="*/ 1318491 h 1318491"/>
              <a:gd name="connsiteX1" fmla="*/ 173182 w 2085109"/>
              <a:gd name="connsiteY1" fmla="*/ 1089891 h 1318491"/>
              <a:gd name="connsiteX2" fmla="*/ 339436 w 2085109"/>
              <a:gd name="connsiteY2" fmla="*/ 854364 h 1318491"/>
              <a:gd name="connsiteX3" fmla="*/ 505691 w 2085109"/>
              <a:gd name="connsiteY3" fmla="*/ 487219 h 1318491"/>
              <a:gd name="connsiteX4" fmla="*/ 678872 w 2085109"/>
              <a:gd name="connsiteY4" fmla="*/ 71582 h 1318491"/>
              <a:gd name="connsiteX5" fmla="*/ 838200 w 2085109"/>
              <a:gd name="connsiteY5" fmla="*/ 57728 h 1318491"/>
              <a:gd name="connsiteX6" fmla="*/ 1018309 w 2085109"/>
              <a:gd name="connsiteY6" fmla="*/ 314037 h 1318491"/>
              <a:gd name="connsiteX7" fmla="*/ 1385454 w 2085109"/>
              <a:gd name="connsiteY7" fmla="*/ 743528 h 1318491"/>
              <a:gd name="connsiteX8" fmla="*/ 1711036 w 2085109"/>
              <a:gd name="connsiteY8" fmla="*/ 999837 h 1318491"/>
              <a:gd name="connsiteX9" fmla="*/ 2029691 w 2085109"/>
              <a:gd name="connsiteY9" fmla="*/ 1173019 h 1318491"/>
              <a:gd name="connsiteX10" fmla="*/ 2043545 w 2085109"/>
              <a:gd name="connsiteY10" fmla="*/ 1173019 h 13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5109" h="1318491">
                <a:moveTo>
                  <a:pt x="0" y="1318491"/>
                </a:moveTo>
                <a:cubicBezTo>
                  <a:pt x="58304" y="1242868"/>
                  <a:pt x="116609" y="1167246"/>
                  <a:pt x="173182" y="1089891"/>
                </a:cubicBezTo>
                <a:cubicBezTo>
                  <a:pt x="229755" y="1012537"/>
                  <a:pt x="284018" y="954809"/>
                  <a:pt x="339436" y="854364"/>
                </a:cubicBezTo>
                <a:cubicBezTo>
                  <a:pt x="394854" y="753919"/>
                  <a:pt x="449118" y="617683"/>
                  <a:pt x="505691" y="487219"/>
                </a:cubicBezTo>
                <a:cubicBezTo>
                  <a:pt x="562264" y="356755"/>
                  <a:pt x="623454" y="143164"/>
                  <a:pt x="678872" y="71582"/>
                </a:cubicBezTo>
                <a:cubicBezTo>
                  <a:pt x="734290" y="0"/>
                  <a:pt x="781627" y="17319"/>
                  <a:pt x="838200" y="57728"/>
                </a:cubicBezTo>
                <a:cubicBezTo>
                  <a:pt x="894773" y="98137"/>
                  <a:pt x="927100" y="199737"/>
                  <a:pt x="1018309" y="314037"/>
                </a:cubicBezTo>
                <a:cubicBezTo>
                  <a:pt x="1109518" y="428337"/>
                  <a:pt x="1270000" y="629228"/>
                  <a:pt x="1385454" y="743528"/>
                </a:cubicBezTo>
                <a:cubicBezTo>
                  <a:pt x="1500908" y="857828"/>
                  <a:pt x="1603663" y="928255"/>
                  <a:pt x="1711036" y="999837"/>
                </a:cubicBezTo>
                <a:cubicBezTo>
                  <a:pt x="1818409" y="1071419"/>
                  <a:pt x="1974273" y="1144155"/>
                  <a:pt x="2029691" y="1173019"/>
                </a:cubicBezTo>
                <a:cubicBezTo>
                  <a:pt x="2085109" y="1201883"/>
                  <a:pt x="2064327" y="1187451"/>
                  <a:pt x="2043545" y="1173019"/>
                </a:cubicBezTo>
              </a:path>
            </a:pathLst>
          </a:custGeom>
          <a:solidFill>
            <a:schemeClr val="bg1">
              <a:alpha val="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9382" y="2812473"/>
            <a:ext cx="12170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n-lt"/>
              </a:rPr>
              <a:t>Long-Term Mean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+mn-lt"/>
              </a:rPr>
              <a:t>Daily Flow Rate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+mn-lt"/>
              </a:rPr>
              <a:t>(LTMDFR)</a:t>
            </a:r>
            <a:endParaRPr lang="en-US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0689" y="2521528"/>
            <a:ext cx="10454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+mj-lt"/>
              </a:rPr>
              <a:t>LTMDFR X 1.4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273" y="81741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+mj-lt"/>
              </a:rPr>
              <a:t>Stream</a:t>
            </a:r>
          </a:p>
          <a:p>
            <a:pPr algn="ctr"/>
            <a:r>
              <a:rPr lang="en-US" sz="1000" dirty="0" smtClean="0">
                <a:latin typeface="+mj-lt"/>
              </a:rPr>
              <a:t>Hydrograph</a:t>
            </a:r>
            <a:endParaRPr lang="en-US" sz="1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2363" y="1323109"/>
            <a:ext cx="163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+mj-lt"/>
              </a:rPr>
              <a:t>Groundwater Discharge</a:t>
            </a:r>
          </a:p>
          <a:p>
            <a:pPr algn="ctr"/>
            <a:r>
              <a:rPr lang="en-US" sz="1000" dirty="0" smtClean="0">
                <a:latin typeface="+mj-lt"/>
              </a:rPr>
              <a:t>Component</a:t>
            </a:r>
            <a:endParaRPr lang="en-US" sz="1000" dirty="0">
              <a:latin typeface="+mj-lt"/>
            </a:endParaRPr>
          </a:p>
        </p:txBody>
      </p:sp>
      <p:cxnSp>
        <p:nvCxnSpPr>
          <p:cNvPr id="22" name="Straight Connector 21"/>
          <p:cNvCxnSpPr>
            <a:endCxn id="15" idx="6"/>
          </p:cNvCxnSpPr>
          <p:nvPr/>
        </p:nvCxnSpPr>
        <p:spPr bwMode="auto">
          <a:xfrm flipH="1">
            <a:off x="2299854" y="1627910"/>
            <a:ext cx="526473" cy="20781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489363" y="1219200"/>
            <a:ext cx="332509" cy="1731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925371" y="824345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+mj-lt"/>
              </a:rPr>
              <a:t>Surface Runoff</a:t>
            </a:r>
          </a:p>
          <a:p>
            <a:pPr algn="ctr"/>
            <a:r>
              <a:rPr lang="en-US" sz="1000" dirty="0" smtClean="0">
                <a:latin typeface="+mj-lt"/>
              </a:rPr>
              <a:t>Component</a:t>
            </a:r>
            <a:endParaRPr lang="en-US" sz="1000" dirty="0"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2154381" y="1011383"/>
            <a:ext cx="692728" cy="4087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3491345" y="1891146"/>
            <a:ext cx="6927" cy="63730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664527" y="2521529"/>
            <a:ext cx="20781" cy="796635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640425" y="321425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 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FLOW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86553" y="1884217"/>
            <a:ext cx="651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 N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FLOW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83736" y="3983392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+mn-lt"/>
              </a:rPr>
              <a:t>TIME </a:t>
            </a:r>
            <a:r>
              <a:rPr lang="en-US" sz="1400" dirty="0" smtClean="0">
                <a:solidFill>
                  <a:srgbClr val="FFFF00"/>
                </a:solidFill>
                <a:latin typeface="+mn-lt"/>
                <a:sym typeface="Wingdings" pitchFamily="2" charset="2"/>
              </a:rPr>
              <a:t></a:t>
            </a:r>
            <a:endParaRPr lang="en-US" sz="14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768929" y="1898073"/>
            <a:ext cx="2195945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latin typeface="+mn-lt"/>
              </a:rPr>
              <a:t>FLOW RATE </a:t>
            </a:r>
            <a:r>
              <a:rPr lang="en-US" sz="1400" dirty="0" smtClean="0">
                <a:solidFill>
                  <a:srgbClr val="FFFF00"/>
                </a:solidFill>
                <a:latin typeface="+mn-lt"/>
                <a:sym typeface="Wingdings" pitchFamily="2" charset="2"/>
              </a:rPr>
              <a:t></a:t>
            </a:r>
            <a:endParaRPr lang="en-US" sz="1400" dirty="0" smtClean="0">
              <a:solidFill>
                <a:srgbClr val="FFFF00"/>
              </a:solidFill>
              <a:latin typeface="+mn-lt"/>
            </a:endParaRPr>
          </a:p>
        </p:txBody>
      </p:sp>
      <p:cxnSp>
        <p:nvCxnSpPr>
          <p:cNvPr id="49" name="Elbow Connector 48"/>
          <p:cNvCxnSpPr/>
          <p:nvPr/>
        </p:nvCxnSpPr>
        <p:spPr bwMode="auto">
          <a:xfrm>
            <a:off x="865539" y="1982363"/>
            <a:ext cx="1724098" cy="161939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0799999" rev="20099999"/>
            </a:camera>
            <a:lightRig rig="threePt" dir="t"/>
          </a:scene3d>
        </p:spPr>
      </p:cxnSp>
      <p:sp>
        <p:nvSpPr>
          <p:cNvPr id="67" name="TextBox 66"/>
          <p:cNvSpPr txBox="1"/>
          <p:nvPr/>
        </p:nvSpPr>
        <p:spPr>
          <a:xfrm>
            <a:off x="1703674" y="3395051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+mj-lt"/>
              </a:rPr>
              <a:t>Graphical Hydrograph</a:t>
            </a:r>
          </a:p>
          <a:p>
            <a:pPr algn="ctr"/>
            <a:r>
              <a:rPr lang="en-US" sz="1000" dirty="0" smtClean="0">
                <a:latin typeface="+mj-lt"/>
              </a:rPr>
              <a:t>Separation</a:t>
            </a:r>
            <a:endParaRPr lang="en-US" sz="1000" dirty="0">
              <a:latin typeface="+mj-lt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1472813" y="3329533"/>
            <a:ext cx="237325" cy="13262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TextBox 81"/>
          <p:cNvSpPr txBox="1"/>
          <p:nvPr/>
        </p:nvSpPr>
        <p:spPr>
          <a:xfrm>
            <a:off x="1947461" y="4376556"/>
            <a:ext cx="6882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For the Real-time watersheds, the fraction of the water that discharges above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the High/Low N cutoff correlates very well to the fraction of the total streamflow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that is either surface runoff or that which the model calculates as quickly rejected recharge.</a:t>
            </a:r>
          </a:p>
          <a:p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Also for the real-time watersheds, the flux-weighted concentration of nitrate in the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high-flow section was consistently equal to about 65% of the low-flow concentration.</a:t>
            </a:r>
          </a:p>
          <a:p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These factors combined allow for BOTH a low-flow and high-flow nitrogen flux to be calculated from all of the other watersheds and for the entire Eastern Shore as a whole.</a:t>
            </a:r>
          </a:p>
          <a:p>
            <a:endParaRPr lang="en-US" sz="12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031298" y="413904"/>
          <a:ext cx="737235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ase_2_Loads_by_Sector_EasternShore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51688"/>
            <a:ext cx="8229600" cy="66751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Objectives: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438912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rgbClr val="FFFF99"/>
              </a:buClr>
              <a:buSzPct val="150000"/>
              <a:buFontTx/>
              <a:buChar char="·"/>
            </a:pPr>
            <a:r>
              <a:rPr lang="en-US" sz="2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develop a groundwater flow model that can simulate return-times to streams (base-flow ages) on the Delmarva </a:t>
            </a:r>
            <a:r>
              <a:rPr lang="en-US" sz="2800" b="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Peninsula</a:t>
            </a:r>
            <a:endParaRPr lang="en-US" sz="2800" b="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FFF99"/>
              </a:buClr>
              <a:buSzPct val="150000"/>
              <a:buFontTx/>
              <a:buChar char="·"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FF99"/>
              </a:buClr>
              <a:buSzPct val="150000"/>
              <a:buFontTx/>
              <a:buChar char="·"/>
            </a:pPr>
            <a:r>
              <a:rPr lang="en-US" sz="2800" b="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explain </a:t>
            </a:r>
            <a:r>
              <a:rPr lang="en-US" sz="2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spatial and temporal trends in nitrate </a:t>
            </a:r>
            <a:r>
              <a:rPr lang="en-US" sz="2800" b="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800" b="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Delmarva Peninsula using a mass-balance regression </a:t>
            </a:r>
            <a:r>
              <a:rPr lang="en-US" sz="2800" b="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equation that includes the base-flow age distributions obtained from the flow model</a:t>
            </a:r>
            <a:endParaRPr lang="en-US" sz="2800" b="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FontTx/>
              <a:buChar char="·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FontTx/>
              <a:buChar char="·"/>
              <a:tabLst/>
              <a:defRPr/>
            </a:pPr>
            <a:r>
              <a:rPr lang="en-US" sz="2800" b="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 the calibrated equation to forecast total nitrogen loading to the Bay from the Eastern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Shore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FontTx/>
              <a:buChar char="·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FontTx/>
              <a:buChar char="·"/>
              <a:tabLst/>
              <a:defRPr/>
            </a:pPr>
            <a:r>
              <a:rPr lang="en-US" sz="2800" b="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f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orecast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changes in future loadings to the bay given different loading application rates at the land surface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FontTx/>
              <a:buChar char="·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buSzPct val="150000"/>
              <a:buFontTx/>
              <a:buChar char="·"/>
              <a:tabLst/>
              <a:defRPr/>
            </a:pPr>
            <a:r>
              <a:rPr lang="en-US" sz="2800" b="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d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evelop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maps that will help resource managers target areas that will respond most efficiently to better management practices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1435677" y="406978"/>
          <a:ext cx="6438900" cy="544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7260" y="3546765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chemeClr val="bg1"/>
                </a:solidFill>
              </a:rPr>
              <a:t>EPA</a:t>
            </a:r>
          </a:p>
          <a:p>
            <a:pPr algn="ctr"/>
            <a:r>
              <a:rPr lang="en-US" sz="1000" b="0" dirty="0" smtClean="0">
                <a:solidFill>
                  <a:schemeClr val="bg1"/>
                </a:solidFill>
              </a:rPr>
              <a:t>Targets</a:t>
            </a:r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78582" y="3110346"/>
            <a:ext cx="131618" cy="1316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cxnSp>
        <p:nvCxnSpPr>
          <p:cNvPr id="17" name="Straight Arrow Connector 16"/>
          <p:cNvCxnSpPr>
            <a:endCxn id="15" idx="5"/>
          </p:cNvCxnSpPr>
          <p:nvPr/>
        </p:nvCxnSpPr>
        <p:spPr bwMode="auto">
          <a:xfrm flipH="1" flipV="1">
            <a:off x="5390925" y="3222689"/>
            <a:ext cx="171675" cy="31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5140036" y="2951019"/>
            <a:ext cx="131618" cy="131618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051" y="325581"/>
            <a:ext cx="3720804" cy="613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94686" y="949036"/>
            <a:ext cx="3057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Targeting of HUC-12 Watersheds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by Average Nitrate Yield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787237" y="2507673"/>
            <a:ext cx="374072" cy="28401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787237" y="2867891"/>
            <a:ext cx="374072" cy="284018"/>
          </a:xfrm>
          <a:prstGeom prst="rect">
            <a:avLst/>
          </a:prstGeom>
          <a:solidFill>
            <a:srgbClr val="E1641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780310" y="3228109"/>
            <a:ext cx="374072" cy="28401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87237" y="3602182"/>
            <a:ext cx="374072" cy="28401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94164" y="3976255"/>
            <a:ext cx="374072" cy="284018"/>
          </a:xfrm>
          <a:prstGeom prst="rect">
            <a:avLst/>
          </a:prstGeom>
          <a:solidFill>
            <a:srgbClr val="99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 smtClean="0">
              <a:ln>
                <a:noFill/>
              </a:ln>
              <a:solidFill>
                <a:srgbClr val="CCFF66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794164" y="4364182"/>
            <a:ext cx="374072" cy="284018"/>
          </a:xfrm>
          <a:prstGeom prst="rect">
            <a:avLst/>
          </a:prstGeom>
          <a:solidFill>
            <a:srgbClr val="00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94164" y="4745182"/>
            <a:ext cx="374072" cy="284018"/>
          </a:xfrm>
          <a:prstGeom prst="rect">
            <a:avLst/>
          </a:prstGeom>
          <a:solidFill>
            <a:srgbClr val="0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7523" y="1995056"/>
            <a:ext cx="3026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Average nitrate yield to local stream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7886" y="2500746"/>
            <a:ext cx="835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&gt;5 mg/L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9204" y="2847110"/>
            <a:ext cx="731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5 mg/L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3059" y="3214255"/>
            <a:ext cx="731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4 mg/L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6132" y="3581400"/>
            <a:ext cx="731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3 mg/L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26913" y="3955473"/>
            <a:ext cx="731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2 mg/L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6913" y="4343401"/>
            <a:ext cx="731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1 mg/L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87564" y="4745182"/>
            <a:ext cx="11208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&lt;1 mg/L or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utside Bay</a:t>
            </a:r>
          </a:p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watershed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878" y="671947"/>
            <a:ext cx="3375568" cy="553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13709" y="1801091"/>
            <a:ext cx="1598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Targeting Matrix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7290" y="2216726"/>
            <a:ext cx="775854" cy="9074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3144" y="2223654"/>
            <a:ext cx="789709" cy="88669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35926" y="2230581"/>
            <a:ext cx="858982" cy="893618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84217" y="3103417"/>
            <a:ext cx="775855" cy="8174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8071" y="3920835"/>
            <a:ext cx="768927" cy="942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60072" y="3103417"/>
            <a:ext cx="789708" cy="831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35925" y="3117272"/>
            <a:ext cx="852055" cy="824345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0071" y="3941617"/>
            <a:ext cx="782781" cy="9074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5925" y="3927762"/>
            <a:ext cx="852055" cy="9144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79764" y="796637"/>
            <a:ext cx="3570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Targeting that Includes Response Time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and Nitrogen Delivered to the Bay</a:t>
            </a:r>
            <a:endParaRPr lang="en-US" sz="1400" b="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8181" y="5313217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Groundwater Return Time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2708" y="4973781"/>
            <a:ext cx="672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&lt; 7 yrs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3145" y="4973781"/>
            <a:ext cx="855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7 - 20 yrs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25981" y="4939145"/>
            <a:ext cx="764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&gt; 20 yrs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527" y="2001982"/>
            <a:ext cx="12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Nitrate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Concentration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9037" y="2486890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&lt; 4 mg/L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5127" y="3373581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5 - 7 mg/L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183" y="4135581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&gt;7 mg/L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822" y="684934"/>
            <a:ext cx="3376613" cy="553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13709" y="1801091"/>
            <a:ext cx="1598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1"/>
                </a:solidFill>
              </a:rPr>
              <a:t>Targeting Matrix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7290" y="2216726"/>
            <a:ext cx="775854" cy="9074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3144" y="2223654"/>
            <a:ext cx="789709" cy="88669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35926" y="2230581"/>
            <a:ext cx="858982" cy="893618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84217" y="3103417"/>
            <a:ext cx="775855" cy="8174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98071" y="3920835"/>
            <a:ext cx="768927" cy="9421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60072" y="3103417"/>
            <a:ext cx="789708" cy="8312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35925" y="3117272"/>
            <a:ext cx="852055" cy="824345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0071" y="3941617"/>
            <a:ext cx="782781" cy="9074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5925" y="3927762"/>
            <a:ext cx="852055" cy="9144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79764" y="796637"/>
            <a:ext cx="3570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Targeting that Includes Response Time</a:t>
            </a:r>
          </a:p>
          <a:p>
            <a:pPr algn="ctr"/>
            <a:r>
              <a:rPr lang="en-US" sz="1400" b="0" dirty="0" smtClean="0">
                <a:solidFill>
                  <a:srgbClr val="FFFF00"/>
                </a:solidFill>
              </a:rPr>
              <a:t>and Nitrogen Delivered to the Bay</a:t>
            </a:r>
            <a:endParaRPr lang="en-US" sz="1400" b="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8181" y="5313217"/>
            <a:ext cx="2113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Groundwater Return Time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32708" y="4973781"/>
            <a:ext cx="672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&lt; 7 yrs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145" y="4973781"/>
            <a:ext cx="855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7 - 20 yrs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5981" y="4939145"/>
            <a:ext cx="7643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&gt; 20 yrs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527" y="2001982"/>
            <a:ext cx="124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Nitrate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Concentration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9037" y="2486890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&lt; 4 mg/L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127" y="3373581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5 - 7 mg/L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78182" y="7045036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&gt;3 mg/L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5183" y="4135581"/>
            <a:ext cx="772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&gt;7 mg/L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591" y="382564"/>
            <a:ext cx="8252576" cy="496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12818" y="5597237"/>
            <a:ext cx="5416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rgbClr val="FFFF00"/>
                </a:solidFill>
                <a:latin typeface="+mj-lt"/>
              </a:rPr>
              <a:t>From:  USGS NAWQA Cycle 3 Planning Document--unpublished</a:t>
            </a:r>
            <a:endParaRPr lang="en-US" sz="1400" b="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Summary and Conclusions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800" dirty="0" smtClean="0"/>
              <a:t>Results from a groundwater flow model were coupled to a nitrate-mass-balance regression model and calibrated against stream nitrate data.</a:t>
            </a:r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>The calibrated model suggests that nitrogen uptake efficiencies on the Eastern Shore may be improving over time.</a:t>
            </a:r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>EPA targets for reduced loading of 3 million pounds on the Eastern Shore per year will not likely be reasonably reached for several decades, much less by 2020, </a:t>
            </a:r>
            <a:r>
              <a:rPr lang="en-US" sz="1800" dirty="0" smtClean="0"/>
              <a:t>even with </a:t>
            </a:r>
            <a:r>
              <a:rPr lang="en-US" sz="1800" dirty="0" smtClean="0"/>
              <a:t>severe cutbacks in fertilizer use</a:t>
            </a:r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r>
              <a:rPr lang="en-US" sz="1800" dirty="0" smtClean="0"/>
              <a:t>The model can help target areas where reduced nitrogen loadings would be the most beneficial at reducing total loadings to the Bay.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Ground-Water Model of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Delmarva Peninsula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685800" y="1981200"/>
            <a:ext cx="4038600" cy="42211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MODFLOW 2005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ft cell resolution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Model Layers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4+ million active cells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30-m DEM, LIDAR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300 ft deep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Steady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State Flow</a:t>
            </a: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MODPATH travel times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524000"/>
            <a:ext cx="28336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878" y="285317"/>
            <a:ext cx="5005831" cy="55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605" y="277091"/>
            <a:ext cx="3412556" cy="557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81" y="270163"/>
            <a:ext cx="3515426" cy="570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945" y="257175"/>
            <a:ext cx="3517756" cy="57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949036"/>
            <a:ext cx="117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Groundwater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Level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Observations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3089563"/>
            <a:ext cx="117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Groundwater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Age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Observations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211782" y="1766455"/>
            <a:ext cx="824345" cy="1385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142509" y="3934691"/>
            <a:ext cx="976747" cy="69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97" y="322262"/>
            <a:ext cx="3737591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0689" y="361951"/>
            <a:ext cx="75612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5904" y="304799"/>
            <a:ext cx="3729171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800" y="3428999"/>
            <a:ext cx="720725" cy="296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ight Arrow 31"/>
          <p:cNvSpPr/>
          <p:nvPr/>
        </p:nvSpPr>
        <p:spPr bwMode="auto">
          <a:xfrm flipH="1">
            <a:off x="3362325" y="542925"/>
            <a:ext cx="866775" cy="43624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886324" y="5305425"/>
            <a:ext cx="657225" cy="436245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1623580" y="1309255"/>
          <a:ext cx="54673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85455" y="658091"/>
            <a:ext cx="601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Age Histograms of two of the Real-Time Watersheds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76674" y="180975"/>
          <a:ext cx="5038725" cy="6516958"/>
        </p:xfrm>
        <a:graphic>
          <a:graphicData uri="http://schemas.openxmlformats.org/presentationml/2006/ole">
            <p:oleObj spid="_x0000_s22530" name="Acrobat Document" r:id="rId3" imgW="5830114" imgH="7542857" progId="AcroExch.Document.7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00254" y="175260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472" y="1773382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4546" y="2473036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4709" y="272241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8727" y="3165763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2019" y="391390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6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3927" y="4322618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7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9655" y="907474"/>
            <a:ext cx="277415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solidFill>
                  <a:srgbClr val="FFFF00"/>
                </a:solidFill>
              </a:rPr>
              <a:t>Seven watersheds had</a:t>
            </a:r>
          </a:p>
          <a:p>
            <a:r>
              <a:rPr lang="en-US" sz="1600" b="0" dirty="0" smtClean="0">
                <a:solidFill>
                  <a:srgbClr val="FFFF00"/>
                </a:solidFill>
              </a:rPr>
              <a:t>substantial stream nitrate</a:t>
            </a:r>
          </a:p>
          <a:p>
            <a:r>
              <a:rPr lang="en-US" sz="1600" b="0" dirty="0" smtClean="0">
                <a:solidFill>
                  <a:srgbClr val="FFFF00"/>
                </a:solidFill>
              </a:rPr>
              <a:t>Data and were used:</a:t>
            </a:r>
          </a:p>
          <a:p>
            <a:endParaRPr lang="en-US" sz="1600" b="0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0" dirty="0" smtClean="0">
                <a:solidFill>
                  <a:srgbClr val="FFFF00"/>
                </a:solidFill>
              </a:rPr>
              <a:t>Morgan Creek</a:t>
            </a:r>
          </a:p>
          <a:p>
            <a:pPr marL="342900" indent="-342900">
              <a:buAutoNum type="arabicPeriod"/>
            </a:pPr>
            <a:endParaRPr lang="en-US" sz="1600" b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0" dirty="0" err="1" smtClean="0">
                <a:solidFill>
                  <a:srgbClr val="FFFF00"/>
                </a:solidFill>
              </a:rPr>
              <a:t>Chesterville</a:t>
            </a:r>
            <a:r>
              <a:rPr lang="en-US" sz="1600" b="0" dirty="0" smtClean="0">
                <a:solidFill>
                  <a:srgbClr val="FFFF00"/>
                </a:solidFill>
              </a:rPr>
              <a:t> Branch</a:t>
            </a:r>
          </a:p>
          <a:p>
            <a:pPr marL="342900" indent="-342900">
              <a:buAutoNum type="arabicPeriod"/>
            </a:pPr>
            <a:endParaRPr lang="en-US" sz="1600" b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0" dirty="0" err="1" smtClean="0">
                <a:solidFill>
                  <a:srgbClr val="FFFF00"/>
                </a:solidFill>
              </a:rPr>
              <a:t>Choptank</a:t>
            </a:r>
            <a:r>
              <a:rPr lang="en-US" sz="1600" b="0" dirty="0" smtClean="0">
                <a:solidFill>
                  <a:srgbClr val="FFFF00"/>
                </a:solidFill>
              </a:rPr>
              <a:t> River</a:t>
            </a:r>
          </a:p>
          <a:p>
            <a:pPr marL="342900" indent="-342900">
              <a:buAutoNum type="arabicPeriod"/>
            </a:pPr>
            <a:endParaRPr lang="en-US" sz="1600" b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0" dirty="0" err="1" smtClean="0">
                <a:solidFill>
                  <a:srgbClr val="FFFF00"/>
                </a:solidFill>
              </a:rPr>
              <a:t>Marshyhope</a:t>
            </a:r>
            <a:r>
              <a:rPr lang="en-US" sz="1600" b="0" dirty="0" smtClean="0">
                <a:solidFill>
                  <a:srgbClr val="FFFF00"/>
                </a:solidFill>
              </a:rPr>
              <a:t> Creek</a:t>
            </a:r>
          </a:p>
          <a:p>
            <a:pPr marL="342900" indent="-342900">
              <a:buAutoNum type="arabicPeriod"/>
            </a:pPr>
            <a:endParaRPr lang="en-US" sz="1600" b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0" dirty="0" smtClean="0">
                <a:solidFill>
                  <a:srgbClr val="FFFF00"/>
                </a:solidFill>
              </a:rPr>
              <a:t>Nanticoke River</a:t>
            </a:r>
          </a:p>
          <a:p>
            <a:pPr marL="342900" indent="-342900">
              <a:buAutoNum type="arabicPeriod"/>
            </a:pPr>
            <a:endParaRPr lang="en-US" sz="1600" b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0" dirty="0" smtClean="0">
                <a:solidFill>
                  <a:srgbClr val="FFFF00"/>
                </a:solidFill>
              </a:rPr>
              <a:t>Pocomoke River</a:t>
            </a:r>
          </a:p>
          <a:p>
            <a:pPr marL="342900" indent="-342900">
              <a:buAutoNum type="arabicPeriod"/>
            </a:pPr>
            <a:endParaRPr lang="en-US" sz="1600" b="0" dirty="0" smtClean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0" dirty="0" err="1" smtClean="0">
                <a:solidFill>
                  <a:srgbClr val="FFFF00"/>
                </a:solidFill>
              </a:rPr>
              <a:t>Nassawango</a:t>
            </a:r>
            <a:r>
              <a:rPr lang="en-US" sz="1600" b="0" dirty="0" smtClean="0">
                <a:solidFill>
                  <a:srgbClr val="FFFF00"/>
                </a:solidFill>
              </a:rPr>
              <a:t> Creek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422563" y="498911"/>
          <a:ext cx="3768437" cy="308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29492" y="3699164"/>
          <a:ext cx="378229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68090" y="3706091"/>
          <a:ext cx="3830783" cy="2957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 flipV="1">
            <a:off x="5493327" y="4987636"/>
            <a:ext cx="1226128" cy="207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705600" y="4973782"/>
            <a:ext cx="976745" cy="56110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587836" y="4973782"/>
            <a:ext cx="91440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712527" y="4308764"/>
            <a:ext cx="6928" cy="19396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32763" y="5922818"/>
            <a:ext cx="846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Low flow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54091" y="5922818"/>
            <a:ext cx="883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High flow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995055" y="1343891"/>
            <a:ext cx="96981" cy="831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008910" y="1634836"/>
            <a:ext cx="96981" cy="8312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00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smtClean="0">
              <a:ln>
                <a:noFill/>
              </a:ln>
              <a:solidFill>
                <a:srgbClr val="008000"/>
              </a:solidFill>
              <a:effectLst/>
              <a:latin typeface="Arial Rounded MT Bold" pitchFamily="34" charset="0"/>
            </a:endParaRPr>
          </a:p>
        </p:txBody>
      </p:sp>
      <p:graphicFrame>
        <p:nvGraphicFramePr>
          <p:cNvPr id="23" name="Chart 22"/>
          <p:cNvGraphicFramePr/>
          <p:nvPr/>
        </p:nvGraphicFramePr>
        <p:xfrm>
          <a:off x="4433456" y="533399"/>
          <a:ext cx="3830780" cy="304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-template_mac">
  <a:themeElements>
    <a:clrScheme name="blue-template_ma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-template_ma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000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000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00" b="1" i="0" u="none" strike="noStrike" cap="none" normalizeH="0" baseline="0" smtClean="0">
            <a:ln>
              <a:noFill/>
            </a:ln>
            <a:solidFill>
              <a:srgbClr val="008000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blue-template_ma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template_ma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-template_ma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template_ma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template_ma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template_ma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template_ma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template_mac 8">
        <a:dk1>
          <a:srgbClr val="919191"/>
        </a:dk1>
        <a:lt1>
          <a:srgbClr val="FFFFFF"/>
        </a:lt1>
        <a:dk2>
          <a:srgbClr val="00FFCC"/>
        </a:dk2>
        <a:lt2>
          <a:srgbClr val="FFFF00"/>
        </a:lt2>
        <a:accent1>
          <a:srgbClr val="618FFD"/>
        </a:accent1>
        <a:accent2>
          <a:srgbClr val="00AE00"/>
        </a:accent2>
        <a:accent3>
          <a:srgbClr val="AAFFE2"/>
        </a:accent3>
        <a:accent4>
          <a:srgbClr val="DADADA"/>
        </a:accent4>
        <a:accent5>
          <a:srgbClr val="B7C6FE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9999</TotalTime>
  <Words>1113</Words>
  <Application>Microsoft Office PowerPoint</Application>
  <PresentationFormat>On-screen Show (4:3)</PresentationFormat>
  <Paragraphs>353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blue-template_mac</vt:lpstr>
      <vt:lpstr>Acrobat Document</vt:lpstr>
      <vt:lpstr>Microsoft Office Excel 97-2003 Worksheet</vt:lpstr>
      <vt:lpstr>Using a Coupled Groundwater-Flow and  Nitrate-Balance-Regression Model to Explain Trends, Forecast Loads, and Target Future Reclamation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Summary and Conclusions</vt:lpstr>
    </vt:vector>
  </TitlesOfParts>
  <Company>USGS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BIOGEOCHEMICAL EVIDENCE FOR IN SITU MICROBIAL METABOLISM IN THE CHESAPEAKE BAY IMPACT STRUCTURE</dc:title>
  <cp:lastModifiedBy>Ward Sanford</cp:lastModifiedBy>
  <cp:revision>185</cp:revision>
  <dcterms:modified xsi:type="dcterms:W3CDTF">2012-04-13T21:42:56Z</dcterms:modified>
</cp:coreProperties>
</file>