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A1E0-FAFA-453E-B4B7-CE7C01C48108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784F-A8DC-48CD-86AD-3EE96EAC8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Maryland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Literacy Action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419600"/>
            <a:ext cx="7315200" cy="17526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TRAINING &amp; PROFESSIONAL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STUDENT-FOCUSED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POLICY &amp; RELATED ACTIONS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2750363" cy="182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&amp; Professional Development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7772400" cy="27432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Introductory E-Lit Regional Workshops: 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E-Lit info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ELP Status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connection btw LEAs &amp; providers</a:t>
            </a:r>
          </a:p>
          <a:p>
            <a:pPr marL="1314450" lvl="2" indent="-514350">
              <a:buFont typeface="Wingdings" pitchFamily="2" charset="2"/>
              <a:buChar char="v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issues &amp; challenges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914400" lvl="1" indent="-5143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3074" name="Picture 2" descr="C:\Documents and Settings\educ_intern3\Local Settings\Temporary Internet Files\Content.IE5\BLJO2BSZ\MC900088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2209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5715000" cy="1371600"/>
          </a:xfrm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Issues &amp; Challenges…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599"/>
            <a:ext cx="8686800" cy="3962401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Recognition of challenges</a:t>
            </a:r>
            <a:r>
              <a:rPr lang="en-US" sz="2800" b="1" i="1" dirty="0">
                <a:latin typeface="+mj-lt"/>
              </a:rPr>
              <a:t>, pressures </a:t>
            </a:r>
            <a:r>
              <a:rPr lang="en-US" sz="2800" b="1" i="1" dirty="0" smtClean="0">
                <a:latin typeface="+mj-lt"/>
              </a:rPr>
              <a:t>on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Awareness of available provider services: clearinghouse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Lack of funding for 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Facilitating continued communication,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Alignment of provider offerings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Teacher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Challenge of interdisciplinary e-lit in high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>
                <a:latin typeface="+mj-lt"/>
              </a:rPr>
              <a:t>Coordination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098" name="Picture 2" descr="C:\Documents and Settings\educ_intern3\Local Settings\Temporary Internet Files\Content.IE5\VN3P5ED3\MC9000709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415762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610600" cy="28956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Continued Support for Implementation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MSDE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E-Lit Summit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county ELP teams-Summer 2012 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regional liaisons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 &amp; Provider)</a:t>
            </a:r>
          </a:p>
          <a:p>
            <a:pPr marL="1771650" lvl="3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collaboration, communication</a:t>
            </a:r>
          </a:p>
          <a:p>
            <a:pPr marL="1771650" lvl="3" indent="-514350">
              <a:spcBef>
                <a:spcPts val="0"/>
              </a:spcBef>
              <a:buFont typeface="Wingdings" pitchFamily="2" charset="2"/>
              <a:buChar char="§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Co-facilitate next round of regional E-Lit sessions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E-Lit Planning Sessions</a:t>
            </a:r>
            <a:r>
              <a:rPr lang="en-US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Fall 2012, Spring 2013</a:t>
            </a:r>
            <a:endParaRPr lang="en-US" dirty="0" smtClean="0"/>
          </a:p>
          <a:p>
            <a:pPr marL="914400" lvl="1" indent="-5143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5123" name="Picture 3" descr="C:\Documents and Settings\educ_intern3\Local Settings\Temporary Internet Files\Content.IE5\269QVL9L\MC9002899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2133600" cy="22860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&amp; Professional Development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610600" cy="23622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Improve Coordination w/Higher Ed</a:t>
            </a:r>
          </a:p>
          <a:p>
            <a:pPr lvl="1">
              <a:buFont typeface="Wingdings" pitchFamily="2" charset="2"/>
              <a:buChar char="v"/>
            </a:pPr>
            <a:r>
              <a:rPr lang="en-US" b="1" i="1" dirty="0" smtClean="0"/>
              <a:t> </a:t>
            </a:r>
            <a:r>
              <a:rPr lang="en-US" sz="2600" b="1" i="1" dirty="0" smtClean="0"/>
              <a:t>Establish contacts @ institutions of higher learning 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b="1" i="1" dirty="0" smtClean="0"/>
              <a:t> Forum (Fall 2012): </a:t>
            </a:r>
            <a:r>
              <a:rPr lang="en-US" sz="2600" i="1" dirty="0" smtClean="0"/>
              <a:t>Teacher prep and professional development programs in environmental literacy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2050" name="Picture 2" descr="C:\Documents and Settings\educ_intern3\Local Settings\Temporary Internet Files\Content.IE5\UY8MNXHW\MC900334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1520647" cy="181691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&amp; Professional Development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Focused Actions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610600" cy="30480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Addressing “Every Student Every Year” (ESEY)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600" b="1" i="1" dirty="0" smtClean="0"/>
              <a:t>Develop written recommendations </a:t>
            </a:r>
            <a:r>
              <a:rPr lang="en-US" sz="2600" i="1" dirty="0" smtClean="0"/>
              <a:t>for providing a meaningful outdoor EE experience for ESEY. Includes guidance for schools, EE providers, sites, etc.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600" b="1" i="1" dirty="0" smtClean="0"/>
              <a:t>Develop effective tool </a:t>
            </a:r>
            <a:r>
              <a:rPr lang="en-US" sz="2600" i="1" dirty="0" smtClean="0"/>
              <a:t>to collect and report numbers of quality experiences. </a:t>
            </a:r>
          </a:p>
        </p:txBody>
      </p:sp>
      <p:pic>
        <p:nvPicPr>
          <p:cNvPr id="6149" name="Picture 5" descr="C:\Documents and Settings\educ_intern3\Local Settings\Temporary Internet Files\Content.IE5\YYBX0FE2\MC900233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2432364" cy="2166796"/>
          </a:xfrm>
          <a:prstGeom prst="rect">
            <a:avLst/>
          </a:prstGeom>
          <a:noFill/>
        </p:spPr>
      </p:pic>
      <p:pic>
        <p:nvPicPr>
          <p:cNvPr id="6152" name="Picture 8" descr="C:\Documents and Settings\educ_intern3\Local Settings\Temporary Internet Files\Content.IE5\USQ3FZ2R\MC9002330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210554" cy="1720158"/>
          </a:xfrm>
          <a:prstGeom prst="rect">
            <a:avLst/>
          </a:prstGeom>
          <a:noFill/>
        </p:spPr>
      </p:pic>
      <p:pic>
        <p:nvPicPr>
          <p:cNvPr id="6154" name="Picture 10" descr="C:\Documents and Settings\educ_intern3\Local Settings\Temporary Internet Files\Content.IE5\DZV8CVVV\MC9000591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1155802" cy="1795882"/>
          </a:xfrm>
          <a:prstGeom prst="rect">
            <a:avLst/>
          </a:prstGeom>
          <a:noFill/>
        </p:spPr>
      </p:pic>
      <p:pic>
        <p:nvPicPr>
          <p:cNvPr id="6155" name="Picture 11" descr="C:\Documents and Settings\educ_intern3\Local Settings\Temporary Internet Files\Content.IE5\8P7BVNW2\MC9002330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371600"/>
            <a:ext cx="1854451" cy="1809184"/>
          </a:xfrm>
          <a:prstGeom prst="rect">
            <a:avLst/>
          </a:prstGeom>
          <a:noFill/>
        </p:spPr>
      </p:pic>
      <p:pic>
        <p:nvPicPr>
          <p:cNvPr id="6156" name="Picture 12" descr="C:\Documents and Settings\educ_intern3\Local Settings\Temporary Internet Files\Content.IE5\AEF8Z4XB\MC90006031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0414" y="1371600"/>
            <a:ext cx="1713586" cy="186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610600" cy="23622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Coordinate w/MD Green Schools Program</a:t>
            </a:r>
          </a:p>
          <a:p>
            <a:pPr lvl="1">
              <a:buFont typeface="Wingdings" pitchFamily="2" charset="2"/>
              <a:buChar char="v"/>
            </a:pPr>
            <a:r>
              <a:rPr lang="en-US" b="1" i="1" dirty="0" smtClean="0"/>
              <a:t> Integrate schoolyard habitat with MDGS program </a:t>
            </a:r>
          </a:p>
          <a:p>
            <a:pPr lvl="1">
              <a:buFont typeface="Wingdings" pitchFamily="2" charset="2"/>
              <a:buChar char="v"/>
            </a:pPr>
            <a:r>
              <a:rPr lang="en-US" b="1" i="1" dirty="0" smtClean="0"/>
              <a:t> Support U.S. Green Ribbon Schools Program</a:t>
            </a:r>
          </a:p>
          <a:p>
            <a:pPr lvl="1">
              <a:buFont typeface="Wingdings" pitchFamily="2" charset="2"/>
              <a:buChar char="v"/>
            </a:pPr>
            <a:r>
              <a:rPr lang="en-US" b="1" i="1" dirty="0" smtClean="0"/>
              <a:t>“Greener” school construction guidelines as policy.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&amp; Related Actions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fauf.fau.edu/NetCommunity/view.image?Id=3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553730" cy="2834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610600" cy="1447800"/>
          </a:xfrm>
          <a:solidFill>
            <a:srgbClr val="FFFF00"/>
          </a:solidFill>
          <a:ln w="8255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Support, cooperate with federal/ national E-Lit initiatives as appropriate.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635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&amp; Related Actions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dn.thenextweb.com/wp-content/blogs.dir/1/files/2010/10/you-are-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4048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uly 2009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00600" cy="6400800"/>
          </a:xfrm>
          <a:ln w="95250">
            <a:solidFill>
              <a:srgbClr val="FF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178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Maryland  Environmental Literacy Action Plan</vt:lpstr>
      <vt:lpstr>Training &amp; Professional Development</vt:lpstr>
      <vt:lpstr> Top Issues &amp; Challenges… </vt:lpstr>
      <vt:lpstr>Training &amp; Professional Development</vt:lpstr>
      <vt:lpstr>Training &amp; Professional Development</vt:lpstr>
      <vt:lpstr>Student Focused Actions</vt:lpstr>
      <vt:lpstr>Policy &amp; Related Actions</vt:lpstr>
      <vt:lpstr>Policy &amp; Related Actions</vt:lpstr>
      <vt:lpstr>Slide 9</vt:lpstr>
    </vt:vector>
  </TitlesOfParts>
  <Company>cbf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E-Lit Roadtrip 2012</dc:title>
  <dc:creator>educ_intern3</dc:creator>
  <cp:lastModifiedBy>CBPStaff</cp:lastModifiedBy>
  <cp:revision>58</cp:revision>
  <dcterms:created xsi:type="dcterms:W3CDTF">2012-03-29T02:56:23Z</dcterms:created>
  <dcterms:modified xsi:type="dcterms:W3CDTF">2012-06-06T13:19:14Z</dcterms:modified>
</cp:coreProperties>
</file>