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6" r:id="rId2"/>
    <p:sldId id="262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53" autoAdjust="0"/>
  </p:normalViewPr>
  <p:slideViewPr>
    <p:cSldViewPr>
      <p:cViewPr varScale="1">
        <p:scale>
          <a:sx n="48" d="100"/>
          <a:sy n="4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DF235-DBE2-42FA-8FC5-DAD923F2841D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81B41-9878-436F-BF20-46CC84AA4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81B41-9878-436F-BF20-46CC84AA4E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606F8C-4B64-4D9B-A92A-EFBCD71CD73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98520F2-2103-4B6A-8F42-7C83ABB7FA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Virginia Resource Use Education Council (VRUEC)</a:t>
            </a:r>
            <a:br>
              <a:rPr lang="en-US" sz="3200" dirty="0" smtClean="0"/>
            </a:br>
            <a:r>
              <a:rPr lang="en-US" sz="4400" dirty="0" smtClean="0"/>
              <a:t>Efforts toward Virginia’s ELP Development</a:t>
            </a:r>
            <a:endParaRPr lang="en-US" sz="4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9220"/>
            <a:ext cx="4981650" cy="37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December 2011	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Established a Policy Committee to help promote Virginia’s EE programs to legislators and others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VRUEC members participated in review of Mid-Atlantic ELP and Goals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9" name="Picture 8" descr="Glenvar MS 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343400"/>
            <a:ext cx="2764509" cy="207338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VRUEC Focus Group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April 2012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VRUEC convened Stakeholders </a:t>
            </a:r>
            <a:r>
              <a:rPr lang="en-US" sz="1800" dirty="0" smtClean="0"/>
              <a:t>(business leaders, non-profit organizations, and non-formal educators) </a:t>
            </a:r>
            <a:r>
              <a:rPr lang="en-US" dirty="0" smtClean="0"/>
              <a:t>meeting at the Environment Virginia Conference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Had overwhelming support for: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Experiential experiences for students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Placed based opportunities – outside!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/>
              <a:t>Professional development for educators 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VRUEC Focus Group Efforts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362200" cy="18560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45720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dirty="0" smtClean="0"/>
              <a:t>May 2012</a:t>
            </a:r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Annual VRUEC</a:t>
            </a:r>
          </a:p>
          <a:p>
            <a:pPr lvl="1">
              <a:buNone/>
            </a:pPr>
            <a:r>
              <a:rPr lang="en-US" sz="3200" dirty="0" smtClean="0"/>
              <a:t> meeting</a:t>
            </a:r>
          </a:p>
          <a:p>
            <a:pPr lvl="2">
              <a:buNone/>
            </a:pPr>
            <a:endParaRPr lang="en-US" sz="4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Attended by:</a:t>
            </a:r>
          </a:p>
          <a:p>
            <a:pPr marL="1201738" lvl="1">
              <a:buFont typeface="Courier New" pitchFamily="49" charset="0"/>
              <a:buChar char="o"/>
            </a:pPr>
            <a:r>
              <a:rPr lang="en-US" sz="2000" dirty="0" smtClean="0"/>
              <a:t>Virginia Superintendent of Public Instruction </a:t>
            </a:r>
          </a:p>
          <a:p>
            <a:pPr marL="1201738" lvl="1">
              <a:buNone/>
            </a:pPr>
            <a:r>
              <a:rPr lang="en-US" sz="2000" dirty="0" smtClean="0"/>
              <a:t>(Dr. Patricia Wright) </a:t>
            </a:r>
          </a:p>
          <a:p>
            <a:pPr marL="1201738" lvl="1">
              <a:buFont typeface="Courier New" pitchFamily="49" charset="0"/>
              <a:buChar char="o"/>
            </a:pPr>
            <a:r>
              <a:rPr lang="en-US" sz="2000" dirty="0" smtClean="0"/>
              <a:t>Virginia Secretary of Natural Resources </a:t>
            </a:r>
          </a:p>
          <a:p>
            <a:pPr marL="1201738" lvl="1">
              <a:buNone/>
            </a:pPr>
            <a:r>
              <a:rPr lang="en-US" sz="2000" dirty="0" smtClean="0"/>
              <a:t>(Doug </a:t>
            </a:r>
            <a:r>
              <a:rPr lang="en-US" sz="2000" dirty="0" err="1" smtClean="0"/>
              <a:t>Domenech</a:t>
            </a:r>
            <a:r>
              <a:rPr lang="en-US" sz="2000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VRUEC Focus Group Efforts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64557"/>
            <a:ext cx="4876800" cy="28074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3200" dirty="0" smtClean="0"/>
              <a:t>Presented Awards for: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USED Green Ribbon Schools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Environmental Education </a:t>
            </a:r>
          </a:p>
          <a:p>
            <a:pPr lvl="2">
              <a:buNone/>
            </a:pPr>
            <a:r>
              <a:rPr lang="en-US" sz="2800" dirty="0" smtClean="0"/>
              <a:t>Leadership Program 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Watershed Education Institutes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/>
              <a:t>The OTTER Award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VRUEC Focus Group Efforts</a:t>
            </a:r>
            <a:endParaRPr lang="en-US" dirty="0"/>
          </a:p>
        </p:txBody>
      </p:sp>
      <p:pic>
        <p:nvPicPr>
          <p:cNvPr id="4" name="Picture 3" descr="http://www2.ed.gov/programs/green-ribbon-schools/grs-logo-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533374"/>
            <a:ext cx="2438400" cy="9436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G01068-20110728-1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828800"/>
            <a:ext cx="2133600" cy="1600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o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19600"/>
            <a:ext cx="2743200" cy="2057400"/>
          </a:xfrm>
          <a:prstGeom prst="rect">
            <a:avLst/>
          </a:prstGeom>
          <a:ln w="28575">
            <a:solidFill>
              <a:schemeClr val="bg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dirty="0" smtClean="0"/>
              <a:t>Six Chesapeake Bay Academies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Funded by NOAA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Approximately 100 teacher participants</a:t>
            </a:r>
          </a:p>
          <a:p>
            <a:pPr lvl="1">
              <a:buFont typeface="Courier New" pitchFamily="49" charset="0"/>
              <a:buChar char="o"/>
            </a:pPr>
            <a:endParaRPr lang="en-US" sz="1900" dirty="0" smtClean="0"/>
          </a:p>
          <a:p>
            <a:pPr>
              <a:buFont typeface="Courier New" pitchFamily="49" charset="0"/>
              <a:buChar char="o"/>
            </a:pPr>
            <a:r>
              <a:rPr lang="en-US" sz="4000" dirty="0" smtClean="0"/>
              <a:t>Watershed Education Institutes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Funded by NOAA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Nine one-day classes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Font typeface="Courier New" pitchFamily="49" charset="0"/>
              <a:buChar char="o"/>
            </a:pPr>
            <a:r>
              <a:rPr lang="en-US" sz="4000" dirty="0" smtClean="0"/>
              <a:t>Virginia Science </a:t>
            </a:r>
          </a:p>
          <a:p>
            <a:pPr>
              <a:buNone/>
            </a:pPr>
            <a:r>
              <a:rPr lang="en-US" sz="4000" dirty="0" smtClean="0"/>
              <a:t>Standards Institutes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Two week-long institutes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Funded by MSP Grant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Fifty K-3 teachers and administrators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VRUEC Member Professional Development Opportunities</a:t>
            </a:r>
            <a:endParaRPr lang="en-US" dirty="0"/>
          </a:p>
        </p:txBody>
      </p:sp>
      <p:pic>
        <p:nvPicPr>
          <p:cNvPr id="4" name="Picture 3" descr="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2868203" cy="1905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dirty="0" smtClean="0"/>
              <a:t>Environmental Education Leadership Program 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C</a:t>
            </a:r>
            <a:r>
              <a:rPr lang="en-US" sz="1900" smtClean="0"/>
              <a:t>ultivate </a:t>
            </a:r>
            <a:r>
              <a:rPr lang="en-US" sz="1900" dirty="0" smtClean="0"/>
              <a:t>a corps of highly qualified</a:t>
            </a:r>
          </a:p>
          <a:p>
            <a:pPr lvl="1">
              <a:buNone/>
            </a:pPr>
            <a:r>
              <a:rPr lang="en-US" sz="1900" dirty="0" smtClean="0"/>
              <a:t> environmental  educators</a:t>
            </a:r>
          </a:p>
          <a:p>
            <a:pPr lvl="1">
              <a:buNone/>
            </a:pPr>
            <a:endParaRPr lang="en-US" sz="1900" dirty="0" smtClean="0"/>
          </a:p>
          <a:p>
            <a:pPr>
              <a:buFont typeface="Courier New" pitchFamily="49" charset="0"/>
              <a:buChar char="o"/>
            </a:pPr>
            <a:r>
              <a:rPr lang="en-US" sz="4000" dirty="0" smtClean="0"/>
              <a:t>Standards of Learning</a:t>
            </a:r>
          </a:p>
          <a:p>
            <a:pPr>
              <a:buNone/>
            </a:pPr>
            <a:r>
              <a:rPr lang="en-US" sz="4000" dirty="0" smtClean="0"/>
              <a:t> (SOL) Institutes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Funded by VDOE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Approximately 500 teacher/administrator participants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Focus on Virginia new SOL which will be implemented Fall 2012</a:t>
            </a:r>
          </a:p>
          <a:p>
            <a:pPr lvl="1">
              <a:buFont typeface="Courier New" pitchFamily="49" charset="0"/>
              <a:buChar char="o"/>
            </a:pPr>
            <a:r>
              <a:rPr lang="en-US" sz="1900" dirty="0" smtClean="0"/>
              <a:t>Increased emphasis on field investigations</a:t>
            </a:r>
          </a:p>
          <a:p>
            <a:pPr lvl="1">
              <a:buFont typeface="Courier New" pitchFamily="49" charset="0"/>
              <a:buChar char="o"/>
            </a:pPr>
            <a:endParaRPr lang="en-US" sz="19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VRUEC Member Professional Development Opportunities</a:t>
            </a:r>
            <a:endParaRPr lang="en-US" dirty="0"/>
          </a:p>
        </p:txBody>
      </p:sp>
      <p:pic>
        <p:nvPicPr>
          <p:cNvPr id="4" name="Picture 3" descr="St. Mar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742631"/>
            <a:ext cx="2754331" cy="1829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777</TotalTime>
  <Words>210</Words>
  <Application>Microsoft Office PowerPoint</Application>
  <PresentationFormat>On-screen Show (4:3)</PresentationFormat>
  <Paragraphs>64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Foundry</vt:lpstr>
      <vt:lpstr>Virginia Resource Use Education Council (VRUEC) Efforts toward Virginia’s ELP Development</vt:lpstr>
      <vt:lpstr>VRUEC Focus Group Efforts</vt:lpstr>
      <vt:lpstr>VRUEC Focus Group Efforts</vt:lpstr>
      <vt:lpstr>VRUEC Focus Group Efforts</vt:lpstr>
      <vt:lpstr>VRUEC Focus Group Efforts</vt:lpstr>
      <vt:lpstr>VRUEC Member Professional Development Opportunities</vt:lpstr>
      <vt:lpstr>VRUEC Member Professional Development Opportunities</vt:lpstr>
    </vt:vector>
  </TitlesOfParts>
  <Company>Virginia IT Infrastructure Partnership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VRUEC Spring Meeting  &amp; Awards</dc:title>
  <dc:creator>jennifer comfort underwood</dc:creator>
  <cp:lastModifiedBy>sbrzezinski</cp:lastModifiedBy>
  <cp:revision>97</cp:revision>
  <dcterms:created xsi:type="dcterms:W3CDTF">2012-05-18T19:01:18Z</dcterms:created>
  <dcterms:modified xsi:type="dcterms:W3CDTF">2012-06-05T21:17:06Z</dcterms:modified>
</cp:coreProperties>
</file>