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66" r:id="rId4"/>
    <p:sldId id="279" r:id="rId5"/>
    <p:sldId id="267" r:id="rId6"/>
    <p:sldId id="257" r:id="rId7"/>
    <p:sldId id="268" r:id="rId8"/>
    <p:sldId id="270" r:id="rId9"/>
    <p:sldId id="271" r:id="rId10"/>
    <p:sldId id="272" r:id="rId11"/>
    <p:sldId id="280" r:id="rId12"/>
    <p:sldId id="28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3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2BB50-B1F7-462A-85EC-8ABD2931F7C3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A6478-02EF-4529-9EC8-85A66D21F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43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241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633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504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76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72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75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6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17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18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A6478-02EF-4529-9EC8-85A66D21F35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5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3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3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1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0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8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1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6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264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2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2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9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491DC-C724-4F10-80A2-7338071F008B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Chesapeake Bay Program</a:t>
            </a:r>
            <a:br>
              <a:rPr lang="en-US" dirty="0" smtClean="0"/>
            </a:br>
            <a:r>
              <a:rPr lang="en-US" dirty="0" smtClean="0"/>
              <a:t>Decision Framework Implementation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40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 Implementation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GIT/workgroup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significant effort to implement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operational clarity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transparency and accountability</a:t>
            </a:r>
          </a:p>
          <a:p>
            <a:pPr marL="0" indent="0">
              <a:buNone/>
            </a:pPr>
            <a:r>
              <a:rPr lang="en-US" b="1" dirty="0" smtClean="0"/>
              <a:t>CBP management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identifying coordination opportunities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clarifying decision points </a:t>
            </a:r>
          </a:p>
          <a:p>
            <a:pPr marL="0" indent="0">
              <a:buNone/>
            </a:pPr>
            <a:r>
              <a:rPr lang="en-US" b="1" dirty="0" smtClean="0"/>
              <a:t>Future </a:t>
            </a:r>
            <a:r>
              <a:rPr lang="en-US" b="1" dirty="0"/>
              <a:t>p</a:t>
            </a:r>
            <a:r>
              <a:rPr lang="en-US" b="1" dirty="0" smtClean="0"/>
              <a:t>rogram design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framing management issues and partner roles</a:t>
            </a:r>
          </a:p>
        </p:txBody>
      </p:sp>
    </p:spTree>
    <p:extLst>
      <p:ext uri="{BB962C8B-B14F-4D97-AF65-F5344CB8AC3E}">
        <p14:creationId xmlns:p14="http://schemas.microsoft.com/office/powerpoint/2010/main" val="50596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Future </a:t>
            </a:r>
            <a:r>
              <a:rPr lang="en-US" dirty="0" smtClean="0"/>
              <a:t>Program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Review/synthesis of current goals</a:t>
            </a:r>
          </a:p>
          <a:p>
            <a:pPr lvl="1"/>
            <a:r>
              <a:rPr lang="en-US" dirty="0" smtClean="0"/>
              <a:t>EC approved goals and commitments</a:t>
            </a:r>
          </a:p>
          <a:p>
            <a:pPr lvl="1"/>
            <a:r>
              <a:rPr lang="en-US" dirty="0" smtClean="0"/>
              <a:t>presently there are 27 goals identified by </a:t>
            </a:r>
            <a:r>
              <a:rPr lang="en-US" dirty="0" smtClean="0"/>
              <a:t>GITs</a:t>
            </a:r>
          </a:p>
          <a:p>
            <a:r>
              <a:rPr lang="en-US" dirty="0"/>
              <a:t>Program structure</a:t>
            </a:r>
          </a:p>
          <a:p>
            <a:pPr lvl="1"/>
            <a:r>
              <a:rPr lang="en-US" dirty="0"/>
              <a:t>decision framework implementation is highlighting the essential distinctions between</a:t>
            </a:r>
          </a:p>
          <a:p>
            <a:pPr lvl="3"/>
            <a:r>
              <a:rPr lang="en-US" sz="2200" dirty="0"/>
              <a:t>GIT purview and abilities</a:t>
            </a:r>
          </a:p>
          <a:p>
            <a:pPr lvl="3"/>
            <a:r>
              <a:rPr lang="en-US" sz="2200" dirty="0"/>
              <a:t>partnership/program purview and abilities</a:t>
            </a:r>
          </a:p>
          <a:p>
            <a:pPr lvl="3"/>
            <a:r>
              <a:rPr lang="en-US" sz="2200" dirty="0"/>
              <a:t>individual partners or stakeholders interests and actions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53162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Future </a:t>
            </a:r>
            <a:r>
              <a:rPr lang="en-US" dirty="0" smtClean="0"/>
              <a:t>Program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Program evaluation</a:t>
            </a:r>
          </a:p>
          <a:p>
            <a:pPr lvl="1"/>
            <a:r>
              <a:rPr lang="en-US" dirty="0" smtClean="0"/>
              <a:t>What assessments are needed to monitor and manage the program?</a:t>
            </a:r>
          </a:p>
          <a:p>
            <a:pPr lvl="1"/>
            <a:r>
              <a:rPr lang="en-US" dirty="0" smtClean="0"/>
              <a:t>At </a:t>
            </a:r>
            <a:r>
              <a:rPr lang="en-US" dirty="0" smtClean="0"/>
              <a:t>what levels do assessments need to occur?</a:t>
            </a:r>
          </a:p>
          <a:p>
            <a:pPr lvl="2"/>
            <a:r>
              <a:rPr lang="en-US" dirty="0" smtClean="0"/>
              <a:t>individual intervention assessments (outputs)</a:t>
            </a:r>
          </a:p>
          <a:p>
            <a:pPr lvl="2"/>
            <a:r>
              <a:rPr lang="en-US" dirty="0" smtClean="0"/>
              <a:t>goal attainment evaluations (outcomes)</a:t>
            </a:r>
          </a:p>
          <a:p>
            <a:pPr lvl="2"/>
            <a:r>
              <a:rPr lang="en-US" dirty="0" smtClean="0"/>
              <a:t>program performance (effectiveness</a:t>
            </a:r>
            <a:r>
              <a:rPr lang="en-US" dirty="0" smtClean="0"/>
              <a:t>)</a:t>
            </a:r>
          </a:p>
          <a:p>
            <a:r>
              <a:rPr lang="en-US" dirty="0"/>
              <a:t>Characteristics of any future agreement</a:t>
            </a:r>
          </a:p>
          <a:p>
            <a:pPr lvl="1"/>
            <a:r>
              <a:rPr lang="en-US" dirty="0"/>
              <a:t>Should the agreement be based on:</a:t>
            </a:r>
          </a:p>
          <a:p>
            <a:pPr lvl="2"/>
            <a:r>
              <a:rPr lang="en-US" dirty="0"/>
              <a:t>explicit environmental outcomes</a:t>
            </a:r>
          </a:p>
          <a:p>
            <a:pPr lvl="2"/>
            <a:r>
              <a:rPr lang="en-US" dirty="0"/>
              <a:t>partnership structure</a:t>
            </a:r>
          </a:p>
          <a:p>
            <a:pPr lvl="2"/>
            <a:r>
              <a:rPr lang="en-US" dirty="0"/>
              <a:t>governance/decision process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17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CBP reasons for implementing the decision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69342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Adaptive management</a:t>
            </a:r>
            <a:endParaRPr lang="en-US" b="1" dirty="0"/>
          </a:p>
          <a:p>
            <a:pPr lvl="1"/>
            <a:r>
              <a:rPr lang="en-US" dirty="0" smtClean="0"/>
              <a:t>Application of the logic necessary to enable adaptive management</a:t>
            </a:r>
          </a:p>
          <a:p>
            <a:r>
              <a:rPr lang="en-US" b="1" dirty="0" smtClean="0"/>
              <a:t>Accountability</a:t>
            </a:r>
          </a:p>
          <a:p>
            <a:pPr lvl="1"/>
            <a:r>
              <a:rPr lang="en-US" dirty="0" smtClean="0"/>
              <a:t>full documentation of CBP activities:</a:t>
            </a:r>
          </a:p>
          <a:p>
            <a:pPr lvl="2"/>
            <a:r>
              <a:rPr lang="en-US" dirty="0" smtClean="0"/>
              <a:t>what</a:t>
            </a:r>
          </a:p>
          <a:p>
            <a:pPr lvl="2"/>
            <a:r>
              <a:rPr lang="en-US" dirty="0" smtClean="0"/>
              <a:t>why</a:t>
            </a:r>
          </a:p>
          <a:p>
            <a:pPr lvl="2"/>
            <a:r>
              <a:rPr lang="en-US" dirty="0" smtClean="0"/>
              <a:t>how</a:t>
            </a:r>
          </a:p>
          <a:p>
            <a:pPr lvl="2"/>
            <a:r>
              <a:rPr lang="en-US" dirty="0" smtClean="0"/>
              <a:t>time-bound expectations</a:t>
            </a:r>
          </a:p>
        </p:txBody>
      </p:sp>
    </p:spTree>
    <p:extLst>
      <p:ext uri="{BB962C8B-B14F-4D97-AF65-F5344CB8AC3E}">
        <p14:creationId xmlns:p14="http://schemas.microsoft.com/office/powerpoint/2010/main" val="244601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CBP Decision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goals – clear articulation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factors affecting attainment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current efforts and gaps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strategies – detailed and justified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monitoring – outputs and outcomes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assessment – evaluate progress toward time-bound 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manage adaptively – short-term or long-term adjustments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80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1288"/>
            <a:ext cx="8382000" cy="658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063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 Implementation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GIT/workgroup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significant effort to implement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operational clarity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transparency and accountability</a:t>
            </a:r>
          </a:p>
          <a:p>
            <a:pPr marL="0" indent="0">
              <a:buNone/>
            </a:pPr>
            <a:r>
              <a:rPr lang="en-US" b="1" dirty="0" smtClean="0"/>
              <a:t>CBP management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identifying coordination opportunities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clarifying decision points </a:t>
            </a:r>
          </a:p>
          <a:p>
            <a:pPr marL="0" indent="0">
              <a:buNone/>
            </a:pPr>
            <a:r>
              <a:rPr lang="en-US" b="1" dirty="0" smtClean="0"/>
              <a:t>Future </a:t>
            </a:r>
            <a:r>
              <a:rPr lang="en-US" b="1" dirty="0"/>
              <a:t>p</a:t>
            </a:r>
            <a:r>
              <a:rPr lang="en-US" b="1" dirty="0" smtClean="0"/>
              <a:t>rogram design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framing management issues and partner roles</a:t>
            </a:r>
          </a:p>
        </p:txBody>
      </p:sp>
    </p:spTree>
    <p:extLst>
      <p:ext uri="{BB962C8B-B14F-4D97-AF65-F5344CB8AC3E}">
        <p14:creationId xmlns:p14="http://schemas.microsoft.com/office/powerpoint/2010/main" val="342586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GIT/Workgroup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19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goal </a:t>
            </a:r>
            <a:r>
              <a:rPr lang="en-US" dirty="0" smtClean="0"/>
              <a:t>articulation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learer understanding of intent</a:t>
            </a:r>
          </a:p>
          <a:p>
            <a:pPr lvl="1"/>
            <a:r>
              <a:rPr lang="en-US" dirty="0" smtClean="0"/>
              <a:t>transparency/accountability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factor analysis</a:t>
            </a:r>
          </a:p>
          <a:p>
            <a:pPr lvl="1"/>
            <a:r>
              <a:rPr lang="en-US" dirty="0" smtClean="0"/>
              <a:t>practicality of goals</a:t>
            </a:r>
          </a:p>
          <a:p>
            <a:pPr lvl="1"/>
            <a:r>
              <a:rPr lang="en-US" dirty="0" smtClean="0"/>
              <a:t>identification of “missed” factors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effort/gap analysis</a:t>
            </a:r>
          </a:p>
          <a:p>
            <a:pPr lvl="1"/>
            <a:r>
              <a:rPr lang="en-US" dirty="0" smtClean="0"/>
              <a:t>coordination opportunities within CBP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28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GIT/Workgroup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strategy development</a:t>
            </a:r>
          </a:p>
          <a:p>
            <a:pPr marL="914400" lvl="1" indent="-514350"/>
            <a:r>
              <a:rPr lang="en-US" dirty="0" smtClean="0"/>
              <a:t>enhanced internal and external coordination</a:t>
            </a:r>
          </a:p>
          <a:p>
            <a:pPr marL="914400" lvl="1" indent="-514350"/>
            <a:r>
              <a:rPr lang="en-US" dirty="0" smtClean="0"/>
              <a:t>focused scope of activities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monitoring</a:t>
            </a:r>
          </a:p>
          <a:p>
            <a:pPr lvl="1"/>
            <a:r>
              <a:rPr lang="en-US" dirty="0" smtClean="0"/>
              <a:t>improved design for performance assessment</a:t>
            </a:r>
          </a:p>
          <a:p>
            <a:pPr lvl="1"/>
            <a:r>
              <a:rPr lang="en-US" dirty="0" smtClean="0"/>
              <a:t>coordination opportunities within CBP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performance assessment</a:t>
            </a:r>
          </a:p>
          <a:p>
            <a:pPr lvl="1"/>
            <a:r>
              <a:rPr lang="en-US" dirty="0" smtClean="0"/>
              <a:t>changed posture for future evaluations</a:t>
            </a:r>
          </a:p>
          <a:p>
            <a:pPr lvl="1"/>
            <a:r>
              <a:rPr lang="en-US" dirty="0" smtClean="0"/>
              <a:t>enhanced alternatives analysis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manage adaptively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31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CBP Management Benefits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and comprehensive documentation of program activities</a:t>
            </a:r>
          </a:p>
          <a:p>
            <a:r>
              <a:rPr lang="en-US" dirty="0" smtClean="0"/>
              <a:t>identification of coordination needs &amp; opportunities across GITs</a:t>
            </a:r>
          </a:p>
          <a:p>
            <a:pPr lvl="1"/>
            <a:r>
              <a:rPr lang="en-US" dirty="0" smtClean="0"/>
              <a:t>strategy links</a:t>
            </a:r>
          </a:p>
          <a:p>
            <a:pPr lvl="1"/>
            <a:r>
              <a:rPr lang="en-US" dirty="0" smtClean="0"/>
              <a:t>monitoring coordination</a:t>
            </a:r>
          </a:p>
          <a:p>
            <a:r>
              <a:rPr lang="en-US" dirty="0" smtClean="0"/>
              <a:t>clarification of CBP decision points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60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CBP decision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 smtClean="0"/>
              <a:t>GIT level</a:t>
            </a:r>
          </a:p>
          <a:p>
            <a:pPr lvl="1"/>
            <a:r>
              <a:rPr lang="en-US" dirty="0" smtClean="0"/>
              <a:t>strategy development</a:t>
            </a:r>
          </a:p>
          <a:p>
            <a:pPr lvl="1"/>
            <a:r>
              <a:rPr lang="en-US" dirty="0" smtClean="0"/>
              <a:t>strategy performance assessment and revision</a:t>
            </a:r>
          </a:p>
          <a:p>
            <a:r>
              <a:rPr lang="en-US" dirty="0" smtClean="0"/>
              <a:t>Program management level</a:t>
            </a:r>
          </a:p>
          <a:p>
            <a:pPr lvl="1"/>
            <a:r>
              <a:rPr lang="en-US" dirty="0" smtClean="0"/>
              <a:t>cross goal/strategy coordination</a:t>
            </a:r>
          </a:p>
          <a:p>
            <a:pPr lvl="1"/>
            <a:r>
              <a:rPr lang="en-US" dirty="0" smtClean="0"/>
              <a:t>program resource allocation needs/priorities</a:t>
            </a:r>
          </a:p>
          <a:p>
            <a:pPr lvl="1"/>
            <a:r>
              <a:rPr lang="en-US" dirty="0" smtClean="0"/>
              <a:t>DF implementation effectiveness</a:t>
            </a:r>
          </a:p>
          <a:p>
            <a:r>
              <a:rPr lang="en-US" dirty="0" smtClean="0"/>
              <a:t>Program direction level</a:t>
            </a:r>
          </a:p>
          <a:p>
            <a:pPr lvl="1"/>
            <a:r>
              <a:rPr lang="en-US" dirty="0" smtClean="0"/>
              <a:t>CBP scope and structure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90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371</Words>
  <Application>Microsoft Office PowerPoint</Application>
  <PresentationFormat>On-screen Show (4:3)</PresentationFormat>
  <Paragraphs>106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Chesapeake Bay Program Decision Framework Implementation</vt:lpstr>
      <vt:lpstr>CBP reasons for implementing the decision framework</vt:lpstr>
      <vt:lpstr>CBP Decision Framework</vt:lpstr>
      <vt:lpstr>PowerPoint Presentation</vt:lpstr>
      <vt:lpstr>DF Implementation Outcomes</vt:lpstr>
      <vt:lpstr>GIT/Workgroup Benefits</vt:lpstr>
      <vt:lpstr>GIT/Workgroup Benefits</vt:lpstr>
      <vt:lpstr>CBP Management Benefits</vt:lpstr>
      <vt:lpstr>CBP decision points</vt:lpstr>
      <vt:lpstr>DF Implementation Outcomes</vt:lpstr>
      <vt:lpstr>Framing Future Program Design</vt:lpstr>
      <vt:lpstr>Framing Future Program Design</vt:lpstr>
    </vt:vector>
  </TitlesOfParts>
  <Company>VIMS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Chesapeake Bay Program Decision Framework Implementation</dc:title>
  <dc:creator>Carl Hershner</dc:creator>
  <cp:lastModifiedBy>Carl Hershner</cp:lastModifiedBy>
  <cp:revision>29</cp:revision>
  <dcterms:created xsi:type="dcterms:W3CDTF">2012-04-17T14:59:35Z</dcterms:created>
  <dcterms:modified xsi:type="dcterms:W3CDTF">2012-05-03T04:04:18Z</dcterms:modified>
</cp:coreProperties>
</file>