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data31.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Default Extension="xlsx" ContentType="application/vnd.openxmlformats-officedocument.spreadsheetml.sheet"/>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Default Extension="tiff" ContentType="image/tiff"/>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426" r:id="rId4"/>
    <p:sldId id="473" r:id="rId5"/>
    <p:sldId id="475" r:id="rId6"/>
    <p:sldId id="362" r:id="rId7"/>
    <p:sldId id="343" r:id="rId8"/>
    <p:sldId id="344" r:id="rId9"/>
    <p:sldId id="296" r:id="rId10"/>
    <p:sldId id="297" r:id="rId11"/>
    <p:sldId id="298" r:id="rId12"/>
    <p:sldId id="300" r:id="rId13"/>
    <p:sldId id="302" r:id="rId14"/>
    <p:sldId id="458" r:id="rId15"/>
    <p:sldId id="459" r:id="rId16"/>
    <p:sldId id="460" r:id="rId17"/>
    <p:sldId id="478" r:id="rId18"/>
    <p:sldId id="462" r:id="rId19"/>
    <p:sldId id="463" r:id="rId20"/>
    <p:sldId id="464" r:id="rId21"/>
    <p:sldId id="465" r:id="rId22"/>
    <p:sldId id="461" r:id="rId23"/>
    <p:sldId id="457" r:id="rId24"/>
    <p:sldId id="467" r:id="rId25"/>
    <p:sldId id="468" r:id="rId26"/>
    <p:sldId id="469" r:id="rId27"/>
    <p:sldId id="470" r:id="rId28"/>
    <p:sldId id="310" r:id="rId29"/>
    <p:sldId id="476" r:id="rId30"/>
    <p:sldId id="380" r:id="rId31"/>
    <p:sldId id="385" r:id="rId32"/>
    <p:sldId id="456" r:id="rId33"/>
    <p:sldId id="389" r:id="rId34"/>
    <p:sldId id="429" r:id="rId35"/>
    <p:sldId id="432" r:id="rId36"/>
    <p:sldId id="395" r:id="rId37"/>
    <p:sldId id="433" r:id="rId38"/>
    <p:sldId id="477" r:id="rId39"/>
    <p:sldId id="404" r:id="rId40"/>
    <p:sldId id="406" r:id="rId41"/>
    <p:sldId id="439" r:id="rId42"/>
    <p:sldId id="430" r:id="rId43"/>
    <p:sldId id="421" r:id="rId44"/>
    <p:sldId id="27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2CA7"/>
    <a:srgbClr val="99CCFF"/>
    <a:srgbClr val="BDDEFF"/>
    <a:srgbClr val="922795"/>
    <a:srgbClr val="EC9E20"/>
    <a:srgbClr val="FAA906"/>
    <a:srgbClr val="ECF0FE"/>
    <a:srgbClr val="E8EDFE"/>
    <a:srgbClr val="E2E9FE"/>
    <a:srgbClr val="C4D1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660"/>
  </p:normalViewPr>
  <p:slideViewPr>
    <p:cSldViewPr>
      <p:cViewPr varScale="1">
        <p:scale>
          <a:sx n="82" d="100"/>
          <a:sy n="82" d="100"/>
        </p:scale>
        <p:origin x="-2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GanJiang\&#36195;&#27743;&#39564;&#35777;&#36164;&#26009;\&#36195;&#27743;&#27700;&#36136;&#39564;&#35777;\&#36195;&#27743;2007&#27700;&#36136;&#39564;&#357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zh-CN"/>
              <a:t>外洲站</a:t>
            </a:r>
          </a:p>
        </c:rich>
      </c:tx>
      <c:overlay val="1"/>
    </c:title>
    <c:plotArea>
      <c:layout>
        <c:manualLayout>
          <c:layoutTarget val="inner"/>
          <c:xMode val="edge"/>
          <c:yMode val="edge"/>
          <c:x val="0.1656679041486771"/>
          <c:y val="0.11407432946479708"/>
          <c:w val="0.78682917332715852"/>
          <c:h val="0.6847372692871222"/>
        </c:manualLayout>
      </c:layout>
      <c:scatterChart>
        <c:scatterStyle val="smoothMarker"/>
        <c:ser>
          <c:idx val="0"/>
          <c:order val="0"/>
          <c:tx>
            <c:v>实测水位</c:v>
          </c:tx>
          <c:spPr>
            <a:ln w="19050">
              <a:solidFill>
                <a:schemeClr val="tx1"/>
              </a:solidFill>
            </a:ln>
          </c:spPr>
          <c:marker>
            <c:symbol val="none"/>
          </c:marker>
          <c:xVal>
            <c:numRef>
              <c:f>Sheet1!$C$2:$C$3655</c:f>
              <c:numCache>
                <c:formatCode>m"月"d"日"</c:formatCode>
                <c:ptCount val="3654"/>
                <c:pt idx="0">
                  <c:v>36161</c:v>
                </c:pt>
                <c:pt idx="1">
                  <c:v>36162</c:v>
                </c:pt>
                <c:pt idx="2">
                  <c:v>36163</c:v>
                </c:pt>
                <c:pt idx="3">
                  <c:v>36164</c:v>
                </c:pt>
                <c:pt idx="4">
                  <c:v>36165</c:v>
                </c:pt>
                <c:pt idx="5">
                  <c:v>36166</c:v>
                </c:pt>
                <c:pt idx="6">
                  <c:v>36167</c:v>
                </c:pt>
                <c:pt idx="7">
                  <c:v>36168</c:v>
                </c:pt>
                <c:pt idx="8">
                  <c:v>36169</c:v>
                </c:pt>
                <c:pt idx="9">
                  <c:v>36170</c:v>
                </c:pt>
                <c:pt idx="10">
                  <c:v>36171</c:v>
                </c:pt>
                <c:pt idx="11">
                  <c:v>36172</c:v>
                </c:pt>
                <c:pt idx="12">
                  <c:v>36173</c:v>
                </c:pt>
                <c:pt idx="13">
                  <c:v>36174</c:v>
                </c:pt>
                <c:pt idx="14">
                  <c:v>36175</c:v>
                </c:pt>
                <c:pt idx="15">
                  <c:v>36176</c:v>
                </c:pt>
                <c:pt idx="16">
                  <c:v>36177</c:v>
                </c:pt>
                <c:pt idx="17">
                  <c:v>36178</c:v>
                </c:pt>
                <c:pt idx="18">
                  <c:v>36179</c:v>
                </c:pt>
                <c:pt idx="19">
                  <c:v>36180</c:v>
                </c:pt>
                <c:pt idx="20">
                  <c:v>36181</c:v>
                </c:pt>
                <c:pt idx="21">
                  <c:v>36182</c:v>
                </c:pt>
                <c:pt idx="22">
                  <c:v>36183</c:v>
                </c:pt>
                <c:pt idx="23">
                  <c:v>36184</c:v>
                </c:pt>
                <c:pt idx="24">
                  <c:v>36185</c:v>
                </c:pt>
                <c:pt idx="25">
                  <c:v>36186</c:v>
                </c:pt>
                <c:pt idx="26">
                  <c:v>36187</c:v>
                </c:pt>
                <c:pt idx="27">
                  <c:v>36188</c:v>
                </c:pt>
                <c:pt idx="28">
                  <c:v>36189</c:v>
                </c:pt>
                <c:pt idx="29">
                  <c:v>36190</c:v>
                </c:pt>
                <c:pt idx="30">
                  <c:v>36191</c:v>
                </c:pt>
                <c:pt idx="31">
                  <c:v>36192</c:v>
                </c:pt>
                <c:pt idx="32">
                  <c:v>36193</c:v>
                </c:pt>
                <c:pt idx="33">
                  <c:v>36194</c:v>
                </c:pt>
                <c:pt idx="34">
                  <c:v>36195</c:v>
                </c:pt>
                <c:pt idx="35">
                  <c:v>36196</c:v>
                </c:pt>
                <c:pt idx="36">
                  <c:v>36197</c:v>
                </c:pt>
                <c:pt idx="37">
                  <c:v>36198</c:v>
                </c:pt>
                <c:pt idx="38">
                  <c:v>36199</c:v>
                </c:pt>
                <c:pt idx="39">
                  <c:v>36200</c:v>
                </c:pt>
                <c:pt idx="40">
                  <c:v>36201</c:v>
                </c:pt>
                <c:pt idx="41">
                  <c:v>36202</c:v>
                </c:pt>
                <c:pt idx="42">
                  <c:v>36203</c:v>
                </c:pt>
                <c:pt idx="43">
                  <c:v>36204</c:v>
                </c:pt>
                <c:pt idx="44">
                  <c:v>36205</c:v>
                </c:pt>
                <c:pt idx="45">
                  <c:v>36206</c:v>
                </c:pt>
                <c:pt idx="46">
                  <c:v>36207</c:v>
                </c:pt>
                <c:pt idx="47">
                  <c:v>36208</c:v>
                </c:pt>
                <c:pt idx="48">
                  <c:v>36209</c:v>
                </c:pt>
                <c:pt idx="49">
                  <c:v>36210</c:v>
                </c:pt>
                <c:pt idx="50">
                  <c:v>36211</c:v>
                </c:pt>
                <c:pt idx="51">
                  <c:v>36212</c:v>
                </c:pt>
                <c:pt idx="52">
                  <c:v>36213</c:v>
                </c:pt>
                <c:pt idx="53">
                  <c:v>36214</c:v>
                </c:pt>
                <c:pt idx="54">
                  <c:v>36215</c:v>
                </c:pt>
                <c:pt idx="55">
                  <c:v>36216</c:v>
                </c:pt>
                <c:pt idx="56">
                  <c:v>36217</c:v>
                </c:pt>
                <c:pt idx="57">
                  <c:v>36218</c:v>
                </c:pt>
                <c:pt idx="58">
                  <c:v>36219</c:v>
                </c:pt>
                <c:pt idx="59">
                  <c:v>36220</c:v>
                </c:pt>
                <c:pt idx="60">
                  <c:v>36221</c:v>
                </c:pt>
                <c:pt idx="61">
                  <c:v>36222</c:v>
                </c:pt>
                <c:pt idx="62">
                  <c:v>36223</c:v>
                </c:pt>
                <c:pt idx="63">
                  <c:v>36224</c:v>
                </c:pt>
                <c:pt idx="64">
                  <c:v>36225</c:v>
                </c:pt>
                <c:pt idx="65">
                  <c:v>36226</c:v>
                </c:pt>
                <c:pt idx="66">
                  <c:v>36227</c:v>
                </c:pt>
                <c:pt idx="67">
                  <c:v>36228</c:v>
                </c:pt>
                <c:pt idx="68">
                  <c:v>36229</c:v>
                </c:pt>
                <c:pt idx="69">
                  <c:v>36230</c:v>
                </c:pt>
                <c:pt idx="70">
                  <c:v>36231</c:v>
                </c:pt>
                <c:pt idx="71">
                  <c:v>36232</c:v>
                </c:pt>
                <c:pt idx="72">
                  <c:v>36233</c:v>
                </c:pt>
                <c:pt idx="73">
                  <c:v>36234</c:v>
                </c:pt>
                <c:pt idx="74">
                  <c:v>36235</c:v>
                </c:pt>
                <c:pt idx="75">
                  <c:v>36236</c:v>
                </c:pt>
                <c:pt idx="76">
                  <c:v>36237</c:v>
                </c:pt>
                <c:pt idx="77">
                  <c:v>36238</c:v>
                </c:pt>
                <c:pt idx="78">
                  <c:v>36239</c:v>
                </c:pt>
                <c:pt idx="79">
                  <c:v>36240</c:v>
                </c:pt>
                <c:pt idx="80">
                  <c:v>36241</c:v>
                </c:pt>
                <c:pt idx="81">
                  <c:v>36242</c:v>
                </c:pt>
                <c:pt idx="82">
                  <c:v>36243</c:v>
                </c:pt>
                <c:pt idx="83">
                  <c:v>36244</c:v>
                </c:pt>
                <c:pt idx="84">
                  <c:v>36245</c:v>
                </c:pt>
                <c:pt idx="85">
                  <c:v>36246</c:v>
                </c:pt>
                <c:pt idx="86">
                  <c:v>36247</c:v>
                </c:pt>
                <c:pt idx="87">
                  <c:v>36248</c:v>
                </c:pt>
                <c:pt idx="88">
                  <c:v>36249</c:v>
                </c:pt>
                <c:pt idx="89">
                  <c:v>36250</c:v>
                </c:pt>
                <c:pt idx="90">
                  <c:v>36251</c:v>
                </c:pt>
                <c:pt idx="91">
                  <c:v>36252</c:v>
                </c:pt>
                <c:pt idx="92">
                  <c:v>36253</c:v>
                </c:pt>
                <c:pt idx="93">
                  <c:v>36254</c:v>
                </c:pt>
                <c:pt idx="94">
                  <c:v>36255</c:v>
                </c:pt>
                <c:pt idx="95">
                  <c:v>36256</c:v>
                </c:pt>
                <c:pt idx="96">
                  <c:v>36257</c:v>
                </c:pt>
                <c:pt idx="97">
                  <c:v>36258</c:v>
                </c:pt>
                <c:pt idx="98">
                  <c:v>36259</c:v>
                </c:pt>
                <c:pt idx="99">
                  <c:v>36260</c:v>
                </c:pt>
                <c:pt idx="100">
                  <c:v>36261</c:v>
                </c:pt>
                <c:pt idx="101">
                  <c:v>36262</c:v>
                </c:pt>
                <c:pt idx="102">
                  <c:v>36263</c:v>
                </c:pt>
                <c:pt idx="103">
                  <c:v>36264</c:v>
                </c:pt>
                <c:pt idx="104">
                  <c:v>36265</c:v>
                </c:pt>
                <c:pt idx="105">
                  <c:v>36266</c:v>
                </c:pt>
                <c:pt idx="106">
                  <c:v>36267</c:v>
                </c:pt>
                <c:pt idx="107">
                  <c:v>36268</c:v>
                </c:pt>
                <c:pt idx="108">
                  <c:v>36269</c:v>
                </c:pt>
                <c:pt idx="109">
                  <c:v>36270</c:v>
                </c:pt>
                <c:pt idx="110">
                  <c:v>36271</c:v>
                </c:pt>
                <c:pt idx="111">
                  <c:v>36272</c:v>
                </c:pt>
                <c:pt idx="112">
                  <c:v>36273</c:v>
                </c:pt>
                <c:pt idx="113">
                  <c:v>36274</c:v>
                </c:pt>
                <c:pt idx="114">
                  <c:v>36275</c:v>
                </c:pt>
                <c:pt idx="115">
                  <c:v>36276</c:v>
                </c:pt>
                <c:pt idx="116">
                  <c:v>36277</c:v>
                </c:pt>
                <c:pt idx="117">
                  <c:v>36278</c:v>
                </c:pt>
                <c:pt idx="118">
                  <c:v>36279</c:v>
                </c:pt>
                <c:pt idx="119">
                  <c:v>36280</c:v>
                </c:pt>
                <c:pt idx="120">
                  <c:v>36281</c:v>
                </c:pt>
                <c:pt idx="121">
                  <c:v>36282</c:v>
                </c:pt>
                <c:pt idx="122">
                  <c:v>36283</c:v>
                </c:pt>
                <c:pt idx="123">
                  <c:v>36284</c:v>
                </c:pt>
                <c:pt idx="124">
                  <c:v>36285</c:v>
                </c:pt>
                <c:pt idx="125">
                  <c:v>36286</c:v>
                </c:pt>
                <c:pt idx="126">
                  <c:v>36287</c:v>
                </c:pt>
                <c:pt idx="127">
                  <c:v>36288</c:v>
                </c:pt>
                <c:pt idx="128">
                  <c:v>36289</c:v>
                </c:pt>
                <c:pt idx="129">
                  <c:v>36290</c:v>
                </c:pt>
                <c:pt idx="130">
                  <c:v>36291</c:v>
                </c:pt>
                <c:pt idx="131">
                  <c:v>36292</c:v>
                </c:pt>
                <c:pt idx="132">
                  <c:v>36293</c:v>
                </c:pt>
                <c:pt idx="133">
                  <c:v>36294</c:v>
                </c:pt>
                <c:pt idx="134">
                  <c:v>36295</c:v>
                </c:pt>
                <c:pt idx="135">
                  <c:v>36296</c:v>
                </c:pt>
                <c:pt idx="136">
                  <c:v>36297</c:v>
                </c:pt>
                <c:pt idx="137">
                  <c:v>36298</c:v>
                </c:pt>
                <c:pt idx="138">
                  <c:v>36299</c:v>
                </c:pt>
                <c:pt idx="139">
                  <c:v>36300</c:v>
                </c:pt>
                <c:pt idx="140">
                  <c:v>36301</c:v>
                </c:pt>
                <c:pt idx="141">
                  <c:v>36302</c:v>
                </c:pt>
                <c:pt idx="142">
                  <c:v>36303</c:v>
                </c:pt>
                <c:pt idx="143">
                  <c:v>36304</c:v>
                </c:pt>
                <c:pt idx="144">
                  <c:v>36305</c:v>
                </c:pt>
                <c:pt idx="145">
                  <c:v>36306</c:v>
                </c:pt>
                <c:pt idx="146">
                  <c:v>36307</c:v>
                </c:pt>
                <c:pt idx="147">
                  <c:v>36308</c:v>
                </c:pt>
                <c:pt idx="148">
                  <c:v>36309</c:v>
                </c:pt>
                <c:pt idx="149">
                  <c:v>36310</c:v>
                </c:pt>
                <c:pt idx="150">
                  <c:v>36311</c:v>
                </c:pt>
                <c:pt idx="151">
                  <c:v>36312</c:v>
                </c:pt>
                <c:pt idx="152">
                  <c:v>36313</c:v>
                </c:pt>
                <c:pt idx="153">
                  <c:v>36314</c:v>
                </c:pt>
                <c:pt idx="154">
                  <c:v>36315</c:v>
                </c:pt>
                <c:pt idx="155">
                  <c:v>36316</c:v>
                </c:pt>
                <c:pt idx="156">
                  <c:v>36317</c:v>
                </c:pt>
                <c:pt idx="157">
                  <c:v>36318</c:v>
                </c:pt>
                <c:pt idx="158">
                  <c:v>36319</c:v>
                </c:pt>
                <c:pt idx="159">
                  <c:v>36320</c:v>
                </c:pt>
                <c:pt idx="160">
                  <c:v>36321</c:v>
                </c:pt>
                <c:pt idx="161">
                  <c:v>36322</c:v>
                </c:pt>
                <c:pt idx="162">
                  <c:v>36323</c:v>
                </c:pt>
                <c:pt idx="163">
                  <c:v>36324</c:v>
                </c:pt>
                <c:pt idx="164">
                  <c:v>36325</c:v>
                </c:pt>
                <c:pt idx="165">
                  <c:v>36326</c:v>
                </c:pt>
                <c:pt idx="166">
                  <c:v>36327</c:v>
                </c:pt>
                <c:pt idx="167">
                  <c:v>36328</c:v>
                </c:pt>
                <c:pt idx="168">
                  <c:v>36329</c:v>
                </c:pt>
                <c:pt idx="169">
                  <c:v>36330</c:v>
                </c:pt>
                <c:pt idx="170">
                  <c:v>36331</c:v>
                </c:pt>
                <c:pt idx="171">
                  <c:v>36332</c:v>
                </c:pt>
                <c:pt idx="172">
                  <c:v>36333</c:v>
                </c:pt>
                <c:pt idx="173">
                  <c:v>36334</c:v>
                </c:pt>
                <c:pt idx="174">
                  <c:v>36335</c:v>
                </c:pt>
                <c:pt idx="175">
                  <c:v>36336</c:v>
                </c:pt>
                <c:pt idx="176">
                  <c:v>36337</c:v>
                </c:pt>
                <c:pt idx="177">
                  <c:v>36338</c:v>
                </c:pt>
                <c:pt idx="178">
                  <c:v>36339</c:v>
                </c:pt>
                <c:pt idx="179">
                  <c:v>36340</c:v>
                </c:pt>
                <c:pt idx="180">
                  <c:v>36341</c:v>
                </c:pt>
                <c:pt idx="181">
                  <c:v>36342</c:v>
                </c:pt>
                <c:pt idx="182">
                  <c:v>36343</c:v>
                </c:pt>
                <c:pt idx="183">
                  <c:v>36344</c:v>
                </c:pt>
                <c:pt idx="184">
                  <c:v>36345</c:v>
                </c:pt>
                <c:pt idx="185">
                  <c:v>36346</c:v>
                </c:pt>
                <c:pt idx="186">
                  <c:v>36347</c:v>
                </c:pt>
                <c:pt idx="187">
                  <c:v>36348</c:v>
                </c:pt>
                <c:pt idx="188">
                  <c:v>36349</c:v>
                </c:pt>
                <c:pt idx="189">
                  <c:v>36350</c:v>
                </c:pt>
                <c:pt idx="190">
                  <c:v>36351</c:v>
                </c:pt>
                <c:pt idx="191">
                  <c:v>36352</c:v>
                </c:pt>
                <c:pt idx="192">
                  <c:v>36353</c:v>
                </c:pt>
                <c:pt idx="193">
                  <c:v>36354</c:v>
                </c:pt>
                <c:pt idx="194">
                  <c:v>36355</c:v>
                </c:pt>
                <c:pt idx="195">
                  <c:v>36356</c:v>
                </c:pt>
                <c:pt idx="196">
                  <c:v>36357</c:v>
                </c:pt>
                <c:pt idx="197">
                  <c:v>36358</c:v>
                </c:pt>
                <c:pt idx="198">
                  <c:v>36359</c:v>
                </c:pt>
                <c:pt idx="199">
                  <c:v>36360</c:v>
                </c:pt>
                <c:pt idx="200">
                  <c:v>36361</c:v>
                </c:pt>
                <c:pt idx="201">
                  <c:v>36362</c:v>
                </c:pt>
                <c:pt idx="202">
                  <c:v>36363</c:v>
                </c:pt>
                <c:pt idx="203">
                  <c:v>36364</c:v>
                </c:pt>
                <c:pt idx="204">
                  <c:v>36365</c:v>
                </c:pt>
                <c:pt idx="205">
                  <c:v>36366</c:v>
                </c:pt>
                <c:pt idx="206">
                  <c:v>36367</c:v>
                </c:pt>
                <c:pt idx="207">
                  <c:v>36368</c:v>
                </c:pt>
                <c:pt idx="208">
                  <c:v>36369</c:v>
                </c:pt>
                <c:pt idx="209">
                  <c:v>36370</c:v>
                </c:pt>
                <c:pt idx="210">
                  <c:v>36371</c:v>
                </c:pt>
                <c:pt idx="211">
                  <c:v>36372</c:v>
                </c:pt>
                <c:pt idx="212">
                  <c:v>36373</c:v>
                </c:pt>
                <c:pt idx="213">
                  <c:v>36374</c:v>
                </c:pt>
                <c:pt idx="214">
                  <c:v>36375</c:v>
                </c:pt>
                <c:pt idx="215">
                  <c:v>36376</c:v>
                </c:pt>
                <c:pt idx="216">
                  <c:v>36377</c:v>
                </c:pt>
                <c:pt idx="217">
                  <c:v>36378</c:v>
                </c:pt>
                <c:pt idx="218">
                  <c:v>36379</c:v>
                </c:pt>
                <c:pt idx="219">
                  <c:v>36380</c:v>
                </c:pt>
                <c:pt idx="220">
                  <c:v>36381</c:v>
                </c:pt>
                <c:pt idx="221">
                  <c:v>36382</c:v>
                </c:pt>
                <c:pt idx="222">
                  <c:v>36383</c:v>
                </c:pt>
                <c:pt idx="223">
                  <c:v>36384</c:v>
                </c:pt>
                <c:pt idx="224">
                  <c:v>36385</c:v>
                </c:pt>
                <c:pt idx="225">
                  <c:v>36386</c:v>
                </c:pt>
                <c:pt idx="226">
                  <c:v>36387</c:v>
                </c:pt>
                <c:pt idx="227">
                  <c:v>36388</c:v>
                </c:pt>
                <c:pt idx="228">
                  <c:v>36389</c:v>
                </c:pt>
                <c:pt idx="229">
                  <c:v>36390</c:v>
                </c:pt>
                <c:pt idx="230">
                  <c:v>36391</c:v>
                </c:pt>
                <c:pt idx="231">
                  <c:v>36392</c:v>
                </c:pt>
                <c:pt idx="232">
                  <c:v>36393</c:v>
                </c:pt>
                <c:pt idx="233">
                  <c:v>36394</c:v>
                </c:pt>
                <c:pt idx="234">
                  <c:v>36395</c:v>
                </c:pt>
                <c:pt idx="235">
                  <c:v>36396</c:v>
                </c:pt>
                <c:pt idx="236">
                  <c:v>36397</c:v>
                </c:pt>
                <c:pt idx="237">
                  <c:v>36398</c:v>
                </c:pt>
                <c:pt idx="238">
                  <c:v>36399</c:v>
                </c:pt>
                <c:pt idx="239">
                  <c:v>36400</c:v>
                </c:pt>
                <c:pt idx="240">
                  <c:v>36401</c:v>
                </c:pt>
                <c:pt idx="241">
                  <c:v>36402</c:v>
                </c:pt>
                <c:pt idx="242">
                  <c:v>36403</c:v>
                </c:pt>
                <c:pt idx="243">
                  <c:v>36404</c:v>
                </c:pt>
                <c:pt idx="244">
                  <c:v>36405</c:v>
                </c:pt>
                <c:pt idx="245">
                  <c:v>36406</c:v>
                </c:pt>
                <c:pt idx="246">
                  <c:v>36407</c:v>
                </c:pt>
                <c:pt idx="247">
                  <c:v>36408</c:v>
                </c:pt>
                <c:pt idx="248">
                  <c:v>36409</c:v>
                </c:pt>
                <c:pt idx="249">
                  <c:v>36410</c:v>
                </c:pt>
                <c:pt idx="250">
                  <c:v>36411</c:v>
                </c:pt>
                <c:pt idx="251">
                  <c:v>36412</c:v>
                </c:pt>
                <c:pt idx="252">
                  <c:v>36413</c:v>
                </c:pt>
                <c:pt idx="253">
                  <c:v>36414</c:v>
                </c:pt>
                <c:pt idx="254">
                  <c:v>36415</c:v>
                </c:pt>
                <c:pt idx="255">
                  <c:v>36416</c:v>
                </c:pt>
                <c:pt idx="256">
                  <c:v>36417</c:v>
                </c:pt>
                <c:pt idx="257">
                  <c:v>36418</c:v>
                </c:pt>
                <c:pt idx="258">
                  <c:v>36419</c:v>
                </c:pt>
                <c:pt idx="259">
                  <c:v>36420</c:v>
                </c:pt>
                <c:pt idx="260">
                  <c:v>36421</c:v>
                </c:pt>
                <c:pt idx="261">
                  <c:v>36422</c:v>
                </c:pt>
                <c:pt idx="262">
                  <c:v>36423</c:v>
                </c:pt>
                <c:pt idx="263">
                  <c:v>36424</c:v>
                </c:pt>
                <c:pt idx="264">
                  <c:v>36425</c:v>
                </c:pt>
                <c:pt idx="265">
                  <c:v>36426</c:v>
                </c:pt>
                <c:pt idx="266">
                  <c:v>36427</c:v>
                </c:pt>
                <c:pt idx="267">
                  <c:v>36428</c:v>
                </c:pt>
                <c:pt idx="268">
                  <c:v>36429</c:v>
                </c:pt>
                <c:pt idx="269">
                  <c:v>36430</c:v>
                </c:pt>
                <c:pt idx="270">
                  <c:v>36431</c:v>
                </c:pt>
                <c:pt idx="271">
                  <c:v>36432</c:v>
                </c:pt>
                <c:pt idx="272">
                  <c:v>36433</c:v>
                </c:pt>
                <c:pt idx="273">
                  <c:v>36434</c:v>
                </c:pt>
                <c:pt idx="274">
                  <c:v>36435</c:v>
                </c:pt>
                <c:pt idx="275">
                  <c:v>36436</c:v>
                </c:pt>
                <c:pt idx="276">
                  <c:v>36437</c:v>
                </c:pt>
                <c:pt idx="277">
                  <c:v>36438</c:v>
                </c:pt>
                <c:pt idx="278">
                  <c:v>36439</c:v>
                </c:pt>
                <c:pt idx="279">
                  <c:v>36440</c:v>
                </c:pt>
                <c:pt idx="280">
                  <c:v>36441</c:v>
                </c:pt>
                <c:pt idx="281">
                  <c:v>36442</c:v>
                </c:pt>
                <c:pt idx="282">
                  <c:v>36443</c:v>
                </c:pt>
                <c:pt idx="283">
                  <c:v>36444</c:v>
                </c:pt>
                <c:pt idx="284">
                  <c:v>36445</c:v>
                </c:pt>
                <c:pt idx="285">
                  <c:v>36446</c:v>
                </c:pt>
                <c:pt idx="286">
                  <c:v>36447</c:v>
                </c:pt>
                <c:pt idx="287">
                  <c:v>36448</c:v>
                </c:pt>
                <c:pt idx="288">
                  <c:v>36449</c:v>
                </c:pt>
                <c:pt idx="289">
                  <c:v>36450</c:v>
                </c:pt>
                <c:pt idx="290">
                  <c:v>36451</c:v>
                </c:pt>
                <c:pt idx="291">
                  <c:v>36452</c:v>
                </c:pt>
                <c:pt idx="292">
                  <c:v>36453</c:v>
                </c:pt>
                <c:pt idx="293">
                  <c:v>36454</c:v>
                </c:pt>
                <c:pt idx="294">
                  <c:v>36455</c:v>
                </c:pt>
                <c:pt idx="295">
                  <c:v>36456</c:v>
                </c:pt>
                <c:pt idx="296">
                  <c:v>36457</c:v>
                </c:pt>
                <c:pt idx="297">
                  <c:v>36458</c:v>
                </c:pt>
                <c:pt idx="298">
                  <c:v>36459</c:v>
                </c:pt>
                <c:pt idx="299">
                  <c:v>36460</c:v>
                </c:pt>
                <c:pt idx="300">
                  <c:v>36461</c:v>
                </c:pt>
                <c:pt idx="301">
                  <c:v>36462</c:v>
                </c:pt>
                <c:pt idx="302">
                  <c:v>36463</c:v>
                </c:pt>
                <c:pt idx="303">
                  <c:v>36464</c:v>
                </c:pt>
                <c:pt idx="304">
                  <c:v>36465</c:v>
                </c:pt>
                <c:pt idx="305">
                  <c:v>36466</c:v>
                </c:pt>
                <c:pt idx="306">
                  <c:v>36467</c:v>
                </c:pt>
                <c:pt idx="307">
                  <c:v>36468</c:v>
                </c:pt>
                <c:pt idx="308">
                  <c:v>36469</c:v>
                </c:pt>
                <c:pt idx="309">
                  <c:v>36470</c:v>
                </c:pt>
                <c:pt idx="310">
                  <c:v>36471</c:v>
                </c:pt>
                <c:pt idx="311">
                  <c:v>36472</c:v>
                </c:pt>
                <c:pt idx="312">
                  <c:v>36473</c:v>
                </c:pt>
                <c:pt idx="313">
                  <c:v>36474</c:v>
                </c:pt>
                <c:pt idx="314">
                  <c:v>36475</c:v>
                </c:pt>
                <c:pt idx="315">
                  <c:v>36476</c:v>
                </c:pt>
                <c:pt idx="316">
                  <c:v>36477</c:v>
                </c:pt>
                <c:pt idx="317">
                  <c:v>36478</c:v>
                </c:pt>
                <c:pt idx="318">
                  <c:v>36479</c:v>
                </c:pt>
                <c:pt idx="319">
                  <c:v>36480</c:v>
                </c:pt>
                <c:pt idx="320">
                  <c:v>36481</c:v>
                </c:pt>
                <c:pt idx="321">
                  <c:v>36482</c:v>
                </c:pt>
                <c:pt idx="322">
                  <c:v>36483</c:v>
                </c:pt>
                <c:pt idx="323">
                  <c:v>36484</c:v>
                </c:pt>
                <c:pt idx="324">
                  <c:v>36485</c:v>
                </c:pt>
                <c:pt idx="325">
                  <c:v>36486</c:v>
                </c:pt>
                <c:pt idx="326">
                  <c:v>36487</c:v>
                </c:pt>
                <c:pt idx="327">
                  <c:v>36488</c:v>
                </c:pt>
                <c:pt idx="328">
                  <c:v>36489</c:v>
                </c:pt>
                <c:pt idx="329">
                  <c:v>36490</c:v>
                </c:pt>
                <c:pt idx="330">
                  <c:v>36491</c:v>
                </c:pt>
                <c:pt idx="331">
                  <c:v>36492</c:v>
                </c:pt>
                <c:pt idx="332">
                  <c:v>36493</c:v>
                </c:pt>
                <c:pt idx="333">
                  <c:v>36494</c:v>
                </c:pt>
                <c:pt idx="334">
                  <c:v>36495</c:v>
                </c:pt>
                <c:pt idx="335">
                  <c:v>36496</c:v>
                </c:pt>
                <c:pt idx="336">
                  <c:v>36497</c:v>
                </c:pt>
                <c:pt idx="337">
                  <c:v>36498</c:v>
                </c:pt>
                <c:pt idx="338">
                  <c:v>36499</c:v>
                </c:pt>
                <c:pt idx="339">
                  <c:v>36500</c:v>
                </c:pt>
                <c:pt idx="340">
                  <c:v>36501</c:v>
                </c:pt>
                <c:pt idx="341">
                  <c:v>36502</c:v>
                </c:pt>
                <c:pt idx="342">
                  <c:v>36503</c:v>
                </c:pt>
                <c:pt idx="343">
                  <c:v>36504</c:v>
                </c:pt>
                <c:pt idx="344">
                  <c:v>36505</c:v>
                </c:pt>
                <c:pt idx="345">
                  <c:v>36506</c:v>
                </c:pt>
                <c:pt idx="346">
                  <c:v>36507</c:v>
                </c:pt>
                <c:pt idx="347">
                  <c:v>36508</c:v>
                </c:pt>
                <c:pt idx="348">
                  <c:v>36509</c:v>
                </c:pt>
                <c:pt idx="349">
                  <c:v>36510</c:v>
                </c:pt>
                <c:pt idx="350">
                  <c:v>36511</c:v>
                </c:pt>
                <c:pt idx="351">
                  <c:v>36512</c:v>
                </c:pt>
                <c:pt idx="352">
                  <c:v>36513</c:v>
                </c:pt>
                <c:pt idx="353">
                  <c:v>36514</c:v>
                </c:pt>
                <c:pt idx="354">
                  <c:v>36515</c:v>
                </c:pt>
                <c:pt idx="355">
                  <c:v>36516</c:v>
                </c:pt>
                <c:pt idx="356">
                  <c:v>36517</c:v>
                </c:pt>
                <c:pt idx="357">
                  <c:v>36518</c:v>
                </c:pt>
                <c:pt idx="358">
                  <c:v>36519</c:v>
                </c:pt>
                <c:pt idx="359">
                  <c:v>36520</c:v>
                </c:pt>
                <c:pt idx="360">
                  <c:v>36521</c:v>
                </c:pt>
                <c:pt idx="361">
                  <c:v>36522</c:v>
                </c:pt>
                <c:pt idx="362">
                  <c:v>36523</c:v>
                </c:pt>
                <c:pt idx="363">
                  <c:v>36524</c:v>
                </c:pt>
                <c:pt idx="364">
                  <c:v>36525</c:v>
                </c:pt>
                <c:pt idx="365">
                  <c:v>36526</c:v>
                </c:pt>
                <c:pt idx="366">
                  <c:v>36527</c:v>
                </c:pt>
                <c:pt idx="367">
                  <c:v>36528</c:v>
                </c:pt>
                <c:pt idx="368">
                  <c:v>36529</c:v>
                </c:pt>
                <c:pt idx="369">
                  <c:v>36530</c:v>
                </c:pt>
                <c:pt idx="370">
                  <c:v>36531</c:v>
                </c:pt>
                <c:pt idx="371">
                  <c:v>36532</c:v>
                </c:pt>
                <c:pt idx="372">
                  <c:v>36533</c:v>
                </c:pt>
                <c:pt idx="373">
                  <c:v>36534</c:v>
                </c:pt>
                <c:pt idx="374">
                  <c:v>36535</c:v>
                </c:pt>
                <c:pt idx="375">
                  <c:v>36536</c:v>
                </c:pt>
                <c:pt idx="376">
                  <c:v>36537</c:v>
                </c:pt>
                <c:pt idx="377">
                  <c:v>36538</c:v>
                </c:pt>
                <c:pt idx="378">
                  <c:v>36539</c:v>
                </c:pt>
                <c:pt idx="379">
                  <c:v>36540</c:v>
                </c:pt>
                <c:pt idx="380">
                  <c:v>36541</c:v>
                </c:pt>
                <c:pt idx="381">
                  <c:v>36542</c:v>
                </c:pt>
                <c:pt idx="382">
                  <c:v>36543</c:v>
                </c:pt>
                <c:pt idx="383">
                  <c:v>36544</c:v>
                </c:pt>
                <c:pt idx="384">
                  <c:v>36545</c:v>
                </c:pt>
                <c:pt idx="385">
                  <c:v>36546</c:v>
                </c:pt>
                <c:pt idx="386">
                  <c:v>36547</c:v>
                </c:pt>
                <c:pt idx="387">
                  <c:v>36548</c:v>
                </c:pt>
                <c:pt idx="388">
                  <c:v>36549</c:v>
                </c:pt>
                <c:pt idx="389">
                  <c:v>36550</c:v>
                </c:pt>
                <c:pt idx="390">
                  <c:v>36551</c:v>
                </c:pt>
                <c:pt idx="391">
                  <c:v>36552</c:v>
                </c:pt>
                <c:pt idx="392">
                  <c:v>36553</c:v>
                </c:pt>
                <c:pt idx="393">
                  <c:v>36554</c:v>
                </c:pt>
                <c:pt idx="394">
                  <c:v>36555</c:v>
                </c:pt>
                <c:pt idx="395">
                  <c:v>36556</c:v>
                </c:pt>
                <c:pt idx="396">
                  <c:v>36557</c:v>
                </c:pt>
                <c:pt idx="397">
                  <c:v>36558</c:v>
                </c:pt>
                <c:pt idx="398">
                  <c:v>36559</c:v>
                </c:pt>
                <c:pt idx="399">
                  <c:v>36560</c:v>
                </c:pt>
                <c:pt idx="400">
                  <c:v>36561</c:v>
                </c:pt>
                <c:pt idx="401">
                  <c:v>36562</c:v>
                </c:pt>
                <c:pt idx="402">
                  <c:v>36563</c:v>
                </c:pt>
                <c:pt idx="403">
                  <c:v>36564</c:v>
                </c:pt>
                <c:pt idx="404">
                  <c:v>36565</c:v>
                </c:pt>
                <c:pt idx="405">
                  <c:v>36566</c:v>
                </c:pt>
                <c:pt idx="406">
                  <c:v>36567</c:v>
                </c:pt>
                <c:pt idx="407">
                  <c:v>36568</c:v>
                </c:pt>
                <c:pt idx="408">
                  <c:v>36569</c:v>
                </c:pt>
                <c:pt idx="409">
                  <c:v>36570</c:v>
                </c:pt>
                <c:pt idx="410">
                  <c:v>36571</c:v>
                </c:pt>
                <c:pt idx="411">
                  <c:v>36572</c:v>
                </c:pt>
                <c:pt idx="412">
                  <c:v>36573</c:v>
                </c:pt>
                <c:pt idx="413">
                  <c:v>36574</c:v>
                </c:pt>
                <c:pt idx="414">
                  <c:v>36575</c:v>
                </c:pt>
                <c:pt idx="415">
                  <c:v>36576</c:v>
                </c:pt>
                <c:pt idx="416">
                  <c:v>36577</c:v>
                </c:pt>
                <c:pt idx="417">
                  <c:v>36578</c:v>
                </c:pt>
                <c:pt idx="418">
                  <c:v>36579</c:v>
                </c:pt>
                <c:pt idx="419">
                  <c:v>36580</c:v>
                </c:pt>
                <c:pt idx="420">
                  <c:v>36581</c:v>
                </c:pt>
                <c:pt idx="421">
                  <c:v>36582</c:v>
                </c:pt>
                <c:pt idx="422">
                  <c:v>36583</c:v>
                </c:pt>
                <c:pt idx="423">
                  <c:v>36584</c:v>
                </c:pt>
                <c:pt idx="424">
                  <c:v>36585</c:v>
                </c:pt>
                <c:pt idx="425">
                  <c:v>36586</c:v>
                </c:pt>
                <c:pt idx="426">
                  <c:v>36587</c:v>
                </c:pt>
                <c:pt idx="427">
                  <c:v>36588</c:v>
                </c:pt>
                <c:pt idx="428">
                  <c:v>36589</c:v>
                </c:pt>
                <c:pt idx="429">
                  <c:v>36590</c:v>
                </c:pt>
                <c:pt idx="430">
                  <c:v>36591</c:v>
                </c:pt>
                <c:pt idx="431">
                  <c:v>36592</c:v>
                </c:pt>
                <c:pt idx="432">
                  <c:v>36593</c:v>
                </c:pt>
                <c:pt idx="433">
                  <c:v>36594</c:v>
                </c:pt>
                <c:pt idx="434">
                  <c:v>36595</c:v>
                </c:pt>
                <c:pt idx="435">
                  <c:v>36596</c:v>
                </c:pt>
                <c:pt idx="436">
                  <c:v>36597</c:v>
                </c:pt>
                <c:pt idx="437">
                  <c:v>36598</c:v>
                </c:pt>
                <c:pt idx="438">
                  <c:v>36599</c:v>
                </c:pt>
                <c:pt idx="439">
                  <c:v>36600</c:v>
                </c:pt>
                <c:pt idx="440">
                  <c:v>36601</c:v>
                </c:pt>
                <c:pt idx="441">
                  <c:v>36602</c:v>
                </c:pt>
                <c:pt idx="442">
                  <c:v>36603</c:v>
                </c:pt>
                <c:pt idx="443">
                  <c:v>36604</c:v>
                </c:pt>
                <c:pt idx="444">
                  <c:v>36605</c:v>
                </c:pt>
                <c:pt idx="445">
                  <c:v>36606</c:v>
                </c:pt>
                <c:pt idx="446">
                  <c:v>36607</c:v>
                </c:pt>
                <c:pt idx="447">
                  <c:v>36608</c:v>
                </c:pt>
                <c:pt idx="448">
                  <c:v>36609</c:v>
                </c:pt>
                <c:pt idx="449">
                  <c:v>36610</c:v>
                </c:pt>
                <c:pt idx="450">
                  <c:v>36611</c:v>
                </c:pt>
                <c:pt idx="451">
                  <c:v>36612</c:v>
                </c:pt>
                <c:pt idx="452">
                  <c:v>36613</c:v>
                </c:pt>
                <c:pt idx="453">
                  <c:v>36614</c:v>
                </c:pt>
                <c:pt idx="454">
                  <c:v>36615</c:v>
                </c:pt>
                <c:pt idx="455">
                  <c:v>36616</c:v>
                </c:pt>
                <c:pt idx="456">
                  <c:v>36617</c:v>
                </c:pt>
                <c:pt idx="457">
                  <c:v>36618</c:v>
                </c:pt>
                <c:pt idx="458">
                  <c:v>36619</c:v>
                </c:pt>
                <c:pt idx="459">
                  <c:v>36620</c:v>
                </c:pt>
                <c:pt idx="460">
                  <c:v>36621</c:v>
                </c:pt>
                <c:pt idx="461">
                  <c:v>36622</c:v>
                </c:pt>
                <c:pt idx="462">
                  <c:v>36623</c:v>
                </c:pt>
                <c:pt idx="463">
                  <c:v>36624</c:v>
                </c:pt>
                <c:pt idx="464">
                  <c:v>36625</c:v>
                </c:pt>
                <c:pt idx="465">
                  <c:v>36626</c:v>
                </c:pt>
                <c:pt idx="466">
                  <c:v>36627</c:v>
                </c:pt>
                <c:pt idx="467">
                  <c:v>36628</c:v>
                </c:pt>
                <c:pt idx="468">
                  <c:v>36629</c:v>
                </c:pt>
                <c:pt idx="469">
                  <c:v>36630</c:v>
                </c:pt>
                <c:pt idx="470">
                  <c:v>36631</c:v>
                </c:pt>
                <c:pt idx="471">
                  <c:v>36632</c:v>
                </c:pt>
                <c:pt idx="472">
                  <c:v>36633</c:v>
                </c:pt>
                <c:pt idx="473">
                  <c:v>36634</c:v>
                </c:pt>
                <c:pt idx="474">
                  <c:v>36635</c:v>
                </c:pt>
                <c:pt idx="475">
                  <c:v>36636</c:v>
                </c:pt>
                <c:pt idx="476">
                  <c:v>36637</c:v>
                </c:pt>
                <c:pt idx="477">
                  <c:v>36638</c:v>
                </c:pt>
                <c:pt idx="478">
                  <c:v>36639</c:v>
                </c:pt>
                <c:pt idx="479">
                  <c:v>36640</c:v>
                </c:pt>
                <c:pt idx="480">
                  <c:v>36641</c:v>
                </c:pt>
                <c:pt idx="481">
                  <c:v>36642</c:v>
                </c:pt>
                <c:pt idx="482">
                  <c:v>36643</c:v>
                </c:pt>
                <c:pt idx="483">
                  <c:v>36644</c:v>
                </c:pt>
                <c:pt idx="484">
                  <c:v>36645</c:v>
                </c:pt>
                <c:pt idx="485">
                  <c:v>36646</c:v>
                </c:pt>
                <c:pt idx="486">
                  <c:v>36647</c:v>
                </c:pt>
                <c:pt idx="487">
                  <c:v>36648</c:v>
                </c:pt>
                <c:pt idx="488">
                  <c:v>36649</c:v>
                </c:pt>
                <c:pt idx="489">
                  <c:v>36650</c:v>
                </c:pt>
                <c:pt idx="490">
                  <c:v>36651</c:v>
                </c:pt>
                <c:pt idx="491">
                  <c:v>36652</c:v>
                </c:pt>
                <c:pt idx="492">
                  <c:v>36653</c:v>
                </c:pt>
                <c:pt idx="493">
                  <c:v>36654</c:v>
                </c:pt>
                <c:pt idx="494">
                  <c:v>36655</c:v>
                </c:pt>
                <c:pt idx="495">
                  <c:v>36656</c:v>
                </c:pt>
                <c:pt idx="496">
                  <c:v>36657</c:v>
                </c:pt>
                <c:pt idx="497">
                  <c:v>36658</c:v>
                </c:pt>
                <c:pt idx="498">
                  <c:v>36659</c:v>
                </c:pt>
                <c:pt idx="499">
                  <c:v>36660</c:v>
                </c:pt>
                <c:pt idx="500">
                  <c:v>36661</c:v>
                </c:pt>
                <c:pt idx="501">
                  <c:v>36662</c:v>
                </c:pt>
                <c:pt idx="502">
                  <c:v>36663</c:v>
                </c:pt>
                <c:pt idx="503">
                  <c:v>36664</c:v>
                </c:pt>
                <c:pt idx="504">
                  <c:v>36665</c:v>
                </c:pt>
                <c:pt idx="505">
                  <c:v>36666</c:v>
                </c:pt>
                <c:pt idx="506">
                  <c:v>36667</c:v>
                </c:pt>
                <c:pt idx="507">
                  <c:v>36668</c:v>
                </c:pt>
                <c:pt idx="508">
                  <c:v>36669</c:v>
                </c:pt>
                <c:pt idx="509">
                  <c:v>36670</c:v>
                </c:pt>
                <c:pt idx="510">
                  <c:v>36671</c:v>
                </c:pt>
                <c:pt idx="511">
                  <c:v>36672</c:v>
                </c:pt>
                <c:pt idx="512">
                  <c:v>36673</c:v>
                </c:pt>
                <c:pt idx="513">
                  <c:v>36674</c:v>
                </c:pt>
                <c:pt idx="514">
                  <c:v>36675</c:v>
                </c:pt>
                <c:pt idx="515">
                  <c:v>36676</c:v>
                </c:pt>
                <c:pt idx="516">
                  <c:v>36677</c:v>
                </c:pt>
                <c:pt idx="517">
                  <c:v>36678</c:v>
                </c:pt>
                <c:pt idx="518">
                  <c:v>36679</c:v>
                </c:pt>
                <c:pt idx="519">
                  <c:v>36680</c:v>
                </c:pt>
                <c:pt idx="520">
                  <c:v>36681</c:v>
                </c:pt>
                <c:pt idx="521">
                  <c:v>36682</c:v>
                </c:pt>
                <c:pt idx="522">
                  <c:v>36683</c:v>
                </c:pt>
                <c:pt idx="523">
                  <c:v>36684</c:v>
                </c:pt>
                <c:pt idx="524">
                  <c:v>36685</c:v>
                </c:pt>
                <c:pt idx="525">
                  <c:v>36686</c:v>
                </c:pt>
                <c:pt idx="526">
                  <c:v>36687</c:v>
                </c:pt>
                <c:pt idx="527">
                  <c:v>36688</c:v>
                </c:pt>
                <c:pt idx="528">
                  <c:v>36689</c:v>
                </c:pt>
                <c:pt idx="529">
                  <c:v>36690</c:v>
                </c:pt>
                <c:pt idx="530">
                  <c:v>36691</c:v>
                </c:pt>
                <c:pt idx="531">
                  <c:v>36692</c:v>
                </c:pt>
                <c:pt idx="532">
                  <c:v>36693</c:v>
                </c:pt>
                <c:pt idx="533">
                  <c:v>36694</c:v>
                </c:pt>
                <c:pt idx="534">
                  <c:v>36695</c:v>
                </c:pt>
                <c:pt idx="535">
                  <c:v>36696</c:v>
                </c:pt>
                <c:pt idx="536">
                  <c:v>36697</c:v>
                </c:pt>
                <c:pt idx="537">
                  <c:v>36698</c:v>
                </c:pt>
                <c:pt idx="538">
                  <c:v>36699</c:v>
                </c:pt>
                <c:pt idx="539">
                  <c:v>36700</c:v>
                </c:pt>
                <c:pt idx="540">
                  <c:v>36701</c:v>
                </c:pt>
                <c:pt idx="541">
                  <c:v>36702</c:v>
                </c:pt>
                <c:pt idx="542">
                  <c:v>36703</c:v>
                </c:pt>
                <c:pt idx="543">
                  <c:v>36704</c:v>
                </c:pt>
                <c:pt idx="544">
                  <c:v>36705</c:v>
                </c:pt>
                <c:pt idx="545">
                  <c:v>36706</c:v>
                </c:pt>
                <c:pt idx="546">
                  <c:v>36707</c:v>
                </c:pt>
                <c:pt idx="547">
                  <c:v>36708</c:v>
                </c:pt>
                <c:pt idx="548">
                  <c:v>36709</c:v>
                </c:pt>
                <c:pt idx="549">
                  <c:v>36710</c:v>
                </c:pt>
                <c:pt idx="550">
                  <c:v>36711</c:v>
                </c:pt>
                <c:pt idx="551">
                  <c:v>36712</c:v>
                </c:pt>
                <c:pt idx="552">
                  <c:v>36713</c:v>
                </c:pt>
                <c:pt idx="553">
                  <c:v>36714</c:v>
                </c:pt>
                <c:pt idx="554">
                  <c:v>36715</c:v>
                </c:pt>
                <c:pt idx="555">
                  <c:v>36716</c:v>
                </c:pt>
                <c:pt idx="556">
                  <c:v>36717</c:v>
                </c:pt>
                <c:pt idx="557">
                  <c:v>36718</c:v>
                </c:pt>
                <c:pt idx="558">
                  <c:v>36719</c:v>
                </c:pt>
                <c:pt idx="559">
                  <c:v>36720</c:v>
                </c:pt>
                <c:pt idx="560">
                  <c:v>36721</c:v>
                </c:pt>
                <c:pt idx="561">
                  <c:v>36722</c:v>
                </c:pt>
                <c:pt idx="562">
                  <c:v>36723</c:v>
                </c:pt>
                <c:pt idx="563">
                  <c:v>36724</c:v>
                </c:pt>
                <c:pt idx="564">
                  <c:v>36725</c:v>
                </c:pt>
                <c:pt idx="565">
                  <c:v>36726</c:v>
                </c:pt>
                <c:pt idx="566">
                  <c:v>36727</c:v>
                </c:pt>
                <c:pt idx="567">
                  <c:v>36728</c:v>
                </c:pt>
                <c:pt idx="568">
                  <c:v>36729</c:v>
                </c:pt>
                <c:pt idx="569">
                  <c:v>36730</c:v>
                </c:pt>
                <c:pt idx="570">
                  <c:v>36731</c:v>
                </c:pt>
                <c:pt idx="571">
                  <c:v>36732</c:v>
                </c:pt>
                <c:pt idx="572">
                  <c:v>36733</c:v>
                </c:pt>
                <c:pt idx="573">
                  <c:v>36734</c:v>
                </c:pt>
                <c:pt idx="574">
                  <c:v>36735</c:v>
                </c:pt>
                <c:pt idx="575">
                  <c:v>36736</c:v>
                </c:pt>
                <c:pt idx="576">
                  <c:v>36737</c:v>
                </c:pt>
                <c:pt idx="577">
                  <c:v>36738</c:v>
                </c:pt>
                <c:pt idx="578">
                  <c:v>36739</c:v>
                </c:pt>
                <c:pt idx="579">
                  <c:v>36740</c:v>
                </c:pt>
                <c:pt idx="580">
                  <c:v>36741</c:v>
                </c:pt>
                <c:pt idx="581">
                  <c:v>36742</c:v>
                </c:pt>
                <c:pt idx="582">
                  <c:v>36743</c:v>
                </c:pt>
                <c:pt idx="583">
                  <c:v>36744</c:v>
                </c:pt>
                <c:pt idx="584">
                  <c:v>36745</c:v>
                </c:pt>
                <c:pt idx="585">
                  <c:v>36746</c:v>
                </c:pt>
                <c:pt idx="586">
                  <c:v>36747</c:v>
                </c:pt>
                <c:pt idx="587">
                  <c:v>36748</c:v>
                </c:pt>
                <c:pt idx="588">
                  <c:v>36749</c:v>
                </c:pt>
                <c:pt idx="589">
                  <c:v>36750</c:v>
                </c:pt>
                <c:pt idx="590">
                  <c:v>36751</c:v>
                </c:pt>
                <c:pt idx="591">
                  <c:v>36752</c:v>
                </c:pt>
                <c:pt idx="592">
                  <c:v>36753</c:v>
                </c:pt>
                <c:pt idx="593">
                  <c:v>36754</c:v>
                </c:pt>
                <c:pt idx="594">
                  <c:v>36755</c:v>
                </c:pt>
                <c:pt idx="595">
                  <c:v>36756</c:v>
                </c:pt>
                <c:pt idx="596">
                  <c:v>36757</c:v>
                </c:pt>
                <c:pt idx="597">
                  <c:v>36758</c:v>
                </c:pt>
                <c:pt idx="598">
                  <c:v>36759</c:v>
                </c:pt>
                <c:pt idx="599">
                  <c:v>36760</c:v>
                </c:pt>
                <c:pt idx="600">
                  <c:v>36761</c:v>
                </c:pt>
                <c:pt idx="601">
                  <c:v>36762</c:v>
                </c:pt>
                <c:pt idx="602">
                  <c:v>36763</c:v>
                </c:pt>
                <c:pt idx="603">
                  <c:v>36764</c:v>
                </c:pt>
                <c:pt idx="604">
                  <c:v>36765</c:v>
                </c:pt>
                <c:pt idx="605">
                  <c:v>36766</c:v>
                </c:pt>
                <c:pt idx="606">
                  <c:v>36767</c:v>
                </c:pt>
                <c:pt idx="607">
                  <c:v>36768</c:v>
                </c:pt>
                <c:pt idx="608">
                  <c:v>36769</c:v>
                </c:pt>
                <c:pt idx="609">
                  <c:v>36770</c:v>
                </c:pt>
                <c:pt idx="610">
                  <c:v>36771</c:v>
                </c:pt>
                <c:pt idx="611">
                  <c:v>36772</c:v>
                </c:pt>
                <c:pt idx="612">
                  <c:v>36773</c:v>
                </c:pt>
                <c:pt idx="613">
                  <c:v>36774</c:v>
                </c:pt>
                <c:pt idx="614">
                  <c:v>36775</c:v>
                </c:pt>
                <c:pt idx="615">
                  <c:v>36776</c:v>
                </c:pt>
                <c:pt idx="616">
                  <c:v>36777</c:v>
                </c:pt>
                <c:pt idx="617">
                  <c:v>36778</c:v>
                </c:pt>
                <c:pt idx="618">
                  <c:v>36779</c:v>
                </c:pt>
                <c:pt idx="619">
                  <c:v>36780</c:v>
                </c:pt>
                <c:pt idx="620">
                  <c:v>36781</c:v>
                </c:pt>
                <c:pt idx="621">
                  <c:v>36782</c:v>
                </c:pt>
                <c:pt idx="622">
                  <c:v>36783</c:v>
                </c:pt>
                <c:pt idx="623">
                  <c:v>36784</c:v>
                </c:pt>
                <c:pt idx="624">
                  <c:v>36785</c:v>
                </c:pt>
                <c:pt idx="625">
                  <c:v>36786</c:v>
                </c:pt>
                <c:pt idx="626">
                  <c:v>36787</c:v>
                </c:pt>
                <c:pt idx="627">
                  <c:v>36788</c:v>
                </c:pt>
                <c:pt idx="628">
                  <c:v>36789</c:v>
                </c:pt>
                <c:pt idx="629">
                  <c:v>36790</c:v>
                </c:pt>
                <c:pt idx="630">
                  <c:v>36791</c:v>
                </c:pt>
                <c:pt idx="631">
                  <c:v>36792</c:v>
                </c:pt>
                <c:pt idx="632">
                  <c:v>36793</c:v>
                </c:pt>
                <c:pt idx="633">
                  <c:v>36794</c:v>
                </c:pt>
                <c:pt idx="634">
                  <c:v>36795</c:v>
                </c:pt>
                <c:pt idx="635">
                  <c:v>36796</c:v>
                </c:pt>
                <c:pt idx="636">
                  <c:v>36797</c:v>
                </c:pt>
                <c:pt idx="637">
                  <c:v>36798</c:v>
                </c:pt>
                <c:pt idx="638">
                  <c:v>36799</c:v>
                </c:pt>
                <c:pt idx="639">
                  <c:v>36800</c:v>
                </c:pt>
                <c:pt idx="640">
                  <c:v>36801</c:v>
                </c:pt>
                <c:pt idx="641">
                  <c:v>36802</c:v>
                </c:pt>
                <c:pt idx="642">
                  <c:v>36803</c:v>
                </c:pt>
                <c:pt idx="643">
                  <c:v>36804</c:v>
                </c:pt>
                <c:pt idx="644">
                  <c:v>36805</c:v>
                </c:pt>
                <c:pt idx="645">
                  <c:v>36806</c:v>
                </c:pt>
                <c:pt idx="646">
                  <c:v>36807</c:v>
                </c:pt>
                <c:pt idx="647">
                  <c:v>36808</c:v>
                </c:pt>
                <c:pt idx="648">
                  <c:v>36809</c:v>
                </c:pt>
                <c:pt idx="649">
                  <c:v>36810</c:v>
                </c:pt>
                <c:pt idx="650">
                  <c:v>36811</c:v>
                </c:pt>
                <c:pt idx="651">
                  <c:v>36812</c:v>
                </c:pt>
                <c:pt idx="652">
                  <c:v>36813</c:v>
                </c:pt>
                <c:pt idx="653">
                  <c:v>36814</c:v>
                </c:pt>
                <c:pt idx="654">
                  <c:v>36815</c:v>
                </c:pt>
                <c:pt idx="655">
                  <c:v>36816</c:v>
                </c:pt>
                <c:pt idx="656">
                  <c:v>36817</c:v>
                </c:pt>
                <c:pt idx="657">
                  <c:v>36818</c:v>
                </c:pt>
                <c:pt idx="658">
                  <c:v>36819</c:v>
                </c:pt>
                <c:pt idx="659">
                  <c:v>36820</c:v>
                </c:pt>
                <c:pt idx="660">
                  <c:v>36821</c:v>
                </c:pt>
                <c:pt idx="661">
                  <c:v>36822</c:v>
                </c:pt>
                <c:pt idx="662">
                  <c:v>36823</c:v>
                </c:pt>
                <c:pt idx="663">
                  <c:v>36824</c:v>
                </c:pt>
                <c:pt idx="664">
                  <c:v>36825</c:v>
                </c:pt>
                <c:pt idx="665">
                  <c:v>36826</c:v>
                </c:pt>
                <c:pt idx="666">
                  <c:v>36827</c:v>
                </c:pt>
                <c:pt idx="667">
                  <c:v>36828</c:v>
                </c:pt>
                <c:pt idx="668">
                  <c:v>36829</c:v>
                </c:pt>
                <c:pt idx="669">
                  <c:v>36830</c:v>
                </c:pt>
                <c:pt idx="670">
                  <c:v>36831</c:v>
                </c:pt>
                <c:pt idx="671">
                  <c:v>36832</c:v>
                </c:pt>
                <c:pt idx="672">
                  <c:v>36833</c:v>
                </c:pt>
                <c:pt idx="673">
                  <c:v>36834</c:v>
                </c:pt>
                <c:pt idx="674">
                  <c:v>36835</c:v>
                </c:pt>
                <c:pt idx="675">
                  <c:v>36836</c:v>
                </c:pt>
                <c:pt idx="676">
                  <c:v>36837</c:v>
                </c:pt>
                <c:pt idx="677">
                  <c:v>36838</c:v>
                </c:pt>
                <c:pt idx="678">
                  <c:v>36839</c:v>
                </c:pt>
                <c:pt idx="679">
                  <c:v>36840</c:v>
                </c:pt>
                <c:pt idx="680">
                  <c:v>36841</c:v>
                </c:pt>
                <c:pt idx="681">
                  <c:v>36842</c:v>
                </c:pt>
                <c:pt idx="682">
                  <c:v>36843</c:v>
                </c:pt>
                <c:pt idx="683">
                  <c:v>36844</c:v>
                </c:pt>
                <c:pt idx="684">
                  <c:v>36845</c:v>
                </c:pt>
                <c:pt idx="685">
                  <c:v>36846</c:v>
                </c:pt>
                <c:pt idx="686">
                  <c:v>36847</c:v>
                </c:pt>
                <c:pt idx="687">
                  <c:v>36848</c:v>
                </c:pt>
                <c:pt idx="688">
                  <c:v>36849</c:v>
                </c:pt>
                <c:pt idx="689">
                  <c:v>36850</c:v>
                </c:pt>
                <c:pt idx="690">
                  <c:v>36851</c:v>
                </c:pt>
                <c:pt idx="691">
                  <c:v>36852</c:v>
                </c:pt>
                <c:pt idx="692">
                  <c:v>36853</c:v>
                </c:pt>
                <c:pt idx="693">
                  <c:v>36854</c:v>
                </c:pt>
                <c:pt idx="694">
                  <c:v>36855</c:v>
                </c:pt>
                <c:pt idx="695">
                  <c:v>36856</c:v>
                </c:pt>
                <c:pt idx="696">
                  <c:v>36857</c:v>
                </c:pt>
                <c:pt idx="697">
                  <c:v>36858</c:v>
                </c:pt>
                <c:pt idx="698">
                  <c:v>36859</c:v>
                </c:pt>
                <c:pt idx="699">
                  <c:v>36860</c:v>
                </c:pt>
                <c:pt idx="700">
                  <c:v>36861</c:v>
                </c:pt>
                <c:pt idx="701">
                  <c:v>36862</c:v>
                </c:pt>
                <c:pt idx="702">
                  <c:v>36863</c:v>
                </c:pt>
                <c:pt idx="703">
                  <c:v>36864</c:v>
                </c:pt>
                <c:pt idx="704">
                  <c:v>36865</c:v>
                </c:pt>
                <c:pt idx="705">
                  <c:v>36866</c:v>
                </c:pt>
                <c:pt idx="706">
                  <c:v>36867</c:v>
                </c:pt>
                <c:pt idx="707">
                  <c:v>36868</c:v>
                </c:pt>
                <c:pt idx="708">
                  <c:v>36869</c:v>
                </c:pt>
                <c:pt idx="709">
                  <c:v>36870</c:v>
                </c:pt>
                <c:pt idx="710">
                  <c:v>36871</c:v>
                </c:pt>
                <c:pt idx="711">
                  <c:v>36872</c:v>
                </c:pt>
                <c:pt idx="712">
                  <c:v>36873</c:v>
                </c:pt>
                <c:pt idx="713">
                  <c:v>36874</c:v>
                </c:pt>
                <c:pt idx="714">
                  <c:v>36875</c:v>
                </c:pt>
                <c:pt idx="715">
                  <c:v>36876</c:v>
                </c:pt>
                <c:pt idx="716">
                  <c:v>36877</c:v>
                </c:pt>
                <c:pt idx="717">
                  <c:v>36878</c:v>
                </c:pt>
                <c:pt idx="718">
                  <c:v>36879</c:v>
                </c:pt>
                <c:pt idx="719">
                  <c:v>36880</c:v>
                </c:pt>
                <c:pt idx="720">
                  <c:v>36881</c:v>
                </c:pt>
                <c:pt idx="721">
                  <c:v>36882</c:v>
                </c:pt>
                <c:pt idx="722">
                  <c:v>36883</c:v>
                </c:pt>
                <c:pt idx="723">
                  <c:v>36884</c:v>
                </c:pt>
                <c:pt idx="724">
                  <c:v>36885</c:v>
                </c:pt>
                <c:pt idx="725">
                  <c:v>36886</c:v>
                </c:pt>
                <c:pt idx="726">
                  <c:v>36887</c:v>
                </c:pt>
                <c:pt idx="727">
                  <c:v>36888</c:v>
                </c:pt>
                <c:pt idx="728">
                  <c:v>36889</c:v>
                </c:pt>
                <c:pt idx="729">
                  <c:v>36890</c:v>
                </c:pt>
                <c:pt idx="730">
                  <c:v>36891</c:v>
                </c:pt>
                <c:pt idx="731">
                  <c:v>36892</c:v>
                </c:pt>
                <c:pt idx="732">
                  <c:v>36893</c:v>
                </c:pt>
                <c:pt idx="733">
                  <c:v>36894</c:v>
                </c:pt>
                <c:pt idx="734">
                  <c:v>36895</c:v>
                </c:pt>
                <c:pt idx="735">
                  <c:v>36896</c:v>
                </c:pt>
                <c:pt idx="736">
                  <c:v>36897</c:v>
                </c:pt>
                <c:pt idx="737">
                  <c:v>36898</c:v>
                </c:pt>
                <c:pt idx="738">
                  <c:v>36899</c:v>
                </c:pt>
                <c:pt idx="739">
                  <c:v>36900</c:v>
                </c:pt>
                <c:pt idx="740">
                  <c:v>36901</c:v>
                </c:pt>
                <c:pt idx="741">
                  <c:v>36902</c:v>
                </c:pt>
                <c:pt idx="742">
                  <c:v>36903</c:v>
                </c:pt>
                <c:pt idx="743">
                  <c:v>36904</c:v>
                </c:pt>
                <c:pt idx="744">
                  <c:v>36905</c:v>
                </c:pt>
                <c:pt idx="745">
                  <c:v>36906</c:v>
                </c:pt>
                <c:pt idx="746">
                  <c:v>36907</c:v>
                </c:pt>
                <c:pt idx="747">
                  <c:v>36908</c:v>
                </c:pt>
                <c:pt idx="748">
                  <c:v>36909</c:v>
                </c:pt>
                <c:pt idx="749">
                  <c:v>36910</c:v>
                </c:pt>
                <c:pt idx="750">
                  <c:v>36911</c:v>
                </c:pt>
                <c:pt idx="751">
                  <c:v>36912</c:v>
                </c:pt>
                <c:pt idx="752">
                  <c:v>36913</c:v>
                </c:pt>
                <c:pt idx="753">
                  <c:v>36914</c:v>
                </c:pt>
                <c:pt idx="754">
                  <c:v>36915</c:v>
                </c:pt>
                <c:pt idx="755">
                  <c:v>36916</c:v>
                </c:pt>
                <c:pt idx="756">
                  <c:v>36917</c:v>
                </c:pt>
                <c:pt idx="757">
                  <c:v>36918</c:v>
                </c:pt>
                <c:pt idx="758">
                  <c:v>36919</c:v>
                </c:pt>
                <c:pt idx="759">
                  <c:v>36920</c:v>
                </c:pt>
                <c:pt idx="760">
                  <c:v>36921</c:v>
                </c:pt>
                <c:pt idx="761">
                  <c:v>36922</c:v>
                </c:pt>
                <c:pt idx="762">
                  <c:v>36923</c:v>
                </c:pt>
                <c:pt idx="763">
                  <c:v>36924</c:v>
                </c:pt>
                <c:pt idx="764">
                  <c:v>36925</c:v>
                </c:pt>
                <c:pt idx="765">
                  <c:v>36926</c:v>
                </c:pt>
                <c:pt idx="766">
                  <c:v>36927</c:v>
                </c:pt>
                <c:pt idx="767">
                  <c:v>36928</c:v>
                </c:pt>
                <c:pt idx="768">
                  <c:v>36929</c:v>
                </c:pt>
                <c:pt idx="769">
                  <c:v>36930</c:v>
                </c:pt>
                <c:pt idx="770">
                  <c:v>36931</c:v>
                </c:pt>
                <c:pt idx="771">
                  <c:v>36932</c:v>
                </c:pt>
                <c:pt idx="772">
                  <c:v>36933</c:v>
                </c:pt>
                <c:pt idx="773">
                  <c:v>36934</c:v>
                </c:pt>
                <c:pt idx="774">
                  <c:v>36935</c:v>
                </c:pt>
                <c:pt idx="775">
                  <c:v>36936</c:v>
                </c:pt>
                <c:pt idx="776">
                  <c:v>36937</c:v>
                </c:pt>
                <c:pt idx="777">
                  <c:v>36938</c:v>
                </c:pt>
                <c:pt idx="778">
                  <c:v>36939</c:v>
                </c:pt>
                <c:pt idx="779">
                  <c:v>36940</c:v>
                </c:pt>
                <c:pt idx="780">
                  <c:v>36941</c:v>
                </c:pt>
                <c:pt idx="781">
                  <c:v>36942</c:v>
                </c:pt>
                <c:pt idx="782">
                  <c:v>36943</c:v>
                </c:pt>
                <c:pt idx="783">
                  <c:v>36944</c:v>
                </c:pt>
                <c:pt idx="784">
                  <c:v>36945</c:v>
                </c:pt>
                <c:pt idx="785">
                  <c:v>36946</c:v>
                </c:pt>
                <c:pt idx="786">
                  <c:v>36947</c:v>
                </c:pt>
                <c:pt idx="787">
                  <c:v>36948</c:v>
                </c:pt>
                <c:pt idx="788">
                  <c:v>36949</c:v>
                </c:pt>
                <c:pt idx="789">
                  <c:v>36950</c:v>
                </c:pt>
                <c:pt idx="790">
                  <c:v>36951</c:v>
                </c:pt>
                <c:pt idx="791">
                  <c:v>36952</c:v>
                </c:pt>
                <c:pt idx="792">
                  <c:v>36953</c:v>
                </c:pt>
                <c:pt idx="793">
                  <c:v>36954</c:v>
                </c:pt>
                <c:pt idx="794">
                  <c:v>36955</c:v>
                </c:pt>
                <c:pt idx="795">
                  <c:v>36956</c:v>
                </c:pt>
                <c:pt idx="796">
                  <c:v>36957</c:v>
                </c:pt>
                <c:pt idx="797">
                  <c:v>36958</c:v>
                </c:pt>
                <c:pt idx="798">
                  <c:v>36959</c:v>
                </c:pt>
                <c:pt idx="799">
                  <c:v>36960</c:v>
                </c:pt>
                <c:pt idx="800">
                  <c:v>36961</c:v>
                </c:pt>
                <c:pt idx="801">
                  <c:v>36962</c:v>
                </c:pt>
                <c:pt idx="802">
                  <c:v>36963</c:v>
                </c:pt>
                <c:pt idx="803">
                  <c:v>36964</c:v>
                </c:pt>
                <c:pt idx="804">
                  <c:v>36965</c:v>
                </c:pt>
                <c:pt idx="805">
                  <c:v>36966</c:v>
                </c:pt>
                <c:pt idx="806">
                  <c:v>36967</c:v>
                </c:pt>
                <c:pt idx="807">
                  <c:v>36968</c:v>
                </c:pt>
                <c:pt idx="808">
                  <c:v>36969</c:v>
                </c:pt>
                <c:pt idx="809">
                  <c:v>36970</c:v>
                </c:pt>
                <c:pt idx="810">
                  <c:v>36971</c:v>
                </c:pt>
                <c:pt idx="811">
                  <c:v>36972</c:v>
                </c:pt>
                <c:pt idx="812">
                  <c:v>36973</c:v>
                </c:pt>
                <c:pt idx="813">
                  <c:v>36974</c:v>
                </c:pt>
                <c:pt idx="814">
                  <c:v>36975</c:v>
                </c:pt>
                <c:pt idx="815">
                  <c:v>36976</c:v>
                </c:pt>
                <c:pt idx="816">
                  <c:v>36977</c:v>
                </c:pt>
                <c:pt idx="817">
                  <c:v>36978</c:v>
                </c:pt>
                <c:pt idx="818">
                  <c:v>36979</c:v>
                </c:pt>
                <c:pt idx="819">
                  <c:v>36980</c:v>
                </c:pt>
                <c:pt idx="820">
                  <c:v>36981</c:v>
                </c:pt>
                <c:pt idx="821">
                  <c:v>36982</c:v>
                </c:pt>
                <c:pt idx="822">
                  <c:v>36983</c:v>
                </c:pt>
                <c:pt idx="823">
                  <c:v>36984</c:v>
                </c:pt>
                <c:pt idx="824">
                  <c:v>36985</c:v>
                </c:pt>
                <c:pt idx="825">
                  <c:v>36986</c:v>
                </c:pt>
                <c:pt idx="826">
                  <c:v>36987</c:v>
                </c:pt>
                <c:pt idx="827">
                  <c:v>36988</c:v>
                </c:pt>
                <c:pt idx="828">
                  <c:v>36989</c:v>
                </c:pt>
                <c:pt idx="829">
                  <c:v>36990</c:v>
                </c:pt>
                <c:pt idx="830">
                  <c:v>36991</c:v>
                </c:pt>
                <c:pt idx="831">
                  <c:v>36992</c:v>
                </c:pt>
                <c:pt idx="832">
                  <c:v>36993</c:v>
                </c:pt>
                <c:pt idx="833">
                  <c:v>36994</c:v>
                </c:pt>
                <c:pt idx="834">
                  <c:v>36995</c:v>
                </c:pt>
                <c:pt idx="835">
                  <c:v>36996</c:v>
                </c:pt>
                <c:pt idx="836">
                  <c:v>36997</c:v>
                </c:pt>
                <c:pt idx="837">
                  <c:v>36998</c:v>
                </c:pt>
                <c:pt idx="838">
                  <c:v>36999</c:v>
                </c:pt>
                <c:pt idx="839">
                  <c:v>37000</c:v>
                </c:pt>
                <c:pt idx="840">
                  <c:v>37001</c:v>
                </c:pt>
                <c:pt idx="841">
                  <c:v>37002</c:v>
                </c:pt>
                <c:pt idx="842">
                  <c:v>37003</c:v>
                </c:pt>
                <c:pt idx="843">
                  <c:v>37004</c:v>
                </c:pt>
                <c:pt idx="844">
                  <c:v>37005</c:v>
                </c:pt>
                <c:pt idx="845">
                  <c:v>37006</c:v>
                </c:pt>
                <c:pt idx="846">
                  <c:v>37007</c:v>
                </c:pt>
                <c:pt idx="847">
                  <c:v>37008</c:v>
                </c:pt>
                <c:pt idx="848">
                  <c:v>37009</c:v>
                </c:pt>
                <c:pt idx="849">
                  <c:v>37010</c:v>
                </c:pt>
                <c:pt idx="850">
                  <c:v>37011</c:v>
                </c:pt>
                <c:pt idx="851">
                  <c:v>37012</c:v>
                </c:pt>
                <c:pt idx="852">
                  <c:v>37013</c:v>
                </c:pt>
                <c:pt idx="853">
                  <c:v>37014</c:v>
                </c:pt>
                <c:pt idx="854">
                  <c:v>37015</c:v>
                </c:pt>
                <c:pt idx="855">
                  <c:v>37016</c:v>
                </c:pt>
                <c:pt idx="856">
                  <c:v>37017</c:v>
                </c:pt>
                <c:pt idx="857">
                  <c:v>37018</c:v>
                </c:pt>
                <c:pt idx="858">
                  <c:v>37019</c:v>
                </c:pt>
                <c:pt idx="859">
                  <c:v>37020</c:v>
                </c:pt>
                <c:pt idx="860">
                  <c:v>37021</c:v>
                </c:pt>
                <c:pt idx="861">
                  <c:v>37022</c:v>
                </c:pt>
                <c:pt idx="862">
                  <c:v>37023</c:v>
                </c:pt>
                <c:pt idx="863">
                  <c:v>37024</c:v>
                </c:pt>
                <c:pt idx="864">
                  <c:v>37025</c:v>
                </c:pt>
                <c:pt idx="865">
                  <c:v>37026</c:v>
                </c:pt>
                <c:pt idx="866">
                  <c:v>37027</c:v>
                </c:pt>
                <c:pt idx="867">
                  <c:v>37028</c:v>
                </c:pt>
                <c:pt idx="868">
                  <c:v>37029</c:v>
                </c:pt>
                <c:pt idx="869">
                  <c:v>37030</c:v>
                </c:pt>
                <c:pt idx="870">
                  <c:v>37031</c:v>
                </c:pt>
                <c:pt idx="871">
                  <c:v>37032</c:v>
                </c:pt>
                <c:pt idx="872">
                  <c:v>37033</c:v>
                </c:pt>
                <c:pt idx="873">
                  <c:v>37034</c:v>
                </c:pt>
                <c:pt idx="874">
                  <c:v>37035</c:v>
                </c:pt>
                <c:pt idx="875">
                  <c:v>37036</c:v>
                </c:pt>
                <c:pt idx="876">
                  <c:v>37037</c:v>
                </c:pt>
                <c:pt idx="877">
                  <c:v>37038</c:v>
                </c:pt>
                <c:pt idx="878">
                  <c:v>37039</c:v>
                </c:pt>
                <c:pt idx="879">
                  <c:v>37040</c:v>
                </c:pt>
                <c:pt idx="880">
                  <c:v>37041</c:v>
                </c:pt>
                <c:pt idx="881">
                  <c:v>37042</c:v>
                </c:pt>
                <c:pt idx="882">
                  <c:v>37043</c:v>
                </c:pt>
                <c:pt idx="883">
                  <c:v>37044</c:v>
                </c:pt>
                <c:pt idx="884">
                  <c:v>37045</c:v>
                </c:pt>
                <c:pt idx="885">
                  <c:v>37046</c:v>
                </c:pt>
                <c:pt idx="886">
                  <c:v>37047</c:v>
                </c:pt>
                <c:pt idx="887">
                  <c:v>37048</c:v>
                </c:pt>
                <c:pt idx="888">
                  <c:v>37049</c:v>
                </c:pt>
                <c:pt idx="889">
                  <c:v>37050</c:v>
                </c:pt>
                <c:pt idx="890">
                  <c:v>37051</c:v>
                </c:pt>
                <c:pt idx="891">
                  <c:v>37052</c:v>
                </c:pt>
                <c:pt idx="892">
                  <c:v>37053</c:v>
                </c:pt>
                <c:pt idx="893">
                  <c:v>37054</c:v>
                </c:pt>
                <c:pt idx="894">
                  <c:v>37055</c:v>
                </c:pt>
                <c:pt idx="895">
                  <c:v>37056</c:v>
                </c:pt>
                <c:pt idx="896">
                  <c:v>37057</c:v>
                </c:pt>
                <c:pt idx="897">
                  <c:v>37058</c:v>
                </c:pt>
                <c:pt idx="898">
                  <c:v>37059</c:v>
                </c:pt>
                <c:pt idx="899">
                  <c:v>37060</c:v>
                </c:pt>
                <c:pt idx="900">
                  <c:v>37061</c:v>
                </c:pt>
                <c:pt idx="901">
                  <c:v>37062</c:v>
                </c:pt>
                <c:pt idx="902">
                  <c:v>37063</c:v>
                </c:pt>
                <c:pt idx="903">
                  <c:v>37064</c:v>
                </c:pt>
                <c:pt idx="904">
                  <c:v>37065</c:v>
                </c:pt>
                <c:pt idx="905">
                  <c:v>37066</c:v>
                </c:pt>
                <c:pt idx="906">
                  <c:v>37067</c:v>
                </c:pt>
                <c:pt idx="907">
                  <c:v>37068</c:v>
                </c:pt>
                <c:pt idx="908">
                  <c:v>37069</c:v>
                </c:pt>
                <c:pt idx="909">
                  <c:v>37070</c:v>
                </c:pt>
                <c:pt idx="910">
                  <c:v>37071</c:v>
                </c:pt>
                <c:pt idx="911">
                  <c:v>37072</c:v>
                </c:pt>
                <c:pt idx="912">
                  <c:v>37073</c:v>
                </c:pt>
                <c:pt idx="913">
                  <c:v>37074</c:v>
                </c:pt>
                <c:pt idx="914">
                  <c:v>37075</c:v>
                </c:pt>
                <c:pt idx="915">
                  <c:v>37076</c:v>
                </c:pt>
                <c:pt idx="916">
                  <c:v>37077</c:v>
                </c:pt>
                <c:pt idx="917">
                  <c:v>37078</c:v>
                </c:pt>
                <c:pt idx="918">
                  <c:v>37079</c:v>
                </c:pt>
                <c:pt idx="919">
                  <c:v>37080</c:v>
                </c:pt>
                <c:pt idx="920">
                  <c:v>37081</c:v>
                </c:pt>
                <c:pt idx="921">
                  <c:v>37082</c:v>
                </c:pt>
                <c:pt idx="922">
                  <c:v>37083</c:v>
                </c:pt>
                <c:pt idx="923">
                  <c:v>37084</c:v>
                </c:pt>
                <c:pt idx="924">
                  <c:v>37085</c:v>
                </c:pt>
                <c:pt idx="925">
                  <c:v>37086</c:v>
                </c:pt>
                <c:pt idx="926">
                  <c:v>37087</c:v>
                </c:pt>
                <c:pt idx="927">
                  <c:v>37088</c:v>
                </c:pt>
                <c:pt idx="928">
                  <c:v>37089</c:v>
                </c:pt>
                <c:pt idx="929">
                  <c:v>37090</c:v>
                </c:pt>
                <c:pt idx="930">
                  <c:v>37091</c:v>
                </c:pt>
                <c:pt idx="931">
                  <c:v>37092</c:v>
                </c:pt>
                <c:pt idx="932">
                  <c:v>37093</c:v>
                </c:pt>
                <c:pt idx="933">
                  <c:v>37094</c:v>
                </c:pt>
                <c:pt idx="934">
                  <c:v>37095</c:v>
                </c:pt>
                <c:pt idx="935">
                  <c:v>37096</c:v>
                </c:pt>
                <c:pt idx="936">
                  <c:v>37097</c:v>
                </c:pt>
                <c:pt idx="937">
                  <c:v>37098</c:v>
                </c:pt>
                <c:pt idx="938">
                  <c:v>37099</c:v>
                </c:pt>
                <c:pt idx="939">
                  <c:v>37100</c:v>
                </c:pt>
                <c:pt idx="940">
                  <c:v>37101</c:v>
                </c:pt>
                <c:pt idx="941">
                  <c:v>37102</c:v>
                </c:pt>
                <c:pt idx="942">
                  <c:v>37103</c:v>
                </c:pt>
                <c:pt idx="943">
                  <c:v>37104</c:v>
                </c:pt>
                <c:pt idx="944">
                  <c:v>37105</c:v>
                </c:pt>
                <c:pt idx="945">
                  <c:v>37106</c:v>
                </c:pt>
                <c:pt idx="946">
                  <c:v>37107</c:v>
                </c:pt>
                <c:pt idx="947">
                  <c:v>37108</c:v>
                </c:pt>
                <c:pt idx="948">
                  <c:v>37109</c:v>
                </c:pt>
                <c:pt idx="949">
                  <c:v>37110</c:v>
                </c:pt>
                <c:pt idx="950">
                  <c:v>37111</c:v>
                </c:pt>
                <c:pt idx="951">
                  <c:v>37112</c:v>
                </c:pt>
                <c:pt idx="952">
                  <c:v>37113</c:v>
                </c:pt>
                <c:pt idx="953">
                  <c:v>37114</c:v>
                </c:pt>
                <c:pt idx="954">
                  <c:v>37115</c:v>
                </c:pt>
                <c:pt idx="955">
                  <c:v>37116</c:v>
                </c:pt>
                <c:pt idx="956">
                  <c:v>37117</c:v>
                </c:pt>
                <c:pt idx="957">
                  <c:v>37118</c:v>
                </c:pt>
                <c:pt idx="958">
                  <c:v>37119</c:v>
                </c:pt>
                <c:pt idx="959">
                  <c:v>37120</c:v>
                </c:pt>
                <c:pt idx="960">
                  <c:v>37121</c:v>
                </c:pt>
                <c:pt idx="961">
                  <c:v>37122</c:v>
                </c:pt>
                <c:pt idx="962">
                  <c:v>37123</c:v>
                </c:pt>
                <c:pt idx="963">
                  <c:v>37124</c:v>
                </c:pt>
                <c:pt idx="964">
                  <c:v>37125</c:v>
                </c:pt>
                <c:pt idx="965">
                  <c:v>37126</c:v>
                </c:pt>
                <c:pt idx="966">
                  <c:v>37127</c:v>
                </c:pt>
                <c:pt idx="967">
                  <c:v>37128</c:v>
                </c:pt>
                <c:pt idx="968">
                  <c:v>37129</c:v>
                </c:pt>
                <c:pt idx="969">
                  <c:v>37130</c:v>
                </c:pt>
                <c:pt idx="970">
                  <c:v>37131</c:v>
                </c:pt>
                <c:pt idx="971">
                  <c:v>37132</c:v>
                </c:pt>
                <c:pt idx="972">
                  <c:v>37133</c:v>
                </c:pt>
                <c:pt idx="973">
                  <c:v>37134</c:v>
                </c:pt>
                <c:pt idx="974">
                  <c:v>37135</c:v>
                </c:pt>
                <c:pt idx="975">
                  <c:v>37136</c:v>
                </c:pt>
                <c:pt idx="976">
                  <c:v>37137</c:v>
                </c:pt>
                <c:pt idx="977">
                  <c:v>37138</c:v>
                </c:pt>
                <c:pt idx="978">
                  <c:v>37139</c:v>
                </c:pt>
                <c:pt idx="979">
                  <c:v>37140</c:v>
                </c:pt>
                <c:pt idx="980">
                  <c:v>37141</c:v>
                </c:pt>
                <c:pt idx="981">
                  <c:v>37142</c:v>
                </c:pt>
                <c:pt idx="982">
                  <c:v>37143</c:v>
                </c:pt>
                <c:pt idx="983">
                  <c:v>37144</c:v>
                </c:pt>
                <c:pt idx="984">
                  <c:v>37145</c:v>
                </c:pt>
                <c:pt idx="985">
                  <c:v>37146</c:v>
                </c:pt>
                <c:pt idx="986">
                  <c:v>37147</c:v>
                </c:pt>
                <c:pt idx="987">
                  <c:v>37148</c:v>
                </c:pt>
                <c:pt idx="988">
                  <c:v>37149</c:v>
                </c:pt>
                <c:pt idx="989">
                  <c:v>37150</c:v>
                </c:pt>
                <c:pt idx="990">
                  <c:v>37151</c:v>
                </c:pt>
                <c:pt idx="991">
                  <c:v>37152</c:v>
                </c:pt>
                <c:pt idx="992">
                  <c:v>37153</c:v>
                </c:pt>
                <c:pt idx="993">
                  <c:v>37154</c:v>
                </c:pt>
                <c:pt idx="994">
                  <c:v>37155</c:v>
                </c:pt>
                <c:pt idx="995">
                  <c:v>37156</c:v>
                </c:pt>
                <c:pt idx="996">
                  <c:v>37157</c:v>
                </c:pt>
                <c:pt idx="997">
                  <c:v>37158</c:v>
                </c:pt>
                <c:pt idx="998">
                  <c:v>37159</c:v>
                </c:pt>
                <c:pt idx="999">
                  <c:v>37160</c:v>
                </c:pt>
                <c:pt idx="1000">
                  <c:v>37161</c:v>
                </c:pt>
                <c:pt idx="1001">
                  <c:v>37162</c:v>
                </c:pt>
                <c:pt idx="1002">
                  <c:v>37163</c:v>
                </c:pt>
                <c:pt idx="1003">
                  <c:v>37164</c:v>
                </c:pt>
                <c:pt idx="1004">
                  <c:v>37165</c:v>
                </c:pt>
                <c:pt idx="1005">
                  <c:v>37166</c:v>
                </c:pt>
                <c:pt idx="1006">
                  <c:v>37167</c:v>
                </c:pt>
                <c:pt idx="1007">
                  <c:v>37168</c:v>
                </c:pt>
                <c:pt idx="1008">
                  <c:v>37169</c:v>
                </c:pt>
                <c:pt idx="1009">
                  <c:v>37170</c:v>
                </c:pt>
                <c:pt idx="1010">
                  <c:v>37171</c:v>
                </c:pt>
                <c:pt idx="1011">
                  <c:v>37172</c:v>
                </c:pt>
                <c:pt idx="1012">
                  <c:v>37173</c:v>
                </c:pt>
                <c:pt idx="1013">
                  <c:v>37174</c:v>
                </c:pt>
                <c:pt idx="1014">
                  <c:v>37175</c:v>
                </c:pt>
                <c:pt idx="1015">
                  <c:v>37176</c:v>
                </c:pt>
                <c:pt idx="1016">
                  <c:v>37177</c:v>
                </c:pt>
                <c:pt idx="1017">
                  <c:v>37178</c:v>
                </c:pt>
                <c:pt idx="1018">
                  <c:v>37179</c:v>
                </c:pt>
                <c:pt idx="1019">
                  <c:v>37180</c:v>
                </c:pt>
                <c:pt idx="1020">
                  <c:v>37181</c:v>
                </c:pt>
                <c:pt idx="1021">
                  <c:v>37182</c:v>
                </c:pt>
                <c:pt idx="1022">
                  <c:v>37183</c:v>
                </c:pt>
                <c:pt idx="1023">
                  <c:v>37184</c:v>
                </c:pt>
                <c:pt idx="1024">
                  <c:v>37185</c:v>
                </c:pt>
                <c:pt idx="1025">
                  <c:v>37186</c:v>
                </c:pt>
                <c:pt idx="1026">
                  <c:v>37187</c:v>
                </c:pt>
                <c:pt idx="1027">
                  <c:v>37188</c:v>
                </c:pt>
                <c:pt idx="1028">
                  <c:v>37189</c:v>
                </c:pt>
                <c:pt idx="1029">
                  <c:v>37190</c:v>
                </c:pt>
                <c:pt idx="1030">
                  <c:v>37191</c:v>
                </c:pt>
                <c:pt idx="1031">
                  <c:v>37192</c:v>
                </c:pt>
                <c:pt idx="1032">
                  <c:v>37193</c:v>
                </c:pt>
                <c:pt idx="1033">
                  <c:v>37194</c:v>
                </c:pt>
                <c:pt idx="1034">
                  <c:v>37195</c:v>
                </c:pt>
                <c:pt idx="1035">
                  <c:v>37196</c:v>
                </c:pt>
                <c:pt idx="1036">
                  <c:v>37197</c:v>
                </c:pt>
                <c:pt idx="1037">
                  <c:v>37198</c:v>
                </c:pt>
                <c:pt idx="1038">
                  <c:v>37199</c:v>
                </c:pt>
                <c:pt idx="1039">
                  <c:v>37200</c:v>
                </c:pt>
                <c:pt idx="1040">
                  <c:v>37201</c:v>
                </c:pt>
                <c:pt idx="1041">
                  <c:v>37202</c:v>
                </c:pt>
                <c:pt idx="1042">
                  <c:v>37203</c:v>
                </c:pt>
                <c:pt idx="1043">
                  <c:v>37204</c:v>
                </c:pt>
                <c:pt idx="1044">
                  <c:v>37205</c:v>
                </c:pt>
                <c:pt idx="1045">
                  <c:v>37206</c:v>
                </c:pt>
                <c:pt idx="1046">
                  <c:v>37207</c:v>
                </c:pt>
                <c:pt idx="1047">
                  <c:v>37208</c:v>
                </c:pt>
                <c:pt idx="1048">
                  <c:v>37209</c:v>
                </c:pt>
                <c:pt idx="1049">
                  <c:v>37210</c:v>
                </c:pt>
                <c:pt idx="1050">
                  <c:v>37211</c:v>
                </c:pt>
                <c:pt idx="1051">
                  <c:v>37212</c:v>
                </c:pt>
                <c:pt idx="1052">
                  <c:v>37213</c:v>
                </c:pt>
                <c:pt idx="1053">
                  <c:v>37214</c:v>
                </c:pt>
                <c:pt idx="1054">
                  <c:v>37215</c:v>
                </c:pt>
                <c:pt idx="1055">
                  <c:v>37216</c:v>
                </c:pt>
                <c:pt idx="1056">
                  <c:v>37217</c:v>
                </c:pt>
                <c:pt idx="1057">
                  <c:v>37218</c:v>
                </c:pt>
                <c:pt idx="1058">
                  <c:v>37219</c:v>
                </c:pt>
                <c:pt idx="1059">
                  <c:v>37220</c:v>
                </c:pt>
                <c:pt idx="1060">
                  <c:v>37221</c:v>
                </c:pt>
                <c:pt idx="1061">
                  <c:v>37222</c:v>
                </c:pt>
                <c:pt idx="1062">
                  <c:v>37223</c:v>
                </c:pt>
                <c:pt idx="1063">
                  <c:v>37224</c:v>
                </c:pt>
                <c:pt idx="1064">
                  <c:v>37225</c:v>
                </c:pt>
                <c:pt idx="1065">
                  <c:v>37226</c:v>
                </c:pt>
                <c:pt idx="1066">
                  <c:v>37227</c:v>
                </c:pt>
                <c:pt idx="1067">
                  <c:v>37228</c:v>
                </c:pt>
                <c:pt idx="1068">
                  <c:v>37229</c:v>
                </c:pt>
                <c:pt idx="1069">
                  <c:v>37230</c:v>
                </c:pt>
                <c:pt idx="1070">
                  <c:v>37231</c:v>
                </c:pt>
                <c:pt idx="1071">
                  <c:v>37232</c:v>
                </c:pt>
                <c:pt idx="1072">
                  <c:v>37233</c:v>
                </c:pt>
                <c:pt idx="1073">
                  <c:v>37234</c:v>
                </c:pt>
                <c:pt idx="1074">
                  <c:v>37235</c:v>
                </c:pt>
                <c:pt idx="1075">
                  <c:v>37236</c:v>
                </c:pt>
                <c:pt idx="1076">
                  <c:v>37237</c:v>
                </c:pt>
                <c:pt idx="1077">
                  <c:v>37238</c:v>
                </c:pt>
                <c:pt idx="1078">
                  <c:v>37239</c:v>
                </c:pt>
                <c:pt idx="1079">
                  <c:v>37240</c:v>
                </c:pt>
                <c:pt idx="1080">
                  <c:v>37241</c:v>
                </c:pt>
                <c:pt idx="1081">
                  <c:v>37242</c:v>
                </c:pt>
                <c:pt idx="1082">
                  <c:v>37243</c:v>
                </c:pt>
                <c:pt idx="1083">
                  <c:v>37244</c:v>
                </c:pt>
                <c:pt idx="1084">
                  <c:v>37245</c:v>
                </c:pt>
                <c:pt idx="1085">
                  <c:v>37246</c:v>
                </c:pt>
                <c:pt idx="1086">
                  <c:v>37247</c:v>
                </c:pt>
                <c:pt idx="1087">
                  <c:v>37248</c:v>
                </c:pt>
                <c:pt idx="1088">
                  <c:v>37249</c:v>
                </c:pt>
                <c:pt idx="1089">
                  <c:v>37250</c:v>
                </c:pt>
                <c:pt idx="1090">
                  <c:v>37251</c:v>
                </c:pt>
                <c:pt idx="1091">
                  <c:v>37252</c:v>
                </c:pt>
                <c:pt idx="1092">
                  <c:v>37253</c:v>
                </c:pt>
                <c:pt idx="1093">
                  <c:v>37254</c:v>
                </c:pt>
                <c:pt idx="1094">
                  <c:v>37255</c:v>
                </c:pt>
                <c:pt idx="1095">
                  <c:v>37256</c:v>
                </c:pt>
                <c:pt idx="1096">
                  <c:v>37257</c:v>
                </c:pt>
                <c:pt idx="1097">
                  <c:v>37258</c:v>
                </c:pt>
                <c:pt idx="1098">
                  <c:v>37259</c:v>
                </c:pt>
                <c:pt idx="1099">
                  <c:v>37260</c:v>
                </c:pt>
                <c:pt idx="1100">
                  <c:v>37261</c:v>
                </c:pt>
                <c:pt idx="1101">
                  <c:v>37262</c:v>
                </c:pt>
                <c:pt idx="1102">
                  <c:v>37263</c:v>
                </c:pt>
                <c:pt idx="1103">
                  <c:v>37264</c:v>
                </c:pt>
                <c:pt idx="1104">
                  <c:v>37265</c:v>
                </c:pt>
                <c:pt idx="1105">
                  <c:v>37266</c:v>
                </c:pt>
                <c:pt idx="1106">
                  <c:v>37267</c:v>
                </c:pt>
                <c:pt idx="1107">
                  <c:v>37268</c:v>
                </c:pt>
                <c:pt idx="1108">
                  <c:v>37269</c:v>
                </c:pt>
                <c:pt idx="1109">
                  <c:v>37270</c:v>
                </c:pt>
                <c:pt idx="1110">
                  <c:v>37271</c:v>
                </c:pt>
                <c:pt idx="1111">
                  <c:v>37272</c:v>
                </c:pt>
                <c:pt idx="1112">
                  <c:v>37273</c:v>
                </c:pt>
                <c:pt idx="1113">
                  <c:v>37274</c:v>
                </c:pt>
                <c:pt idx="1114">
                  <c:v>37275</c:v>
                </c:pt>
                <c:pt idx="1115">
                  <c:v>37276</c:v>
                </c:pt>
                <c:pt idx="1116">
                  <c:v>37277</c:v>
                </c:pt>
                <c:pt idx="1117">
                  <c:v>37278</c:v>
                </c:pt>
                <c:pt idx="1118">
                  <c:v>37279</c:v>
                </c:pt>
                <c:pt idx="1119">
                  <c:v>37280</c:v>
                </c:pt>
                <c:pt idx="1120">
                  <c:v>37281</c:v>
                </c:pt>
                <c:pt idx="1121">
                  <c:v>37282</c:v>
                </c:pt>
                <c:pt idx="1122">
                  <c:v>37283</c:v>
                </c:pt>
                <c:pt idx="1123">
                  <c:v>37284</c:v>
                </c:pt>
                <c:pt idx="1124">
                  <c:v>37285</c:v>
                </c:pt>
                <c:pt idx="1125">
                  <c:v>37286</c:v>
                </c:pt>
                <c:pt idx="1126">
                  <c:v>37287</c:v>
                </c:pt>
                <c:pt idx="1127">
                  <c:v>37288</c:v>
                </c:pt>
                <c:pt idx="1128">
                  <c:v>37289</c:v>
                </c:pt>
                <c:pt idx="1129">
                  <c:v>37290</c:v>
                </c:pt>
                <c:pt idx="1130">
                  <c:v>37291</c:v>
                </c:pt>
                <c:pt idx="1131">
                  <c:v>37292</c:v>
                </c:pt>
                <c:pt idx="1132">
                  <c:v>37293</c:v>
                </c:pt>
                <c:pt idx="1133">
                  <c:v>37294</c:v>
                </c:pt>
                <c:pt idx="1134">
                  <c:v>37295</c:v>
                </c:pt>
                <c:pt idx="1135">
                  <c:v>37296</c:v>
                </c:pt>
                <c:pt idx="1136">
                  <c:v>37297</c:v>
                </c:pt>
                <c:pt idx="1137">
                  <c:v>37298</c:v>
                </c:pt>
                <c:pt idx="1138">
                  <c:v>37299</c:v>
                </c:pt>
                <c:pt idx="1139">
                  <c:v>37300</c:v>
                </c:pt>
                <c:pt idx="1140">
                  <c:v>37301</c:v>
                </c:pt>
                <c:pt idx="1141">
                  <c:v>37302</c:v>
                </c:pt>
                <c:pt idx="1142">
                  <c:v>37303</c:v>
                </c:pt>
                <c:pt idx="1143">
                  <c:v>37304</c:v>
                </c:pt>
                <c:pt idx="1144">
                  <c:v>37305</c:v>
                </c:pt>
                <c:pt idx="1145">
                  <c:v>37306</c:v>
                </c:pt>
                <c:pt idx="1146">
                  <c:v>37307</c:v>
                </c:pt>
                <c:pt idx="1147">
                  <c:v>37308</c:v>
                </c:pt>
                <c:pt idx="1148">
                  <c:v>37309</c:v>
                </c:pt>
                <c:pt idx="1149">
                  <c:v>37310</c:v>
                </c:pt>
                <c:pt idx="1150">
                  <c:v>37311</c:v>
                </c:pt>
                <c:pt idx="1151">
                  <c:v>37312</c:v>
                </c:pt>
                <c:pt idx="1152">
                  <c:v>37313</c:v>
                </c:pt>
                <c:pt idx="1153">
                  <c:v>37314</c:v>
                </c:pt>
                <c:pt idx="1154">
                  <c:v>37315</c:v>
                </c:pt>
                <c:pt idx="1155">
                  <c:v>37316</c:v>
                </c:pt>
                <c:pt idx="1156">
                  <c:v>37317</c:v>
                </c:pt>
                <c:pt idx="1157">
                  <c:v>37318</c:v>
                </c:pt>
                <c:pt idx="1158">
                  <c:v>37319</c:v>
                </c:pt>
                <c:pt idx="1159">
                  <c:v>37320</c:v>
                </c:pt>
                <c:pt idx="1160">
                  <c:v>37321</c:v>
                </c:pt>
                <c:pt idx="1161">
                  <c:v>37322</c:v>
                </c:pt>
                <c:pt idx="1162">
                  <c:v>37323</c:v>
                </c:pt>
                <c:pt idx="1163">
                  <c:v>37324</c:v>
                </c:pt>
                <c:pt idx="1164">
                  <c:v>37325</c:v>
                </c:pt>
                <c:pt idx="1165">
                  <c:v>37326</c:v>
                </c:pt>
                <c:pt idx="1166">
                  <c:v>37327</c:v>
                </c:pt>
                <c:pt idx="1167">
                  <c:v>37328</c:v>
                </c:pt>
                <c:pt idx="1168">
                  <c:v>37329</c:v>
                </c:pt>
                <c:pt idx="1169">
                  <c:v>37330</c:v>
                </c:pt>
                <c:pt idx="1170">
                  <c:v>37331</c:v>
                </c:pt>
                <c:pt idx="1171">
                  <c:v>37332</c:v>
                </c:pt>
                <c:pt idx="1172">
                  <c:v>37333</c:v>
                </c:pt>
                <c:pt idx="1173">
                  <c:v>37334</c:v>
                </c:pt>
                <c:pt idx="1174">
                  <c:v>37335</c:v>
                </c:pt>
                <c:pt idx="1175">
                  <c:v>37336</c:v>
                </c:pt>
                <c:pt idx="1176">
                  <c:v>37337</c:v>
                </c:pt>
                <c:pt idx="1177">
                  <c:v>37338</c:v>
                </c:pt>
                <c:pt idx="1178">
                  <c:v>37339</c:v>
                </c:pt>
                <c:pt idx="1179">
                  <c:v>37340</c:v>
                </c:pt>
                <c:pt idx="1180">
                  <c:v>37341</c:v>
                </c:pt>
                <c:pt idx="1181">
                  <c:v>37342</c:v>
                </c:pt>
                <c:pt idx="1182">
                  <c:v>37343</c:v>
                </c:pt>
                <c:pt idx="1183">
                  <c:v>37344</c:v>
                </c:pt>
                <c:pt idx="1184">
                  <c:v>37345</c:v>
                </c:pt>
                <c:pt idx="1185">
                  <c:v>37346</c:v>
                </c:pt>
                <c:pt idx="1186">
                  <c:v>37347</c:v>
                </c:pt>
                <c:pt idx="1187">
                  <c:v>37348</c:v>
                </c:pt>
                <c:pt idx="1188">
                  <c:v>37349</c:v>
                </c:pt>
                <c:pt idx="1189">
                  <c:v>37350</c:v>
                </c:pt>
                <c:pt idx="1190">
                  <c:v>37351</c:v>
                </c:pt>
                <c:pt idx="1191">
                  <c:v>37352</c:v>
                </c:pt>
                <c:pt idx="1192">
                  <c:v>37353</c:v>
                </c:pt>
                <c:pt idx="1193">
                  <c:v>37354</c:v>
                </c:pt>
                <c:pt idx="1194">
                  <c:v>37355</c:v>
                </c:pt>
                <c:pt idx="1195">
                  <c:v>37356</c:v>
                </c:pt>
                <c:pt idx="1196">
                  <c:v>37357</c:v>
                </c:pt>
                <c:pt idx="1197">
                  <c:v>37358</c:v>
                </c:pt>
                <c:pt idx="1198">
                  <c:v>37359</c:v>
                </c:pt>
                <c:pt idx="1199">
                  <c:v>37360</c:v>
                </c:pt>
                <c:pt idx="1200">
                  <c:v>37361</c:v>
                </c:pt>
                <c:pt idx="1201">
                  <c:v>37362</c:v>
                </c:pt>
                <c:pt idx="1202">
                  <c:v>37363</c:v>
                </c:pt>
                <c:pt idx="1203">
                  <c:v>37364</c:v>
                </c:pt>
                <c:pt idx="1204">
                  <c:v>37365</c:v>
                </c:pt>
                <c:pt idx="1205">
                  <c:v>37366</c:v>
                </c:pt>
                <c:pt idx="1206">
                  <c:v>37367</c:v>
                </c:pt>
                <c:pt idx="1207">
                  <c:v>37368</c:v>
                </c:pt>
                <c:pt idx="1208">
                  <c:v>37369</c:v>
                </c:pt>
                <c:pt idx="1209">
                  <c:v>37370</c:v>
                </c:pt>
                <c:pt idx="1210">
                  <c:v>37371</c:v>
                </c:pt>
                <c:pt idx="1211">
                  <c:v>37372</c:v>
                </c:pt>
                <c:pt idx="1212">
                  <c:v>37373</c:v>
                </c:pt>
                <c:pt idx="1213">
                  <c:v>37374</c:v>
                </c:pt>
                <c:pt idx="1214">
                  <c:v>37375</c:v>
                </c:pt>
                <c:pt idx="1215">
                  <c:v>37376</c:v>
                </c:pt>
                <c:pt idx="1216">
                  <c:v>37377</c:v>
                </c:pt>
                <c:pt idx="1217">
                  <c:v>37378</c:v>
                </c:pt>
                <c:pt idx="1218">
                  <c:v>37379</c:v>
                </c:pt>
                <c:pt idx="1219">
                  <c:v>37380</c:v>
                </c:pt>
                <c:pt idx="1220">
                  <c:v>37381</c:v>
                </c:pt>
                <c:pt idx="1221">
                  <c:v>37382</c:v>
                </c:pt>
                <c:pt idx="1222">
                  <c:v>37383</c:v>
                </c:pt>
                <c:pt idx="1223">
                  <c:v>37384</c:v>
                </c:pt>
                <c:pt idx="1224">
                  <c:v>37385</c:v>
                </c:pt>
                <c:pt idx="1225">
                  <c:v>37386</c:v>
                </c:pt>
                <c:pt idx="1226">
                  <c:v>37387</c:v>
                </c:pt>
                <c:pt idx="1227">
                  <c:v>37388</c:v>
                </c:pt>
                <c:pt idx="1228">
                  <c:v>37389</c:v>
                </c:pt>
                <c:pt idx="1229">
                  <c:v>37390</c:v>
                </c:pt>
                <c:pt idx="1230">
                  <c:v>37391</c:v>
                </c:pt>
                <c:pt idx="1231">
                  <c:v>37392</c:v>
                </c:pt>
                <c:pt idx="1232">
                  <c:v>37393</c:v>
                </c:pt>
                <c:pt idx="1233">
                  <c:v>37394</c:v>
                </c:pt>
                <c:pt idx="1234">
                  <c:v>37395</c:v>
                </c:pt>
                <c:pt idx="1235">
                  <c:v>37396</c:v>
                </c:pt>
                <c:pt idx="1236">
                  <c:v>37397</c:v>
                </c:pt>
                <c:pt idx="1237">
                  <c:v>37398</c:v>
                </c:pt>
                <c:pt idx="1238">
                  <c:v>37399</c:v>
                </c:pt>
                <c:pt idx="1239">
                  <c:v>37400</c:v>
                </c:pt>
                <c:pt idx="1240">
                  <c:v>37401</c:v>
                </c:pt>
                <c:pt idx="1241">
                  <c:v>37402</c:v>
                </c:pt>
                <c:pt idx="1242">
                  <c:v>37403</c:v>
                </c:pt>
                <c:pt idx="1243">
                  <c:v>37404</c:v>
                </c:pt>
                <c:pt idx="1244">
                  <c:v>37405</c:v>
                </c:pt>
                <c:pt idx="1245">
                  <c:v>37406</c:v>
                </c:pt>
                <c:pt idx="1246">
                  <c:v>37407</c:v>
                </c:pt>
                <c:pt idx="1247">
                  <c:v>37408</c:v>
                </c:pt>
                <c:pt idx="1248">
                  <c:v>37409</c:v>
                </c:pt>
                <c:pt idx="1249">
                  <c:v>37410</c:v>
                </c:pt>
                <c:pt idx="1250">
                  <c:v>37411</c:v>
                </c:pt>
                <c:pt idx="1251">
                  <c:v>37412</c:v>
                </c:pt>
                <c:pt idx="1252">
                  <c:v>37413</c:v>
                </c:pt>
                <c:pt idx="1253">
                  <c:v>37414</c:v>
                </c:pt>
                <c:pt idx="1254">
                  <c:v>37415</c:v>
                </c:pt>
                <c:pt idx="1255">
                  <c:v>37416</c:v>
                </c:pt>
                <c:pt idx="1256">
                  <c:v>37417</c:v>
                </c:pt>
                <c:pt idx="1257">
                  <c:v>37418</c:v>
                </c:pt>
                <c:pt idx="1258">
                  <c:v>37419</c:v>
                </c:pt>
                <c:pt idx="1259">
                  <c:v>37420</c:v>
                </c:pt>
                <c:pt idx="1260">
                  <c:v>37421</c:v>
                </c:pt>
                <c:pt idx="1261">
                  <c:v>37422</c:v>
                </c:pt>
                <c:pt idx="1262">
                  <c:v>37423</c:v>
                </c:pt>
                <c:pt idx="1263">
                  <c:v>37424</c:v>
                </c:pt>
                <c:pt idx="1264">
                  <c:v>37425</c:v>
                </c:pt>
                <c:pt idx="1265">
                  <c:v>37426</c:v>
                </c:pt>
                <c:pt idx="1266">
                  <c:v>37427</c:v>
                </c:pt>
                <c:pt idx="1267">
                  <c:v>37428</c:v>
                </c:pt>
                <c:pt idx="1268">
                  <c:v>37429</c:v>
                </c:pt>
                <c:pt idx="1269">
                  <c:v>37430</c:v>
                </c:pt>
                <c:pt idx="1270">
                  <c:v>37431</c:v>
                </c:pt>
                <c:pt idx="1271">
                  <c:v>37432</c:v>
                </c:pt>
                <c:pt idx="1272">
                  <c:v>37433</c:v>
                </c:pt>
                <c:pt idx="1273">
                  <c:v>37434</c:v>
                </c:pt>
                <c:pt idx="1274">
                  <c:v>37435</c:v>
                </c:pt>
                <c:pt idx="1275">
                  <c:v>37436</c:v>
                </c:pt>
                <c:pt idx="1276">
                  <c:v>37437</c:v>
                </c:pt>
                <c:pt idx="1277">
                  <c:v>37438</c:v>
                </c:pt>
                <c:pt idx="1278">
                  <c:v>37439</c:v>
                </c:pt>
                <c:pt idx="1279">
                  <c:v>37440</c:v>
                </c:pt>
                <c:pt idx="1280">
                  <c:v>37441</c:v>
                </c:pt>
                <c:pt idx="1281">
                  <c:v>37442</c:v>
                </c:pt>
                <c:pt idx="1282">
                  <c:v>37443</c:v>
                </c:pt>
                <c:pt idx="1283">
                  <c:v>37444</c:v>
                </c:pt>
                <c:pt idx="1284">
                  <c:v>37445</c:v>
                </c:pt>
                <c:pt idx="1285">
                  <c:v>37446</c:v>
                </c:pt>
                <c:pt idx="1286">
                  <c:v>37447</c:v>
                </c:pt>
                <c:pt idx="1287">
                  <c:v>37448</c:v>
                </c:pt>
                <c:pt idx="1288">
                  <c:v>37449</c:v>
                </c:pt>
                <c:pt idx="1289">
                  <c:v>37450</c:v>
                </c:pt>
                <c:pt idx="1290">
                  <c:v>37451</c:v>
                </c:pt>
                <c:pt idx="1291">
                  <c:v>37452</c:v>
                </c:pt>
                <c:pt idx="1292">
                  <c:v>37453</c:v>
                </c:pt>
                <c:pt idx="1293">
                  <c:v>37454</c:v>
                </c:pt>
                <c:pt idx="1294">
                  <c:v>37455</c:v>
                </c:pt>
                <c:pt idx="1295">
                  <c:v>37456</c:v>
                </c:pt>
                <c:pt idx="1296">
                  <c:v>37457</c:v>
                </c:pt>
                <c:pt idx="1297">
                  <c:v>37458</c:v>
                </c:pt>
                <c:pt idx="1298">
                  <c:v>37459</c:v>
                </c:pt>
                <c:pt idx="1299">
                  <c:v>37460</c:v>
                </c:pt>
                <c:pt idx="1300">
                  <c:v>37461</c:v>
                </c:pt>
                <c:pt idx="1301">
                  <c:v>37462</c:v>
                </c:pt>
                <c:pt idx="1302">
                  <c:v>37463</c:v>
                </c:pt>
                <c:pt idx="1303">
                  <c:v>37464</c:v>
                </c:pt>
                <c:pt idx="1304">
                  <c:v>37465</c:v>
                </c:pt>
                <c:pt idx="1305">
                  <c:v>37466</c:v>
                </c:pt>
                <c:pt idx="1306">
                  <c:v>37467</c:v>
                </c:pt>
                <c:pt idx="1307">
                  <c:v>37468</c:v>
                </c:pt>
                <c:pt idx="1308">
                  <c:v>37469</c:v>
                </c:pt>
                <c:pt idx="1309">
                  <c:v>37470</c:v>
                </c:pt>
                <c:pt idx="1310">
                  <c:v>37471</c:v>
                </c:pt>
                <c:pt idx="1311">
                  <c:v>37472</c:v>
                </c:pt>
                <c:pt idx="1312">
                  <c:v>37473</c:v>
                </c:pt>
                <c:pt idx="1313">
                  <c:v>37474</c:v>
                </c:pt>
                <c:pt idx="1314">
                  <c:v>37475</c:v>
                </c:pt>
                <c:pt idx="1315">
                  <c:v>37476</c:v>
                </c:pt>
                <c:pt idx="1316">
                  <c:v>37477</c:v>
                </c:pt>
                <c:pt idx="1317">
                  <c:v>37478</c:v>
                </c:pt>
                <c:pt idx="1318">
                  <c:v>37479</c:v>
                </c:pt>
                <c:pt idx="1319">
                  <c:v>37480</c:v>
                </c:pt>
                <c:pt idx="1320">
                  <c:v>37481</c:v>
                </c:pt>
                <c:pt idx="1321">
                  <c:v>37482</c:v>
                </c:pt>
                <c:pt idx="1322">
                  <c:v>37483</c:v>
                </c:pt>
                <c:pt idx="1323">
                  <c:v>37484</c:v>
                </c:pt>
                <c:pt idx="1324">
                  <c:v>37485</c:v>
                </c:pt>
                <c:pt idx="1325">
                  <c:v>37486</c:v>
                </c:pt>
                <c:pt idx="1326">
                  <c:v>37487</c:v>
                </c:pt>
                <c:pt idx="1327">
                  <c:v>37488</c:v>
                </c:pt>
                <c:pt idx="1328">
                  <c:v>37489</c:v>
                </c:pt>
                <c:pt idx="1329">
                  <c:v>37490</c:v>
                </c:pt>
                <c:pt idx="1330">
                  <c:v>37491</c:v>
                </c:pt>
                <c:pt idx="1331">
                  <c:v>37492</c:v>
                </c:pt>
                <c:pt idx="1332">
                  <c:v>37493</c:v>
                </c:pt>
                <c:pt idx="1333">
                  <c:v>37494</c:v>
                </c:pt>
                <c:pt idx="1334">
                  <c:v>37495</c:v>
                </c:pt>
                <c:pt idx="1335">
                  <c:v>37496</c:v>
                </c:pt>
                <c:pt idx="1336">
                  <c:v>37497</c:v>
                </c:pt>
                <c:pt idx="1337">
                  <c:v>37498</c:v>
                </c:pt>
                <c:pt idx="1338">
                  <c:v>37499</c:v>
                </c:pt>
                <c:pt idx="1339">
                  <c:v>37500</c:v>
                </c:pt>
                <c:pt idx="1340">
                  <c:v>37501</c:v>
                </c:pt>
                <c:pt idx="1341">
                  <c:v>37502</c:v>
                </c:pt>
                <c:pt idx="1342">
                  <c:v>37503</c:v>
                </c:pt>
                <c:pt idx="1343">
                  <c:v>37504</c:v>
                </c:pt>
                <c:pt idx="1344">
                  <c:v>37505</c:v>
                </c:pt>
                <c:pt idx="1345">
                  <c:v>37506</c:v>
                </c:pt>
                <c:pt idx="1346">
                  <c:v>37507</c:v>
                </c:pt>
                <c:pt idx="1347">
                  <c:v>37508</c:v>
                </c:pt>
                <c:pt idx="1348">
                  <c:v>37509</c:v>
                </c:pt>
                <c:pt idx="1349">
                  <c:v>37510</c:v>
                </c:pt>
                <c:pt idx="1350">
                  <c:v>37511</c:v>
                </c:pt>
                <c:pt idx="1351">
                  <c:v>37512</c:v>
                </c:pt>
                <c:pt idx="1352">
                  <c:v>37513</c:v>
                </c:pt>
                <c:pt idx="1353">
                  <c:v>37514</c:v>
                </c:pt>
                <c:pt idx="1354">
                  <c:v>37515</c:v>
                </c:pt>
                <c:pt idx="1355">
                  <c:v>37516</c:v>
                </c:pt>
                <c:pt idx="1356">
                  <c:v>37517</c:v>
                </c:pt>
                <c:pt idx="1357">
                  <c:v>37518</c:v>
                </c:pt>
                <c:pt idx="1358">
                  <c:v>37519</c:v>
                </c:pt>
                <c:pt idx="1359">
                  <c:v>37520</c:v>
                </c:pt>
                <c:pt idx="1360">
                  <c:v>37521</c:v>
                </c:pt>
                <c:pt idx="1361">
                  <c:v>37522</c:v>
                </c:pt>
                <c:pt idx="1362">
                  <c:v>37523</c:v>
                </c:pt>
                <c:pt idx="1363">
                  <c:v>37524</c:v>
                </c:pt>
                <c:pt idx="1364">
                  <c:v>37525</c:v>
                </c:pt>
                <c:pt idx="1365">
                  <c:v>37526</c:v>
                </c:pt>
                <c:pt idx="1366">
                  <c:v>37527</c:v>
                </c:pt>
                <c:pt idx="1367">
                  <c:v>37528</c:v>
                </c:pt>
                <c:pt idx="1368">
                  <c:v>37529</c:v>
                </c:pt>
                <c:pt idx="1369">
                  <c:v>37530</c:v>
                </c:pt>
                <c:pt idx="1370">
                  <c:v>37531</c:v>
                </c:pt>
                <c:pt idx="1371">
                  <c:v>37532</c:v>
                </c:pt>
                <c:pt idx="1372">
                  <c:v>37533</c:v>
                </c:pt>
                <c:pt idx="1373">
                  <c:v>37534</c:v>
                </c:pt>
                <c:pt idx="1374">
                  <c:v>37535</c:v>
                </c:pt>
                <c:pt idx="1375">
                  <c:v>37536</c:v>
                </c:pt>
                <c:pt idx="1376">
                  <c:v>37537</c:v>
                </c:pt>
                <c:pt idx="1377">
                  <c:v>37538</c:v>
                </c:pt>
                <c:pt idx="1378">
                  <c:v>37539</c:v>
                </c:pt>
                <c:pt idx="1379">
                  <c:v>37540</c:v>
                </c:pt>
                <c:pt idx="1380">
                  <c:v>37541</c:v>
                </c:pt>
                <c:pt idx="1381">
                  <c:v>37542</c:v>
                </c:pt>
                <c:pt idx="1382">
                  <c:v>37543</c:v>
                </c:pt>
                <c:pt idx="1383">
                  <c:v>37544</c:v>
                </c:pt>
                <c:pt idx="1384">
                  <c:v>37545</c:v>
                </c:pt>
                <c:pt idx="1385">
                  <c:v>37546</c:v>
                </c:pt>
                <c:pt idx="1386">
                  <c:v>37547</c:v>
                </c:pt>
                <c:pt idx="1387">
                  <c:v>37548</c:v>
                </c:pt>
                <c:pt idx="1388">
                  <c:v>37549</c:v>
                </c:pt>
                <c:pt idx="1389">
                  <c:v>37550</c:v>
                </c:pt>
                <c:pt idx="1390">
                  <c:v>37551</c:v>
                </c:pt>
                <c:pt idx="1391">
                  <c:v>37552</c:v>
                </c:pt>
                <c:pt idx="1392">
                  <c:v>37553</c:v>
                </c:pt>
                <c:pt idx="1393">
                  <c:v>37554</c:v>
                </c:pt>
                <c:pt idx="1394">
                  <c:v>37555</c:v>
                </c:pt>
                <c:pt idx="1395">
                  <c:v>37556</c:v>
                </c:pt>
                <c:pt idx="1396">
                  <c:v>37557</c:v>
                </c:pt>
                <c:pt idx="1397">
                  <c:v>37558</c:v>
                </c:pt>
                <c:pt idx="1398">
                  <c:v>37559</c:v>
                </c:pt>
                <c:pt idx="1399">
                  <c:v>37560</c:v>
                </c:pt>
                <c:pt idx="1400">
                  <c:v>37561</c:v>
                </c:pt>
                <c:pt idx="1401">
                  <c:v>37562</c:v>
                </c:pt>
                <c:pt idx="1402">
                  <c:v>37563</c:v>
                </c:pt>
                <c:pt idx="1403">
                  <c:v>37564</c:v>
                </c:pt>
                <c:pt idx="1404">
                  <c:v>37565</c:v>
                </c:pt>
                <c:pt idx="1405">
                  <c:v>37566</c:v>
                </c:pt>
                <c:pt idx="1406">
                  <c:v>37567</c:v>
                </c:pt>
                <c:pt idx="1407">
                  <c:v>37568</c:v>
                </c:pt>
                <c:pt idx="1408">
                  <c:v>37569</c:v>
                </c:pt>
                <c:pt idx="1409">
                  <c:v>37570</c:v>
                </c:pt>
                <c:pt idx="1410">
                  <c:v>37571</c:v>
                </c:pt>
                <c:pt idx="1411">
                  <c:v>37572</c:v>
                </c:pt>
                <c:pt idx="1412">
                  <c:v>37573</c:v>
                </c:pt>
                <c:pt idx="1413">
                  <c:v>37574</c:v>
                </c:pt>
                <c:pt idx="1414">
                  <c:v>37575</c:v>
                </c:pt>
                <c:pt idx="1415">
                  <c:v>37576</c:v>
                </c:pt>
                <c:pt idx="1416">
                  <c:v>37577</c:v>
                </c:pt>
                <c:pt idx="1417">
                  <c:v>37578</c:v>
                </c:pt>
                <c:pt idx="1418">
                  <c:v>37579</c:v>
                </c:pt>
                <c:pt idx="1419">
                  <c:v>37580</c:v>
                </c:pt>
                <c:pt idx="1420">
                  <c:v>37581</c:v>
                </c:pt>
                <c:pt idx="1421">
                  <c:v>37582</c:v>
                </c:pt>
                <c:pt idx="1422">
                  <c:v>37583</c:v>
                </c:pt>
                <c:pt idx="1423">
                  <c:v>37584</c:v>
                </c:pt>
                <c:pt idx="1424">
                  <c:v>37585</c:v>
                </c:pt>
                <c:pt idx="1425">
                  <c:v>37586</c:v>
                </c:pt>
                <c:pt idx="1426">
                  <c:v>37587</c:v>
                </c:pt>
                <c:pt idx="1427">
                  <c:v>37588</c:v>
                </c:pt>
                <c:pt idx="1428">
                  <c:v>37589</c:v>
                </c:pt>
                <c:pt idx="1429">
                  <c:v>37590</c:v>
                </c:pt>
                <c:pt idx="1430">
                  <c:v>37591</c:v>
                </c:pt>
                <c:pt idx="1431">
                  <c:v>37592</c:v>
                </c:pt>
                <c:pt idx="1432">
                  <c:v>37593</c:v>
                </c:pt>
                <c:pt idx="1433">
                  <c:v>37594</c:v>
                </c:pt>
                <c:pt idx="1434">
                  <c:v>37595</c:v>
                </c:pt>
                <c:pt idx="1435">
                  <c:v>37596</c:v>
                </c:pt>
                <c:pt idx="1436">
                  <c:v>37597</c:v>
                </c:pt>
                <c:pt idx="1437">
                  <c:v>37598</c:v>
                </c:pt>
                <c:pt idx="1438">
                  <c:v>37599</c:v>
                </c:pt>
                <c:pt idx="1439">
                  <c:v>37600</c:v>
                </c:pt>
                <c:pt idx="1440">
                  <c:v>37601</c:v>
                </c:pt>
                <c:pt idx="1441">
                  <c:v>37602</c:v>
                </c:pt>
                <c:pt idx="1442">
                  <c:v>37603</c:v>
                </c:pt>
                <c:pt idx="1443">
                  <c:v>37604</c:v>
                </c:pt>
                <c:pt idx="1444">
                  <c:v>37605</c:v>
                </c:pt>
                <c:pt idx="1445">
                  <c:v>37606</c:v>
                </c:pt>
                <c:pt idx="1446">
                  <c:v>37607</c:v>
                </c:pt>
                <c:pt idx="1447">
                  <c:v>37608</c:v>
                </c:pt>
                <c:pt idx="1448">
                  <c:v>37609</c:v>
                </c:pt>
                <c:pt idx="1449">
                  <c:v>37610</c:v>
                </c:pt>
                <c:pt idx="1450">
                  <c:v>37611</c:v>
                </c:pt>
                <c:pt idx="1451">
                  <c:v>37612</c:v>
                </c:pt>
                <c:pt idx="1452">
                  <c:v>37613</c:v>
                </c:pt>
                <c:pt idx="1453">
                  <c:v>37614</c:v>
                </c:pt>
                <c:pt idx="1454">
                  <c:v>37615</c:v>
                </c:pt>
                <c:pt idx="1455">
                  <c:v>37616</c:v>
                </c:pt>
                <c:pt idx="1456">
                  <c:v>37617</c:v>
                </c:pt>
                <c:pt idx="1457">
                  <c:v>37618</c:v>
                </c:pt>
                <c:pt idx="1458">
                  <c:v>37619</c:v>
                </c:pt>
                <c:pt idx="1459">
                  <c:v>37620</c:v>
                </c:pt>
                <c:pt idx="1460">
                  <c:v>37621</c:v>
                </c:pt>
                <c:pt idx="1462">
                  <c:v>37622</c:v>
                </c:pt>
                <c:pt idx="1463">
                  <c:v>37623</c:v>
                </c:pt>
                <c:pt idx="1464">
                  <c:v>37624</c:v>
                </c:pt>
                <c:pt idx="1465">
                  <c:v>37625</c:v>
                </c:pt>
                <c:pt idx="1466">
                  <c:v>37626</c:v>
                </c:pt>
                <c:pt idx="1467">
                  <c:v>37627</c:v>
                </c:pt>
                <c:pt idx="1468">
                  <c:v>37628</c:v>
                </c:pt>
                <c:pt idx="1469">
                  <c:v>37629</c:v>
                </c:pt>
                <c:pt idx="1470">
                  <c:v>37630</c:v>
                </c:pt>
                <c:pt idx="1471">
                  <c:v>37631</c:v>
                </c:pt>
                <c:pt idx="1472">
                  <c:v>37632</c:v>
                </c:pt>
                <c:pt idx="1473">
                  <c:v>37633</c:v>
                </c:pt>
                <c:pt idx="1474">
                  <c:v>37634</c:v>
                </c:pt>
                <c:pt idx="1475">
                  <c:v>37635</c:v>
                </c:pt>
                <c:pt idx="1476">
                  <c:v>37636</c:v>
                </c:pt>
                <c:pt idx="1477">
                  <c:v>37637</c:v>
                </c:pt>
                <c:pt idx="1478">
                  <c:v>37638</c:v>
                </c:pt>
                <c:pt idx="1479">
                  <c:v>37639</c:v>
                </c:pt>
                <c:pt idx="1480">
                  <c:v>37640</c:v>
                </c:pt>
                <c:pt idx="1481">
                  <c:v>37641</c:v>
                </c:pt>
                <c:pt idx="1482">
                  <c:v>37642</c:v>
                </c:pt>
                <c:pt idx="1483">
                  <c:v>37643</c:v>
                </c:pt>
                <c:pt idx="1484">
                  <c:v>37644</c:v>
                </c:pt>
                <c:pt idx="1485">
                  <c:v>37645</c:v>
                </c:pt>
                <c:pt idx="1486">
                  <c:v>37646</c:v>
                </c:pt>
                <c:pt idx="1487">
                  <c:v>37647</c:v>
                </c:pt>
                <c:pt idx="1488">
                  <c:v>37648</c:v>
                </c:pt>
                <c:pt idx="1489">
                  <c:v>37649</c:v>
                </c:pt>
                <c:pt idx="1490">
                  <c:v>37650</c:v>
                </c:pt>
                <c:pt idx="1491">
                  <c:v>37651</c:v>
                </c:pt>
                <c:pt idx="1492">
                  <c:v>37652</c:v>
                </c:pt>
                <c:pt idx="1493">
                  <c:v>37653</c:v>
                </c:pt>
                <c:pt idx="1494">
                  <c:v>37654</c:v>
                </c:pt>
                <c:pt idx="1495">
                  <c:v>37655</c:v>
                </c:pt>
                <c:pt idx="1496">
                  <c:v>37656</c:v>
                </c:pt>
                <c:pt idx="1497">
                  <c:v>37657</c:v>
                </c:pt>
                <c:pt idx="1498">
                  <c:v>37658</c:v>
                </c:pt>
                <c:pt idx="1499">
                  <c:v>37659</c:v>
                </c:pt>
                <c:pt idx="1500">
                  <c:v>37660</c:v>
                </c:pt>
                <c:pt idx="1501">
                  <c:v>37661</c:v>
                </c:pt>
                <c:pt idx="1502">
                  <c:v>37662</c:v>
                </c:pt>
                <c:pt idx="1503">
                  <c:v>37663</c:v>
                </c:pt>
                <c:pt idx="1504">
                  <c:v>37664</c:v>
                </c:pt>
                <c:pt idx="1505">
                  <c:v>37665</c:v>
                </c:pt>
                <c:pt idx="1506">
                  <c:v>37666</c:v>
                </c:pt>
                <c:pt idx="1507">
                  <c:v>37667</c:v>
                </c:pt>
                <c:pt idx="1508">
                  <c:v>37668</c:v>
                </c:pt>
                <c:pt idx="1509">
                  <c:v>37669</c:v>
                </c:pt>
                <c:pt idx="1510">
                  <c:v>37670</c:v>
                </c:pt>
                <c:pt idx="1511">
                  <c:v>37671</c:v>
                </c:pt>
                <c:pt idx="1512">
                  <c:v>37672</c:v>
                </c:pt>
                <c:pt idx="1513">
                  <c:v>37673</c:v>
                </c:pt>
                <c:pt idx="1514">
                  <c:v>37674</c:v>
                </c:pt>
                <c:pt idx="1515">
                  <c:v>37675</c:v>
                </c:pt>
                <c:pt idx="1516">
                  <c:v>37676</c:v>
                </c:pt>
                <c:pt idx="1517">
                  <c:v>37677</c:v>
                </c:pt>
                <c:pt idx="1518">
                  <c:v>37678</c:v>
                </c:pt>
                <c:pt idx="1519">
                  <c:v>37679</c:v>
                </c:pt>
                <c:pt idx="1520">
                  <c:v>37680</c:v>
                </c:pt>
                <c:pt idx="1521">
                  <c:v>37681</c:v>
                </c:pt>
                <c:pt idx="1522">
                  <c:v>37682</c:v>
                </c:pt>
                <c:pt idx="1523">
                  <c:v>37683</c:v>
                </c:pt>
                <c:pt idx="1524">
                  <c:v>37684</c:v>
                </c:pt>
                <c:pt idx="1525">
                  <c:v>37685</c:v>
                </c:pt>
                <c:pt idx="1526">
                  <c:v>37686</c:v>
                </c:pt>
                <c:pt idx="1527">
                  <c:v>37687</c:v>
                </c:pt>
                <c:pt idx="1528">
                  <c:v>37688</c:v>
                </c:pt>
                <c:pt idx="1529">
                  <c:v>37689</c:v>
                </c:pt>
                <c:pt idx="1530">
                  <c:v>37690</c:v>
                </c:pt>
                <c:pt idx="1531">
                  <c:v>37691</c:v>
                </c:pt>
                <c:pt idx="1532">
                  <c:v>37692</c:v>
                </c:pt>
                <c:pt idx="1533">
                  <c:v>37693</c:v>
                </c:pt>
                <c:pt idx="1534">
                  <c:v>37694</c:v>
                </c:pt>
                <c:pt idx="1535">
                  <c:v>37695</c:v>
                </c:pt>
                <c:pt idx="1536">
                  <c:v>37696</c:v>
                </c:pt>
                <c:pt idx="1537">
                  <c:v>37697</c:v>
                </c:pt>
                <c:pt idx="1538">
                  <c:v>37698</c:v>
                </c:pt>
                <c:pt idx="1539">
                  <c:v>37699</c:v>
                </c:pt>
                <c:pt idx="1540">
                  <c:v>37700</c:v>
                </c:pt>
                <c:pt idx="1541">
                  <c:v>37701</c:v>
                </c:pt>
                <c:pt idx="1542">
                  <c:v>37702</c:v>
                </c:pt>
                <c:pt idx="1543">
                  <c:v>37703</c:v>
                </c:pt>
                <c:pt idx="1544">
                  <c:v>37704</c:v>
                </c:pt>
                <c:pt idx="1545">
                  <c:v>37705</c:v>
                </c:pt>
                <c:pt idx="1546">
                  <c:v>37706</c:v>
                </c:pt>
                <c:pt idx="1547">
                  <c:v>37707</c:v>
                </c:pt>
                <c:pt idx="1548">
                  <c:v>37708</c:v>
                </c:pt>
                <c:pt idx="1549">
                  <c:v>37709</c:v>
                </c:pt>
                <c:pt idx="1550">
                  <c:v>37710</c:v>
                </c:pt>
                <c:pt idx="1551">
                  <c:v>37711</c:v>
                </c:pt>
                <c:pt idx="1552">
                  <c:v>37712</c:v>
                </c:pt>
                <c:pt idx="1553">
                  <c:v>37713</c:v>
                </c:pt>
                <c:pt idx="1554">
                  <c:v>37714</c:v>
                </c:pt>
                <c:pt idx="1555">
                  <c:v>37715</c:v>
                </c:pt>
                <c:pt idx="1556">
                  <c:v>37716</c:v>
                </c:pt>
                <c:pt idx="1557">
                  <c:v>37717</c:v>
                </c:pt>
                <c:pt idx="1558">
                  <c:v>37718</c:v>
                </c:pt>
                <c:pt idx="1559">
                  <c:v>37719</c:v>
                </c:pt>
                <c:pt idx="1560">
                  <c:v>37720</c:v>
                </c:pt>
                <c:pt idx="1561">
                  <c:v>37721</c:v>
                </c:pt>
                <c:pt idx="1562">
                  <c:v>37722</c:v>
                </c:pt>
                <c:pt idx="1563">
                  <c:v>37723</c:v>
                </c:pt>
                <c:pt idx="1564">
                  <c:v>37724</c:v>
                </c:pt>
                <c:pt idx="1565">
                  <c:v>37725</c:v>
                </c:pt>
                <c:pt idx="1566">
                  <c:v>37726</c:v>
                </c:pt>
                <c:pt idx="1567">
                  <c:v>37727</c:v>
                </c:pt>
                <c:pt idx="1568">
                  <c:v>37728</c:v>
                </c:pt>
                <c:pt idx="1569">
                  <c:v>37729</c:v>
                </c:pt>
                <c:pt idx="1570">
                  <c:v>37730</c:v>
                </c:pt>
                <c:pt idx="1571">
                  <c:v>37731</c:v>
                </c:pt>
                <c:pt idx="1572">
                  <c:v>37732</c:v>
                </c:pt>
                <c:pt idx="1573">
                  <c:v>37733</c:v>
                </c:pt>
                <c:pt idx="1574">
                  <c:v>37734</c:v>
                </c:pt>
                <c:pt idx="1575">
                  <c:v>37735</c:v>
                </c:pt>
                <c:pt idx="1576">
                  <c:v>37736</c:v>
                </c:pt>
                <c:pt idx="1577">
                  <c:v>37737</c:v>
                </c:pt>
                <c:pt idx="1578">
                  <c:v>37738</c:v>
                </c:pt>
                <c:pt idx="1579">
                  <c:v>37739</c:v>
                </c:pt>
                <c:pt idx="1580">
                  <c:v>37740</c:v>
                </c:pt>
                <c:pt idx="1581">
                  <c:v>37741</c:v>
                </c:pt>
                <c:pt idx="1582">
                  <c:v>37742</c:v>
                </c:pt>
                <c:pt idx="1583">
                  <c:v>37743</c:v>
                </c:pt>
                <c:pt idx="1584">
                  <c:v>37744</c:v>
                </c:pt>
                <c:pt idx="1585">
                  <c:v>37745</c:v>
                </c:pt>
                <c:pt idx="1586">
                  <c:v>37746</c:v>
                </c:pt>
                <c:pt idx="1587">
                  <c:v>37747</c:v>
                </c:pt>
                <c:pt idx="1588">
                  <c:v>37748</c:v>
                </c:pt>
                <c:pt idx="1589">
                  <c:v>37749</c:v>
                </c:pt>
                <c:pt idx="1590">
                  <c:v>37750</c:v>
                </c:pt>
                <c:pt idx="1591">
                  <c:v>37751</c:v>
                </c:pt>
                <c:pt idx="1592">
                  <c:v>37752</c:v>
                </c:pt>
                <c:pt idx="1593">
                  <c:v>37753</c:v>
                </c:pt>
                <c:pt idx="1594">
                  <c:v>37754</c:v>
                </c:pt>
                <c:pt idx="1595">
                  <c:v>37755</c:v>
                </c:pt>
                <c:pt idx="1596">
                  <c:v>37756</c:v>
                </c:pt>
                <c:pt idx="1597">
                  <c:v>37757</c:v>
                </c:pt>
                <c:pt idx="1598">
                  <c:v>37758</c:v>
                </c:pt>
                <c:pt idx="1599">
                  <c:v>37759</c:v>
                </c:pt>
                <c:pt idx="1600">
                  <c:v>37760</c:v>
                </c:pt>
                <c:pt idx="1601">
                  <c:v>37761</c:v>
                </c:pt>
                <c:pt idx="1602">
                  <c:v>37762</c:v>
                </c:pt>
                <c:pt idx="1603">
                  <c:v>37763</c:v>
                </c:pt>
                <c:pt idx="1604">
                  <c:v>37764</c:v>
                </c:pt>
                <c:pt idx="1605">
                  <c:v>37765</c:v>
                </c:pt>
                <c:pt idx="1606">
                  <c:v>37766</c:v>
                </c:pt>
                <c:pt idx="1607">
                  <c:v>37767</c:v>
                </c:pt>
                <c:pt idx="1608">
                  <c:v>37768</c:v>
                </c:pt>
                <c:pt idx="1609">
                  <c:v>37769</c:v>
                </c:pt>
                <c:pt idx="1610">
                  <c:v>37770</c:v>
                </c:pt>
                <c:pt idx="1611">
                  <c:v>37771</c:v>
                </c:pt>
                <c:pt idx="1612">
                  <c:v>37772</c:v>
                </c:pt>
                <c:pt idx="1613">
                  <c:v>37773</c:v>
                </c:pt>
                <c:pt idx="1614">
                  <c:v>37774</c:v>
                </c:pt>
                <c:pt idx="1615">
                  <c:v>37775</c:v>
                </c:pt>
                <c:pt idx="1616">
                  <c:v>37776</c:v>
                </c:pt>
                <c:pt idx="1617">
                  <c:v>37777</c:v>
                </c:pt>
                <c:pt idx="1618">
                  <c:v>37778</c:v>
                </c:pt>
                <c:pt idx="1619">
                  <c:v>37779</c:v>
                </c:pt>
                <c:pt idx="1620">
                  <c:v>37780</c:v>
                </c:pt>
                <c:pt idx="1621">
                  <c:v>37781</c:v>
                </c:pt>
                <c:pt idx="1622">
                  <c:v>37782</c:v>
                </c:pt>
                <c:pt idx="1623">
                  <c:v>37783</c:v>
                </c:pt>
                <c:pt idx="1624">
                  <c:v>37784</c:v>
                </c:pt>
                <c:pt idx="1625">
                  <c:v>37785</c:v>
                </c:pt>
                <c:pt idx="1626">
                  <c:v>37786</c:v>
                </c:pt>
                <c:pt idx="1627">
                  <c:v>37787</c:v>
                </c:pt>
                <c:pt idx="1628">
                  <c:v>37788</c:v>
                </c:pt>
                <c:pt idx="1629">
                  <c:v>37789</c:v>
                </c:pt>
                <c:pt idx="1630">
                  <c:v>37790</c:v>
                </c:pt>
                <c:pt idx="1631">
                  <c:v>37791</c:v>
                </c:pt>
                <c:pt idx="1632">
                  <c:v>37792</c:v>
                </c:pt>
                <c:pt idx="1633">
                  <c:v>37793</c:v>
                </c:pt>
                <c:pt idx="1634">
                  <c:v>37794</c:v>
                </c:pt>
                <c:pt idx="1635">
                  <c:v>37795</c:v>
                </c:pt>
                <c:pt idx="1636">
                  <c:v>37796</c:v>
                </c:pt>
                <c:pt idx="1637">
                  <c:v>37797</c:v>
                </c:pt>
                <c:pt idx="1638">
                  <c:v>37798</c:v>
                </c:pt>
                <c:pt idx="1639">
                  <c:v>37799</c:v>
                </c:pt>
                <c:pt idx="1640">
                  <c:v>37800</c:v>
                </c:pt>
                <c:pt idx="1641">
                  <c:v>37801</c:v>
                </c:pt>
                <c:pt idx="1642">
                  <c:v>37802</c:v>
                </c:pt>
                <c:pt idx="1643">
                  <c:v>37803</c:v>
                </c:pt>
                <c:pt idx="1644">
                  <c:v>37804</c:v>
                </c:pt>
                <c:pt idx="1645">
                  <c:v>37805</c:v>
                </c:pt>
                <c:pt idx="1646">
                  <c:v>37806</c:v>
                </c:pt>
                <c:pt idx="1647">
                  <c:v>37807</c:v>
                </c:pt>
                <c:pt idx="1648">
                  <c:v>37808</c:v>
                </c:pt>
                <c:pt idx="1649">
                  <c:v>37809</c:v>
                </c:pt>
                <c:pt idx="1650">
                  <c:v>37810</c:v>
                </c:pt>
                <c:pt idx="1651">
                  <c:v>37811</c:v>
                </c:pt>
                <c:pt idx="1652">
                  <c:v>37812</c:v>
                </c:pt>
                <c:pt idx="1653">
                  <c:v>37813</c:v>
                </c:pt>
                <c:pt idx="1654">
                  <c:v>37814</c:v>
                </c:pt>
                <c:pt idx="1655">
                  <c:v>37815</c:v>
                </c:pt>
                <c:pt idx="1656">
                  <c:v>37816</c:v>
                </c:pt>
                <c:pt idx="1657">
                  <c:v>37817</c:v>
                </c:pt>
                <c:pt idx="1658">
                  <c:v>37818</c:v>
                </c:pt>
                <c:pt idx="1659">
                  <c:v>37819</c:v>
                </c:pt>
                <c:pt idx="1660">
                  <c:v>37820</c:v>
                </c:pt>
                <c:pt idx="1661">
                  <c:v>37821</c:v>
                </c:pt>
                <c:pt idx="1662">
                  <c:v>37822</c:v>
                </c:pt>
                <c:pt idx="1663">
                  <c:v>37823</c:v>
                </c:pt>
                <c:pt idx="1664">
                  <c:v>37824</c:v>
                </c:pt>
                <c:pt idx="1665">
                  <c:v>37825</c:v>
                </c:pt>
                <c:pt idx="1666">
                  <c:v>37826</c:v>
                </c:pt>
                <c:pt idx="1667">
                  <c:v>37827</c:v>
                </c:pt>
                <c:pt idx="1668">
                  <c:v>37828</c:v>
                </c:pt>
                <c:pt idx="1669">
                  <c:v>37829</c:v>
                </c:pt>
                <c:pt idx="1670">
                  <c:v>37830</c:v>
                </c:pt>
                <c:pt idx="1671">
                  <c:v>37831</c:v>
                </c:pt>
                <c:pt idx="1672">
                  <c:v>37832</c:v>
                </c:pt>
                <c:pt idx="1673">
                  <c:v>37833</c:v>
                </c:pt>
                <c:pt idx="1674">
                  <c:v>37834</c:v>
                </c:pt>
                <c:pt idx="1675">
                  <c:v>37835</c:v>
                </c:pt>
                <c:pt idx="1676">
                  <c:v>37836</c:v>
                </c:pt>
                <c:pt idx="1677">
                  <c:v>37837</c:v>
                </c:pt>
                <c:pt idx="1678">
                  <c:v>37838</c:v>
                </c:pt>
                <c:pt idx="1679">
                  <c:v>37839</c:v>
                </c:pt>
                <c:pt idx="1680">
                  <c:v>37840</c:v>
                </c:pt>
                <c:pt idx="1681">
                  <c:v>37841</c:v>
                </c:pt>
                <c:pt idx="1682">
                  <c:v>37842</c:v>
                </c:pt>
                <c:pt idx="1683">
                  <c:v>37843</c:v>
                </c:pt>
                <c:pt idx="1684">
                  <c:v>37844</c:v>
                </c:pt>
                <c:pt idx="1685">
                  <c:v>37845</c:v>
                </c:pt>
                <c:pt idx="1686">
                  <c:v>37846</c:v>
                </c:pt>
                <c:pt idx="1687">
                  <c:v>37847</c:v>
                </c:pt>
                <c:pt idx="1688">
                  <c:v>37848</c:v>
                </c:pt>
                <c:pt idx="1689">
                  <c:v>37849</c:v>
                </c:pt>
                <c:pt idx="1690">
                  <c:v>37850</c:v>
                </c:pt>
                <c:pt idx="1691">
                  <c:v>37851</c:v>
                </c:pt>
                <c:pt idx="1692">
                  <c:v>37852</c:v>
                </c:pt>
                <c:pt idx="1693">
                  <c:v>37853</c:v>
                </c:pt>
                <c:pt idx="1694">
                  <c:v>37854</c:v>
                </c:pt>
                <c:pt idx="1695">
                  <c:v>37855</c:v>
                </c:pt>
                <c:pt idx="1696">
                  <c:v>37856</c:v>
                </c:pt>
                <c:pt idx="1697">
                  <c:v>37857</c:v>
                </c:pt>
                <c:pt idx="1698">
                  <c:v>37858</c:v>
                </c:pt>
                <c:pt idx="1699">
                  <c:v>37859</c:v>
                </c:pt>
                <c:pt idx="1700">
                  <c:v>37860</c:v>
                </c:pt>
                <c:pt idx="1701">
                  <c:v>37861</c:v>
                </c:pt>
                <c:pt idx="1702">
                  <c:v>37862</c:v>
                </c:pt>
                <c:pt idx="1703">
                  <c:v>37863</c:v>
                </c:pt>
                <c:pt idx="1704">
                  <c:v>37864</c:v>
                </c:pt>
                <c:pt idx="1705">
                  <c:v>37865</c:v>
                </c:pt>
                <c:pt idx="1706">
                  <c:v>37866</c:v>
                </c:pt>
                <c:pt idx="1707">
                  <c:v>37867</c:v>
                </c:pt>
                <c:pt idx="1708">
                  <c:v>37868</c:v>
                </c:pt>
                <c:pt idx="1709">
                  <c:v>37869</c:v>
                </c:pt>
                <c:pt idx="1710">
                  <c:v>37870</c:v>
                </c:pt>
                <c:pt idx="1711">
                  <c:v>37871</c:v>
                </c:pt>
                <c:pt idx="1712">
                  <c:v>37872</c:v>
                </c:pt>
                <c:pt idx="1713">
                  <c:v>37873</c:v>
                </c:pt>
                <c:pt idx="1714">
                  <c:v>37874</c:v>
                </c:pt>
                <c:pt idx="1715">
                  <c:v>37875</c:v>
                </c:pt>
                <c:pt idx="1716">
                  <c:v>37876</c:v>
                </c:pt>
                <c:pt idx="1717">
                  <c:v>37877</c:v>
                </c:pt>
                <c:pt idx="1718">
                  <c:v>37878</c:v>
                </c:pt>
                <c:pt idx="1719">
                  <c:v>37879</c:v>
                </c:pt>
                <c:pt idx="1720">
                  <c:v>37880</c:v>
                </c:pt>
                <c:pt idx="1721">
                  <c:v>37881</c:v>
                </c:pt>
                <c:pt idx="1722">
                  <c:v>37882</c:v>
                </c:pt>
                <c:pt idx="1723">
                  <c:v>37883</c:v>
                </c:pt>
                <c:pt idx="1724">
                  <c:v>37884</c:v>
                </c:pt>
                <c:pt idx="1725">
                  <c:v>37885</c:v>
                </c:pt>
                <c:pt idx="1726">
                  <c:v>37886</c:v>
                </c:pt>
                <c:pt idx="1727">
                  <c:v>37887</c:v>
                </c:pt>
                <c:pt idx="1728">
                  <c:v>37888</c:v>
                </c:pt>
                <c:pt idx="1729">
                  <c:v>37889</c:v>
                </c:pt>
                <c:pt idx="1730">
                  <c:v>37890</c:v>
                </c:pt>
                <c:pt idx="1731">
                  <c:v>37891</c:v>
                </c:pt>
                <c:pt idx="1732">
                  <c:v>37892</c:v>
                </c:pt>
                <c:pt idx="1733">
                  <c:v>37893</c:v>
                </c:pt>
                <c:pt idx="1734">
                  <c:v>37894</c:v>
                </c:pt>
                <c:pt idx="1735">
                  <c:v>37895</c:v>
                </c:pt>
                <c:pt idx="1736">
                  <c:v>37896</c:v>
                </c:pt>
                <c:pt idx="1737">
                  <c:v>37897</c:v>
                </c:pt>
                <c:pt idx="1738">
                  <c:v>37898</c:v>
                </c:pt>
                <c:pt idx="1739">
                  <c:v>37899</c:v>
                </c:pt>
                <c:pt idx="1740">
                  <c:v>37900</c:v>
                </c:pt>
                <c:pt idx="1741">
                  <c:v>37901</c:v>
                </c:pt>
                <c:pt idx="1742">
                  <c:v>37902</c:v>
                </c:pt>
                <c:pt idx="1743">
                  <c:v>37903</c:v>
                </c:pt>
                <c:pt idx="1744">
                  <c:v>37904</c:v>
                </c:pt>
                <c:pt idx="1745">
                  <c:v>37905</c:v>
                </c:pt>
                <c:pt idx="1746">
                  <c:v>37906</c:v>
                </c:pt>
                <c:pt idx="1747">
                  <c:v>37907</c:v>
                </c:pt>
                <c:pt idx="1748">
                  <c:v>37908</c:v>
                </c:pt>
                <c:pt idx="1749">
                  <c:v>37909</c:v>
                </c:pt>
                <c:pt idx="1750">
                  <c:v>37910</c:v>
                </c:pt>
                <c:pt idx="1751">
                  <c:v>37911</c:v>
                </c:pt>
                <c:pt idx="1752">
                  <c:v>37912</c:v>
                </c:pt>
                <c:pt idx="1753">
                  <c:v>37913</c:v>
                </c:pt>
                <c:pt idx="1754">
                  <c:v>37914</c:v>
                </c:pt>
                <c:pt idx="1755">
                  <c:v>37915</c:v>
                </c:pt>
                <c:pt idx="1756">
                  <c:v>37916</c:v>
                </c:pt>
                <c:pt idx="1757">
                  <c:v>37917</c:v>
                </c:pt>
                <c:pt idx="1758">
                  <c:v>37918</c:v>
                </c:pt>
                <c:pt idx="1759">
                  <c:v>37919</c:v>
                </c:pt>
                <c:pt idx="1760">
                  <c:v>37920</c:v>
                </c:pt>
                <c:pt idx="1761">
                  <c:v>37921</c:v>
                </c:pt>
                <c:pt idx="1762">
                  <c:v>37922</c:v>
                </c:pt>
                <c:pt idx="1763">
                  <c:v>37923</c:v>
                </c:pt>
                <c:pt idx="1764">
                  <c:v>37924</c:v>
                </c:pt>
                <c:pt idx="1765">
                  <c:v>37925</c:v>
                </c:pt>
                <c:pt idx="1766">
                  <c:v>37926</c:v>
                </c:pt>
                <c:pt idx="1767">
                  <c:v>37927</c:v>
                </c:pt>
                <c:pt idx="1768">
                  <c:v>37928</c:v>
                </c:pt>
                <c:pt idx="1769">
                  <c:v>37929</c:v>
                </c:pt>
                <c:pt idx="1770">
                  <c:v>37930</c:v>
                </c:pt>
                <c:pt idx="1771">
                  <c:v>37931</c:v>
                </c:pt>
                <c:pt idx="1772">
                  <c:v>37932</c:v>
                </c:pt>
                <c:pt idx="1773">
                  <c:v>37933</c:v>
                </c:pt>
                <c:pt idx="1774">
                  <c:v>37934</c:v>
                </c:pt>
                <c:pt idx="1775">
                  <c:v>37935</c:v>
                </c:pt>
                <c:pt idx="1776">
                  <c:v>37936</c:v>
                </c:pt>
                <c:pt idx="1777">
                  <c:v>37937</c:v>
                </c:pt>
                <c:pt idx="1778">
                  <c:v>37938</c:v>
                </c:pt>
                <c:pt idx="1779">
                  <c:v>37939</c:v>
                </c:pt>
                <c:pt idx="1780">
                  <c:v>37940</c:v>
                </c:pt>
                <c:pt idx="1781">
                  <c:v>37941</c:v>
                </c:pt>
                <c:pt idx="1782">
                  <c:v>37942</c:v>
                </c:pt>
                <c:pt idx="1783">
                  <c:v>37943</c:v>
                </c:pt>
                <c:pt idx="1784">
                  <c:v>37944</c:v>
                </c:pt>
                <c:pt idx="1785">
                  <c:v>37945</c:v>
                </c:pt>
                <c:pt idx="1786">
                  <c:v>37946</c:v>
                </c:pt>
                <c:pt idx="1787">
                  <c:v>37947</c:v>
                </c:pt>
                <c:pt idx="1788">
                  <c:v>37948</c:v>
                </c:pt>
                <c:pt idx="1789">
                  <c:v>37949</c:v>
                </c:pt>
                <c:pt idx="1790">
                  <c:v>37950</c:v>
                </c:pt>
                <c:pt idx="1791">
                  <c:v>37951</c:v>
                </c:pt>
                <c:pt idx="1792">
                  <c:v>37952</c:v>
                </c:pt>
                <c:pt idx="1793">
                  <c:v>37953</c:v>
                </c:pt>
                <c:pt idx="1794">
                  <c:v>37954</c:v>
                </c:pt>
                <c:pt idx="1795">
                  <c:v>37955</c:v>
                </c:pt>
                <c:pt idx="1796">
                  <c:v>37956</c:v>
                </c:pt>
                <c:pt idx="1797">
                  <c:v>37957</c:v>
                </c:pt>
                <c:pt idx="1798">
                  <c:v>37958</c:v>
                </c:pt>
                <c:pt idx="1799">
                  <c:v>37959</c:v>
                </c:pt>
                <c:pt idx="1800">
                  <c:v>37960</c:v>
                </c:pt>
                <c:pt idx="1801">
                  <c:v>37961</c:v>
                </c:pt>
                <c:pt idx="1802">
                  <c:v>37962</c:v>
                </c:pt>
                <c:pt idx="1803">
                  <c:v>37963</c:v>
                </c:pt>
                <c:pt idx="1804">
                  <c:v>37964</c:v>
                </c:pt>
                <c:pt idx="1805">
                  <c:v>37965</c:v>
                </c:pt>
                <c:pt idx="1806">
                  <c:v>37966</c:v>
                </c:pt>
                <c:pt idx="1807">
                  <c:v>37967</c:v>
                </c:pt>
                <c:pt idx="1808">
                  <c:v>37968</c:v>
                </c:pt>
                <c:pt idx="1809">
                  <c:v>37969</c:v>
                </c:pt>
                <c:pt idx="1810">
                  <c:v>37970</c:v>
                </c:pt>
                <c:pt idx="1811">
                  <c:v>37971</c:v>
                </c:pt>
                <c:pt idx="1812">
                  <c:v>37972</c:v>
                </c:pt>
                <c:pt idx="1813">
                  <c:v>37973</c:v>
                </c:pt>
                <c:pt idx="1814">
                  <c:v>37974</c:v>
                </c:pt>
                <c:pt idx="1815">
                  <c:v>37975</c:v>
                </c:pt>
                <c:pt idx="1816">
                  <c:v>37976</c:v>
                </c:pt>
                <c:pt idx="1817">
                  <c:v>37977</c:v>
                </c:pt>
                <c:pt idx="1818">
                  <c:v>37978</c:v>
                </c:pt>
                <c:pt idx="1819">
                  <c:v>37979</c:v>
                </c:pt>
                <c:pt idx="1820">
                  <c:v>37980</c:v>
                </c:pt>
                <c:pt idx="1821">
                  <c:v>37981</c:v>
                </c:pt>
                <c:pt idx="1822">
                  <c:v>37982</c:v>
                </c:pt>
                <c:pt idx="1823">
                  <c:v>37983</c:v>
                </c:pt>
                <c:pt idx="1824">
                  <c:v>37984</c:v>
                </c:pt>
                <c:pt idx="1825">
                  <c:v>37985</c:v>
                </c:pt>
                <c:pt idx="1826">
                  <c:v>37986</c:v>
                </c:pt>
                <c:pt idx="1827">
                  <c:v>37987</c:v>
                </c:pt>
                <c:pt idx="1828">
                  <c:v>37988</c:v>
                </c:pt>
                <c:pt idx="1829">
                  <c:v>37989</c:v>
                </c:pt>
                <c:pt idx="1830">
                  <c:v>37990</c:v>
                </c:pt>
                <c:pt idx="1831">
                  <c:v>37991</c:v>
                </c:pt>
                <c:pt idx="1832">
                  <c:v>37992</c:v>
                </c:pt>
                <c:pt idx="1833">
                  <c:v>37993</c:v>
                </c:pt>
                <c:pt idx="1834">
                  <c:v>37994</c:v>
                </c:pt>
                <c:pt idx="1835">
                  <c:v>37995</c:v>
                </c:pt>
                <c:pt idx="1836">
                  <c:v>37996</c:v>
                </c:pt>
                <c:pt idx="1837">
                  <c:v>37997</c:v>
                </c:pt>
                <c:pt idx="1838">
                  <c:v>37998</c:v>
                </c:pt>
                <c:pt idx="1839">
                  <c:v>37999</c:v>
                </c:pt>
                <c:pt idx="1840">
                  <c:v>38000</c:v>
                </c:pt>
                <c:pt idx="1841">
                  <c:v>38001</c:v>
                </c:pt>
                <c:pt idx="1842">
                  <c:v>38002</c:v>
                </c:pt>
                <c:pt idx="1843">
                  <c:v>38003</c:v>
                </c:pt>
                <c:pt idx="1844">
                  <c:v>38004</c:v>
                </c:pt>
                <c:pt idx="1845">
                  <c:v>38005</c:v>
                </c:pt>
                <c:pt idx="1846">
                  <c:v>38006</c:v>
                </c:pt>
                <c:pt idx="1847">
                  <c:v>38007</c:v>
                </c:pt>
                <c:pt idx="1848">
                  <c:v>38008</c:v>
                </c:pt>
                <c:pt idx="1849">
                  <c:v>38009</c:v>
                </c:pt>
                <c:pt idx="1850">
                  <c:v>38010</c:v>
                </c:pt>
                <c:pt idx="1851">
                  <c:v>38011</c:v>
                </c:pt>
                <c:pt idx="1852">
                  <c:v>38012</c:v>
                </c:pt>
                <c:pt idx="1853">
                  <c:v>38013</c:v>
                </c:pt>
                <c:pt idx="1854">
                  <c:v>38014</c:v>
                </c:pt>
                <c:pt idx="1855">
                  <c:v>38015</c:v>
                </c:pt>
                <c:pt idx="1856">
                  <c:v>38016</c:v>
                </c:pt>
                <c:pt idx="1857">
                  <c:v>38017</c:v>
                </c:pt>
                <c:pt idx="1858">
                  <c:v>38018</c:v>
                </c:pt>
                <c:pt idx="1859">
                  <c:v>38019</c:v>
                </c:pt>
                <c:pt idx="1860">
                  <c:v>38020</c:v>
                </c:pt>
                <c:pt idx="1861">
                  <c:v>38021</c:v>
                </c:pt>
                <c:pt idx="1862">
                  <c:v>38022</c:v>
                </c:pt>
                <c:pt idx="1863">
                  <c:v>38023</c:v>
                </c:pt>
                <c:pt idx="1864">
                  <c:v>38024</c:v>
                </c:pt>
                <c:pt idx="1865">
                  <c:v>38025</c:v>
                </c:pt>
                <c:pt idx="1866">
                  <c:v>38026</c:v>
                </c:pt>
                <c:pt idx="1867">
                  <c:v>38027</c:v>
                </c:pt>
                <c:pt idx="1868">
                  <c:v>38028</c:v>
                </c:pt>
                <c:pt idx="1869">
                  <c:v>38029</c:v>
                </c:pt>
                <c:pt idx="1870">
                  <c:v>38030</c:v>
                </c:pt>
                <c:pt idx="1871">
                  <c:v>38031</c:v>
                </c:pt>
                <c:pt idx="1872">
                  <c:v>38032</c:v>
                </c:pt>
                <c:pt idx="1873">
                  <c:v>38033</c:v>
                </c:pt>
                <c:pt idx="1874">
                  <c:v>38034</c:v>
                </c:pt>
                <c:pt idx="1875">
                  <c:v>38035</c:v>
                </c:pt>
                <c:pt idx="1876">
                  <c:v>38036</c:v>
                </c:pt>
                <c:pt idx="1877">
                  <c:v>38037</c:v>
                </c:pt>
                <c:pt idx="1878">
                  <c:v>38038</c:v>
                </c:pt>
                <c:pt idx="1879">
                  <c:v>38039</c:v>
                </c:pt>
                <c:pt idx="1880">
                  <c:v>38040</c:v>
                </c:pt>
                <c:pt idx="1881">
                  <c:v>38041</c:v>
                </c:pt>
                <c:pt idx="1882">
                  <c:v>38042</c:v>
                </c:pt>
                <c:pt idx="1883">
                  <c:v>38043</c:v>
                </c:pt>
                <c:pt idx="1884">
                  <c:v>38044</c:v>
                </c:pt>
                <c:pt idx="1885">
                  <c:v>38045</c:v>
                </c:pt>
                <c:pt idx="1886">
                  <c:v>38046</c:v>
                </c:pt>
                <c:pt idx="1887">
                  <c:v>38047</c:v>
                </c:pt>
                <c:pt idx="1888">
                  <c:v>38048</c:v>
                </c:pt>
                <c:pt idx="1889">
                  <c:v>38049</c:v>
                </c:pt>
                <c:pt idx="1890">
                  <c:v>38050</c:v>
                </c:pt>
                <c:pt idx="1891">
                  <c:v>38051</c:v>
                </c:pt>
                <c:pt idx="1892">
                  <c:v>38052</c:v>
                </c:pt>
                <c:pt idx="1893">
                  <c:v>38053</c:v>
                </c:pt>
                <c:pt idx="1894">
                  <c:v>38054</c:v>
                </c:pt>
                <c:pt idx="1895">
                  <c:v>38055</c:v>
                </c:pt>
                <c:pt idx="1896">
                  <c:v>38056</c:v>
                </c:pt>
                <c:pt idx="1897">
                  <c:v>38057</c:v>
                </c:pt>
                <c:pt idx="1898">
                  <c:v>38058</c:v>
                </c:pt>
                <c:pt idx="1899">
                  <c:v>38059</c:v>
                </c:pt>
                <c:pt idx="1900">
                  <c:v>38060</c:v>
                </c:pt>
                <c:pt idx="1901">
                  <c:v>38061</c:v>
                </c:pt>
                <c:pt idx="1902">
                  <c:v>38062</c:v>
                </c:pt>
                <c:pt idx="1903">
                  <c:v>38063</c:v>
                </c:pt>
                <c:pt idx="1904">
                  <c:v>38064</c:v>
                </c:pt>
                <c:pt idx="1905">
                  <c:v>38065</c:v>
                </c:pt>
                <c:pt idx="1906">
                  <c:v>38066</c:v>
                </c:pt>
                <c:pt idx="1907">
                  <c:v>38067</c:v>
                </c:pt>
                <c:pt idx="1908">
                  <c:v>38068</c:v>
                </c:pt>
                <c:pt idx="1909">
                  <c:v>38069</c:v>
                </c:pt>
                <c:pt idx="1910">
                  <c:v>38070</c:v>
                </c:pt>
                <c:pt idx="1911">
                  <c:v>38071</c:v>
                </c:pt>
                <c:pt idx="1912">
                  <c:v>38072</c:v>
                </c:pt>
                <c:pt idx="1913">
                  <c:v>38073</c:v>
                </c:pt>
                <c:pt idx="1914">
                  <c:v>38074</c:v>
                </c:pt>
                <c:pt idx="1915">
                  <c:v>38075</c:v>
                </c:pt>
                <c:pt idx="1916">
                  <c:v>38076</c:v>
                </c:pt>
                <c:pt idx="1917">
                  <c:v>38077</c:v>
                </c:pt>
                <c:pt idx="1918">
                  <c:v>38078</c:v>
                </c:pt>
                <c:pt idx="1919">
                  <c:v>38079</c:v>
                </c:pt>
                <c:pt idx="1920">
                  <c:v>38080</c:v>
                </c:pt>
                <c:pt idx="1921">
                  <c:v>38081</c:v>
                </c:pt>
                <c:pt idx="1922">
                  <c:v>38082</c:v>
                </c:pt>
                <c:pt idx="1923">
                  <c:v>38083</c:v>
                </c:pt>
                <c:pt idx="1924">
                  <c:v>38084</c:v>
                </c:pt>
                <c:pt idx="1925">
                  <c:v>38085</c:v>
                </c:pt>
                <c:pt idx="1926">
                  <c:v>38086</c:v>
                </c:pt>
                <c:pt idx="1927">
                  <c:v>38087</c:v>
                </c:pt>
                <c:pt idx="1928">
                  <c:v>38088</c:v>
                </c:pt>
                <c:pt idx="1929">
                  <c:v>38089</c:v>
                </c:pt>
                <c:pt idx="1930">
                  <c:v>38090</c:v>
                </c:pt>
                <c:pt idx="1931">
                  <c:v>38091</c:v>
                </c:pt>
                <c:pt idx="1932">
                  <c:v>38092</c:v>
                </c:pt>
                <c:pt idx="1933">
                  <c:v>38093</c:v>
                </c:pt>
                <c:pt idx="1934">
                  <c:v>38094</c:v>
                </c:pt>
                <c:pt idx="1935">
                  <c:v>38095</c:v>
                </c:pt>
                <c:pt idx="1936">
                  <c:v>38096</c:v>
                </c:pt>
                <c:pt idx="1937">
                  <c:v>38097</c:v>
                </c:pt>
                <c:pt idx="1938">
                  <c:v>38098</c:v>
                </c:pt>
                <c:pt idx="1939">
                  <c:v>38099</c:v>
                </c:pt>
                <c:pt idx="1940">
                  <c:v>38100</c:v>
                </c:pt>
                <c:pt idx="1941">
                  <c:v>38101</c:v>
                </c:pt>
                <c:pt idx="1942">
                  <c:v>38102</c:v>
                </c:pt>
                <c:pt idx="1943">
                  <c:v>38103</c:v>
                </c:pt>
                <c:pt idx="1944">
                  <c:v>38104</c:v>
                </c:pt>
                <c:pt idx="1945">
                  <c:v>38105</c:v>
                </c:pt>
                <c:pt idx="1946">
                  <c:v>38106</c:v>
                </c:pt>
                <c:pt idx="1947">
                  <c:v>38107</c:v>
                </c:pt>
                <c:pt idx="1948">
                  <c:v>38108</c:v>
                </c:pt>
                <c:pt idx="1949">
                  <c:v>38109</c:v>
                </c:pt>
                <c:pt idx="1950">
                  <c:v>38110</c:v>
                </c:pt>
                <c:pt idx="1951">
                  <c:v>38111</c:v>
                </c:pt>
                <c:pt idx="1952">
                  <c:v>38112</c:v>
                </c:pt>
                <c:pt idx="1953">
                  <c:v>38113</c:v>
                </c:pt>
                <c:pt idx="1954">
                  <c:v>38114</c:v>
                </c:pt>
                <c:pt idx="1955">
                  <c:v>38115</c:v>
                </c:pt>
                <c:pt idx="1956">
                  <c:v>38116</c:v>
                </c:pt>
                <c:pt idx="1957">
                  <c:v>38117</c:v>
                </c:pt>
                <c:pt idx="1958">
                  <c:v>38118</c:v>
                </c:pt>
                <c:pt idx="1959">
                  <c:v>38119</c:v>
                </c:pt>
                <c:pt idx="1960">
                  <c:v>38120</c:v>
                </c:pt>
                <c:pt idx="1961">
                  <c:v>38121</c:v>
                </c:pt>
                <c:pt idx="1962">
                  <c:v>38122</c:v>
                </c:pt>
                <c:pt idx="1963">
                  <c:v>38123</c:v>
                </c:pt>
                <c:pt idx="1964">
                  <c:v>38124</c:v>
                </c:pt>
                <c:pt idx="1965">
                  <c:v>38125</c:v>
                </c:pt>
                <c:pt idx="1966">
                  <c:v>38126</c:v>
                </c:pt>
                <c:pt idx="1967">
                  <c:v>38127</c:v>
                </c:pt>
                <c:pt idx="1968">
                  <c:v>38128</c:v>
                </c:pt>
                <c:pt idx="1969">
                  <c:v>38129</c:v>
                </c:pt>
                <c:pt idx="1970">
                  <c:v>38130</c:v>
                </c:pt>
                <c:pt idx="1971">
                  <c:v>38131</c:v>
                </c:pt>
                <c:pt idx="1972">
                  <c:v>38132</c:v>
                </c:pt>
                <c:pt idx="1973">
                  <c:v>38133</c:v>
                </c:pt>
                <c:pt idx="1974">
                  <c:v>38134</c:v>
                </c:pt>
                <c:pt idx="1975">
                  <c:v>38135</c:v>
                </c:pt>
                <c:pt idx="1976">
                  <c:v>38136</c:v>
                </c:pt>
                <c:pt idx="1977">
                  <c:v>38137</c:v>
                </c:pt>
                <c:pt idx="1978">
                  <c:v>38138</c:v>
                </c:pt>
                <c:pt idx="1979">
                  <c:v>38139</c:v>
                </c:pt>
                <c:pt idx="1980">
                  <c:v>38140</c:v>
                </c:pt>
                <c:pt idx="1981">
                  <c:v>38141</c:v>
                </c:pt>
                <c:pt idx="1982">
                  <c:v>38142</c:v>
                </c:pt>
                <c:pt idx="1983">
                  <c:v>38143</c:v>
                </c:pt>
                <c:pt idx="1984">
                  <c:v>38144</c:v>
                </c:pt>
                <c:pt idx="1985">
                  <c:v>38145</c:v>
                </c:pt>
                <c:pt idx="1986">
                  <c:v>38146</c:v>
                </c:pt>
                <c:pt idx="1987">
                  <c:v>38147</c:v>
                </c:pt>
                <c:pt idx="1988">
                  <c:v>38148</c:v>
                </c:pt>
                <c:pt idx="1989">
                  <c:v>38149</c:v>
                </c:pt>
                <c:pt idx="1990">
                  <c:v>38150</c:v>
                </c:pt>
                <c:pt idx="1991">
                  <c:v>38151</c:v>
                </c:pt>
                <c:pt idx="1992">
                  <c:v>38152</c:v>
                </c:pt>
                <c:pt idx="1993">
                  <c:v>38153</c:v>
                </c:pt>
                <c:pt idx="1994">
                  <c:v>38154</c:v>
                </c:pt>
                <c:pt idx="1995">
                  <c:v>38155</c:v>
                </c:pt>
                <c:pt idx="1996">
                  <c:v>38156</c:v>
                </c:pt>
                <c:pt idx="1997">
                  <c:v>38157</c:v>
                </c:pt>
                <c:pt idx="1998">
                  <c:v>38158</c:v>
                </c:pt>
                <c:pt idx="1999">
                  <c:v>38159</c:v>
                </c:pt>
                <c:pt idx="2000">
                  <c:v>38160</c:v>
                </c:pt>
                <c:pt idx="2001">
                  <c:v>38161</c:v>
                </c:pt>
                <c:pt idx="2002">
                  <c:v>38162</c:v>
                </c:pt>
                <c:pt idx="2003">
                  <c:v>38163</c:v>
                </c:pt>
                <c:pt idx="2004">
                  <c:v>38164</c:v>
                </c:pt>
                <c:pt idx="2005">
                  <c:v>38165</c:v>
                </c:pt>
                <c:pt idx="2006">
                  <c:v>38166</c:v>
                </c:pt>
                <c:pt idx="2007">
                  <c:v>38167</c:v>
                </c:pt>
                <c:pt idx="2008">
                  <c:v>38168</c:v>
                </c:pt>
                <c:pt idx="2009">
                  <c:v>38169</c:v>
                </c:pt>
                <c:pt idx="2010">
                  <c:v>38170</c:v>
                </c:pt>
                <c:pt idx="2011">
                  <c:v>38171</c:v>
                </c:pt>
                <c:pt idx="2012">
                  <c:v>38172</c:v>
                </c:pt>
                <c:pt idx="2013">
                  <c:v>38173</c:v>
                </c:pt>
                <c:pt idx="2014">
                  <c:v>38174</c:v>
                </c:pt>
                <c:pt idx="2015">
                  <c:v>38175</c:v>
                </c:pt>
                <c:pt idx="2016">
                  <c:v>38176</c:v>
                </c:pt>
                <c:pt idx="2017">
                  <c:v>38177</c:v>
                </c:pt>
                <c:pt idx="2018">
                  <c:v>38178</c:v>
                </c:pt>
                <c:pt idx="2019">
                  <c:v>38179</c:v>
                </c:pt>
                <c:pt idx="2020">
                  <c:v>38180</c:v>
                </c:pt>
                <c:pt idx="2021">
                  <c:v>38181</c:v>
                </c:pt>
                <c:pt idx="2022">
                  <c:v>38182</c:v>
                </c:pt>
                <c:pt idx="2023">
                  <c:v>38183</c:v>
                </c:pt>
                <c:pt idx="2024">
                  <c:v>38184</c:v>
                </c:pt>
                <c:pt idx="2025">
                  <c:v>38185</c:v>
                </c:pt>
                <c:pt idx="2026">
                  <c:v>38186</c:v>
                </c:pt>
                <c:pt idx="2027">
                  <c:v>38187</c:v>
                </c:pt>
                <c:pt idx="2028">
                  <c:v>38188</c:v>
                </c:pt>
                <c:pt idx="2029">
                  <c:v>38189</c:v>
                </c:pt>
                <c:pt idx="2030">
                  <c:v>38190</c:v>
                </c:pt>
                <c:pt idx="2031">
                  <c:v>38191</c:v>
                </c:pt>
                <c:pt idx="2032">
                  <c:v>38192</c:v>
                </c:pt>
                <c:pt idx="2033">
                  <c:v>38193</c:v>
                </c:pt>
                <c:pt idx="2034">
                  <c:v>38194</c:v>
                </c:pt>
                <c:pt idx="2035">
                  <c:v>38195</c:v>
                </c:pt>
                <c:pt idx="2036">
                  <c:v>38196</c:v>
                </c:pt>
                <c:pt idx="2037">
                  <c:v>38197</c:v>
                </c:pt>
                <c:pt idx="2038">
                  <c:v>38198</c:v>
                </c:pt>
                <c:pt idx="2039">
                  <c:v>38199</c:v>
                </c:pt>
                <c:pt idx="2040">
                  <c:v>38200</c:v>
                </c:pt>
                <c:pt idx="2041">
                  <c:v>38201</c:v>
                </c:pt>
                <c:pt idx="2042">
                  <c:v>38202</c:v>
                </c:pt>
                <c:pt idx="2043">
                  <c:v>38203</c:v>
                </c:pt>
                <c:pt idx="2044">
                  <c:v>38204</c:v>
                </c:pt>
                <c:pt idx="2045">
                  <c:v>38205</c:v>
                </c:pt>
                <c:pt idx="2046">
                  <c:v>38206</c:v>
                </c:pt>
                <c:pt idx="2047">
                  <c:v>38207</c:v>
                </c:pt>
                <c:pt idx="2048">
                  <c:v>38208</c:v>
                </c:pt>
                <c:pt idx="2049">
                  <c:v>38209</c:v>
                </c:pt>
                <c:pt idx="2050">
                  <c:v>38210</c:v>
                </c:pt>
                <c:pt idx="2051">
                  <c:v>38211</c:v>
                </c:pt>
                <c:pt idx="2052">
                  <c:v>38212</c:v>
                </c:pt>
                <c:pt idx="2053">
                  <c:v>38213</c:v>
                </c:pt>
                <c:pt idx="2054">
                  <c:v>38214</c:v>
                </c:pt>
                <c:pt idx="2055">
                  <c:v>38215</c:v>
                </c:pt>
                <c:pt idx="2056">
                  <c:v>38216</c:v>
                </c:pt>
                <c:pt idx="2057">
                  <c:v>38217</c:v>
                </c:pt>
                <c:pt idx="2058">
                  <c:v>38218</c:v>
                </c:pt>
                <c:pt idx="2059">
                  <c:v>38219</c:v>
                </c:pt>
                <c:pt idx="2060">
                  <c:v>38220</c:v>
                </c:pt>
                <c:pt idx="2061">
                  <c:v>38221</c:v>
                </c:pt>
                <c:pt idx="2062">
                  <c:v>38222</c:v>
                </c:pt>
                <c:pt idx="2063">
                  <c:v>38223</c:v>
                </c:pt>
                <c:pt idx="2064">
                  <c:v>38224</c:v>
                </c:pt>
                <c:pt idx="2065">
                  <c:v>38225</c:v>
                </c:pt>
                <c:pt idx="2066">
                  <c:v>38226</c:v>
                </c:pt>
                <c:pt idx="2067">
                  <c:v>38227</c:v>
                </c:pt>
                <c:pt idx="2068">
                  <c:v>38228</c:v>
                </c:pt>
                <c:pt idx="2069">
                  <c:v>38229</c:v>
                </c:pt>
                <c:pt idx="2070">
                  <c:v>38230</c:v>
                </c:pt>
                <c:pt idx="2071">
                  <c:v>38231</c:v>
                </c:pt>
                <c:pt idx="2072">
                  <c:v>38232</c:v>
                </c:pt>
                <c:pt idx="2073">
                  <c:v>38233</c:v>
                </c:pt>
                <c:pt idx="2074">
                  <c:v>38234</c:v>
                </c:pt>
                <c:pt idx="2075">
                  <c:v>38235</c:v>
                </c:pt>
                <c:pt idx="2076">
                  <c:v>38236</c:v>
                </c:pt>
                <c:pt idx="2077">
                  <c:v>38237</c:v>
                </c:pt>
                <c:pt idx="2078">
                  <c:v>38238</c:v>
                </c:pt>
                <c:pt idx="2079">
                  <c:v>38239</c:v>
                </c:pt>
                <c:pt idx="2080">
                  <c:v>38240</c:v>
                </c:pt>
                <c:pt idx="2081">
                  <c:v>38241</c:v>
                </c:pt>
                <c:pt idx="2082">
                  <c:v>38242</c:v>
                </c:pt>
                <c:pt idx="2083">
                  <c:v>38243</c:v>
                </c:pt>
                <c:pt idx="2084">
                  <c:v>38244</c:v>
                </c:pt>
                <c:pt idx="2085">
                  <c:v>38245</c:v>
                </c:pt>
                <c:pt idx="2086">
                  <c:v>38246</c:v>
                </c:pt>
                <c:pt idx="2087">
                  <c:v>38247</c:v>
                </c:pt>
                <c:pt idx="2088">
                  <c:v>38248</c:v>
                </c:pt>
                <c:pt idx="2089">
                  <c:v>38249</c:v>
                </c:pt>
                <c:pt idx="2090">
                  <c:v>38250</c:v>
                </c:pt>
                <c:pt idx="2091">
                  <c:v>38251</c:v>
                </c:pt>
                <c:pt idx="2092">
                  <c:v>38252</c:v>
                </c:pt>
                <c:pt idx="2093">
                  <c:v>38253</c:v>
                </c:pt>
                <c:pt idx="2094">
                  <c:v>38254</c:v>
                </c:pt>
                <c:pt idx="2095">
                  <c:v>38255</c:v>
                </c:pt>
                <c:pt idx="2096">
                  <c:v>38256</c:v>
                </c:pt>
                <c:pt idx="2097">
                  <c:v>38257</c:v>
                </c:pt>
                <c:pt idx="2098">
                  <c:v>38258</c:v>
                </c:pt>
                <c:pt idx="2099">
                  <c:v>38259</c:v>
                </c:pt>
                <c:pt idx="2100">
                  <c:v>38260</c:v>
                </c:pt>
                <c:pt idx="2101">
                  <c:v>38261</c:v>
                </c:pt>
                <c:pt idx="2102">
                  <c:v>38262</c:v>
                </c:pt>
                <c:pt idx="2103">
                  <c:v>38263</c:v>
                </c:pt>
                <c:pt idx="2104">
                  <c:v>38264</c:v>
                </c:pt>
                <c:pt idx="2105">
                  <c:v>38265</c:v>
                </c:pt>
                <c:pt idx="2106">
                  <c:v>38266</c:v>
                </c:pt>
                <c:pt idx="2107">
                  <c:v>38267</c:v>
                </c:pt>
                <c:pt idx="2108">
                  <c:v>38268</c:v>
                </c:pt>
                <c:pt idx="2109">
                  <c:v>38269</c:v>
                </c:pt>
                <c:pt idx="2110">
                  <c:v>38270</c:v>
                </c:pt>
                <c:pt idx="2111">
                  <c:v>38271</c:v>
                </c:pt>
                <c:pt idx="2112">
                  <c:v>38272</c:v>
                </c:pt>
                <c:pt idx="2113">
                  <c:v>38273</c:v>
                </c:pt>
                <c:pt idx="2114">
                  <c:v>38274</c:v>
                </c:pt>
                <c:pt idx="2115">
                  <c:v>38275</c:v>
                </c:pt>
                <c:pt idx="2116">
                  <c:v>38276</c:v>
                </c:pt>
                <c:pt idx="2117">
                  <c:v>38277</c:v>
                </c:pt>
                <c:pt idx="2118">
                  <c:v>38278</c:v>
                </c:pt>
                <c:pt idx="2119">
                  <c:v>38279</c:v>
                </c:pt>
                <c:pt idx="2120">
                  <c:v>38280</c:v>
                </c:pt>
                <c:pt idx="2121">
                  <c:v>38281</c:v>
                </c:pt>
                <c:pt idx="2122">
                  <c:v>38282</c:v>
                </c:pt>
                <c:pt idx="2123">
                  <c:v>38283</c:v>
                </c:pt>
                <c:pt idx="2124">
                  <c:v>38284</c:v>
                </c:pt>
                <c:pt idx="2125">
                  <c:v>38285</c:v>
                </c:pt>
                <c:pt idx="2126">
                  <c:v>38286</c:v>
                </c:pt>
                <c:pt idx="2127">
                  <c:v>38287</c:v>
                </c:pt>
                <c:pt idx="2128">
                  <c:v>38288</c:v>
                </c:pt>
                <c:pt idx="2129">
                  <c:v>38289</c:v>
                </c:pt>
                <c:pt idx="2130">
                  <c:v>38290</c:v>
                </c:pt>
                <c:pt idx="2131">
                  <c:v>38291</c:v>
                </c:pt>
                <c:pt idx="2132">
                  <c:v>38292</c:v>
                </c:pt>
                <c:pt idx="2133">
                  <c:v>38293</c:v>
                </c:pt>
                <c:pt idx="2134">
                  <c:v>38294</c:v>
                </c:pt>
                <c:pt idx="2135">
                  <c:v>38295</c:v>
                </c:pt>
                <c:pt idx="2136">
                  <c:v>38296</c:v>
                </c:pt>
                <c:pt idx="2137">
                  <c:v>38297</c:v>
                </c:pt>
                <c:pt idx="2138">
                  <c:v>38298</c:v>
                </c:pt>
                <c:pt idx="2139">
                  <c:v>38299</c:v>
                </c:pt>
                <c:pt idx="2140">
                  <c:v>38300</c:v>
                </c:pt>
                <c:pt idx="2141">
                  <c:v>38301</c:v>
                </c:pt>
                <c:pt idx="2142">
                  <c:v>38302</c:v>
                </c:pt>
                <c:pt idx="2143">
                  <c:v>38303</c:v>
                </c:pt>
                <c:pt idx="2144">
                  <c:v>38304</c:v>
                </c:pt>
                <c:pt idx="2145">
                  <c:v>38305</c:v>
                </c:pt>
                <c:pt idx="2146">
                  <c:v>38306</c:v>
                </c:pt>
                <c:pt idx="2147">
                  <c:v>38307</c:v>
                </c:pt>
                <c:pt idx="2148">
                  <c:v>38308</c:v>
                </c:pt>
                <c:pt idx="2149">
                  <c:v>38309</c:v>
                </c:pt>
                <c:pt idx="2150">
                  <c:v>38310</c:v>
                </c:pt>
                <c:pt idx="2151">
                  <c:v>38311</c:v>
                </c:pt>
                <c:pt idx="2152">
                  <c:v>38312</c:v>
                </c:pt>
                <c:pt idx="2153">
                  <c:v>38313</c:v>
                </c:pt>
                <c:pt idx="2154">
                  <c:v>38314</c:v>
                </c:pt>
                <c:pt idx="2155">
                  <c:v>38315</c:v>
                </c:pt>
                <c:pt idx="2156">
                  <c:v>38316</c:v>
                </c:pt>
                <c:pt idx="2157">
                  <c:v>38317</c:v>
                </c:pt>
                <c:pt idx="2158">
                  <c:v>38318</c:v>
                </c:pt>
                <c:pt idx="2159">
                  <c:v>38319</c:v>
                </c:pt>
                <c:pt idx="2160">
                  <c:v>38320</c:v>
                </c:pt>
                <c:pt idx="2161">
                  <c:v>38321</c:v>
                </c:pt>
                <c:pt idx="2162">
                  <c:v>38322</c:v>
                </c:pt>
                <c:pt idx="2163">
                  <c:v>38323</c:v>
                </c:pt>
                <c:pt idx="2164">
                  <c:v>38324</c:v>
                </c:pt>
                <c:pt idx="2165">
                  <c:v>38325</c:v>
                </c:pt>
                <c:pt idx="2166">
                  <c:v>38326</c:v>
                </c:pt>
                <c:pt idx="2167">
                  <c:v>38327</c:v>
                </c:pt>
                <c:pt idx="2168">
                  <c:v>38328</c:v>
                </c:pt>
                <c:pt idx="2169">
                  <c:v>38329</c:v>
                </c:pt>
                <c:pt idx="2170">
                  <c:v>38330</c:v>
                </c:pt>
                <c:pt idx="2171">
                  <c:v>38331</c:v>
                </c:pt>
                <c:pt idx="2172">
                  <c:v>38332</c:v>
                </c:pt>
                <c:pt idx="2173">
                  <c:v>38333</c:v>
                </c:pt>
                <c:pt idx="2174">
                  <c:v>38334</c:v>
                </c:pt>
                <c:pt idx="2175">
                  <c:v>38335</c:v>
                </c:pt>
                <c:pt idx="2176">
                  <c:v>38336</c:v>
                </c:pt>
                <c:pt idx="2177">
                  <c:v>38337</c:v>
                </c:pt>
                <c:pt idx="2178">
                  <c:v>38338</c:v>
                </c:pt>
                <c:pt idx="2179">
                  <c:v>38339</c:v>
                </c:pt>
                <c:pt idx="2180">
                  <c:v>38340</c:v>
                </c:pt>
                <c:pt idx="2181">
                  <c:v>38341</c:v>
                </c:pt>
                <c:pt idx="2182">
                  <c:v>38342</c:v>
                </c:pt>
                <c:pt idx="2183">
                  <c:v>38343</c:v>
                </c:pt>
                <c:pt idx="2184">
                  <c:v>38344</c:v>
                </c:pt>
                <c:pt idx="2185">
                  <c:v>38345</c:v>
                </c:pt>
                <c:pt idx="2186">
                  <c:v>38346</c:v>
                </c:pt>
                <c:pt idx="2187">
                  <c:v>38347</c:v>
                </c:pt>
                <c:pt idx="2188">
                  <c:v>38348</c:v>
                </c:pt>
                <c:pt idx="2189">
                  <c:v>38349</c:v>
                </c:pt>
                <c:pt idx="2190">
                  <c:v>38350</c:v>
                </c:pt>
                <c:pt idx="2191">
                  <c:v>38351</c:v>
                </c:pt>
                <c:pt idx="2192">
                  <c:v>38352</c:v>
                </c:pt>
                <c:pt idx="2193">
                  <c:v>38353</c:v>
                </c:pt>
                <c:pt idx="2194">
                  <c:v>38354</c:v>
                </c:pt>
                <c:pt idx="2195">
                  <c:v>38355</c:v>
                </c:pt>
                <c:pt idx="2196">
                  <c:v>38356</c:v>
                </c:pt>
                <c:pt idx="2197">
                  <c:v>38357</c:v>
                </c:pt>
                <c:pt idx="2198">
                  <c:v>38358</c:v>
                </c:pt>
                <c:pt idx="2199">
                  <c:v>38359</c:v>
                </c:pt>
                <c:pt idx="2200">
                  <c:v>38360</c:v>
                </c:pt>
                <c:pt idx="2201">
                  <c:v>38361</c:v>
                </c:pt>
                <c:pt idx="2202">
                  <c:v>38362</c:v>
                </c:pt>
                <c:pt idx="2203">
                  <c:v>38363</c:v>
                </c:pt>
                <c:pt idx="2204">
                  <c:v>38364</c:v>
                </c:pt>
                <c:pt idx="2205">
                  <c:v>38365</c:v>
                </c:pt>
                <c:pt idx="2206">
                  <c:v>38366</c:v>
                </c:pt>
                <c:pt idx="2207">
                  <c:v>38367</c:v>
                </c:pt>
                <c:pt idx="2208">
                  <c:v>38368</c:v>
                </c:pt>
                <c:pt idx="2209">
                  <c:v>38369</c:v>
                </c:pt>
                <c:pt idx="2210">
                  <c:v>38370</c:v>
                </c:pt>
                <c:pt idx="2211">
                  <c:v>38371</c:v>
                </c:pt>
                <c:pt idx="2212">
                  <c:v>38372</c:v>
                </c:pt>
                <c:pt idx="2213">
                  <c:v>38373</c:v>
                </c:pt>
                <c:pt idx="2214">
                  <c:v>38374</c:v>
                </c:pt>
                <c:pt idx="2215">
                  <c:v>38375</c:v>
                </c:pt>
                <c:pt idx="2216">
                  <c:v>38376</c:v>
                </c:pt>
                <c:pt idx="2217">
                  <c:v>38377</c:v>
                </c:pt>
                <c:pt idx="2218">
                  <c:v>38378</c:v>
                </c:pt>
                <c:pt idx="2219">
                  <c:v>38379</c:v>
                </c:pt>
                <c:pt idx="2220">
                  <c:v>38380</c:v>
                </c:pt>
                <c:pt idx="2221">
                  <c:v>38381</c:v>
                </c:pt>
                <c:pt idx="2222">
                  <c:v>38382</c:v>
                </c:pt>
                <c:pt idx="2223">
                  <c:v>38383</c:v>
                </c:pt>
                <c:pt idx="2224">
                  <c:v>38384</c:v>
                </c:pt>
                <c:pt idx="2225">
                  <c:v>38385</c:v>
                </c:pt>
                <c:pt idx="2226">
                  <c:v>38386</c:v>
                </c:pt>
                <c:pt idx="2227">
                  <c:v>38387</c:v>
                </c:pt>
                <c:pt idx="2228">
                  <c:v>38388</c:v>
                </c:pt>
                <c:pt idx="2229">
                  <c:v>38389</c:v>
                </c:pt>
                <c:pt idx="2230">
                  <c:v>38390</c:v>
                </c:pt>
                <c:pt idx="2231">
                  <c:v>38391</c:v>
                </c:pt>
                <c:pt idx="2232">
                  <c:v>38392</c:v>
                </c:pt>
                <c:pt idx="2233">
                  <c:v>38393</c:v>
                </c:pt>
                <c:pt idx="2234">
                  <c:v>38394</c:v>
                </c:pt>
                <c:pt idx="2235">
                  <c:v>38395</c:v>
                </c:pt>
                <c:pt idx="2236">
                  <c:v>38396</c:v>
                </c:pt>
                <c:pt idx="2237">
                  <c:v>38397</c:v>
                </c:pt>
                <c:pt idx="2238">
                  <c:v>38398</c:v>
                </c:pt>
                <c:pt idx="2239">
                  <c:v>38399</c:v>
                </c:pt>
                <c:pt idx="2240">
                  <c:v>38400</c:v>
                </c:pt>
                <c:pt idx="2241">
                  <c:v>38401</c:v>
                </c:pt>
                <c:pt idx="2242">
                  <c:v>38402</c:v>
                </c:pt>
                <c:pt idx="2243">
                  <c:v>38403</c:v>
                </c:pt>
                <c:pt idx="2244">
                  <c:v>38404</c:v>
                </c:pt>
                <c:pt idx="2245">
                  <c:v>38405</c:v>
                </c:pt>
                <c:pt idx="2246">
                  <c:v>38406</c:v>
                </c:pt>
                <c:pt idx="2247">
                  <c:v>38407</c:v>
                </c:pt>
                <c:pt idx="2248">
                  <c:v>38408</c:v>
                </c:pt>
                <c:pt idx="2249">
                  <c:v>38409</c:v>
                </c:pt>
                <c:pt idx="2250">
                  <c:v>38410</c:v>
                </c:pt>
                <c:pt idx="2251">
                  <c:v>38411</c:v>
                </c:pt>
                <c:pt idx="2252">
                  <c:v>38412</c:v>
                </c:pt>
                <c:pt idx="2253">
                  <c:v>38413</c:v>
                </c:pt>
                <c:pt idx="2254">
                  <c:v>38414</c:v>
                </c:pt>
                <c:pt idx="2255">
                  <c:v>38415</c:v>
                </c:pt>
                <c:pt idx="2256">
                  <c:v>38416</c:v>
                </c:pt>
                <c:pt idx="2257">
                  <c:v>38417</c:v>
                </c:pt>
                <c:pt idx="2258">
                  <c:v>38418</c:v>
                </c:pt>
                <c:pt idx="2259">
                  <c:v>38419</c:v>
                </c:pt>
                <c:pt idx="2260">
                  <c:v>38420</c:v>
                </c:pt>
                <c:pt idx="2261">
                  <c:v>38421</c:v>
                </c:pt>
                <c:pt idx="2262">
                  <c:v>38422</c:v>
                </c:pt>
                <c:pt idx="2263">
                  <c:v>38423</c:v>
                </c:pt>
                <c:pt idx="2264">
                  <c:v>38424</c:v>
                </c:pt>
                <c:pt idx="2265">
                  <c:v>38425</c:v>
                </c:pt>
                <c:pt idx="2266">
                  <c:v>38426</c:v>
                </c:pt>
                <c:pt idx="2267">
                  <c:v>38427</c:v>
                </c:pt>
                <c:pt idx="2268">
                  <c:v>38428</c:v>
                </c:pt>
                <c:pt idx="2269">
                  <c:v>38429</c:v>
                </c:pt>
                <c:pt idx="2270">
                  <c:v>38430</c:v>
                </c:pt>
                <c:pt idx="2271">
                  <c:v>38431</c:v>
                </c:pt>
                <c:pt idx="2272">
                  <c:v>38432</c:v>
                </c:pt>
                <c:pt idx="2273">
                  <c:v>38433</c:v>
                </c:pt>
                <c:pt idx="2274">
                  <c:v>38434</c:v>
                </c:pt>
                <c:pt idx="2275">
                  <c:v>38435</c:v>
                </c:pt>
                <c:pt idx="2276">
                  <c:v>38436</c:v>
                </c:pt>
                <c:pt idx="2277">
                  <c:v>38437</c:v>
                </c:pt>
                <c:pt idx="2278">
                  <c:v>38438</c:v>
                </c:pt>
                <c:pt idx="2279">
                  <c:v>38439</c:v>
                </c:pt>
                <c:pt idx="2280">
                  <c:v>38440</c:v>
                </c:pt>
                <c:pt idx="2281">
                  <c:v>38441</c:v>
                </c:pt>
                <c:pt idx="2282">
                  <c:v>38442</c:v>
                </c:pt>
                <c:pt idx="2283">
                  <c:v>38443</c:v>
                </c:pt>
                <c:pt idx="2284">
                  <c:v>38444</c:v>
                </c:pt>
                <c:pt idx="2285">
                  <c:v>38445</c:v>
                </c:pt>
                <c:pt idx="2286">
                  <c:v>38446</c:v>
                </c:pt>
                <c:pt idx="2287">
                  <c:v>38447</c:v>
                </c:pt>
                <c:pt idx="2288">
                  <c:v>38448</c:v>
                </c:pt>
                <c:pt idx="2289">
                  <c:v>38449</c:v>
                </c:pt>
                <c:pt idx="2290">
                  <c:v>38450</c:v>
                </c:pt>
                <c:pt idx="2291">
                  <c:v>38451</c:v>
                </c:pt>
                <c:pt idx="2292">
                  <c:v>38452</c:v>
                </c:pt>
                <c:pt idx="2293">
                  <c:v>38453</c:v>
                </c:pt>
                <c:pt idx="2294">
                  <c:v>38454</c:v>
                </c:pt>
                <c:pt idx="2295">
                  <c:v>38455</c:v>
                </c:pt>
                <c:pt idx="2296">
                  <c:v>38456</c:v>
                </c:pt>
                <c:pt idx="2297">
                  <c:v>38457</c:v>
                </c:pt>
                <c:pt idx="2298">
                  <c:v>38458</c:v>
                </c:pt>
                <c:pt idx="2299">
                  <c:v>38459</c:v>
                </c:pt>
                <c:pt idx="2300">
                  <c:v>38460</c:v>
                </c:pt>
                <c:pt idx="2301">
                  <c:v>38461</c:v>
                </c:pt>
                <c:pt idx="2302">
                  <c:v>38462</c:v>
                </c:pt>
                <c:pt idx="2303">
                  <c:v>38463</c:v>
                </c:pt>
                <c:pt idx="2304">
                  <c:v>38464</c:v>
                </c:pt>
                <c:pt idx="2305">
                  <c:v>38465</c:v>
                </c:pt>
                <c:pt idx="2306">
                  <c:v>38466</c:v>
                </c:pt>
                <c:pt idx="2307">
                  <c:v>38467</c:v>
                </c:pt>
                <c:pt idx="2308">
                  <c:v>38468</c:v>
                </c:pt>
                <c:pt idx="2309">
                  <c:v>38469</c:v>
                </c:pt>
                <c:pt idx="2310">
                  <c:v>38470</c:v>
                </c:pt>
                <c:pt idx="2311">
                  <c:v>38471</c:v>
                </c:pt>
                <c:pt idx="2312">
                  <c:v>38472</c:v>
                </c:pt>
                <c:pt idx="2313">
                  <c:v>38473</c:v>
                </c:pt>
                <c:pt idx="2314">
                  <c:v>38474</c:v>
                </c:pt>
                <c:pt idx="2315">
                  <c:v>38475</c:v>
                </c:pt>
                <c:pt idx="2316">
                  <c:v>38476</c:v>
                </c:pt>
                <c:pt idx="2317">
                  <c:v>38477</c:v>
                </c:pt>
                <c:pt idx="2318">
                  <c:v>38478</c:v>
                </c:pt>
                <c:pt idx="2319">
                  <c:v>38479</c:v>
                </c:pt>
                <c:pt idx="2320">
                  <c:v>38480</c:v>
                </c:pt>
                <c:pt idx="2321">
                  <c:v>38481</c:v>
                </c:pt>
                <c:pt idx="2322">
                  <c:v>38482</c:v>
                </c:pt>
                <c:pt idx="2323">
                  <c:v>38483</c:v>
                </c:pt>
                <c:pt idx="2324">
                  <c:v>38484</c:v>
                </c:pt>
                <c:pt idx="2325">
                  <c:v>38485</c:v>
                </c:pt>
                <c:pt idx="2326">
                  <c:v>38486</c:v>
                </c:pt>
                <c:pt idx="2327">
                  <c:v>38487</c:v>
                </c:pt>
                <c:pt idx="2328">
                  <c:v>38488</c:v>
                </c:pt>
                <c:pt idx="2329">
                  <c:v>38489</c:v>
                </c:pt>
                <c:pt idx="2330">
                  <c:v>38490</c:v>
                </c:pt>
                <c:pt idx="2331">
                  <c:v>38491</c:v>
                </c:pt>
                <c:pt idx="2332">
                  <c:v>38492</c:v>
                </c:pt>
                <c:pt idx="2333">
                  <c:v>38493</c:v>
                </c:pt>
                <c:pt idx="2334">
                  <c:v>38494</c:v>
                </c:pt>
                <c:pt idx="2335">
                  <c:v>38495</c:v>
                </c:pt>
                <c:pt idx="2336">
                  <c:v>38496</c:v>
                </c:pt>
                <c:pt idx="2337">
                  <c:v>38497</c:v>
                </c:pt>
                <c:pt idx="2338">
                  <c:v>38498</c:v>
                </c:pt>
                <c:pt idx="2339">
                  <c:v>38499</c:v>
                </c:pt>
                <c:pt idx="2340">
                  <c:v>38500</c:v>
                </c:pt>
                <c:pt idx="2341">
                  <c:v>38501</c:v>
                </c:pt>
                <c:pt idx="2342">
                  <c:v>38502</c:v>
                </c:pt>
                <c:pt idx="2343">
                  <c:v>38503</c:v>
                </c:pt>
                <c:pt idx="2344">
                  <c:v>38504</c:v>
                </c:pt>
                <c:pt idx="2345">
                  <c:v>38505</c:v>
                </c:pt>
                <c:pt idx="2346">
                  <c:v>38506</c:v>
                </c:pt>
                <c:pt idx="2347">
                  <c:v>38507</c:v>
                </c:pt>
                <c:pt idx="2348">
                  <c:v>38508</c:v>
                </c:pt>
                <c:pt idx="2349">
                  <c:v>38509</c:v>
                </c:pt>
                <c:pt idx="2350">
                  <c:v>38510</c:v>
                </c:pt>
                <c:pt idx="2351">
                  <c:v>38511</c:v>
                </c:pt>
                <c:pt idx="2352">
                  <c:v>38512</c:v>
                </c:pt>
                <c:pt idx="2353">
                  <c:v>38513</c:v>
                </c:pt>
                <c:pt idx="2354">
                  <c:v>38514</c:v>
                </c:pt>
                <c:pt idx="2355">
                  <c:v>38515</c:v>
                </c:pt>
                <c:pt idx="2356">
                  <c:v>38516</c:v>
                </c:pt>
                <c:pt idx="2357">
                  <c:v>38517</c:v>
                </c:pt>
                <c:pt idx="2358">
                  <c:v>38518</c:v>
                </c:pt>
                <c:pt idx="2359">
                  <c:v>38519</c:v>
                </c:pt>
                <c:pt idx="2360">
                  <c:v>38520</c:v>
                </c:pt>
                <c:pt idx="2361">
                  <c:v>38521</c:v>
                </c:pt>
                <c:pt idx="2362">
                  <c:v>38522</c:v>
                </c:pt>
                <c:pt idx="2363">
                  <c:v>38523</c:v>
                </c:pt>
                <c:pt idx="2364">
                  <c:v>38524</c:v>
                </c:pt>
                <c:pt idx="2365">
                  <c:v>38525</c:v>
                </c:pt>
                <c:pt idx="2366">
                  <c:v>38526</c:v>
                </c:pt>
                <c:pt idx="2367">
                  <c:v>38527</c:v>
                </c:pt>
                <c:pt idx="2368">
                  <c:v>38528</c:v>
                </c:pt>
                <c:pt idx="2369">
                  <c:v>38529</c:v>
                </c:pt>
                <c:pt idx="2370">
                  <c:v>38530</c:v>
                </c:pt>
                <c:pt idx="2371">
                  <c:v>38531</c:v>
                </c:pt>
                <c:pt idx="2372">
                  <c:v>38532</c:v>
                </c:pt>
                <c:pt idx="2373">
                  <c:v>38533</c:v>
                </c:pt>
                <c:pt idx="2374">
                  <c:v>38534</c:v>
                </c:pt>
                <c:pt idx="2375">
                  <c:v>38535</c:v>
                </c:pt>
                <c:pt idx="2376">
                  <c:v>38536</c:v>
                </c:pt>
                <c:pt idx="2377">
                  <c:v>38537</c:v>
                </c:pt>
                <c:pt idx="2378">
                  <c:v>38538</c:v>
                </c:pt>
                <c:pt idx="2379">
                  <c:v>38539</c:v>
                </c:pt>
                <c:pt idx="2380">
                  <c:v>38540</c:v>
                </c:pt>
                <c:pt idx="2381">
                  <c:v>38541</c:v>
                </c:pt>
                <c:pt idx="2382">
                  <c:v>38542</c:v>
                </c:pt>
                <c:pt idx="2383">
                  <c:v>38543</c:v>
                </c:pt>
                <c:pt idx="2384">
                  <c:v>38544</c:v>
                </c:pt>
                <c:pt idx="2385">
                  <c:v>38545</c:v>
                </c:pt>
                <c:pt idx="2386">
                  <c:v>38546</c:v>
                </c:pt>
                <c:pt idx="2387">
                  <c:v>38547</c:v>
                </c:pt>
                <c:pt idx="2388">
                  <c:v>38548</c:v>
                </c:pt>
                <c:pt idx="2389">
                  <c:v>38549</c:v>
                </c:pt>
                <c:pt idx="2390">
                  <c:v>38550</c:v>
                </c:pt>
                <c:pt idx="2391">
                  <c:v>38551</c:v>
                </c:pt>
                <c:pt idx="2392">
                  <c:v>38552</c:v>
                </c:pt>
                <c:pt idx="2393">
                  <c:v>38553</c:v>
                </c:pt>
                <c:pt idx="2394">
                  <c:v>38554</c:v>
                </c:pt>
                <c:pt idx="2395">
                  <c:v>38555</c:v>
                </c:pt>
                <c:pt idx="2396">
                  <c:v>38556</c:v>
                </c:pt>
                <c:pt idx="2397">
                  <c:v>38557</c:v>
                </c:pt>
                <c:pt idx="2398">
                  <c:v>38558</c:v>
                </c:pt>
                <c:pt idx="2399">
                  <c:v>38559</c:v>
                </c:pt>
                <c:pt idx="2400">
                  <c:v>38560</c:v>
                </c:pt>
                <c:pt idx="2401">
                  <c:v>38561</c:v>
                </c:pt>
                <c:pt idx="2402">
                  <c:v>38562</c:v>
                </c:pt>
                <c:pt idx="2403">
                  <c:v>38563</c:v>
                </c:pt>
                <c:pt idx="2404">
                  <c:v>38564</c:v>
                </c:pt>
                <c:pt idx="2405">
                  <c:v>38565</c:v>
                </c:pt>
                <c:pt idx="2406">
                  <c:v>38566</c:v>
                </c:pt>
                <c:pt idx="2407">
                  <c:v>38567</c:v>
                </c:pt>
                <c:pt idx="2408">
                  <c:v>38568</c:v>
                </c:pt>
                <c:pt idx="2409">
                  <c:v>38569</c:v>
                </c:pt>
                <c:pt idx="2410">
                  <c:v>38570</c:v>
                </c:pt>
                <c:pt idx="2411">
                  <c:v>38571</c:v>
                </c:pt>
                <c:pt idx="2412">
                  <c:v>38572</c:v>
                </c:pt>
                <c:pt idx="2413">
                  <c:v>38573</c:v>
                </c:pt>
                <c:pt idx="2414">
                  <c:v>38574</c:v>
                </c:pt>
                <c:pt idx="2415">
                  <c:v>38575</c:v>
                </c:pt>
                <c:pt idx="2416">
                  <c:v>38576</c:v>
                </c:pt>
                <c:pt idx="2417">
                  <c:v>38577</c:v>
                </c:pt>
                <c:pt idx="2418">
                  <c:v>38578</c:v>
                </c:pt>
                <c:pt idx="2419">
                  <c:v>38579</c:v>
                </c:pt>
                <c:pt idx="2420">
                  <c:v>38580</c:v>
                </c:pt>
                <c:pt idx="2421">
                  <c:v>38581</c:v>
                </c:pt>
                <c:pt idx="2422">
                  <c:v>38582</c:v>
                </c:pt>
                <c:pt idx="2423">
                  <c:v>38583</c:v>
                </c:pt>
                <c:pt idx="2424">
                  <c:v>38584</c:v>
                </c:pt>
                <c:pt idx="2425">
                  <c:v>38585</c:v>
                </c:pt>
                <c:pt idx="2426">
                  <c:v>38586</c:v>
                </c:pt>
                <c:pt idx="2427">
                  <c:v>38587</c:v>
                </c:pt>
                <c:pt idx="2428">
                  <c:v>38588</c:v>
                </c:pt>
                <c:pt idx="2429">
                  <c:v>38589</c:v>
                </c:pt>
                <c:pt idx="2430">
                  <c:v>38590</c:v>
                </c:pt>
                <c:pt idx="2431">
                  <c:v>38591</c:v>
                </c:pt>
                <c:pt idx="2432">
                  <c:v>38592</c:v>
                </c:pt>
                <c:pt idx="2433">
                  <c:v>38593</c:v>
                </c:pt>
                <c:pt idx="2434">
                  <c:v>38594</c:v>
                </c:pt>
                <c:pt idx="2435">
                  <c:v>38595</c:v>
                </c:pt>
                <c:pt idx="2436">
                  <c:v>38596</c:v>
                </c:pt>
                <c:pt idx="2437">
                  <c:v>38597</c:v>
                </c:pt>
                <c:pt idx="2438">
                  <c:v>38598</c:v>
                </c:pt>
                <c:pt idx="2439">
                  <c:v>38599</c:v>
                </c:pt>
                <c:pt idx="2440">
                  <c:v>38600</c:v>
                </c:pt>
                <c:pt idx="2441">
                  <c:v>38601</c:v>
                </c:pt>
                <c:pt idx="2442">
                  <c:v>38602</c:v>
                </c:pt>
                <c:pt idx="2443">
                  <c:v>38603</c:v>
                </c:pt>
                <c:pt idx="2444">
                  <c:v>38604</c:v>
                </c:pt>
                <c:pt idx="2445">
                  <c:v>38605</c:v>
                </c:pt>
                <c:pt idx="2446">
                  <c:v>38606</c:v>
                </c:pt>
                <c:pt idx="2447">
                  <c:v>38607</c:v>
                </c:pt>
                <c:pt idx="2448">
                  <c:v>38608</c:v>
                </c:pt>
                <c:pt idx="2449">
                  <c:v>38609</c:v>
                </c:pt>
                <c:pt idx="2450">
                  <c:v>38610</c:v>
                </c:pt>
                <c:pt idx="2451">
                  <c:v>38611</c:v>
                </c:pt>
                <c:pt idx="2452">
                  <c:v>38612</c:v>
                </c:pt>
                <c:pt idx="2453">
                  <c:v>38613</c:v>
                </c:pt>
                <c:pt idx="2454">
                  <c:v>38614</c:v>
                </c:pt>
                <c:pt idx="2455">
                  <c:v>38615</c:v>
                </c:pt>
                <c:pt idx="2456">
                  <c:v>38616</c:v>
                </c:pt>
                <c:pt idx="2457">
                  <c:v>38617</c:v>
                </c:pt>
                <c:pt idx="2458">
                  <c:v>38618</c:v>
                </c:pt>
                <c:pt idx="2459">
                  <c:v>38619</c:v>
                </c:pt>
                <c:pt idx="2460">
                  <c:v>38620</c:v>
                </c:pt>
                <c:pt idx="2461">
                  <c:v>38621</c:v>
                </c:pt>
                <c:pt idx="2462">
                  <c:v>38622</c:v>
                </c:pt>
                <c:pt idx="2463">
                  <c:v>38623</c:v>
                </c:pt>
                <c:pt idx="2464">
                  <c:v>38624</c:v>
                </c:pt>
                <c:pt idx="2465">
                  <c:v>38625</c:v>
                </c:pt>
                <c:pt idx="2466">
                  <c:v>38626</c:v>
                </c:pt>
                <c:pt idx="2467">
                  <c:v>38627</c:v>
                </c:pt>
                <c:pt idx="2468">
                  <c:v>38628</c:v>
                </c:pt>
                <c:pt idx="2469">
                  <c:v>38629</c:v>
                </c:pt>
                <c:pt idx="2470">
                  <c:v>38630</c:v>
                </c:pt>
                <c:pt idx="2471">
                  <c:v>38631</c:v>
                </c:pt>
                <c:pt idx="2472">
                  <c:v>38632</c:v>
                </c:pt>
                <c:pt idx="2473">
                  <c:v>38633</c:v>
                </c:pt>
                <c:pt idx="2474">
                  <c:v>38634</c:v>
                </c:pt>
                <c:pt idx="2475">
                  <c:v>38635</c:v>
                </c:pt>
                <c:pt idx="2476">
                  <c:v>38636</c:v>
                </c:pt>
                <c:pt idx="2477">
                  <c:v>38637</c:v>
                </c:pt>
                <c:pt idx="2478">
                  <c:v>38638</c:v>
                </c:pt>
                <c:pt idx="2479">
                  <c:v>38639</c:v>
                </c:pt>
                <c:pt idx="2480">
                  <c:v>38640</c:v>
                </c:pt>
                <c:pt idx="2481">
                  <c:v>38641</c:v>
                </c:pt>
                <c:pt idx="2482">
                  <c:v>38642</c:v>
                </c:pt>
                <c:pt idx="2483">
                  <c:v>38643</c:v>
                </c:pt>
                <c:pt idx="2484">
                  <c:v>38644</c:v>
                </c:pt>
                <c:pt idx="2485">
                  <c:v>38645</c:v>
                </c:pt>
                <c:pt idx="2486">
                  <c:v>38646</c:v>
                </c:pt>
                <c:pt idx="2487">
                  <c:v>38647</c:v>
                </c:pt>
                <c:pt idx="2488">
                  <c:v>38648</c:v>
                </c:pt>
                <c:pt idx="2489">
                  <c:v>38649</c:v>
                </c:pt>
                <c:pt idx="2490">
                  <c:v>38650</c:v>
                </c:pt>
                <c:pt idx="2491">
                  <c:v>38651</c:v>
                </c:pt>
                <c:pt idx="2492">
                  <c:v>38652</c:v>
                </c:pt>
                <c:pt idx="2493">
                  <c:v>38653</c:v>
                </c:pt>
                <c:pt idx="2494">
                  <c:v>38654</c:v>
                </c:pt>
                <c:pt idx="2495">
                  <c:v>38655</c:v>
                </c:pt>
                <c:pt idx="2496">
                  <c:v>38656</c:v>
                </c:pt>
                <c:pt idx="2497">
                  <c:v>38657</c:v>
                </c:pt>
                <c:pt idx="2498">
                  <c:v>38658</c:v>
                </c:pt>
                <c:pt idx="2499">
                  <c:v>38659</c:v>
                </c:pt>
                <c:pt idx="2500">
                  <c:v>38660</c:v>
                </c:pt>
                <c:pt idx="2501">
                  <c:v>38661</c:v>
                </c:pt>
                <c:pt idx="2502">
                  <c:v>38662</c:v>
                </c:pt>
                <c:pt idx="2503">
                  <c:v>38663</c:v>
                </c:pt>
                <c:pt idx="2504">
                  <c:v>38664</c:v>
                </c:pt>
                <c:pt idx="2505">
                  <c:v>38665</c:v>
                </c:pt>
                <c:pt idx="2506">
                  <c:v>38666</c:v>
                </c:pt>
                <c:pt idx="2507">
                  <c:v>38667</c:v>
                </c:pt>
                <c:pt idx="2508">
                  <c:v>38668</c:v>
                </c:pt>
                <c:pt idx="2509">
                  <c:v>38669</c:v>
                </c:pt>
                <c:pt idx="2510">
                  <c:v>38670</c:v>
                </c:pt>
                <c:pt idx="2511">
                  <c:v>38671</c:v>
                </c:pt>
                <c:pt idx="2512">
                  <c:v>38672</c:v>
                </c:pt>
                <c:pt idx="2513">
                  <c:v>38673</c:v>
                </c:pt>
                <c:pt idx="2514">
                  <c:v>38674</c:v>
                </c:pt>
                <c:pt idx="2515">
                  <c:v>38675</c:v>
                </c:pt>
                <c:pt idx="2516">
                  <c:v>38676</c:v>
                </c:pt>
                <c:pt idx="2517">
                  <c:v>38677</c:v>
                </c:pt>
                <c:pt idx="2518">
                  <c:v>38678</c:v>
                </c:pt>
                <c:pt idx="2519">
                  <c:v>38679</c:v>
                </c:pt>
                <c:pt idx="2520">
                  <c:v>38680</c:v>
                </c:pt>
                <c:pt idx="2521">
                  <c:v>38681</c:v>
                </c:pt>
                <c:pt idx="2522">
                  <c:v>38682</c:v>
                </c:pt>
                <c:pt idx="2523">
                  <c:v>38683</c:v>
                </c:pt>
                <c:pt idx="2524">
                  <c:v>38684</c:v>
                </c:pt>
                <c:pt idx="2525">
                  <c:v>38685</c:v>
                </c:pt>
                <c:pt idx="2526">
                  <c:v>38686</c:v>
                </c:pt>
                <c:pt idx="2527">
                  <c:v>38687</c:v>
                </c:pt>
                <c:pt idx="2528">
                  <c:v>38688</c:v>
                </c:pt>
                <c:pt idx="2529">
                  <c:v>38689</c:v>
                </c:pt>
                <c:pt idx="2530">
                  <c:v>38690</c:v>
                </c:pt>
                <c:pt idx="2531">
                  <c:v>38691</c:v>
                </c:pt>
                <c:pt idx="2532">
                  <c:v>38692</c:v>
                </c:pt>
                <c:pt idx="2533">
                  <c:v>38693</c:v>
                </c:pt>
                <c:pt idx="2534">
                  <c:v>38694</c:v>
                </c:pt>
                <c:pt idx="2535">
                  <c:v>38695</c:v>
                </c:pt>
                <c:pt idx="2536">
                  <c:v>38696</c:v>
                </c:pt>
                <c:pt idx="2537">
                  <c:v>38697</c:v>
                </c:pt>
                <c:pt idx="2538">
                  <c:v>38698</c:v>
                </c:pt>
                <c:pt idx="2539">
                  <c:v>38699</c:v>
                </c:pt>
                <c:pt idx="2540">
                  <c:v>38700</c:v>
                </c:pt>
                <c:pt idx="2541">
                  <c:v>38701</c:v>
                </c:pt>
                <c:pt idx="2542">
                  <c:v>38702</c:v>
                </c:pt>
                <c:pt idx="2543">
                  <c:v>38703</c:v>
                </c:pt>
                <c:pt idx="2544">
                  <c:v>38704</c:v>
                </c:pt>
                <c:pt idx="2545">
                  <c:v>38705</c:v>
                </c:pt>
                <c:pt idx="2546">
                  <c:v>38706</c:v>
                </c:pt>
                <c:pt idx="2547">
                  <c:v>38707</c:v>
                </c:pt>
                <c:pt idx="2548">
                  <c:v>38708</c:v>
                </c:pt>
                <c:pt idx="2549">
                  <c:v>38709</c:v>
                </c:pt>
                <c:pt idx="2550">
                  <c:v>38710</c:v>
                </c:pt>
                <c:pt idx="2551">
                  <c:v>38711</c:v>
                </c:pt>
                <c:pt idx="2552">
                  <c:v>38712</c:v>
                </c:pt>
                <c:pt idx="2553">
                  <c:v>38713</c:v>
                </c:pt>
                <c:pt idx="2554">
                  <c:v>38714</c:v>
                </c:pt>
                <c:pt idx="2555">
                  <c:v>38715</c:v>
                </c:pt>
                <c:pt idx="2556">
                  <c:v>38716</c:v>
                </c:pt>
                <c:pt idx="2557">
                  <c:v>38717</c:v>
                </c:pt>
                <c:pt idx="2558">
                  <c:v>38718</c:v>
                </c:pt>
                <c:pt idx="2559">
                  <c:v>38719</c:v>
                </c:pt>
                <c:pt idx="2560">
                  <c:v>38720</c:v>
                </c:pt>
                <c:pt idx="2561">
                  <c:v>38721</c:v>
                </c:pt>
                <c:pt idx="2562">
                  <c:v>38722</c:v>
                </c:pt>
                <c:pt idx="2563">
                  <c:v>38723</c:v>
                </c:pt>
                <c:pt idx="2564">
                  <c:v>38724</c:v>
                </c:pt>
                <c:pt idx="2565">
                  <c:v>38725</c:v>
                </c:pt>
                <c:pt idx="2566">
                  <c:v>38726</c:v>
                </c:pt>
                <c:pt idx="2567">
                  <c:v>38727</c:v>
                </c:pt>
                <c:pt idx="2568">
                  <c:v>38728</c:v>
                </c:pt>
                <c:pt idx="2569">
                  <c:v>38729</c:v>
                </c:pt>
                <c:pt idx="2570">
                  <c:v>38730</c:v>
                </c:pt>
                <c:pt idx="2571">
                  <c:v>38731</c:v>
                </c:pt>
                <c:pt idx="2572">
                  <c:v>38732</c:v>
                </c:pt>
                <c:pt idx="2573">
                  <c:v>38733</c:v>
                </c:pt>
                <c:pt idx="2574">
                  <c:v>38734</c:v>
                </c:pt>
                <c:pt idx="2575">
                  <c:v>38735</c:v>
                </c:pt>
                <c:pt idx="2576">
                  <c:v>38736</c:v>
                </c:pt>
                <c:pt idx="2577">
                  <c:v>38737</c:v>
                </c:pt>
                <c:pt idx="2578">
                  <c:v>38738</c:v>
                </c:pt>
                <c:pt idx="2579">
                  <c:v>38739</c:v>
                </c:pt>
                <c:pt idx="2580">
                  <c:v>38740</c:v>
                </c:pt>
                <c:pt idx="2581">
                  <c:v>38741</c:v>
                </c:pt>
                <c:pt idx="2582">
                  <c:v>38742</c:v>
                </c:pt>
                <c:pt idx="2583">
                  <c:v>38743</c:v>
                </c:pt>
                <c:pt idx="2584">
                  <c:v>38744</c:v>
                </c:pt>
                <c:pt idx="2585">
                  <c:v>38745</c:v>
                </c:pt>
                <c:pt idx="2586">
                  <c:v>38746</c:v>
                </c:pt>
                <c:pt idx="2587">
                  <c:v>38747</c:v>
                </c:pt>
                <c:pt idx="2588">
                  <c:v>38748</c:v>
                </c:pt>
                <c:pt idx="2589">
                  <c:v>38749</c:v>
                </c:pt>
                <c:pt idx="2590">
                  <c:v>38750</c:v>
                </c:pt>
                <c:pt idx="2591">
                  <c:v>38751</c:v>
                </c:pt>
                <c:pt idx="2592">
                  <c:v>38752</c:v>
                </c:pt>
                <c:pt idx="2593">
                  <c:v>38753</c:v>
                </c:pt>
                <c:pt idx="2594">
                  <c:v>38754</c:v>
                </c:pt>
                <c:pt idx="2595">
                  <c:v>38755</c:v>
                </c:pt>
                <c:pt idx="2596">
                  <c:v>38756</c:v>
                </c:pt>
                <c:pt idx="2597">
                  <c:v>38757</c:v>
                </c:pt>
                <c:pt idx="2598">
                  <c:v>38758</c:v>
                </c:pt>
                <c:pt idx="2599">
                  <c:v>38759</c:v>
                </c:pt>
                <c:pt idx="2600">
                  <c:v>38760</c:v>
                </c:pt>
                <c:pt idx="2601">
                  <c:v>38761</c:v>
                </c:pt>
                <c:pt idx="2602">
                  <c:v>38762</c:v>
                </c:pt>
                <c:pt idx="2603">
                  <c:v>38763</c:v>
                </c:pt>
                <c:pt idx="2604">
                  <c:v>38764</c:v>
                </c:pt>
                <c:pt idx="2605">
                  <c:v>38765</c:v>
                </c:pt>
                <c:pt idx="2606">
                  <c:v>38766</c:v>
                </c:pt>
                <c:pt idx="2607">
                  <c:v>38767</c:v>
                </c:pt>
                <c:pt idx="2608">
                  <c:v>38768</c:v>
                </c:pt>
                <c:pt idx="2609">
                  <c:v>38769</c:v>
                </c:pt>
                <c:pt idx="2610">
                  <c:v>38770</c:v>
                </c:pt>
                <c:pt idx="2611">
                  <c:v>38771</c:v>
                </c:pt>
                <c:pt idx="2612">
                  <c:v>38772</c:v>
                </c:pt>
                <c:pt idx="2613">
                  <c:v>38773</c:v>
                </c:pt>
                <c:pt idx="2614">
                  <c:v>38774</c:v>
                </c:pt>
                <c:pt idx="2615">
                  <c:v>38775</c:v>
                </c:pt>
                <c:pt idx="2616">
                  <c:v>38776</c:v>
                </c:pt>
                <c:pt idx="2617">
                  <c:v>38777</c:v>
                </c:pt>
                <c:pt idx="2618">
                  <c:v>38778</c:v>
                </c:pt>
                <c:pt idx="2619">
                  <c:v>38779</c:v>
                </c:pt>
                <c:pt idx="2620">
                  <c:v>38780</c:v>
                </c:pt>
                <c:pt idx="2621">
                  <c:v>38781</c:v>
                </c:pt>
                <c:pt idx="2622">
                  <c:v>38782</c:v>
                </c:pt>
                <c:pt idx="2623">
                  <c:v>38783</c:v>
                </c:pt>
                <c:pt idx="2624">
                  <c:v>38784</c:v>
                </c:pt>
                <c:pt idx="2625">
                  <c:v>38785</c:v>
                </c:pt>
                <c:pt idx="2626">
                  <c:v>38786</c:v>
                </c:pt>
                <c:pt idx="2627">
                  <c:v>38787</c:v>
                </c:pt>
                <c:pt idx="2628">
                  <c:v>38788</c:v>
                </c:pt>
                <c:pt idx="2629">
                  <c:v>38789</c:v>
                </c:pt>
                <c:pt idx="2630">
                  <c:v>38790</c:v>
                </c:pt>
                <c:pt idx="2631">
                  <c:v>38791</c:v>
                </c:pt>
                <c:pt idx="2632">
                  <c:v>38792</c:v>
                </c:pt>
                <c:pt idx="2633">
                  <c:v>38793</c:v>
                </c:pt>
                <c:pt idx="2634">
                  <c:v>38794</c:v>
                </c:pt>
                <c:pt idx="2635">
                  <c:v>38795</c:v>
                </c:pt>
                <c:pt idx="2636">
                  <c:v>38796</c:v>
                </c:pt>
                <c:pt idx="2637">
                  <c:v>38797</c:v>
                </c:pt>
                <c:pt idx="2638">
                  <c:v>38798</c:v>
                </c:pt>
                <c:pt idx="2639">
                  <c:v>38799</c:v>
                </c:pt>
                <c:pt idx="2640">
                  <c:v>38800</c:v>
                </c:pt>
                <c:pt idx="2641">
                  <c:v>38801</c:v>
                </c:pt>
                <c:pt idx="2642">
                  <c:v>38802</c:v>
                </c:pt>
                <c:pt idx="2643">
                  <c:v>38803</c:v>
                </c:pt>
                <c:pt idx="2644">
                  <c:v>38804</c:v>
                </c:pt>
                <c:pt idx="2645">
                  <c:v>38805</c:v>
                </c:pt>
                <c:pt idx="2646">
                  <c:v>38806</c:v>
                </c:pt>
                <c:pt idx="2647">
                  <c:v>38807</c:v>
                </c:pt>
                <c:pt idx="2648">
                  <c:v>38808</c:v>
                </c:pt>
                <c:pt idx="2649">
                  <c:v>38809</c:v>
                </c:pt>
                <c:pt idx="2650">
                  <c:v>38810</c:v>
                </c:pt>
                <c:pt idx="2651">
                  <c:v>38811</c:v>
                </c:pt>
                <c:pt idx="2652">
                  <c:v>38812</c:v>
                </c:pt>
                <c:pt idx="2653">
                  <c:v>38813</c:v>
                </c:pt>
                <c:pt idx="2654">
                  <c:v>38814</c:v>
                </c:pt>
                <c:pt idx="2655">
                  <c:v>38815</c:v>
                </c:pt>
                <c:pt idx="2656">
                  <c:v>38816</c:v>
                </c:pt>
                <c:pt idx="2657">
                  <c:v>38817</c:v>
                </c:pt>
                <c:pt idx="2658">
                  <c:v>38818</c:v>
                </c:pt>
                <c:pt idx="2659">
                  <c:v>38819</c:v>
                </c:pt>
                <c:pt idx="2660">
                  <c:v>38820</c:v>
                </c:pt>
                <c:pt idx="2661">
                  <c:v>38821</c:v>
                </c:pt>
                <c:pt idx="2662">
                  <c:v>38822</c:v>
                </c:pt>
                <c:pt idx="2663">
                  <c:v>38823</c:v>
                </c:pt>
                <c:pt idx="2664">
                  <c:v>38824</c:v>
                </c:pt>
                <c:pt idx="2665">
                  <c:v>38825</c:v>
                </c:pt>
                <c:pt idx="2666">
                  <c:v>38826</c:v>
                </c:pt>
                <c:pt idx="2667">
                  <c:v>38827</c:v>
                </c:pt>
                <c:pt idx="2668">
                  <c:v>38828</c:v>
                </c:pt>
                <c:pt idx="2669">
                  <c:v>38829</c:v>
                </c:pt>
                <c:pt idx="2670">
                  <c:v>38830</c:v>
                </c:pt>
                <c:pt idx="2671">
                  <c:v>38831</c:v>
                </c:pt>
                <c:pt idx="2672">
                  <c:v>38832</c:v>
                </c:pt>
                <c:pt idx="2673">
                  <c:v>38833</c:v>
                </c:pt>
                <c:pt idx="2674">
                  <c:v>38834</c:v>
                </c:pt>
                <c:pt idx="2675">
                  <c:v>38835</c:v>
                </c:pt>
                <c:pt idx="2676">
                  <c:v>38836</c:v>
                </c:pt>
                <c:pt idx="2677">
                  <c:v>38837</c:v>
                </c:pt>
                <c:pt idx="2678">
                  <c:v>38838</c:v>
                </c:pt>
                <c:pt idx="2679">
                  <c:v>38839</c:v>
                </c:pt>
                <c:pt idx="2680">
                  <c:v>38840</c:v>
                </c:pt>
                <c:pt idx="2681">
                  <c:v>38841</c:v>
                </c:pt>
                <c:pt idx="2682">
                  <c:v>38842</c:v>
                </c:pt>
                <c:pt idx="2683">
                  <c:v>38843</c:v>
                </c:pt>
                <c:pt idx="2684">
                  <c:v>38844</c:v>
                </c:pt>
                <c:pt idx="2685">
                  <c:v>38845</c:v>
                </c:pt>
                <c:pt idx="2686">
                  <c:v>38846</c:v>
                </c:pt>
                <c:pt idx="2687">
                  <c:v>38847</c:v>
                </c:pt>
                <c:pt idx="2688">
                  <c:v>38848</c:v>
                </c:pt>
                <c:pt idx="2689">
                  <c:v>38849</c:v>
                </c:pt>
                <c:pt idx="2690">
                  <c:v>38850</c:v>
                </c:pt>
                <c:pt idx="2691">
                  <c:v>38851</c:v>
                </c:pt>
                <c:pt idx="2692">
                  <c:v>38852</c:v>
                </c:pt>
                <c:pt idx="2693">
                  <c:v>38853</c:v>
                </c:pt>
                <c:pt idx="2694">
                  <c:v>38854</c:v>
                </c:pt>
                <c:pt idx="2695">
                  <c:v>38855</c:v>
                </c:pt>
                <c:pt idx="2696">
                  <c:v>38856</c:v>
                </c:pt>
                <c:pt idx="2697">
                  <c:v>38857</c:v>
                </c:pt>
                <c:pt idx="2698">
                  <c:v>38858</c:v>
                </c:pt>
                <c:pt idx="2699">
                  <c:v>38859</c:v>
                </c:pt>
                <c:pt idx="2700">
                  <c:v>38860</c:v>
                </c:pt>
                <c:pt idx="2701">
                  <c:v>38861</c:v>
                </c:pt>
                <c:pt idx="2702">
                  <c:v>38862</c:v>
                </c:pt>
                <c:pt idx="2703">
                  <c:v>38863</c:v>
                </c:pt>
                <c:pt idx="2704">
                  <c:v>38864</c:v>
                </c:pt>
                <c:pt idx="2705">
                  <c:v>38865</c:v>
                </c:pt>
                <c:pt idx="2706">
                  <c:v>38866</c:v>
                </c:pt>
                <c:pt idx="2707">
                  <c:v>38867</c:v>
                </c:pt>
                <c:pt idx="2708">
                  <c:v>38868</c:v>
                </c:pt>
                <c:pt idx="2709">
                  <c:v>38869</c:v>
                </c:pt>
                <c:pt idx="2710">
                  <c:v>38870</c:v>
                </c:pt>
                <c:pt idx="2711">
                  <c:v>38871</c:v>
                </c:pt>
                <c:pt idx="2712">
                  <c:v>38872</c:v>
                </c:pt>
                <c:pt idx="2713">
                  <c:v>38873</c:v>
                </c:pt>
                <c:pt idx="2714">
                  <c:v>38874</c:v>
                </c:pt>
                <c:pt idx="2715">
                  <c:v>38875</c:v>
                </c:pt>
                <c:pt idx="2716">
                  <c:v>38876</c:v>
                </c:pt>
                <c:pt idx="2717">
                  <c:v>38877</c:v>
                </c:pt>
                <c:pt idx="2718">
                  <c:v>38878</c:v>
                </c:pt>
                <c:pt idx="2719">
                  <c:v>38879</c:v>
                </c:pt>
                <c:pt idx="2720">
                  <c:v>38880</c:v>
                </c:pt>
                <c:pt idx="2721">
                  <c:v>38881</c:v>
                </c:pt>
                <c:pt idx="2722">
                  <c:v>38882</c:v>
                </c:pt>
                <c:pt idx="2723">
                  <c:v>38883</c:v>
                </c:pt>
                <c:pt idx="2724">
                  <c:v>38884</c:v>
                </c:pt>
                <c:pt idx="2725">
                  <c:v>38885</c:v>
                </c:pt>
                <c:pt idx="2726">
                  <c:v>38886</c:v>
                </c:pt>
                <c:pt idx="2727">
                  <c:v>38887</c:v>
                </c:pt>
                <c:pt idx="2728">
                  <c:v>38888</c:v>
                </c:pt>
                <c:pt idx="2729">
                  <c:v>38889</c:v>
                </c:pt>
                <c:pt idx="2730">
                  <c:v>38890</c:v>
                </c:pt>
                <c:pt idx="2731">
                  <c:v>38891</c:v>
                </c:pt>
                <c:pt idx="2732">
                  <c:v>38892</c:v>
                </c:pt>
                <c:pt idx="2733">
                  <c:v>38893</c:v>
                </c:pt>
                <c:pt idx="2734">
                  <c:v>38894</c:v>
                </c:pt>
                <c:pt idx="2735">
                  <c:v>38895</c:v>
                </c:pt>
                <c:pt idx="2736">
                  <c:v>38896</c:v>
                </c:pt>
                <c:pt idx="2737">
                  <c:v>38897</c:v>
                </c:pt>
                <c:pt idx="2738">
                  <c:v>38898</c:v>
                </c:pt>
                <c:pt idx="2739">
                  <c:v>38899</c:v>
                </c:pt>
                <c:pt idx="2740">
                  <c:v>38900</c:v>
                </c:pt>
                <c:pt idx="2741">
                  <c:v>38901</c:v>
                </c:pt>
                <c:pt idx="2742">
                  <c:v>38902</c:v>
                </c:pt>
                <c:pt idx="2743">
                  <c:v>38903</c:v>
                </c:pt>
                <c:pt idx="2744">
                  <c:v>38904</c:v>
                </c:pt>
                <c:pt idx="2745">
                  <c:v>38905</c:v>
                </c:pt>
                <c:pt idx="2746">
                  <c:v>38906</c:v>
                </c:pt>
                <c:pt idx="2747">
                  <c:v>38907</c:v>
                </c:pt>
                <c:pt idx="2748">
                  <c:v>38908</c:v>
                </c:pt>
                <c:pt idx="2749">
                  <c:v>38909</c:v>
                </c:pt>
                <c:pt idx="2750">
                  <c:v>38910</c:v>
                </c:pt>
                <c:pt idx="2751">
                  <c:v>38911</c:v>
                </c:pt>
                <c:pt idx="2752">
                  <c:v>38912</c:v>
                </c:pt>
                <c:pt idx="2753">
                  <c:v>38913</c:v>
                </c:pt>
                <c:pt idx="2754">
                  <c:v>38914</c:v>
                </c:pt>
                <c:pt idx="2755">
                  <c:v>38915</c:v>
                </c:pt>
                <c:pt idx="2756">
                  <c:v>38916</c:v>
                </c:pt>
                <c:pt idx="2757">
                  <c:v>38917</c:v>
                </c:pt>
                <c:pt idx="2758">
                  <c:v>38918</c:v>
                </c:pt>
                <c:pt idx="2759">
                  <c:v>38919</c:v>
                </c:pt>
                <c:pt idx="2760">
                  <c:v>38920</c:v>
                </c:pt>
                <c:pt idx="2761">
                  <c:v>38921</c:v>
                </c:pt>
                <c:pt idx="2762">
                  <c:v>38922</c:v>
                </c:pt>
                <c:pt idx="2763">
                  <c:v>38923</c:v>
                </c:pt>
                <c:pt idx="2764">
                  <c:v>38924</c:v>
                </c:pt>
                <c:pt idx="2765">
                  <c:v>38925</c:v>
                </c:pt>
                <c:pt idx="2766">
                  <c:v>38926</c:v>
                </c:pt>
                <c:pt idx="2767">
                  <c:v>38927</c:v>
                </c:pt>
                <c:pt idx="2768">
                  <c:v>38928</c:v>
                </c:pt>
                <c:pt idx="2769">
                  <c:v>38929</c:v>
                </c:pt>
                <c:pt idx="2770">
                  <c:v>38930</c:v>
                </c:pt>
                <c:pt idx="2771">
                  <c:v>38931</c:v>
                </c:pt>
                <c:pt idx="2772">
                  <c:v>38932</c:v>
                </c:pt>
                <c:pt idx="2773">
                  <c:v>38933</c:v>
                </c:pt>
                <c:pt idx="2774">
                  <c:v>38934</c:v>
                </c:pt>
                <c:pt idx="2775">
                  <c:v>38935</c:v>
                </c:pt>
                <c:pt idx="2776">
                  <c:v>38936</c:v>
                </c:pt>
                <c:pt idx="2777">
                  <c:v>38937</c:v>
                </c:pt>
                <c:pt idx="2778">
                  <c:v>38938</c:v>
                </c:pt>
                <c:pt idx="2779">
                  <c:v>38939</c:v>
                </c:pt>
                <c:pt idx="2780">
                  <c:v>38940</c:v>
                </c:pt>
                <c:pt idx="2781">
                  <c:v>38941</c:v>
                </c:pt>
                <c:pt idx="2782">
                  <c:v>38942</c:v>
                </c:pt>
                <c:pt idx="2783">
                  <c:v>38943</c:v>
                </c:pt>
                <c:pt idx="2784">
                  <c:v>38944</c:v>
                </c:pt>
                <c:pt idx="2785">
                  <c:v>38945</c:v>
                </c:pt>
                <c:pt idx="2786">
                  <c:v>38946</c:v>
                </c:pt>
                <c:pt idx="2787">
                  <c:v>38947</c:v>
                </c:pt>
                <c:pt idx="2788">
                  <c:v>38948</c:v>
                </c:pt>
                <c:pt idx="2789">
                  <c:v>38949</c:v>
                </c:pt>
                <c:pt idx="2790">
                  <c:v>38950</c:v>
                </c:pt>
                <c:pt idx="2791">
                  <c:v>38951</c:v>
                </c:pt>
                <c:pt idx="2792">
                  <c:v>38952</c:v>
                </c:pt>
                <c:pt idx="2793">
                  <c:v>38953</c:v>
                </c:pt>
                <c:pt idx="2794">
                  <c:v>38954</c:v>
                </c:pt>
                <c:pt idx="2795">
                  <c:v>38955</c:v>
                </c:pt>
                <c:pt idx="2796">
                  <c:v>38956</c:v>
                </c:pt>
                <c:pt idx="2797">
                  <c:v>38957</c:v>
                </c:pt>
                <c:pt idx="2798">
                  <c:v>38958</c:v>
                </c:pt>
                <c:pt idx="2799">
                  <c:v>38959</c:v>
                </c:pt>
                <c:pt idx="2800">
                  <c:v>38960</c:v>
                </c:pt>
                <c:pt idx="2801">
                  <c:v>38961</c:v>
                </c:pt>
                <c:pt idx="2802">
                  <c:v>38962</c:v>
                </c:pt>
                <c:pt idx="2803">
                  <c:v>38963</c:v>
                </c:pt>
                <c:pt idx="2804">
                  <c:v>38964</c:v>
                </c:pt>
                <c:pt idx="2805">
                  <c:v>38965</c:v>
                </c:pt>
                <c:pt idx="2806">
                  <c:v>38966</c:v>
                </c:pt>
                <c:pt idx="2807">
                  <c:v>38967</c:v>
                </c:pt>
                <c:pt idx="2808">
                  <c:v>38968</c:v>
                </c:pt>
                <c:pt idx="2809">
                  <c:v>38969</c:v>
                </c:pt>
                <c:pt idx="2810">
                  <c:v>38970</c:v>
                </c:pt>
                <c:pt idx="2811">
                  <c:v>38971</c:v>
                </c:pt>
                <c:pt idx="2812">
                  <c:v>38972</c:v>
                </c:pt>
                <c:pt idx="2813">
                  <c:v>38973</c:v>
                </c:pt>
                <c:pt idx="2814">
                  <c:v>38974</c:v>
                </c:pt>
                <c:pt idx="2815">
                  <c:v>38975</c:v>
                </c:pt>
                <c:pt idx="2816">
                  <c:v>38976</c:v>
                </c:pt>
                <c:pt idx="2817">
                  <c:v>38977</c:v>
                </c:pt>
                <c:pt idx="2818">
                  <c:v>38978</c:v>
                </c:pt>
                <c:pt idx="2819">
                  <c:v>38979</c:v>
                </c:pt>
                <c:pt idx="2820">
                  <c:v>38980</c:v>
                </c:pt>
                <c:pt idx="2821">
                  <c:v>38981</c:v>
                </c:pt>
                <c:pt idx="2822">
                  <c:v>38982</c:v>
                </c:pt>
                <c:pt idx="2823">
                  <c:v>38983</c:v>
                </c:pt>
                <c:pt idx="2824">
                  <c:v>38984</c:v>
                </c:pt>
                <c:pt idx="2825">
                  <c:v>38985</c:v>
                </c:pt>
                <c:pt idx="2826">
                  <c:v>38986</c:v>
                </c:pt>
                <c:pt idx="2827">
                  <c:v>38987</c:v>
                </c:pt>
                <c:pt idx="2828">
                  <c:v>38988</c:v>
                </c:pt>
                <c:pt idx="2829">
                  <c:v>38989</c:v>
                </c:pt>
                <c:pt idx="2830">
                  <c:v>38990</c:v>
                </c:pt>
                <c:pt idx="2831">
                  <c:v>38991</c:v>
                </c:pt>
                <c:pt idx="2832">
                  <c:v>38992</c:v>
                </c:pt>
                <c:pt idx="2833">
                  <c:v>38993</c:v>
                </c:pt>
                <c:pt idx="2834">
                  <c:v>38994</c:v>
                </c:pt>
                <c:pt idx="2835">
                  <c:v>38995</c:v>
                </c:pt>
                <c:pt idx="2836">
                  <c:v>38996</c:v>
                </c:pt>
                <c:pt idx="2837">
                  <c:v>38997</c:v>
                </c:pt>
                <c:pt idx="2838">
                  <c:v>38998</c:v>
                </c:pt>
                <c:pt idx="2839">
                  <c:v>38999</c:v>
                </c:pt>
                <c:pt idx="2840">
                  <c:v>39000</c:v>
                </c:pt>
                <c:pt idx="2841">
                  <c:v>39001</c:v>
                </c:pt>
                <c:pt idx="2842">
                  <c:v>39002</c:v>
                </c:pt>
                <c:pt idx="2843">
                  <c:v>39003</c:v>
                </c:pt>
                <c:pt idx="2844">
                  <c:v>39004</c:v>
                </c:pt>
                <c:pt idx="2845">
                  <c:v>39005</c:v>
                </c:pt>
                <c:pt idx="2846">
                  <c:v>39006</c:v>
                </c:pt>
                <c:pt idx="2847">
                  <c:v>39007</c:v>
                </c:pt>
                <c:pt idx="2848">
                  <c:v>39008</c:v>
                </c:pt>
                <c:pt idx="2849">
                  <c:v>39009</c:v>
                </c:pt>
                <c:pt idx="2850">
                  <c:v>39010</c:v>
                </c:pt>
                <c:pt idx="2851">
                  <c:v>39011</c:v>
                </c:pt>
                <c:pt idx="2852">
                  <c:v>39012</c:v>
                </c:pt>
                <c:pt idx="2853">
                  <c:v>39013</c:v>
                </c:pt>
                <c:pt idx="2854">
                  <c:v>39014</c:v>
                </c:pt>
                <c:pt idx="2855">
                  <c:v>39015</c:v>
                </c:pt>
                <c:pt idx="2856">
                  <c:v>39016</c:v>
                </c:pt>
                <c:pt idx="2857">
                  <c:v>39017</c:v>
                </c:pt>
                <c:pt idx="2858">
                  <c:v>39018</c:v>
                </c:pt>
                <c:pt idx="2859">
                  <c:v>39019</c:v>
                </c:pt>
                <c:pt idx="2860">
                  <c:v>39020</c:v>
                </c:pt>
                <c:pt idx="2861">
                  <c:v>39021</c:v>
                </c:pt>
                <c:pt idx="2862">
                  <c:v>39022</c:v>
                </c:pt>
                <c:pt idx="2863">
                  <c:v>39023</c:v>
                </c:pt>
                <c:pt idx="2864">
                  <c:v>39024</c:v>
                </c:pt>
                <c:pt idx="2865">
                  <c:v>39025</c:v>
                </c:pt>
                <c:pt idx="2866">
                  <c:v>39026</c:v>
                </c:pt>
                <c:pt idx="2867">
                  <c:v>39027</c:v>
                </c:pt>
                <c:pt idx="2868">
                  <c:v>39028</c:v>
                </c:pt>
                <c:pt idx="2869">
                  <c:v>39029</c:v>
                </c:pt>
                <c:pt idx="2870">
                  <c:v>39030</c:v>
                </c:pt>
                <c:pt idx="2871">
                  <c:v>39031</c:v>
                </c:pt>
                <c:pt idx="2872">
                  <c:v>39032</c:v>
                </c:pt>
                <c:pt idx="2873">
                  <c:v>39033</c:v>
                </c:pt>
                <c:pt idx="2874">
                  <c:v>39034</c:v>
                </c:pt>
                <c:pt idx="2875">
                  <c:v>39035</c:v>
                </c:pt>
                <c:pt idx="2876">
                  <c:v>39036</c:v>
                </c:pt>
                <c:pt idx="2877">
                  <c:v>39037</c:v>
                </c:pt>
                <c:pt idx="2878">
                  <c:v>39038</c:v>
                </c:pt>
                <c:pt idx="2879">
                  <c:v>39039</c:v>
                </c:pt>
                <c:pt idx="2880">
                  <c:v>39040</c:v>
                </c:pt>
                <c:pt idx="2881">
                  <c:v>39041</c:v>
                </c:pt>
                <c:pt idx="2882">
                  <c:v>39042</c:v>
                </c:pt>
                <c:pt idx="2883">
                  <c:v>39043</c:v>
                </c:pt>
                <c:pt idx="2884">
                  <c:v>39044</c:v>
                </c:pt>
                <c:pt idx="2885">
                  <c:v>39045</c:v>
                </c:pt>
                <c:pt idx="2886">
                  <c:v>39046</c:v>
                </c:pt>
                <c:pt idx="2887">
                  <c:v>39047</c:v>
                </c:pt>
                <c:pt idx="2888">
                  <c:v>39048</c:v>
                </c:pt>
                <c:pt idx="2889">
                  <c:v>39049</c:v>
                </c:pt>
                <c:pt idx="2890">
                  <c:v>39050</c:v>
                </c:pt>
                <c:pt idx="2891">
                  <c:v>39051</c:v>
                </c:pt>
                <c:pt idx="2892">
                  <c:v>39052</c:v>
                </c:pt>
                <c:pt idx="2893">
                  <c:v>39053</c:v>
                </c:pt>
                <c:pt idx="2894">
                  <c:v>39054</c:v>
                </c:pt>
                <c:pt idx="2895">
                  <c:v>39055</c:v>
                </c:pt>
                <c:pt idx="2896">
                  <c:v>39056</c:v>
                </c:pt>
                <c:pt idx="2897">
                  <c:v>39057</c:v>
                </c:pt>
                <c:pt idx="2898">
                  <c:v>39058</c:v>
                </c:pt>
                <c:pt idx="2899">
                  <c:v>39059</c:v>
                </c:pt>
                <c:pt idx="2900">
                  <c:v>39060</c:v>
                </c:pt>
                <c:pt idx="2901">
                  <c:v>39061</c:v>
                </c:pt>
                <c:pt idx="2902">
                  <c:v>39062</c:v>
                </c:pt>
                <c:pt idx="2903">
                  <c:v>39063</c:v>
                </c:pt>
                <c:pt idx="2904">
                  <c:v>39064</c:v>
                </c:pt>
                <c:pt idx="2905">
                  <c:v>39065</c:v>
                </c:pt>
                <c:pt idx="2906">
                  <c:v>39066</c:v>
                </c:pt>
                <c:pt idx="2907">
                  <c:v>39067</c:v>
                </c:pt>
                <c:pt idx="2908">
                  <c:v>39068</c:v>
                </c:pt>
                <c:pt idx="2909">
                  <c:v>39069</c:v>
                </c:pt>
                <c:pt idx="2910">
                  <c:v>39070</c:v>
                </c:pt>
                <c:pt idx="2911">
                  <c:v>39071</c:v>
                </c:pt>
                <c:pt idx="2912">
                  <c:v>39072</c:v>
                </c:pt>
                <c:pt idx="2913">
                  <c:v>39073</c:v>
                </c:pt>
                <c:pt idx="2914">
                  <c:v>39074</c:v>
                </c:pt>
                <c:pt idx="2915">
                  <c:v>39075</c:v>
                </c:pt>
                <c:pt idx="2916">
                  <c:v>39076</c:v>
                </c:pt>
                <c:pt idx="2917">
                  <c:v>39077</c:v>
                </c:pt>
                <c:pt idx="2918">
                  <c:v>39078</c:v>
                </c:pt>
                <c:pt idx="2919">
                  <c:v>39079</c:v>
                </c:pt>
                <c:pt idx="2920">
                  <c:v>39080</c:v>
                </c:pt>
                <c:pt idx="2921">
                  <c:v>39081</c:v>
                </c:pt>
                <c:pt idx="2922">
                  <c:v>39082</c:v>
                </c:pt>
                <c:pt idx="2923">
                  <c:v>39083</c:v>
                </c:pt>
                <c:pt idx="2924">
                  <c:v>39084</c:v>
                </c:pt>
                <c:pt idx="2925">
                  <c:v>39085</c:v>
                </c:pt>
                <c:pt idx="2926">
                  <c:v>39086</c:v>
                </c:pt>
                <c:pt idx="2927">
                  <c:v>39087</c:v>
                </c:pt>
                <c:pt idx="2928">
                  <c:v>39088</c:v>
                </c:pt>
                <c:pt idx="2929">
                  <c:v>39089</c:v>
                </c:pt>
                <c:pt idx="2930">
                  <c:v>39090</c:v>
                </c:pt>
                <c:pt idx="2931">
                  <c:v>39091</c:v>
                </c:pt>
                <c:pt idx="2932">
                  <c:v>39092</c:v>
                </c:pt>
                <c:pt idx="2933">
                  <c:v>39093</c:v>
                </c:pt>
                <c:pt idx="2934">
                  <c:v>39094</c:v>
                </c:pt>
                <c:pt idx="2935">
                  <c:v>39095</c:v>
                </c:pt>
                <c:pt idx="2936">
                  <c:v>39096</c:v>
                </c:pt>
                <c:pt idx="2937">
                  <c:v>39097</c:v>
                </c:pt>
                <c:pt idx="2938">
                  <c:v>39098</c:v>
                </c:pt>
                <c:pt idx="2939">
                  <c:v>39099</c:v>
                </c:pt>
                <c:pt idx="2940">
                  <c:v>39100</c:v>
                </c:pt>
                <c:pt idx="2941">
                  <c:v>39101</c:v>
                </c:pt>
                <c:pt idx="2942">
                  <c:v>39102</c:v>
                </c:pt>
                <c:pt idx="2943">
                  <c:v>39103</c:v>
                </c:pt>
                <c:pt idx="2944">
                  <c:v>39104</c:v>
                </c:pt>
                <c:pt idx="2945">
                  <c:v>39105</c:v>
                </c:pt>
                <c:pt idx="2946">
                  <c:v>39106</c:v>
                </c:pt>
                <c:pt idx="2947">
                  <c:v>39107</c:v>
                </c:pt>
                <c:pt idx="2948">
                  <c:v>39108</c:v>
                </c:pt>
                <c:pt idx="2949">
                  <c:v>39109</c:v>
                </c:pt>
                <c:pt idx="2950">
                  <c:v>39110</c:v>
                </c:pt>
                <c:pt idx="2951">
                  <c:v>39111</c:v>
                </c:pt>
                <c:pt idx="2952">
                  <c:v>39112</c:v>
                </c:pt>
                <c:pt idx="2953">
                  <c:v>39113</c:v>
                </c:pt>
                <c:pt idx="2954">
                  <c:v>39114</c:v>
                </c:pt>
                <c:pt idx="2955">
                  <c:v>39115</c:v>
                </c:pt>
                <c:pt idx="2956">
                  <c:v>39116</c:v>
                </c:pt>
                <c:pt idx="2957">
                  <c:v>39117</c:v>
                </c:pt>
                <c:pt idx="2958">
                  <c:v>39118</c:v>
                </c:pt>
                <c:pt idx="2959">
                  <c:v>39119</c:v>
                </c:pt>
                <c:pt idx="2960">
                  <c:v>39120</c:v>
                </c:pt>
                <c:pt idx="2961">
                  <c:v>39121</c:v>
                </c:pt>
                <c:pt idx="2962">
                  <c:v>39122</c:v>
                </c:pt>
                <c:pt idx="2963">
                  <c:v>39123</c:v>
                </c:pt>
                <c:pt idx="2964">
                  <c:v>39124</c:v>
                </c:pt>
                <c:pt idx="2965">
                  <c:v>39125</c:v>
                </c:pt>
                <c:pt idx="2966">
                  <c:v>39126</c:v>
                </c:pt>
                <c:pt idx="2967">
                  <c:v>39127</c:v>
                </c:pt>
                <c:pt idx="2968">
                  <c:v>39128</c:v>
                </c:pt>
                <c:pt idx="2969">
                  <c:v>39129</c:v>
                </c:pt>
                <c:pt idx="2970">
                  <c:v>39130</c:v>
                </c:pt>
                <c:pt idx="2971">
                  <c:v>39131</c:v>
                </c:pt>
                <c:pt idx="2972">
                  <c:v>39132</c:v>
                </c:pt>
                <c:pt idx="2973">
                  <c:v>39133</c:v>
                </c:pt>
                <c:pt idx="2974">
                  <c:v>39134</c:v>
                </c:pt>
                <c:pt idx="2975">
                  <c:v>39135</c:v>
                </c:pt>
                <c:pt idx="2976">
                  <c:v>39136</c:v>
                </c:pt>
                <c:pt idx="2977">
                  <c:v>39137</c:v>
                </c:pt>
                <c:pt idx="2978">
                  <c:v>39138</c:v>
                </c:pt>
                <c:pt idx="2979">
                  <c:v>39139</c:v>
                </c:pt>
                <c:pt idx="2980">
                  <c:v>39140</c:v>
                </c:pt>
                <c:pt idx="2981">
                  <c:v>39141</c:v>
                </c:pt>
                <c:pt idx="2982">
                  <c:v>39142</c:v>
                </c:pt>
                <c:pt idx="2983">
                  <c:v>39143</c:v>
                </c:pt>
                <c:pt idx="2984">
                  <c:v>39144</c:v>
                </c:pt>
                <c:pt idx="2985">
                  <c:v>39145</c:v>
                </c:pt>
                <c:pt idx="2986">
                  <c:v>39146</c:v>
                </c:pt>
                <c:pt idx="2987">
                  <c:v>39147</c:v>
                </c:pt>
                <c:pt idx="2988">
                  <c:v>39148</c:v>
                </c:pt>
                <c:pt idx="2989">
                  <c:v>39149</c:v>
                </c:pt>
                <c:pt idx="2990">
                  <c:v>39150</c:v>
                </c:pt>
                <c:pt idx="2991">
                  <c:v>39151</c:v>
                </c:pt>
                <c:pt idx="2992">
                  <c:v>39152</c:v>
                </c:pt>
                <c:pt idx="2993">
                  <c:v>39153</c:v>
                </c:pt>
                <c:pt idx="2994">
                  <c:v>39154</c:v>
                </c:pt>
                <c:pt idx="2995">
                  <c:v>39155</c:v>
                </c:pt>
                <c:pt idx="2996">
                  <c:v>39156</c:v>
                </c:pt>
                <c:pt idx="2997">
                  <c:v>39157</c:v>
                </c:pt>
                <c:pt idx="2998">
                  <c:v>39158</c:v>
                </c:pt>
                <c:pt idx="2999">
                  <c:v>39159</c:v>
                </c:pt>
                <c:pt idx="3000">
                  <c:v>39160</c:v>
                </c:pt>
                <c:pt idx="3001">
                  <c:v>39161</c:v>
                </c:pt>
                <c:pt idx="3002">
                  <c:v>39162</c:v>
                </c:pt>
                <c:pt idx="3003">
                  <c:v>39163</c:v>
                </c:pt>
                <c:pt idx="3004">
                  <c:v>39164</c:v>
                </c:pt>
                <c:pt idx="3005">
                  <c:v>39165</c:v>
                </c:pt>
                <c:pt idx="3006">
                  <c:v>39166</c:v>
                </c:pt>
                <c:pt idx="3007">
                  <c:v>39167</c:v>
                </c:pt>
                <c:pt idx="3008">
                  <c:v>39168</c:v>
                </c:pt>
                <c:pt idx="3009">
                  <c:v>39169</c:v>
                </c:pt>
                <c:pt idx="3010">
                  <c:v>39170</c:v>
                </c:pt>
                <c:pt idx="3011">
                  <c:v>39171</c:v>
                </c:pt>
                <c:pt idx="3012">
                  <c:v>39172</c:v>
                </c:pt>
                <c:pt idx="3013">
                  <c:v>39173</c:v>
                </c:pt>
                <c:pt idx="3014">
                  <c:v>39174</c:v>
                </c:pt>
                <c:pt idx="3015">
                  <c:v>39175</c:v>
                </c:pt>
                <c:pt idx="3016">
                  <c:v>39176</c:v>
                </c:pt>
                <c:pt idx="3017">
                  <c:v>39177</c:v>
                </c:pt>
                <c:pt idx="3018">
                  <c:v>39178</c:v>
                </c:pt>
                <c:pt idx="3019">
                  <c:v>39179</c:v>
                </c:pt>
                <c:pt idx="3020">
                  <c:v>39180</c:v>
                </c:pt>
                <c:pt idx="3021">
                  <c:v>39181</c:v>
                </c:pt>
                <c:pt idx="3022">
                  <c:v>39182</c:v>
                </c:pt>
                <c:pt idx="3023">
                  <c:v>39183</c:v>
                </c:pt>
                <c:pt idx="3024">
                  <c:v>39184</c:v>
                </c:pt>
                <c:pt idx="3025">
                  <c:v>39185</c:v>
                </c:pt>
                <c:pt idx="3026">
                  <c:v>39186</c:v>
                </c:pt>
                <c:pt idx="3027">
                  <c:v>39187</c:v>
                </c:pt>
                <c:pt idx="3028">
                  <c:v>39188</c:v>
                </c:pt>
                <c:pt idx="3029">
                  <c:v>39189</c:v>
                </c:pt>
                <c:pt idx="3030">
                  <c:v>39190</c:v>
                </c:pt>
                <c:pt idx="3031">
                  <c:v>39191</c:v>
                </c:pt>
                <c:pt idx="3032">
                  <c:v>39192</c:v>
                </c:pt>
                <c:pt idx="3033">
                  <c:v>39193</c:v>
                </c:pt>
                <c:pt idx="3034">
                  <c:v>39194</c:v>
                </c:pt>
                <c:pt idx="3035">
                  <c:v>39195</c:v>
                </c:pt>
                <c:pt idx="3036">
                  <c:v>39196</c:v>
                </c:pt>
                <c:pt idx="3037">
                  <c:v>39197</c:v>
                </c:pt>
                <c:pt idx="3038">
                  <c:v>39198</c:v>
                </c:pt>
                <c:pt idx="3039">
                  <c:v>39199</c:v>
                </c:pt>
                <c:pt idx="3040">
                  <c:v>39200</c:v>
                </c:pt>
                <c:pt idx="3041">
                  <c:v>39201</c:v>
                </c:pt>
                <c:pt idx="3042">
                  <c:v>39202</c:v>
                </c:pt>
                <c:pt idx="3043">
                  <c:v>39203</c:v>
                </c:pt>
                <c:pt idx="3044">
                  <c:v>39204</c:v>
                </c:pt>
                <c:pt idx="3045">
                  <c:v>39205</c:v>
                </c:pt>
                <c:pt idx="3046">
                  <c:v>39206</c:v>
                </c:pt>
                <c:pt idx="3047">
                  <c:v>39207</c:v>
                </c:pt>
                <c:pt idx="3048">
                  <c:v>39208</c:v>
                </c:pt>
                <c:pt idx="3049">
                  <c:v>39209</c:v>
                </c:pt>
                <c:pt idx="3050">
                  <c:v>39210</c:v>
                </c:pt>
                <c:pt idx="3051">
                  <c:v>39211</c:v>
                </c:pt>
                <c:pt idx="3052">
                  <c:v>39212</c:v>
                </c:pt>
                <c:pt idx="3053">
                  <c:v>39213</c:v>
                </c:pt>
                <c:pt idx="3054">
                  <c:v>39214</c:v>
                </c:pt>
                <c:pt idx="3055">
                  <c:v>39215</c:v>
                </c:pt>
                <c:pt idx="3056">
                  <c:v>39216</c:v>
                </c:pt>
                <c:pt idx="3057">
                  <c:v>39217</c:v>
                </c:pt>
                <c:pt idx="3058">
                  <c:v>39218</c:v>
                </c:pt>
                <c:pt idx="3059">
                  <c:v>39219</c:v>
                </c:pt>
                <c:pt idx="3060">
                  <c:v>39220</c:v>
                </c:pt>
                <c:pt idx="3061">
                  <c:v>39221</c:v>
                </c:pt>
                <c:pt idx="3062">
                  <c:v>39222</c:v>
                </c:pt>
                <c:pt idx="3063">
                  <c:v>39223</c:v>
                </c:pt>
                <c:pt idx="3064">
                  <c:v>39224</c:v>
                </c:pt>
                <c:pt idx="3065">
                  <c:v>39225</c:v>
                </c:pt>
                <c:pt idx="3066">
                  <c:v>39226</c:v>
                </c:pt>
                <c:pt idx="3067">
                  <c:v>39227</c:v>
                </c:pt>
                <c:pt idx="3068">
                  <c:v>39228</c:v>
                </c:pt>
                <c:pt idx="3069">
                  <c:v>39229</c:v>
                </c:pt>
                <c:pt idx="3070">
                  <c:v>39230</c:v>
                </c:pt>
                <c:pt idx="3071">
                  <c:v>39231</c:v>
                </c:pt>
                <c:pt idx="3072">
                  <c:v>39232</c:v>
                </c:pt>
                <c:pt idx="3073">
                  <c:v>39233</c:v>
                </c:pt>
                <c:pt idx="3074">
                  <c:v>39234</c:v>
                </c:pt>
                <c:pt idx="3075">
                  <c:v>39235</c:v>
                </c:pt>
                <c:pt idx="3076">
                  <c:v>39236</c:v>
                </c:pt>
                <c:pt idx="3077">
                  <c:v>39237</c:v>
                </c:pt>
                <c:pt idx="3078">
                  <c:v>39238</c:v>
                </c:pt>
                <c:pt idx="3079">
                  <c:v>39239</c:v>
                </c:pt>
                <c:pt idx="3080">
                  <c:v>39240</c:v>
                </c:pt>
                <c:pt idx="3081">
                  <c:v>39241</c:v>
                </c:pt>
                <c:pt idx="3082">
                  <c:v>39242</c:v>
                </c:pt>
                <c:pt idx="3083">
                  <c:v>39243</c:v>
                </c:pt>
                <c:pt idx="3084">
                  <c:v>39244</c:v>
                </c:pt>
                <c:pt idx="3085">
                  <c:v>39245</c:v>
                </c:pt>
                <c:pt idx="3086">
                  <c:v>39246</c:v>
                </c:pt>
                <c:pt idx="3087">
                  <c:v>39247</c:v>
                </c:pt>
                <c:pt idx="3088">
                  <c:v>39248</c:v>
                </c:pt>
                <c:pt idx="3089">
                  <c:v>39249</c:v>
                </c:pt>
                <c:pt idx="3090">
                  <c:v>39250</c:v>
                </c:pt>
                <c:pt idx="3091">
                  <c:v>39251</c:v>
                </c:pt>
                <c:pt idx="3092">
                  <c:v>39252</c:v>
                </c:pt>
                <c:pt idx="3093">
                  <c:v>39253</c:v>
                </c:pt>
                <c:pt idx="3094">
                  <c:v>39254</c:v>
                </c:pt>
                <c:pt idx="3095">
                  <c:v>39255</c:v>
                </c:pt>
                <c:pt idx="3096">
                  <c:v>39256</c:v>
                </c:pt>
                <c:pt idx="3097">
                  <c:v>39257</c:v>
                </c:pt>
                <c:pt idx="3098">
                  <c:v>39258</c:v>
                </c:pt>
                <c:pt idx="3099">
                  <c:v>39259</c:v>
                </c:pt>
                <c:pt idx="3100">
                  <c:v>39260</c:v>
                </c:pt>
                <c:pt idx="3101">
                  <c:v>39261</c:v>
                </c:pt>
                <c:pt idx="3102">
                  <c:v>39262</c:v>
                </c:pt>
                <c:pt idx="3103">
                  <c:v>39263</c:v>
                </c:pt>
                <c:pt idx="3104">
                  <c:v>39264</c:v>
                </c:pt>
                <c:pt idx="3105">
                  <c:v>39265</c:v>
                </c:pt>
                <c:pt idx="3106">
                  <c:v>39266</c:v>
                </c:pt>
                <c:pt idx="3107">
                  <c:v>39267</c:v>
                </c:pt>
                <c:pt idx="3108">
                  <c:v>39268</c:v>
                </c:pt>
                <c:pt idx="3109">
                  <c:v>39269</c:v>
                </c:pt>
                <c:pt idx="3110">
                  <c:v>39270</c:v>
                </c:pt>
                <c:pt idx="3111">
                  <c:v>39271</c:v>
                </c:pt>
                <c:pt idx="3112">
                  <c:v>39272</c:v>
                </c:pt>
                <c:pt idx="3113">
                  <c:v>39273</c:v>
                </c:pt>
                <c:pt idx="3114">
                  <c:v>39274</c:v>
                </c:pt>
                <c:pt idx="3115">
                  <c:v>39275</c:v>
                </c:pt>
                <c:pt idx="3116">
                  <c:v>39276</c:v>
                </c:pt>
                <c:pt idx="3117">
                  <c:v>39277</c:v>
                </c:pt>
                <c:pt idx="3118">
                  <c:v>39278</c:v>
                </c:pt>
                <c:pt idx="3119">
                  <c:v>39279</c:v>
                </c:pt>
                <c:pt idx="3120">
                  <c:v>39280</c:v>
                </c:pt>
                <c:pt idx="3121">
                  <c:v>39281</c:v>
                </c:pt>
                <c:pt idx="3122">
                  <c:v>39282</c:v>
                </c:pt>
                <c:pt idx="3123">
                  <c:v>39283</c:v>
                </c:pt>
                <c:pt idx="3124">
                  <c:v>39284</c:v>
                </c:pt>
                <c:pt idx="3125">
                  <c:v>39285</c:v>
                </c:pt>
                <c:pt idx="3126">
                  <c:v>39286</c:v>
                </c:pt>
                <c:pt idx="3127">
                  <c:v>39287</c:v>
                </c:pt>
                <c:pt idx="3128">
                  <c:v>39288</c:v>
                </c:pt>
                <c:pt idx="3129">
                  <c:v>39289</c:v>
                </c:pt>
                <c:pt idx="3130">
                  <c:v>39290</c:v>
                </c:pt>
                <c:pt idx="3131">
                  <c:v>39291</c:v>
                </c:pt>
                <c:pt idx="3132">
                  <c:v>39292</c:v>
                </c:pt>
                <c:pt idx="3133">
                  <c:v>39293</c:v>
                </c:pt>
                <c:pt idx="3134">
                  <c:v>39294</c:v>
                </c:pt>
                <c:pt idx="3135">
                  <c:v>39295</c:v>
                </c:pt>
                <c:pt idx="3136">
                  <c:v>39296</c:v>
                </c:pt>
                <c:pt idx="3137">
                  <c:v>39297</c:v>
                </c:pt>
                <c:pt idx="3138">
                  <c:v>39298</c:v>
                </c:pt>
                <c:pt idx="3139">
                  <c:v>39299</c:v>
                </c:pt>
                <c:pt idx="3140">
                  <c:v>39300</c:v>
                </c:pt>
                <c:pt idx="3141">
                  <c:v>39301</c:v>
                </c:pt>
                <c:pt idx="3142">
                  <c:v>39302</c:v>
                </c:pt>
                <c:pt idx="3143">
                  <c:v>39303</c:v>
                </c:pt>
                <c:pt idx="3144">
                  <c:v>39304</c:v>
                </c:pt>
                <c:pt idx="3145">
                  <c:v>39305</c:v>
                </c:pt>
                <c:pt idx="3146">
                  <c:v>39306</c:v>
                </c:pt>
                <c:pt idx="3147">
                  <c:v>39307</c:v>
                </c:pt>
                <c:pt idx="3148">
                  <c:v>39308</c:v>
                </c:pt>
                <c:pt idx="3149">
                  <c:v>39309</c:v>
                </c:pt>
                <c:pt idx="3150">
                  <c:v>39310</c:v>
                </c:pt>
                <c:pt idx="3151">
                  <c:v>39311</c:v>
                </c:pt>
                <c:pt idx="3152">
                  <c:v>39312</c:v>
                </c:pt>
                <c:pt idx="3153">
                  <c:v>39313</c:v>
                </c:pt>
                <c:pt idx="3154">
                  <c:v>39314</c:v>
                </c:pt>
                <c:pt idx="3155">
                  <c:v>39315</c:v>
                </c:pt>
                <c:pt idx="3156">
                  <c:v>39316</c:v>
                </c:pt>
                <c:pt idx="3157">
                  <c:v>39317</c:v>
                </c:pt>
                <c:pt idx="3158">
                  <c:v>39318</c:v>
                </c:pt>
                <c:pt idx="3159">
                  <c:v>39319</c:v>
                </c:pt>
                <c:pt idx="3160">
                  <c:v>39320</c:v>
                </c:pt>
                <c:pt idx="3161">
                  <c:v>39321</c:v>
                </c:pt>
                <c:pt idx="3162">
                  <c:v>39322</c:v>
                </c:pt>
                <c:pt idx="3163">
                  <c:v>39323</c:v>
                </c:pt>
                <c:pt idx="3164">
                  <c:v>39324</c:v>
                </c:pt>
                <c:pt idx="3165">
                  <c:v>39325</c:v>
                </c:pt>
                <c:pt idx="3166">
                  <c:v>39326</c:v>
                </c:pt>
                <c:pt idx="3167">
                  <c:v>39327</c:v>
                </c:pt>
                <c:pt idx="3168">
                  <c:v>39328</c:v>
                </c:pt>
                <c:pt idx="3169">
                  <c:v>39329</c:v>
                </c:pt>
                <c:pt idx="3170">
                  <c:v>39330</c:v>
                </c:pt>
                <c:pt idx="3171">
                  <c:v>39331</c:v>
                </c:pt>
                <c:pt idx="3172">
                  <c:v>39332</c:v>
                </c:pt>
                <c:pt idx="3173">
                  <c:v>39333</c:v>
                </c:pt>
                <c:pt idx="3174">
                  <c:v>39334</c:v>
                </c:pt>
                <c:pt idx="3175">
                  <c:v>39335</c:v>
                </c:pt>
                <c:pt idx="3176">
                  <c:v>39336</c:v>
                </c:pt>
                <c:pt idx="3177">
                  <c:v>39337</c:v>
                </c:pt>
                <c:pt idx="3178">
                  <c:v>39338</c:v>
                </c:pt>
                <c:pt idx="3179">
                  <c:v>39339</c:v>
                </c:pt>
                <c:pt idx="3180">
                  <c:v>39340</c:v>
                </c:pt>
                <c:pt idx="3181">
                  <c:v>39341</c:v>
                </c:pt>
                <c:pt idx="3182">
                  <c:v>39342</c:v>
                </c:pt>
                <c:pt idx="3183">
                  <c:v>39343</c:v>
                </c:pt>
                <c:pt idx="3184">
                  <c:v>39344</c:v>
                </c:pt>
                <c:pt idx="3185">
                  <c:v>39345</c:v>
                </c:pt>
                <c:pt idx="3186">
                  <c:v>39346</c:v>
                </c:pt>
                <c:pt idx="3187">
                  <c:v>39347</c:v>
                </c:pt>
                <c:pt idx="3188">
                  <c:v>39348</c:v>
                </c:pt>
                <c:pt idx="3189">
                  <c:v>39349</c:v>
                </c:pt>
                <c:pt idx="3190">
                  <c:v>39350</c:v>
                </c:pt>
                <c:pt idx="3191">
                  <c:v>39351</c:v>
                </c:pt>
                <c:pt idx="3192">
                  <c:v>39352</c:v>
                </c:pt>
                <c:pt idx="3193">
                  <c:v>39353</c:v>
                </c:pt>
                <c:pt idx="3194">
                  <c:v>39354</c:v>
                </c:pt>
                <c:pt idx="3195">
                  <c:v>39355</c:v>
                </c:pt>
                <c:pt idx="3196">
                  <c:v>39356</c:v>
                </c:pt>
                <c:pt idx="3197">
                  <c:v>39357</c:v>
                </c:pt>
                <c:pt idx="3198">
                  <c:v>39358</c:v>
                </c:pt>
                <c:pt idx="3199">
                  <c:v>39359</c:v>
                </c:pt>
                <c:pt idx="3200">
                  <c:v>39360</c:v>
                </c:pt>
                <c:pt idx="3201">
                  <c:v>39361</c:v>
                </c:pt>
                <c:pt idx="3202">
                  <c:v>39362</c:v>
                </c:pt>
                <c:pt idx="3203">
                  <c:v>39363</c:v>
                </c:pt>
                <c:pt idx="3204">
                  <c:v>39364</c:v>
                </c:pt>
                <c:pt idx="3205">
                  <c:v>39365</c:v>
                </c:pt>
                <c:pt idx="3206">
                  <c:v>39366</c:v>
                </c:pt>
                <c:pt idx="3207">
                  <c:v>39367</c:v>
                </c:pt>
                <c:pt idx="3208">
                  <c:v>39368</c:v>
                </c:pt>
                <c:pt idx="3209">
                  <c:v>39369</c:v>
                </c:pt>
                <c:pt idx="3210">
                  <c:v>39370</c:v>
                </c:pt>
                <c:pt idx="3211">
                  <c:v>39371</c:v>
                </c:pt>
                <c:pt idx="3212">
                  <c:v>39372</c:v>
                </c:pt>
                <c:pt idx="3213">
                  <c:v>39373</c:v>
                </c:pt>
                <c:pt idx="3214">
                  <c:v>39374</c:v>
                </c:pt>
                <c:pt idx="3215">
                  <c:v>39375</c:v>
                </c:pt>
                <c:pt idx="3216">
                  <c:v>39376</c:v>
                </c:pt>
                <c:pt idx="3217">
                  <c:v>39377</c:v>
                </c:pt>
                <c:pt idx="3218">
                  <c:v>39378</c:v>
                </c:pt>
                <c:pt idx="3219">
                  <c:v>39379</c:v>
                </c:pt>
                <c:pt idx="3220">
                  <c:v>39380</c:v>
                </c:pt>
                <c:pt idx="3221">
                  <c:v>39381</c:v>
                </c:pt>
                <c:pt idx="3222">
                  <c:v>39382</c:v>
                </c:pt>
                <c:pt idx="3223">
                  <c:v>39383</c:v>
                </c:pt>
                <c:pt idx="3224">
                  <c:v>39384</c:v>
                </c:pt>
                <c:pt idx="3225">
                  <c:v>39385</c:v>
                </c:pt>
                <c:pt idx="3226">
                  <c:v>39386</c:v>
                </c:pt>
                <c:pt idx="3227">
                  <c:v>39387</c:v>
                </c:pt>
                <c:pt idx="3228">
                  <c:v>39388</c:v>
                </c:pt>
                <c:pt idx="3229">
                  <c:v>39389</c:v>
                </c:pt>
                <c:pt idx="3230">
                  <c:v>39390</c:v>
                </c:pt>
                <c:pt idx="3231">
                  <c:v>39391</c:v>
                </c:pt>
                <c:pt idx="3232">
                  <c:v>39392</c:v>
                </c:pt>
                <c:pt idx="3233">
                  <c:v>39393</c:v>
                </c:pt>
                <c:pt idx="3234">
                  <c:v>39394</c:v>
                </c:pt>
                <c:pt idx="3235">
                  <c:v>39395</c:v>
                </c:pt>
                <c:pt idx="3236">
                  <c:v>39396</c:v>
                </c:pt>
                <c:pt idx="3237">
                  <c:v>39397</c:v>
                </c:pt>
                <c:pt idx="3238">
                  <c:v>39398</c:v>
                </c:pt>
                <c:pt idx="3239">
                  <c:v>39399</c:v>
                </c:pt>
                <c:pt idx="3240">
                  <c:v>39400</c:v>
                </c:pt>
                <c:pt idx="3241">
                  <c:v>39401</c:v>
                </c:pt>
                <c:pt idx="3242">
                  <c:v>39402</c:v>
                </c:pt>
                <c:pt idx="3243">
                  <c:v>39403</c:v>
                </c:pt>
                <c:pt idx="3244">
                  <c:v>39404</c:v>
                </c:pt>
                <c:pt idx="3245">
                  <c:v>39405</c:v>
                </c:pt>
                <c:pt idx="3246">
                  <c:v>39406</c:v>
                </c:pt>
                <c:pt idx="3247">
                  <c:v>39407</c:v>
                </c:pt>
                <c:pt idx="3248">
                  <c:v>39408</c:v>
                </c:pt>
                <c:pt idx="3249">
                  <c:v>39409</c:v>
                </c:pt>
                <c:pt idx="3250">
                  <c:v>39410</c:v>
                </c:pt>
                <c:pt idx="3251">
                  <c:v>39411</c:v>
                </c:pt>
                <c:pt idx="3252">
                  <c:v>39412</c:v>
                </c:pt>
                <c:pt idx="3253">
                  <c:v>39413</c:v>
                </c:pt>
                <c:pt idx="3254">
                  <c:v>39414</c:v>
                </c:pt>
                <c:pt idx="3255">
                  <c:v>39415</c:v>
                </c:pt>
                <c:pt idx="3256">
                  <c:v>39416</c:v>
                </c:pt>
                <c:pt idx="3257">
                  <c:v>39417</c:v>
                </c:pt>
                <c:pt idx="3258">
                  <c:v>39418</c:v>
                </c:pt>
                <c:pt idx="3259">
                  <c:v>39419</c:v>
                </c:pt>
                <c:pt idx="3260">
                  <c:v>39420</c:v>
                </c:pt>
                <c:pt idx="3261">
                  <c:v>39421</c:v>
                </c:pt>
                <c:pt idx="3262">
                  <c:v>39422</c:v>
                </c:pt>
                <c:pt idx="3263">
                  <c:v>39423</c:v>
                </c:pt>
                <c:pt idx="3264">
                  <c:v>39424</c:v>
                </c:pt>
                <c:pt idx="3265">
                  <c:v>39425</c:v>
                </c:pt>
                <c:pt idx="3266">
                  <c:v>39426</c:v>
                </c:pt>
                <c:pt idx="3267">
                  <c:v>39427</c:v>
                </c:pt>
                <c:pt idx="3268">
                  <c:v>39428</c:v>
                </c:pt>
                <c:pt idx="3269">
                  <c:v>39429</c:v>
                </c:pt>
                <c:pt idx="3270">
                  <c:v>39430</c:v>
                </c:pt>
                <c:pt idx="3271">
                  <c:v>39431</c:v>
                </c:pt>
                <c:pt idx="3272">
                  <c:v>39432</c:v>
                </c:pt>
                <c:pt idx="3273">
                  <c:v>39433</c:v>
                </c:pt>
                <c:pt idx="3274">
                  <c:v>39434</c:v>
                </c:pt>
                <c:pt idx="3275">
                  <c:v>39435</c:v>
                </c:pt>
                <c:pt idx="3276">
                  <c:v>39436</c:v>
                </c:pt>
                <c:pt idx="3277">
                  <c:v>39437</c:v>
                </c:pt>
                <c:pt idx="3278">
                  <c:v>39438</c:v>
                </c:pt>
                <c:pt idx="3279">
                  <c:v>39439</c:v>
                </c:pt>
                <c:pt idx="3280">
                  <c:v>39440</c:v>
                </c:pt>
                <c:pt idx="3281">
                  <c:v>39441</c:v>
                </c:pt>
                <c:pt idx="3282">
                  <c:v>39442</c:v>
                </c:pt>
                <c:pt idx="3283">
                  <c:v>39443</c:v>
                </c:pt>
                <c:pt idx="3284">
                  <c:v>39444</c:v>
                </c:pt>
                <c:pt idx="3285">
                  <c:v>39445</c:v>
                </c:pt>
                <c:pt idx="3286">
                  <c:v>39446</c:v>
                </c:pt>
                <c:pt idx="3287">
                  <c:v>39447</c:v>
                </c:pt>
                <c:pt idx="3288">
                  <c:v>39448</c:v>
                </c:pt>
                <c:pt idx="3289">
                  <c:v>39449</c:v>
                </c:pt>
                <c:pt idx="3290">
                  <c:v>39450</c:v>
                </c:pt>
                <c:pt idx="3291">
                  <c:v>39451</c:v>
                </c:pt>
                <c:pt idx="3292">
                  <c:v>39452</c:v>
                </c:pt>
                <c:pt idx="3293">
                  <c:v>39453</c:v>
                </c:pt>
                <c:pt idx="3294">
                  <c:v>39454</c:v>
                </c:pt>
                <c:pt idx="3295">
                  <c:v>39455</c:v>
                </c:pt>
                <c:pt idx="3296">
                  <c:v>39456</c:v>
                </c:pt>
                <c:pt idx="3297">
                  <c:v>39457</c:v>
                </c:pt>
                <c:pt idx="3298">
                  <c:v>39458</c:v>
                </c:pt>
                <c:pt idx="3299">
                  <c:v>39459</c:v>
                </c:pt>
                <c:pt idx="3300">
                  <c:v>39460</c:v>
                </c:pt>
                <c:pt idx="3301">
                  <c:v>39461</c:v>
                </c:pt>
                <c:pt idx="3302">
                  <c:v>39462</c:v>
                </c:pt>
                <c:pt idx="3303">
                  <c:v>39463</c:v>
                </c:pt>
                <c:pt idx="3304">
                  <c:v>39464</c:v>
                </c:pt>
                <c:pt idx="3305">
                  <c:v>39465</c:v>
                </c:pt>
                <c:pt idx="3306">
                  <c:v>39466</c:v>
                </c:pt>
                <c:pt idx="3307">
                  <c:v>39467</c:v>
                </c:pt>
                <c:pt idx="3308">
                  <c:v>39468</c:v>
                </c:pt>
                <c:pt idx="3309">
                  <c:v>39469</c:v>
                </c:pt>
                <c:pt idx="3310">
                  <c:v>39470</c:v>
                </c:pt>
                <c:pt idx="3311">
                  <c:v>39471</c:v>
                </c:pt>
                <c:pt idx="3312">
                  <c:v>39472</c:v>
                </c:pt>
                <c:pt idx="3313">
                  <c:v>39473</c:v>
                </c:pt>
                <c:pt idx="3314">
                  <c:v>39474</c:v>
                </c:pt>
                <c:pt idx="3315">
                  <c:v>39475</c:v>
                </c:pt>
                <c:pt idx="3316">
                  <c:v>39476</c:v>
                </c:pt>
                <c:pt idx="3317">
                  <c:v>39477</c:v>
                </c:pt>
                <c:pt idx="3318">
                  <c:v>39478</c:v>
                </c:pt>
                <c:pt idx="3319">
                  <c:v>39479</c:v>
                </c:pt>
                <c:pt idx="3320">
                  <c:v>39480</c:v>
                </c:pt>
                <c:pt idx="3321">
                  <c:v>39481</c:v>
                </c:pt>
                <c:pt idx="3322">
                  <c:v>39482</c:v>
                </c:pt>
                <c:pt idx="3323">
                  <c:v>39483</c:v>
                </c:pt>
                <c:pt idx="3324">
                  <c:v>39484</c:v>
                </c:pt>
                <c:pt idx="3325">
                  <c:v>39485</c:v>
                </c:pt>
                <c:pt idx="3326">
                  <c:v>39486</c:v>
                </c:pt>
                <c:pt idx="3327">
                  <c:v>39487</c:v>
                </c:pt>
                <c:pt idx="3328">
                  <c:v>39488</c:v>
                </c:pt>
                <c:pt idx="3329">
                  <c:v>39489</c:v>
                </c:pt>
                <c:pt idx="3330">
                  <c:v>39490</c:v>
                </c:pt>
                <c:pt idx="3331">
                  <c:v>39491</c:v>
                </c:pt>
                <c:pt idx="3332">
                  <c:v>39492</c:v>
                </c:pt>
                <c:pt idx="3333">
                  <c:v>39493</c:v>
                </c:pt>
                <c:pt idx="3334">
                  <c:v>39494</c:v>
                </c:pt>
                <c:pt idx="3335">
                  <c:v>39495</c:v>
                </c:pt>
                <c:pt idx="3336">
                  <c:v>39496</c:v>
                </c:pt>
                <c:pt idx="3337">
                  <c:v>39497</c:v>
                </c:pt>
                <c:pt idx="3338">
                  <c:v>39498</c:v>
                </c:pt>
                <c:pt idx="3339">
                  <c:v>39499</c:v>
                </c:pt>
                <c:pt idx="3340">
                  <c:v>39500</c:v>
                </c:pt>
                <c:pt idx="3341">
                  <c:v>39501</c:v>
                </c:pt>
                <c:pt idx="3342">
                  <c:v>39502</c:v>
                </c:pt>
                <c:pt idx="3343">
                  <c:v>39503</c:v>
                </c:pt>
                <c:pt idx="3344">
                  <c:v>39504</c:v>
                </c:pt>
                <c:pt idx="3345">
                  <c:v>39505</c:v>
                </c:pt>
                <c:pt idx="3346">
                  <c:v>39506</c:v>
                </c:pt>
                <c:pt idx="3347">
                  <c:v>39507</c:v>
                </c:pt>
                <c:pt idx="3348">
                  <c:v>39508</c:v>
                </c:pt>
                <c:pt idx="3349">
                  <c:v>39509</c:v>
                </c:pt>
                <c:pt idx="3350">
                  <c:v>39510</c:v>
                </c:pt>
                <c:pt idx="3351">
                  <c:v>39511</c:v>
                </c:pt>
                <c:pt idx="3352">
                  <c:v>39512</c:v>
                </c:pt>
                <c:pt idx="3353">
                  <c:v>39513</c:v>
                </c:pt>
                <c:pt idx="3354">
                  <c:v>39514</c:v>
                </c:pt>
                <c:pt idx="3355">
                  <c:v>39515</c:v>
                </c:pt>
                <c:pt idx="3356">
                  <c:v>39516</c:v>
                </c:pt>
                <c:pt idx="3357">
                  <c:v>39517</c:v>
                </c:pt>
                <c:pt idx="3358">
                  <c:v>39518</c:v>
                </c:pt>
                <c:pt idx="3359">
                  <c:v>39519</c:v>
                </c:pt>
                <c:pt idx="3360">
                  <c:v>39520</c:v>
                </c:pt>
                <c:pt idx="3361">
                  <c:v>39521</c:v>
                </c:pt>
                <c:pt idx="3362">
                  <c:v>39522</c:v>
                </c:pt>
                <c:pt idx="3363">
                  <c:v>39523</c:v>
                </c:pt>
                <c:pt idx="3364">
                  <c:v>39524</c:v>
                </c:pt>
                <c:pt idx="3365">
                  <c:v>39525</c:v>
                </c:pt>
                <c:pt idx="3366">
                  <c:v>39526</c:v>
                </c:pt>
                <c:pt idx="3367">
                  <c:v>39527</c:v>
                </c:pt>
                <c:pt idx="3368">
                  <c:v>39528</c:v>
                </c:pt>
                <c:pt idx="3369">
                  <c:v>39529</c:v>
                </c:pt>
                <c:pt idx="3370">
                  <c:v>39530</c:v>
                </c:pt>
                <c:pt idx="3371">
                  <c:v>39531</c:v>
                </c:pt>
                <c:pt idx="3372">
                  <c:v>39532</c:v>
                </c:pt>
                <c:pt idx="3373">
                  <c:v>39533</c:v>
                </c:pt>
                <c:pt idx="3374">
                  <c:v>39534</c:v>
                </c:pt>
                <c:pt idx="3375">
                  <c:v>39535</c:v>
                </c:pt>
                <c:pt idx="3376">
                  <c:v>39536</c:v>
                </c:pt>
                <c:pt idx="3377">
                  <c:v>39537</c:v>
                </c:pt>
                <c:pt idx="3378">
                  <c:v>39538</c:v>
                </c:pt>
                <c:pt idx="3379">
                  <c:v>39539</c:v>
                </c:pt>
                <c:pt idx="3380">
                  <c:v>39540</c:v>
                </c:pt>
                <c:pt idx="3381">
                  <c:v>39541</c:v>
                </c:pt>
                <c:pt idx="3382">
                  <c:v>39542</c:v>
                </c:pt>
                <c:pt idx="3383">
                  <c:v>39543</c:v>
                </c:pt>
                <c:pt idx="3384">
                  <c:v>39544</c:v>
                </c:pt>
                <c:pt idx="3385">
                  <c:v>39545</c:v>
                </c:pt>
                <c:pt idx="3386">
                  <c:v>39546</c:v>
                </c:pt>
                <c:pt idx="3387">
                  <c:v>39547</c:v>
                </c:pt>
                <c:pt idx="3388">
                  <c:v>39548</c:v>
                </c:pt>
                <c:pt idx="3389">
                  <c:v>39549</c:v>
                </c:pt>
                <c:pt idx="3390">
                  <c:v>39550</c:v>
                </c:pt>
                <c:pt idx="3391">
                  <c:v>39551</c:v>
                </c:pt>
                <c:pt idx="3392">
                  <c:v>39552</c:v>
                </c:pt>
                <c:pt idx="3393">
                  <c:v>39553</c:v>
                </c:pt>
                <c:pt idx="3394">
                  <c:v>39554</c:v>
                </c:pt>
                <c:pt idx="3395">
                  <c:v>39555</c:v>
                </c:pt>
                <c:pt idx="3396">
                  <c:v>39556</c:v>
                </c:pt>
                <c:pt idx="3397">
                  <c:v>39557</c:v>
                </c:pt>
                <c:pt idx="3398">
                  <c:v>39558</c:v>
                </c:pt>
                <c:pt idx="3399">
                  <c:v>39559</c:v>
                </c:pt>
                <c:pt idx="3400">
                  <c:v>39560</c:v>
                </c:pt>
                <c:pt idx="3401">
                  <c:v>39561</c:v>
                </c:pt>
                <c:pt idx="3402">
                  <c:v>39562</c:v>
                </c:pt>
                <c:pt idx="3403">
                  <c:v>39563</c:v>
                </c:pt>
                <c:pt idx="3404">
                  <c:v>39564</c:v>
                </c:pt>
                <c:pt idx="3405">
                  <c:v>39565</c:v>
                </c:pt>
                <c:pt idx="3406">
                  <c:v>39566</c:v>
                </c:pt>
                <c:pt idx="3407">
                  <c:v>39567</c:v>
                </c:pt>
                <c:pt idx="3408">
                  <c:v>39568</c:v>
                </c:pt>
                <c:pt idx="3409">
                  <c:v>39569</c:v>
                </c:pt>
                <c:pt idx="3410">
                  <c:v>39570</c:v>
                </c:pt>
                <c:pt idx="3411">
                  <c:v>39571</c:v>
                </c:pt>
                <c:pt idx="3412">
                  <c:v>39572</c:v>
                </c:pt>
                <c:pt idx="3413">
                  <c:v>39573</c:v>
                </c:pt>
                <c:pt idx="3414">
                  <c:v>39574</c:v>
                </c:pt>
                <c:pt idx="3415">
                  <c:v>39575</c:v>
                </c:pt>
                <c:pt idx="3416">
                  <c:v>39576</c:v>
                </c:pt>
                <c:pt idx="3417">
                  <c:v>39577</c:v>
                </c:pt>
                <c:pt idx="3418">
                  <c:v>39578</c:v>
                </c:pt>
                <c:pt idx="3419">
                  <c:v>39579</c:v>
                </c:pt>
                <c:pt idx="3420">
                  <c:v>39580</c:v>
                </c:pt>
                <c:pt idx="3421">
                  <c:v>39581</c:v>
                </c:pt>
                <c:pt idx="3422">
                  <c:v>39582</c:v>
                </c:pt>
                <c:pt idx="3423">
                  <c:v>39583</c:v>
                </c:pt>
                <c:pt idx="3424">
                  <c:v>39584</c:v>
                </c:pt>
                <c:pt idx="3425">
                  <c:v>39585</c:v>
                </c:pt>
                <c:pt idx="3426">
                  <c:v>39586</c:v>
                </c:pt>
                <c:pt idx="3427">
                  <c:v>39587</c:v>
                </c:pt>
                <c:pt idx="3428">
                  <c:v>39588</c:v>
                </c:pt>
                <c:pt idx="3429">
                  <c:v>39589</c:v>
                </c:pt>
                <c:pt idx="3430">
                  <c:v>39590</c:v>
                </c:pt>
                <c:pt idx="3431">
                  <c:v>39591</c:v>
                </c:pt>
                <c:pt idx="3432">
                  <c:v>39592</c:v>
                </c:pt>
                <c:pt idx="3433">
                  <c:v>39593</c:v>
                </c:pt>
                <c:pt idx="3434">
                  <c:v>39594</c:v>
                </c:pt>
                <c:pt idx="3435">
                  <c:v>39595</c:v>
                </c:pt>
                <c:pt idx="3436">
                  <c:v>39596</c:v>
                </c:pt>
                <c:pt idx="3437">
                  <c:v>39597</c:v>
                </c:pt>
                <c:pt idx="3438">
                  <c:v>39598</c:v>
                </c:pt>
                <c:pt idx="3439">
                  <c:v>39599</c:v>
                </c:pt>
                <c:pt idx="3440">
                  <c:v>39600</c:v>
                </c:pt>
                <c:pt idx="3441">
                  <c:v>39601</c:v>
                </c:pt>
                <c:pt idx="3442">
                  <c:v>39602</c:v>
                </c:pt>
                <c:pt idx="3443">
                  <c:v>39603</c:v>
                </c:pt>
                <c:pt idx="3444">
                  <c:v>39604</c:v>
                </c:pt>
                <c:pt idx="3445">
                  <c:v>39605</c:v>
                </c:pt>
                <c:pt idx="3446">
                  <c:v>39606</c:v>
                </c:pt>
                <c:pt idx="3447">
                  <c:v>39607</c:v>
                </c:pt>
                <c:pt idx="3448">
                  <c:v>39608</c:v>
                </c:pt>
                <c:pt idx="3449">
                  <c:v>39609</c:v>
                </c:pt>
                <c:pt idx="3450">
                  <c:v>39610</c:v>
                </c:pt>
                <c:pt idx="3451">
                  <c:v>39611</c:v>
                </c:pt>
                <c:pt idx="3452">
                  <c:v>39612</c:v>
                </c:pt>
                <c:pt idx="3453">
                  <c:v>39613</c:v>
                </c:pt>
                <c:pt idx="3454">
                  <c:v>39614</c:v>
                </c:pt>
                <c:pt idx="3455">
                  <c:v>39615</c:v>
                </c:pt>
                <c:pt idx="3456">
                  <c:v>39616</c:v>
                </c:pt>
                <c:pt idx="3457">
                  <c:v>39617</c:v>
                </c:pt>
                <c:pt idx="3458">
                  <c:v>39618</c:v>
                </c:pt>
                <c:pt idx="3459">
                  <c:v>39619</c:v>
                </c:pt>
                <c:pt idx="3460">
                  <c:v>39620</c:v>
                </c:pt>
                <c:pt idx="3461">
                  <c:v>39621</c:v>
                </c:pt>
                <c:pt idx="3462">
                  <c:v>39622</c:v>
                </c:pt>
                <c:pt idx="3463">
                  <c:v>39623</c:v>
                </c:pt>
                <c:pt idx="3464">
                  <c:v>39624</c:v>
                </c:pt>
                <c:pt idx="3465">
                  <c:v>39625</c:v>
                </c:pt>
                <c:pt idx="3466">
                  <c:v>39626</c:v>
                </c:pt>
                <c:pt idx="3467">
                  <c:v>39627</c:v>
                </c:pt>
                <c:pt idx="3468">
                  <c:v>39628</c:v>
                </c:pt>
                <c:pt idx="3469">
                  <c:v>39629</c:v>
                </c:pt>
                <c:pt idx="3470">
                  <c:v>39630</c:v>
                </c:pt>
                <c:pt idx="3471">
                  <c:v>39631</c:v>
                </c:pt>
                <c:pt idx="3472">
                  <c:v>39632</c:v>
                </c:pt>
                <c:pt idx="3473">
                  <c:v>39633</c:v>
                </c:pt>
                <c:pt idx="3474">
                  <c:v>39634</c:v>
                </c:pt>
                <c:pt idx="3475">
                  <c:v>39635</c:v>
                </c:pt>
                <c:pt idx="3476">
                  <c:v>39636</c:v>
                </c:pt>
                <c:pt idx="3477">
                  <c:v>39637</c:v>
                </c:pt>
                <c:pt idx="3478">
                  <c:v>39638</c:v>
                </c:pt>
                <c:pt idx="3479">
                  <c:v>39639</c:v>
                </c:pt>
                <c:pt idx="3480">
                  <c:v>39640</c:v>
                </c:pt>
                <c:pt idx="3481">
                  <c:v>39641</c:v>
                </c:pt>
                <c:pt idx="3482">
                  <c:v>39642</c:v>
                </c:pt>
                <c:pt idx="3483">
                  <c:v>39643</c:v>
                </c:pt>
                <c:pt idx="3484">
                  <c:v>39644</c:v>
                </c:pt>
                <c:pt idx="3485">
                  <c:v>39645</c:v>
                </c:pt>
                <c:pt idx="3486">
                  <c:v>39646</c:v>
                </c:pt>
                <c:pt idx="3487">
                  <c:v>39647</c:v>
                </c:pt>
                <c:pt idx="3488">
                  <c:v>39648</c:v>
                </c:pt>
                <c:pt idx="3489">
                  <c:v>39649</c:v>
                </c:pt>
                <c:pt idx="3490">
                  <c:v>39650</c:v>
                </c:pt>
                <c:pt idx="3491">
                  <c:v>39651</c:v>
                </c:pt>
                <c:pt idx="3492">
                  <c:v>39652</c:v>
                </c:pt>
                <c:pt idx="3493">
                  <c:v>39653</c:v>
                </c:pt>
                <c:pt idx="3494">
                  <c:v>39654</c:v>
                </c:pt>
                <c:pt idx="3495">
                  <c:v>39655</c:v>
                </c:pt>
                <c:pt idx="3496">
                  <c:v>39656</c:v>
                </c:pt>
                <c:pt idx="3497">
                  <c:v>39657</c:v>
                </c:pt>
                <c:pt idx="3498">
                  <c:v>39658</c:v>
                </c:pt>
                <c:pt idx="3499">
                  <c:v>39659</c:v>
                </c:pt>
                <c:pt idx="3500">
                  <c:v>39660</c:v>
                </c:pt>
                <c:pt idx="3501">
                  <c:v>39661</c:v>
                </c:pt>
                <c:pt idx="3502">
                  <c:v>39662</c:v>
                </c:pt>
                <c:pt idx="3503">
                  <c:v>39663</c:v>
                </c:pt>
                <c:pt idx="3504">
                  <c:v>39664</c:v>
                </c:pt>
                <c:pt idx="3505">
                  <c:v>39665</c:v>
                </c:pt>
                <c:pt idx="3506">
                  <c:v>39666</c:v>
                </c:pt>
                <c:pt idx="3507">
                  <c:v>39667</c:v>
                </c:pt>
                <c:pt idx="3508">
                  <c:v>39668</c:v>
                </c:pt>
                <c:pt idx="3509">
                  <c:v>39669</c:v>
                </c:pt>
                <c:pt idx="3510">
                  <c:v>39670</c:v>
                </c:pt>
                <c:pt idx="3511">
                  <c:v>39671</c:v>
                </c:pt>
                <c:pt idx="3512">
                  <c:v>39672</c:v>
                </c:pt>
                <c:pt idx="3513">
                  <c:v>39673</c:v>
                </c:pt>
                <c:pt idx="3514">
                  <c:v>39674</c:v>
                </c:pt>
                <c:pt idx="3515">
                  <c:v>39675</c:v>
                </c:pt>
                <c:pt idx="3516">
                  <c:v>39676</c:v>
                </c:pt>
                <c:pt idx="3517">
                  <c:v>39677</c:v>
                </c:pt>
                <c:pt idx="3518">
                  <c:v>39678</c:v>
                </c:pt>
                <c:pt idx="3519">
                  <c:v>39679</c:v>
                </c:pt>
                <c:pt idx="3520">
                  <c:v>39680</c:v>
                </c:pt>
                <c:pt idx="3521">
                  <c:v>39681</c:v>
                </c:pt>
                <c:pt idx="3522">
                  <c:v>39682</c:v>
                </c:pt>
                <c:pt idx="3523">
                  <c:v>39683</c:v>
                </c:pt>
                <c:pt idx="3524">
                  <c:v>39684</c:v>
                </c:pt>
                <c:pt idx="3525">
                  <c:v>39685</c:v>
                </c:pt>
                <c:pt idx="3526">
                  <c:v>39686</c:v>
                </c:pt>
                <c:pt idx="3527">
                  <c:v>39687</c:v>
                </c:pt>
                <c:pt idx="3528">
                  <c:v>39688</c:v>
                </c:pt>
                <c:pt idx="3529">
                  <c:v>39689</c:v>
                </c:pt>
                <c:pt idx="3530">
                  <c:v>39690</c:v>
                </c:pt>
                <c:pt idx="3531">
                  <c:v>39691</c:v>
                </c:pt>
                <c:pt idx="3532">
                  <c:v>39692</c:v>
                </c:pt>
                <c:pt idx="3533">
                  <c:v>39693</c:v>
                </c:pt>
                <c:pt idx="3534">
                  <c:v>39694</c:v>
                </c:pt>
                <c:pt idx="3535">
                  <c:v>39695</c:v>
                </c:pt>
                <c:pt idx="3536">
                  <c:v>39696</c:v>
                </c:pt>
                <c:pt idx="3537">
                  <c:v>39697</c:v>
                </c:pt>
                <c:pt idx="3538">
                  <c:v>39698</c:v>
                </c:pt>
                <c:pt idx="3539">
                  <c:v>39699</c:v>
                </c:pt>
                <c:pt idx="3540">
                  <c:v>39700</c:v>
                </c:pt>
                <c:pt idx="3541">
                  <c:v>39701</c:v>
                </c:pt>
                <c:pt idx="3542">
                  <c:v>39702</c:v>
                </c:pt>
                <c:pt idx="3543">
                  <c:v>39703</c:v>
                </c:pt>
                <c:pt idx="3544">
                  <c:v>39704</c:v>
                </c:pt>
                <c:pt idx="3545">
                  <c:v>39705</c:v>
                </c:pt>
                <c:pt idx="3546">
                  <c:v>39706</c:v>
                </c:pt>
                <c:pt idx="3547">
                  <c:v>39707</c:v>
                </c:pt>
                <c:pt idx="3548">
                  <c:v>39708</c:v>
                </c:pt>
                <c:pt idx="3549">
                  <c:v>39709</c:v>
                </c:pt>
                <c:pt idx="3550">
                  <c:v>39710</c:v>
                </c:pt>
                <c:pt idx="3551">
                  <c:v>39711</c:v>
                </c:pt>
                <c:pt idx="3552">
                  <c:v>39712</c:v>
                </c:pt>
                <c:pt idx="3553">
                  <c:v>39713</c:v>
                </c:pt>
                <c:pt idx="3554">
                  <c:v>39714</c:v>
                </c:pt>
                <c:pt idx="3555">
                  <c:v>39715</c:v>
                </c:pt>
                <c:pt idx="3556">
                  <c:v>39716</c:v>
                </c:pt>
                <c:pt idx="3557">
                  <c:v>39717</c:v>
                </c:pt>
                <c:pt idx="3558">
                  <c:v>39718</c:v>
                </c:pt>
                <c:pt idx="3559">
                  <c:v>39719</c:v>
                </c:pt>
                <c:pt idx="3560">
                  <c:v>39720</c:v>
                </c:pt>
                <c:pt idx="3561">
                  <c:v>39721</c:v>
                </c:pt>
                <c:pt idx="3562">
                  <c:v>39722</c:v>
                </c:pt>
                <c:pt idx="3563">
                  <c:v>39723</c:v>
                </c:pt>
                <c:pt idx="3564">
                  <c:v>39724</c:v>
                </c:pt>
                <c:pt idx="3565">
                  <c:v>39725</c:v>
                </c:pt>
                <c:pt idx="3566">
                  <c:v>39726</c:v>
                </c:pt>
                <c:pt idx="3567">
                  <c:v>39727</c:v>
                </c:pt>
                <c:pt idx="3568">
                  <c:v>39728</c:v>
                </c:pt>
                <c:pt idx="3569">
                  <c:v>39729</c:v>
                </c:pt>
                <c:pt idx="3570">
                  <c:v>39730</c:v>
                </c:pt>
                <c:pt idx="3571">
                  <c:v>39731</c:v>
                </c:pt>
                <c:pt idx="3572">
                  <c:v>39732</c:v>
                </c:pt>
                <c:pt idx="3573">
                  <c:v>39733</c:v>
                </c:pt>
                <c:pt idx="3574">
                  <c:v>39734</c:v>
                </c:pt>
                <c:pt idx="3575">
                  <c:v>39735</c:v>
                </c:pt>
                <c:pt idx="3576">
                  <c:v>39736</c:v>
                </c:pt>
                <c:pt idx="3577">
                  <c:v>39737</c:v>
                </c:pt>
                <c:pt idx="3578">
                  <c:v>39738</c:v>
                </c:pt>
                <c:pt idx="3579">
                  <c:v>39739</c:v>
                </c:pt>
                <c:pt idx="3580">
                  <c:v>39740</c:v>
                </c:pt>
                <c:pt idx="3581">
                  <c:v>39741</c:v>
                </c:pt>
                <c:pt idx="3582">
                  <c:v>39742</c:v>
                </c:pt>
                <c:pt idx="3583">
                  <c:v>39743</c:v>
                </c:pt>
                <c:pt idx="3584">
                  <c:v>39744</c:v>
                </c:pt>
                <c:pt idx="3585">
                  <c:v>39745</c:v>
                </c:pt>
                <c:pt idx="3586">
                  <c:v>39746</c:v>
                </c:pt>
                <c:pt idx="3587">
                  <c:v>39747</c:v>
                </c:pt>
                <c:pt idx="3588">
                  <c:v>39748</c:v>
                </c:pt>
                <c:pt idx="3589">
                  <c:v>39749</c:v>
                </c:pt>
                <c:pt idx="3590">
                  <c:v>39750</c:v>
                </c:pt>
                <c:pt idx="3591">
                  <c:v>39751</c:v>
                </c:pt>
                <c:pt idx="3592">
                  <c:v>39752</c:v>
                </c:pt>
                <c:pt idx="3593">
                  <c:v>39753</c:v>
                </c:pt>
                <c:pt idx="3594">
                  <c:v>39754</c:v>
                </c:pt>
                <c:pt idx="3595">
                  <c:v>39755</c:v>
                </c:pt>
                <c:pt idx="3596">
                  <c:v>39756</c:v>
                </c:pt>
                <c:pt idx="3597">
                  <c:v>39757</c:v>
                </c:pt>
                <c:pt idx="3598">
                  <c:v>39758</c:v>
                </c:pt>
                <c:pt idx="3599">
                  <c:v>39759</c:v>
                </c:pt>
                <c:pt idx="3600">
                  <c:v>39760</c:v>
                </c:pt>
                <c:pt idx="3601">
                  <c:v>39761</c:v>
                </c:pt>
                <c:pt idx="3602">
                  <c:v>39762</c:v>
                </c:pt>
                <c:pt idx="3603">
                  <c:v>39763</c:v>
                </c:pt>
                <c:pt idx="3604">
                  <c:v>39764</c:v>
                </c:pt>
                <c:pt idx="3605">
                  <c:v>39765</c:v>
                </c:pt>
                <c:pt idx="3606">
                  <c:v>39766</c:v>
                </c:pt>
                <c:pt idx="3607">
                  <c:v>39767</c:v>
                </c:pt>
                <c:pt idx="3608">
                  <c:v>39768</c:v>
                </c:pt>
                <c:pt idx="3609">
                  <c:v>39769</c:v>
                </c:pt>
                <c:pt idx="3610">
                  <c:v>39770</c:v>
                </c:pt>
                <c:pt idx="3611">
                  <c:v>39771</c:v>
                </c:pt>
                <c:pt idx="3612">
                  <c:v>39772</c:v>
                </c:pt>
                <c:pt idx="3613">
                  <c:v>39773</c:v>
                </c:pt>
                <c:pt idx="3614">
                  <c:v>39774</c:v>
                </c:pt>
                <c:pt idx="3615">
                  <c:v>39775</c:v>
                </c:pt>
                <c:pt idx="3616">
                  <c:v>39776</c:v>
                </c:pt>
                <c:pt idx="3617">
                  <c:v>39777</c:v>
                </c:pt>
                <c:pt idx="3618">
                  <c:v>39778</c:v>
                </c:pt>
                <c:pt idx="3619">
                  <c:v>39779</c:v>
                </c:pt>
                <c:pt idx="3620">
                  <c:v>39780</c:v>
                </c:pt>
                <c:pt idx="3621">
                  <c:v>39781</c:v>
                </c:pt>
                <c:pt idx="3622">
                  <c:v>39782</c:v>
                </c:pt>
                <c:pt idx="3623">
                  <c:v>39783</c:v>
                </c:pt>
                <c:pt idx="3624">
                  <c:v>39784</c:v>
                </c:pt>
                <c:pt idx="3625">
                  <c:v>39785</c:v>
                </c:pt>
                <c:pt idx="3626">
                  <c:v>39786</c:v>
                </c:pt>
                <c:pt idx="3627">
                  <c:v>39787</c:v>
                </c:pt>
                <c:pt idx="3628">
                  <c:v>39788</c:v>
                </c:pt>
                <c:pt idx="3629">
                  <c:v>39789</c:v>
                </c:pt>
                <c:pt idx="3630">
                  <c:v>39790</c:v>
                </c:pt>
                <c:pt idx="3631">
                  <c:v>39791</c:v>
                </c:pt>
                <c:pt idx="3632">
                  <c:v>39792</c:v>
                </c:pt>
                <c:pt idx="3633">
                  <c:v>39793</c:v>
                </c:pt>
                <c:pt idx="3634">
                  <c:v>39794</c:v>
                </c:pt>
                <c:pt idx="3635">
                  <c:v>39795</c:v>
                </c:pt>
                <c:pt idx="3636">
                  <c:v>39796</c:v>
                </c:pt>
                <c:pt idx="3637">
                  <c:v>39797</c:v>
                </c:pt>
                <c:pt idx="3638">
                  <c:v>39798</c:v>
                </c:pt>
                <c:pt idx="3639">
                  <c:v>39799</c:v>
                </c:pt>
                <c:pt idx="3640">
                  <c:v>39800</c:v>
                </c:pt>
                <c:pt idx="3641">
                  <c:v>39801</c:v>
                </c:pt>
                <c:pt idx="3642">
                  <c:v>39802</c:v>
                </c:pt>
                <c:pt idx="3643">
                  <c:v>39803</c:v>
                </c:pt>
                <c:pt idx="3644">
                  <c:v>39804</c:v>
                </c:pt>
                <c:pt idx="3645">
                  <c:v>39805</c:v>
                </c:pt>
                <c:pt idx="3646">
                  <c:v>39806</c:v>
                </c:pt>
                <c:pt idx="3647">
                  <c:v>39807</c:v>
                </c:pt>
                <c:pt idx="3648">
                  <c:v>39808</c:v>
                </c:pt>
                <c:pt idx="3649">
                  <c:v>39809</c:v>
                </c:pt>
                <c:pt idx="3650">
                  <c:v>39810</c:v>
                </c:pt>
                <c:pt idx="3651">
                  <c:v>39811</c:v>
                </c:pt>
                <c:pt idx="3652">
                  <c:v>39812</c:v>
                </c:pt>
                <c:pt idx="3653">
                  <c:v>39813</c:v>
                </c:pt>
              </c:numCache>
            </c:numRef>
          </c:xVal>
          <c:yVal>
            <c:numRef>
              <c:f>Sheet1!$E$2:$E$3655</c:f>
              <c:numCache>
                <c:formatCode>0.00_ </c:formatCode>
                <c:ptCount val="3654"/>
                <c:pt idx="0">
                  <c:v>14.055000000000001</c:v>
                </c:pt>
                <c:pt idx="1">
                  <c:v>13.915000000000001</c:v>
                </c:pt>
                <c:pt idx="2">
                  <c:v>13.825000000000001</c:v>
                </c:pt>
                <c:pt idx="3">
                  <c:v>13.815000000000003</c:v>
                </c:pt>
                <c:pt idx="4">
                  <c:v>13.865000000000002</c:v>
                </c:pt>
                <c:pt idx="5">
                  <c:v>13.885000000000002</c:v>
                </c:pt>
                <c:pt idx="6">
                  <c:v>13.885000000000002</c:v>
                </c:pt>
                <c:pt idx="7">
                  <c:v>13.845000000000001</c:v>
                </c:pt>
                <c:pt idx="8">
                  <c:v>13.815000000000003</c:v>
                </c:pt>
                <c:pt idx="9">
                  <c:v>13.785</c:v>
                </c:pt>
                <c:pt idx="10">
                  <c:v>13.745000000000001</c:v>
                </c:pt>
                <c:pt idx="11">
                  <c:v>13.765000000000002</c:v>
                </c:pt>
                <c:pt idx="12">
                  <c:v>13.765000000000002</c:v>
                </c:pt>
                <c:pt idx="13">
                  <c:v>13.785</c:v>
                </c:pt>
                <c:pt idx="14">
                  <c:v>13.815000000000003</c:v>
                </c:pt>
                <c:pt idx="15">
                  <c:v>13.865000000000002</c:v>
                </c:pt>
                <c:pt idx="16">
                  <c:v>13.925000000000002</c:v>
                </c:pt>
                <c:pt idx="17">
                  <c:v>14.025</c:v>
                </c:pt>
                <c:pt idx="18">
                  <c:v>14.075000000000001</c:v>
                </c:pt>
                <c:pt idx="19">
                  <c:v>14.125</c:v>
                </c:pt>
                <c:pt idx="20">
                  <c:v>14.075000000000001</c:v>
                </c:pt>
                <c:pt idx="21">
                  <c:v>13.955000000000002</c:v>
                </c:pt>
                <c:pt idx="22">
                  <c:v>13.915000000000001</c:v>
                </c:pt>
                <c:pt idx="23">
                  <c:v>13.965000000000002</c:v>
                </c:pt>
                <c:pt idx="24">
                  <c:v>13.975000000000001</c:v>
                </c:pt>
                <c:pt idx="25">
                  <c:v>13.905000000000003</c:v>
                </c:pt>
                <c:pt idx="26">
                  <c:v>13.885000000000002</c:v>
                </c:pt>
                <c:pt idx="27">
                  <c:v>13.905000000000003</c:v>
                </c:pt>
                <c:pt idx="28">
                  <c:v>13.925000000000002</c:v>
                </c:pt>
                <c:pt idx="29">
                  <c:v>13.935</c:v>
                </c:pt>
                <c:pt idx="30">
                  <c:v>13.955000000000002</c:v>
                </c:pt>
                <c:pt idx="31">
                  <c:v>14.035</c:v>
                </c:pt>
                <c:pt idx="32">
                  <c:v>14.165000000000001</c:v>
                </c:pt>
                <c:pt idx="33">
                  <c:v>14.325000000000001</c:v>
                </c:pt>
                <c:pt idx="34">
                  <c:v>14.405000000000003</c:v>
                </c:pt>
                <c:pt idx="35">
                  <c:v>14.345000000000001</c:v>
                </c:pt>
                <c:pt idx="36">
                  <c:v>14.205</c:v>
                </c:pt>
                <c:pt idx="37">
                  <c:v>14.125</c:v>
                </c:pt>
                <c:pt idx="38">
                  <c:v>14.135</c:v>
                </c:pt>
                <c:pt idx="39">
                  <c:v>14.095000000000001</c:v>
                </c:pt>
                <c:pt idx="40">
                  <c:v>14.015000000000002</c:v>
                </c:pt>
                <c:pt idx="41">
                  <c:v>13.965000000000002</c:v>
                </c:pt>
                <c:pt idx="42">
                  <c:v>13.885000000000002</c:v>
                </c:pt>
                <c:pt idx="43">
                  <c:v>13.805000000000001</c:v>
                </c:pt>
                <c:pt idx="44">
                  <c:v>13.734999999999999</c:v>
                </c:pt>
                <c:pt idx="45">
                  <c:v>13.685</c:v>
                </c:pt>
                <c:pt idx="46">
                  <c:v>13.655000000000003</c:v>
                </c:pt>
                <c:pt idx="47">
                  <c:v>13.695</c:v>
                </c:pt>
                <c:pt idx="48">
                  <c:v>13.825000000000001</c:v>
                </c:pt>
                <c:pt idx="49">
                  <c:v>13.865000000000002</c:v>
                </c:pt>
                <c:pt idx="50">
                  <c:v>13.795</c:v>
                </c:pt>
                <c:pt idx="51">
                  <c:v>13.745000000000001</c:v>
                </c:pt>
                <c:pt idx="52">
                  <c:v>13.695</c:v>
                </c:pt>
                <c:pt idx="53">
                  <c:v>13.715</c:v>
                </c:pt>
                <c:pt idx="54">
                  <c:v>13.745000000000001</c:v>
                </c:pt>
                <c:pt idx="55">
                  <c:v>13.785</c:v>
                </c:pt>
                <c:pt idx="56">
                  <c:v>13.835000000000003</c:v>
                </c:pt>
                <c:pt idx="57">
                  <c:v>13.795</c:v>
                </c:pt>
                <c:pt idx="58">
                  <c:v>13.705</c:v>
                </c:pt>
                <c:pt idx="59">
                  <c:v>13.665000000000001</c:v>
                </c:pt>
                <c:pt idx="60">
                  <c:v>13.725</c:v>
                </c:pt>
                <c:pt idx="61">
                  <c:v>13.915000000000001</c:v>
                </c:pt>
                <c:pt idx="62">
                  <c:v>14.015000000000002</c:v>
                </c:pt>
                <c:pt idx="63">
                  <c:v>14.135</c:v>
                </c:pt>
                <c:pt idx="64">
                  <c:v>14.245000000000001</c:v>
                </c:pt>
                <c:pt idx="65">
                  <c:v>14.275</c:v>
                </c:pt>
                <c:pt idx="66">
                  <c:v>14.205</c:v>
                </c:pt>
                <c:pt idx="67">
                  <c:v>14.055000000000001</c:v>
                </c:pt>
                <c:pt idx="68">
                  <c:v>13.985000000000001</c:v>
                </c:pt>
                <c:pt idx="69">
                  <c:v>14.075000000000001</c:v>
                </c:pt>
                <c:pt idx="70">
                  <c:v>14.445</c:v>
                </c:pt>
                <c:pt idx="71">
                  <c:v>14.665000000000001</c:v>
                </c:pt>
                <c:pt idx="72">
                  <c:v>14.665000000000001</c:v>
                </c:pt>
                <c:pt idx="73">
                  <c:v>14.615</c:v>
                </c:pt>
                <c:pt idx="74">
                  <c:v>14.545</c:v>
                </c:pt>
                <c:pt idx="75">
                  <c:v>14.455000000000002</c:v>
                </c:pt>
                <c:pt idx="76">
                  <c:v>14.375000000000002</c:v>
                </c:pt>
                <c:pt idx="77">
                  <c:v>14.405000000000003</c:v>
                </c:pt>
                <c:pt idx="78">
                  <c:v>14.435</c:v>
                </c:pt>
                <c:pt idx="79">
                  <c:v>14.415000000000001</c:v>
                </c:pt>
                <c:pt idx="80">
                  <c:v>14.475000000000001</c:v>
                </c:pt>
                <c:pt idx="81">
                  <c:v>14.525</c:v>
                </c:pt>
                <c:pt idx="82">
                  <c:v>14.734999999999999</c:v>
                </c:pt>
                <c:pt idx="83">
                  <c:v>15.115</c:v>
                </c:pt>
                <c:pt idx="84">
                  <c:v>15.435</c:v>
                </c:pt>
                <c:pt idx="85">
                  <c:v>15.495000000000003</c:v>
                </c:pt>
                <c:pt idx="86">
                  <c:v>15.425000000000002</c:v>
                </c:pt>
                <c:pt idx="87">
                  <c:v>15.325000000000001</c:v>
                </c:pt>
                <c:pt idx="88">
                  <c:v>15.455000000000002</c:v>
                </c:pt>
                <c:pt idx="89">
                  <c:v>15.665000000000001</c:v>
                </c:pt>
                <c:pt idx="90">
                  <c:v>15.965000000000002</c:v>
                </c:pt>
                <c:pt idx="91">
                  <c:v>16.224999999999994</c:v>
                </c:pt>
                <c:pt idx="92">
                  <c:v>16.294999999999995</c:v>
                </c:pt>
                <c:pt idx="93">
                  <c:v>16.395</c:v>
                </c:pt>
                <c:pt idx="94">
                  <c:v>16.364999999999995</c:v>
                </c:pt>
                <c:pt idx="95">
                  <c:v>16.055</c:v>
                </c:pt>
                <c:pt idx="96">
                  <c:v>15.765000000000002</c:v>
                </c:pt>
                <c:pt idx="97">
                  <c:v>15.475000000000001</c:v>
                </c:pt>
                <c:pt idx="98">
                  <c:v>15.175000000000002</c:v>
                </c:pt>
                <c:pt idx="99">
                  <c:v>15.025</c:v>
                </c:pt>
                <c:pt idx="100">
                  <c:v>14.885000000000002</c:v>
                </c:pt>
                <c:pt idx="101">
                  <c:v>14.815000000000003</c:v>
                </c:pt>
                <c:pt idx="102">
                  <c:v>14.805000000000001</c:v>
                </c:pt>
                <c:pt idx="103">
                  <c:v>14.755000000000001</c:v>
                </c:pt>
                <c:pt idx="104">
                  <c:v>14.645</c:v>
                </c:pt>
                <c:pt idx="105">
                  <c:v>14.565000000000003</c:v>
                </c:pt>
                <c:pt idx="106">
                  <c:v>15.005000000000001</c:v>
                </c:pt>
                <c:pt idx="107">
                  <c:v>15.825000000000001</c:v>
                </c:pt>
                <c:pt idx="108">
                  <c:v>16.594999999999999</c:v>
                </c:pt>
                <c:pt idx="109">
                  <c:v>16.784999999999997</c:v>
                </c:pt>
                <c:pt idx="110">
                  <c:v>16.504999999999999</c:v>
                </c:pt>
                <c:pt idx="111">
                  <c:v>16.244999999999997</c:v>
                </c:pt>
                <c:pt idx="112">
                  <c:v>16.305</c:v>
                </c:pt>
                <c:pt idx="113">
                  <c:v>16.655000000000001</c:v>
                </c:pt>
                <c:pt idx="114">
                  <c:v>17.125</c:v>
                </c:pt>
                <c:pt idx="115">
                  <c:v>17.594999999999999</c:v>
                </c:pt>
                <c:pt idx="116">
                  <c:v>18.284999999999997</c:v>
                </c:pt>
                <c:pt idx="117">
                  <c:v>18.324999999999999</c:v>
                </c:pt>
                <c:pt idx="118">
                  <c:v>17.744999999999997</c:v>
                </c:pt>
                <c:pt idx="119">
                  <c:v>17.224999999999994</c:v>
                </c:pt>
                <c:pt idx="120">
                  <c:v>16.835000000000001</c:v>
                </c:pt>
                <c:pt idx="121">
                  <c:v>16.504999999999999</c:v>
                </c:pt>
                <c:pt idx="122">
                  <c:v>16.134999999999998</c:v>
                </c:pt>
                <c:pt idx="123">
                  <c:v>15.835000000000003</c:v>
                </c:pt>
                <c:pt idx="124">
                  <c:v>15.675000000000002</c:v>
                </c:pt>
                <c:pt idx="125">
                  <c:v>15.825000000000001</c:v>
                </c:pt>
                <c:pt idx="126">
                  <c:v>15.955000000000002</c:v>
                </c:pt>
                <c:pt idx="127">
                  <c:v>15.995000000000003</c:v>
                </c:pt>
                <c:pt idx="128">
                  <c:v>15.825000000000001</c:v>
                </c:pt>
                <c:pt idx="129">
                  <c:v>15.575000000000001</c:v>
                </c:pt>
                <c:pt idx="130">
                  <c:v>15.435</c:v>
                </c:pt>
                <c:pt idx="131">
                  <c:v>15.305000000000001</c:v>
                </c:pt>
                <c:pt idx="132">
                  <c:v>15.155000000000003</c:v>
                </c:pt>
                <c:pt idx="133">
                  <c:v>15.015000000000002</c:v>
                </c:pt>
                <c:pt idx="134">
                  <c:v>15.035</c:v>
                </c:pt>
                <c:pt idx="135">
                  <c:v>15.175000000000002</c:v>
                </c:pt>
                <c:pt idx="136">
                  <c:v>16.114999999999998</c:v>
                </c:pt>
                <c:pt idx="137">
                  <c:v>17.754999999999999</c:v>
                </c:pt>
                <c:pt idx="138">
                  <c:v>18.335000000000001</c:v>
                </c:pt>
                <c:pt idx="139">
                  <c:v>18.114999999999998</c:v>
                </c:pt>
                <c:pt idx="140">
                  <c:v>17.555</c:v>
                </c:pt>
                <c:pt idx="141">
                  <c:v>17.055</c:v>
                </c:pt>
                <c:pt idx="142">
                  <c:v>16.984999999999996</c:v>
                </c:pt>
                <c:pt idx="143">
                  <c:v>17.184999999999999</c:v>
                </c:pt>
                <c:pt idx="144">
                  <c:v>17.215</c:v>
                </c:pt>
                <c:pt idx="145">
                  <c:v>16.984999999999996</c:v>
                </c:pt>
                <c:pt idx="146">
                  <c:v>17.184999999999999</c:v>
                </c:pt>
                <c:pt idx="147">
                  <c:v>18.934999999999999</c:v>
                </c:pt>
                <c:pt idx="148">
                  <c:v>19.974999999999994</c:v>
                </c:pt>
                <c:pt idx="149">
                  <c:v>20.015000000000001</c:v>
                </c:pt>
                <c:pt idx="150">
                  <c:v>19.594999999999999</c:v>
                </c:pt>
                <c:pt idx="151">
                  <c:v>18.715</c:v>
                </c:pt>
                <c:pt idx="152">
                  <c:v>18.055</c:v>
                </c:pt>
                <c:pt idx="153">
                  <c:v>17.655000000000001</c:v>
                </c:pt>
                <c:pt idx="154">
                  <c:v>17.274999999999999</c:v>
                </c:pt>
                <c:pt idx="155">
                  <c:v>16.994999999999997</c:v>
                </c:pt>
                <c:pt idx="156">
                  <c:v>16.815000000000001</c:v>
                </c:pt>
                <c:pt idx="157">
                  <c:v>16.695</c:v>
                </c:pt>
                <c:pt idx="158">
                  <c:v>16.524999999999999</c:v>
                </c:pt>
                <c:pt idx="159">
                  <c:v>16.344999999999999</c:v>
                </c:pt>
                <c:pt idx="160">
                  <c:v>16.434999999999999</c:v>
                </c:pt>
                <c:pt idx="161">
                  <c:v>16.544999999999995</c:v>
                </c:pt>
                <c:pt idx="162">
                  <c:v>16.434999999999999</c:v>
                </c:pt>
                <c:pt idx="163">
                  <c:v>16.584999999999997</c:v>
                </c:pt>
                <c:pt idx="164">
                  <c:v>17.084999999999997</c:v>
                </c:pt>
                <c:pt idx="165">
                  <c:v>17.074999999999999</c:v>
                </c:pt>
                <c:pt idx="166">
                  <c:v>16.715</c:v>
                </c:pt>
                <c:pt idx="167">
                  <c:v>16.625</c:v>
                </c:pt>
                <c:pt idx="168">
                  <c:v>16.855</c:v>
                </c:pt>
                <c:pt idx="169">
                  <c:v>17.114999999999998</c:v>
                </c:pt>
                <c:pt idx="170">
                  <c:v>17.125</c:v>
                </c:pt>
                <c:pt idx="171">
                  <c:v>17.094999999999999</c:v>
                </c:pt>
                <c:pt idx="172">
                  <c:v>17.035</c:v>
                </c:pt>
                <c:pt idx="173">
                  <c:v>17.015000000000001</c:v>
                </c:pt>
                <c:pt idx="174">
                  <c:v>17.084999999999997</c:v>
                </c:pt>
                <c:pt idx="175">
                  <c:v>17.175000000000001</c:v>
                </c:pt>
                <c:pt idx="176">
                  <c:v>17.335000000000001</c:v>
                </c:pt>
                <c:pt idx="177">
                  <c:v>17.404999999999998</c:v>
                </c:pt>
                <c:pt idx="178">
                  <c:v>17.484999999999996</c:v>
                </c:pt>
                <c:pt idx="179">
                  <c:v>17.315000000000001</c:v>
                </c:pt>
                <c:pt idx="180">
                  <c:v>17.335000000000001</c:v>
                </c:pt>
                <c:pt idx="181">
                  <c:v>17.535</c:v>
                </c:pt>
                <c:pt idx="182">
                  <c:v>17.875</c:v>
                </c:pt>
                <c:pt idx="183">
                  <c:v>18.244999999999997</c:v>
                </c:pt>
                <c:pt idx="184">
                  <c:v>18.494999999999997</c:v>
                </c:pt>
                <c:pt idx="185">
                  <c:v>18.574999999999999</c:v>
                </c:pt>
                <c:pt idx="186">
                  <c:v>18.634999999999998</c:v>
                </c:pt>
                <c:pt idx="187">
                  <c:v>18.695</c:v>
                </c:pt>
                <c:pt idx="188">
                  <c:v>18.784999999999997</c:v>
                </c:pt>
                <c:pt idx="189">
                  <c:v>18.875</c:v>
                </c:pt>
                <c:pt idx="190">
                  <c:v>18.974999999999994</c:v>
                </c:pt>
                <c:pt idx="191">
                  <c:v>19.055</c:v>
                </c:pt>
                <c:pt idx="192">
                  <c:v>19.254999999999999</c:v>
                </c:pt>
                <c:pt idx="193">
                  <c:v>19.484999999999996</c:v>
                </c:pt>
                <c:pt idx="194">
                  <c:v>19.774999999999999</c:v>
                </c:pt>
                <c:pt idx="195">
                  <c:v>20.024999999999999</c:v>
                </c:pt>
                <c:pt idx="196">
                  <c:v>20.164999999999999</c:v>
                </c:pt>
                <c:pt idx="197">
                  <c:v>20.284999999999997</c:v>
                </c:pt>
                <c:pt idx="198">
                  <c:v>20.444999999999997</c:v>
                </c:pt>
                <c:pt idx="199">
                  <c:v>20.504999999999999</c:v>
                </c:pt>
                <c:pt idx="200">
                  <c:v>20.535</c:v>
                </c:pt>
                <c:pt idx="201">
                  <c:v>20.474999999999994</c:v>
                </c:pt>
                <c:pt idx="202">
                  <c:v>20.364999999999995</c:v>
                </c:pt>
                <c:pt idx="203">
                  <c:v>20.324999999999999</c:v>
                </c:pt>
                <c:pt idx="204">
                  <c:v>20.274999999999999</c:v>
                </c:pt>
                <c:pt idx="205">
                  <c:v>20.204999999999995</c:v>
                </c:pt>
                <c:pt idx="206">
                  <c:v>20.114999999999998</c:v>
                </c:pt>
                <c:pt idx="207">
                  <c:v>20.015000000000001</c:v>
                </c:pt>
                <c:pt idx="208">
                  <c:v>19.914999999999999</c:v>
                </c:pt>
                <c:pt idx="209">
                  <c:v>19.805</c:v>
                </c:pt>
                <c:pt idx="210">
                  <c:v>19.684999999999999</c:v>
                </c:pt>
                <c:pt idx="211">
                  <c:v>19.555</c:v>
                </c:pt>
                <c:pt idx="212">
                  <c:v>19.444999999999997</c:v>
                </c:pt>
                <c:pt idx="213">
                  <c:v>19.384999999999994</c:v>
                </c:pt>
                <c:pt idx="214">
                  <c:v>19.375</c:v>
                </c:pt>
                <c:pt idx="215">
                  <c:v>19.215</c:v>
                </c:pt>
                <c:pt idx="216">
                  <c:v>19.064999999999998</c:v>
                </c:pt>
                <c:pt idx="217">
                  <c:v>18.904999999999998</c:v>
                </c:pt>
                <c:pt idx="218">
                  <c:v>18.744999999999997</c:v>
                </c:pt>
                <c:pt idx="219">
                  <c:v>18.584999999999997</c:v>
                </c:pt>
                <c:pt idx="220">
                  <c:v>18.454999999999995</c:v>
                </c:pt>
                <c:pt idx="221">
                  <c:v>18.294999999999995</c:v>
                </c:pt>
                <c:pt idx="222">
                  <c:v>18.184999999999999</c:v>
                </c:pt>
                <c:pt idx="223">
                  <c:v>18.024999999999999</c:v>
                </c:pt>
                <c:pt idx="224">
                  <c:v>17.964999999999996</c:v>
                </c:pt>
                <c:pt idx="225">
                  <c:v>17.914999999999999</c:v>
                </c:pt>
                <c:pt idx="226">
                  <c:v>18.105</c:v>
                </c:pt>
                <c:pt idx="227">
                  <c:v>18.645</c:v>
                </c:pt>
                <c:pt idx="228">
                  <c:v>19.015000000000001</c:v>
                </c:pt>
                <c:pt idx="229">
                  <c:v>18.964999999999996</c:v>
                </c:pt>
                <c:pt idx="230">
                  <c:v>18.664999999999999</c:v>
                </c:pt>
                <c:pt idx="231">
                  <c:v>18.335000000000001</c:v>
                </c:pt>
                <c:pt idx="232">
                  <c:v>18.074999999999999</c:v>
                </c:pt>
                <c:pt idx="233">
                  <c:v>17.934999999999999</c:v>
                </c:pt>
                <c:pt idx="234">
                  <c:v>17.744999999999997</c:v>
                </c:pt>
                <c:pt idx="235">
                  <c:v>17.574999999999999</c:v>
                </c:pt>
                <c:pt idx="236">
                  <c:v>17.524999999999999</c:v>
                </c:pt>
                <c:pt idx="237">
                  <c:v>17.614999999999998</c:v>
                </c:pt>
                <c:pt idx="238">
                  <c:v>17.754999999999999</c:v>
                </c:pt>
                <c:pt idx="239">
                  <c:v>18.215</c:v>
                </c:pt>
                <c:pt idx="240">
                  <c:v>18.355</c:v>
                </c:pt>
                <c:pt idx="241">
                  <c:v>18.504999999999999</c:v>
                </c:pt>
                <c:pt idx="242">
                  <c:v>19.055</c:v>
                </c:pt>
                <c:pt idx="243">
                  <c:v>19.805</c:v>
                </c:pt>
                <c:pt idx="244">
                  <c:v>19.964999999999996</c:v>
                </c:pt>
                <c:pt idx="245">
                  <c:v>19.675000000000001</c:v>
                </c:pt>
                <c:pt idx="246">
                  <c:v>19.344999999999999</c:v>
                </c:pt>
                <c:pt idx="247">
                  <c:v>19.094999999999999</c:v>
                </c:pt>
                <c:pt idx="248">
                  <c:v>19.015000000000001</c:v>
                </c:pt>
                <c:pt idx="249">
                  <c:v>19.254999999999999</c:v>
                </c:pt>
                <c:pt idx="250">
                  <c:v>19.184999999999999</c:v>
                </c:pt>
                <c:pt idx="251">
                  <c:v>18.954999999999995</c:v>
                </c:pt>
                <c:pt idx="252">
                  <c:v>18.774999999999999</c:v>
                </c:pt>
                <c:pt idx="253">
                  <c:v>18.574999999999999</c:v>
                </c:pt>
                <c:pt idx="254">
                  <c:v>18.414999999999999</c:v>
                </c:pt>
                <c:pt idx="255">
                  <c:v>18.274999999999999</c:v>
                </c:pt>
                <c:pt idx="256">
                  <c:v>18.125</c:v>
                </c:pt>
                <c:pt idx="257">
                  <c:v>18.024999999999999</c:v>
                </c:pt>
                <c:pt idx="258">
                  <c:v>17.924999999999997</c:v>
                </c:pt>
                <c:pt idx="259">
                  <c:v>17.754999999999999</c:v>
                </c:pt>
                <c:pt idx="260">
                  <c:v>17.605</c:v>
                </c:pt>
                <c:pt idx="261">
                  <c:v>17.594999999999999</c:v>
                </c:pt>
                <c:pt idx="262">
                  <c:v>17.734999999999999</c:v>
                </c:pt>
                <c:pt idx="263">
                  <c:v>17.774999999999999</c:v>
                </c:pt>
                <c:pt idx="264">
                  <c:v>17.764999999999997</c:v>
                </c:pt>
                <c:pt idx="265">
                  <c:v>17.684999999999999</c:v>
                </c:pt>
                <c:pt idx="266">
                  <c:v>17.515000000000001</c:v>
                </c:pt>
                <c:pt idx="267">
                  <c:v>17.364999999999995</c:v>
                </c:pt>
                <c:pt idx="268">
                  <c:v>17.234999999999999</c:v>
                </c:pt>
                <c:pt idx="269">
                  <c:v>17.004999999999999</c:v>
                </c:pt>
                <c:pt idx="270">
                  <c:v>16.764999999999997</c:v>
                </c:pt>
                <c:pt idx="271">
                  <c:v>16.634999999999998</c:v>
                </c:pt>
                <c:pt idx="272">
                  <c:v>16.524999999999999</c:v>
                </c:pt>
                <c:pt idx="273">
                  <c:v>16.375</c:v>
                </c:pt>
                <c:pt idx="274">
                  <c:v>16.284999999999997</c:v>
                </c:pt>
                <c:pt idx="275">
                  <c:v>16.305</c:v>
                </c:pt>
                <c:pt idx="276">
                  <c:v>16.004999999999999</c:v>
                </c:pt>
                <c:pt idx="277">
                  <c:v>15.855000000000002</c:v>
                </c:pt>
                <c:pt idx="278">
                  <c:v>15.765000000000002</c:v>
                </c:pt>
                <c:pt idx="279">
                  <c:v>15.715</c:v>
                </c:pt>
                <c:pt idx="280">
                  <c:v>15.635</c:v>
                </c:pt>
                <c:pt idx="281">
                  <c:v>15.615</c:v>
                </c:pt>
                <c:pt idx="282">
                  <c:v>15.615</c:v>
                </c:pt>
                <c:pt idx="283">
                  <c:v>15.565000000000003</c:v>
                </c:pt>
                <c:pt idx="284">
                  <c:v>15.335000000000003</c:v>
                </c:pt>
                <c:pt idx="285">
                  <c:v>15.125</c:v>
                </c:pt>
                <c:pt idx="286">
                  <c:v>15.005000000000001</c:v>
                </c:pt>
                <c:pt idx="287">
                  <c:v>15.005000000000001</c:v>
                </c:pt>
                <c:pt idx="288">
                  <c:v>15.035</c:v>
                </c:pt>
                <c:pt idx="289">
                  <c:v>15.015000000000002</c:v>
                </c:pt>
                <c:pt idx="290">
                  <c:v>14.965000000000002</c:v>
                </c:pt>
                <c:pt idx="291">
                  <c:v>14.865000000000002</c:v>
                </c:pt>
                <c:pt idx="292">
                  <c:v>14.775</c:v>
                </c:pt>
                <c:pt idx="293">
                  <c:v>14.675000000000002</c:v>
                </c:pt>
                <c:pt idx="294">
                  <c:v>14.645</c:v>
                </c:pt>
                <c:pt idx="295">
                  <c:v>14.625</c:v>
                </c:pt>
                <c:pt idx="296">
                  <c:v>14.655000000000003</c:v>
                </c:pt>
                <c:pt idx="297">
                  <c:v>14.725</c:v>
                </c:pt>
                <c:pt idx="298">
                  <c:v>14.745000000000001</c:v>
                </c:pt>
                <c:pt idx="299">
                  <c:v>14.715</c:v>
                </c:pt>
                <c:pt idx="300">
                  <c:v>14.645</c:v>
                </c:pt>
                <c:pt idx="301">
                  <c:v>14.635</c:v>
                </c:pt>
                <c:pt idx="302">
                  <c:v>14.635</c:v>
                </c:pt>
                <c:pt idx="303">
                  <c:v>14.675000000000002</c:v>
                </c:pt>
                <c:pt idx="304">
                  <c:v>14.734999999999999</c:v>
                </c:pt>
                <c:pt idx="305">
                  <c:v>14.734999999999999</c:v>
                </c:pt>
                <c:pt idx="306">
                  <c:v>14.715</c:v>
                </c:pt>
                <c:pt idx="307">
                  <c:v>14.645</c:v>
                </c:pt>
                <c:pt idx="308">
                  <c:v>14.605</c:v>
                </c:pt>
                <c:pt idx="309">
                  <c:v>14.645</c:v>
                </c:pt>
                <c:pt idx="310">
                  <c:v>14.645</c:v>
                </c:pt>
                <c:pt idx="311">
                  <c:v>14.645</c:v>
                </c:pt>
                <c:pt idx="312">
                  <c:v>14.645</c:v>
                </c:pt>
                <c:pt idx="313">
                  <c:v>14.605</c:v>
                </c:pt>
                <c:pt idx="314">
                  <c:v>14.515000000000002</c:v>
                </c:pt>
                <c:pt idx="315">
                  <c:v>14.445</c:v>
                </c:pt>
                <c:pt idx="316">
                  <c:v>14.485000000000001</c:v>
                </c:pt>
                <c:pt idx="317">
                  <c:v>14.505000000000001</c:v>
                </c:pt>
                <c:pt idx="318">
                  <c:v>14.515000000000002</c:v>
                </c:pt>
                <c:pt idx="319">
                  <c:v>14.515000000000002</c:v>
                </c:pt>
                <c:pt idx="320">
                  <c:v>14.525</c:v>
                </c:pt>
                <c:pt idx="321">
                  <c:v>14.545</c:v>
                </c:pt>
                <c:pt idx="322">
                  <c:v>14.615</c:v>
                </c:pt>
                <c:pt idx="323">
                  <c:v>14.635</c:v>
                </c:pt>
                <c:pt idx="324">
                  <c:v>14.595000000000001</c:v>
                </c:pt>
                <c:pt idx="325">
                  <c:v>14.465000000000002</c:v>
                </c:pt>
                <c:pt idx="326">
                  <c:v>14.355000000000002</c:v>
                </c:pt>
                <c:pt idx="327">
                  <c:v>14.185</c:v>
                </c:pt>
                <c:pt idx="328">
                  <c:v>14.105</c:v>
                </c:pt>
                <c:pt idx="329">
                  <c:v>14.125</c:v>
                </c:pt>
                <c:pt idx="330">
                  <c:v>14.135</c:v>
                </c:pt>
                <c:pt idx="331">
                  <c:v>14.085000000000003</c:v>
                </c:pt>
                <c:pt idx="332">
                  <c:v>14.045</c:v>
                </c:pt>
                <c:pt idx="333">
                  <c:v>14.105</c:v>
                </c:pt>
                <c:pt idx="334">
                  <c:v>14.165000000000001</c:v>
                </c:pt>
                <c:pt idx="335">
                  <c:v>14.155000000000003</c:v>
                </c:pt>
                <c:pt idx="336">
                  <c:v>14.145</c:v>
                </c:pt>
                <c:pt idx="337">
                  <c:v>14.205</c:v>
                </c:pt>
                <c:pt idx="338">
                  <c:v>14.345000000000001</c:v>
                </c:pt>
                <c:pt idx="339">
                  <c:v>14.465000000000002</c:v>
                </c:pt>
                <c:pt idx="340">
                  <c:v>14.495000000000003</c:v>
                </c:pt>
                <c:pt idx="341">
                  <c:v>14.445</c:v>
                </c:pt>
                <c:pt idx="342">
                  <c:v>14.345000000000001</c:v>
                </c:pt>
                <c:pt idx="343">
                  <c:v>14.205</c:v>
                </c:pt>
                <c:pt idx="344">
                  <c:v>14.085000000000003</c:v>
                </c:pt>
                <c:pt idx="345">
                  <c:v>14.005000000000001</c:v>
                </c:pt>
                <c:pt idx="346">
                  <c:v>13.945</c:v>
                </c:pt>
                <c:pt idx="347">
                  <c:v>13.895000000000001</c:v>
                </c:pt>
                <c:pt idx="348">
                  <c:v>13.855000000000002</c:v>
                </c:pt>
                <c:pt idx="349">
                  <c:v>13.855000000000002</c:v>
                </c:pt>
                <c:pt idx="350">
                  <c:v>13.905000000000003</c:v>
                </c:pt>
                <c:pt idx="351">
                  <c:v>13.945</c:v>
                </c:pt>
                <c:pt idx="352">
                  <c:v>13.955000000000002</c:v>
                </c:pt>
                <c:pt idx="353">
                  <c:v>14.065000000000003</c:v>
                </c:pt>
                <c:pt idx="354">
                  <c:v>14.135</c:v>
                </c:pt>
                <c:pt idx="355">
                  <c:v>14.105</c:v>
                </c:pt>
                <c:pt idx="356">
                  <c:v>14.065000000000003</c:v>
                </c:pt>
                <c:pt idx="357">
                  <c:v>14.035</c:v>
                </c:pt>
                <c:pt idx="358">
                  <c:v>14.045</c:v>
                </c:pt>
                <c:pt idx="359">
                  <c:v>14.075000000000001</c:v>
                </c:pt>
                <c:pt idx="360">
                  <c:v>14.045</c:v>
                </c:pt>
                <c:pt idx="361">
                  <c:v>14.025</c:v>
                </c:pt>
                <c:pt idx="362">
                  <c:v>13.995000000000003</c:v>
                </c:pt>
                <c:pt idx="363">
                  <c:v>13.945</c:v>
                </c:pt>
                <c:pt idx="364">
                  <c:v>13.925000000000002</c:v>
                </c:pt>
                <c:pt idx="365">
                  <c:v>13.925000000000002</c:v>
                </c:pt>
                <c:pt idx="366">
                  <c:v>13.965000000000002</c:v>
                </c:pt>
                <c:pt idx="367">
                  <c:v>13.995000000000003</c:v>
                </c:pt>
                <c:pt idx="368">
                  <c:v>13.965000000000002</c:v>
                </c:pt>
                <c:pt idx="369">
                  <c:v>13.955000000000002</c:v>
                </c:pt>
                <c:pt idx="370">
                  <c:v>13.925000000000002</c:v>
                </c:pt>
                <c:pt idx="371">
                  <c:v>14.035</c:v>
                </c:pt>
                <c:pt idx="372">
                  <c:v>14.065000000000003</c:v>
                </c:pt>
                <c:pt idx="373">
                  <c:v>14.045</c:v>
                </c:pt>
                <c:pt idx="374">
                  <c:v>14.135</c:v>
                </c:pt>
                <c:pt idx="375">
                  <c:v>14.255000000000001</c:v>
                </c:pt>
                <c:pt idx="376">
                  <c:v>14.245000000000001</c:v>
                </c:pt>
                <c:pt idx="377">
                  <c:v>14.145</c:v>
                </c:pt>
                <c:pt idx="378">
                  <c:v>14.125</c:v>
                </c:pt>
                <c:pt idx="379">
                  <c:v>14.205</c:v>
                </c:pt>
                <c:pt idx="380">
                  <c:v>14.325000000000001</c:v>
                </c:pt>
                <c:pt idx="381">
                  <c:v>14.585000000000003</c:v>
                </c:pt>
                <c:pt idx="382">
                  <c:v>14.685</c:v>
                </c:pt>
                <c:pt idx="383">
                  <c:v>14.555000000000001</c:v>
                </c:pt>
                <c:pt idx="384">
                  <c:v>14.405000000000003</c:v>
                </c:pt>
                <c:pt idx="385">
                  <c:v>14.275</c:v>
                </c:pt>
                <c:pt idx="386">
                  <c:v>14.215</c:v>
                </c:pt>
                <c:pt idx="387">
                  <c:v>14.234999999999999</c:v>
                </c:pt>
                <c:pt idx="388">
                  <c:v>14.295</c:v>
                </c:pt>
                <c:pt idx="389">
                  <c:v>14.375000000000002</c:v>
                </c:pt>
                <c:pt idx="390">
                  <c:v>14.385000000000002</c:v>
                </c:pt>
                <c:pt idx="391">
                  <c:v>14.285</c:v>
                </c:pt>
                <c:pt idx="392">
                  <c:v>14.255000000000001</c:v>
                </c:pt>
                <c:pt idx="393">
                  <c:v>14.255000000000001</c:v>
                </c:pt>
                <c:pt idx="394">
                  <c:v>14.255000000000001</c:v>
                </c:pt>
                <c:pt idx="395">
                  <c:v>14.275</c:v>
                </c:pt>
                <c:pt idx="396">
                  <c:v>14.315000000000003</c:v>
                </c:pt>
                <c:pt idx="397">
                  <c:v>14.345000000000001</c:v>
                </c:pt>
                <c:pt idx="398">
                  <c:v>14.295</c:v>
                </c:pt>
                <c:pt idx="399">
                  <c:v>14.205</c:v>
                </c:pt>
                <c:pt idx="400">
                  <c:v>14.155000000000003</c:v>
                </c:pt>
                <c:pt idx="401">
                  <c:v>14.135</c:v>
                </c:pt>
                <c:pt idx="402">
                  <c:v>14.205</c:v>
                </c:pt>
                <c:pt idx="403">
                  <c:v>14.245000000000001</c:v>
                </c:pt>
                <c:pt idx="404">
                  <c:v>14.215</c:v>
                </c:pt>
                <c:pt idx="405">
                  <c:v>14.095000000000001</c:v>
                </c:pt>
                <c:pt idx="406">
                  <c:v>14.065000000000003</c:v>
                </c:pt>
                <c:pt idx="407">
                  <c:v>14.045</c:v>
                </c:pt>
                <c:pt idx="408">
                  <c:v>14.055000000000001</c:v>
                </c:pt>
                <c:pt idx="409">
                  <c:v>14.095000000000001</c:v>
                </c:pt>
                <c:pt idx="410">
                  <c:v>14.085000000000003</c:v>
                </c:pt>
                <c:pt idx="411">
                  <c:v>14.105</c:v>
                </c:pt>
                <c:pt idx="412">
                  <c:v>14.175000000000002</c:v>
                </c:pt>
                <c:pt idx="413">
                  <c:v>14.185</c:v>
                </c:pt>
                <c:pt idx="414">
                  <c:v>14.234999999999999</c:v>
                </c:pt>
                <c:pt idx="415">
                  <c:v>14.295</c:v>
                </c:pt>
                <c:pt idx="416">
                  <c:v>14.375000000000002</c:v>
                </c:pt>
                <c:pt idx="417">
                  <c:v>14.375000000000002</c:v>
                </c:pt>
                <c:pt idx="418">
                  <c:v>14.395000000000001</c:v>
                </c:pt>
                <c:pt idx="419">
                  <c:v>14.515000000000002</c:v>
                </c:pt>
                <c:pt idx="420">
                  <c:v>14.595000000000001</c:v>
                </c:pt>
                <c:pt idx="421">
                  <c:v>14.585000000000003</c:v>
                </c:pt>
                <c:pt idx="422">
                  <c:v>14.455000000000002</c:v>
                </c:pt>
                <c:pt idx="423">
                  <c:v>14.385000000000002</c:v>
                </c:pt>
                <c:pt idx="424">
                  <c:v>14.405000000000003</c:v>
                </c:pt>
                <c:pt idx="425">
                  <c:v>14.475000000000001</c:v>
                </c:pt>
                <c:pt idx="426">
                  <c:v>14.565000000000003</c:v>
                </c:pt>
                <c:pt idx="427">
                  <c:v>14.805000000000001</c:v>
                </c:pt>
                <c:pt idx="428">
                  <c:v>14.995000000000003</c:v>
                </c:pt>
                <c:pt idx="429">
                  <c:v>15.105</c:v>
                </c:pt>
                <c:pt idx="430">
                  <c:v>15.365000000000002</c:v>
                </c:pt>
                <c:pt idx="431">
                  <c:v>15.525</c:v>
                </c:pt>
                <c:pt idx="432">
                  <c:v>15.545</c:v>
                </c:pt>
                <c:pt idx="433">
                  <c:v>15.515000000000002</c:v>
                </c:pt>
                <c:pt idx="434">
                  <c:v>15.585000000000003</c:v>
                </c:pt>
                <c:pt idx="435">
                  <c:v>15.955000000000002</c:v>
                </c:pt>
                <c:pt idx="436">
                  <c:v>16.434999999999999</c:v>
                </c:pt>
                <c:pt idx="437">
                  <c:v>16.574999999999999</c:v>
                </c:pt>
                <c:pt idx="438">
                  <c:v>16.434999999999999</c:v>
                </c:pt>
                <c:pt idx="439">
                  <c:v>16.155000000000001</c:v>
                </c:pt>
                <c:pt idx="440">
                  <c:v>16.035</c:v>
                </c:pt>
                <c:pt idx="441">
                  <c:v>16.114999999999998</c:v>
                </c:pt>
                <c:pt idx="442">
                  <c:v>16.125</c:v>
                </c:pt>
                <c:pt idx="443">
                  <c:v>16.195</c:v>
                </c:pt>
                <c:pt idx="444">
                  <c:v>16.375</c:v>
                </c:pt>
                <c:pt idx="445">
                  <c:v>16.424999999999997</c:v>
                </c:pt>
                <c:pt idx="446">
                  <c:v>16.414999999999999</c:v>
                </c:pt>
                <c:pt idx="447">
                  <c:v>16.454999999999995</c:v>
                </c:pt>
                <c:pt idx="448">
                  <c:v>16.424999999999997</c:v>
                </c:pt>
                <c:pt idx="449">
                  <c:v>16.324999999999999</c:v>
                </c:pt>
                <c:pt idx="450">
                  <c:v>16.184999999999999</c:v>
                </c:pt>
                <c:pt idx="451">
                  <c:v>15.865000000000002</c:v>
                </c:pt>
                <c:pt idx="452">
                  <c:v>15.415000000000001</c:v>
                </c:pt>
                <c:pt idx="453">
                  <c:v>15.075000000000001</c:v>
                </c:pt>
                <c:pt idx="454">
                  <c:v>14.855000000000002</c:v>
                </c:pt>
                <c:pt idx="455">
                  <c:v>14.795</c:v>
                </c:pt>
                <c:pt idx="456">
                  <c:v>14.905000000000003</c:v>
                </c:pt>
                <c:pt idx="457">
                  <c:v>14.955000000000002</c:v>
                </c:pt>
                <c:pt idx="458">
                  <c:v>15.205</c:v>
                </c:pt>
                <c:pt idx="459">
                  <c:v>15.895000000000001</c:v>
                </c:pt>
                <c:pt idx="460">
                  <c:v>16.364999999999995</c:v>
                </c:pt>
                <c:pt idx="461">
                  <c:v>16.634999999999998</c:v>
                </c:pt>
                <c:pt idx="462">
                  <c:v>16.605</c:v>
                </c:pt>
                <c:pt idx="463">
                  <c:v>16.515000000000001</c:v>
                </c:pt>
                <c:pt idx="464">
                  <c:v>16.484999999999996</c:v>
                </c:pt>
                <c:pt idx="465">
                  <c:v>16.464999999999996</c:v>
                </c:pt>
                <c:pt idx="466">
                  <c:v>16.605</c:v>
                </c:pt>
                <c:pt idx="467">
                  <c:v>16.844999999999999</c:v>
                </c:pt>
                <c:pt idx="468">
                  <c:v>16.864999999999995</c:v>
                </c:pt>
                <c:pt idx="469">
                  <c:v>16.835000000000001</c:v>
                </c:pt>
                <c:pt idx="470">
                  <c:v>17.015000000000001</c:v>
                </c:pt>
                <c:pt idx="471">
                  <c:v>17.004999999999999</c:v>
                </c:pt>
                <c:pt idx="472">
                  <c:v>16.904999999999998</c:v>
                </c:pt>
                <c:pt idx="473">
                  <c:v>16.794999999999995</c:v>
                </c:pt>
                <c:pt idx="474">
                  <c:v>16.574999999999999</c:v>
                </c:pt>
                <c:pt idx="475">
                  <c:v>16.434999999999999</c:v>
                </c:pt>
                <c:pt idx="476">
                  <c:v>16.474999999999994</c:v>
                </c:pt>
                <c:pt idx="477">
                  <c:v>16.794999999999995</c:v>
                </c:pt>
                <c:pt idx="478">
                  <c:v>16.914999999999999</c:v>
                </c:pt>
                <c:pt idx="479">
                  <c:v>16.774999999999999</c:v>
                </c:pt>
                <c:pt idx="480">
                  <c:v>16.884999999999994</c:v>
                </c:pt>
                <c:pt idx="481">
                  <c:v>17.444999999999997</c:v>
                </c:pt>
                <c:pt idx="482">
                  <c:v>17.944999999999997</c:v>
                </c:pt>
                <c:pt idx="483">
                  <c:v>17.824999999999999</c:v>
                </c:pt>
                <c:pt idx="484">
                  <c:v>17.544999999999995</c:v>
                </c:pt>
                <c:pt idx="485">
                  <c:v>17.395</c:v>
                </c:pt>
                <c:pt idx="486">
                  <c:v>17.494999999999997</c:v>
                </c:pt>
                <c:pt idx="487">
                  <c:v>17.594999999999999</c:v>
                </c:pt>
                <c:pt idx="488">
                  <c:v>17.494999999999997</c:v>
                </c:pt>
                <c:pt idx="489">
                  <c:v>17.234999999999999</c:v>
                </c:pt>
                <c:pt idx="490">
                  <c:v>16.984999999999996</c:v>
                </c:pt>
                <c:pt idx="491">
                  <c:v>16.764999999999997</c:v>
                </c:pt>
                <c:pt idx="492">
                  <c:v>16.555</c:v>
                </c:pt>
                <c:pt idx="493">
                  <c:v>16.244999999999997</c:v>
                </c:pt>
                <c:pt idx="494">
                  <c:v>15.965000000000002</c:v>
                </c:pt>
                <c:pt idx="495">
                  <c:v>15.885000000000002</c:v>
                </c:pt>
                <c:pt idx="496">
                  <c:v>16.134999999999998</c:v>
                </c:pt>
                <c:pt idx="497">
                  <c:v>16.155000000000001</c:v>
                </c:pt>
                <c:pt idx="498">
                  <c:v>15.955000000000002</c:v>
                </c:pt>
                <c:pt idx="499">
                  <c:v>15.695</c:v>
                </c:pt>
                <c:pt idx="500">
                  <c:v>15.415000000000001</c:v>
                </c:pt>
                <c:pt idx="501">
                  <c:v>15.245000000000001</c:v>
                </c:pt>
                <c:pt idx="502">
                  <c:v>14.965000000000002</c:v>
                </c:pt>
                <c:pt idx="503">
                  <c:v>14.655000000000003</c:v>
                </c:pt>
                <c:pt idx="504">
                  <c:v>14.625</c:v>
                </c:pt>
                <c:pt idx="505">
                  <c:v>14.615</c:v>
                </c:pt>
                <c:pt idx="506">
                  <c:v>14.595000000000001</c:v>
                </c:pt>
                <c:pt idx="507">
                  <c:v>14.525</c:v>
                </c:pt>
                <c:pt idx="508">
                  <c:v>14.535</c:v>
                </c:pt>
                <c:pt idx="509">
                  <c:v>14.615</c:v>
                </c:pt>
                <c:pt idx="510">
                  <c:v>14.725</c:v>
                </c:pt>
                <c:pt idx="511">
                  <c:v>14.805000000000001</c:v>
                </c:pt>
                <c:pt idx="512">
                  <c:v>14.975000000000001</c:v>
                </c:pt>
                <c:pt idx="513">
                  <c:v>15.595000000000001</c:v>
                </c:pt>
                <c:pt idx="514">
                  <c:v>15.805000000000001</c:v>
                </c:pt>
                <c:pt idx="515">
                  <c:v>16.064999999999998</c:v>
                </c:pt>
                <c:pt idx="516">
                  <c:v>16.684999999999999</c:v>
                </c:pt>
                <c:pt idx="517">
                  <c:v>17.134999999999998</c:v>
                </c:pt>
                <c:pt idx="518">
                  <c:v>17.145</c:v>
                </c:pt>
                <c:pt idx="519">
                  <c:v>16.884999999999994</c:v>
                </c:pt>
                <c:pt idx="520">
                  <c:v>16.704999999999995</c:v>
                </c:pt>
                <c:pt idx="521">
                  <c:v>16.344999999999999</c:v>
                </c:pt>
                <c:pt idx="522">
                  <c:v>15.835000000000003</c:v>
                </c:pt>
                <c:pt idx="523">
                  <c:v>15.515000000000002</c:v>
                </c:pt>
                <c:pt idx="524">
                  <c:v>15.875000000000002</c:v>
                </c:pt>
                <c:pt idx="525">
                  <c:v>16.204999999999995</c:v>
                </c:pt>
                <c:pt idx="526">
                  <c:v>16.564999999999998</c:v>
                </c:pt>
                <c:pt idx="527">
                  <c:v>17.164999999999999</c:v>
                </c:pt>
                <c:pt idx="528">
                  <c:v>17.994999999999997</c:v>
                </c:pt>
                <c:pt idx="529">
                  <c:v>18.734999999999999</c:v>
                </c:pt>
                <c:pt idx="530">
                  <c:v>18.954999999999995</c:v>
                </c:pt>
                <c:pt idx="531">
                  <c:v>18.404999999999998</c:v>
                </c:pt>
                <c:pt idx="532">
                  <c:v>17.734999999999999</c:v>
                </c:pt>
                <c:pt idx="533">
                  <c:v>17.284999999999997</c:v>
                </c:pt>
                <c:pt idx="534">
                  <c:v>17.004999999999999</c:v>
                </c:pt>
                <c:pt idx="535">
                  <c:v>16.704999999999995</c:v>
                </c:pt>
                <c:pt idx="536">
                  <c:v>16.305</c:v>
                </c:pt>
                <c:pt idx="537">
                  <c:v>16.145</c:v>
                </c:pt>
                <c:pt idx="538">
                  <c:v>16.484999999999996</c:v>
                </c:pt>
                <c:pt idx="539">
                  <c:v>17.544999999999995</c:v>
                </c:pt>
                <c:pt idx="540">
                  <c:v>18.944999999999997</c:v>
                </c:pt>
                <c:pt idx="541">
                  <c:v>19.294999999999995</c:v>
                </c:pt>
                <c:pt idx="542">
                  <c:v>18.564999999999998</c:v>
                </c:pt>
                <c:pt idx="543">
                  <c:v>17.614999999999998</c:v>
                </c:pt>
                <c:pt idx="544">
                  <c:v>16.855</c:v>
                </c:pt>
                <c:pt idx="545">
                  <c:v>16.424999999999997</c:v>
                </c:pt>
                <c:pt idx="546">
                  <c:v>16.234999999999999</c:v>
                </c:pt>
                <c:pt idx="547">
                  <c:v>16.044999999999995</c:v>
                </c:pt>
                <c:pt idx="548">
                  <c:v>15.955000000000002</c:v>
                </c:pt>
                <c:pt idx="549">
                  <c:v>15.935</c:v>
                </c:pt>
                <c:pt idx="550">
                  <c:v>15.895000000000001</c:v>
                </c:pt>
                <c:pt idx="551">
                  <c:v>15.915000000000001</c:v>
                </c:pt>
                <c:pt idx="552">
                  <c:v>15.975000000000001</c:v>
                </c:pt>
                <c:pt idx="553">
                  <c:v>16.035</c:v>
                </c:pt>
                <c:pt idx="554">
                  <c:v>16.125</c:v>
                </c:pt>
                <c:pt idx="555">
                  <c:v>16.224999999999994</c:v>
                </c:pt>
                <c:pt idx="556">
                  <c:v>16.305</c:v>
                </c:pt>
                <c:pt idx="557">
                  <c:v>16.315000000000001</c:v>
                </c:pt>
                <c:pt idx="558">
                  <c:v>16.254999999999999</c:v>
                </c:pt>
                <c:pt idx="559">
                  <c:v>16.215</c:v>
                </c:pt>
                <c:pt idx="560">
                  <c:v>16.195</c:v>
                </c:pt>
                <c:pt idx="561">
                  <c:v>16.175000000000001</c:v>
                </c:pt>
                <c:pt idx="562">
                  <c:v>16.105</c:v>
                </c:pt>
                <c:pt idx="563">
                  <c:v>15.995000000000003</c:v>
                </c:pt>
                <c:pt idx="564">
                  <c:v>15.895000000000001</c:v>
                </c:pt>
                <c:pt idx="565">
                  <c:v>15.825000000000001</c:v>
                </c:pt>
                <c:pt idx="566">
                  <c:v>15.815000000000003</c:v>
                </c:pt>
                <c:pt idx="567">
                  <c:v>15.855000000000002</c:v>
                </c:pt>
                <c:pt idx="568">
                  <c:v>15.885000000000002</c:v>
                </c:pt>
                <c:pt idx="569">
                  <c:v>15.955000000000002</c:v>
                </c:pt>
                <c:pt idx="570">
                  <c:v>16.015000000000001</c:v>
                </c:pt>
                <c:pt idx="571">
                  <c:v>16.004999999999999</c:v>
                </c:pt>
                <c:pt idx="572">
                  <c:v>16.015000000000001</c:v>
                </c:pt>
                <c:pt idx="573">
                  <c:v>15.935</c:v>
                </c:pt>
                <c:pt idx="574">
                  <c:v>15.815000000000003</c:v>
                </c:pt>
                <c:pt idx="575">
                  <c:v>15.675000000000002</c:v>
                </c:pt>
                <c:pt idx="576">
                  <c:v>15.535</c:v>
                </c:pt>
                <c:pt idx="577">
                  <c:v>15.415000000000001</c:v>
                </c:pt>
                <c:pt idx="578">
                  <c:v>15.305000000000001</c:v>
                </c:pt>
                <c:pt idx="579">
                  <c:v>15.195</c:v>
                </c:pt>
                <c:pt idx="580">
                  <c:v>15.075000000000001</c:v>
                </c:pt>
                <c:pt idx="581">
                  <c:v>15.045</c:v>
                </c:pt>
                <c:pt idx="582">
                  <c:v>15.205</c:v>
                </c:pt>
                <c:pt idx="583">
                  <c:v>15.505000000000001</c:v>
                </c:pt>
                <c:pt idx="584">
                  <c:v>15.255000000000001</c:v>
                </c:pt>
                <c:pt idx="585">
                  <c:v>14.905000000000003</c:v>
                </c:pt>
                <c:pt idx="586">
                  <c:v>14.855000000000002</c:v>
                </c:pt>
                <c:pt idx="587">
                  <c:v>15.175000000000002</c:v>
                </c:pt>
                <c:pt idx="588">
                  <c:v>15.165000000000001</c:v>
                </c:pt>
                <c:pt idx="589">
                  <c:v>14.725</c:v>
                </c:pt>
                <c:pt idx="590">
                  <c:v>14.575000000000001</c:v>
                </c:pt>
                <c:pt idx="591">
                  <c:v>14.705</c:v>
                </c:pt>
                <c:pt idx="592">
                  <c:v>14.935</c:v>
                </c:pt>
                <c:pt idx="593">
                  <c:v>15.335000000000003</c:v>
                </c:pt>
                <c:pt idx="594">
                  <c:v>15.755000000000001</c:v>
                </c:pt>
                <c:pt idx="595">
                  <c:v>15.945</c:v>
                </c:pt>
                <c:pt idx="596">
                  <c:v>15.965000000000002</c:v>
                </c:pt>
                <c:pt idx="597">
                  <c:v>16.084999999999997</c:v>
                </c:pt>
                <c:pt idx="598">
                  <c:v>16.224999999999994</c:v>
                </c:pt>
                <c:pt idx="599">
                  <c:v>16.155000000000001</c:v>
                </c:pt>
                <c:pt idx="600">
                  <c:v>15.925000000000002</c:v>
                </c:pt>
                <c:pt idx="601">
                  <c:v>15.645</c:v>
                </c:pt>
                <c:pt idx="602">
                  <c:v>15.445</c:v>
                </c:pt>
                <c:pt idx="603">
                  <c:v>15.585000000000003</c:v>
                </c:pt>
                <c:pt idx="604">
                  <c:v>16.105</c:v>
                </c:pt>
                <c:pt idx="605">
                  <c:v>16.564999999999998</c:v>
                </c:pt>
                <c:pt idx="606">
                  <c:v>17.155000000000001</c:v>
                </c:pt>
                <c:pt idx="607">
                  <c:v>17.494999999999997</c:v>
                </c:pt>
                <c:pt idx="608">
                  <c:v>17.364999999999995</c:v>
                </c:pt>
                <c:pt idx="609">
                  <c:v>16.954999999999995</c:v>
                </c:pt>
                <c:pt idx="610">
                  <c:v>16.564999999999998</c:v>
                </c:pt>
                <c:pt idx="611">
                  <c:v>16.414999999999999</c:v>
                </c:pt>
                <c:pt idx="612">
                  <c:v>16.434999999999999</c:v>
                </c:pt>
                <c:pt idx="613">
                  <c:v>16.655000000000001</c:v>
                </c:pt>
                <c:pt idx="614">
                  <c:v>16.634999999999998</c:v>
                </c:pt>
                <c:pt idx="615">
                  <c:v>16.484999999999996</c:v>
                </c:pt>
                <c:pt idx="616">
                  <c:v>16.294999999999995</c:v>
                </c:pt>
                <c:pt idx="617">
                  <c:v>16.084999999999997</c:v>
                </c:pt>
                <c:pt idx="618">
                  <c:v>16.164999999999999</c:v>
                </c:pt>
                <c:pt idx="619">
                  <c:v>16.344999999999999</c:v>
                </c:pt>
                <c:pt idx="620">
                  <c:v>16.344999999999999</c:v>
                </c:pt>
                <c:pt idx="621">
                  <c:v>16.224999999999994</c:v>
                </c:pt>
                <c:pt idx="622">
                  <c:v>15.965000000000002</c:v>
                </c:pt>
                <c:pt idx="623">
                  <c:v>15.655000000000003</c:v>
                </c:pt>
                <c:pt idx="624">
                  <c:v>15.445</c:v>
                </c:pt>
                <c:pt idx="625">
                  <c:v>15.355000000000002</c:v>
                </c:pt>
                <c:pt idx="626">
                  <c:v>15.255000000000001</c:v>
                </c:pt>
                <c:pt idx="627">
                  <c:v>15.175000000000002</c:v>
                </c:pt>
                <c:pt idx="628">
                  <c:v>15.115</c:v>
                </c:pt>
                <c:pt idx="629">
                  <c:v>15.035</c:v>
                </c:pt>
                <c:pt idx="630">
                  <c:v>14.955000000000002</c:v>
                </c:pt>
                <c:pt idx="631">
                  <c:v>14.825000000000001</c:v>
                </c:pt>
                <c:pt idx="632">
                  <c:v>14.755000000000001</c:v>
                </c:pt>
                <c:pt idx="633">
                  <c:v>14.705</c:v>
                </c:pt>
                <c:pt idx="634">
                  <c:v>14.765000000000002</c:v>
                </c:pt>
                <c:pt idx="635">
                  <c:v>14.855000000000002</c:v>
                </c:pt>
                <c:pt idx="636">
                  <c:v>14.995000000000003</c:v>
                </c:pt>
                <c:pt idx="637">
                  <c:v>15.225</c:v>
                </c:pt>
                <c:pt idx="638">
                  <c:v>15.075000000000001</c:v>
                </c:pt>
                <c:pt idx="639">
                  <c:v>14.865000000000002</c:v>
                </c:pt>
                <c:pt idx="640">
                  <c:v>14.785</c:v>
                </c:pt>
                <c:pt idx="641">
                  <c:v>14.795</c:v>
                </c:pt>
                <c:pt idx="642">
                  <c:v>14.885000000000002</c:v>
                </c:pt>
                <c:pt idx="643">
                  <c:v>14.925000000000002</c:v>
                </c:pt>
                <c:pt idx="644">
                  <c:v>14.955000000000002</c:v>
                </c:pt>
                <c:pt idx="645">
                  <c:v>15.115</c:v>
                </c:pt>
                <c:pt idx="646">
                  <c:v>15.285</c:v>
                </c:pt>
                <c:pt idx="647">
                  <c:v>15.505000000000001</c:v>
                </c:pt>
                <c:pt idx="648">
                  <c:v>15.555000000000001</c:v>
                </c:pt>
                <c:pt idx="649">
                  <c:v>15.535</c:v>
                </c:pt>
                <c:pt idx="650">
                  <c:v>15.515000000000002</c:v>
                </c:pt>
                <c:pt idx="651">
                  <c:v>15.385000000000002</c:v>
                </c:pt>
                <c:pt idx="652">
                  <c:v>15.165000000000001</c:v>
                </c:pt>
                <c:pt idx="653">
                  <c:v>15.005000000000001</c:v>
                </c:pt>
                <c:pt idx="654">
                  <c:v>14.855000000000002</c:v>
                </c:pt>
                <c:pt idx="655">
                  <c:v>14.715</c:v>
                </c:pt>
                <c:pt idx="656">
                  <c:v>14.695</c:v>
                </c:pt>
                <c:pt idx="657">
                  <c:v>14.734999999999999</c:v>
                </c:pt>
                <c:pt idx="658">
                  <c:v>14.845000000000001</c:v>
                </c:pt>
                <c:pt idx="659">
                  <c:v>15.095000000000001</c:v>
                </c:pt>
                <c:pt idx="660">
                  <c:v>15.665000000000001</c:v>
                </c:pt>
                <c:pt idx="661">
                  <c:v>16.824999999999999</c:v>
                </c:pt>
                <c:pt idx="662">
                  <c:v>17.914999999999999</c:v>
                </c:pt>
                <c:pt idx="663">
                  <c:v>18.224999999999994</c:v>
                </c:pt>
                <c:pt idx="664">
                  <c:v>17.914999999999999</c:v>
                </c:pt>
                <c:pt idx="665">
                  <c:v>17.375</c:v>
                </c:pt>
                <c:pt idx="666">
                  <c:v>16.875</c:v>
                </c:pt>
                <c:pt idx="667">
                  <c:v>16.584999999999997</c:v>
                </c:pt>
                <c:pt idx="668">
                  <c:v>16.335000000000001</c:v>
                </c:pt>
                <c:pt idx="669">
                  <c:v>16.004999999999999</c:v>
                </c:pt>
                <c:pt idx="670">
                  <c:v>15.795</c:v>
                </c:pt>
                <c:pt idx="671">
                  <c:v>15.635</c:v>
                </c:pt>
                <c:pt idx="672">
                  <c:v>15.415000000000001</c:v>
                </c:pt>
                <c:pt idx="673">
                  <c:v>15.205</c:v>
                </c:pt>
                <c:pt idx="674">
                  <c:v>15.155000000000003</c:v>
                </c:pt>
                <c:pt idx="675">
                  <c:v>15.135</c:v>
                </c:pt>
                <c:pt idx="676">
                  <c:v>15.115</c:v>
                </c:pt>
                <c:pt idx="677">
                  <c:v>15.145</c:v>
                </c:pt>
                <c:pt idx="678">
                  <c:v>15.085000000000003</c:v>
                </c:pt>
                <c:pt idx="679">
                  <c:v>15.115</c:v>
                </c:pt>
                <c:pt idx="680">
                  <c:v>15.285</c:v>
                </c:pt>
                <c:pt idx="681">
                  <c:v>15.445</c:v>
                </c:pt>
                <c:pt idx="682">
                  <c:v>15.505000000000001</c:v>
                </c:pt>
                <c:pt idx="683">
                  <c:v>15.385000000000002</c:v>
                </c:pt>
                <c:pt idx="684">
                  <c:v>15.205</c:v>
                </c:pt>
                <c:pt idx="685">
                  <c:v>15.075000000000001</c:v>
                </c:pt>
                <c:pt idx="686">
                  <c:v>14.975000000000001</c:v>
                </c:pt>
                <c:pt idx="687">
                  <c:v>14.845000000000001</c:v>
                </c:pt>
                <c:pt idx="688">
                  <c:v>14.785</c:v>
                </c:pt>
                <c:pt idx="689">
                  <c:v>14.975000000000001</c:v>
                </c:pt>
                <c:pt idx="690">
                  <c:v>15.555000000000001</c:v>
                </c:pt>
                <c:pt idx="691">
                  <c:v>15.845000000000001</c:v>
                </c:pt>
                <c:pt idx="692">
                  <c:v>15.655000000000003</c:v>
                </c:pt>
                <c:pt idx="693">
                  <c:v>15.385000000000002</c:v>
                </c:pt>
                <c:pt idx="694">
                  <c:v>15.165000000000001</c:v>
                </c:pt>
                <c:pt idx="695">
                  <c:v>15.115</c:v>
                </c:pt>
                <c:pt idx="696">
                  <c:v>15.145</c:v>
                </c:pt>
                <c:pt idx="697">
                  <c:v>15.115</c:v>
                </c:pt>
                <c:pt idx="698">
                  <c:v>14.995000000000003</c:v>
                </c:pt>
                <c:pt idx="699">
                  <c:v>15.015000000000002</c:v>
                </c:pt>
                <c:pt idx="700">
                  <c:v>15.025</c:v>
                </c:pt>
                <c:pt idx="701">
                  <c:v>14.975000000000001</c:v>
                </c:pt>
                <c:pt idx="702">
                  <c:v>14.895000000000001</c:v>
                </c:pt>
                <c:pt idx="703">
                  <c:v>14.855000000000002</c:v>
                </c:pt>
                <c:pt idx="704">
                  <c:v>14.815000000000003</c:v>
                </c:pt>
                <c:pt idx="705">
                  <c:v>14.765000000000002</c:v>
                </c:pt>
                <c:pt idx="706">
                  <c:v>14.765000000000002</c:v>
                </c:pt>
                <c:pt idx="707">
                  <c:v>14.795</c:v>
                </c:pt>
                <c:pt idx="708">
                  <c:v>14.815000000000003</c:v>
                </c:pt>
                <c:pt idx="709">
                  <c:v>14.755000000000001</c:v>
                </c:pt>
                <c:pt idx="710">
                  <c:v>14.695</c:v>
                </c:pt>
                <c:pt idx="711">
                  <c:v>14.635</c:v>
                </c:pt>
                <c:pt idx="712">
                  <c:v>14.625</c:v>
                </c:pt>
                <c:pt idx="713">
                  <c:v>14.545</c:v>
                </c:pt>
                <c:pt idx="714">
                  <c:v>14.495000000000003</c:v>
                </c:pt>
                <c:pt idx="715">
                  <c:v>14.465000000000002</c:v>
                </c:pt>
                <c:pt idx="716">
                  <c:v>14.405000000000003</c:v>
                </c:pt>
                <c:pt idx="717">
                  <c:v>14.325000000000001</c:v>
                </c:pt>
                <c:pt idx="718">
                  <c:v>14.305000000000001</c:v>
                </c:pt>
                <c:pt idx="719">
                  <c:v>14.295</c:v>
                </c:pt>
                <c:pt idx="720">
                  <c:v>14.245000000000001</c:v>
                </c:pt>
                <c:pt idx="721">
                  <c:v>14.295</c:v>
                </c:pt>
                <c:pt idx="722">
                  <c:v>14.355000000000002</c:v>
                </c:pt>
                <c:pt idx="723">
                  <c:v>14.445</c:v>
                </c:pt>
                <c:pt idx="724">
                  <c:v>14.555000000000001</c:v>
                </c:pt>
                <c:pt idx="725">
                  <c:v>14.575000000000001</c:v>
                </c:pt>
                <c:pt idx="726">
                  <c:v>14.565000000000003</c:v>
                </c:pt>
                <c:pt idx="727">
                  <c:v>14.575000000000001</c:v>
                </c:pt>
                <c:pt idx="728">
                  <c:v>14.515000000000002</c:v>
                </c:pt>
                <c:pt idx="729">
                  <c:v>14.455000000000002</c:v>
                </c:pt>
                <c:pt idx="730">
                  <c:v>14.505000000000001</c:v>
                </c:pt>
                <c:pt idx="731">
                  <c:v>14.575000000000001</c:v>
                </c:pt>
                <c:pt idx="732">
                  <c:v>14.565000000000003</c:v>
                </c:pt>
                <c:pt idx="733">
                  <c:v>14.515000000000002</c:v>
                </c:pt>
                <c:pt idx="734">
                  <c:v>14.385000000000002</c:v>
                </c:pt>
                <c:pt idx="735">
                  <c:v>14.265000000000002</c:v>
                </c:pt>
                <c:pt idx="736">
                  <c:v>14.234999999999999</c:v>
                </c:pt>
                <c:pt idx="737">
                  <c:v>14.245000000000001</c:v>
                </c:pt>
                <c:pt idx="738">
                  <c:v>14.275</c:v>
                </c:pt>
                <c:pt idx="739">
                  <c:v>14.315000000000003</c:v>
                </c:pt>
                <c:pt idx="740">
                  <c:v>14.285</c:v>
                </c:pt>
                <c:pt idx="741">
                  <c:v>14.275</c:v>
                </c:pt>
                <c:pt idx="742">
                  <c:v>14.305000000000001</c:v>
                </c:pt>
                <c:pt idx="743">
                  <c:v>14.335000000000003</c:v>
                </c:pt>
                <c:pt idx="744">
                  <c:v>14.325000000000001</c:v>
                </c:pt>
                <c:pt idx="745">
                  <c:v>14.325000000000001</c:v>
                </c:pt>
                <c:pt idx="746">
                  <c:v>14.345000000000001</c:v>
                </c:pt>
                <c:pt idx="747">
                  <c:v>14.325000000000001</c:v>
                </c:pt>
                <c:pt idx="748">
                  <c:v>14.245000000000001</c:v>
                </c:pt>
                <c:pt idx="749">
                  <c:v>14.115</c:v>
                </c:pt>
                <c:pt idx="750">
                  <c:v>14.035</c:v>
                </c:pt>
                <c:pt idx="751">
                  <c:v>14.025</c:v>
                </c:pt>
                <c:pt idx="752">
                  <c:v>14.105</c:v>
                </c:pt>
                <c:pt idx="753">
                  <c:v>14.145</c:v>
                </c:pt>
                <c:pt idx="754">
                  <c:v>14.265000000000002</c:v>
                </c:pt>
                <c:pt idx="755">
                  <c:v>14.645</c:v>
                </c:pt>
                <c:pt idx="756">
                  <c:v>15.375000000000002</c:v>
                </c:pt>
                <c:pt idx="757">
                  <c:v>16.035</c:v>
                </c:pt>
                <c:pt idx="758">
                  <c:v>16.364999999999995</c:v>
                </c:pt>
                <c:pt idx="759">
                  <c:v>16.364999999999995</c:v>
                </c:pt>
                <c:pt idx="760">
                  <c:v>16.244999999999997</c:v>
                </c:pt>
                <c:pt idx="761">
                  <c:v>16.084999999999997</c:v>
                </c:pt>
                <c:pt idx="762">
                  <c:v>15.835000000000003</c:v>
                </c:pt>
                <c:pt idx="763">
                  <c:v>15.515000000000002</c:v>
                </c:pt>
                <c:pt idx="764">
                  <c:v>15.305000000000001</c:v>
                </c:pt>
                <c:pt idx="765">
                  <c:v>15.234999999999999</c:v>
                </c:pt>
                <c:pt idx="766">
                  <c:v>15.175000000000002</c:v>
                </c:pt>
                <c:pt idx="767">
                  <c:v>15.075000000000001</c:v>
                </c:pt>
                <c:pt idx="768">
                  <c:v>15.035</c:v>
                </c:pt>
                <c:pt idx="769">
                  <c:v>15.035</c:v>
                </c:pt>
                <c:pt idx="770">
                  <c:v>15.155000000000003</c:v>
                </c:pt>
                <c:pt idx="771">
                  <c:v>15.255000000000001</c:v>
                </c:pt>
                <c:pt idx="772">
                  <c:v>15.225</c:v>
                </c:pt>
                <c:pt idx="773">
                  <c:v>15.095000000000001</c:v>
                </c:pt>
                <c:pt idx="774">
                  <c:v>15.095000000000001</c:v>
                </c:pt>
                <c:pt idx="775">
                  <c:v>15.205</c:v>
                </c:pt>
                <c:pt idx="776">
                  <c:v>15.234999999999999</c:v>
                </c:pt>
                <c:pt idx="777">
                  <c:v>15.145</c:v>
                </c:pt>
                <c:pt idx="778">
                  <c:v>14.965000000000002</c:v>
                </c:pt>
                <c:pt idx="779">
                  <c:v>14.745000000000001</c:v>
                </c:pt>
                <c:pt idx="780">
                  <c:v>14.665000000000001</c:v>
                </c:pt>
                <c:pt idx="781">
                  <c:v>14.685</c:v>
                </c:pt>
                <c:pt idx="782">
                  <c:v>14.655000000000003</c:v>
                </c:pt>
                <c:pt idx="783">
                  <c:v>14.575000000000001</c:v>
                </c:pt>
                <c:pt idx="784">
                  <c:v>14.605</c:v>
                </c:pt>
                <c:pt idx="785">
                  <c:v>14.655000000000003</c:v>
                </c:pt>
                <c:pt idx="786">
                  <c:v>14.695</c:v>
                </c:pt>
                <c:pt idx="787">
                  <c:v>14.725</c:v>
                </c:pt>
                <c:pt idx="788">
                  <c:v>14.695</c:v>
                </c:pt>
                <c:pt idx="789">
                  <c:v>14.715</c:v>
                </c:pt>
                <c:pt idx="790">
                  <c:v>14.895000000000001</c:v>
                </c:pt>
                <c:pt idx="791">
                  <c:v>15.025</c:v>
                </c:pt>
                <c:pt idx="792">
                  <c:v>15.255000000000001</c:v>
                </c:pt>
                <c:pt idx="793">
                  <c:v>15.685</c:v>
                </c:pt>
                <c:pt idx="794">
                  <c:v>15.895000000000001</c:v>
                </c:pt>
                <c:pt idx="795">
                  <c:v>15.925000000000002</c:v>
                </c:pt>
                <c:pt idx="796">
                  <c:v>15.815000000000003</c:v>
                </c:pt>
                <c:pt idx="797">
                  <c:v>15.495000000000003</c:v>
                </c:pt>
                <c:pt idx="798">
                  <c:v>15.285</c:v>
                </c:pt>
                <c:pt idx="799">
                  <c:v>15.175000000000002</c:v>
                </c:pt>
                <c:pt idx="800">
                  <c:v>15.105</c:v>
                </c:pt>
                <c:pt idx="801">
                  <c:v>15.185</c:v>
                </c:pt>
                <c:pt idx="802">
                  <c:v>15.255000000000001</c:v>
                </c:pt>
                <c:pt idx="803">
                  <c:v>15.255000000000001</c:v>
                </c:pt>
                <c:pt idx="804">
                  <c:v>15.305000000000001</c:v>
                </c:pt>
                <c:pt idx="805">
                  <c:v>15.305000000000001</c:v>
                </c:pt>
                <c:pt idx="806">
                  <c:v>15.175000000000002</c:v>
                </c:pt>
                <c:pt idx="807">
                  <c:v>15.205</c:v>
                </c:pt>
                <c:pt idx="808">
                  <c:v>15.295</c:v>
                </c:pt>
                <c:pt idx="809">
                  <c:v>15.285</c:v>
                </c:pt>
                <c:pt idx="810">
                  <c:v>15.345000000000001</c:v>
                </c:pt>
                <c:pt idx="811">
                  <c:v>15.345000000000001</c:v>
                </c:pt>
                <c:pt idx="812">
                  <c:v>15.385000000000002</c:v>
                </c:pt>
                <c:pt idx="813">
                  <c:v>16.015000000000001</c:v>
                </c:pt>
                <c:pt idx="814">
                  <c:v>16.594999999999999</c:v>
                </c:pt>
                <c:pt idx="815">
                  <c:v>16.584999999999997</c:v>
                </c:pt>
                <c:pt idx="816">
                  <c:v>16.444999999999997</c:v>
                </c:pt>
                <c:pt idx="817">
                  <c:v>16.384999999999994</c:v>
                </c:pt>
                <c:pt idx="818">
                  <c:v>16.305</c:v>
                </c:pt>
                <c:pt idx="819">
                  <c:v>16.224999999999994</c:v>
                </c:pt>
                <c:pt idx="820">
                  <c:v>16.204999999999995</c:v>
                </c:pt>
                <c:pt idx="821">
                  <c:v>16.164999999999999</c:v>
                </c:pt>
                <c:pt idx="822">
                  <c:v>16.074999999999999</c:v>
                </c:pt>
                <c:pt idx="823">
                  <c:v>15.875000000000002</c:v>
                </c:pt>
                <c:pt idx="824">
                  <c:v>15.985000000000001</c:v>
                </c:pt>
                <c:pt idx="825">
                  <c:v>16.844999999999999</c:v>
                </c:pt>
                <c:pt idx="826">
                  <c:v>17.424999999999997</c:v>
                </c:pt>
                <c:pt idx="827">
                  <c:v>17.175000000000001</c:v>
                </c:pt>
                <c:pt idx="828">
                  <c:v>16.754999999999999</c:v>
                </c:pt>
                <c:pt idx="829">
                  <c:v>16.734999999999999</c:v>
                </c:pt>
                <c:pt idx="830">
                  <c:v>17.584999999999997</c:v>
                </c:pt>
                <c:pt idx="831">
                  <c:v>18.134999999999998</c:v>
                </c:pt>
                <c:pt idx="832">
                  <c:v>17.964999999999996</c:v>
                </c:pt>
                <c:pt idx="833">
                  <c:v>17.764999999999997</c:v>
                </c:pt>
                <c:pt idx="834">
                  <c:v>17.524999999999999</c:v>
                </c:pt>
                <c:pt idx="835">
                  <c:v>17.155000000000001</c:v>
                </c:pt>
                <c:pt idx="836">
                  <c:v>16.805</c:v>
                </c:pt>
                <c:pt idx="837">
                  <c:v>16.605</c:v>
                </c:pt>
                <c:pt idx="838">
                  <c:v>16.375</c:v>
                </c:pt>
                <c:pt idx="839">
                  <c:v>16.105</c:v>
                </c:pt>
                <c:pt idx="840">
                  <c:v>16.055</c:v>
                </c:pt>
                <c:pt idx="841">
                  <c:v>17.024999999999999</c:v>
                </c:pt>
                <c:pt idx="842">
                  <c:v>18.184999999999999</c:v>
                </c:pt>
                <c:pt idx="843">
                  <c:v>18.344999999999999</c:v>
                </c:pt>
                <c:pt idx="844">
                  <c:v>18.105</c:v>
                </c:pt>
                <c:pt idx="845">
                  <c:v>18.114999999999998</c:v>
                </c:pt>
                <c:pt idx="846">
                  <c:v>18.164999999999999</c:v>
                </c:pt>
                <c:pt idx="847">
                  <c:v>17.994999999999997</c:v>
                </c:pt>
                <c:pt idx="848">
                  <c:v>17.784999999999997</c:v>
                </c:pt>
                <c:pt idx="849">
                  <c:v>17.675000000000001</c:v>
                </c:pt>
                <c:pt idx="850">
                  <c:v>17.614999999999998</c:v>
                </c:pt>
                <c:pt idx="851">
                  <c:v>17.664999999999999</c:v>
                </c:pt>
                <c:pt idx="852">
                  <c:v>17.675000000000001</c:v>
                </c:pt>
                <c:pt idx="853">
                  <c:v>17.605</c:v>
                </c:pt>
                <c:pt idx="854">
                  <c:v>17.284999999999997</c:v>
                </c:pt>
                <c:pt idx="855">
                  <c:v>16.974999999999994</c:v>
                </c:pt>
                <c:pt idx="856">
                  <c:v>16.824999999999999</c:v>
                </c:pt>
                <c:pt idx="857">
                  <c:v>16.934999999999999</c:v>
                </c:pt>
                <c:pt idx="858">
                  <c:v>17.704999999999995</c:v>
                </c:pt>
                <c:pt idx="859">
                  <c:v>18.574999999999999</c:v>
                </c:pt>
                <c:pt idx="860">
                  <c:v>18.824999999999999</c:v>
                </c:pt>
                <c:pt idx="861">
                  <c:v>18.574999999999999</c:v>
                </c:pt>
                <c:pt idx="862">
                  <c:v>18.625</c:v>
                </c:pt>
                <c:pt idx="863">
                  <c:v>18.555</c:v>
                </c:pt>
                <c:pt idx="864">
                  <c:v>18.244999999999997</c:v>
                </c:pt>
                <c:pt idx="865">
                  <c:v>17.675000000000001</c:v>
                </c:pt>
                <c:pt idx="866">
                  <c:v>17.114999999999998</c:v>
                </c:pt>
                <c:pt idx="867">
                  <c:v>16.815000000000001</c:v>
                </c:pt>
                <c:pt idx="868">
                  <c:v>16.684999999999999</c:v>
                </c:pt>
                <c:pt idx="869">
                  <c:v>16.764999999999997</c:v>
                </c:pt>
                <c:pt idx="870">
                  <c:v>17.524999999999999</c:v>
                </c:pt>
                <c:pt idx="871">
                  <c:v>17.794999999999995</c:v>
                </c:pt>
                <c:pt idx="872">
                  <c:v>17.414999999999999</c:v>
                </c:pt>
                <c:pt idx="873">
                  <c:v>17.155000000000001</c:v>
                </c:pt>
                <c:pt idx="874">
                  <c:v>17.015000000000001</c:v>
                </c:pt>
                <c:pt idx="875">
                  <c:v>16.744999999999997</c:v>
                </c:pt>
                <c:pt idx="876">
                  <c:v>16.584999999999997</c:v>
                </c:pt>
                <c:pt idx="877">
                  <c:v>16.454999999999995</c:v>
                </c:pt>
                <c:pt idx="878">
                  <c:v>16.335000000000001</c:v>
                </c:pt>
                <c:pt idx="879">
                  <c:v>16.164999999999999</c:v>
                </c:pt>
                <c:pt idx="880">
                  <c:v>15.975000000000001</c:v>
                </c:pt>
                <c:pt idx="881">
                  <c:v>15.865000000000002</c:v>
                </c:pt>
                <c:pt idx="882">
                  <c:v>15.675000000000002</c:v>
                </c:pt>
                <c:pt idx="883">
                  <c:v>15.395000000000001</c:v>
                </c:pt>
                <c:pt idx="884">
                  <c:v>15.265000000000002</c:v>
                </c:pt>
                <c:pt idx="885">
                  <c:v>15.595000000000001</c:v>
                </c:pt>
                <c:pt idx="886">
                  <c:v>16.294999999999995</c:v>
                </c:pt>
                <c:pt idx="887">
                  <c:v>16.664999999999999</c:v>
                </c:pt>
                <c:pt idx="888">
                  <c:v>16.695</c:v>
                </c:pt>
                <c:pt idx="889">
                  <c:v>16.605</c:v>
                </c:pt>
                <c:pt idx="890">
                  <c:v>16.645</c:v>
                </c:pt>
                <c:pt idx="891">
                  <c:v>16.824999999999999</c:v>
                </c:pt>
                <c:pt idx="892">
                  <c:v>17.044999999999995</c:v>
                </c:pt>
                <c:pt idx="893">
                  <c:v>17.364999999999995</c:v>
                </c:pt>
                <c:pt idx="894">
                  <c:v>17.664999999999999</c:v>
                </c:pt>
                <c:pt idx="895">
                  <c:v>18.155000000000001</c:v>
                </c:pt>
                <c:pt idx="896">
                  <c:v>18.824999999999999</c:v>
                </c:pt>
                <c:pt idx="897">
                  <c:v>19.464999999999996</c:v>
                </c:pt>
                <c:pt idx="898">
                  <c:v>19.504999999999999</c:v>
                </c:pt>
                <c:pt idx="899">
                  <c:v>18.984999999999996</c:v>
                </c:pt>
                <c:pt idx="900">
                  <c:v>18.105</c:v>
                </c:pt>
                <c:pt idx="901">
                  <c:v>17.404999999999998</c:v>
                </c:pt>
                <c:pt idx="902">
                  <c:v>17.184999999999999</c:v>
                </c:pt>
                <c:pt idx="903">
                  <c:v>17.224999999999994</c:v>
                </c:pt>
                <c:pt idx="904">
                  <c:v>17.414999999999999</c:v>
                </c:pt>
                <c:pt idx="905">
                  <c:v>17.364999999999995</c:v>
                </c:pt>
                <c:pt idx="906">
                  <c:v>17.195</c:v>
                </c:pt>
                <c:pt idx="907">
                  <c:v>17.055</c:v>
                </c:pt>
                <c:pt idx="908">
                  <c:v>16.974999999999994</c:v>
                </c:pt>
                <c:pt idx="909">
                  <c:v>16.964999999999996</c:v>
                </c:pt>
                <c:pt idx="910">
                  <c:v>16.855</c:v>
                </c:pt>
                <c:pt idx="911">
                  <c:v>16.474999999999994</c:v>
                </c:pt>
                <c:pt idx="912">
                  <c:v>16.044999999999995</c:v>
                </c:pt>
                <c:pt idx="913">
                  <c:v>15.675000000000002</c:v>
                </c:pt>
                <c:pt idx="914">
                  <c:v>15.395000000000001</c:v>
                </c:pt>
                <c:pt idx="915">
                  <c:v>15.285</c:v>
                </c:pt>
                <c:pt idx="916">
                  <c:v>15.375000000000002</c:v>
                </c:pt>
                <c:pt idx="917">
                  <c:v>15.365000000000002</c:v>
                </c:pt>
                <c:pt idx="918">
                  <c:v>15.385000000000002</c:v>
                </c:pt>
                <c:pt idx="919">
                  <c:v>15.495000000000003</c:v>
                </c:pt>
                <c:pt idx="920">
                  <c:v>15.815000000000003</c:v>
                </c:pt>
                <c:pt idx="921">
                  <c:v>15.955000000000002</c:v>
                </c:pt>
                <c:pt idx="922">
                  <c:v>15.985000000000001</c:v>
                </c:pt>
                <c:pt idx="923">
                  <c:v>15.915000000000001</c:v>
                </c:pt>
                <c:pt idx="924">
                  <c:v>15.595000000000001</c:v>
                </c:pt>
                <c:pt idx="925">
                  <c:v>15.425000000000002</c:v>
                </c:pt>
                <c:pt idx="926">
                  <c:v>15.445</c:v>
                </c:pt>
                <c:pt idx="927">
                  <c:v>15.515000000000002</c:v>
                </c:pt>
                <c:pt idx="928">
                  <c:v>15.745000000000001</c:v>
                </c:pt>
                <c:pt idx="929">
                  <c:v>16.105</c:v>
                </c:pt>
                <c:pt idx="930">
                  <c:v>16.395</c:v>
                </c:pt>
                <c:pt idx="931">
                  <c:v>16.605</c:v>
                </c:pt>
                <c:pt idx="932">
                  <c:v>16.664999999999999</c:v>
                </c:pt>
                <c:pt idx="933">
                  <c:v>16.544999999999995</c:v>
                </c:pt>
                <c:pt idx="934">
                  <c:v>16.344999999999999</c:v>
                </c:pt>
                <c:pt idx="935">
                  <c:v>16.094999999999999</c:v>
                </c:pt>
                <c:pt idx="936">
                  <c:v>15.935</c:v>
                </c:pt>
                <c:pt idx="937">
                  <c:v>15.745000000000001</c:v>
                </c:pt>
                <c:pt idx="938">
                  <c:v>15.355000000000002</c:v>
                </c:pt>
                <c:pt idx="939">
                  <c:v>15.065000000000003</c:v>
                </c:pt>
                <c:pt idx="940">
                  <c:v>15.135</c:v>
                </c:pt>
                <c:pt idx="941">
                  <c:v>15.065000000000003</c:v>
                </c:pt>
                <c:pt idx="942">
                  <c:v>14.665000000000001</c:v>
                </c:pt>
                <c:pt idx="943">
                  <c:v>14.545</c:v>
                </c:pt>
                <c:pt idx="944">
                  <c:v>14.835000000000003</c:v>
                </c:pt>
                <c:pt idx="945">
                  <c:v>15.155000000000003</c:v>
                </c:pt>
                <c:pt idx="946">
                  <c:v>15.445</c:v>
                </c:pt>
                <c:pt idx="947">
                  <c:v>15.525</c:v>
                </c:pt>
                <c:pt idx="948">
                  <c:v>15.595000000000001</c:v>
                </c:pt>
                <c:pt idx="949">
                  <c:v>15.895000000000001</c:v>
                </c:pt>
                <c:pt idx="950">
                  <c:v>15.885000000000002</c:v>
                </c:pt>
                <c:pt idx="951">
                  <c:v>15.965000000000002</c:v>
                </c:pt>
                <c:pt idx="952">
                  <c:v>15.985000000000001</c:v>
                </c:pt>
                <c:pt idx="953">
                  <c:v>15.815000000000003</c:v>
                </c:pt>
                <c:pt idx="954">
                  <c:v>15.595000000000001</c:v>
                </c:pt>
                <c:pt idx="955">
                  <c:v>15.355000000000002</c:v>
                </c:pt>
                <c:pt idx="956">
                  <c:v>15.315000000000003</c:v>
                </c:pt>
                <c:pt idx="957">
                  <c:v>15.475000000000001</c:v>
                </c:pt>
                <c:pt idx="958">
                  <c:v>15.695</c:v>
                </c:pt>
                <c:pt idx="959">
                  <c:v>15.775</c:v>
                </c:pt>
                <c:pt idx="960">
                  <c:v>15.885000000000002</c:v>
                </c:pt>
                <c:pt idx="961">
                  <c:v>15.955000000000002</c:v>
                </c:pt>
                <c:pt idx="962">
                  <c:v>15.795</c:v>
                </c:pt>
                <c:pt idx="963">
                  <c:v>15.415000000000001</c:v>
                </c:pt>
                <c:pt idx="964">
                  <c:v>15.165000000000001</c:v>
                </c:pt>
                <c:pt idx="965">
                  <c:v>15.065000000000003</c:v>
                </c:pt>
                <c:pt idx="966">
                  <c:v>14.935</c:v>
                </c:pt>
                <c:pt idx="967">
                  <c:v>14.835000000000003</c:v>
                </c:pt>
                <c:pt idx="968">
                  <c:v>14.825000000000001</c:v>
                </c:pt>
                <c:pt idx="969">
                  <c:v>14.795</c:v>
                </c:pt>
                <c:pt idx="970">
                  <c:v>14.895000000000001</c:v>
                </c:pt>
                <c:pt idx="971">
                  <c:v>15.165000000000001</c:v>
                </c:pt>
                <c:pt idx="972">
                  <c:v>15.475000000000001</c:v>
                </c:pt>
                <c:pt idx="973">
                  <c:v>15.545</c:v>
                </c:pt>
                <c:pt idx="974">
                  <c:v>15.515000000000002</c:v>
                </c:pt>
                <c:pt idx="975">
                  <c:v>15.755000000000001</c:v>
                </c:pt>
                <c:pt idx="976">
                  <c:v>16.284999999999997</c:v>
                </c:pt>
                <c:pt idx="977">
                  <c:v>16.625</c:v>
                </c:pt>
                <c:pt idx="978">
                  <c:v>16.904999999999998</c:v>
                </c:pt>
                <c:pt idx="979">
                  <c:v>16.474999999999994</c:v>
                </c:pt>
                <c:pt idx="980">
                  <c:v>16.094999999999999</c:v>
                </c:pt>
                <c:pt idx="981">
                  <c:v>16.294999999999995</c:v>
                </c:pt>
                <c:pt idx="982">
                  <c:v>16.634999999999998</c:v>
                </c:pt>
                <c:pt idx="983">
                  <c:v>16.395</c:v>
                </c:pt>
                <c:pt idx="984">
                  <c:v>16.004999999999999</c:v>
                </c:pt>
                <c:pt idx="985">
                  <c:v>15.805000000000001</c:v>
                </c:pt>
                <c:pt idx="986">
                  <c:v>15.745000000000001</c:v>
                </c:pt>
                <c:pt idx="987">
                  <c:v>15.685</c:v>
                </c:pt>
                <c:pt idx="988">
                  <c:v>15.355000000000002</c:v>
                </c:pt>
                <c:pt idx="989">
                  <c:v>14.935</c:v>
                </c:pt>
                <c:pt idx="990">
                  <c:v>14.855000000000002</c:v>
                </c:pt>
                <c:pt idx="991">
                  <c:v>14.855000000000002</c:v>
                </c:pt>
                <c:pt idx="992">
                  <c:v>14.835000000000003</c:v>
                </c:pt>
                <c:pt idx="993">
                  <c:v>14.734999999999999</c:v>
                </c:pt>
                <c:pt idx="994">
                  <c:v>14.645</c:v>
                </c:pt>
                <c:pt idx="995">
                  <c:v>14.585000000000003</c:v>
                </c:pt>
                <c:pt idx="996">
                  <c:v>14.555000000000001</c:v>
                </c:pt>
                <c:pt idx="997">
                  <c:v>14.615</c:v>
                </c:pt>
                <c:pt idx="998">
                  <c:v>14.734999999999999</c:v>
                </c:pt>
                <c:pt idx="999">
                  <c:v>14.725</c:v>
                </c:pt>
                <c:pt idx="1000">
                  <c:v>14.615</c:v>
                </c:pt>
                <c:pt idx="1001">
                  <c:v>14.545</c:v>
                </c:pt>
                <c:pt idx="1002">
                  <c:v>14.465000000000002</c:v>
                </c:pt>
                <c:pt idx="1003">
                  <c:v>14.455000000000002</c:v>
                </c:pt>
                <c:pt idx="1004">
                  <c:v>14.405000000000003</c:v>
                </c:pt>
                <c:pt idx="1005">
                  <c:v>14.385000000000002</c:v>
                </c:pt>
                <c:pt idx="1006">
                  <c:v>14.365000000000002</c:v>
                </c:pt>
                <c:pt idx="1007">
                  <c:v>14.285</c:v>
                </c:pt>
                <c:pt idx="1008">
                  <c:v>14.265000000000002</c:v>
                </c:pt>
                <c:pt idx="1009">
                  <c:v>14.345000000000001</c:v>
                </c:pt>
                <c:pt idx="1010">
                  <c:v>14.365000000000002</c:v>
                </c:pt>
                <c:pt idx="1011">
                  <c:v>14.355000000000002</c:v>
                </c:pt>
                <c:pt idx="1012">
                  <c:v>14.275</c:v>
                </c:pt>
                <c:pt idx="1013">
                  <c:v>14.265000000000002</c:v>
                </c:pt>
                <c:pt idx="1014">
                  <c:v>14.295</c:v>
                </c:pt>
                <c:pt idx="1015">
                  <c:v>14.405000000000003</c:v>
                </c:pt>
                <c:pt idx="1016">
                  <c:v>14.465000000000002</c:v>
                </c:pt>
                <c:pt idx="1017">
                  <c:v>14.445</c:v>
                </c:pt>
                <c:pt idx="1018">
                  <c:v>14.405000000000003</c:v>
                </c:pt>
                <c:pt idx="1019">
                  <c:v>14.345000000000001</c:v>
                </c:pt>
                <c:pt idx="1020">
                  <c:v>14.225</c:v>
                </c:pt>
                <c:pt idx="1021">
                  <c:v>14.115</c:v>
                </c:pt>
                <c:pt idx="1022">
                  <c:v>14.075000000000001</c:v>
                </c:pt>
                <c:pt idx="1023">
                  <c:v>14.085000000000003</c:v>
                </c:pt>
                <c:pt idx="1024">
                  <c:v>14.025</c:v>
                </c:pt>
                <c:pt idx="1025">
                  <c:v>13.975000000000001</c:v>
                </c:pt>
                <c:pt idx="1026">
                  <c:v>13.955000000000002</c:v>
                </c:pt>
                <c:pt idx="1027">
                  <c:v>13.945</c:v>
                </c:pt>
                <c:pt idx="1028">
                  <c:v>13.945</c:v>
                </c:pt>
                <c:pt idx="1029">
                  <c:v>13.925000000000002</c:v>
                </c:pt>
                <c:pt idx="1030">
                  <c:v>13.995000000000003</c:v>
                </c:pt>
                <c:pt idx="1031">
                  <c:v>13.965000000000002</c:v>
                </c:pt>
                <c:pt idx="1032">
                  <c:v>13.865000000000002</c:v>
                </c:pt>
                <c:pt idx="1033">
                  <c:v>13.785</c:v>
                </c:pt>
                <c:pt idx="1034">
                  <c:v>13.805000000000001</c:v>
                </c:pt>
                <c:pt idx="1035">
                  <c:v>13.855000000000002</c:v>
                </c:pt>
                <c:pt idx="1036">
                  <c:v>13.945</c:v>
                </c:pt>
                <c:pt idx="1037">
                  <c:v>14.165000000000001</c:v>
                </c:pt>
                <c:pt idx="1038">
                  <c:v>14.495000000000003</c:v>
                </c:pt>
                <c:pt idx="1039">
                  <c:v>14.855000000000002</c:v>
                </c:pt>
                <c:pt idx="1040">
                  <c:v>15.275</c:v>
                </c:pt>
                <c:pt idx="1041">
                  <c:v>15.655000000000003</c:v>
                </c:pt>
                <c:pt idx="1042">
                  <c:v>15.645</c:v>
                </c:pt>
                <c:pt idx="1043">
                  <c:v>15.345000000000001</c:v>
                </c:pt>
                <c:pt idx="1044">
                  <c:v>15.035</c:v>
                </c:pt>
                <c:pt idx="1045">
                  <c:v>14.725</c:v>
                </c:pt>
                <c:pt idx="1046">
                  <c:v>14.525</c:v>
                </c:pt>
                <c:pt idx="1047">
                  <c:v>14.435</c:v>
                </c:pt>
                <c:pt idx="1048">
                  <c:v>14.375000000000002</c:v>
                </c:pt>
                <c:pt idx="1049">
                  <c:v>14.275</c:v>
                </c:pt>
                <c:pt idx="1050">
                  <c:v>14.255000000000001</c:v>
                </c:pt>
                <c:pt idx="1051">
                  <c:v>14.305000000000001</c:v>
                </c:pt>
                <c:pt idx="1052">
                  <c:v>14.245000000000001</c:v>
                </c:pt>
                <c:pt idx="1053">
                  <c:v>14.145</c:v>
                </c:pt>
                <c:pt idx="1054">
                  <c:v>14.075000000000001</c:v>
                </c:pt>
                <c:pt idx="1055">
                  <c:v>13.975000000000001</c:v>
                </c:pt>
                <c:pt idx="1056">
                  <c:v>13.915000000000001</c:v>
                </c:pt>
                <c:pt idx="1057">
                  <c:v>13.955000000000002</c:v>
                </c:pt>
                <c:pt idx="1058">
                  <c:v>13.955000000000002</c:v>
                </c:pt>
                <c:pt idx="1059">
                  <c:v>13.925000000000002</c:v>
                </c:pt>
                <c:pt idx="1060">
                  <c:v>13.895000000000001</c:v>
                </c:pt>
                <c:pt idx="1061">
                  <c:v>13.895000000000001</c:v>
                </c:pt>
                <c:pt idx="1062">
                  <c:v>13.905000000000003</c:v>
                </c:pt>
                <c:pt idx="1063">
                  <c:v>13.925000000000002</c:v>
                </c:pt>
                <c:pt idx="1064">
                  <c:v>13.885000000000002</c:v>
                </c:pt>
                <c:pt idx="1065">
                  <c:v>13.845000000000001</c:v>
                </c:pt>
                <c:pt idx="1066">
                  <c:v>13.755000000000001</c:v>
                </c:pt>
                <c:pt idx="1067">
                  <c:v>13.705</c:v>
                </c:pt>
                <c:pt idx="1068">
                  <c:v>13.725</c:v>
                </c:pt>
                <c:pt idx="1069">
                  <c:v>13.745000000000001</c:v>
                </c:pt>
                <c:pt idx="1070">
                  <c:v>13.745000000000001</c:v>
                </c:pt>
                <c:pt idx="1071">
                  <c:v>13.785</c:v>
                </c:pt>
                <c:pt idx="1072">
                  <c:v>13.865000000000002</c:v>
                </c:pt>
                <c:pt idx="1073">
                  <c:v>13.925000000000002</c:v>
                </c:pt>
                <c:pt idx="1074">
                  <c:v>13.945</c:v>
                </c:pt>
                <c:pt idx="1075">
                  <c:v>13.925000000000002</c:v>
                </c:pt>
                <c:pt idx="1076">
                  <c:v>13.985000000000001</c:v>
                </c:pt>
                <c:pt idx="1077">
                  <c:v>14.185</c:v>
                </c:pt>
                <c:pt idx="1078">
                  <c:v>14.465000000000002</c:v>
                </c:pt>
                <c:pt idx="1079">
                  <c:v>14.485000000000001</c:v>
                </c:pt>
                <c:pt idx="1080">
                  <c:v>14.405000000000003</c:v>
                </c:pt>
                <c:pt idx="1081">
                  <c:v>14.365000000000002</c:v>
                </c:pt>
                <c:pt idx="1082">
                  <c:v>14.385000000000002</c:v>
                </c:pt>
                <c:pt idx="1083">
                  <c:v>14.455000000000002</c:v>
                </c:pt>
                <c:pt idx="1084">
                  <c:v>14.455000000000002</c:v>
                </c:pt>
                <c:pt idx="1085">
                  <c:v>14.425000000000002</c:v>
                </c:pt>
                <c:pt idx="1086">
                  <c:v>14.425000000000002</c:v>
                </c:pt>
                <c:pt idx="1087">
                  <c:v>14.425000000000002</c:v>
                </c:pt>
                <c:pt idx="1088">
                  <c:v>14.375000000000002</c:v>
                </c:pt>
                <c:pt idx="1089">
                  <c:v>14.295</c:v>
                </c:pt>
                <c:pt idx="1090">
                  <c:v>14.195</c:v>
                </c:pt>
                <c:pt idx="1091">
                  <c:v>14.105</c:v>
                </c:pt>
                <c:pt idx="1092">
                  <c:v>14.105</c:v>
                </c:pt>
                <c:pt idx="1093">
                  <c:v>14.205</c:v>
                </c:pt>
                <c:pt idx="1094">
                  <c:v>14.255000000000001</c:v>
                </c:pt>
                <c:pt idx="1095">
                  <c:v>14.155000000000003</c:v>
                </c:pt>
                <c:pt idx="1096">
                  <c:v>14.015000000000002</c:v>
                </c:pt>
                <c:pt idx="1097">
                  <c:v>13.915000000000001</c:v>
                </c:pt>
                <c:pt idx="1098">
                  <c:v>13.925000000000002</c:v>
                </c:pt>
                <c:pt idx="1099">
                  <c:v>13.935</c:v>
                </c:pt>
                <c:pt idx="1100">
                  <c:v>13.885000000000002</c:v>
                </c:pt>
                <c:pt idx="1101">
                  <c:v>13.815000000000003</c:v>
                </c:pt>
                <c:pt idx="1102">
                  <c:v>13.795</c:v>
                </c:pt>
                <c:pt idx="1103">
                  <c:v>13.765000000000002</c:v>
                </c:pt>
                <c:pt idx="1104">
                  <c:v>13.705</c:v>
                </c:pt>
                <c:pt idx="1105">
                  <c:v>13.685</c:v>
                </c:pt>
                <c:pt idx="1106">
                  <c:v>13.755000000000001</c:v>
                </c:pt>
                <c:pt idx="1107">
                  <c:v>13.795</c:v>
                </c:pt>
                <c:pt idx="1108">
                  <c:v>13.775</c:v>
                </c:pt>
                <c:pt idx="1109">
                  <c:v>13.715</c:v>
                </c:pt>
                <c:pt idx="1110">
                  <c:v>13.685</c:v>
                </c:pt>
                <c:pt idx="1111">
                  <c:v>13.715</c:v>
                </c:pt>
                <c:pt idx="1112">
                  <c:v>13.745000000000001</c:v>
                </c:pt>
                <c:pt idx="1113">
                  <c:v>13.775</c:v>
                </c:pt>
                <c:pt idx="1114">
                  <c:v>13.785</c:v>
                </c:pt>
                <c:pt idx="1115">
                  <c:v>13.885000000000002</c:v>
                </c:pt>
                <c:pt idx="1116">
                  <c:v>14.035</c:v>
                </c:pt>
                <c:pt idx="1117">
                  <c:v>14.045</c:v>
                </c:pt>
                <c:pt idx="1118">
                  <c:v>13.945</c:v>
                </c:pt>
                <c:pt idx="1119">
                  <c:v>13.895000000000001</c:v>
                </c:pt>
                <c:pt idx="1120">
                  <c:v>13.915000000000001</c:v>
                </c:pt>
                <c:pt idx="1121">
                  <c:v>13.935</c:v>
                </c:pt>
                <c:pt idx="1122">
                  <c:v>14.135</c:v>
                </c:pt>
                <c:pt idx="1123">
                  <c:v>14.755000000000001</c:v>
                </c:pt>
                <c:pt idx="1124">
                  <c:v>15.205</c:v>
                </c:pt>
                <c:pt idx="1125">
                  <c:v>15.085000000000003</c:v>
                </c:pt>
                <c:pt idx="1126">
                  <c:v>14.785</c:v>
                </c:pt>
                <c:pt idx="1127">
                  <c:v>14.515000000000002</c:v>
                </c:pt>
                <c:pt idx="1128">
                  <c:v>14.365000000000002</c:v>
                </c:pt>
                <c:pt idx="1129">
                  <c:v>14.345000000000001</c:v>
                </c:pt>
                <c:pt idx="1130">
                  <c:v>14.375000000000002</c:v>
                </c:pt>
                <c:pt idx="1131">
                  <c:v>14.285</c:v>
                </c:pt>
                <c:pt idx="1132">
                  <c:v>14.165000000000001</c:v>
                </c:pt>
                <c:pt idx="1133">
                  <c:v>14.095000000000001</c:v>
                </c:pt>
                <c:pt idx="1134">
                  <c:v>14.145</c:v>
                </c:pt>
                <c:pt idx="1135">
                  <c:v>14.255000000000001</c:v>
                </c:pt>
                <c:pt idx="1136">
                  <c:v>14.355000000000002</c:v>
                </c:pt>
                <c:pt idx="1137">
                  <c:v>14.435</c:v>
                </c:pt>
                <c:pt idx="1138">
                  <c:v>14.555000000000001</c:v>
                </c:pt>
                <c:pt idx="1139">
                  <c:v>14.605</c:v>
                </c:pt>
                <c:pt idx="1140">
                  <c:v>14.595000000000001</c:v>
                </c:pt>
                <c:pt idx="1141">
                  <c:v>14.585000000000003</c:v>
                </c:pt>
                <c:pt idx="1142">
                  <c:v>14.565000000000003</c:v>
                </c:pt>
                <c:pt idx="1143">
                  <c:v>14.425000000000002</c:v>
                </c:pt>
                <c:pt idx="1144">
                  <c:v>14.234999999999999</c:v>
                </c:pt>
                <c:pt idx="1145">
                  <c:v>14.175000000000002</c:v>
                </c:pt>
                <c:pt idx="1146">
                  <c:v>14.165000000000001</c:v>
                </c:pt>
                <c:pt idx="1147">
                  <c:v>14.115</c:v>
                </c:pt>
                <c:pt idx="1148">
                  <c:v>14.055000000000001</c:v>
                </c:pt>
                <c:pt idx="1149">
                  <c:v>14.005000000000001</c:v>
                </c:pt>
                <c:pt idx="1150">
                  <c:v>13.985000000000001</c:v>
                </c:pt>
                <c:pt idx="1151">
                  <c:v>13.935</c:v>
                </c:pt>
                <c:pt idx="1152">
                  <c:v>13.995000000000003</c:v>
                </c:pt>
                <c:pt idx="1153">
                  <c:v>14.115</c:v>
                </c:pt>
                <c:pt idx="1154">
                  <c:v>14.105</c:v>
                </c:pt>
                <c:pt idx="1155">
                  <c:v>14.005000000000001</c:v>
                </c:pt>
                <c:pt idx="1156">
                  <c:v>13.945</c:v>
                </c:pt>
                <c:pt idx="1157">
                  <c:v>14.065000000000003</c:v>
                </c:pt>
                <c:pt idx="1158">
                  <c:v>14.105</c:v>
                </c:pt>
                <c:pt idx="1159">
                  <c:v>14.045</c:v>
                </c:pt>
                <c:pt idx="1160">
                  <c:v>14.085000000000003</c:v>
                </c:pt>
                <c:pt idx="1161">
                  <c:v>14.275</c:v>
                </c:pt>
                <c:pt idx="1162">
                  <c:v>14.365000000000002</c:v>
                </c:pt>
                <c:pt idx="1163">
                  <c:v>14.285</c:v>
                </c:pt>
                <c:pt idx="1164">
                  <c:v>14.155000000000003</c:v>
                </c:pt>
                <c:pt idx="1165">
                  <c:v>14.085000000000003</c:v>
                </c:pt>
                <c:pt idx="1166">
                  <c:v>14.045</c:v>
                </c:pt>
                <c:pt idx="1167">
                  <c:v>13.995000000000003</c:v>
                </c:pt>
                <c:pt idx="1168">
                  <c:v>14.015000000000002</c:v>
                </c:pt>
                <c:pt idx="1169">
                  <c:v>14.125</c:v>
                </c:pt>
                <c:pt idx="1170">
                  <c:v>14.275</c:v>
                </c:pt>
                <c:pt idx="1171">
                  <c:v>14.695</c:v>
                </c:pt>
                <c:pt idx="1172">
                  <c:v>15.105</c:v>
                </c:pt>
                <c:pt idx="1173">
                  <c:v>15.285</c:v>
                </c:pt>
                <c:pt idx="1174">
                  <c:v>15.165000000000001</c:v>
                </c:pt>
                <c:pt idx="1175">
                  <c:v>14.985000000000001</c:v>
                </c:pt>
                <c:pt idx="1176">
                  <c:v>14.895000000000001</c:v>
                </c:pt>
                <c:pt idx="1177">
                  <c:v>14.765000000000002</c:v>
                </c:pt>
                <c:pt idx="1178">
                  <c:v>14.785</c:v>
                </c:pt>
                <c:pt idx="1179">
                  <c:v>14.865000000000002</c:v>
                </c:pt>
                <c:pt idx="1180">
                  <c:v>15.055000000000001</c:v>
                </c:pt>
                <c:pt idx="1181">
                  <c:v>15.295</c:v>
                </c:pt>
                <c:pt idx="1182">
                  <c:v>15.495000000000003</c:v>
                </c:pt>
                <c:pt idx="1183">
                  <c:v>15.805000000000001</c:v>
                </c:pt>
                <c:pt idx="1184">
                  <c:v>15.985000000000001</c:v>
                </c:pt>
                <c:pt idx="1185">
                  <c:v>15.715</c:v>
                </c:pt>
                <c:pt idx="1186">
                  <c:v>15.345000000000001</c:v>
                </c:pt>
                <c:pt idx="1187">
                  <c:v>15.145</c:v>
                </c:pt>
                <c:pt idx="1188">
                  <c:v>15.385000000000002</c:v>
                </c:pt>
                <c:pt idx="1189">
                  <c:v>15.425000000000002</c:v>
                </c:pt>
                <c:pt idx="1190">
                  <c:v>15.165000000000001</c:v>
                </c:pt>
                <c:pt idx="1191">
                  <c:v>14.925000000000002</c:v>
                </c:pt>
                <c:pt idx="1192">
                  <c:v>14.805000000000001</c:v>
                </c:pt>
                <c:pt idx="1193">
                  <c:v>14.725</c:v>
                </c:pt>
                <c:pt idx="1194">
                  <c:v>14.625</c:v>
                </c:pt>
                <c:pt idx="1195">
                  <c:v>14.734999999999999</c:v>
                </c:pt>
                <c:pt idx="1196">
                  <c:v>14.755000000000001</c:v>
                </c:pt>
                <c:pt idx="1197">
                  <c:v>14.905000000000003</c:v>
                </c:pt>
                <c:pt idx="1198">
                  <c:v>15.775</c:v>
                </c:pt>
                <c:pt idx="1199">
                  <c:v>16.364999999999995</c:v>
                </c:pt>
                <c:pt idx="1200">
                  <c:v>16.355</c:v>
                </c:pt>
                <c:pt idx="1201">
                  <c:v>16.284999999999997</c:v>
                </c:pt>
                <c:pt idx="1202">
                  <c:v>16.195</c:v>
                </c:pt>
                <c:pt idx="1203">
                  <c:v>16.035</c:v>
                </c:pt>
                <c:pt idx="1204">
                  <c:v>15.705</c:v>
                </c:pt>
                <c:pt idx="1205">
                  <c:v>15.815000000000003</c:v>
                </c:pt>
                <c:pt idx="1206">
                  <c:v>16.024999999999999</c:v>
                </c:pt>
                <c:pt idx="1207">
                  <c:v>16.155000000000001</c:v>
                </c:pt>
                <c:pt idx="1208">
                  <c:v>16.145</c:v>
                </c:pt>
                <c:pt idx="1209">
                  <c:v>15.995000000000003</c:v>
                </c:pt>
                <c:pt idx="1210">
                  <c:v>16.164999999999999</c:v>
                </c:pt>
                <c:pt idx="1211">
                  <c:v>16.824999999999999</c:v>
                </c:pt>
                <c:pt idx="1212">
                  <c:v>17.344999999999999</c:v>
                </c:pt>
                <c:pt idx="1213">
                  <c:v>17.734999999999999</c:v>
                </c:pt>
                <c:pt idx="1214">
                  <c:v>17.515000000000001</c:v>
                </c:pt>
                <c:pt idx="1215">
                  <c:v>16.904999999999998</c:v>
                </c:pt>
                <c:pt idx="1216">
                  <c:v>16.375</c:v>
                </c:pt>
                <c:pt idx="1217">
                  <c:v>16.044999999999995</c:v>
                </c:pt>
                <c:pt idx="1218">
                  <c:v>15.895000000000001</c:v>
                </c:pt>
                <c:pt idx="1219">
                  <c:v>15.885000000000002</c:v>
                </c:pt>
                <c:pt idx="1220">
                  <c:v>15.875000000000002</c:v>
                </c:pt>
                <c:pt idx="1221">
                  <c:v>15.835000000000003</c:v>
                </c:pt>
                <c:pt idx="1222">
                  <c:v>15.715</c:v>
                </c:pt>
                <c:pt idx="1223">
                  <c:v>15.595000000000001</c:v>
                </c:pt>
                <c:pt idx="1224">
                  <c:v>15.745000000000001</c:v>
                </c:pt>
                <c:pt idx="1225">
                  <c:v>16.424999999999997</c:v>
                </c:pt>
                <c:pt idx="1226">
                  <c:v>17.125</c:v>
                </c:pt>
                <c:pt idx="1227">
                  <c:v>17.724999999999994</c:v>
                </c:pt>
                <c:pt idx="1228">
                  <c:v>17.664999999999999</c:v>
                </c:pt>
                <c:pt idx="1229">
                  <c:v>17.404999999999998</c:v>
                </c:pt>
                <c:pt idx="1230">
                  <c:v>17.564999999999998</c:v>
                </c:pt>
                <c:pt idx="1231">
                  <c:v>17.835000000000001</c:v>
                </c:pt>
                <c:pt idx="1232">
                  <c:v>17.835000000000001</c:v>
                </c:pt>
                <c:pt idx="1233">
                  <c:v>17.695</c:v>
                </c:pt>
                <c:pt idx="1234">
                  <c:v>17.584999999999997</c:v>
                </c:pt>
                <c:pt idx="1235">
                  <c:v>17.494999999999997</c:v>
                </c:pt>
                <c:pt idx="1236">
                  <c:v>17.464999999999996</c:v>
                </c:pt>
                <c:pt idx="1237">
                  <c:v>17.444999999999997</c:v>
                </c:pt>
                <c:pt idx="1238">
                  <c:v>17.454999999999995</c:v>
                </c:pt>
                <c:pt idx="1239">
                  <c:v>17.715</c:v>
                </c:pt>
                <c:pt idx="1240">
                  <c:v>17.895</c:v>
                </c:pt>
                <c:pt idx="1241">
                  <c:v>17.794999999999995</c:v>
                </c:pt>
                <c:pt idx="1242">
                  <c:v>17.555</c:v>
                </c:pt>
                <c:pt idx="1243">
                  <c:v>17.384999999999994</c:v>
                </c:pt>
                <c:pt idx="1244">
                  <c:v>17.264999999999997</c:v>
                </c:pt>
                <c:pt idx="1245">
                  <c:v>17.015000000000001</c:v>
                </c:pt>
                <c:pt idx="1246">
                  <c:v>16.805</c:v>
                </c:pt>
                <c:pt idx="1247">
                  <c:v>16.614999999999998</c:v>
                </c:pt>
                <c:pt idx="1248">
                  <c:v>16.395</c:v>
                </c:pt>
                <c:pt idx="1249">
                  <c:v>16.195</c:v>
                </c:pt>
                <c:pt idx="1250">
                  <c:v>15.995000000000003</c:v>
                </c:pt>
                <c:pt idx="1251">
                  <c:v>15.845000000000001</c:v>
                </c:pt>
                <c:pt idx="1252">
                  <c:v>15.685</c:v>
                </c:pt>
                <c:pt idx="1253">
                  <c:v>15.455000000000002</c:v>
                </c:pt>
                <c:pt idx="1254">
                  <c:v>15.234999999999999</c:v>
                </c:pt>
                <c:pt idx="1255">
                  <c:v>15.025</c:v>
                </c:pt>
                <c:pt idx="1256">
                  <c:v>14.815000000000003</c:v>
                </c:pt>
                <c:pt idx="1257">
                  <c:v>14.734999999999999</c:v>
                </c:pt>
                <c:pt idx="1258">
                  <c:v>14.635</c:v>
                </c:pt>
                <c:pt idx="1259">
                  <c:v>14.545</c:v>
                </c:pt>
                <c:pt idx="1260">
                  <c:v>14.475000000000001</c:v>
                </c:pt>
                <c:pt idx="1261">
                  <c:v>14.895000000000001</c:v>
                </c:pt>
                <c:pt idx="1262">
                  <c:v>16.584999999999997</c:v>
                </c:pt>
                <c:pt idx="1263">
                  <c:v>18.474999999999994</c:v>
                </c:pt>
                <c:pt idx="1264">
                  <c:v>19.844999999999999</c:v>
                </c:pt>
                <c:pt idx="1265">
                  <c:v>20.924999999999997</c:v>
                </c:pt>
                <c:pt idx="1266">
                  <c:v>21.094999999999999</c:v>
                </c:pt>
                <c:pt idx="1267">
                  <c:v>20.754999999999999</c:v>
                </c:pt>
                <c:pt idx="1268">
                  <c:v>19.924999999999997</c:v>
                </c:pt>
                <c:pt idx="1269">
                  <c:v>18.634999999999998</c:v>
                </c:pt>
                <c:pt idx="1270">
                  <c:v>17.544999999999995</c:v>
                </c:pt>
                <c:pt idx="1271">
                  <c:v>17.114999999999998</c:v>
                </c:pt>
                <c:pt idx="1272">
                  <c:v>17.125</c:v>
                </c:pt>
                <c:pt idx="1273">
                  <c:v>17.414999999999999</c:v>
                </c:pt>
                <c:pt idx="1274">
                  <c:v>17.675000000000001</c:v>
                </c:pt>
                <c:pt idx="1275">
                  <c:v>18.274999999999999</c:v>
                </c:pt>
                <c:pt idx="1276">
                  <c:v>19.114999999999998</c:v>
                </c:pt>
                <c:pt idx="1277">
                  <c:v>19.645</c:v>
                </c:pt>
                <c:pt idx="1278">
                  <c:v>20.284999999999997</c:v>
                </c:pt>
                <c:pt idx="1279">
                  <c:v>20.844999999999999</c:v>
                </c:pt>
                <c:pt idx="1280">
                  <c:v>20.984999999999996</c:v>
                </c:pt>
                <c:pt idx="1281">
                  <c:v>20.264999999999997</c:v>
                </c:pt>
                <c:pt idx="1282">
                  <c:v>19.454999999999995</c:v>
                </c:pt>
                <c:pt idx="1283">
                  <c:v>18.895</c:v>
                </c:pt>
                <c:pt idx="1284">
                  <c:v>18.614999999999998</c:v>
                </c:pt>
                <c:pt idx="1285">
                  <c:v>18.484999999999996</c:v>
                </c:pt>
                <c:pt idx="1286">
                  <c:v>18.414999999999999</c:v>
                </c:pt>
                <c:pt idx="1287">
                  <c:v>18.274999999999999</c:v>
                </c:pt>
                <c:pt idx="1288">
                  <c:v>18.055</c:v>
                </c:pt>
                <c:pt idx="1289">
                  <c:v>17.824999999999999</c:v>
                </c:pt>
                <c:pt idx="1290">
                  <c:v>17.605</c:v>
                </c:pt>
                <c:pt idx="1291">
                  <c:v>17.364999999999995</c:v>
                </c:pt>
                <c:pt idx="1292">
                  <c:v>17.044999999999995</c:v>
                </c:pt>
                <c:pt idx="1293">
                  <c:v>16.824999999999999</c:v>
                </c:pt>
                <c:pt idx="1294">
                  <c:v>16.634999999999998</c:v>
                </c:pt>
                <c:pt idx="1295">
                  <c:v>16.594999999999999</c:v>
                </c:pt>
                <c:pt idx="1296">
                  <c:v>16.675000000000001</c:v>
                </c:pt>
                <c:pt idx="1297">
                  <c:v>16.535</c:v>
                </c:pt>
                <c:pt idx="1298">
                  <c:v>16.895</c:v>
                </c:pt>
                <c:pt idx="1299">
                  <c:v>17.684999999999999</c:v>
                </c:pt>
                <c:pt idx="1300">
                  <c:v>17.625</c:v>
                </c:pt>
                <c:pt idx="1301">
                  <c:v>17.274999999999999</c:v>
                </c:pt>
                <c:pt idx="1302">
                  <c:v>16.994999999999997</c:v>
                </c:pt>
                <c:pt idx="1303">
                  <c:v>16.884999999999994</c:v>
                </c:pt>
                <c:pt idx="1304">
                  <c:v>17.195</c:v>
                </c:pt>
                <c:pt idx="1305">
                  <c:v>17.695</c:v>
                </c:pt>
                <c:pt idx="1306">
                  <c:v>17.754999999999999</c:v>
                </c:pt>
                <c:pt idx="1307">
                  <c:v>17.744999999999997</c:v>
                </c:pt>
                <c:pt idx="1308">
                  <c:v>17.764999999999997</c:v>
                </c:pt>
                <c:pt idx="1309">
                  <c:v>17.625</c:v>
                </c:pt>
                <c:pt idx="1310">
                  <c:v>17.384999999999994</c:v>
                </c:pt>
                <c:pt idx="1311">
                  <c:v>17.184999999999999</c:v>
                </c:pt>
                <c:pt idx="1312">
                  <c:v>16.974999999999994</c:v>
                </c:pt>
                <c:pt idx="1313">
                  <c:v>16.784999999999997</c:v>
                </c:pt>
                <c:pt idx="1314">
                  <c:v>16.764999999999997</c:v>
                </c:pt>
                <c:pt idx="1315">
                  <c:v>17.064999999999998</c:v>
                </c:pt>
                <c:pt idx="1316">
                  <c:v>17.875</c:v>
                </c:pt>
                <c:pt idx="1317">
                  <c:v>18.944999999999997</c:v>
                </c:pt>
                <c:pt idx="1318">
                  <c:v>19.555</c:v>
                </c:pt>
                <c:pt idx="1319">
                  <c:v>19.544999999999995</c:v>
                </c:pt>
                <c:pt idx="1320">
                  <c:v>19.114999999999998</c:v>
                </c:pt>
                <c:pt idx="1321">
                  <c:v>18.515000000000001</c:v>
                </c:pt>
                <c:pt idx="1322">
                  <c:v>17.824999999999999</c:v>
                </c:pt>
                <c:pt idx="1323">
                  <c:v>17.444999999999997</c:v>
                </c:pt>
                <c:pt idx="1324">
                  <c:v>17.515000000000001</c:v>
                </c:pt>
                <c:pt idx="1325">
                  <c:v>18.184999999999999</c:v>
                </c:pt>
                <c:pt idx="1326">
                  <c:v>18.515000000000001</c:v>
                </c:pt>
                <c:pt idx="1327">
                  <c:v>18.294999999999995</c:v>
                </c:pt>
                <c:pt idx="1328">
                  <c:v>18.224999999999994</c:v>
                </c:pt>
                <c:pt idx="1329">
                  <c:v>18.515000000000001</c:v>
                </c:pt>
                <c:pt idx="1330">
                  <c:v>18.625</c:v>
                </c:pt>
                <c:pt idx="1331">
                  <c:v>18.474999999999994</c:v>
                </c:pt>
                <c:pt idx="1332">
                  <c:v>18.434999999999999</c:v>
                </c:pt>
                <c:pt idx="1333">
                  <c:v>18.464999999999996</c:v>
                </c:pt>
                <c:pt idx="1334">
                  <c:v>18.564999999999998</c:v>
                </c:pt>
                <c:pt idx="1335">
                  <c:v>18.584999999999997</c:v>
                </c:pt>
                <c:pt idx="1336">
                  <c:v>18.535</c:v>
                </c:pt>
                <c:pt idx="1337">
                  <c:v>18.544999999999995</c:v>
                </c:pt>
                <c:pt idx="1338">
                  <c:v>18.434999999999999</c:v>
                </c:pt>
                <c:pt idx="1339">
                  <c:v>18.284999999999997</c:v>
                </c:pt>
                <c:pt idx="1340">
                  <c:v>18.125</c:v>
                </c:pt>
                <c:pt idx="1341">
                  <c:v>17.994999999999997</c:v>
                </c:pt>
                <c:pt idx="1342">
                  <c:v>17.864999999999995</c:v>
                </c:pt>
                <c:pt idx="1343">
                  <c:v>17.724999999999994</c:v>
                </c:pt>
                <c:pt idx="1344">
                  <c:v>17.584999999999997</c:v>
                </c:pt>
                <c:pt idx="1345">
                  <c:v>17.335000000000001</c:v>
                </c:pt>
                <c:pt idx="1346">
                  <c:v>17.155000000000001</c:v>
                </c:pt>
                <c:pt idx="1347">
                  <c:v>16.875</c:v>
                </c:pt>
                <c:pt idx="1348">
                  <c:v>16.784999999999997</c:v>
                </c:pt>
                <c:pt idx="1349">
                  <c:v>16.594999999999999</c:v>
                </c:pt>
                <c:pt idx="1350">
                  <c:v>16.344999999999999</c:v>
                </c:pt>
                <c:pt idx="1351">
                  <c:v>16.195</c:v>
                </c:pt>
                <c:pt idx="1352">
                  <c:v>16.074999999999999</c:v>
                </c:pt>
                <c:pt idx="1353">
                  <c:v>16.105</c:v>
                </c:pt>
                <c:pt idx="1354">
                  <c:v>16.315000000000001</c:v>
                </c:pt>
                <c:pt idx="1355">
                  <c:v>17.114999999999998</c:v>
                </c:pt>
                <c:pt idx="1356">
                  <c:v>17.155000000000001</c:v>
                </c:pt>
                <c:pt idx="1357">
                  <c:v>16.884999999999994</c:v>
                </c:pt>
                <c:pt idx="1358">
                  <c:v>16.724999999999994</c:v>
                </c:pt>
                <c:pt idx="1359">
                  <c:v>16.574999999999999</c:v>
                </c:pt>
                <c:pt idx="1360">
                  <c:v>16.274999999999999</c:v>
                </c:pt>
                <c:pt idx="1361">
                  <c:v>15.745000000000001</c:v>
                </c:pt>
                <c:pt idx="1362">
                  <c:v>15.325000000000001</c:v>
                </c:pt>
                <c:pt idx="1363">
                  <c:v>15.345000000000001</c:v>
                </c:pt>
                <c:pt idx="1364">
                  <c:v>15.405000000000003</c:v>
                </c:pt>
                <c:pt idx="1365">
                  <c:v>15.215</c:v>
                </c:pt>
                <c:pt idx="1366">
                  <c:v>14.955000000000002</c:v>
                </c:pt>
                <c:pt idx="1367">
                  <c:v>14.975000000000001</c:v>
                </c:pt>
                <c:pt idx="1368">
                  <c:v>15.195</c:v>
                </c:pt>
                <c:pt idx="1369">
                  <c:v>15.515000000000002</c:v>
                </c:pt>
                <c:pt idx="1370">
                  <c:v>15.505000000000001</c:v>
                </c:pt>
                <c:pt idx="1371">
                  <c:v>15.275</c:v>
                </c:pt>
                <c:pt idx="1372">
                  <c:v>15.115</c:v>
                </c:pt>
                <c:pt idx="1373">
                  <c:v>15.065000000000003</c:v>
                </c:pt>
                <c:pt idx="1374">
                  <c:v>15.035</c:v>
                </c:pt>
                <c:pt idx="1375">
                  <c:v>15.135</c:v>
                </c:pt>
                <c:pt idx="1376">
                  <c:v>15.485000000000001</c:v>
                </c:pt>
                <c:pt idx="1377">
                  <c:v>15.875000000000002</c:v>
                </c:pt>
                <c:pt idx="1378">
                  <c:v>15.825000000000001</c:v>
                </c:pt>
                <c:pt idx="1379">
                  <c:v>15.555000000000001</c:v>
                </c:pt>
                <c:pt idx="1380">
                  <c:v>15.245000000000001</c:v>
                </c:pt>
                <c:pt idx="1381">
                  <c:v>15.115</c:v>
                </c:pt>
                <c:pt idx="1382">
                  <c:v>15.025</c:v>
                </c:pt>
                <c:pt idx="1383">
                  <c:v>14.885000000000002</c:v>
                </c:pt>
                <c:pt idx="1384">
                  <c:v>14.775</c:v>
                </c:pt>
                <c:pt idx="1385">
                  <c:v>14.734999999999999</c:v>
                </c:pt>
                <c:pt idx="1386">
                  <c:v>14.745000000000001</c:v>
                </c:pt>
                <c:pt idx="1387">
                  <c:v>15.195</c:v>
                </c:pt>
                <c:pt idx="1388">
                  <c:v>15.925000000000002</c:v>
                </c:pt>
                <c:pt idx="1389">
                  <c:v>16.254999999999999</c:v>
                </c:pt>
                <c:pt idx="1390">
                  <c:v>16.544999999999995</c:v>
                </c:pt>
                <c:pt idx="1391">
                  <c:v>16.734999999999999</c:v>
                </c:pt>
                <c:pt idx="1392">
                  <c:v>16.614999999999998</c:v>
                </c:pt>
                <c:pt idx="1393">
                  <c:v>16.384999999999994</c:v>
                </c:pt>
                <c:pt idx="1394">
                  <c:v>16.184999999999999</c:v>
                </c:pt>
                <c:pt idx="1395">
                  <c:v>16.125</c:v>
                </c:pt>
                <c:pt idx="1396">
                  <c:v>16.004999999999999</c:v>
                </c:pt>
                <c:pt idx="1397">
                  <c:v>15.705</c:v>
                </c:pt>
                <c:pt idx="1398">
                  <c:v>15.465000000000002</c:v>
                </c:pt>
                <c:pt idx="1399">
                  <c:v>16.125</c:v>
                </c:pt>
                <c:pt idx="1400">
                  <c:v>18.335000000000001</c:v>
                </c:pt>
                <c:pt idx="1401">
                  <c:v>19.824999999999999</c:v>
                </c:pt>
                <c:pt idx="1402">
                  <c:v>20.294999999999995</c:v>
                </c:pt>
                <c:pt idx="1403">
                  <c:v>19.774999999999999</c:v>
                </c:pt>
                <c:pt idx="1404">
                  <c:v>18.574999999999999</c:v>
                </c:pt>
                <c:pt idx="1405">
                  <c:v>17.484999999999996</c:v>
                </c:pt>
                <c:pt idx="1406">
                  <c:v>16.794999999999995</c:v>
                </c:pt>
                <c:pt idx="1407">
                  <c:v>16.404999999999998</c:v>
                </c:pt>
                <c:pt idx="1408">
                  <c:v>16.175000000000001</c:v>
                </c:pt>
                <c:pt idx="1409">
                  <c:v>15.995000000000003</c:v>
                </c:pt>
                <c:pt idx="1410">
                  <c:v>15.785</c:v>
                </c:pt>
                <c:pt idx="1411">
                  <c:v>15.585000000000003</c:v>
                </c:pt>
                <c:pt idx="1412">
                  <c:v>15.435</c:v>
                </c:pt>
                <c:pt idx="1413">
                  <c:v>15.445</c:v>
                </c:pt>
                <c:pt idx="1414">
                  <c:v>15.825000000000001</c:v>
                </c:pt>
                <c:pt idx="1415">
                  <c:v>16.224999999999994</c:v>
                </c:pt>
                <c:pt idx="1416">
                  <c:v>16.375</c:v>
                </c:pt>
                <c:pt idx="1417">
                  <c:v>16.125</c:v>
                </c:pt>
                <c:pt idx="1418">
                  <c:v>15.855000000000002</c:v>
                </c:pt>
                <c:pt idx="1419">
                  <c:v>15.775</c:v>
                </c:pt>
                <c:pt idx="1420">
                  <c:v>15.734999999999999</c:v>
                </c:pt>
                <c:pt idx="1421">
                  <c:v>15.615</c:v>
                </c:pt>
                <c:pt idx="1422">
                  <c:v>15.525</c:v>
                </c:pt>
                <c:pt idx="1423">
                  <c:v>15.365000000000002</c:v>
                </c:pt>
                <c:pt idx="1424">
                  <c:v>15.234999999999999</c:v>
                </c:pt>
                <c:pt idx="1425">
                  <c:v>15.215</c:v>
                </c:pt>
                <c:pt idx="1426">
                  <c:v>15.155000000000003</c:v>
                </c:pt>
                <c:pt idx="1427">
                  <c:v>15.075000000000001</c:v>
                </c:pt>
                <c:pt idx="1428">
                  <c:v>15.015000000000002</c:v>
                </c:pt>
                <c:pt idx="1429">
                  <c:v>15.015000000000002</c:v>
                </c:pt>
                <c:pt idx="1430">
                  <c:v>14.935</c:v>
                </c:pt>
                <c:pt idx="1431">
                  <c:v>14.855000000000002</c:v>
                </c:pt>
                <c:pt idx="1432">
                  <c:v>14.925000000000002</c:v>
                </c:pt>
                <c:pt idx="1433">
                  <c:v>15.265000000000002</c:v>
                </c:pt>
                <c:pt idx="1434">
                  <c:v>15.575000000000001</c:v>
                </c:pt>
                <c:pt idx="1435">
                  <c:v>15.835000000000003</c:v>
                </c:pt>
                <c:pt idx="1436">
                  <c:v>16.024999999999999</c:v>
                </c:pt>
                <c:pt idx="1437">
                  <c:v>16.015000000000001</c:v>
                </c:pt>
                <c:pt idx="1438">
                  <c:v>15.825000000000001</c:v>
                </c:pt>
                <c:pt idx="1439">
                  <c:v>15.635</c:v>
                </c:pt>
                <c:pt idx="1440">
                  <c:v>15.475000000000001</c:v>
                </c:pt>
                <c:pt idx="1441">
                  <c:v>15.375000000000002</c:v>
                </c:pt>
                <c:pt idx="1442">
                  <c:v>15.355000000000002</c:v>
                </c:pt>
                <c:pt idx="1443">
                  <c:v>15.285</c:v>
                </c:pt>
                <c:pt idx="1444">
                  <c:v>15.195</c:v>
                </c:pt>
                <c:pt idx="1445">
                  <c:v>15.095000000000001</c:v>
                </c:pt>
                <c:pt idx="1446">
                  <c:v>14.965000000000002</c:v>
                </c:pt>
                <c:pt idx="1447">
                  <c:v>14.915000000000001</c:v>
                </c:pt>
                <c:pt idx="1448">
                  <c:v>15.135</c:v>
                </c:pt>
                <c:pt idx="1449">
                  <c:v>15.635</c:v>
                </c:pt>
                <c:pt idx="1450">
                  <c:v>15.865000000000002</c:v>
                </c:pt>
                <c:pt idx="1451">
                  <c:v>16.044999999999995</c:v>
                </c:pt>
                <c:pt idx="1452">
                  <c:v>16.105</c:v>
                </c:pt>
                <c:pt idx="1453">
                  <c:v>15.975000000000001</c:v>
                </c:pt>
                <c:pt idx="1454">
                  <c:v>15.845000000000001</c:v>
                </c:pt>
                <c:pt idx="1455">
                  <c:v>15.695</c:v>
                </c:pt>
                <c:pt idx="1456">
                  <c:v>15.475000000000001</c:v>
                </c:pt>
                <c:pt idx="1457">
                  <c:v>15.335000000000003</c:v>
                </c:pt>
                <c:pt idx="1458">
                  <c:v>15.225</c:v>
                </c:pt>
                <c:pt idx="1459">
                  <c:v>15.095000000000001</c:v>
                </c:pt>
                <c:pt idx="1460">
                  <c:v>15.065000000000003</c:v>
                </c:pt>
                <c:pt idx="1461">
                  <c:v>0</c:v>
                </c:pt>
                <c:pt idx="1462">
                  <c:v>15.105</c:v>
                </c:pt>
                <c:pt idx="1463">
                  <c:v>15.065000000000003</c:v>
                </c:pt>
                <c:pt idx="1464">
                  <c:v>15.035</c:v>
                </c:pt>
                <c:pt idx="1465">
                  <c:v>15.115</c:v>
                </c:pt>
                <c:pt idx="1466">
                  <c:v>15.145</c:v>
                </c:pt>
                <c:pt idx="1467">
                  <c:v>15.065000000000003</c:v>
                </c:pt>
                <c:pt idx="1468">
                  <c:v>15.035</c:v>
                </c:pt>
                <c:pt idx="1469">
                  <c:v>15.045</c:v>
                </c:pt>
                <c:pt idx="1470">
                  <c:v>15.045</c:v>
                </c:pt>
                <c:pt idx="1471">
                  <c:v>14.985000000000001</c:v>
                </c:pt>
                <c:pt idx="1472">
                  <c:v>15.065000000000003</c:v>
                </c:pt>
                <c:pt idx="1473">
                  <c:v>15.185</c:v>
                </c:pt>
                <c:pt idx="1474">
                  <c:v>15.234999999999999</c:v>
                </c:pt>
                <c:pt idx="1475">
                  <c:v>15.185</c:v>
                </c:pt>
                <c:pt idx="1476">
                  <c:v>15.155000000000003</c:v>
                </c:pt>
                <c:pt idx="1477">
                  <c:v>15.035</c:v>
                </c:pt>
                <c:pt idx="1478">
                  <c:v>14.875000000000002</c:v>
                </c:pt>
                <c:pt idx="1479">
                  <c:v>14.795</c:v>
                </c:pt>
                <c:pt idx="1480">
                  <c:v>14.705</c:v>
                </c:pt>
                <c:pt idx="1481">
                  <c:v>14.645</c:v>
                </c:pt>
                <c:pt idx="1482">
                  <c:v>14.625</c:v>
                </c:pt>
                <c:pt idx="1483">
                  <c:v>14.585000000000003</c:v>
                </c:pt>
                <c:pt idx="1484">
                  <c:v>14.585000000000003</c:v>
                </c:pt>
                <c:pt idx="1485">
                  <c:v>14.605</c:v>
                </c:pt>
                <c:pt idx="1486">
                  <c:v>14.645</c:v>
                </c:pt>
                <c:pt idx="1487">
                  <c:v>14.855000000000002</c:v>
                </c:pt>
                <c:pt idx="1488">
                  <c:v>15.285</c:v>
                </c:pt>
                <c:pt idx="1489">
                  <c:v>15.445</c:v>
                </c:pt>
                <c:pt idx="1490">
                  <c:v>15.445</c:v>
                </c:pt>
                <c:pt idx="1491">
                  <c:v>15.675000000000002</c:v>
                </c:pt>
                <c:pt idx="1492">
                  <c:v>15.765000000000002</c:v>
                </c:pt>
                <c:pt idx="1493">
                  <c:v>15.725</c:v>
                </c:pt>
                <c:pt idx="1494">
                  <c:v>15.725</c:v>
                </c:pt>
                <c:pt idx="1495">
                  <c:v>15.745000000000001</c:v>
                </c:pt>
                <c:pt idx="1496">
                  <c:v>15.525</c:v>
                </c:pt>
                <c:pt idx="1497">
                  <c:v>15.215</c:v>
                </c:pt>
                <c:pt idx="1498">
                  <c:v>15.015000000000002</c:v>
                </c:pt>
                <c:pt idx="1499">
                  <c:v>14.825000000000001</c:v>
                </c:pt>
                <c:pt idx="1500">
                  <c:v>14.645</c:v>
                </c:pt>
                <c:pt idx="1501">
                  <c:v>14.645</c:v>
                </c:pt>
                <c:pt idx="1502">
                  <c:v>14.665000000000001</c:v>
                </c:pt>
                <c:pt idx="1503">
                  <c:v>14.585000000000003</c:v>
                </c:pt>
                <c:pt idx="1504">
                  <c:v>14.515000000000002</c:v>
                </c:pt>
                <c:pt idx="1505">
                  <c:v>14.665000000000001</c:v>
                </c:pt>
                <c:pt idx="1506">
                  <c:v>14.885000000000002</c:v>
                </c:pt>
                <c:pt idx="1507">
                  <c:v>15.065000000000003</c:v>
                </c:pt>
                <c:pt idx="1508">
                  <c:v>15.365000000000002</c:v>
                </c:pt>
                <c:pt idx="1509">
                  <c:v>15.975000000000001</c:v>
                </c:pt>
                <c:pt idx="1510">
                  <c:v>16.294999999999995</c:v>
                </c:pt>
                <c:pt idx="1511">
                  <c:v>16.195</c:v>
                </c:pt>
                <c:pt idx="1512">
                  <c:v>15.935</c:v>
                </c:pt>
                <c:pt idx="1513">
                  <c:v>15.715</c:v>
                </c:pt>
                <c:pt idx="1514">
                  <c:v>15.545</c:v>
                </c:pt>
                <c:pt idx="1515">
                  <c:v>15.355000000000002</c:v>
                </c:pt>
                <c:pt idx="1516">
                  <c:v>15.215</c:v>
                </c:pt>
                <c:pt idx="1517">
                  <c:v>15.125</c:v>
                </c:pt>
                <c:pt idx="1518">
                  <c:v>15.125</c:v>
                </c:pt>
                <c:pt idx="1519">
                  <c:v>15.125</c:v>
                </c:pt>
                <c:pt idx="1520">
                  <c:v>15.115</c:v>
                </c:pt>
                <c:pt idx="1521">
                  <c:v>15.075000000000001</c:v>
                </c:pt>
                <c:pt idx="1522">
                  <c:v>15.065000000000003</c:v>
                </c:pt>
                <c:pt idx="1523">
                  <c:v>15.155000000000003</c:v>
                </c:pt>
                <c:pt idx="1524">
                  <c:v>15.165000000000001</c:v>
                </c:pt>
                <c:pt idx="1525">
                  <c:v>15.025</c:v>
                </c:pt>
                <c:pt idx="1526">
                  <c:v>14.965000000000002</c:v>
                </c:pt>
                <c:pt idx="1527">
                  <c:v>15.045</c:v>
                </c:pt>
                <c:pt idx="1528">
                  <c:v>15.155000000000003</c:v>
                </c:pt>
                <c:pt idx="1529">
                  <c:v>15.265000000000002</c:v>
                </c:pt>
                <c:pt idx="1530">
                  <c:v>15.315000000000003</c:v>
                </c:pt>
                <c:pt idx="1531">
                  <c:v>15.245000000000001</c:v>
                </c:pt>
                <c:pt idx="1532">
                  <c:v>15.195</c:v>
                </c:pt>
                <c:pt idx="1533">
                  <c:v>15.095000000000001</c:v>
                </c:pt>
                <c:pt idx="1534">
                  <c:v>15.065000000000003</c:v>
                </c:pt>
                <c:pt idx="1535">
                  <c:v>15.135</c:v>
                </c:pt>
                <c:pt idx="1536">
                  <c:v>15.145</c:v>
                </c:pt>
                <c:pt idx="1537">
                  <c:v>15.165000000000001</c:v>
                </c:pt>
                <c:pt idx="1538">
                  <c:v>15.255000000000001</c:v>
                </c:pt>
                <c:pt idx="1539">
                  <c:v>15.305000000000001</c:v>
                </c:pt>
                <c:pt idx="1540">
                  <c:v>15.345000000000001</c:v>
                </c:pt>
                <c:pt idx="1541">
                  <c:v>15.365000000000002</c:v>
                </c:pt>
                <c:pt idx="1542">
                  <c:v>15.445</c:v>
                </c:pt>
                <c:pt idx="1543">
                  <c:v>15.485000000000001</c:v>
                </c:pt>
                <c:pt idx="1544">
                  <c:v>15.515000000000002</c:v>
                </c:pt>
                <c:pt idx="1545">
                  <c:v>15.485000000000001</c:v>
                </c:pt>
                <c:pt idx="1546">
                  <c:v>15.385000000000002</c:v>
                </c:pt>
                <c:pt idx="1547">
                  <c:v>15.365000000000002</c:v>
                </c:pt>
                <c:pt idx="1548">
                  <c:v>15.345000000000001</c:v>
                </c:pt>
                <c:pt idx="1549">
                  <c:v>15.155000000000003</c:v>
                </c:pt>
                <c:pt idx="1550">
                  <c:v>14.925000000000002</c:v>
                </c:pt>
                <c:pt idx="1551">
                  <c:v>14.775</c:v>
                </c:pt>
                <c:pt idx="1552">
                  <c:v>14.875000000000002</c:v>
                </c:pt>
                <c:pt idx="1553">
                  <c:v>14.875000000000002</c:v>
                </c:pt>
                <c:pt idx="1554">
                  <c:v>14.685</c:v>
                </c:pt>
                <c:pt idx="1555">
                  <c:v>14.705</c:v>
                </c:pt>
                <c:pt idx="1556">
                  <c:v>14.745000000000001</c:v>
                </c:pt>
                <c:pt idx="1557">
                  <c:v>14.765000000000002</c:v>
                </c:pt>
                <c:pt idx="1558">
                  <c:v>15.015000000000002</c:v>
                </c:pt>
                <c:pt idx="1559">
                  <c:v>15.425000000000002</c:v>
                </c:pt>
                <c:pt idx="1560">
                  <c:v>15.785</c:v>
                </c:pt>
                <c:pt idx="1561">
                  <c:v>15.835000000000003</c:v>
                </c:pt>
                <c:pt idx="1562">
                  <c:v>15.705</c:v>
                </c:pt>
                <c:pt idx="1563">
                  <c:v>16.184999999999999</c:v>
                </c:pt>
                <c:pt idx="1564">
                  <c:v>16.744999999999997</c:v>
                </c:pt>
                <c:pt idx="1565">
                  <c:v>16.904999999999998</c:v>
                </c:pt>
                <c:pt idx="1566">
                  <c:v>16.944999999999997</c:v>
                </c:pt>
                <c:pt idx="1567">
                  <c:v>17.155000000000001</c:v>
                </c:pt>
                <c:pt idx="1568">
                  <c:v>17.125</c:v>
                </c:pt>
                <c:pt idx="1569">
                  <c:v>16.934999999999999</c:v>
                </c:pt>
                <c:pt idx="1570">
                  <c:v>16.625</c:v>
                </c:pt>
                <c:pt idx="1571">
                  <c:v>16.414999999999999</c:v>
                </c:pt>
                <c:pt idx="1572">
                  <c:v>16.404999999999998</c:v>
                </c:pt>
                <c:pt idx="1573">
                  <c:v>16.424999999999997</c:v>
                </c:pt>
                <c:pt idx="1574">
                  <c:v>16.284999999999997</c:v>
                </c:pt>
                <c:pt idx="1575">
                  <c:v>15.955000000000002</c:v>
                </c:pt>
                <c:pt idx="1576">
                  <c:v>15.825000000000001</c:v>
                </c:pt>
                <c:pt idx="1577">
                  <c:v>15.745000000000001</c:v>
                </c:pt>
                <c:pt idx="1578">
                  <c:v>15.565000000000003</c:v>
                </c:pt>
                <c:pt idx="1579">
                  <c:v>15.215</c:v>
                </c:pt>
                <c:pt idx="1580">
                  <c:v>14.965000000000002</c:v>
                </c:pt>
                <c:pt idx="1581">
                  <c:v>14.955000000000002</c:v>
                </c:pt>
                <c:pt idx="1582">
                  <c:v>15.095000000000001</c:v>
                </c:pt>
                <c:pt idx="1583">
                  <c:v>15.165000000000001</c:v>
                </c:pt>
                <c:pt idx="1584">
                  <c:v>15.045</c:v>
                </c:pt>
                <c:pt idx="1585">
                  <c:v>14.885000000000002</c:v>
                </c:pt>
                <c:pt idx="1586">
                  <c:v>15.095000000000001</c:v>
                </c:pt>
                <c:pt idx="1587">
                  <c:v>15.295</c:v>
                </c:pt>
                <c:pt idx="1588">
                  <c:v>15.475000000000001</c:v>
                </c:pt>
                <c:pt idx="1589">
                  <c:v>15.785</c:v>
                </c:pt>
                <c:pt idx="1590">
                  <c:v>15.895000000000001</c:v>
                </c:pt>
                <c:pt idx="1591">
                  <c:v>15.645</c:v>
                </c:pt>
                <c:pt idx="1592">
                  <c:v>15.565000000000003</c:v>
                </c:pt>
                <c:pt idx="1593">
                  <c:v>15.785</c:v>
                </c:pt>
                <c:pt idx="1594">
                  <c:v>16.024999999999999</c:v>
                </c:pt>
                <c:pt idx="1595">
                  <c:v>16.414999999999999</c:v>
                </c:pt>
                <c:pt idx="1596">
                  <c:v>16.805</c:v>
                </c:pt>
                <c:pt idx="1597">
                  <c:v>16.974999999999994</c:v>
                </c:pt>
                <c:pt idx="1598">
                  <c:v>17.015000000000001</c:v>
                </c:pt>
                <c:pt idx="1599">
                  <c:v>18.544999999999995</c:v>
                </c:pt>
                <c:pt idx="1600">
                  <c:v>19.934999999999999</c:v>
                </c:pt>
                <c:pt idx="1601">
                  <c:v>19.964999999999996</c:v>
                </c:pt>
                <c:pt idx="1602">
                  <c:v>19.395</c:v>
                </c:pt>
                <c:pt idx="1603">
                  <c:v>18.924999999999997</c:v>
                </c:pt>
                <c:pt idx="1604">
                  <c:v>18.515000000000001</c:v>
                </c:pt>
                <c:pt idx="1605">
                  <c:v>18.074999999999999</c:v>
                </c:pt>
                <c:pt idx="1606">
                  <c:v>17.924999999999997</c:v>
                </c:pt>
                <c:pt idx="1607">
                  <c:v>17.744999999999997</c:v>
                </c:pt>
                <c:pt idx="1608">
                  <c:v>17.384999999999994</c:v>
                </c:pt>
                <c:pt idx="1609">
                  <c:v>17.064999999999998</c:v>
                </c:pt>
                <c:pt idx="1610">
                  <c:v>16.835000000000001</c:v>
                </c:pt>
                <c:pt idx="1611">
                  <c:v>16.584999999999997</c:v>
                </c:pt>
                <c:pt idx="1612">
                  <c:v>16.335000000000001</c:v>
                </c:pt>
                <c:pt idx="1613">
                  <c:v>16.105</c:v>
                </c:pt>
                <c:pt idx="1614">
                  <c:v>15.975000000000001</c:v>
                </c:pt>
                <c:pt idx="1615">
                  <c:v>15.725</c:v>
                </c:pt>
                <c:pt idx="1616">
                  <c:v>15.395000000000001</c:v>
                </c:pt>
                <c:pt idx="1617">
                  <c:v>15.205</c:v>
                </c:pt>
                <c:pt idx="1618">
                  <c:v>15.145</c:v>
                </c:pt>
                <c:pt idx="1619">
                  <c:v>15.045</c:v>
                </c:pt>
                <c:pt idx="1620">
                  <c:v>15.155000000000003</c:v>
                </c:pt>
                <c:pt idx="1621">
                  <c:v>15.565000000000003</c:v>
                </c:pt>
                <c:pt idx="1622">
                  <c:v>15.845000000000001</c:v>
                </c:pt>
                <c:pt idx="1623">
                  <c:v>16.145</c:v>
                </c:pt>
                <c:pt idx="1624">
                  <c:v>16.464999999999996</c:v>
                </c:pt>
                <c:pt idx="1625">
                  <c:v>16.544999999999995</c:v>
                </c:pt>
                <c:pt idx="1626">
                  <c:v>16.324999999999999</c:v>
                </c:pt>
                <c:pt idx="1627">
                  <c:v>16.114999999999998</c:v>
                </c:pt>
                <c:pt idx="1628">
                  <c:v>15.985000000000001</c:v>
                </c:pt>
                <c:pt idx="1629">
                  <c:v>15.945</c:v>
                </c:pt>
                <c:pt idx="1630">
                  <c:v>15.865000000000002</c:v>
                </c:pt>
                <c:pt idx="1631">
                  <c:v>15.745000000000001</c:v>
                </c:pt>
                <c:pt idx="1632">
                  <c:v>15.555000000000001</c:v>
                </c:pt>
                <c:pt idx="1633">
                  <c:v>15.285</c:v>
                </c:pt>
                <c:pt idx="1634">
                  <c:v>15.085000000000003</c:v>
                </c:pt>
                <c:pt idx="1635">
                  <c:v>14.915000000000001</c:v>
                </c:pt>
                <c:pt idx="1636">
                  <c:v>14.955000000000002</c:v>
                </c:pt>
                <c:pt idx="1637">
                  <c:v>15.675000000000002</c:v>
                </c:pt>
                <c:pt idx="1638">
                  <c:v>16.875</c:v>
                </c:pt>
                <c:pt idx="1639">
                  <c:v>16.944999999999997</c:v>
                </c:pt>
                <c:pt idx="1640">
                  <c:v>16.784999999999997</c:v>
                </c:pt>
                <c:pt idx="1641">
                  <c:v>16.914999999999999</c:v>
                </c:pt>
                <c:pt idx="1642">
                  <c:v>16.855</c:v>
                </c:pt>
                <c:pt idx="1643">
                  <c:v>16.594999999999999</c:v>
                </c:pt>
                <c:pt idx="1644">
                  <c:v>16.395</c:v>
                </c:pt>
                <c:pt idx="1645">
                  <c:v>16.215</c:v>
                </c:pt>
                <c:pt idx="1646">
                  <c:v>16.064999999999998</c:v>
                </c:pt>
                <c:pt idx="1647">
                  <c:v>16.015000000000001</c:v>
                </c:pt>
                <c:pt idx="1648">
                  <c:v>16.044999999999995</c:v>
                </c:pt>
                <c:pt idx="1649">
                  <c:v>16.084999999999997</c:v>
                </c:pt>
                <c:pt idx="1650">
                  <c:v>16.155000000000001</c:v>
                </c:pt>
                <c:pt idx="1651">
                  <c:v>16.204999999999995</c:v>
                </c:pt>
                <c:pt idx="1652">
                  <c:v>16.305</c:v>
                </c:pt>
                <c:pt idx="1653">
                  <c:v>16.494999999999997</c:v>
                </c:pt>
                <c:pt idx="1654">
                  <c:v>16.655000000000001</c:v>
                </c:pt>
                <c:pt idx="1655">
                  <c:v>16.815000000000001</c:v>
                </c:pt>
                <c:pt idx="1656">
                  <c:v>16.984999999999996</c:v>
                </c:pt>
                <c:pt idx="1657">
                  <c:v>17.175000000000001</c:v>
                </c:pt>
                <c:pt idx="1658">
                  <c:v>17.324999999999999</c:v>
                </c:pt>
                <c:pt idx="1659">
                  <c:v>17.375</c:v>
                </c:pt>
                <c:pt idx="1660">
                  <c:v>17.494999999999997</c:v>
                </c:pt>
                <c:pt idx="1661">
                  <c:v>17.494999999999997</c:v>
                </c:pt>
                <c:pt idx="1662">
                  <c:v>17.464999999999996</c:v>
                </c:pt>
                <c:pt idx="1663">
                  <c:v>17.404999999999998</c:v>
                </c:pt>
                <c:pt idx="1664">
                  <c:v>17.384999999999994</c:v>
                </c:pt>
                <c:pt idx="1665">
                  <c:v>17.384999999999994</c:v>
                </c:pt>
                <c:pt idx="1666">
                  <c:v>17.305</c:v>
                </c:pt>
                <c:pt idx="1667">
                  <c:v>17.204999999999995</c:v>
                </c:pt>
                <c:pt idx="1668">
                  <c:v>17.134999999999998</c:v>
                </c:pt>
                <c:pt idx="1669">
                  <c:v>17.015000000000001</c:v>
                </c:pt>
                <c:pt idx="1670">
                  <c:v>16.855</c:v>
                </c:pt>
                <c:pt idx="1671">
                  <c:v>16.704999999999995</c:v>
                </c:pt>
                <c:pt idx="1672">
                  <c:v>16.544999999999995</c:v>
                </c:pt>
                <c:pt idx="1673">
                  <c:v>16.364999999999995</c:v>
                </c:pt>
                <c:pt idx="1674">
                  <c:v>16.184999999999999</c:v>
                </c:pt>
                <c:pt idx="1675">
                  <c:v>16.024999999999999</c:v>
                </c:pt>
                <c:pt idx="1676">
                  <c:v>15.845000000000001</c:v>
                </c:pt>
                <c:pt idx="1677">
                  <c:v>15.725</c:v>
                </c:pt>
                <c:pt idx="1678">
                  <c:v>15.515000000000002</c:v>
                </c:pt>
                <c:pt idx="1679">
                  <c:v>15.295</c:v>
                </c:pt>
                <c:pt idx="1680">
                  <c:v>15.075000000000001</c:v>
                </c:pt>
                <c:pt idx="1681">
                  <c:v>14.895000000000001</c:v>
                </c:pt>
                <c:pt idx="1682">
                  <c:v>14.715</c:v>
                </c:pt>
                <c:pt idx="1683">
                  <c:v>14.615</c:v>
                </c:pt>
                <c:pt idx="1684">
                  <c:v>14.505000000000001</c:v>
                </c:pt>
                <c:pt idx="1685">
                  <c:v>14.415000000000001</c:v>
                </c:pt>
                <c:pt idx="1686">
                  <c:v>14.425000000000002</c:v>
                </c:pt>
                <c:pt idx="1687">
                  <c:v>14.465000000000002</c:v>
                </c:pt>
                <c:pt idx="1688">
                  <c:v>14.295</c:v>
                </c:pt>
                <c:pt idx="1689">
                  <c:v>14.315000000000003</c:v>
                </c:pt>
                <c:pt idx="1690">
                  <c:v>14.305000000000001</c:v>
                </c:pt>
                <c:pt idx="1691">
                  <c:v>14.295</c:v>
                </c:pt>
                <c:pt idx="1692">
                  <c:v>14.595000000000001</c:v>
                </c:pt>
                <c:pt idx="1693">
                  <c:v>14.734999999999999</c:v>
                </c:pt>
                <c:pt idx="1694">
                  <c:v>14.645</c:v>
                </c:pt>
                <c:pt idx="1695">
                  <c:v>14.625</c:v>
                </c:pt>
                <c:pt idx="1696">
                  <c:v>14.675000000000002</c:v>
                </c:pt>
                <c:pt idx="1697">
                  <c:v>14.685</c:v>
                </c:pt>
                <c:pt idx="1698">
                  <c:v>14.595000000000001</c:v>
                </c:pt>
                <c:pt idx="1699">
                  <c:v>14.435</c:v>
                </c:pt>
                <c:pt idx="1700">
                  <c:v>14.315000000000003</c:v>
                </c:pt>
                <c:pt idx="1701">
                  <c:v>14.125</c:v>
                </c:pt>
                <c:pt idx="1702">
                  <c:v>13.995000000000003</c:v>
                </c:pt>
                <c:pt idx="1703">
                  <c:v>13.875000000000002</c:v>
                </c:pt>
                <c:pt idx="1704">
                  <c:v>13.835000000000003</c:v>
                </c:pt>
                <c:pt idx="1705">
                  <c:v>13.805000000000001</c:v>
                </c:pt>
                <c:pt idx="1706">
                  <c:v>13.865000000000002</c:v>
                </c:pt>
                <c:pt idx="1707">
                  <c:v>13.835000000000003</c:v>
                </c:pt>
                <c:pt idx="1708">
                  <c:v>13.635</c:v>
                </c:pt>
                <c:pt idx="1709">
                  <c:v>13.525</c:v>
                </c:pt>
                <c:pt idx="1710">
                  <c:v>13.515000000000001</c:v>
                </c:pt>
                <c:pt idx="1711">
                  <c:v>13.635</c:v>
                </c:pt>
                <c:pt idx="1712">
                  <c:v>13.915000000000001</c:v>
                </c:pt>
                <c:pt idx="1713">
                  <c:v>14.085000000000003</c:v>
                </c:pt>
                <c:pt idx="1714">
                  <c:v>14.255000000000001</c:v>
                </c:pt>
                <c:pt idx="1715">
                  <c:v>14.435</c:v>
                </c:pt>
                <c:pt idx="1716">
                  <c:v>14.555000000000001</c:v>
                </c:pt>
                <c:pt idx="1717">
                  <c:v>14.685</c:v>
                </c:pt>
                <c:pt idx="1718">
                  <c:v>14.835000000000003</c:v>
                </c:pt>
                <c:pt idx="1719">
                  <c:v>14.955000000000002</c:v>
                </c:pt>
                <c:pt idx="1720">
                  <c:v>15.055000000000001</c:v>
                </c:pt>
                <c:pt idx="1721">
                  <c:v>15.075000000000001</c:v>
                </c:pt>
                <c:pt idx="1722">
                  <c:v>15.075000000000001</c:v>
                </c:pt>
                <c:pt idx="1723">
                  <c:v>15.115</c:v>
                </c:pt>
                <c:pt idx="1724">
                  <c:v>15.295</c:v>
                </c:pt>
                <c:pt idx="1725">
                  <c:v>15.165000000000001</c:v>
                </c:pt>
                <c:pt idx="1726">
                  <c:v>15.055000000000001</c:v>
                </c:pt>
                <c:pt idx="1727">
                  <c:v>14.935</c:v>
                </c:pt>
                <c:pt idx="1728">
                  <c:v>14.885000000000002</c:v>
                </c:pt>
                <c:pt idx="1729">
                  <c:v>14.875000000000002</c:v>
                </c:pt>
                <c:pt idx="1730">
                  <c:v>14.825000000000001</c:v>
                </c:pt>
                <c:pt idx="1731">
                  <c:v>14.755000000000001</c:v>
                </c:pt>
                <c:pt idx="1732">
                  <c:v>14.715</c:v>
                </c:pt>
                <c:pt idx="1733">
                  <c:v>14.705</c:v>
                </c:pt>
                <c:pt idx="1734">
                  <c:v>14.585000000000003</c:v>
                </c:pt>
                <c:pt idx="1735">
                  <c:v>14.425000000000002</c:v>
                </c:pt>
                <c:pt idx="1736">
                  <c:v>14.445</c:v>
                </c:pt>
                <c:pt idx="1737">
                  <c:v>14.455000000000002</c:v>
                </c:pt>
                <c:pt idx="1738">
                  <c:v>14.275</c:v>
                </c:pt>
                <c:pt idx="1739">
                  <c:v>14.115</c:v>
                </c:pt>
                <c:pt idx="1740">
                  <c:v>13.985000000000001</c:v>
                </c:pt>
                <c:pt idx="1741">
                  <c:v>13.885000000000002</c:v>
                </c:pt>
                <c:pt idx="1742">
                  <c:v>13.785</c:v>
                </c:pt>
                <c:pt idx="1743">
                  <c:v>13.734999999999999</c:v>
                </c:pt>
                <c:pt idx="1744">
                  <c:v>13.715</c:v>
                </c:pt>
                <c:pt idx="1745">
                  <c:v>13.675000000000002</c:v>
                </c:pt>
                <c:pt idx="1746">
                  <c:v>13.685</c:v>
                </c:pt>
                <c:pt idx="1747">
                  <c:v>13.734999999999999</c:v>
                </c:pt>
                <c:pt idx="1748">
                  <c:v>13.665000000000001</c:v>
                </c:pt>
                <c:pt idx="1749">
                  <c:v>13.595000000000001</c:v>
                </c:pt>
                <c:pt idx="1750">
                  <c:v>13.545</c:v>
                </c:pt>
                <c:pt idx="1751">
                  <c:v>13.505000000000001</c:v>
                </c:pt>
                <c:pt idx="1752">
                  <c:v>13.495000000000001</c:v>
                </c:pt>
                <c:pt idx="1753">
                  <c:v>13.465000000000002</c:v>
                </c:pt>
                <c:pt idx="1754">
                  <c:v>13.375000000000002</c:v>
                </c:pt>
                <c:pt idx="1755">
                  <c:v>13.295</c:v>
                </c:pt>
                <c:pt idx="1756">
                  <c:v>13.244999999999999</c:v>
                </c:pt>
                <c:pt idx="1757">
                  <c:v>13.225</c:v>
                </c:pt>
                <c:pt idx="1758">
                  <c:v>13.155000000000001</c:v>
                </c:pt>
                <c:pt idx="1759">
                  <c:v>13.115</c:v>
                </c:pt>
                <c:pt idx="1760">
                  <c:v>13.065000000000001</c:v>
                </c:pt>
                <c:pt idx="1761">
                  <c:v>13.035</c:v>
                </c:pt>
                <c:pt idx="1762">
                  <c:v>13.055000000000001</c:v>
                </c:pt>
                <c:pt idx="1763">
                  <c:v>13.075000000000001</c:v>
                </c:pt>
                <c:pt idx="1764">
                  <c:v>13.045</c:v>
                </c:pt>
                <c:pt idx="1765">
                  <c:v>12.965000000000002</c:v>
                </c:pt>
                <c:pt idx="1766">
                  <c:v>12.965000000000002</c:v>
                </c:pt>
                <c:pt idx="1767">
                  <c:v>13.035</c:v>
                </c:pt>
                <c:pt idx="1768">
                  <c:v>13.105</c:v>
                </c:pt>
                <c:pt idx="1769">
                  <c:v>13.205</c:v>
                </c:pt>
                <c:pt idx="1770">
                  <c:v>13.185</c:v>
                </c:pt>
                <c:pt idx="1771">
                  <c:v>13.135</c:v>
                </c:pt>
                <c:pt idx="1772">
                  <c:v>13.115</c:v>
                </c:pt>
                <c:pt idx="1773">
                  <c:v>13.085000000000001</c:v>
                </c:pt>
                <c:pt idx="1774">
                  <c:v>13.105</c:v>
                </c:pt>
                <c:pt idx="1775">
                  <c:v>13.165000000000001</c:v>
                </c:pt>
                <c:pt idx="1776">
                  <c:v>13.205</c:v>
                </c:pt>
                <c:pt idx="1777">
                  <c:v>13.255000000000001</c:v>
                </c:pt>
                <c:pt idx="1778">
                  <c:v>13.285</c:v>
                </c:pt>
                <c:pt idx="1779">
                  <c:v>13.305000000000001</c:v>
                </c:pt>
                <c:pt idx="1780">
                  <c:v>13.225</c:v>
                </c:pt>
                <c:pt idx="1781">
                  <c:v>13.065000000000001</c:v>
                </c:pt>
                <c:pt idx="1782">
                  <c:v>12.915000000000001</c:v>
                </c:pt>
                <c:pt idx="1783">
                  <c:v>12.825000000000001</c:v>
                </c:pt>
                <c:pt idx="1784">
                  <c:v>12.775</c:v>
                </c:pt>
                <c:pt idx="1785">
                  <c:v>12.805000000000001</c:v>
                </c:pt>
                <c:pt idx="1786">
                  <c:v>12.865000000000002</c:v>
                </c:pt>
                <c:pt idx="1787">
                  <c:v>13.005000000000001</c:v>
                </c:pt>
                <c:pt idx="1788">
                  <c:v>13.085000000000001</c:v>
                </c:pt>
                <c:pt idx="1789">
                  <c:v>13.065000000000001</c:v>
                </c:pt>
                <c:pt idx="1790">
                  <c:v>13.005000000000001</c:v>
                </c:pt>
                <c:pt idx="1791">
                  <c:v>12.975000000000001</c:v>
                </c:pt>
                <c:pt idx="1792">
                  <c:v>12.975000000000001</c:v>
                </c:pt>
                <c:pt idx="1793">
                  <c:v>12.945</c:v>
                </c:pt>
                <c:pt idx="1794">
                  <c:v>12.925000000000001</c:v>
                </c:pt>
                <c:pt idx="1795">
                  <c:v>12.945</c:v>
                </c:pt>
                <c:pt idx="1796">
                  <c:v>12.975000000000001</c:v>
                </c:pt>
                <c:pt idx="1797">
                  <c:v>13.095000000000001</c:v>
                </c:pt>
                <c:pt idx="1798">
                  <c:v>13.175000000000001</c:v>
                </c:pt>
                <c:pt idx="1799">
                  <c:v>13.175000000000001</c:v>
                </c:pt>
                <c:pt idx="1800">
                  <c:v>13.045</c:v>
                </c:pt>
                <c:pt idx="1801">
                  <c:v>12.935</c:v>
                </c:pt>
                <c:pt idx="1802">
                  <c:v>12.875000000000002</c:v>
                </c:pt>
                <c:pt idx="1803">
                  <c:v>12.805000000000001</c:v>
                </c:pt>
                <c:pt idx="1804">
                  <c:v>12.825000000000001</c:v>
                </c:pt>
                <c:pt idx="1805">
                  <c:v>13.035</c:v>
                </c:pt>
                <c:pt idx="1806">
                  <c:v>13.295</c:v>
                </c:pt>
                <c:pt idx="1807">
                  <c:v>13.485000000000001</c:v>
                </c:pt>
                <c:pt idx="1808">
                  <c:v>13.525</c:v>
                </c:pt>
                <c:pt idx="1809">
                  <c:v>13.465000000000002</c:v>
                </c:pt>
                <c:pt idx="1810">
                  <c:v>13.325000000000001</c:v>
                </c:pt>
                <c:pt idx="1811">
                  <c:v>13.145</c:v>
                </c:pt>
                <c:pt idx="1812">
                  <c:v>13.035</c:v>
                </c:pt>
                <c:pt idx="1813">
                  <c:v>12.975000000000001</c:v>
                </c:pt>
                <c:pt idx="1814">
                  <c:v>12.885000000000002</c:v>
                </c:pt>
                <c:pt idx="1815">
                  <c:v>12.795</c:v>
                </c:pt>
                <c:pt idx="1816">
                  <c:v>12.705</c:v>
                </c:pt>
                <c:pt idx="1817">
                  <c:v>12.635</c:v>
                </c:pt>
                <c:pt idx="1818">
                  <c:v>12.615</c:v>
                </c:pt>
                <c:pt idx="1819">
                  <c:v>12.595000000000001</c:v>
                </c:pt>
                <c:pt idx="1820">
                  <c:v>12.615</c:v>
                </c:pt>
                <c:pt idx="1821">
                  <c:v>12.655000000000001</c:v>
                </c:pt>
                <c:pt idx="1822">
                  <c:v>12.635</c:v>
                </c:pt>
                <c:pt idx="1823">
                  <c:v>12.625</c:v>
                </c:pt>
                <c:pt idx="1824">
                  <c:v>12.635</c:v>
                </c:pt>
                <c:pt idx="1825">
                  <c:v>12.655000000000001</c:v>
                </c:pt>
                <c:pt idx="1826">
                  <c:v>12.705</c:v>
                </c:pt>
                <c:pt idx="1827">
                  <c:v>12.765000000000001</c:v>
                </c:pt>
                <c:pt idx="1828">
                  <c:v>12.875000000000002</c:v>
                </c:pt>
                <c:pt idx="1829">
                  <c:v>12.865000000000002</c:v>
                </c:pt>
                <c:pt idx="1830">
                  <c:v>12.715</c:v>
                </c:pt>
                <c:pt idx="1831">
                  <c:v>12.575000000000001</c:v>
                </c:pt>
                <c:pt idx="1832">
                  <c:v>12.445</c:v>
                </c:pt>
                <c:pt idx="1833">
                  <c:v>12.365000000000002</c:v>
                </c:pt>
                <c:pt idx="1834">
                  <c:v>12.325000000000001</c:v>
                </c:pt>
                <c:pt idx="1835">
                  <c:v>12.305000000000001</c:v>
                </c:pt>
                <c:pt idx="1836">
                  <c:v>12.335000000000001</c:v>
                </c:pt>
                <c:pt idx="1837">
                  <c:v>12.395000000000001</c:v>
                </c:pt>
                <c:pt idx="1838">
                  <c:v>12.385000000000002</c:v>
                </c:pt>
                <c:pt idx="1839">
                  <c:v>12.365000000000002</c:v>
                </c:pt>
                <c:pt idx="1840">
                  <c:v>12.335000000000001</c:v>
                </c:pt>
                <c:pt idx="1841">
                  <c:v>12.305000000000001</c:v>
                </c:pt>
                <c:pt idx="1842">
                  <c:v>12.345000000000001</c:v>
                </c:pt>
                <c:pt idx="1843">
                  <c:v>12.445</c:v>
                </c:pt>
                <c:pt idx="1844">
                  <c:v>12.615</c:v>
                </c:pt>
                <c:pt idx="1845">
                  <c:v>12.695</c:v>
                </c:pt>
                <c:pt idx="1846">
                  <c:v>12.695</c:v>
                </c:pt>
                <c:pt idx="1847">
                  <c:v>12.725</c:v>
                </c:pt>
                <c:pt idx="1848">
                  <c:v>12.744999999999999</c:v>
                </c:pt>
                <c:pt idx="1849">
                  <c:v>12.695</c:v>
                </c:pt>
                <c:pt idx="1850">
                  <c:v>12.575000000000001</c:v>
                </c:pt>
                <c:pt idx="1851">
                  <c:v>12.455000000000002</c:v>
                </c:pt>
                <c:pt idx="1852">
                  <c:v>12.385000000000002</c:v>
                </c:pt>
                <c:pt idx="1853">
                  <c:v>12.405000000000001</c:v>
                </c:pt>
                <c:pt idx="1854">
                  <c:v>12.415000000000001</c:v>
                </c:pt>
                <c:pt idx="1855">
                  <c:v>12.365000000000002</c:v>
                </c:pt>
                <c:pt idx="1856">
                  <c:v>12.375000000000002</c:v>
                </c:pt>
                <c:pt idx="1857">
                  <c:v>12.475000000000001</c:v>
                </c:pt>
                <c:pt idx="1858">
                  <c:v>12.575000000000001</c:v>
                </c:pt>
                <c:pt idx="1859">
                  <c:v>12.615</c:v>
                </c:pt>
                <c:pt idx="1860">
                  <c:v>12.585000000000001</c:v>
                </c:pt>
                <c:pt idx="1861">
                  <c:v>12.565000000000001</c:v>
                </c:pt>
                <c:pt idx="1862">
                  <c:v>12.615</c:v>
                </c:pt>
                <c:pt idx="1863">
                  <c:v>12.755000000000001</c:v>
                </c:pt>
                <c:pt idx="1864">
                  <c:v>12.875000000000002</c:v>
                </c:pt>
                <c:pt idx="1865">
                  <c:v>12.905000000000001</c:v>
                </c:pt>
                <c:pt idx="1866">
                  <c:v>12.895000000000001</c:v>
                </c:pt>
                <c:pt idx="1867">
                  <c:v>12.815000000000001</c:v>
                </c:pt>
                <c:pt idx="1868">
                  <c:v>12.725</c:v>
                </c:pt>
                <c:pt idx="1869">
                  <c:v>12.715</c:v>
                </c:pt>
                <c:pt idx="1870">
                  <c:v>12.785</c:v>
                </c:pt>
                <c:pt idx="1871">
                  <c:v>12.885000000000002</c:v>
                </c:pt>
                <c:pt idx="1872">
                  <c:v>12.885000000000002</c:v>
                </c:pt>
                <c:pt idx="1873">
                  <c:v>12.785</c:v>
                </c:pt>
                <c:pt idx="1874">
                  <c:v>12.705</c:v>
                </c:pt>
                <c:pt idx="1875">
                  <c:v>12.615</c:v>
                </c:pt>
                <c:pt idx="1876">
                  <c:v>12.565000000000001</c:v>
                </c:pt>
                <c:pt idx="1877">
                  <c:v>12.595000000000001</c:v>
                </c:pt>
                <c:pt idx="1878">
                  <c:v>12.645</c:v>
                </c:pt>
                <c:pt idx="1879">
                  <c:v>12.715</c:v>
                </c:pt>
                <c:pt idx="1880">
                  <c:v>12.805000000000001</c:v>
                </c:pt>
                <c:pt idx="1881">
                  <c:v>12.915000000000001</c:v>
                </c:pt>
                <c:pt idx="1882">
                  <c:v>13.055000000000001</c:v>
                </c:pt>
                <c:pt idx="1883">
                  <c:v>13.185</c:v>
                </c:pt>
                <c:pt idx="1884">
                  <c:v>13.275</c:v>
                </c:pt>
                <c:pt idx="1885">
                  <c:v>13.315000000000001</c:v>
                </c:pt>
                <c:pt idx="1886">
                  <c:v>13.405000000000001</c:v>
                </c:pt>
                <c:pt idx="1887">
                  <c:v>13.655000000000003</c:v>
                </c:pt>
                <c:pt idx="1888">
                  <c:v>14.365000000000002</c:v>
                </c:pt>
                <c:pt idx="1889">
                  <c:v>14.835000000000003</c:v>
                </c:pt>
                <c:pt idx="1890">
                  <c:v>14.725</c:v>
                </c:pt>
                <c:pt idx="1891">
                  <c:v>14.645</c:v>
                </c:pt>
                <c:pt idx="1892">
                  <c:v>14.525</c:v>
                </c:pt>
                <c:pt idx="1893">
                  <c:v>14.355000000000002</c:v>
                </c:pt>
                <c:pt idx="1894">
                  <c:v>14.155000000000003</c:v>
                </c:pt>
                <c:pt idx="1895">
                  <c:v>13.945</c:v>
                </c:pt>
                <c:pt idx="1896">
                  <c:v>13.775</c:v>
                </c:pt>
                <c:pt idx="1897">
                  <c:v>13.665000000000001</c:v>
                </c:pt>
                <c:pt idx="1898">
                  <c:v>13.585000000000001</c:v>
                </c:pt>
                <c:pt idx="1899">
                  <c:v>13.535</c:v>
                </c:pt>
                <c:pt idx="1900">
                  <c:v>13.625</c:v>
                </c:pt>
                <c:pt idx="1901">
                  <c:v>13.695</c:v>
                </c:pt>
                <c:pt idx="1902">
                  <c:v>13.635</c:v>
                </c:pt>
                <c:pt idx="1903">
                  <c:v>13.505000000000001</c:v>
                </c:pt>
                <c:pt idx="1904">
                  <c:v>13.295</c:v>
                </c:pt>
                <c:pt idx="1905">
                  <c:v>12.985000000000001</c:v>
                </c:pt>
                <c:pt idx="1906">
                  <c:v>12.815000000000001</c:v>
                </c:pt>
                <c:pt idx="1907">
                  <c:v>12.845000000000001</c:v>
                </c:pt>
                <c:pt idx="1908">
                  <c:v>13.135</c:v>
                </c:pt>
                <c:pt idx="1909">
                  <c:v>13.785</c:v>
                </c:pt>
                <c:pt idx="1910">
                  <c:v>14.115</c:v>
                </c:pt>
                <c:pt idx="1911">
                  <c:v>14.155000000000003</c:v>
                </c:pt>
                <c:pt idx="1912">
                  <c:v>14.455000000000002</c:v>
                </c:pt>
                <c:pt idx="1913">
                  <c:v>15.035</c:v>
                </c:pt>
                <c:pt idx="1914">
                  <c:v>15.355000000000002</c:v>
                </c:pt>
                <c:pt idx="1915">
                  <c:v>15.245000000000001</c:v>
                </c:pt>
                <c:pt idx="1916">
                  <c:v>15.305000000000001</c:v>
                </c:pt>
                <c:pt idx="1917">
                  <c:v>15.305000000000001</c:v>
                </c:pt>
                <c:pt idx="1918">
                  <c:v>15.175000000000002</c:v>
                </c:pt>
                <c:pt idx="1919">
                  <c:v>14.965000000000002</c:v>
                </c:pt>
                <c:pt idx="1920">
                  <c:v>14.865000000000002</c:v>
                </c:pt>
                <c:pt idx="1921">
                  <c:v>14.815000000000003</c:v>
                </c:pt>
                <c:pt idx="1922">
                  <c:v>14.705</c:v>
                </c:pt>
                <c:pt idx="1923">
                  <c:v>14.505000000000001</c:v>
                </c:pt>
                <c:pt idx="1924">
                  <c:v>14.445</c:v>
                </c:pt>
                <c:pt idx="1925">
                  <c:v>14.465000000000002</c:v>
                </c:pt>
                <c:pt idx="1926">
                  <c:v>14.335000000000003</c:v>
                </c:pt>
                <c:pt idx="1927">
                  <c:v>14.525</c:v>
                </c:pt>
                <c:pt idx="1928">
                  <c:v>14.935</c:v>
                </c:pt>
                <c:pt idx="1929">
                  <c:v>15.025</c:v>
                </c:pt>
                <c:pt idx="1930">
                  <c:v>15.015000000000002</c:v>
                </c:pt>
                <c:pt idx="1931">
                  <c:v>15.035</c:v>
                </c:pt>
                <c:pt idx="1932">
                  <c:v>15.225</c:v>
                </c:pt>
                <c:pt idx="1933">
                  <c:v>15.385000000000002</c:v>
                </c:pt>
                <c:pt idx="1934">
                  <c:v>15.265000000000002</c:v>
                </c:pt>
                <c:pt idx="1935">
                  <c:v>15.045</c:v>
                </c:pt>
                <c:pt idx="1936">
                  <c:v>15.095000000000001</c:v>
                </c:pt>
                <c:pt idx="1937">
                  <c:v>15.175000000000002</c:v>
                </c:pt>
                <c:pt idx="1938">
                  <c:v>14.935</c:v>
                </c:pt>
                <c:pt idx="1939">
                  <c:v>14.695</c:v>
                </c:pt>
                <c:pt idx="1940">
                  <c:v>14.635</c:v>
                </c:pt>
                <c:pt idx="1941">
                  <c:v>14.795</c:v>
                </c:pt>
                <c:pt idx="1942">
                  <c:v>14.985000000000001</c:v>
                </c:pt>
                <c:pt idx="1943">
                  <c:v>15.275</c:v>
                </c:pt>
                <c:pt idx="1944">
                  <c:v>15.575000000000001</c:v>
                </c:pt>
                <c:pt idx="1945">
                  <c:v>16.175000000000001</c:v>
                </c:pt>
                <c:pt idx="1946">
                  <c:v>16.625</c:v>
                </c:pt>
                <c:pt idx="1947">
                  <c:v>16.504999999999999</c:v>
                </c:pt>
                <c:pt idx="1948">
                  <c:v>16.064999999999998</c:v>
                </c:pt>
                <c:pt idx="1949">
                  <c:v>15.625</c:v>
                </c:pt>
                <c:pt idx="1950">
                  <c:v>15.425000000000002</c:v>
                </c:pt>
                <c:pt idx="1951">
                  <c:v>15.305000000000001</c:v>
                </c:pt>
                <c:pt idx="1952">
                  <c:v>15.175000000000002</c:v>
                </c:pt>
                <c:pt idx="1953">
                  <c:v>15.095000000000001</c:v>
                </c:pt>
                <c:pt idx="1954">
                  <c:v>14.845000000000001</c:v>
                </c:pt>
                <c:pt idx="1955">
                  <c:v>14.685</c:v>
                </c:pt>
                <c:pt idx="1956">
                  <c:v>14.755000000000001</c:v>
                </c:pt>
                <c:pt idx="1957">
                  <c:v>15.095000000000001</c:v>
                </c:pt>
                <c:pt idx="1958">
                  <c:v>15.445</c:v>
                </c:pt>
                <c:pt idx="1959">
                  <c:v>15.755000000000001</c:v>
                </c:pt>
                <c:pt idx="1960">
                  <c:v>16.625</c:v>
                </c:pt>
                <c:pt idx="1961">
                  <c:v>17.434999999999999</c:v>
                </c:pt>
                <c:pt idx="1962">
                  <c:v>17.315000000000001</c:v>
                </c:pt>
                <c:pt idx="1963">
                  <c:v>16.964999999999996</c:v>
                </c:pt>
                <c:pt idx="1964">
                  <c:v>16.984999999999996</c:v>
                </c:pt>
                <c:pt idx="1965">
                  <c:v>17.324999999999999</c:v>
                </c:pt>
                <c:pt idx="1966">
                  <c:v>17.344999999999999</c:v>
                </c:pt>
                <c:pt idx="1967">
                  <c:v>16.974999999999994</c:v>
                </c:pt>
                <c:pt idx="1968">
                  <c:v>16.544999999999995</c:v>
                </c:pt>
                <c:pt idx="1969">
                  <c:v>16.215</c:v>
                </c:pt>
                <c:pt idx="1970">
                  <c:v>15.905000000000003</c:v>
                </c:pt>
                <c:pt idx="1971">
                  <c:v>15.655000000000003</c:v>
                </c:pt>
                <c:pt idx="1972">
                  <c:v>15.345000000000001</c:v>
                </c:pt>
                <c:pt idx="1973">
                  <c:v>15.005000000000001</c:v>
                </c:pt>
                <c:pt idx="1974">
                  <c:v>14.805000000000001</c:v>
                </c:pt>
                <c:pt idx="1975">
                  <c:v>14.695</c:v>
                </c:pt>
                <c:pt idx="1976">
                  <c:v>14.545</c:v>
                </c:pt>
                <c:pt idx="1977">
                  <c:v>14.435</c:v>
                </c:pt>
                <c:pt idx="1978">
                  <c:v>14.505000000000001</c:v>
                </c:pt>
                <c:pt idx="1979">
                  <c:v>14.695</c:v>
                </c:pt>
                <c:pt idx="1980">
                  <c:v>15.245000000000001</c:v>
                </c:pt>
                <c:pt idx="1981">
                  <c:v>16.044999999999995</c:v>
                </c:pt>
                <c:pt idx="1982">
                  <c:v>15.975000000000001</c:v>
                </c:pt>
                <c:pt idx="1983">
                  <c:v>15.545</c:v>
                </c:pt>
                <c:pt idx="1984">
                  <c:v>15.255000000000001</c:v>
                </c:pt>
                <c:pt idx="1985">
                  <c:v>15.495000000000003</c:v>
                </c:pt>
                <c:pt idx="1986">
                  <c:v>15.585000000000003</c:v>
                </c:pt>
                <c:pt idx="1987">
                  <c:v>15.535</c:v>
                </c:pt>
                <c:pt idx="1988">
                  <c:v>15.435</c:v>
                </c:pt>
                <c:pt idx="1989">
                  <c:v>15.305000000000001</c:v>
                </c:pt>
                <c:pt idx="1990">
                  <c:v>15.015000000000002</c:v>
                </c:pt>
                <c:pt idx="1991">
                  <c:v>14.655000000000003</c:v>
                </c:pt>
                <c:pt idx="1992">
                  <c:v>14.405000000000003</c:v>
                </c:pt>
                <c:pt idx="1993">
                  <c:v>14.305000000000001</c:v>
                </c:pt>
                <c:pt idx="1994">
                  <c:v>14.325000000000001</c:v>
                </c:pt>
                <c:pt idx="1995">
                  <c:v>14.655000000000003</c:v>
                </c:pt>
                <c:pt idx="1996">
                  <c:v>15.405000000000003</c:v>
                </c:pt>
                <c:pt idx="1997">
                  <c:v>15.645</c:v>
                </c:pt>
                <c:pt idx="1998">
                  <c:v>15.615</c:v>
                </c:pt>
                <c:pt idx="1999">
                  <c:v>15.585000000000003</c:v>
                </c:pt>
                <c:pt idx="2000">
                  <c:v>15.475000000000001</c:v>
                </c:pt>
                <c:pt idx="2001">
                  <c:v>15.255000000000001</c:v>
                </c:pt>
                <c:pt idx="2002">
                  <c:v>15.045</c:v>
                </c:pt>
                <c:pt idx="2003">
                  <c:v>15.465000000000002</c:v>
                </c:pt>
                <c:pt idx="2004">
                  <c:v>15.595000000000001</c:v>
                </c:pt>
                <c:pt idx="2005">
                  <c:v>15.455000000000002</c:v>
                </c:pt>
                <c:pt idx="2006">
                  <c:v>15.355000000000002</c:v>
                </c:pt>
                <c:pt idx="2007">
                  <c:v>15.335000000000003</c:v>
                </c:pt>
                <c:pt idx="2008">
                  <c:v>15.295</c:v>
                </c:pt>
                <c:pt idx="2009">
                  <c:v>15.225</c:v>
                </c:pt>
                <c:pt idx="2010">
                  <c:v>15.155000000000003</c:v>
                </c:pt>
                <c:pt idx="2011">
                  <c:v>15.065000000000003</c:v>
                </c:pt>
                <c:pt idx="2012">
                  <c:v>14.905000000000003</c:v>
                </c:pt>
                <c:pt idx="2013">
                  <c:v>14.805000000000001</c:v>
                </c:pt>
                <c:pt idx="2014">
                  <c:v>14.805000000000001</c:v>
                </c:pt>
                <c:pt idx="2015">
                  <c:v>14.775</c:v>
                </c:pt>
                <c:pt idx="2016">
                  <c:v>14.945</c:v>
                </c:pt>
                <c:pt idx="2017">
                  <c:v>15.605</c:v>
                </c:pt>
                <c:pt idx="2018">
                  <c:v>16.964999999999996</c:v>
                </c:pt>
                <c:pt idx="2019">
                  <c:v>17.324999999999999</c:v>
                </c:pt>
                <c:pt idx="2020">
                  <c:v>16.824999999999999</c:v>
                </c:pt>
                <c:pt idx="2021">
                  <c:v>16.254999999999999</c:v>
                </c:pt>
                <c:pt idx="2022">
                  <c:v>15.945</c:v>
                </c:pt>
                <c:pt idx="2023">
                  <c:v>15.635</c:v>
                </c:pt>
                <c:pt idx="2024">
                  <c:v>15.495000000000003</c:v>
                </c:pt>
                <c:pt idx="2025">
                  <c:v>15.285</c:v>
                </c:pt>
                <c:pt idx="2026">
                  <c:v>15.125</c:v>
                </c:pt>
                <c:pt idx="2027">
                  <c:v>14.995000000000003</c:v>
                </c:pt>
                <c:pt idx="2028">
                  <c:v>14.835000000000003</c:v>
                </c:pt>
                <c:pt idx="2029">
                  <c:v>14.815000000000003</c:v>
                </c:pt>
                <c:pt idx="2030">
                  <c:v>14.905000000000003</c:v>
                </c:pt>
                <c:pt idx="2031">
                  <c:v>15.005000000000001</c:v>
                </c:pt>
                <c:pt idx="2032">
                  <c:v>15.125</c:v>
                </c:pt>
                <c:pt idx="2033">
                  <c:v>15.295</c:v>
                </c:pt>
                <c:pt idx="2034">
                  <c:v>15.415000000000001</c:v>
                </c:pt>
                <c:pt idx="2035">
                  <c:v>15.515000000000002</c:v>
                </c:pt>
                <c:pt idx="2036">
                  <c:v>15.555000000000001</c:v>
                </c:pt>
                <c:pt idx="2037">
                  <c:v>15.565000000000003</c:v>
                </c:pt>
                <c:pt idx="2038">
                  <c:v>15.515000000000002</c:v>
                </c:pt>
                <c:pt idx="2039">
                  <c:v>15.485000000000001</c:v>
                </c:pt>
                <c:pt idx="2040">
                  <c:v>15.475000000000001</c:v>
                </c:pt>
                <c:pt idx="2041">
                  <c:v>15.385000000000002</c:v>
                </c:pt>
                <c:pt idx="2042">
                  <c:v>15.265000000000002</c:v>
                </c:pt>
                <c:pt idx="2043">
                  <c:v>15.145</c:v>
                </c:pt>
                <c:pt idx="2044">
                  <c:v>15.095000000000001</c:v>
                </c:pt>
                <c:pt idx="2045">
                  <c:v>15.035</c:v>
                </c:pt>
                <c:pt idx="2046">
                  <c:v>14.985000000000001</c:v>
                </c:pt>
                <c:pt idx="2047">
                  <c:v>14.955000000000002</c:v>
                </c:pt>
                <c:pt idx="2048">
                  <c:v>14.915000000000001</c:v>
                </c:pt>
                <c:pt idx="2049">
                  <c:v>14.875000000000002</c:v>
                </c:pt>
                <c:pt idx="2050">
                  <c:v>14.895000000000001</c:v>
                </c:pt>
                <c:pt idx="2051">
                  <c:v>14.885000000000002</c:v>
                </c:pt>
                <c:pt idx="2052">
                  <c:v>14.905000000000003</c:v>
                </c:pt>
                <c:pt idx="2053">
                  <c:v>14.955000000000002</c:v>
                </c:pt>
                <c:pt idx="2054">
                  <c:v>15.405000000000003</c:v>
                </c:pt>
                <c:pt idx="2055">
                  <c:v>15.465000000000002</c:v>
                </c:pt>
                <c:pt idx="2056">
                  <c:v>15.925000000000002</c:v>
                </c:pt>
                <c:pt idx="2057">
                  <c:v>15.795</c:v>
                </c:pt>
                <c:pt idx="2058">
                  <c:v>15.535</c:v>
                </c:pt>
                <c:pt idx="2059">
                  <c:v>15.255000000000001</c:v>
                </c:pt>
                <c:pt idx="2060">
                  <c:v>14.995000000000003</c:v>
                </c:pt>
                <c:pt idx="2061">
                  <c:v>14.875000000000002</c:v>
                </c:pt>
                <c:pt idx="2062">
                  <c:v>14.815000000000003</c:v>
                </c:pt>
                <c:pt idx="2063">
                  <c:v>14.775</c:v>
                </c:pt>
                <c:pt idx="2064">
                  <c:v>14.734999999999999</c:v>
                </c:pt>
                <c:pt idx="2065">
                  <c:v>14.715</c:v>
                </c:pt>
                <c:pt idx="2066">
                  <c:v>14.565000000000003</c:v>
                </c:pt>
                <c:pt idx="2067">
                  <c:v>14.595000000000001</c:v>
                </c:pt>
                <c:pt idx="2068">
                  <c:v>14.675000000000002</c:v>
                </c:pt>
                <c:pt idx="2069">
                  <c:v>14.555000000000001</c:v>
                </c:pt>
                <c:pt idx="2070">
                  <c:v>14.405000000000003</c:v>
                </c:pt>
                <c:pt idx="2071">
                  <c:v>14.325000000000001</c:v>
                </c:pt>
                <c:pt idx="2072">
                  <c:v>14.315000000000003</c:v>
                </c:pt>
                <c:pt idx="2073">
                  <c:v>14.455000000000002</c:v>
                </c:pt>
                <c:pt idx="2074">
                  <c:v>14.795</c:v>
                </c:pt>
                <c:pt idx="2075">
                  <c:v>15.195</c:v>
                </c:pt>
                <c:pt idx="2076">
                  <c:v>15.125</c:v>
                </c:pt>
                <c:pt idx="2077">
                  <c:v>14.885000000000002</c:v>
                </c:pt>
                <c:pt idx="2078">
                  <c:v>14.755000000000001</c:v>
                </c:pt>
                <c:pt idx="2079">
                  <c:v>14.755000000000001</c:v>
                </c:pt>
                <c:pt idx="2080">
                  <c:v>14.715</c:v>
                </c:pt>
                <c:pt idx="2081">
                  <c:v>14.705</c:v>
                </c:pt>
                <c:pt idx="2082">
                  <c:v>14.765000000000002</c:v>
                </c:pt>
                <c:pt idx="2083">
                  <c:v>14.825000000000001</c:v>
                </c:pt>
                <c:pt idx="2084">
                  <c:v>14.905000000000003</c:v>
                </c:pt>
                <c:pt idx="2085">
                  <c:v>14.985000000000001</c:v>
                </c:pt>
                <c:pt idx="2086">
                  <c:v>14.985000000000001</c:v>
                </c:pt>
                <c:pt idx="2087">
                  <c:v>14.955000000000002</c:v>
                </c:pt>
                <c:pt idx="2088">
                  <c:v>14.935</c:v>
                </c:pt>
                <c:pt idx="2089">
                  <c:v>14.915000000000001</c:v>
                </c:pt>
                <c:pt idx="2090">
                  <c:v>14.825000000000001</c:v>
                </c:pt>
                <c:pt idx="2091">
                  <c:v>14.915000000000001</c:v>
                </c:pt>
                <c:pt idx="2092">
                  <c:v>14.855000000000002</c:v>
                </c:pt>
                <c:pt idx="2093">
                  <c:v>14.805000000000001</c:v>
                </c:pt>
                <c:pt idx="2094">
                  <c:v>14.705</c:v>
                </c:pt>
                <c:pt idx="2095">
                  <c:v>14.595000000000001</c:v>
                </c:pt>
                <c:pt idx="2096">
                  <c:v>14.505000000000001</c:v>
                </c:pt>
                <c:pt idx="2097">
                  <c:v>14.385000000000002</c:v>
                </c:pt>
                <c:pt idx="2098">
                  <c:v>14.255000000000001</c:v>
                </c:pt>
                <c:pt idx="2099">
                  <c:v>14.135</c:v>
                </c:pt>
                <c:pt idx="2100">
                  <c:v>14.015000000000002</c:v>
                </c:pt>
                <c:pt idx="2101">
                  <c:v>13.975000000000001</c:v>
                </c:pt>
                <c:pt idx="2102">
                  <c:v>13.935</c:v>
                </c:pt>
                <c:pt idx="2103">
                  <c:v>13.765000000000002</c:v>
                </c:pt>
                <c:pt idx="2104">
                  <c:v>13.675000000000002</c:v>
                </c:pt>
                <c:pt idx="2105">
                  <c:v>13.605</c:v>
                </c:pt>
                <c:pt idx="2106">
                  <c:v>13.575000000000001</c:v>
                </c:pt>
                <c:pt idx="2107">
                  <c:v>13.495000000000001</c:v>
                </c:pt>
                <c:pt idx="2108">
                  <c:v>13.405000000000001</c:v>
                </c:pt>
                <c:pt idx="2109">
                  <c:v>13.335000000000001</c:v>
                </c:pt>
                <c:pt idx="2110">
                  <c:v>13.305000000000001</c:v>
                </c:pt>
                <c:pt idx="2111">
                  <c:v>13.265000000000001</c:v>
                </c:pt>
                <c:pt idx="2112">
                  <c:v>13.205</c:v>
                </c:pt>
                <c:pt idx="2113">
                  <c:v>13.125</c:v>
                </c:pt>
                <c:pt idx="2114">
                  <c:v>13.085000000000001</c:v>
                </c:pt>
                <c:pt idx="2115">
                  <c:v>13.055000000000001</c:v>
                </c:pt>
                <c:pt idx="2116">
                  <c:v>13.035</c:v>
                </c:pt>
                <c:pt idx="2117">
                  <c:v>13.065000000000001</c:v>
                </c:pt>
                <c:pt idx="2118">
                  <c:v>13.125</c:v>
                </c:pt>
                <c:pt idx="2119">
                  <c:v>13.045</c:v>
                </c:pt>
                <c:pt idx="2120">
                  <c:v>12.935</c:v>
                </c:pt>
                <c:pt idx="2121">
                  <c:v>12.855000000000002</c:v>
                </c:pt>
                <c:pt idx="2122">
                  <c:v>12.795</c:v>
                </c:pt>
                <c:pt idx="2123">
                  <c:v>12.755000000000001</c:v>
                </c:pt>
                <c:pt idx="2124">
                  <c:v>12.755000000000001</c:v>
                </c:pt>
                <c:pt idx="2125">
                  <c:v>12.755000000000001</c:v>
                </c:pt>
                <c:pt idx="2126">
                  <c:v>12.765000000000001</c:v>
                </c:pt>
                <c:pt idx="2127">
                  <c:v>12.785</c:v>
                </c:pt>
                <c:pt idx="2128">
                  <c:v>12.775</c:v>
                </c:pt>
                <c:pt idx="2129">
                  <c:v>12.795</c:v>
                </c:pt>
                <c:pt idx="2130">
                  <c:v>12.945</c:v>
                </c:pt>
                <c:pt idx="2131">
                  <c:v>13.105</c:v>
                </c:pt>
                <c:pt idx="2132">
                  <c:v>12.995000000000001</c:v>
                </c:pt>
                <c:pt idx="2133">
                  <c:v>12.885000000000002</c:v>
                </c:pt>
                <c:pt idx="2134">
                  <c:v>12.855000000000002</c:v>
                </c:pt>
                <c:pt idx="2135">
                  <c:v>12.845000000000001</c:v>
                </c:pt>
                <c:pt idx="2136">
                  <c:v>12.785</c:v>
                </c:pt>
                <c:pt idx="2137">
                  <c:v>12.695</c:v>
                </c:pt>
                <c:pt idx="2138">
                  <c:v>12.655000000000001</c:v>
                </c:pt>
                <c:pt idx="2139">
                  <c:v>12.665000000000001</c:v>
                </c:pt>
                <c:pt idx="2140">
                  <c:v>12.675000000000001</c:v>
                </c:pt>
                <c:pt idx="2141">
                  <c:v>12.685</c:v>
                </c:pt>
                <c:pt idx="2142">
                  <c:v>12.695</c:v>
                </c:pt>
                <c:pt idx="2143">
                  <c:v>12.765000000000001</c:v>
                </c:pt>
                <c:pt idx="2144">
                  <c:v>12.945</c:v>
                </c:pt>
                <c:pt idx="2145">
                  <c:v>13.165000000000001</c:v>
                </c:pt>
                <c:pt idx="2146">
                  <c:v>13.285</c:v>
                </c:pt>
                <c:pt idx="2147">
                  <c:v>13.405000000000001</c:v>
                </c:pt>
                <c:pt idx="2148">
                  <c:v>13.525</c:v>
                </c:pt>
                <c:pt idx="2149">
                  <c:v>13.545</c:v>
                </c:pt>
                <c:pt idx="2150">
                  <c:v>13.485000000000001</c:v>
                </c:pt>
                <c:pt idx="2151">
                  <c:v>13.395000000000001</c:v>
                </c:pt>
                <c:pt idx="2152">
                  <c:v>13.315000000000001</c:v>
                </c:pt>
                <c:pt idx="2153">
                  <c:v>13.225</c:v>
                </c:pt>
                <c:pt idx="2154">
                  <c:v>13.175000000000001</c:v>
                </c:pt>
                <c:pt idx="2155">
                  <c:v>13.115</c:v>
                </c:pt>
                <c:pt idx="2156">
                  <c:v>13.065000000000001</c:v>
                </c:pt>
                <c:pt idx="2157">
                  <c:v>12.985000000000001</c:v>
                </c:pt>
                <c:pt idx="2158">
                  <c:v>12.915000000000001</c:v>
                </c:pt>
                <c:pt idx="2159">
                  <c:v>12.855000000000002</c:v>
                </c:pt>
                <c:pt idx="2160">
                  <c:v>12.815000000000001</c:v>
                </c:pt>
                <c:pt idx="2161">
                  <c:v>12.744999999999999</c:v>
                </c:pt>
                <c:pt idx="2162">
                  <c:v>12.675000000000001</c:v>
                </c:pt>
                <c:pt idx="2163">
                  <c:v>12.695</c:v>
                </c:pt>
                <c:pt idx="2164">
                  <c:v>12.805000000000001</c:v>
                </c:pt>
                <c:pt idx="2165">
                  <c:v>12.865000000000002</c:v>
                </c:pt>
                <c:pt idx="2166">
                  <c:v>12.845000000000001</c:v>
                </c:pt>
                <c:pt idx="2167">
                  <c:v>12.775</c:v>
                </c:pt>
                <c:pt idx="2168">
                  <c:v>12.734999999999999</c:v>
                </c:pt>
                <c:pt idx="2169">
                  <c:v>12.625</c:v>
                </c:pt>
                <c:pt idx="2170">
                  <c:v>12.545</c:v>
                </c:pt>
                <c:pt idx="2171">
                  <c:v>12.545</c:v>
                </c:pt>
                <c:pt idx="2172">
                  <c:v>12.635</c:v>
                </c:pt>
                <c:pt idx="2173">
                  <c:v>12.725</c:v>
                </c:pt>
                <c:pt idx="2174">
                  <c:v>12.795</c:v>
                </c:pt>
                <c:pt idx="2175">
                  <c:v>12.835000000000001</c:v>
                </c:pt>
                <c:pt idx="2176">
                  <c:v>12.755000000000001</c:v>
                </c:pt>
                <c:pt idx="2177">
                  <c:v>12.665000000000001</c:v>
                </c:pt>
                <c:pt idx="2178">
                  <c:v>12.615</c:v>
                </c:pt>
                <c:pt idx="2179">
                  <c:v>12.575000000000001</c:v>
                </c:pt>
                <c:pt idx="2180">
                  <c:v>12.565000000000001</c:v>
                </c:pt>
                <c:pt idx="2181">
                  <c:v>12.485000000000001</c:v>
                </c:pt>
                <c:pt idx="2182">
                  <c:v>12.435</c:v>
                </c:pt>
                <c:pt idx="2183">
                  <c:v>12.505000000000001</c:v>
                </c:pt>
                <c:pt idx="2184">
                  <c:v>12.575000000000001</c:v>
                </c:pt>
                <c:pt idx="2185">
                  <c:v>12.605</c:v>
                </c:pt>
                <c:pt idx="2186">
                  <c:v>12.605</c:v>
                </c:pt>
                <c:pt idx="2187">
                  <c:v>12.755000000000001</c:v>
                </c:pt>
                <c:pt idx="2188">
                  <c:v>13.015000000000001</c:v>
                </c:pt>
                <c:pt idx="2189">
                  <c:v>13.345000000000001</c:v>
                </c:pt>
                <c:pt idx="2190">
                  <c:v>13.505000000000001</c:v>
                </c:pt>
                <c:pt idx="2191">
                  <c:v>13.525</c:v>
                </c:pt>
                <c:pt idx="2192">
                  <c:v>13.515000000000001</c:v>
                </c:pt>
                <c:pt idx="2193">
                  <c:v>13.475000000000001</c:v>
                </c:pt>
                <c:pt idx="2194">
                  <c:v>13.435</c:v>
                </c:pt>
                <c:pt idx="2195">
                  <c:v>13.355000000000002</c:v>
                </c:pt>
                <c:pt idx="2196">
                  <c:v>13.305000000000001</c:v>
                </c:pt>
                <c:pt idx="2197">
                  <c:v>13.375000000000002</c:v>
                </c:pt>
                <c:pt idx="2198">
                  <c:v>13.335000000000001</c:v>
                </c:pt>
                <c:pt idx="2199">
                  <c:v>13.244999999999999</c:v>
                </c:pt>
                <c:pt idx="2200">
                  <c:v>13.195</c:v>
                </c:pt>
                <c:pt idx="2201">
                  <c:v>13.065000000000001</c:v>
                </c:pt>
                <c:pt idx="2202">
                  <c:v>12.905000000000001</c:v>
                </c:pt>
                <c:pt idx="2203">
                  <c:v>12.805000000000001</c:v>
                </c:pt>
                <c:pt idx="2204">
                  <c:v>12.825000000000001</c:v>
                </c:pt>
                <c:pt idx="2205">
                  <c:v>12.875000000000002</c:v>
                </c:pt>
                <c:pt idx="2206">
                  <c:v>12.945</c:v>
                </c:pt>
                <c:pt idx="2207">
                  <c:v>13.025</c:v>
                </c:pt>
                <c:pt idx="2208">
                  <c:v>13.075000000000001</c:v>
                </c:pt>
                <c:pt idx="2209">
                  <c:v>13.095000000000001</c:v>
                </c:pt>
                <c:pt idx="2210">
                  <c:v>13.105</c:v>
                </c:pt>
                <c:pt idx="2211">
                  <c:v>13.025</c:v>
                </c:pt>
                <c:pt idx="2212">
                  <c:v>12.945</c:v>
                </c:pt>
                <c:pt idx="2213">
                  <c:v>12.945</c:v>
                </c:pt>
                <c:pt idx="2214">
                  <c:v>12.975000000000001</c:v>
                </c:pt>
                <c:pt idx="2215">
                  <c:v>12.985000000000001</c:v>
                </c:pt>
                <c:pt idx="2216">
                  <c:v>13.125</c:v>
                </c:pt>
                <c:pt idx="2217">
                  <c:v>13.255000000000001</c:v>
                </c:pt>
                <c:pt idx="2218">
                  <c:v>13.325000000000001</c:v>
                </c:pt>
                <c:pt idx="2219">
                  <c:v>13.415000000000001</c:v>
                </c:pt>
                <c:pt idx="2220">
                  <c:v>13.565000000000001</c:v>
                </c:pt>
                <c:pt idx="2221">
                  <c:v>13.795</c:v>
                </c:pt>
                <c:pt idx="2222">
                  <c:v>13.855000000000002</c:v>
                </c:pt>
                <c:pt idx="2223">
                  <c:v>13.775</c:v>
                </c:pt>
                <c:pt idx="2224">
                  <c:v>13.655000000000003</c:v>
                </c:pt>
                <c:pt idx="2225">
                  <c:v>13.535</c:v>
                </c:pt>
                <c:pt idx="2226">
                  <c:v>13.445</c:v>
                </c:pt>
                <c:pt idx="2227">
                  <c:v>13.335000000000001</c:v>
                </c:pt>
                <c:pt idx="2228">
                  <c:v>13.244999999999999</c:v>
                </c:pt>
                <c:pt idx="2229">
                  <c:v>13.165000000000001</c:v>
                </c:pt>
                <c:pt idx="2230">
                  <c:v>13.125</c:v>
                </c:pt>
                <c:pt idx="2231">
                  <c:v>13.125</c:v>
                </c:pt>
                <c:pt idx="2232">
                  <c:v>13.135</c:v>
                </c:pt>
                <c:pt idx="2233">
                  <c:v>13.175000000000001</c:v>
                </c:pt>
                <c:pt idx="2234">
                  <c:v>13.185</c:v>
                </c:pt>
                <c:pt idx="2235">
                  <c:v>13.275</c:v>
                </c:pt>
                <c:pt idx="2236">
                  <c:v>13.495000000000001</c:v>
                </c:pt>
                <c:pt idx="2237">
                  <c:v>13.795</c:v>
                </c:pt>
                <c:pt idx="2238">
                  <c:v>14.405000000000003</c:v>
                </c:pt>
                <c:pt idx="2239">
                  <c:v>15.365000000000002</c:v>
                </c:pt>
                <c:pt idx="2240">
                  <c:v>16.335000000000001</c:v>
                </c:pt>
                <c:pt idx="2241">
                  <c:v>16.754999999999999</c:v>
                </c:pt>
                <c:pt idx="2242">
                  <c:v>16.824999999999999</c:v>
                </c:pt>
                <c:pt idx="2243">
                  <c:v>16.864999999999995</c:v>
                </c:pt>
                <c:pt idx="2244">
                  <c:v>16.634999999999998</c:v>
                </c:pt>
                <c:pt idx="2245">
                  <c:v>16.184999999999999</c:v>
                </c:pt>
                <c:pt idx="2246">
                  <c:v>15.745000000000001</c:v>
                </c:pt>
                <c:pt idx="2247">
                  <c:v>15.405000000000003</c:v>
                </c:pt>
                <c:pt idx="2248">
                  <c:v>15.155000000000003</c:v>
                </c:pt>
                <c:pt idx="2249">
                  <c:v>14.975000000000001</c:v>
                </c:pt>
                <c:pt idx="2250">
                  <c:v>14.745000000000001</c:v>
                </c:pt>
                <c:pt idx="2251">
                  <c:v>14.655000000000003</c:v>
                </c:pt>
                <c:pt idx="2252">
                  <c:v>14.685</c:v>
                </c:pt>
                <c:pt idx="2253">
                  <c:v>14.765000000000002</c:v>
                </c:pt>
                <c:pt idx="2254">
                  <c:v>14.695</c:v>
                </c:pt>
                <c:pt idx="2255">
                  <c:v>14.465000000000002</c:v>
                </c:pt>
                <c:pt idx="2256">
                  <c:v>14.285</c:v>
                </c:pt>
                <c:pt idx="2257">
                  <c:v>14.175000000000002</c:v>
                </c:pt>
                <c:pt idx="2258">
                  <c:v>14.065000000000003</c:v>
                </c:pt>
                <c:pt idx="2259">
                  <c:v>13.995000000000003</c:v>
                </c:pt>
                <c:pt idx="2260">
                  <c:v>13.965000000000002</c:v>
                </c:pt>
                <c:pt idx="2261">
                  <c:v>13.895000000000001</c:v>
                </c:pt>
                <c:pt idx="2262">
                  <c:v>13.855000000000002</c:v>
                </c:pt>
                <c:pt idx="2263">
                  <c:v>13.965000000000002</c:v>
                </c:pt>
                <c:pt idx="2264">
                  <c:v>13.995000000000003</c:v>
                </c:pt>
                <c:pt idx="2265">
                  <c:v>14.005000000000001</c:v>
                </c:pt>
                <c:pt idx="2266">
                  <c:v>14.035</c:v>
                </c:pt>
                <c:pt idx="2267">
                  <c:v>14.085000000000003</c:v>
                </c:pt>
                <c:pt idx="2268">
                  <c:v>14.095000000000001</c:v>
                </c:pt>
                <c:pt idx="2269">
                  <c:v>14.045</c:v>
                </c:pt>
                <c:pt idx="2270">
                  <c:v>14.005000000000001</c:v>
                </c:pt>
                <c:pt idx="2271">
                  <c:v>13.945</c:v>
                </c:pt>
                <c:pt idx="2272">
                  <c:v>13.855000000000002</c:v>
                </c:pt>
                <c:pt idx="2273">
                  <c:v>13.835000000000003</c:v>
                </c:pt>
                <c:pt idx="2274">
                  <c:v>13.885000000000002</c:v>
                </c:pt>
                <c:pt idx="2275">
                  <c:v>14.005000000000001</c:v>
                </c:pt>
                <c:pt idx="2276">
                  <c:v>14.045</c:v>
                </c:pt>
                <c:pt idx="2277">
                  <c:v>14.025</c:v>
                </c:pt>
                <c:pt idx="2278">
                  <c:v>13.995000000000003</c:v>
                </c:pt>
                <c:pt idx="2279">
                  <c:v>14.125</c:v>
                </c:pt>
                <c:pt idx="2280">
                  <c:v>14.395000000000001</c:v>
                </c:pt>
                <c:pt idx="2281">
                  <c:v>14.455000000000002</c:v>
                </c:pt>
                <c:pt idx="2282">
                  <c:v>14.615</c:v>
                </c:pt>
                <c:pt idx="2283">
                  <c:v>15.225</c:v>
                </c:pt>
                <c:pt idx="2284">
                  <c:v>15.685</c:v>
                </c:pt>
                <c:pt idx="2285">
                  <c:v>15.885000000000002</c:v>
                </c:pt>
                <c:pt idx="2286">
                  <c:v>15.875000000000002</c:v>
                </c:pt>
                <c:pt idx="2287">
                  <c:v>15.785</c:v>
                </c:pt>
                <c:pt idx="2288">
                  <c:v>15.575000000000001</c:v>
                </c:pt>
                <c:pt idx="2289">
                  <c:v>15.185</c:v>
                </c:pt>
                <c:pt idx="2290">
                  <c:v>14.835000000000003</c:v>
                </c:pt>
                <c:pt idx="2291">
                  <c:v>14.615</c:v>
                </c:pt>
                <c:pt idx="2292">
                  <c:v>14.535</c:v>
                </c:pt>
                <c:pt idx="2293">
                  <c:v>14.505000000000001</c:v>
                </c:pt>
                <c:pt idx="2294">
                  <c:v>14.535</c:v>
                </c:pt>
                <c:pt idx="2295">
                  <c:v>14.535</c:v>
                </c:pt>
                <c:pt idx="2296">
                  <c:v>14.675000000000002</c:v>
                </c:pt>
                <c:pt idx="2297">
                  <c:v>14.755000000000001</c:v>
                </c:pt>
                <c:pt idx="2298">
                  <c:v>14.755000000000001</c:v>
                </c:pt>
                <c:pt idx="2299">
                  <c:v>14.615</c:v>
                </c:pt>
                <c:pt idx="2300">
                  <c:v>14.565000000000003</c:v>
                </c:pt>
                <c:pt idx="2301">
                  <c:v>14.595000000000001</c:v>
                </c:pt>
                <c:pt idx="2302">
                  <c:v>14.505000000000001</c:v>
                </c:pt>
                <c:pt idx="2303">
                  <c:v>14.425000000000002</c:v>
                </c:pt>
                <c:pt idx="2304">
                  <c:v>14.465000000000002</c:v>
                </c:pt>
                <c:pt idx="2305">
                  <c:v>14.945</c:v>
                </c:pt>
                <c:pt idx="2306">
                  <c:v>15.445</c:v>
                </c:pt>
                <c:pt idx="2307">
                  <c:v>15.545</c:v>
                </c:pt>
                <c:pt idx="2308">
                  <c:v>15.355000000000002</c:v>
                </c:pt>
                <c:pt idx="2309">
                  <c:v>14.945</c:v>
                </c:pt>
                <c:pt idx="2310">
                  <c:v>14.545</c:v>
                </c:pt>
                <c:pt idx="2311">
                  <c:v>14.345000000000001</c:v>
                </c:pt>
                <c:pt idx="2312">
                  <c:v>14.325000000000001</c:v>
                </c:pt>
                <c:pt idx="2313">
                  <c:v>14.305000000000001</c:v>
                </c:pt>
                <c:pt idx="2314">
                  <c:v>14.375000000000002</c:v>
                </c:pt>
                <c:pt idx="2315">
                  <c:v>14.575000000000001</c:v>
                </c:pt>
                <c:pt idx="2316">
                  <c:v>14.605</c:v>
                </c:pt>
                <c:pt idx="2317">
                  <c:v>14.965000000000002</c:v>
                </c:pt>
                <c:pt idx="2318">
                  <c:v>15.375000000000002</c:v>
                </c:pt>
                <c:pt idx="2319">
                  <c:v>15.965000000000002</c:v>
                </c:pt>
                <c:pt idx="2320">
                  <c:v>16.684999999999999</c:v>
                </c:pt>
                <c:pt idx="2321">
                  <c:v>16.684999999999999</c:v>
                </c:pt>
                <c:pt idx="2322">
                  <c:v>16.404999999999998</c:v>
                </c:pt>
                <c:pt idx="2323">
                  <c:v>16.375</c:v>
                </c:pt>
                <c:pt idx="2324">
                  <c:v>16.444999999999997</c:v>
                </c:pt>
                <c:pt idx="2325">
                  <c:v>16.375</c:v>
                </c:pt>
                <c:pt idx="2326">
                  <c:v>17.134999999999998</c:v>
                </c:pt>
                <c:pt idx="2327">
                  <c:v>18.164999999999999</c:v>
                </c:pt>
                <c:pt idx="2328">
                  <c:v>18.805</c:v>
                </c:pt>
                <c:pt idx="2329">
                  <c:v>19.224999999999994</c:v>
                </c:pt>
                <c:pt idx="2330">
                  <c:v>19.244999999999997</c:v>
                </c:pt>
                <c:pt idx="2331">
                  <c:v>18.754999999999999</c:v>
                </c:pt>
                <c:pt idx="2332">
                  <c:v>18.175000000000001</c:v>
                </c:pt>
                <c:pt idx="2333">
                  <c:v>17.884999999999994</c:v>
                </c:pt>
                <c:pt idx="2334">
                  <c:v>17.914999999999999</c:v>
                </c:pt>
                <c:pt idx="2335">
                  <c:v>17.875</c:v>
                </c:pt>
                <c:pt idx="2336">
                  <c:v>18.074999999999999</c:v>
                </c:pt>
                <c:pt idx="2337">
                  <c:v>18.754999999999999</c:v>
                </c:pt>
                <c:pt idx="2338">
                  <c:v>19.544999999999995</c:v>
                </c:pt>
                <c:pt idx="2339">
                  <c:v>19.535</c:v>
                </c:pt>
                <c:pt idx="2340">
                  <c:v>19.424999999999997</c:v>
                </c:pt>
                <c:pt idx="2341">
                  <c:v>19.634999999999998</c:v>
                </c:pt>
                <c:pt idx="2342">
                  <c:v>19.544999999999995</c:v>
                </c:pt>
                <c:pt idx="2343">
                  <c:v>19.004999999999999</c:v>
                </c:pt>
                <c:pt idx="2344">
                  <c:v>18.364999999999995</c:v>
                </c:pt>
                <c:pt idx="2345">
                  <c:v>18.164999999999999</c:v>
                </c:pt>
                <c:pt idx="2346">
                  <c:v>18.555</c:v>
                </c:pt>
                <c:pt idx="2347">
                  <c:v>18.524999999999999</c:v>
                </c:pt>
                <c:pt idx="2348">
                  <c:v>18.134999999999998</c:v>
                </c:pt>
                <c:pt idx="2349">
                  <c:v>17.864999999999995</c:v>
                </c:pt>
                <c:pt idx="2350">
                  <c:v>17.614999999999998</c:v>
                </c:pt>
                <c:pt idx="2351">
                  <c:v>17.324999999999999</c:v>
                </c:pt>
                <c:pt idx="2352">
                  <c:v>17.055</c:v>
                </c:pt>
                <c:pt idx="2353">
                  <c:v>16.734999999999999</c:v>
                </c:pt>
                <c:pt idx="2354">
                  <c:v>16.645</c:v>
                </c:pt>
                <c:pt idx="2355">
                  <c:v>16.564999999999998</c:v>
                </c:pt>
                <c:pt idx="2356">
                  <c:v>16.414999999999999</c:v>
                </c:pt>
                <c:pt idx="2357">
                  <c:v>16.274999999999999</c:v>
                </c:pt>
                <c:pt idx="2358">
                  <c:v>16.184999999999999</c:v>
                </c:pt>
                <c:pt idx="2359">
                  <c:v>16.114999999999998</c:v>
                </c:pt>
                <c:pt idx="2360">
                  <c:v>16.035</c:v>
                </c:pt>
                <c:pt idx="2361">
                  <c:v>16.074999999999999</c:v>
                </c:pt>
                <c:pt idx="2362">
                  <c:v>16.444999999999997</c:v>
                </c:pt>
                <c:pt idx="2363">
                  <c:v>17.175000000000001</c:v>
                </c:pt>
                <c:pt idx="2364">
                  <c:v>17.895</c:v>
                </c:pt>
                <c:pt idx="2365">
                  <c:v>18.315000000000001</c:v>
                </c:pt>
                <c:pt idx="2366">
                  <c:v>18.535</c:v>
                </c:pt>
                <c:pt idx="2367">
                  <c:v>19.064999999999998</c:v>
                </c:pt>
                <c:pt idx="2368">
                  <c:v>19.215</c:v>
                </c:pt>
                <c:pt idx="2369">
                  <c:v>18.934999999999999</c:v>
                </c:pt>
                <c:pt idx="2370">
                  <c:v>18.555</c:v>
                </c:pt>
                <c:pt idx="2371">
                  <c:v>17.984999999999996</c:v>
                </c:pt>
                <c:pt idx="2372">
                  <c:v>17.294999999999995</c:v>
                </c:pt>
                <c:pt idx="2373">
                  <c:v>16.704999999999995</c:v>
                </c:pt>
                <c:pt idx="2374">
                  <c:v>16.324999999999999</c:v>
                </c:pt>
                <c:pt idx="2375">
                  <c:v>16.125</c:v>
                </c:pt>
                <c:pt idx="2376">
                  <c:v>15.845000000000001</c:v>
                </c:pt>
                <c:pt idx="2377">
                  <c:v>15.615</c:v>
                </c:pt>
                <c:pt idx="2378">
                  <c:v>15.425000000000002</c:v>
                </c:pt>
                <c:pt idx="2379">
                  <c:v>15.234999999999999</c:v>
                </c:pt>
                <c:pt idx="2380">
                  <c:v>15.035</c:v>
                </c:pt>
                <c:pt idx="2381">
                  <c:v>14.775</c:v>
                </c:pt>
                <c:pt idx="2382">
                  <c:v>14.555000000000001</c:v>
                </c:pt>
                <c:pt idx="2383">
                  <c:v>14.435</c:v>
                </c:pt>
                <c:pt idx="2384">
                  <c:v>14.305000000000001</c:v>
                </c:pt>
                <c:pt idx="2385">
                  <c:v>14.315000000000003</c:v>
                </c:pt>
                <c:pt idx="2386">
                  <c:v>14.335000000000003</c:v>
                </c:pt>
                <c:pt idx="2387">
                  <c:v>14.515000000000002</c:v>
                </c:pt>
                <c:pt idx="2388">
                  <c:v>14.685</c:v>
                </c:pt>
                <c:pt idx="2389">
                  <c:v>14.785</c:v>
                </c:pt>
                <c:pt idx="2390">
                  <c:v>14.875000000000002</c:v>
                </c:pt>
                <c:pt idx="2391">
                  <c:v>14.935</c:v>
                </c:pt>
                <c:pt idx="2392">
                  <c:v>14.955000000000002</c:v>
                </c:pt>
                <c:pt idx="2393">
                  <c:v>14.955000000000002</c:v>
                </c:pt>
                <c:pt idx="2394">
                  <c:v>14.945</c:v>
                </c:pt>
                <c:pt idx="2395">
                  <c:v>15.155000000000003</c:v>
                </c:pt>
                <c:pt idx="2396">
                  <c:v>15.095000000000001</c:v>
                </c:pt>
                <c:pt idx="2397">
                  <c:v>14.885000000000002</c:v>
                </c:pt>
                <c:pt idx="2398">
                  <c:v>14.765000000000002</c:v>
                </c:pt>
                <c:pt idx="2399">
                  <c:v>14.775</c:v>
                </c:pt>
                <c:pt idx="2400">
                  <c:v>14.775</c:v>
                </c:pt>
                <c:pt idx="2401">
                  <c:v>14.805000000000001</c:v>
                </c:pt>
                <c:pt idx="2402">
                  <c:v>14.785</c:v>
                </c:pt>
                <c:pt idx="2403">
                  <c:v>14.705</c:v>
                </c:pt>
                <c:pt idx="2404">
                  <c:v>14.655000000000003</c:v>
                </c:pt>
                <c:pt idx="2405">
                  <c:v>14.566000000000003</c:v>
                </c:pt>
                <c:pt idx="2406">
                  <c:v>14.455000000000002</c:v>
                </c:pt>
                <c:pt idx="2407">
                  <c:v>14.365000000000002</c:v>
                </c:pt>
                <c:pt idx="2408">
                  <c:v>14.405000000000003</c:v>
                </c:pt>
                <c:pt idx="2409">
                  <c:v>14.475000000000001</c:v>
                </c:pt>
                <c:pt idx="2410">
                  <c:v>14.645</c:v>
                </c:pt>
                <c:pt idx="2411">
                  <c:v>14.555000000000001</c:v>
                </c:pt>
                <c:pt idx="2412">
                  <c:v>14.435</c:v>
                </c:pt>
                <c:pt idx="2413">
                  <c:v>14.415000000000001</c:v>
                </c:pt>
                <c:pt idx="2414">
                  <c:v>14.385000000000002</c:v>
                </c:pt>
                <c:pt idx="2415">
                  <c:v>14.295</c:v>
                </c:pt>
                <c:pt idx="2416">
                  <c:v>14.255000000000001</c:v>
                </c:pt>
                <c:pt idx="2417">
                  <c:v>14.245000000000001</c:v>
                </c:pt>
                <c:pt idx="2418">
                  <c:v>14.275</c:v>
                </c:pt>
                <c:pt idx="2419">
                  <c:v>14.265000000000002</c:v>
                </c:pt>
                <c:pt idx="2420">
                  <c:v>14.365000000000002</c:v>
                </c:pt>
                <c:pt idx="2421">
                  <c:v>14.895000000000001</c:v>
                </c:pt>
                <c:pt idx="2422">
                  <c:v>15.205</c:v>
                </c:pt>
                <c:pt idx="2423">
                  <c:v>15.275</c:v>
                </c:pt>
                <c:pt idx="2424">
                  <c:v>15.205</c:v>
                </c:pt>
                <c:pt idx="2425">
                  <c:v>15.125</c:v>
                </c:pt>
                <c:pt idx="2426">
                  <c:v>15.095000000000001</c:v>
                </c:pt>
                <c:pt idx="2427">
                  <c:v>15.135</c:v>
                </c:pt>
                <c:pt idx="2428">
                  <c:v>15.285</c:v>
                </c:pt>
                <c:pt idx="2429">
                  <c:v>15.565000000000003</c:v>
                </c:pt>
                <c:pt idx="2430">
                  <c:v>15.725</c:v>
                </c:pt>
                <c:pt idx="2431">
                  <c:v>15.825000000000001</c:v>
                </c:pt>
                <c:pt idx="2432">
                  <c:v>15.905000000000003</c:v>
                </c:pt>
                <c:pt idx="2433">
                  <c:v>15.965000000000002</c:v>
                </c:pt>
                <c:pt idx="2434">
                  <c:v>15.995000000000003</c:v>
                </c:pt>
                <c:pt idx="2435">
                  <c:v>16.074999999999999</c:v>
                </c:pt>
                <c:pt idx="2436">
                  <c:v>16.234999999999999</c:v>
                </c:pt>
                <c:pt idx="2437">
                  <c:v>16.384999999999994</c:v>
                </c:pt>
                <c:pt idx="2438">
                  <c:v>16.434999999999999</c:v>
                </c:pt>
                <c:pt idx="2439">
                  <c:v>17.035</c:v>
                </c:pt>
                <c:pt idx="2440">
                  <c:v>17.594999999999999</c:v>
                </c:pt>
                <c:pt idx="2441">
                  <c:v>17.704999999999995</c:v>
                </c:pt>
                <c:pt idx="2442">
                  <c:v>17.574999999999999</c:v>
                </c:pt>
                <c:pt idx="2443">
                  <c:v>17.434999999999999</c:v>
                </c:pt>
                <c:pt idx="2444">
                  <c:v>17.344999999999999</c:v>
                </c:pt>
                <c:pt idx="2445">
                  <c:v>17.215</c:v>
                </c:pt>
                <c:pt idx="2446">
                  <c:v>17.094999999999999</c:v>
                </c:pt>
                <c:pt idx="2447">
                  <c:v>16.944999999999997</c:v>
                </c:pt>
                <c:pt idx="2448">
                  <c:v>16.764999999999997</c:v>
                </c:pt>
                <c:pt idx="2449">
                  <c:v>16.564999999999998</c:v>
                </c:pt>
                <c:pt idx="2450">
                  <c:v>16.324999999999999</c:v>
                </c:pt>
                <c:pt idx="2451">
                  <c:v>16.114999999999998</c:v>
                </c:pt>
                <c:pt idx="2452">
                  <c:v>15.925000000000002</c:v>
                </c:pt>
                <c:pt idx="2453">
                  <c:v>15.775</c:v>
                </c:pt>
                <c:pt idx="2454">
                  <c:v>15.565000000000003</c:v>
                </c:pt>
                <c:pt idx="2455">
                  <c:v>15.385000000000002</c:v>
                </c:pt>
                <c:pt idx="2456">
                  <c:v>15.234999999999999</c:v>
                </c:pt>
                <c:pt idx="2457">
                  <c:v>15.225</c:v>
                </c:pt>
                <c:pt idx="2458">
                  <c:v>14.965000000000002</c:v>
                </c:pt>
                <c:pt idx="2459">
                  <c:v>14.785</c:v>
                </c:pt>
                <c:pt idx="2460">
                  <c:v>14.605</c:v>
                </c:pt>
                <c:pt idx="2461">
                  <c:v>14.455000000000002</c:v>
                </c:pt>
                <c:pt idx="2462">
                  <c:v>14.295</c:v>
                </c:pt>
                <c:pt idx="2463">
                  <c:v>14.145</c:v>
                </c:pt>
                <c:pt idx="2464">
                  <c:v>13.965000000000002</c:v>
                </c:pt>
                <c:pt idx="2465">
                  <c:v>13.825000000000001</c:v>
                </c:pt>
                <c:pt idx="2466">
                  <c:v>13.755000000000001</c:v>
                </c:pt>
                <c:pt idx="2467">
                  <c:v>13.765000000000002</c:v>
                </c:pt>
                <c:pt idx="2468">
                  <c:v>13.985000000000001</c:v>
                </c:pt>
                <c:pt idx="2469">
                  <c:v>14.055000000000001</c:v>
                </c:pt>
                <c:pt idx="2470">
                  <c:v>14.145</c:v>
                </c:pt>
                <c:pt idx="2471">
                  <c:v>14.355000000000002</c:v>
                </c:pt>
                <c:pt idx="2472">
                  <c:v>14.435</c:v>
                </c:pt>
                <c:pt idx="2473">
                  <c:v>14.315000000000003</c:v>
                </c:pt>
                <c:pt idx="2474">
                  <c:v>14.155000000000003</c:v>
                </c:pt>
                <c:pt idx="2475">
                  <c:v>14.045</c:v>
                </c:pt>
                <c:pt idx="2476">
                  <c:v>13.985000000000001</c:v>
                </c:pt>
                <c:pt idx="2477">
                  <c:v>13.925000000000002</c:v>
                </c:pt>
                <c:pt idx="2478">
                  <c:v>13.845000000000001</c:v>
                </c:pt>
                <c:pt idx="2479">
                  <c:v>13.855000000000002</c:v>
                </c:pt>
                <c:pt idx="2480">
                  <c:v>13.835000000000003</c:v>
                </c:pt>
                <c:pt idx="2481">
                  <c:v>13.755000000000001</c:v>
                </c:pt>
                <c:pt idx="2482">
                  <c:v>13.685</c:v>
                </c:pt>
                <c:pt idx="2483">
                  <c:v>13.635</c:v>
                </c:pt>
                <c:pt idx="2484">
                  <c:v>13.605</c:v>
                </c:pt>
                <c:pt idx="2485">
                  <c:v>13.605</c:v>
                </c:pt>
                <c:pt idx="2486">
                  <c:v>13.615</c:v>
                </c:pt>
                <c:pt idx="2487">
                  <c:v>13.615</c:v>
                </c:pt>
                <c:pt idx="2488">
                  <c:v>13.495000000000001</c:v>
                </c:pt>
                <c:pt idx="2489">
                  <c:v>13.345000000000001</c:v>
                </c:pt>
                <c:pt idx="2490">
                  <c:v>13.244999999999999</c:v>
                </c:pt>
                <c:pt idx="2491">
                  <c:v>13.185</c:v>
                </c:pt>
                <c:pt idx="2492">
                  <c:v>13.205</c:v>
                </c:pt>
                <c:pt idx="2493">
                  <c:v>13.205</c:v>
                </c:pt>
                <c:pt idx="2494">
                  <c:v>13.195</c:v>
                </c:pt>
                <c:pt idx="2495">
                  <c:v>13.155000000000001</c:v>
                </c:pt>
                <c:pt idx="2496">
                  <c:v>13.125</c:v>
                </c:pt>
                <c:pt idx="2497">
                  <c:v>13.085000000000001</c:v>
                </c:pt>
                <c:pt idx="2498">
                  <c:v>13.045</c:v>
                </c:pt>
                <c:pt idx="2499">
                  <c:v>13.025</c:v>
                </c:pt>
                <c:pt idx="2500">
                  <c:v>13.065000000000001</c:v>
                </c:pt>
                <c:pt idx="2501">
                  <c:v>13.045</c:v>
                </c:pt>
                <c:pt idx="2502">
                  <c:v>13.005000000000001</c:v>
                </c:pt>
                <c:pt idx="2503">
                  <c:v>12.905000000000001</c:v>
                </c:pt>
                <c:pt idx="2504">
                  <c:v>12.755000000000001</c:v>
                </c:pt>
                <c:pt idx="2505">
                  <c:v>12.925000000000001</c:v>
                </c:pt>
                <c:pt idx="2506">
                  <c:v>13.545</c:v>
                </c:pt>
                <c:pt idx="2507">
                  <c:v>14.545</c:v>
                </c:pt>
                <c:pt idx="2508">
                  <c:v>15.095000000000001</c:v>
                </c:pt>
                <c:pt idx="2509">
                  <c:v>15.025</c:v>
                </c:pt>
                <c:pt idx="2510">
                  <c:v>14.725</c:v>
                </c:pt>
                <c:pt idx="2511">
                  <c:v>14.515000000000002</c:v>
                </c:pt>
                <c:pt idx="2512">
                  <c:v>14.435</c:v>
                </c:pt>
                <c:pt idx="2513">
                  <c:v>14.575000000000001</c:v>
                </c:pt>
                <c:pt idx="2514">
                  <c:v>14.645</c:v>
                </c:pt>
                <c:pt idx="2515">
                  <c:v>14.535</c:v>
                </c:pt>
                <c:pt idx="2516">
                  <c:v>14.365000000000002</c:v>
                </c:pt>
                <c:pt idx="2517">
                  <c:v>14.135</c:v>
                </c:pt>
                <c:pt idx="2518">
                  <c:v>13.935</c:v>
                </c:pt>
                <c:pt idx="2519">
                  <c:v>13.815000000000003</c:v>
                </c:pt>
                <c:pt idx="2520">
                  <c:v>13.734999999999999</c:v>
                </c:pt>
                <c:pt idx="2521">
                  <c:v>13.675000000000002</c:v>
                </c:pt>
                <c:pt idx="2522">
                  <c:v>13.615</c:v>
                </c:pt>
                <c:pt idx="2523">
                  <c:v>13.575000000000001</c:v>
                </c:pt>
                <c:pt idx="2524">
                  <c:v>13.505000000000001</c:v>
                </c:pt>
                <c:pt idx="2525">
                  <c:v>13.445</c:v>
                </c:pt>
                <c:pt idx="2526">
                  <c:v>13.275</c:v>
                </c:pt>
                <c:pt idx="2527">
                  <c:v>13.195</c:v>
                </c:pt>
                <c:pt idx="2528">
                  <c:v>13.355000000000002</c:v>
                </c:pt>
                <c:pt idx="2529">
                  <c:v>13.435</c:v>
                </c:pt>
                <c:pt idx="2530">
                  <c:v>13.335000000000001</c:v>
                </c:pt>
                <c:pt idx="2531">
                  <c:v>13.315000000000001</c:v>
                </c:pt>
                <c:pt idx="2532">
                  <c:v>13.375000000000002</c:v>
                </c:pt>
                <c:pt idx="2533">
                  <c:v>13.325000000000001</c:v>
                </c:pt>
                <c:pt idx="2534">
                  <c:v>13.285</c:v>
                </c:pt>
                <c:pt idx="2535">
                  <c:v>13.325000000000001</c:v>
                </c:pt>
                <c:pt idx="2536">
                  <c:v>13.345000000000001</c:v>
                </c:pt>
                <c:pt idx="2537">
                  <c:v>13.335000000000001</c:v>
                </c:pt>
                <c:pt idx="2538">
                  <c:v>13.285</c:v>
                </c:pt>
                <c:pt idx="2539">
                  <c:v>13.255000000000001</c:v>
                </c:pt>
                <c:pt idx="2540">
                  <c:v>13.265000000000001</c:v>
                </c:pt>
                <c:pt idx="2541">
                  <c:v>13.295</c:v>
                </c:pt>
                <c:pt idx="2542">
                  <c:v>13.215</c:v>
                </c:pt>
                <c:pt idx="2543">
                  <c:v>13.145</c:v>
                </c:pt>
                <c:pt idx="2544">
                  <c:v>13.105</c:v>
                </c:pt>
                <c:pt idx="2545">
                  <c:v>13.065000000000001</c:v>
                </c:pt>
                <c:pt idx="2546">
                  <c:v>13.025</c:v>
                </c:pt>
                <c:pt idx="2547">
                  <c:v>13.015000000000001</c:v>
                </c:pt>
                <c:pt idx="2548">
                  <c:v>13.025</c:v>
                </c:pt>
                <c:pt idx="2549">
                  <c:v>13.055000000000001</c:v>
                </c:pt>
                <c:pt idx="2550">
                  <c:v>13.125</c:v>
                </c:pt>
                <c:pt idx="2551">
                  <c:v>13.135</c:v>
                </c:pt>
                <c:pt idx="2552">
                  <c:v>13.075000000000001</c:v>
                </c:pt>
                <c:pt idx="2553">
                  <c:v>13.005000000000001</c:v>
                </c:pt>
                <c:pt idx="2554">
                  <c:v>13.025</c:v>
                </c:pt>
                <c:pt idx="2555">
                  <c:v>13.085000000000001</c:v>
                </c:pt>
                <c:pt idx="2556">
                  <c:v>13.155000000000001</c:v>
                </c:pt>
                <c:pt idx="2557">
                  <c:v>13.135</c:v>
                </c:pt>
                <c:pt idx="2558">
                  <c:v>13.105</c:v>
                </c:pt>
                <c:pt idx="2559">
                  <c:v>13.025</c:v>
                </c:pt>
                <c:pt idx="2560">
                  <c:v>12.935</c:v>
                </c:pt>
                <c:pt idx="2561">
                  <c:v>12.865000000000002</c:v>
                </c:pt>
                <c:pt idx="2562">
                  <c:v>12.835000000000001</c:v>
                </c:pt>
                <c:pt idx="2563">
                  <c:v>12.855000000000002</c:v>
                </c:pt>
                <c:pt idx="2564">
                  <c:v>12.885000000000002</c:v>
                </c:pt>
                <c:pt idx="2565">
                  <c:v>12.915000000000001</c:v>
                </c:pt>
                <c:pt idx="2566">
                  <c:v>12.945</c:v>
                </c:pt>
                <c:pt idx="2567">
                  <c:v>12.945</c:v>
                </c:pt>
                <c:pt idx="2568">
                  <c:v>12.925000000000001</c:v>
                </c:pt>
                <c:pt idx="2569">
                  <c:v>12.945</c:v>
                </c:pt>
                <c:pt idx="2570">
                  <c:v>12.945</c:v>
                </c:pt>
                <c:pt idx="2571">
                  <c:v>12.915000000000001</c:v>
                </c:pt>
                <c:pt idx="2572">
                  <c:v>12.865000000000002</c:v>
                </c:pt>
                <c:pt idx="2573">
                  <c:v>12.835000000000001</c:v>
                </c:pt>
                <c:pt idx="2574">
                  <c:v>12.775</c:v>
                </c:pt>
                <c:pt idx="2575">
                  <c:v>12.755000000000001</c:v>
                </c:pt>
                <c:pt idx="2576">
                  <c:v>12.845000000000001</c:v>
                </c:pt>
                <c:pt idx="2577">
                  <c:v>13.045</c:v>
                </c:pt>
                <c:pt idx="2578">
                  <c:v>13.295</c:v>
                </c:pt>
                <c:pt idx="2579">
                  <c:v>13.485000000000001</c:v>
                </c:pt>
                <c:pt idx="2580">
                  <c:v>13.705</c:v>
                </c:pt>
                <c:pt idx="2581">
                  <c:v>13.915000000000001</c:v>
                </c:pt>
                <c:pt idx="2582">
                  <c:v>13.935</c:v>
                </c:pt>
                <c:pt idx="2583">
                  <c:v>13.875000000000002</c:v>
                </c:pt>
                <c:pt idx="2584">
                  <c:v>13.775</c:v>
                </c:pt>
                <c:pt idx="2585">
                  <c:v>13.715</c:v>
                </c:pt>
                <c:pt idx="2586">
                  <c:v>13.655000000000003</c:v>
                </c:pt>
                <c:pt idx="2587">
                  <c:v>13.435</c:v>
                </c:pt>
                <c:pt idx="2588">
                  <c:v>13.205</c:v>
                </c:pt>
                <c:pt idx="2589">
                  <c:v>13.065000000000001</c:v>
                </c:pt>
                <c:pt idx="2590">
                  <c:v>13.035</c:v>
                </c:pt>
                <c:pt idx="2591">
                  <c:v>13.005000000000001</c:v>
                </c:pt>
                <c:pt idx="2592">
                  <c:v>12.955000000000002</c:v>
                </c:pt>
                <c:pt idx="2593">
                  <c:v>12.895000000000001</c:v>
                </c:pt>
                <c:pt idx="2594">
                  <c:v>12.885000000000002</c:v>
                </c:pt>
                <c:pt idx="2595">
                  <c:v>12.875000000000002</c:v>
                </c:pt>
                <c:pt idx="2596">
                  <c:v>12.865000000000002</c:v>
                </c:pt>
                <c:pt idx="2597">
                  <c:v>12.855000000000002</c:v>
                </c:pt>
                <c:pt idx="2598">
                  <c:v>12.775</c:v>
                </c:pt>
                <c:pt idx="2599">
                  <c:v>12.685</c:v>
                </c:pt>
                <c:pt idx="2600">
                  <c:v>12.625</c:v>
                </c:pt>
                <c:pt idx="2601">
                  <c:v>12.605</c:v>
                </c:pt>
                <c:pt idx="2602">
                  <c:v>12.585000000000001</c:v>
                </c:pt>
                <c:pt idx="2603">
                  <c:v>12.555000000000001</c:v>
                </c:pt>
                <c:pt idx="2604">
                  <c:v>12.535</c:v>
                </c:pt>
                <c:pt idx="2605">
                  <c:v>12.535</c:v>
                </c:pt>
                <c:pt idx="2606">
                  <c:v>12.555000000000001</c:v>
                </c:pt>
                <c:pt idx="2607">
                  <c:v>12.595000000000001</c:v>
                </c:pt>
                <c:pt idx="2608">
                  <c:v>12.685</c:v>
                </c:pt>
                <c:pt idx="2609">
                  <c:v>12.825000000000001</c:v>
                </c:pt>
                <c:pt idx="2610">
                  <c:v>12.895000000000001</c:v>
                </c:pt>
                <c:pt idx="2611">
                  <c:v>12.945</c:v>
                </c:pt>
                <c:pt idx="2612">
                  <c:v>12.995000000000001</c:v>
                </c:pt>
                <c:pt idx="2613">
                  <c:v>13.085000000000001</c:v>
                </c:pt>
                <c:pt idx="2614">
                  <c:v>13.285</c:v>
                </c:pt>
                <c:pt idx="2615">
                  <c:v>13.755000000000001</c:v>
                </c:pt>
                <c:pt idx="2616">
                  <c:v>14.165000000000001</c:v>
                </c:pt>
                <c:pt idx="2617">
                  <c:v>14.565000000000003</c:v>
                </c:pt>
                <c:pt idx="2618">
                  <c:v>15.165000000000001</c:v>
                </c:pt>
                <c:pt idx="2619">
                  <c:v>15.645</c:v>
                </c:pt>
                <c:pt idx="2620">
                  <c:v>15.525</c:v>
                </c:pt>
                <c:pt idx="2621">
                  <c:v>15.095000000000001</c:v>
                </c:pt>
                <c:pt idx="2622">
                  <c:v>14.715</c:v>
                </c:pt>
                <c:pt idx="2623">
                  <c:v>14.415000000000001</c:v>
                </c:pt>
                <c:pt idx="2624">
                  <c:v>14.265000000000002</c:v>
                </c:pt>
                <c:pt idx="2625">
                  <c:v>14.225</c:v>
                </c:pt>
                <c:pt idx="2626">
                  <c:v>14.245000000000001</c:v>
                </c:pt>
                <c:pt idx="2627">
                  <c:v>14.245000000000001</c:v>
                </c:pt>
                <c:pt idx="2628">
                  <c:v>14.575000000000001</c:v>
                </c:pt>
                <c:pt idx="2629">
                  <c:v>14.815000000000003</c:v>
                </c:pt>
                <c:pt idx="2630">
                  <c:v>14.835000000000003</c:v>
                </c:pt>
                <c:pt idx="2631">
                  <c:v>14.835000000000003</c:v>
                </c:pt>
                <c:pt idx="2632">
                  <c:v>14.785</c:v>
                </c:pt>
                <c:pt idx="2633">
                  <c:v>14.595000000000001</c:v>
                </c:pt>
                <c:pt idx="2634">
                  <c:v>14.415000000000001</c:v>
                </c:pt>
                <c:pt idx="2635">
                  <c:v>14.315000000000003</c:v>
                </c:pt>
                <c:pt idx="2636">
                  <c:v>14.165000000000001</c:v>
                </c:pt>
                <c:pt idx="2637">
                  <c:v>14.145</c:v>
                </c:pt>
                <c:pt idx="2638">
                  <c:v>14.585000000000003</c:v>
                </c:pt>
                <c:pt idx="2639">
                  <c:v>15.925000000000002</c:v>
                </c:pt>
                <c:pt idx="2640">
                  <c:v>16.524999999999999</c:v>
                </c:pt>
                <c:pt idx="2641">
                  <c:v>16.244999999999997</c:v>
                </c:pt>
                <c:pt idx="2642">
                  <c:v>15.925000000000002</c:v>
                </c:pt>
                <c:pt idx="2643">
                  <c:v>15.785</c:v>
                </c:pt>
                <c:pt idx="2644">
                  <c:v>15.665000000000001</c:v>
                </c:pt>
                <c:pt idx="2645">
                  <c:v>15.595000000000001</c:v>
                </c:pt>
                <c:pt idx="2646">
                  <c:v>15.665000000000001</c:v>
                </c:pt>
                <c:pt idx="2647">
                  <c:v>15.825000000000001</c:v>
                </c:pt>
                <c:pt idx="2648">
                  <c:v>15.855000000000002</c:v>
                </c:pt>
                <c:pt idx="2649">
                  <c:v>15.515000000000002</c:v>
                </c:pt>
                <c:pt idx="2650">
                  <c:v>15.005000000000001</c:v>
                </c:pt>
                <c:pt idx="2651">
                  <c:v>14.645</c:v>
                </c:pt>
                <c:pt idx="2652">
                  <c:v>14.515000000000002</c:v>
                </c:pt>
                <c:pt idx="2653">
                  <c:v>14.435</c:v>
                </c:pt>
                <c:pt idx="2654">
                  <c:v>14.345000000000001</c:v>
                </c:pt>
                <c:pt idx="2655">
                  <c:v>14.285</c:v>
                </c:pt>
                <c:pt idx="2656">
                  <c:v>14.245000000000001</c:v>
                </c:pt>
                <c:pt idx="2657">
                  <c:v>14.295</c:v>
                </c:pt>
                <c:pt idx="2658">
                  <c:v>14.645</c:v>
                </c:pt>
                <c:pt idx="2659">
                  <c:v>15.485000000000001</c:v>
                </c:pt>
                <c:pt idx="2660">
                  <c:v>16.614999999999998</c:v>
                </c:pt>
                <c:pt idx="2661">
                  <c:v>17.594999999999999</c:v>
                </c:pt>
                <c:pt idx="2662">
                  <c:v>18.044999999999995</c:v>
                </c:pt>
                <c:pt idx="2663">
                  <c:v>17.924999999999997</c:v>
                </c:pt>
                <c:pt idx="2664">
                  <c:v>17.524999999999999</c:v>
                </c:pt>
                <c:pt idx="2665">
                  <c:v>17.055</c:v>
                </c:pt>
                <c:pt idx="2666">
                  <c:v>16.444999999999997</c:v>
                </c:pt>
                <c:pt idx="2667">
                  <c:v>15.905000000000003</c:v>
                </c:pt>
                <c:pt idx="2668">
                  <c:v>15.605</c:v>
                </c:pt>
                <c:pt idx="2669">
                  <c:v>15.295</c:v>
                </c:pt>
                <c:pt idx="2670">
                  <c:v>15.055000000000001</c:v>
                </c:pt>
                <c:pt idx="2671">
                  <c:v>15.005000000000001</c:v>
                </c:pt>
                <c:pt idx="2672">
                  <c:v>15.005000000000001</c:v>
                </c:pt>
                <c:pt idx="2673">
                  <c:v>15.085000000000003</c:v>
                </c:pt>
                <c:pt idx="2674">
                  <c:v>15.555000000000001</c:v>
                </c:pt>
                <c:pt idx="2675">
                  <c:v>16.074999999999999</c:v>
                </c:pt>
                <c:pt idx="2676">
                  <c:v>16.605</c:v>
                </c:pt>
                <c:pt idx="2677">
                  <c:v>16.924999999999997</c:v>
                </c:pt>
                <c:pt idx="2678">
                  <c:v>16.824999999999999</c:v>
                </c:pt>
                <c:pt idx="2679">
                  <c:v>16.754999999999999</c:v>
                </c:pt>
                <c:pt idx="2680">
                  <c:v>16.695</c:v>
                </c:pt>
                <c:pt idx="2681">
                  <c:v>16.464999999999996</c:v>
                </c:pt>
                <c:pt idx="2682">
                  <c:v>16.125</c:v>
                </c:pt>
                <c:pt idx="2683">
                  <c:v>16.035</c:v>
                </c:pt>
                <c:pt idx="2684">
                  <c:v>16.004999999999999</c:v>
                </c:pt>
                <c:pt idx="2685">
                  <c:v>16.015000000000001</c:v>
                </c:pt>
                <c:pt idx="2686">
                  <c:v>16.234999999999999</c:v>
                </c:pt>
                <c:pt idx="2687">
                  <c:v>16.355</c:v>
                </c:pt>
                <c:pt idx="2688">
                  <c:v>16.305</c:v>
                </c:pt>
                <c:pt idx="2689">
                  <c:v>16.084999999999997</c:v>
                </c:pt>
                <c:pt idx="2690">
                  <c:v>15.955000000000002</c:v>
                </c:pt>
                <c:pt idx="2691">
                  <c:v>15.925000000000002</c:v>
                </c:pt>
                <c:pt idx="2692">
                  <c:v>15.795</c:v>
                </c:pt>
                <c:pt idx="2693">
                  <c:v>15.665000000000001</c:v>
                </c:pt>
                <c:pt idx="2694">
                  <c:v>15.465000000000002</c:v>
                </c:pt>
                <c:pt idx="2695">
                  <c:v>15.305000000000001</c:v>
                </c:pt>
                <c:pt idx="2696">
                  <c:v>15.234999999999999</c:v>
                </c:pt>
                <c:pt idx="2697">
                  <c:v>15.545</c:v>
                </c:pt>
                <c:pt idx="2698">
                  <c:v>15.795</c:v>
                </c:pt>
                <c:pt idx="2699">
                  <c:v>15.905000000000003</c:v>
                </c:pt>
                <c:pt idx="2700">
                  <c:v>15.845000000000001</c:v>
                </c:pt>
                <c:pt idx="2701">
                  <c:v>15.695</c:v>
                </c:pt>
                <c:pt idx="2702">
                  <c:v>15.865000000000002</c:v>
                </c:pt>
                <c:pt idx="2703">
                  <c:v>16.544999999999995</c:v>
                </c:pt>
                <c:pt idx="2704">
                  <c:v>17.134999999999998</c:v>
                </c:pt>
                <c:pt idx="2705">
                  <c:v>17.074999999999999</c:v>
                </c:pt>
                <c:pt idx="2706">
                  <c:v>16.835000000000001</c:v>
                </c:pt>
                <c:pt idx="2707">
                  <c:v>16.594999999999999</c:v>
                </c:pt>
                <c:pt idx="2708">
                  <c:v>16.384999999999994</c:v>
                </c:pt>
                <c:pt idx="2709">
                  <c:v>16.215</c:v>
                </c:pt>
                <c:pt idx="2710">
                  <c:v>16.395</c:v>
                </c:pt>
                <c:pt idx="2711">
                  <c:v>17.464999999999996</c:v>
                </c:pt>
                <c:pt idx="2712">
                  <c:v>18.524999999999999</c:v>
                </c:pt>
                <c:pt idx="2713">
                  <c:v>19.064999999999998</c:v>
                </c:pt>
                <c:pt idx="2714">
                  <c:v>18.944999999999997</c:v>
                </c:pt>
                <c:pt idx="2715">
                  <c:v>18.835000000000001</c:v>
                </c:pt>
                <c:pt idx="2716">
                  <c:v>19.064999999999998</c:v>
                </c:pt>
                <c:pt idx="2717">
                  <c:v>19.434999999999999</c:v>
                </c:pt>
                <c:pt idx="2718">
                  <c:v>19.704999999999995</c:v>
                </c:pt>
                <c:pt idx="2719">
                  <c:v>19.504999999999999</c:v>
                </c:pt>
                <c:pt idx="2720">
                  <c:v>19.344999999999999</c:v>
                </c:pt>
                <c:pt idx="2721">
                  <c:v>18.984999999999996</c:v>
                </c:pt>
                <c:pt idx="2722">
                  <c:v>18.464999999999996</c:v>
                </c:pt>
                <c:pt idx="2723">
                  <c:v>18.215</c:v>
                </c:pt>
                <c:pt idx="2724">
                  <c:v>18.015000000000001</c:v>
                </c:pt>
                <c:pt idx="2725">
                  <c:v>17.715</c:v>
                </c:pt>
                <c:pt idx="2726">
                  <c:v>17.675000000000001</c:v>
                </c:pt>
                <c:pt idx="2727">
                  <c:v>18.155000000000001</c:v>
                </c:pt>
                <c:pt idx="2728">
                  <c:v>18.375</c:v>
                </c:pt>
                <c:pt idx="2729">
                  <c:v>17.855</c:v>
                </c:pt>
                <c:pt idx="2730">
                  <c:v>17.055</c:v>
                </c:pt>
                <c:pt idx="2731">
                  <c:v>16.454999999999995</c:v>
                </c:pt>
                <c:pt idx="2732">
                  <c:v>16.145</c:v>
                </c:pt>
                <c:pt idx="2733">
                  <c:v>15.955000000000002</c:v>
                </c:pt>
                <c:pt idx="2734">
                  <c:v>15.895000000000001</c:v>
                </c:pt>
                <c:pt idx="2735">
                  <c:v>16.105</c:v>
                </c:pt>
                <c:pt idx="2736">
                  <c:v>16.364999999999995</c:v>
                </c:pt>
                <c:pt idx="2737">
                  <c:v>16.474999999999994</c:v>
                </c:pt>
                <c:pt idx="2738">
                  <c:v>16.355</c:v>
                </c:pt>
                <c:pt idx="2739">
                  <c:v>16.035</c:v>
                </c:pt>
                <c:pt idx="2740">
                  <c:v>15.655000000000003</c:v>
                </c:pt>
                <c:pt idx="2741">
                  <c:v>15.345000000000001</c:v>
                </c:pt>
                <c:pt idx="2742">
                  <c:v>15.095000000000001</c:v>
                </c:pt>
                <c:pt idx="2743">
                  <c:v>14.885000000000002</c:v>
                </c:pt>
                <c:pt idx="2744">
                  <c:v>14.625</c:v>
                </c:pt>
                <c:pt idx="2745">
                  <c:v>14.435</c:v>
                </c:pt>
                <c:pt idx="2746">
                  <c:v>14.405000000000003</c:v>
                </c:pt>
                <c:pt idx="2747">
                  <c:v>14.445</c:v>
                </c:pt>
                <c:pt idx="2748">
                  <c:v>14.885000000000002</c:v>
                </c:pt>
                <c:pt idx="2749">
                  <c:v>15.325000000000001</c:v>
                </c:pt>
                <c:pt idx="2750">
                  <c:v>15.745000000000001</c:v>
                </c:pt>
                <c:pt idx="2751">
                  <c:v>15.545</c:v>
                </c:pt>
                <c:pt idx="2752">
                  <c:v>15.335000000000003</c:v>
                </c:pt>
                <c:pt idx="2753">
                  <c:v>15.395000000000001</c:v>
                </c:pt>
                <c:pt idx="2754">
                  <c:v>15.445</c:v>
                </c:pt>
                <c:pt idx="2755">
                  <c:v>15.945</c:v>
                </c:pt>
                <c:pt idx="2756">
                  <c:v>17.094999999999999</c:v>
                </c:pt>
                <c:pt idx="2757">
                  <c:v>17.315000000000001</c:v>
                </c:pt>
                <c:pt idx="2758">
                  <c:v>16.884999999999994</c:v>
                </c:pt>
                <c:pt idx="2759">
                  <c:v>16.524999999999999</c:v>
                </c:pt>
                <c:pt idx="2760">
                  <c:v>16.184999999999999</c:v>
                </c:pt>
                <c:pt idx="2761">
                  <c:v>15.865000000000002</c:v>
                </c:pt>
                <c:pt idx="2762">
                  <c:v>15.635</c:v>
                </c:pt>
                <c:pt idx="2763">
                  <c:v>15.465000000000002</c:v>
                </c:pt>
                <c:pt idx="2764">
                  <c:v>15.445</c:v>
                </c:pt>
                <c:pt idx="2765">
                  <c:v>15.385000000000002</c:v>
                </c:pt>
                <c:pt idx="2766">
                  <c:v>15.595000000000001</c:v>
                </c:pt>
                <c:pt idx="2767">
                  <c:v>16.064999999999998</c:v>
                </c:pt>
                <c:pt idx="2768">
                  <c:v>16.524999999999999</c:v>
                </c:pt>
                <c:pt idx="2769">
                  <c:v>16.675000000000001</c:v>
                </c:pt>
                <c:pt idx="2770">
                  <c:v>16.344999999999999</c:v>
                </c:pt>
                <c:pt idx="2771">
                  <c:v>15.955000000000002</c:v>
                </c:pt>
                <c:pt idx="2772">
                  <c:v>15.565000000000003</c:v>
                </c:pt>
                <c:pt idx="2773">
                  <c:v>15.225</c:v>
                </c:pt>
                <c:pt idx="2774">
                  <c:v>15.335000000000003</c:v>
                </c:pt>
                <c:pt idx="2775">
                  <c:v>15.685</c:v>
                </c:pt>
                <c:pt idx="2776">
                  <c:v>15.525</c:v>
                </c:pt>
                <c:pt idx="2777">
                  <c:v>15.205</c:v>
                </c:pt>
                <c:pt idx="2778">
                  <c:v>14.905000000000003</c:v>
                </c:pt>
                <c:pt idx="2779">
                  <c:v>14.865000000000002</c:v>
                </c:pt>
                <c:pt idx="2780">
                  <c:v>15.155000000000003</c:v>
                </c:pt>
                <c:pt idx="2781">
                  <c:v>15.705</c:v>
                </c:pt>
                <c:pt idx="2782">
                  <c:v>15.925000000000002</c:v>
                </c:pt>
                <c:pt idx="2783">
                  <c:v>15.425000000000002</c:v>
                </c:pt>
                <c:pt idx="2784">
                  <c:v>14.875000000000002</c:v>
                </c:pt>
                <c:pt idx="2785">
                  <c:v>14.355000000000002</c:v>
                </c:pt>
                <c:pt idx="2786">
                  <c:v>14.075000000000001</c:v>
                </c:pt>
                <c:pt idx="2787">
                  <c:v>13.865000000000002</c:v>
                </c:pt>
                <c:pt idx="2788">
                  <c:v>13.865000000000002</c:v>
                </c:pt>
                <c:pt idx="2789">
                  <c:v>14.065000000000003</c:v>
                </c:pt>
                <c:pt idx="2790">
                  <c:v>14.145</c:v>
                </c:pt>
                <c:pt idx="2791">
                  <c:v>14.045</c:v>
                </c:pt>
                <c:pt idx="2792">
                  <c:v>13.905000000000003</c:v>
                </c:pt>
                <c:pt idx="2793">
                  <c:v>13.875000000000002</c:v>
                </c:pt>
                <c:pt idx="2794">
                  <c:v>13.925000000000002</c:v>
                </c:pt>
                <c:pt idx="2795">
                  <c:v>14.085000000000003</c:v>
                </c:pt>
                <c:pt idx="2796">
                  <c:v>14.275</c:v>
                </c:pt>
                <c:pt idx="2797">
                  <c:v>14.625</c:v>
                </c:pt>
                <c:pt idx="2798">
                  <c:v>14.575000000000001</c:v>
                </c:pt>
                <c:pt idx="2799">
                  <c:v>14.275</c:v>
                </c:pt>
                <c:pt idx="2800">
                  <c:v>14.055000000000001</c:v>
                </c:pt>
                <c:pt idx="2801">
                  <c:v>13.975000000000001</c:v>
                </c:pt>
                <c:pt idx="2802">
                  <c:v>14.075000000000001</c:v>
                </c:pt>
                <c:pt idx="2803">
                  <c:v>13.985000000000001</c:v>
                </c:pt>
                <c:pt idx="2804">
                  <c:v>13.705</c:v>
                </c:pt>
                <c:pt idx="2805">
                  <c:v>13.525</c:v>
                </c:pt>
                <c:pt idx="2806">
                  <c:v>13.515000000000001</c:v>
                </c:pt>
                <c:pt idx="2807">
                  <c:v>13.585000000000001</c:v>
                </c:pt>
                <c:pt idx="2808">
                  <c:v>13.575000000000001</c:v>
                </c:pt>
                <c:pt idx="2809">
                  <c:v>13.555000000000001</c:v>
                </c:pt>
                <c:pt idx="2810">
                  <c:v>13.615</c:v>
                </c:pt>
                <c:pt idx="2811">
                  <c:v>13.795</c:v>
                </c:pt>
                <c:pt idx="2812">
                  <c:v>14.305000000000001</c:v>
                </c:pt>
                <c:pt idx="2813">
                  <c:v>14.835000000000003</c:v>
                </c:pt>
                <c:pt idx="2814">
                  <c:v>14.815000000000003</c:v>
                </c:pt>
                <c:pt idx="2815">
                  <c:v>14.685</c:v>
                </c:pt>
                <c:pt idx="2816">
                  <c:v>14.585000000000003</c:v>
                </c:pt>
                <c:pt idx="2817">
                  <c:v>14.385000000000002</c:v>
                </c:pt>
                <c:pt idx="2818">
                  <c:v>14.215</c:v>
                </c:pt>
                <c:pt idx="2819">
                  <c:v>14.075000000000001</c:v>
                </c:pt>
                <c:pt idx="2820">
                  <c:v>14.005000000000001</c:v>
                </c:pt>
                <c:pt idx="2821">
                  <c:v>13.885000000000002</c:v>
                </c:pt>
                <c:pt idx="2822">
                  <c:v>13.775</c:v>
                </c:pt>
                <c:pt idx="2823">
                  <c:v>13.635</c:v>
                </c:pt>
                <c:pt idx="2824">
                  <c:v>13.525</c:v>
                </c:pt>
                <c:pt idx="2825">
                  <c:v>13.455000000000002</c:v>
                </c:pt>
                <c:pt idx="2826">
                  <c:v>13.445</c:v>
                </c:pt>
                <c:pt idx="2827">
                  <c:v>13.425000000000001</c:v>
                </c:pt>
                <c:pt idx="2828">
                  <c:v>13.335000000000001</c:v>
                </c:pt>
                <c:pt idx="2829">
                  <c:v>13.244999999999999</c:v>
                </c:pt>
                <c:pt idx="2830">
                  <c:v>13.225</c:v>
                </c:pt>
                <c:pt idx="2831">
                  <c:v>13.185</c:v>
                </c:pt>
                <c:pt idx="2832">
                  <c:v>13.085000000000001</c:v>
                </c:pt>
                <c:pt idx="2833">
                  <c:v>12.985000000000001</c:v>
                </c:pt>
                <c:pt idx="2834">
                  <c:v>12.915000000000001</c:v>
                </c:pt>
                <c:pt idx="2835">
                  <c:v>12.895000000000001</c:v>
                </c:pt>
                <c:pt idx="2836">
                  <c:v>12.945</c:v>
                </c:pt>
                <c:pt idx="2837">
                  <c:v>12.965000000000002</c:v>
                </c:pt>
                <c:pt idx="2838">
                  <c:v>12.985000000000001</c:v>
                </c:pt>
                <c:pt idx="2839">
                  <c:v>12.945</c:v>
                </c:pt>
                <c:pt idx="2840">
                  <c:v>12.875000000000002</c:v>
                </c:pt>
                <c:pt idx="2841">
                  <c:v>12.845000000000001</c:v>
                </c:pt>
                <c:pt idx="2842">
                  <c:v>12.805000000000001</c:v>
                </c:pt>
                <c:pt idx="2843">
                  <c:v>12.775</c:v>
                </c:pt>
                <c:pt idx="2844">
                  <c:v>12.785</c:v>
                </c:pt>
                <c:pt idx="2845">
                  <c:v>12.785</c:v>
                </c:pt>
                <c:pt idx="2846">
                  <c:v>12.805000000000001</c:v>
                </c:pt>
                <c:pt idx="2847">
                  <c:v>12.855000000000002</c:v>
                </c:pt>
                <c:pt idx="2848">
                  <c:v>12.985000000000001</c:v>
                </c:pt>
                <c:pt idx="2849">
                  <c:v>13.244999999999999</c:v>
                </c:pt>
                <c:pt idx="2850">
                  <c:v>13.365000000000002</c:v>
                </c:pt>
                <c:pt idx="2851">
                  <c:v>13.455000000000002</c:v>
                </c:pt>
                <c:pt idx="2852">
                  <c:v>13.515000000000001</c:v>
                </c:pt>
                <c:pt idx="2853">
                  <c:v>13.385000000000002</c:v>
                </c:pt>
                <c:pt idx="2854">
                  <c:v>13.275</c:v>
                </c:pt>
                <c:pt idx="2855">
                  <c:v>13.205</c:v>
                </c:pt>
                <c:pt idx="2856">
                  <c:v>13.115</c:v>
                </c:pt>
                <c:pt idx="2857">
                  <c:v>13.265000000000001</c:v>
                </c:pt>
                <c:pt idx="2858">
                  <c:v>13.265000000000001</c:v>
                </c:pt>
                <c:pt idx="2859">
                  <c:v>13.065000000000001</c:v>
                </c:pt>
                <c:pt idx="2860">
                  <c:v>12.925000000000001</c:v>
                </c:pt>
                <c:pt idx="2861">
                  <c:v>12.855000000000002</c:v>
                </c:pt>
                <c:pt idx="2862">
                  <c:v>12.795</c:v>
                </c:pt>
                <c:pt idx="2863">
                  <c:v>12.755000000000001</c:v>
                </c:pt>
                <c:pt idx="2864">
                  <c:v>12.695</c:v>
                </c:pt>
                <c:pt idx="2865">
                  <c:v>12.655000000000001</c:v>
                </c:pt>
                <c:pt idx="2866">
                  <c:v>12.645</c:v>
                </c:pt>
                <c:pt idx="2867">
                  <c:v>12.715</c:v>
                </c:pt>
                <c:pt idx="2868">
                  <c:v>12.725</c:v>
                </c:pt>
                <c:pt idx="2869">
                  <c:v>12.695</c:v>
                </c:pt>
                <c:pt idx="2870">
                  <c:v>12.675000000000001</c:v>
                </c:pt>
                <c:pt idx="2871">
                  <c:v>12.645</c:v>
                </c:pt>
                <c:pt idx="2872">
                  <c:v>12.595000000000001</c:v>
                </c:pt>
                <c:pt idx="2873">
                  <c:v>12.535</c:v>
                </c:pt>
                <c:pt idx="2874">
                  <c:v>12.475000000000001</c:v>
                </c:pt>
                <c:pt idx="2875">
                  <c:v>12.435</c:v>
                </c:pt>
                <c:pt idx="2876">
                  <c:v>12.485000000000001</c:v>
                </c:pt>
                <c:pt idx="2877">
                  <c:v>12.495000000000001</c:v>
                </c:pt>
                <c:pt idx="2878">
                  <c:v>12.495000000000001</c:v>
                </c:pt>
                <c:pt idx="2879">
                  <c:v>12.475000000000001</c:v>
                </c:pt>
                <c:pt idx="2880">
                  <c:v>12.415000000000001</c:v>
                </c:pt>
                <c:pt idx="2881">
                  <c:v>12.345000000000001</c:v>
                </c:pt>
                <c:pt idx="2882">
                  <c:v>12.565000000000001</c:v>
                </c:pt>
                <c:pt idx="2883">
                  <c:v>13.465000000000002</c:v>
                </c:pt>
                <c:pt idx="2884">
                  <c:v>14.075000000000001</c:v>
                </c:pt>
                <c:pt idx="2885">
                  <c:v>14.625</c:v>
                </c:pt>
                <c:pt idx="2886">
                  <c:v>14.835000000000003</c:v>
                </c:pt>
                <c:pt idx="2887">
                  <c:v>14.685</c:v>
                </c:pt>
                <c:pt idx="2888">
                  <c:v>14.555000000000001</c:v>
                </c:pt>
                <c:pt idx="2889">
                  <c:v>14.565000000000003</c:v>
                </c:pt>
                <c:pt idx="2890">
                  <c:v>14.785</c:v>
                </c:pt>
                <c:pt idx="2891">
                  <c:v>14.795</c:v>
                </c:pt>
                <c:pt idx="2892">
                  <c:v>14.695</c:v>
                </c:pt>
                <c:pt idx="2893">
                  <c:v>14.565000000000003</c:v>
                </c:pt>
                <c:pt idx="2894">
                  <c:v>14.335000000000003</c:v>
                </c:pt>
                <c:pt idx="2895">
                  <c:v>14.085000000000003</c:v>
                </c:pt>
                <c:pt idx="2896">
                  <c:v>13.855000000000002</c:v>
                </c:pt>
                <c:pt idx="2897">
                  <c:v>13.655000000000003</c:v>
                </c:pt>
                <c:pt idx="2898">
                  <c:v>13.585000000000001</c:v>
                </c:pt>
                <c:pt idx="2899">
                  <c:v>13.485000000000001</c:v>
                </c:pt>
                <c:pt idx="2900">
                  <c:v>13.405000000000001</c:v>
                </c:pt>
                <c:pt idx="2901">
                  <c:v>13.395000000000001</c:v>
                </c:pt>
                <c:pt idx="2902">
                  <c:v>13.395000000000001</c:v>
                </c:pt>
                <c:pt idx="2903">
                  <c:v>13.355000000000002</c:v>
                </c:pt>
                <c:pt idx="2904">
                  <c:v>13.335000000000001</c:v>
                </c:pt>
                <c:pt idx="2905">
                  <c:v>13.275</c:v>
                </c:pt>
                <c:pt idx="2906">
                  <c:v>13.225</c:v>
                </c:pt>
                <c:pt idx="2907">
                  <c:v>13.185</c:v>
                </c:pt>
                <c:pt idx="2908">
                  <c:v>13.195</c:v>
                </c:pt>
                <c:pt idx="2909">
                  <c:v>13.435</c:v>
                </c:pt>
                <c:pt idx="2910">
                  <c:v>13.565000000000001</c:v>
                </c:pt>
                <c:pt idx="2911">
                  <c:v>13.565000000000001</c:v>
                </c:pt>
                <c:pt idx="2912">
                  <c:v>13.585000000000001</c:v>
                </c:pt>
                <c:pt idx="2913">
                  <c:v>13.445</c:v>
                </c:pt>
                <c:pt idx="2914">
                  <c:v>13.265000000000001</c:v>
                </c:pt>
                <c:pt idx="2915">
                  <c:v>13.155000000000001</c:v>
                </c:pt>
                <c:pt idx="2916">
                  <c:v>13.095000000000001</c:v>
                </c:pt>
                <c:pt idx="2917">
                  <c:v>13.035</c:v>
                </c:pt>
                <c:pt idx="2918">
                  <c:v>12.975000000000001</c:v>
                </c:pt>
                <c:pt idx="2919">
                  <c:v>12.925000000000001</c:v>
                </c:pt>
                <c:pt idx="2920">
                  <c:v>12.905000000000001</c:v>
                </c:pt>
                <c:pt idx="2921">
                  <c:v>12.895000000000001</c:v>
                </c:pt>
                <c:pt idx="2922">
                  <c:v>12.865000000000002</c:v>
                </c:pt>
                <c:pt idx="2923">
                  <c:v>12.835000000000001</c:v>
                </c:pt>
                <c:pt idx="2924">
                  <c:v>12.835000000000001</c:v>
                </c:pt>
                <c:pt idx="2925">
                  <c:v>12.845000000000001</c:v>
                </c:pt>
                <c:pt idx="2926">
                  <c:v>12.815000000000001</c:v>
                </c:pt>
                <c:pt idx="2927">
                  <c:v>12.955000000000002</c:v>
                </c:pt>
                <c:pt idx="2928">
                  <c:v>13.185</c:v>
                </c:pt>
                <c:pt idx="2929">
                  <c:v>13.244999999999999</c:v>
                </c:pt>
                <c:pt idx="2930">
                  <c:v>13.145</c:v>
                </c:pt>
                <c:pt idx="2931">
                  <c:v>13.005000000000001</c:v>
                </c:pt>
                <c:pt idx="2932">
                  <c:v>12.855000000000002</c:v>
                </c:pt>
                <c:pt idx="2933">
                  <c:v>12.845000000000001</c:v>
                </c:pt>
                <c:pt idx="2934">
                  <c:v>12.905000000000001</c:v>
                </c:pt>
                <c:pt idx="2935">
                  <c:v>12.825000000000001</c:v>
                </c:pt>
                <c:pt idx="2936">
                  <c:v>12.675000000000001</c:v>
                </c:pt>
                <c:pt idx="2937">
                  <c:v>12.625</c:v>
                </c:pt>
                <c:pt idx="2938">
                  <c:v>12.635</c:v>
                </c:pt>
                <c:pt idx="2939">
                  <c:v>12.555000000000001</c:v>
                </c:pt>
                <c:pt idx="2940">
                  <c:v>12.445</c:v>
                </c:pt>
                <c:pt idx="2941">
                  <c:v>12.435</c:v>
                </c:pt>
                <c:pt idx="2942">
                  <c:v>12.515000000000001</c:v>
                </c:pt>
                <c:pt idx="2943">
                  <c:v>12.655000000000001</c:v>
                </c:pt>
                <c:pt idx="2944">
                  <c:v>12.805000000000001</c:v>
                </c:pt>
                <c:pt idx="2945">
                  <c:v>12.965000000000002</c:v>
                </c:pt>
                <c:pt idx="2946">
                  <c:v>13.115</c:v>
                </c:pt>
                <c:pt idx="2947">
                  <c:v>13.285</c:v>
                </c:pt>
                <c:pt idx="2948">
                  <c:v>13.385000000000002</c:v>
                </c:pt>
                <c:pt idx="2949">
                  <c:v>13.385000000000002</c:v>
                </c:pt>
                <c:pt idx="2950">
                  <c:v>13.365000000000002</c:v>
                </c:pt>
                <c:pt idx="2951">
                  <c:v>13.345000000000001</c:v>
                </c:pt>
                <c:pt idx="2952">
                  <c:v>13.295</c:v>
                </c:pt>
                <c:pt idx="2953">
                  <c:v>13.165000000000001</c:v>
                </c:pt>
                <c:pt idx="2954">
                  <c:v>13.035</c:v>
                </c:pt>
                <c:pt idx="2955">
                  <c:v>12.965000000000002</c:v>
                </c:pt>
                <c:pt idx="2956">
                  <c:v>12.925000000000001</c:v>
                </c:pt>
                <c:pt idx="2957">
                  <c:v>12.795</c:v>
                </c:pt>
                <c:pt idx="2958">
                  <c:v>12.675000000000001</c:v>
                </c:pt>
                <c:pt idx="2959">
                  <c:v>12.655000000000001</c:v>
                </c:pt>
                <c:pt idx="2960">
                  <c:v>12.625</c:v>
                </c:pt>
                <c:pt idx="2961">
                  <c:v>12.535</c:v>
                </c:pt>
                <c:pt idx="2962">
                  <c:v>12.445</c:v>
                </c:pt>
                <c:pt idx="2963">
                  <c:v>12.435</c:v>
                </c:pt>
                <c:pt idx="2964">
                  <c:v>12.435</c:v>
                </c:pt>
                <c:pt idx="2965">
                  <c:v>12.375000000000002</c:v>
                </c:pt>
                <c:pt idx="2966">
                  <c:v>12.295</c:v>
                </c:pt>
                <c:pt idx="2967">
                  <c:v>12.265000000000001</c:v>
                </c:pt>
                <c:pt idx="2968">
                  <c:v>12.234999999999999</c:v>
                </c:pt>
                <c:pt idx="2969">
                  <c:v>12.195</c:v>
                </c:pt>
                <c:pt idx="2970">
                  <c:v>12.325000000000001</c:v>
                </c:pt>
                <c:pt idx="2971">
                  <c:v>12.695</c:v>
                </c:pt>
                <c:pt idx="2972">
                  <c:v>13.215</c:v>
                </c:pt>
                <c:pt idx="2973">
                  <c:v>13.495000000000001</c:v>
                </c:pt>
                <c:pt idx="2974">
                  <c:v>13.635</c:v>
                </c:pt>
                <c:pt idx="2975">
                  <c:v>13.715</c:v>
                </c:pt>
                <c:pt idx="2976">
                  <c:v>13.775</c:v>
                </c:pt>
                <c:pt idx="2977">
                  <c:v>13.975000000000001</c:v>
                </c:pt>
                <c:pt idx="2978">
                  <c:v>14.135</c:v>
                </c:pt>
                <c:pt idx="2979">
                  <c:v>14.355000000000002</c:v>
                </c:pt>
                <c:pt idx="2980">
                  <c:v>14.445</c:v>
                </c:pt>
                <c:pt idx="2981">
                  <c:v>14.285</c:v>
                </c:pt>
                <c:pt idx="2982">
                  <c:v>14.175000000000002</c:v>
                </c:pt>
                <c:pt idx="2983">
                  <c:v>14.175000000000002</c:v>
                </c:pt>
                <c:pt idx="2984">
                  <c:v>14.225</c:v>
                </c:pt>
                <c:pt idx="2985">
                  <c:v>14.215</c:v>
                </c:pt>
                <c:pt idx="2986">
                  <c:v>14.155000000000003</c:v>
                </c:pt>
                <c:pt idx="2987">
                  <c:v>14.145</c:v>
                </c:pt>
                <c:pt idx="2988">
                  <c:v>14.185</c:v>
                </c:pt>
                <c:pt idx="2989">
                  <c:v>14.115</c:v>
                </c:pt>
                <c:pt idx="2990">
                  <c:v>14.055000000000001</c:v>
                </c:pt>
                <c:pt idx="2991">
                  <c:v>13.895000000000001</c:v>
                </c:pt>
                <c:pt idx="2992">
                  <c:v>13.734999999999999</c:v>
                </c:pt>
                <c:pt idx="2993">
                  <c:v>13.755000000000001</c:v>
                </c:pt>
                <c:pt idx="2994">
                  <c:v>14.165000000000001</c:v>
                </c:pt>
                <c:pt idx="2995">
                  <c:v>14.345000000000001</c:v>
                </c:pt>
                <c:pt idx="2996">
                  <c:v>14.315000000000003</c:v>
                </c:pt>
                <c:pt idx="2997">
                  <c:v>14.205</c:v>
                </c:pt>
                <c:pt idx="2998">
                  <c:v>14.205</c:v>
                </c:pt>
                <c:pt idx="2999">
                  <c:v>14.275</c:v>
                </c:pt>
                <c:pt idx="3000">
                  <c:v>14.445</c:v>
                </c:pt>
                <c:pt idx="3001">
                  <c:v>14.535</c:v>
                </c:pt>
                <c:pt idx="3002">
                  <c:v>14.375000000000002</c:v>
                </c:pt>
                <c:pt idx="3003">
                  <c:v>14.145</c:v>
                </c:pt>
                <c:pt idx="3004">
                  <c:v>14.045</c:v>
                </c:pt>
                <c:pt idx="3005">
                  <c:v>14.155000000000003</c:v>
                </c:pt>
                <c:pt idx="3006">
                  <c:v>14.385000000000002</c:v>
                </c:pt>
                <c:pt idx="3007">
                  <c:v>14.755000000000001</c:v>
                </c:pt>
                <c:pt idx="3008">
                  <c:v>14.865000000000002</c:v>
                </c:pt>
                <c:pt idx="3009">
                  <c:v>15.135</c:v>
                </c:pt>
                <c:pt idx="3010">
                  <c:v>15.745000000000001</c:v>
                </c:pt>
                <c:pt idx="3011">
                  <c:v>15.885000000000002</c:v>
                </c:pt>
                <c:pt idx="3012">
                  <c:v>15.785</c:v>
                </c:pt>
                <c:pt idx="3013">
                  <c:v>15.725</c:v>
                </c:pt>
                <c:pt idx="3014">
                  <c:v>15.505000000000001</c:v>
                </c:pt>
                <c:pt idx="3015">
                  <c:v>15.125</c:v>
                </c:pt>
                <c:pt idx="3016">
                  <c:v>14.985000000000001</c:v>
                </c:pt>
                <c:pt idx="3017">
                  <c:v>14.885000000000002</c:v>
                </c:pt>
                <c:pt idx="3018">
                  <c:v>14.625</c:v>
                </c:pt>
                <c:pt idx="3019">
                  <c:v>14.505000000000001</c:v>
                </c:pt>
                <c:pt idx="3020">
                  <c:v>14.535</c:v>
                </c:pt>
                <c:pt idx="3021">
                  <c:v>14.425000000000002</c:v>
                </c:pt>
                <c:pt idx="3022">
                  <c:v>14.234999999999999</c:v>
                </c:pt>
                <c:pt idx="3023">
                  <c:v>14.015000000000002</c:v>
                </c:pt>
                <c:pt idx="3024">
                  <c:v>13.885000000000002</c:v>
                </c:pt>
                <c:pt idx="3025">
                  <c:v>13.845000000000001</c:v>
                </c:pt>
                <c:pt idx="3026">
                  <c:v>13.734999999999999</c:v>
                </c:pt>
                <c:pt idx="3027">
                  <c:v>13.635</c:v>
                </c:pt>
                <c:pt idx="3028">
                  <c:v>13.595000000000001</c:v>
                </c:pt>
                <c:pt idx="3029">
                  <c:v>13.685</c:v>
                </c:pt>
                <c:pt idx="3030">
                  <c:v>13.734999999999999</c:v>
                </c:pt>
                <c:pt idx="3031">
                  <c:v>13.665000000000001</c:v>
                </c:pt>
                <c:pt idx="3032">
                  <c:v>13.685</c:v>
                </c:pt>
                <c:pt idx="3033">
                  <c:v>13.915000000000001</c:v>
                </c:pt>
                <c:pt idx="3034">
                  <c:v>14.325000000000001</c:v>
                </c:pt>
                <c:pt idx="3035">
                  <c:v>14.415000000000001</c:v>
                </c:pt>
                <c:pt idx="3036">
                  <c:v>14.405000000000003</c:v>
                </c:pt>
                <c:pt idx="3037">
                  <c:v>14.645</c:v>
                </c:pt>
                <c:pt idx="3038">
                  <c:v>15.025</c:v>
                </c:pt>
                <c:pt idx="3039">
                  <c:v>15.525</c:v>
                </c:pt>
                <c:pt idx="3040">
                  <c:v>15.635</c:v>
                </c:pt>
                <c:pt idx="3041">
                  <c:v>15.465000000000002</c:v>
                </c:pt>
                <c:pt idx="3042">
                  <c:v>15.335000000000003</c:v>
                </c:pt>
                <c:pt idx="3043">
                  <c:v>15.815000000000003</c:v>
                </c:pt>
                <c:pt idx="3044">
                  <c:v>16.195</c:v>
                </c:pt>
                <c:pt idx="3045">
                  <c:v>15.885000000000002</c:v>
                </c:pt>
                <c:pt idx="3046">
                  <c:v>15.465000000000002</c:v>
                </c:pt>
                <c:pt idx="3047">
                  <c:v>15.085000000000003</c:v>
                </c:pt>
                <c:pt idx="3048">
                  <c:v>14.865000000000002</c:v>
                </c:pt>
                <c:pt idx="3049">
                  <c:v>14.665000000000001</c:v>
                </c:pt>
                <c:pt idx="3050">
                  <c:v>14.335000000000003</c:v>
                </c:pt>
                <c:pt idx="3051">
                  <c:v>14.165000000000001</c:v>
                </c:pt>
                <c:pt idx="3052">
                  <c:v>14.005000000000001</c:v>
                </c:pt>
                <c:pt idx="3053">
                  <c:v>13.935</c:v>
                </c:pt>
                <c:pt idx="3054">
                  <c:v>13.885000000000002</c:v>
                </c:pt>
                <c:pt idx="3055">
                  <c:v>13.695</c:v>
                </c:pt>
                <c:pt idx="3056">
                  <c:v>13.595000000000001</c:v>
                </c:pt>
                <c:pt idx="3057">
                  <c:v>13.515000000000001</c:v>
                </c:pt>
                <c:pt idx="3058">
                  <c:v>13.425000000000001</c:v>
                </c:pt>
                <c:pt idx="3059">
                  <c:v>13.305000000000001</c:v>
                </c:pt>
                <c:pt idx="3060">
                  <c:v>13.234999999999999</c:v>
                </c:pt>
                <c:pt idx="3061">
                  <c:v>13.205</c:v>
                </c:pt>
                <c:pt idx="3062">
                  <c:v>13.225</c:v>
                </c:pt>
                <c:pt idx="3063">
                  <c:v>13.175000000000001</c:v>
                </c:pt>
                <c:pt idx="3064">
                  <c:v>13.045</c:v>
                </c:pt>
                <c:pt idx="3065">
                  <c:v>12.975000000000001</c:v>
                </c:pt>
                <c:pt idx="3066">
                  <c:v>12.985000000000001</c:v>
                </c:pt>
                <c:pt idx="3067">
                  <c:v>13.215</c:v>
                </c:pt>
                <c:pt idx="3068">
                  <c:v>13.345000000000001</c:v>
                </c:pt>
                <c:pt idx="3069">
                  <c:v>13.395000000000001</c:v>
                </c:pt>
                <c:pt idx="3070">
                  <c:v>13.325000000000001</c:v>
                </c:pt>
                <c:pt idx="3071">
                  <c:v>13.775</c:v>
                </c:pt>
                <c:pt idx="3072">
                  <c:v>14.015000000000002</c:v>
                </c:pt>
                <c:pt idx="3073">
                  <c:v>14.105</c:v>
                </c:pt>
                <c:pt idx="3074">
                  <c:v>14.555000000000001</c:v>
                </c:pt>
                <c:pt idx="3075">
                  <c:v>14.775</c:v>
                </c:pt>
                <c:pt idx="3076">
                  <c:v>14.655000000000003</c:v>
                </c:pt>
                <c:pt idx="3077">
                  <c:v>14.745000000000001</c:v>
                </c:pt>
                <c:pt idx="3078">
                  <c:v>15.325000000000001</c:v>
                </c:pt>
                <c:pt idx="3079">
                  <c:v>15.615</c:v>
                </c:pt>
                <c:pt idx="3080">
                  <c:v>15.795</c:v>
                </c:pt>
                <c:pt idx="3081">
                  <c:v>15.915000000000001</c:v>
                </c:pt>
                <c:pt idx="3082">
                  <c:v>15.885000000000002</c:v>
                </c:pt>
                <c:pt idx="3083">
                  <c:v>16.094999999999999</c:v>
                </c:pt>
                <c:pt idx="3084">
                  <c:v>16.734999999999999</c:v>
                </c:pt>
                <c:pt idx="3085">
                  <c:v>17.524999999999999</c:v>
                </c:pt>
                <c:pt idx="3086">
                  <c:v>18.094999999999999</c:v>
                </c:pt>
                <c:pt idx="3087">
                  <c:v>18.234999999999999</c:v>
                </c:pt>
                <c:pt idx="3088">
                  <c:v>18.024999999999999</c:v>
                </c:pt>
                <c:pt idx="3089">
                  <c:v>17.895</c:v>
                </c:pt>
                <c:pt idx="3090">
                  <c:v>17.805</c:v>
                </c:pt>
                <c:pt idx="3091">
                  <c:v>17.355</c:v>
                </c:pt>
                <c:pt idx="3092">
                  <c:v>16.704999999999995</c:v>
                </c:pt>
                <c:pt idx="3093">
                  <c:v>16.294999999999995</c:v>
                </c:pt>
                <c:pt idx="3094">
                  <c:v>16.134999999999998</c:v>
                </c:pt>
                <c:pt idx="3095">
                  <c:v>16.064999999999998</c:v>
                </c:pt>
                <c:pt idx="3096">
                  <c:v>16.015000000000001</c:v>
                </c:pt>
                <c:pt idx="3097">
                  <c:v>15.815000000000003</c:v>
                </c:pt>
                <c:pt idx="3098">
                  <c:v>15.385000000000002</c:v>
                </c:pt>
                <c:pt idx="3099">
                  <c:v>15.295</c:v>
                </c:pt>
                <c:pt idx="3100">
                  <c:v>15.325000000000001</c:v>
                </c:pt>
                <c:pt idx="3101">
                  <c:v>15.335000000000003</c:v>
                </c:pt>
                <c:pt idx="3102">
                  <c:v>15.425000000000002</c:v>
                </c:pt>
                <c:pt idx="3103">
                  <c:v>15.315000000000003</c:v>
                </c:pt>
                <c:pt idx="3104">
                  <c:v>15.115</c:v>
                </c:pt>
                <c:pt idx="3105">
                  <c:v>15.035</c:v>
                </c:pt>
                <c:pt idx="3106">
                  <c:v>15.005000000000001</c:v>
                </c:pt>
                <c:pt idx="3107">
                  <c:v>15.045</c:v>
                </c:pt>
                <c:pt idx="3108">
                  <c:v>14.845000000000001</c:v>
                </c:pt>
                <c:pt idx="3109">
                  <c:v>14.645</c:v>
                </c:pt>
                <c:pt idx="3110">
                  <c:v>14.525</c:v>
                </c:pt>
                <c:pt idx="3111">
                  <c:v>14.365000000000002</c:v>
                </c:pt>
                <c:pt idx="3112">
                  <c:v>14.245000000000001</c:v>
                </c:pt>
                <c:pt idx="3113">
                  <c:v>14.215</c:v>
                </c:pt>
                <c:pt idx="3114">
                  <c:v>14.234999999999999</c:v>
                </c:pt>
                <c:pt idx="3115">
                  <c:v>14.295</c:v>
                </c:pt>
                <c:pt idx="3116">
                  <c:v>14.375000000000002</c:v>
                </c:pt>
                <c:pt idx="3117">
                  <c:v>14.415000000000001</c:v>
                </c:pt>
                <c:pt idx="3118">
                  <c:v>14.505000000000001</c:v>
                </c:pt>
                <c:pt idx="3119">
                  <c:v>14.655000000000003</c:v>
                </c:pt>
                <c:pt idx="3120">
                  <c:v>14.795</c:v>
                </c:pt>
                <c:pt idx="3121">
                  <c:v>14.875000000000002</c:v>
                </c:pt>
                <c:pt idx="3122">
                  <c:v>14.975000000000001</c:v>
                </c:pt>
                <c:pt idx="3123">
                  <c:v>15.005000000000001</c:v>
                </c:pt>
                <c:pt idx="3124">
                  <c:v>15.035</c:v>
                </c:pt>
                <c:pt idx="3125">
                  <c:v>15.085000000000003</c:v>
                </c:pt>
                <c:pt idx="3126">
                  <c:v>15.135</c:v>
                </c:pt>
                <c:pt idx="3127">
                  <c:v>15.205</c:v>
                </c:pt>
                <c:pt idx="3128">
                  <c:v>15.275</c:v>
                </c:pt>
                <c:pt idx="3129">
                  <c:v>15.405000000000003</c:v>
                </c:pt>
                <c:pt idx="3130">
                  <c:v>15.515000000000002</c:v>
                </c:pt>
                <c:pt idx="3131">
                  <c:v>15.635</c:v>
                </c:pt>
                <c:pt idx="3132">
                  <c:v>15.734999999999999</c:v>
                </c:pt>
                <c:pt idx="3133">
                  <c:v>15.835000000000003</c:v>
                </c:pt>
                <c:pt idx="3134">
                  <c:v>15.915000000000001</c:v>
                </c:pt>
                <c:pt idx="3135">
                  <c:v>15.995000000000003</c:v>
                </c:pt>
                <c:pt idx="3136">
                  <c:v>16.105</c:v>
                </c:pt>
                <c:pt idx="3137">
                  <c:v>16.274999999999999</c:v>
                </c:pt>
                <c:pt idx="3138">
                  <c:v>16.324999999999999</c:v>
                </c:pt>
                <c:pt idx="3139">
                  <c:v>16.424999999999997</c:v>
                </c:pt>
                <c:pt idx="3140">
                  <c:v>16.515000000000001</c:v>
                </c:pt>
                <c:pt idx="3141">
                  <c:v>16.594999999999999</c:v>
                </c:pt>
                <c:pt idx="3142">
                  <c:v>16.645</c:v>
                </c:pt>
                <c:pt idx="3143">
                  <c:v>16.655000000000001</c:v>
                </c:pt>
                <c:pt idx="3144">
                  <c:v>16.564999999999998</c:v>
                </c:pt>
                <c:pt idx="3145">
                  <c:v>16.464999999999996</c:v>
                </c:pt>
                <c:pt idx="3146">
                  <c:v>16.375</c:v>
                </c:pt>
                <c:pt idx="3147">
                  <c:v>16.264999999999997</c:v>
                </c:pt>
                <c:pt idx="3148">
                  <c:v>16.114999999999998</c:v>
                </c:pt>
                <c:pt idx="3149">
                  <c:v>16.084999999999997</c:v>
                </c:pt>
                <c:pt idx="3150">
                  <c:v>15.985000000000001</c:v>
                </c:pt>
                <c:pt idx="3151">
                  <c:v>15.835000000000003</c:v>
                </c:pt>
                <c:pt idx="3152">
                  <c:v>15.765000000000002</c:v>
                </c:pt>
                <c:pt idx="3153">
                  <c:v>15.865000000000002</c:v>
                </c:pt>
                <c:pt idx="3154">
                  <c:v>15.935</c:v>
                </c:pt>
                <c:pt idx="3155">
                  <c:v>16.024999999999999</c:v>
                </c:pt>
                <c:pt idx="3156">
                  <c:v>16.974999999999994</c:v>
                </c:pt>
                <c:pt idx="3157">
                  <c:v>17.754999999999999</c:v>
                </c:pt>
                <c:pt idx="3158">
                  <c:v>17.625</c:v>
                </c:pt>
                <c:pt idx="3159">
                  <c:v>16.914999999999999</c:v>
                </c:pt>
                <c:pt idx="3160">
                  <c:v>16.155000000000001</c:v>
                </c:pt>
                <c:pt idx="3161">
                  <c:v>15.945</c:v>
                </c:pt>
                <c:pt idx="3162">
                  <c:v>16.184999999999999</c:v>
                </c:pt>
                <c:pt idx="3163">
                  <c:v>15.985000000000001</c:v>
                </c:pt>
                <c:pt idx="3164">
                  <c:v>15.835000000000003</c:v>
                </c:pt>
                <c:pt idx="3165">
                  <c:v>15.675000000000002</c:v>
                </c:pt>
                <c:pt idx="3166">
                  <c:v>15.495000000000003</c:v>
                </c:pt>
                <c:pt idx="3167">
                  <c:v>15.365000000000002</c:v>
                </c:pt>
                <c:pt idx="3168">
                  <c:v>15.295</c:v>
                </c:pt>
                <c:pt idx="3169">
                  <c:v>15.585000000000003</c:v>
                </c:pt>
                <c:pt idx="3170">
                  <c:v>15.985000000000001</c:v>
                </c:pt>
                <c:pt idx="3171">
                  <c:v>15.945</c:v>
                </c:pt>
                <c:pt idx="3172">
                  <c:v>15.755000000000001</c:v>
                </c:pt>
                <c:pt idx="3173">
                  <c:v>15.635</c:v>
                </c:pt>
                <c:pt idx="3174">
                  <c:v>15.535</c:v>
                </c:pt>
                <c:pt idx="3175">
                  <c:v>15.325000000000001</c:v>
                </c:pt>
                <c:pt idx="3176">
                  <c:v>15.125</c:v>
                </c:pt>
                <c:pt idx="3177">
                  <c:v>15.165000000000001</c:v>
                </c:pt>
                <c:pt idx="3178">
                  <c:v>15.355000000000002</c:v>
                </c:pt>
                <c:pt idx="3179">
                  <c:v>15.415000000000001</c:v>
                </c:pt>
                <c:pt idx="3180">
                  <c:v>15.295</c:v>
                </c:pt>
                <c:pt idx="3181">
                  <c:v>15.065000000000003</c:v>
                </c:pt>
                <c:pt idx="3182">
                  <c:v>14.925000000000002</c:v>
                </c:pt>
                <c:pt idx="3183">
                  <c:v>14.925000000000002</c:v>
                </c:pt>
                <c:pt idx="3184">
                  <c:v>14.935</c:v>
                </c:pt>
                <c:pt idx="3185">
                  <c:v>14.795</c:v>
                </c:pt>
                <c:pt idx="3186">
                  <c:v>14.765000000000002</c:v>
                </c:pt>
                <c:pt idx="3187">
                  <c:v>14.775</c:v>
                </c:pt>
                <c:pt idx="3188">
                  <c:v>14.845000000000001</c:v>
                </c:pt>
                <c:pt idx="3189">
                  <c:v>14.855000000000002</c:v>
                </c:pt>
                <c:pt idx="3190">
                  <c:v>14.795</c:v>
                </c:pt>
                <c:pt idx="3191">
                  <c:v>14.734999999999999</c:v>
                </c:pt>
                <c:pt idx="3192">
                  <c:v>14.675000000000002</c:v>
                </c:pt>
                <c:pt idx="3193">
                  <c:v>14.605</c:v>
                </c:pt>
                <c:pt idx="3194">
                  <c:v>14.615</c:v>
                </c:pt>
                <c:pt idx="3195">
                  <c:v>14.475000000000001</c:v>
                </c:pt>
                <c:pt idx="3196">
                  <c:v>14.325000000000001</c:v>
                </c:pt>
                <c:pt idx="3197">
                  <c:v>14.215</c:v>
                </c:pt>
                <c:pt idx="3198">
                  <c:v>14.085000000000003</c:v>
                </c:pt>
                <c:pt idx="3199">
                  <c:v>13.925000000000002</c:v>
                </c:pt>
                <c:pt idx="3200">
                  <c:v>13.775</c:v>
                </c:pt>
                <c:pt idx="3201">
                  <c:v>13.665000000000001</c:v>
                </c:pt>
                <c:pt idx="3202">
                  <c:v>13.585000000000001</c:v>
                </c:pt>
                <c:pt idx="3203">
                  <c:v>13.545</c:v>
                </c:pt>
                <c:pt idx="3204">
                  <c:v>13.395000000000001</c:v>
                </c:pt>
                <c:pt idx="3205">
                  <c:v>13.244999999999999</c:v>
                </c:pt>
                <c:pt idx="3206">
                  <c:v>13.105</c:v>
                </c:pt>
                <c:pt idx="3207">
                  <c:v>12.965000000000002</c:v>
                </c:pt>
                <c:pt idx="3208">
                  <c:v>12.865000000000002</c:v>
                </c:pt>
                <c:pt idx="3209">
                  <c:v>12.785</c:v>
                </c:pt>
                <c:pt idx="3210">
                  <c:v>12.755000000000001</c:v>
                </c:pt>
                <c:pt idx="3211">
                  <c:v>12.744999999999999</c:v>
                </c:pt>
                <c:pt idx="3212">
                  <c:v>12.755000000000001</c:v>
                </c:pt>
                <c:pt idx="3213">
                  <c:v>12.695</c:v>
                </c:pt>
                <c:pt idx="3214">
                  <c:v>12.605</c:v>
                </c:pt>
                <c:pt idx="3215">
                  <c:v>12.515000000000001</c:v>
                </c:pt>
                <c:pt idx="3216">
                  <c:v>12.435</c:v>
                </c:pt>
                <c:pt idx="3217">
                  <c:v>12.365000000000002</c:v>
                </c:pt>
                <c:pt idx="3218">
                  <c:v>12.305000000000001</c:v>
                </c:pt>
                <c:pt idx="3219">
                  <c:v>12.275</c:v>
                </c:pt>
                <c:pt idx="3220">
                  <c:v>12.255000000000001</c:v>
                </c:pt>
                <c:pt idx="3221">
                  <c:v>12.295</c:v>
                </c:pt>
                <c:pt idx="3222">
                  <c:v>12.525</c:v>
                </c:pt>
                <c:pt idx="3223">
                  <c:v>12.645</c:v>
                </c:pt>
                <c:pt idx="3224">
                  <c:v>12.585000000000001</c:v>
                </c:pt>
                <c:pt idx="3225">
                  <c:v>12.475000000000001</c:v>
                </c:pt>
                <c:pt idx="3226">
                  <c:v>12.405000000000001</c:v>
                </c:pt>
                <c:pt idx="3227">
                  <c:v>12.395000000000001</c:v>
                </c:pt>
                <c:pt idx="3228">
                  <c:v>12.415000000000001</c:v>
                </c:pt>
                <c:pt idx="3229">
                  <c:v>12.415000000000001</c:v>
                </c:pt>
                <c:pt idx="3230">
                  <c:v>12.365000000000002</c:v>
                </c:pt>
                <c:pt idx="3231">
                  <c:v>12.285</c:v>
                </c:pt>
                <c:pt idx="3232">
                  <c:v>12.234999999999999</c:v>
                </c:pt>
                <c:pt idx="3233">
                  <c:v>12.195</c:v>
                </c:pt>
                <c:pt idx="3234">
                  <c:v>12.135</c:v>
                </c:pt>
                <c:pt idx="3235">
                  <c:v>12.065000000000001</c:v>
                </c:pt>
                <c:pt idx="3236">
                  <c:v>12.015000000000001</c:v>
                </c:pt>
                <c:pt idx="3237">
                  <c:v>11.955000000000002</c:v>
                </c:pt>
                <c:pt idx="3238">
                  <c:v>11.915000000000001</c:v>
                </c:pt>
                <c:pt idx="3239">
                  <c:v>11.895000000000001</c:v>
                </c:pt>
                <c:pt idx="3240">
                  <c:v>11.885000000000002</c:v>
                </c:pt>
                <c:pt idx="3241">
                  <c:v>11.855000000000002</c:v>
                </c:pt>
                <c:pt idx="3242">
                  <c:v>11.845000000000001</c:v>
                </c:pt>
                <c:pt idx="3243">
                  <c:v>11.875000000000002</c:v>
                </c:pt>
                <c:pt idx="3244">
                  <c:v>11.905000000000001</c:v>
                </c:pt>
                <c:pt idx="3245">
                  <c:v>11.895000000000001</c:v>
                </c:pt>
                <c:pt idx="3246">
                  <c:v>11.825000000000001</c:v>
                </c:pt>
                <c:pt idx="3247">
                  <c:v>11.744999999999999</c:v>
                </c:pt>
                <c:pt idx="3248">
                  <c:v>11.705</c:v>
                </c:pt>
                <c:pt idx="3249">
                  <c:v>11.655000000000001</c:v>
                </c:pt>
                <c:pt idx="3250">
                  <c:v>11.635</c:v>
                </c:pt>
                <c:pt idx="3251">
                  <c:v>11.625</c:v>
                </c:pt>
                <c:pt idx="3252">
                  <c:v>11.595000000000001</c:v>
                </c:pt>
                <c:pt idx="3253">
                  <c:v>11.625</c:v>
                </c:pt>
                <c:pt idx="3254">
                  <c:v>11.615</c:v>
                </c:pt>
                <c:pt idx="3255">
                  <c:v>11.605</c:v>
                </c:pt>
                <c:pt idx="3256">
                  <c:v>11.565000000000001</c:v>
                </c:pt>
                <c:pt idx="3257">
                  <c:v>11.545</c:v>
                </c:pt>
                <c:pt idx="3258">
                  <c:v>11.515000000000001</c:v>
                </c:pt>
                <c:pt idx="3259">
                  <c:v>11.515000000000001</c:v>
                </c:pt>
                <c:pt idx="3260">
                  <c:v>11.525</c:v>
                </c:pt>
                <c:pt idx="3261">
                  <c:v>11.525</c:v>
                </c:pt>
                <c:pt idx="3262">
                  <c:v>11.505000000000001</c:v>
                </c:pt>
                <c:pt idx="3263">
                  <c:v>11.485000000000001</c:v>
                </c:pt>
                <c:pt idx="3264">
                  <c:v>11.465000000000002</c:v>
                </c:pt>
                <c:pt idx="3265">
                  <c:v>11.445</c:v>
                </c:pt>
                <c:pt idx="3266">
                  <c:v>11.435</c:v>
                </c:pt>
                <c:pt idx="3267">
                  <c:v>11.435</c:v>
                </c:pt>
                <c:pt idx="3268">
                  <c:v>11.425000000000001</c:v>
                </c:pt>
                <c:pt idx="3269">
                  <c:v>11.445</c:v>
                </c:pt>
                <c:pt idx="3270">
                  <c:v>11.445</c:v>
                </c:pt>
                <c:pt idx="3271">
                  <c:v>11.425000000000001</c:v>
                </c:pt>
                <c:pt idx="3272">
                  <c:v>11.395000000000001</c:v>
                </c:pt>
                <c:pt idx="3273">
                  <c:v>11.395000000000001</c:v>
                </c:pt>
                <c:pt idx="3274">
                  <c:v>11.395000000000001</c:v>
                </c:pt>
                <c:pt idx="3275">
                  <c:v>11.405000000000001</c:v>
                </c:pt>
                <c:pt idx="3276">
                  <c:v>11.395000000000001</c:v>
                </c:pt>
                <c:pt idx="3277">
                  <c:v>11.405000000000001</c:v>
                </c:pt>
                <c:pt idx="3278">
                  <c:v>11.445</c:v>
                </c:pt>
                <c:pt idx="3279">
                  <c:v>11.495000000000001</c:v>
                </c:pt>
                <c:pt idx="3280">
                  <c:v>11.625</c:v>
                </c:pt>
                <c:pt idx="3281">
                  <c:v>11.725</c:v>
                </c:pt>
                <c:pt idx="3282">
                  <c:v>11.835000000000001</c:v>
                </c:pt>
                <c:pt idx="3283">
                  <c:v>11.925000000000001</c:v>
                </c:pt>
                <c:pt idx="3284">
                  <c:v>11.995000000000001</c:v>
                </c:pt>
                <c:pt idx="3285">
                  <c:v>12.035</c:v>
                </c:pt>
                <c:pt idx="3286">
                  <c:v>12.005000000000001</c:v>
                </c:pt>
                <c:pt idx="3287">
                  <c:v>11.945</c:v>
                </c:pt>
                <c:pt idx="3288">
                  <c:v>11.895000000000001</c:v>
                </c:pt>
                <c:pt idx="3289">
                  <c:v>11.835000000000001</c:v>
                </c:pt>
                <c:pt idx="3290">
                  <c:v>11.805000000000001</c:v>
                </c:pt>
                <c:pt idx="3291">
                  <c:v>11.765000000000001</c:v>
                </c:pt>
                <c:pt idx="3292">
                  <c:v>11.705</c:v>
                </c:pt>
                <c:pt idx="3293">
                  <c:v>11.645</c:v>
                </c:pt>
                <c:pt idx="3294">
                  <c:v>11.645</c:v>
                </c:pt>
                <c:pt idx="3295">
                  <c:v>11.755000000000001</c:v>
                </c:pt>
                <c:pt idx="3296">
                  <c:v>11.885000000000002</c:v>
                </c:pt>
                <c:pt idx="3297">
                  <c:v>11.965000000000002</c:v>
                </c:pt>
                <c:pt idx="3298">
                  <c:v>11.965000000000002</c:v>
                </c:pt>
                <c:pt idx="3299">
                  <c:v>11.955000000000002</c:v>
                </c:pt>
                <c:pt idx="3300">
                  <c:v>11.905000000000001</c:v>
                </c:pt>
                <c:pt idx="3301">
                  <c:v>11.785</c:v>
                </c:pt>
                <c:pt idx="3302">
                  <c:v>11.665000000000001</c:v>
                </c:pt>
                <c:pt idx="3303">
                  <c:v>11.595000000000001</c:v>
                </c:pt>
                <c:pt idx="3304">
                  <c:v>11.605</c:v>
                </c:pt>
                <c:pt idx="3305">
                  <c:v>11.605</c:v>
                </c:pt>
                <c:pt idx="3306">
                  <c:v>11.635</c:v>
                </c:pt>
                <c:pt idx="3307">
                  <c:v>11.615</c:v>
                </c:pt>
                <c:pt idx="3308">
                  <c:v>11.615</c:v>
                </c:pt>
                <c:pt idx="3309">
                  <c:v>11.655000000000001</c:v>
                </c:pt>
                <c:pt idx="3310">
                  <c:v>11.675000000000001</c:v>
                </c:pt>
                <c:pt idx="3311">
                  <c:v>11.755000000000001</c:v>
                </c:pt>
                <c:pt idx="3312">
                  <c:v>11.935</c:v>
                </c:pt>
                <c:pt idx="3313">
                  <c:v>12.165000000000001</c:v>
                </c:pt>
                <c:pt idx="3314">
                  <c:v>12.285</c:v>
                </c:pt>
                <c:pt idx="3315">
                  <c:v>12.225</c:v>
                </c:pt>
                <c:pt idx="3316">
                  <c:v>12.115</c:v>
                </c:pt>
                <c:pt idx="3317">
                  <c:v>12.115</c:v>
                </c:pt>
                <c:pt idx="3318">
                  <c:v>12.355000000000002</c:v>
                </c:pt>
                <c:pt idx="3319">
                  <c:v>12.565000000000001</c:v>
                </c:pt>
                <c:pt idx="3320">
                  <c:v>12.744999999999999</c:v>
                </c:pt>
                <c:pt idx="3321">
                  <c:v>12.825000000000001</c:v>
                </c:pt>
                <c:pt idx="3322">
                  <c:v>13.145</c:v>
                </c:pt>
                <c:pt idx="3323">
                  <c:v>14.105</c:v>
                </c:pt>
                <c:pt idx="3324">
                  <c:v>14.545</c:v>
                </c:pt>
                <c:pt idx="3325">
                  <c:v>14.605</c:v>
                </c:pt>
                <c:pt idx="3326">
                  <c:v>14.455000000000002</c:v>
                </c:pt>
                <c:pt idx="3327">
                  <c:v>14.325000000000001</c:v>
                </c:pt>
                <c:pt idx="3328">
                  <c:v>14.115</c:v>
                </c:pt>
                <c:pt idx="3329">
                  <c:v>13.875000000000002</c:v>
                </c:pt>
                <c:pt idx="3330">
                  <c:v>13.675000000000002</c:v>
                </c:pt>
                <c:pt idx="3331">
                  <c:v>13.425000000000001</c:v>
                </c:pt>
                <c:pt idx="3332">
                  <c:v>13.155000000000001</c:v>
                </c:pt>
                <c:pt idx="3333">
                  <c:v>12.915000000000001</c:v>
                </c:pt>
                <c:pt idx="3334">
                  <c:v>12.695</c:v>
                </c:pt>
                <c:pt idx="3335">
                  <c:v>12.615</c:v>
                </c:pt>
                <c:pt idx="3336">
                  <c:v>12.635</c:v>
                </c:pt>
                <c:pt idx="3337">
                  <c:v>12.635</c:v>
                </c:pt>
                <c:pt idx="3338">
                  <c:v>12.585000000000001</c:v>
                </c:pt>
                <c:pt idx="3339">
                  <c:v>12.535</c:v>
                </c:pt>
                <c:pt idx="3340">
                  <c:v>12.505000000000001</c:v>
                </c:pt>
                <c:pt idx="3341">
                  <c:v>12.515000000000001</c:v>
                </c:pt>
                <c:pt idx="3342">
                  <c:v>12.535</c:v>
                </c:pt>
                <c:pt idx="3343">
                  <c:v>12.575000000000001</c:v>
                </c:pt>
                <c:pt idx="3344">
                  <c:v>12.605</c:v>
                </c:pt>
                <c:pt idx="3345">
                  <c:v>12.635</c:v>
                </c:pt>
                <c:pt idx="3346">
                  <c:v>12.665000000000001</c:v>
                </c:pt>
                <c:pt idx="3347">
                  <c:v>12.765000000000001</c:v>
                </c:pt>
                <c:pt idx="3348">
                  <c:v>12.845000000000001</c:v>
                </c:pt>
                <c:pt idx="3349">
                  <c:v>12.805000000000001</c:v>
                </c:pt>
                <c:pt idx="3350">
                  <c:v>12.635</c:v>
                </c:pt>
                <c:pt idx="3351">
                  <c:v>12.455000000000002</c:v>
                </c:pt>
                <c:pt idx="3352">
                  <c:v>12.315000000000001</c:v>
                </c:pt>
                <c:pt idx="3353">
                  <c:v>12.195</c:v>
                </c:pt>
                <c:pt idx="3354">
                  <c:v>12.125</c:v>
                </c:pt>
                <c:pt idx="3355">
                  <c:v>12.125</c:v>
                </c:pt>
                <c:pt idx="3356">
                  <c:v>12.105</c:v>
                </c:pt>
                <c:pt idx="3357">
                  <c:v>12.105</c:v>
                </c:pt>
                <c:pt idx="3358">
                  <c:v>12.135</c:v>
                </c:pt>
                <c:pt idx="3359">
                  <c:v>12.155000000000001</c:v>
                </c:pt>
                <c:pt idx="3360">
                  <c:v>12.145</c:v>
                </c:pt>
                <c:pt idx="3361">
                  <c:v>12.105</c:v>
                </c:pt>
                <c:pt idx="3362">
                  <c:v>12.075000000000001</c:v>
                </c:pt>
                <c:pt idx="3363">
                  <c:v>12.105</c:v>
                </c:pt>
                <c:pt idx="3364">
                  <c:v>12.185</c:v>
                </c:pt>
                <c:pt idx="3365">
                  <c:v>12.465000000000002</c:v>
                </c:pt>
                <c:pt idx="3366">
                  <c:v>12.995000000000001</c:v>
                </c:pt>
                <c:pt idx="3367">
                  <c:v>13.515000000000001</c:v>
                </c:pt>
                <c:pt idx="3368">
                  <c:v>13.985000000000001</c:v>
                </c:pt>
                <c:pt idx="3369">
                  <c:v>14.325000000000001</c:v>
                </c:pt>
                <c:pt idx="3370">
                  <c:v>14.675000000000002</c:v>
                </c:pt>
                <c:pt idx="3371">
                  <c:v>14.885000000000002</c:v>
                </c:pt>
                <c:pt idx="3372">
                  <c:v>14.805000000000001</c:v>
                </c:pt>
                <c:pt idx="3373">
                  <c:v>14.734999999999999</c:v>
                </c:pt>
                <c:pt idx="3374">
                  <c:v>14.655000000000003</c:v>
                </c:pt>
                <c:pt idx="3375">
                  <c:v>14.385000000000002</c:v>
                </c:pt>
                <c:pt idx="3376">
                  <c:v>14.145</c:v>
                </c:pt>
                <c:pt idx="3377">
                  <c:v>14.405000000000003</c:v>
                </c:pt>
                <c:pt idx="3378">
                  <c:v>15.105</c:v>
                </c:pt>
                <c:pt idx="3379">
                  <c:v>15.205</c:v>
                </c:pt>
                <c:pt idx="3380">
                  <c:v>15.045</c:v>
                </c:pt>
                <c:pt idx="3381">
                  <c:v>15.035</c:v>
                </c:pt>
                <c:pt idx="3382">
                  <c:v>15.255000000000001</c:v>
                </c:pt>
                <c:pt idx="3383">
                  <c:v>15.485000000000001</c:v>
                </c:pt>
                <c:pt idx="3384">
                  <c:v>15.485000000000001</c:v>
                </c:pt>
                <c:pt idx="3385">
                  <c:v>15.455000000000002</c:v>
                </c:pt>
                <c:pt idx="3386">
                  <c:v>15.125</c:v>
                </c:pt>
                <c:pt idx="3387">
                  <c:v>14.855000000000002</c:v>
                </c:pt>
                <c:pt idx="3388">
                  <c:v>14.705</c:v>
                </c:pt>
                <c:pt idx="3389">
                  <c:v>14.465000000000002</c:v>
                </c:pt>
                <c:pt idx="3390">
                  <c:v>14.565000000000003</c:v>
                </c:pt>
                <c:pt idx="3391">
                  <c:v>14.995000000000003</c:v>
                </c:pt>
                <c:pt idx="3392">
                  <c:v>15.175000000000002</c:v>
                </c:pt>
                <c:pt idx="3393">
                  <c:v>15.734999999999999</c:v>
                </c:pt>
                <c:pt idx="3394">
                  <c:v>15.865000000000002</c:v>
                </c:pt>
                <c:pt idx="3395">
                  <c:v>15.765000000000002</c:v>
                </c:pt>
                <c:pt idx="3396">
                  <c:v>15.685</c:v>
                </c:pt>
                <c:pt idx="3397">
                  <c:v>15.315000000000003</c:v>
                </c:pt>
                <c:pt idx="3398">
                  <c:v>14.975000000000001</c:v>
                </c:pt>
                <c:pt idx="3399">
                  <c:v>14.795</c:v>
                </c:pt>
                <c:pt idx="3400">
                  <c:v>14.875000000000002</c:v>
                </c:pt>
                <c:pt idx="3401">
                  <c:v>15.425000000000002</c:v>
                </c:pt>
                <c:pt idx="3402">
                  <c:v>15.845000000000001</c:v>
                </c:pt>
                <c:pt idx="3403">
                  <c:v>15.805000000000001</c:v>
                </c:pt>
                <c:pt idx="3404">
                  <c:v>15.525</c:v>
                </c:pt>
                <c:pt idx="3405">
                  <c:v>15.045</c:v>
                </c:pt>
                <c:pt idx="3406">
                  <c:v>14.555000000000001</c:v>
                </c:pt>
                <c:pt idx="3407">
                  <c:v>14.245000000000001</c:v>
                </c:pt>
                <c:pt idx="3408">
                  <c:v>14.105</c:v>
                </c:pt>
                <c:pt idx="3409">
                  <c:v>13.975000000000001</c:v>
                </c:pt>
                <c:pt idx="3410">
                  <c:v>13.895000000000001</c:v>
                </c:pt>
                <c:pt idx="3411">
                  <c:v>13.825000000000001</c:v>
                </c:pt>
                <c:pt idx="3412">
                  <c:v>13.835000000000003</c:v>
                </c:pt>
                <c:pt idx="3413">
                  <c:v>13.855000000000002</c:v>
                </c:pt>
                <c:pt idx="3414">
                  <c:v>13.825000000000001</c:v>
                </c:pt>
                <c:pt idx="3415">
                  <c:v>13.905000000000003</c:v>
                </c:pt>
                <c:pt idx="3416">
                  <c:v>14.245000000000001</c:v>
                </c:pt>
                <c:pt idx="3417">
                  <c:v>14.945</c:v>
                </c:pt>
                <c:pt idx="3418">
                  <c:v>15.495000000000003</c:v>
                </c:pt>
                <c:pt idx="3419">
                  <c:v>16.004999999999999</c:v>
                </c:pt>
                <c:pt idx="3420">
                  <c:v>15.885000000000002</c:v>
                </c:pt>
                <c:pt idx="3421">
                  <c:v>15.405000000000003</c:v>
                </c:pt>
                <c:pt idx="3422">
                  <c:v>14.905000000000003</c:v>
                </c:pt>
                <c:pt idx="3423">
                  <c:v>14.455000000000002</c:v>
                </c:pt>
                <c:pt idx="3424">
                  <c:v>14.115</c:v>
                </c:pt>
                <c:pt idx="3425">
                  <c:v>13.965000000000002</c:v>
                </c:pt>
                <c:pt idx="3426">
                  <c:v>13.925000000000002</c:v>
                </c:pt>
                <c:pt idx="3427">
                  <c:v>13.925000000000002</c:v>
                </c:pt>
                <c:pt idx="3428">
                  <c:v>13.825000000000001</c:v>
                </c:pt>
                <c:pt idx="3429">
                  <c:v>13.615</c:v>
                </c:pt>
                <c:pt idx="3430">
                  <c:v>13.445</c:v>
                </c:pt>
                <c:pt idx="3431">
                  <c:v>13.445</c:v>
                </c:pt>
                <c:pt idx="3432">
                  <c:v>13.605</c:v>
                </c:pt>
                <c:pt idx="3433">
                  <c:v>13.645</c:v>
                </c:pt>
                <c:pt idx="3434">
                  <c:v>13.655000000000003</c:v>
                </c:pt>
                <c:pt idx="3435">
                  <c:v>13.935</c:v>
                </c:pt>
                <c:pt idx="3436">
                  <c:v>14.055000000000001</c:v>
                </c:pt>
                <c:pt idx="3437">
                  <c:v>14.295</c:v>
                </c:pt>
                <c:pt idx="3438">
                  <c:v>14.875000000000002</c:v>
                </c:pt>
                <c:pt idx="3439">
                  <c:v>15.195</c:v>
                </c:pt>
                <c:pt idx="3440">
                  <c:v>14.945</c:v>
                </c:pt>
                <c:pt idx="3441">
                  <c:v>14.915000000000001</c:v>
                </c:pt>
                <c:pt idx="3442">
                  <c:v>15.025</c:v>
                </c:pt>
                <c:pt idx="3443">
                  <c:v>14.785</c:v>
                </c:pt>
                <c:pt idx="3444">
                  <c:v>14.385000000000002</c:v>
                </c:pt>
                <c:pt idx="3445">
                  <c:v>14.185</c:v>
                </c:pt>
                <c:pt idx="3446">
                  <c:v>14.105</c:v>
                </c:pt>
                <c:pt idx="3447">
                  <c:v>14.045</c:v>
                </c:pt>
                <c:pt idx="3448">
                  <c:v>14.015000000000002</c:v>
                </c:pt>
                <c:pt idx="3449">
                  <c:v>14.195</c:v>
                </c:pt>
                <c:pt idx="3450">
                  <c:v>15.015000000000002</c:v>
                </c:pt>
                <c:pt idx="3451">
                  <c:v>15.965000000000002</c:v>
                </c:pt>
                <c:pt idx="3452">
                  <c:v>16.195</c:v>
                </c:pt>
                <c:pt idx="3453">
                  <c:v>16.454999999999995</c:v>
                </c:pt>
                <c:pt idx="3454">
                  <c:v>17.064999999999998</c:v>
                </c:pt>
                <c:pt idx="3455">
                  <c:v>17.924999999999997</c:v>
                </c:pt>
                <c:pt idx="3456">
                  <c:v>18.364999999999995</c:v>
                </c:pt>
                <c:pt idx="3457">
                  <c:v>18.424999999999997</c:v>
                </c:pt>
                <c:pt idx="3458">
                  <c:v>18.125</c:v>
                </c:pt>
                <c:pt idx="3459">
                  <c:v>17.904999999999998</c:v>
                </c:pt>
                <c:pt idx="3460">
                  <c:v>18.084999999999997</c:v>
                </c:pt>
                <c:pt idx="3461">
                  <c:v>17.855</c:v>
                </c:pt>
                <c:pt idx="3462">
                  <c:v>17.324999999999999</c:v>
                </c:pt>
                <c:pt idx="3463">
                  <c:v>16.715</c:v>
                </c:pt>
                <c:pt idx="3464">
                  <c:v>16.344999999999999</c:v>
                </c:pt>
                <c:pt idx="3465">
                  <c:v>16.134999999999998</c:v>
                </c:pt>
                <c:pt idx="3466">
                  <c:v>16.254999999999999</c:v>
                </c:pt>
                <c:pt idx="3467">
                  <c:v>16.764999999999997</c:v>
                </c:pt>
                <c:pt idx="3468">
                  <c:v>16.884999999999994</c:v>
                </c:pt>
                <c:pt idx="3469">
                  <c:v>16.744999999999997</c:v>
                </c:pt>
                <c:pt idx="3470">
                  <c:v>16.695</c:v>
                </c:pt>
                <c:pt idx="3471">
                  <c:v>16.584999999999997</c:v>
                </c:pt>
                <c:pt idx="3472">
                  <c:v>16.524999999999999</c:v>
                </c:pt>
                <c:pt idx="3473">
                  <c:v>16.324999999999999</c:v>
                </c:pt>
                <c:pt idx="3474">
                  <c:v>15.995000000000003</c:v>
                </c:pt>
                <c:pt idx="3475">
                  <c:v>15.725</c:v>
                </c:pt>
                <c:pt idx="3476">
                  <c:v>15.465000000000002</c:v>
                </c:pt>
                <c:pt idx="3477">
                  <c:v>15.275</c:v>
                </c:pt>
                <c:pt idx="3478">
                  <c:v>15.355000000000002</c:v>
                </c:pt>
                <c:pt idx="3479">
                  <c:v>16.015000000000001</c:v>
                </c:pt>
                <c:pt idx="3480">
                  <c:v>16.524999999999999</c:v>
                </c:pt>
                <c:pt idx="3481">
                  <c:v>16.494999999999997</c:v>
                </c:pt>
                <c:pt idx="3482">
                  <c:v>16.264999999999997</c:v>
                </c:pt>
                <c:pt idx="3483">
                  <c:v>16.175000000000001</c:v>
                </c:pt>
                <c:pt idx="3484">
                  <c:v>16.074999999999999</c:v>
                </c:pt>
                <c:pt idx="3485">
                  <c:v>15.915000000000001</c:v>
                </c:pt>
                <c:pt idx="3486">
                  <c:v>15.585000000000003</c:v>
                </c:pt>
                <c:pt idx="3487">
                  <c:v>15.195</c:v>
                </c:pt>
                <c:pt idx="3488">
                  <c:v>14.815000000000003</c:v>
                </c:pt>
                <c:pt idx="3489">
                  <c:v>14.575000000000001</c:v>
                </c:pt>
                <c:pt idx="3490">
                  <c:v>14.425000000000002</c:v>
                </c:pt>
                <c:pt idx="3491">
                  <c:v>14.565000000000003</c:v>
                </c:pt>
                <c:pt idx="3492">
                  <c:v>14.885000000000002</c:v>
                </c:pt>
                <c:pt idx="3493">
                  <c:v>15.065000000000003</c:v>
                </c:pt>
                <c:pt idx="3494">
                  <c:v>14.855000000000002</c:v>
                </c:pt>
                <c:pt idx="3495">
                  <c:v>14.605</c:v>
                </c:pt>
                <c:pt idx="3496">
                  <c:v>14.325000000000001</c:v>
                </c:pt>
                <c:pt idx="3497">
                  <c:v>14.265000000000002</c:v>
                </c:pt>
                <c:pt idx="3498">
                  <c:v>14.425000000000002</c:v>
                </c:pt>
                <c:pt idx="3499">
                  <c:v>14.545</c:v>
                </c:pt>
                <c:pt idx="3500">
                  <c:v>14.865000000000002</c:v>
                </c:pt>
                <c:pt idx="3501">
                  <c:v>15.205</c:v>
                </c:pt>
                <c:pt idx="3502">
                  <c:v>15.365000000000002</c:v>
                </c:pt>
                <c:pt idx="3503">
                  <c:v>15.365000000000002</c:v>
                </c:pt>
                <c:pt idx="3504">
                  <c:v>15.485000000000001</c:v>
                </c:pt>
                <c:pt idx="3505">
                  <c:v>15.455000000000002</c:v>
                </c:pt>
                <c:pt idx="3506">
                  <c:v>15.225</c:v>
                </c:pt>
                <c:pt idx="3507">
                  <c:v>15.085000000000003</c:v>
                </c:pt>
                <c:pt idx="3508">
                  <c:v>14.905000000000003</c:v>
                </c:pt>
                <c:pt idx="3509">
                  <c:v>14.715</c:v>
                </c:pt>
                <c:pt idx="3510">
                  <c:v>14.595000000000001</c:v>
                </c:pt>
                <c:pt idx="3511">
                  <c:v>14.455000000000002</c:v>
                </c:pt>
                <c:pt idx="3512">
                  <c:v>14.405000000000003</c:v>
                </c:pt>
                <c:pt idx="3513">
                  <c:v>14.435</c:v>
                </c:pt>
                <c:pt idx="3514">
                  <c:v>14.345000000000001</c:v>
                </c:pt>
                <c:pt idx="3515">
                  <c:v>14.185</c:v>
                </c:pt>
                <c:pt idx="3516">
                  <c:v>14.075000000000001</c:v>
                </c:pt>
                <c:pt idx="3517">
                  <c:v>14.055000000000001</c:v>
                </c:pt>
                <c:pt idx="3518">
                  <c:v>14.195</c:v>
                </c:pt>
                <c:pt idx="3519">
                  <c:v>14.355000000000002</c:v>
                </c:pt>
                <c:pt idx="3520">
                  <c:v>14.505000000000001</c:v>
                </c:pt>
                <c:pt idx="3521">
                  <c:v>14.615</c:v>
                </c:pt>
                <c:pt idx="3522">
                  <c:v>14.785</c:v>
                </c:pt>
                <c:pt idx="3523">
                  <c:v>14.985000000000001</c:v>
                </c:pt>
                <c:pt idx="3524">
                  <c:v>14.985000000000001</c:v>
                </c:pt>
                <c:pt idx="3525">
                  <c:v>14.955000000000002</c:v>
                </c:pt>
                <c:pt idx="3526">
                  <c:v>14.965000000000002</c:v>
                </c:pt>
                <c:pt idx="3527">
                  <c:v>14.945</c:v>
                </c:pt>
                <c:pt idx="3528">
                  <c:v>14.945</c:v>
                </c:pt>
                <c:pt idx="3529">
                  <c:v>15.005000000000001</c:v>
                </c:pt>
                <c:pt idx="3530">
                  <c:v>15.085000000000003</c:v>
                </c:pt>
                <c:pt idx="3531">
                  <c:v>15.305000000000001</c:v>
                </c:pt>
                <c:pt idx="3532">
                  <c:v>15.545</c:v>
                </c:pt>
                <c:pt idx="3533">
                  <c:v>15.695</c:v>
                </c:pt>
                <c:pt idx="3534">
                  <c:v>15.695</c:v>
                </c:pt>
                <c:pt idx="3535">
                  <c:v>15.725</c:v>
                </c:pt>
                <c:pt idx="3536">
                  <c:v>15.765000000000002</c:v>
                </c:pt>
                <c:pt idx="3537">
                  <c:v>15.805000000000001</c:v>
                </c:pt>
                <c:pt idx="3538">
                  <c:v>15.875000000000002</c:v>
                </c:pt>
                <c:pt idx="3539">
                  <c:v>15.945</c:v>
                </c:pt>
                <c:pt idx="3540">
                  <c:v>16.015000000000001</c:v>
                </c:pt>
                <c:pt idx="3541">
                  <c:v>16.035</c:v>
                </c:pt>
                <c:pt idx="3542">
                  <c:v>15.995000000000003</c:v>
                </c:pt>
                <c:pt idx="3543">
                  <c:v>15.905000000000003</c:v>
                </c:pt>
                <c:pt idx="3544">
                  <c:v>15.845000000000001</c:v>
                </c:pt>
                <c:pt idx="3545">
                  <c:v>15.785</c:v>
                </c:pt>
                <c:pt idx="3546">
                  <c:v>15.734999999999999</c:v>
                </c:pt>
                <c:pt idx="3547">
                  <c:v>15.625</c:v>
                </c:pt>
                <c:pt idx="3548">
                  <c:v>15.525</c:v>
                </c:pt>
                <c:pt idx="3549">
                  <c:v>15.435</c:v>
                </c:pt>
                <c:pt idx="3550">
                  <c:v>15.325000000000001</c:v>
                </c:pt>
                <c:pt idx="3551">
                  <c:v>15.225</c:v>
                </c:pt>
                <c:pt idx="3552">
                  <c:v>15.125</c:v>
                </c:pt>
                <c:pt idx="3553">
                  <c:v>14.985000000000001</c:v>
                </c:pt>
                <c:pt idx="3554">
                  <c:v>14.875000000000002</c:v>
                </c:pt>
                <c:pt idx="3555">
                  <c:v>14.805000000000001</c:v>
                </c:pt>
                <c:pt idx="3556">
                  <c:v>14.685</c:v>
                </c:pt>
                <c:pt idx="3557">
                  <c:v>14.685</c:v>
                </c:pt>
                <c:pt idx="3558">
                  <c:v>14.645</c:v>
                </c:pt>
                <c:pt idx="3559">
                  <c:v>14.455000000000002</c:v>
                </c:pt>
                <c:pt idx="3560">
                  <c:v>14.395000000000001</c:v>
                </c:pt>
                <c:pt idx="3561">
                  <c:v>14.225</c:v>
                </c:pt>
                <c:pt idx="3562">
                  <c:v>14.065000000000003</c:v>
                </c:pt>
                <c:pt idx="3563">
                  <c:v>13.935</c:v>
                </c:pt>
                <c:pt idx="3564">
                  <c:v>13.815000000000003</c:v>
                </c:pt>
                <c:pt idx="3565">
                  <c:v>13.715</c:v>
                </c:pt>
                <c:pt idx="3566">
                  <c:v>13.595000000000001</c:v>
                </c:pt>
                <c:pt idx="3567">
                  <c:v>13.475000000000001</c:v>
                </c:pt>
                <c:pt idx="3568">
                  <c:v>13.445</c:v>
                </c:pt>
                <c:pt idx="3569">
                  <c:v>13.425000000000001</c:v>
                </c:pt>
                <c:pt idx="3570">
                  <c:v>13.615</c:v>
                </c:pt>
                <c:pt idx="3571">
                  <c:v>13.895000000000001</c:v>
                </c:pt>
                <c:pt idx="3572">
                  <c:v>13.915000000000001</c:v>
                </c:pt>
                <c:pt idx="3573">
                  <c:v>13.765000000000002</c:v>
                </c:pt>
                <c:pt idx="3574">
                  <c:v>13.465000000000002</c:v>
                </c:pt>
                <c:pt idx="3575">
                  <c:v>13.275</c:v>
                </c:pt>
                <c:pt idx="3576">
                  <c:v>13.205</c:v>
                </c:pt>
                <c:pt idx="3577">
                  <c:v>13.075000000000001</c:v>
                </c:pt>
                <c:pt idx="3578">
                  <c:v>12.925000000000001</c:v>
                </c:pt>
                <c:pt idx="3579">
                  <c:v>12.825000000000001</c:v>
                </c:pt>
                <c:pt idx="3580">
                  <c:v>12.785</c:v>
                </c:pt>
                <c:pt idx="3581">
                  <c:v>12.715</c:v>
                </c:pt>
                <c:pt idx="3582">
                  <c:v>12.625</c:v>
                </c:pt>
                <c:pt idx="3583">
                  <c:v>12.515000000000001</c:v>
                </c:pt>
                <c:pt idx="3584">
                  <c:v>12.415000000000001</c:v>
                </c:pt>
                <c:pt idx="3585">
                  <c:v>12.365000000000002</c:v>
                </c:pt>
                <c:pt idx="3586">
                  <c:v>12.425000000000001</c:v>
                </c:pt>
                <c:pt idx="3587">
                  <c:v>12.435</c:v>
                </c:pt>
                <c:pt idx="3588">
                  <c:v>12.375000000000002</c:v>
                </c:pt>
                <c:pt idx="3589">
                  <c:v>12.325000000000001</c:v>
                </c:pt>
                <c:pt idx="3590">
                  <c:v>12.275</c:v>
                </c:pt>
                <c:pt idx="3591">
                  <c:v>12.205</c:v>
                </c:pt>
                <c:pt idx="3592">
                  <c:v>12.145</c:v>
                </c:pt>
                <c:pt idx="3593">
                  <c:v>12.155000000000001</c:v>
                </c:pt>
                <c:pt idx="3594">
                  <c:v>12.305000000000001</c:v>
                </c:pt>
                <c:pt idx="3595">
                  <c:v>12.645</c:v>
                </c:pt>
                <c:pt idx="3596">
                  <c:v>13.295</c:v>
                </c:pt>
                <c:pt idx="3597">
                  <c:v>13.555000000000001</c:v>
                </c:pt>
                <c:pt idx="3598">
                  <c:v>13.655000000000003</c:v>
                </c:pt>
                <c:pt idx="3599">
                  <c:v>14.115</c:v>
                </c:pt>
                <c:pt idx="3600">
                  <c:v>14.645</c:v>
                </c:pt>
                <c:pt idx="3601">
                  <c:v>15.045</c:v>
                </c:pt>
                <c:pt idx="3602">
                  <c:v>14.995000000000003</c:v>
                </c:pt>
                <c:pt idx="3603">
                  <c:v>14.755000000000001</c:v>
                </c:pt>
                <c:pt idx="3604">
                  <c:v>14.535</c:v>
                </c:pt>
                <c:pt idx="3605">
                  <c:v>14.355000000000002</c:v>
                </c:pt>
                <c:pt idx="3606">
                  <c:v>14.245000000000001</c:v>
                </c:pt>
                <c:pt idx="3607">
                  <c:v>14.195</c:v>
                </c:pt>
                <c:pt idx="3608">
                  <c:v>14.145</c:v>
                </c:pt>
                <c:pt idx="3609">
                  <c:v>14.085000000000003</c:v>
                </c:pt>
                <c:pt idx="3610">
                  <c:v>14.065000000000003</c:v>
                </c:pt>
                <c:pt idx="3611">
                  <c:v>13.985000000000001</c:v>
                </c:pt>
                <c:pt idx="3612">
                  <c:v>13.845000000000001</c:v>
                </c:pt>
                <c:pt idx="3613">
                  <c:v>13.725</c:v>
                </c:pt>
                <c:pt idx="3614">
                  <c:v>13.635</c:v>
                </c:pt>
                <c:pt idx="3615">
                  <c:v>13.565000000000001</c:v>
                </c:pt>
                <c:pt idx="3616">
                  <c:v>13.515000000000001</c:v>
                </c:pt>
                <c:pt idx="3617">
                  <c:v>13.425000000000001</c:v>
                </c:pt>
                <c:pt idx="3618">
                  <c:v>13.305000000000001</c:v>
                </c:pt>
                <c:pt idx="3619">
                  <c:v>13.155000000000001</c:v>
                </c:pt>
                <c:pt idx="3620">
                  <c:v>13.085000000000001</c:v>
                </c:pt>
                <c:pt idx="3621">
                  <c:v>12.955000000000002</c:v>
                </c:pt>
                <c:pt idx="3622">
                  <c:v>12.815000000000001</c:v>
                </c:pt>
                <c:pt idx="3623">
                  <c:v>12.705</c:v>
                </c:pt>
                <c:pt idx="3624">
                  <c:v>12.685</c:v>
                </c:pt>
                <c:pt idx="3625">
                  <c:v>12.685</c:v>
                </c:pt>
                <c:pt idx="3626">
                  <c:v>12.685</c:v>
                </c:pt>
                <c:pt idx="3627">
                  <c:v>12.855000000000002</c:v>
                </c:pt>
                <c:pt idx="3628">
                  <c:v>12.775</c:v>
                </c:pt>
                <c:pt idx="3629">
                  <c:v>12.455000000000002</c:v>
                </c:pt>
                <c:pt idx="3630">
                  <c:v>12.145</c:v>
                </c:pt>
                <c:pt idx="3631">
                  <c:v>12.015000000000001</c:v>
                </c:pt>
                <c:pt idx="3632">
                  <c:v>12.035</c:v>
                </c:pt>
                <c:pt idx="3633">
                  <c:v>12.085000000000001</c:v>
                </c:pt>
                <c:pt idx="3634">
                  <c:v>12.085000000000001</c:v>
                </c:pt>
                <c:pt idx="3635">
                  <c:v>11.985000000000001</c:v>
                </c:pt>
                <c:pt idx="3636">
                  <c:v>11.885000000000002</c:v>
                </c:pt>
                <c:pt idx="3637">
                  <c:v>11.755000000000001</c:v>
                </c:pt>
                <c:pt idx="3638">
                  <c:v>11.645</c:v>
                </c:pt>
                <c:pt idx="3639">
                  <c:v>11.555000000000001</c:v>
                </c:pt>
                <c:pt idx="3640">
                  <c:v>11.485000000000001</c:v>
                </c:pt>
                <c:pt idx="3641">
                  <c:v>11.445</c:v>
                </c:pt>
                <c:pt idx="3642">
                  <c:v>11.395000000000001</c:v>
                </c:pt>
                <c:pt idx="3643">
                  <c:v>11.385000000000002</c:v>
                </c:pt>
                <c:pt idx="3644">
                  <c:v>11.445</c:v>
                </c:pt>
                <c:pt idx="3645">
                  <c:v>11.455000000000002</c:v>
                </c:pt>
                <c:pt idx="3646">
                  <c:v>11.415000000000001</c:v>
                </c:pt>
                <c:pt idx="3647">
                  <c:v>11.385000000000002</c:v>
                </c:pt>
                <c:pt idx="3648">
                  <c:v>11.365000000000002</c:v>
                </c:pt>
                <c:pt idx="3649">
                  <c:v>11.395000000000001</c:v>
                </c:pt>
                <c:pt idx="3650">
                  <c:v>11.435</c:v>
                </c:pt>
                <c:pt idx="3651">
                  <c:v>11.475000000000001</c:v>
                </c:pt>
                <c:pt idx="3652">
                  <c:v>11.475000000000001</c:v>
                </c:pt>
                <c:pt idx="3653">
                  <c:v>11.505000000000001</c:v>
                </c:pt>
              </c:numCache>
            </c:numRef>
          </c:yVal>
          <c:smooth val="1"/>
        </c:ser>
        <c:ser>
          <c:idx val="1"/>
          <c:order val="1"/>
          <c:tx>
            <c:v>计算水位</c:v>
          </c:tx>
          <c:spPr>
            <a:ln w="19050">
              <a:solidFill>
                <a:srgbClr val="FF0000"/>
              </a:solidFill>
            </a:ln>
          </c:spPr>
          <c:marker>
            <c:symbol val="none"/>
          </c:marker>
          <c:xVal>
            <c:numRef>
              <c:f>Sheet1!$C$2:$C$3655</c:f>
              <c:numCache>
                <c:formatCode>m"月"d"日"</c:formatCode>
                <c:ptCount val="3654"/>
                <c:pt idx="0">
                  <c:v>36161</c:v>
                </c:pt>
                <c:pt idx="1">
                  <c:v>36162</c:v>
                </c:pt>
                <c:pt idx="2">
                  <c:v>36163</c:v>
                </c:pt>
                <c:pt idx="3">
                  <c:v>36164</c:v>
                </c:pt>
                <c:pt idx="4">
                  <c:v>36165</c:v>
                </c:pt>
                <c:pt idx="5">
                  <c:v>36166</c:v>
                </c:pt>
                <c:pt idx="6">
                  <c:v>36167</c:v>
                </c:pt>
                <c:pt idx="7">
                  <c:v>36168</c:v>
                </c:pt>
                <c:pt idx="8">
                  <c:v>36169</c:v>
                </c:pt>
                <c:pt idx="9">
                  <c:v>36170</c:v>
                </c:pt>
                <c:pt idx="10">
                  <c:v>36171</c:v>
                </c:pt>
                <c:pt idx="11">
                  <c:v>36172</c:v>
                </c:pt>
                <c:pt idx="12">
                  <c:v>36173</c:v>
                </c:pt>
                <c:pt idx="13">
                  <c:v>36174</c:v>
                </c:pt>
                <c:pt idx="14">
                  <c:v>36175</c:v>
                </c:pt>
                <c:pt idx="15">
                  <c:v>36176</c:v>
                </c:pt>
                <c:pt idx="16">
                  <c:v>36177</c:v>
                </c:pt>
                <c:pt idx="17">
                  <c:v>36178</c:v>
                </c:pt>
                <c:pt idx="18">
                  <c:v>36179</c:v>
                </c:pt>
                <c:pt idx="19">
                  <c:v>36180</c:v>
                </c:pt>
                <c:pt idx="20">
                  <c:v>36181</c:v>
                </c:pt>
                <c:pt idx="21">
                  <c:v>36182</c:v>
                </c:pt>
                <c:pt idx="22">
                  <c:v>36183</c:v>
                </c:pt>
                <c:pt idx="23">
                  <c:v>36184</c:v>
                </c:pt>
                <c:pt idx="24">
                  <c:v>36185</c:v>
                </c:pt>
                <c:pt idx="25">
                  <c:v>36186</c:v>
                </c:pt>
                <c:pt idx="26">
                  <c:v>36187</c:v>
                </c:pt>
                <c:pt idx="27">
                  <c:v>36188</c:v>
                </c:pt>
                <c:pt idx="28">
                  <c:v>36189</c:v>
                </c:pt>
                <c:pt idx="29">
                  <c:v>36190</c:v>
                </c:pt>
                <c:pt idx="30">
                  <c:v>36191</c:v>
                </c:pt>
                <c:pt idx="31">
                  <c:v>36192</c:v>
                </c:pt>
                <c:pt idx="32">
                  <c:v>36193</c:v>
                </c:pt>
                <c:pt idx="33">
                  <c:v>36194</c:v>
                </c:pt>
                <c:pt idx="34">
                  <c:v>36195</c:v>
                </c:pt>
                <c:pt idx="35">
                  <c:v>36196</c:v>
                </c:pt>
                <c:pt idx="36">
                  <c:v>36197</c:v>
                </c:pt>
                <c:pt idx="37">
                  <c:v>36198</c:v>
                </c:pt>
                <c:pt idx="38">
                  <c:v>36199</c:v>
                </c:pt>
                <c:pt idx="39">
                  <c:v>36200</c:v>
                </c:pt>
                <c:pt idx="40">
                  <c:v>36201</c:v>
                </c:pt>
                <c:pt idx="41">
                  <c:v>36202</c:v>
                </c:pt>
                <c:pt idx="42">
                  <c:v>36203</c:v>
                </c:pt>
                <c:pt idx="43">
                  <c:v>36204</c:v>
                </c:pt>
                <c:pt idx="44">
                  <c:v>36205</c:v>
                </c:pt>
                <c:pt idx="45">
                  <c:v>36206</c:v>
                </c:pt>
                <c:pt idx="46">
                  <c:v>36207</c:v>
                </c:pt>
                <c:pt idx="47">
                  <c:v>36208</c:v>
                </c:pt>
                <c:pt idx="48">
                  <c:v>36209</c:v>
                </c:pt>
                <c:pt idx="49">
                  <c:v>36210</c:v>
                </c:pt>
                <c:pt idx="50">
                  <c:v>36211</c:v>
                </c:pt>
                <c:pt idx="51">
                  <c:v>36212</c:v>
                </c:pt>
                <c:pt idx="52">
                  <c:v>36213</c:v>
                </c:pt>
                <c:pt idx="53">
                  <c:v>36214</c:v>
                </c:pt>
                <c:pt idx="54">
                  <c:v>36215</c:v>
                </c:pt>
                <c:pt idx="55">
                  <c:v>36216</c:v>
                </c:pt>
                <c:pt idx="56">
                  <c:v>36217</c:v>
                </c:pt>
                <c:pt idx="57">
                  <c:v>36218</c:v>
                </c:pt>
                <c:pt idx="58">
                  <c:v>36219</c:v>
                </c:pt>
                <c:pt idx="59">
                  <c:v>36220</c:v>
                </c:pt>
                <c:pt idx="60">
                  <c:v>36221</c:v>
                </c:pt>
                <c:pt idx="61">
                  <c:v>36222</c:v>
                </c:pt>
                <c:pt idx="62">
                  <c:v>36223</c:v>
                </c:pt>
                <c:pt idx="63">
                  <c:v>36224</c:v>
                </c:pt>
                <c:pt idx="64">
                  <c:v>36225</c:v>
                </c:pt>
                <c:pt idx="65">
                  <c:v>36226</c:v>
                </c:pt>
                <c:pt idx="66">
                  <c:v>36227</c:v>
                </c:pt>
                <c:pt idx="67">
                  <c:v>36228</c:v>
                </c:pt>
                <c:pt idx="68">
                  <c:v>36229</c:v>
                </c:pt>
                <c:pt idx="69">
                  <c:v>36230</c:v>
                </c:pt>
                <c:pt idx="70">
                  <c:v>36231</c:v>
                </c:pt>
                <c:pt idx="71">
                  <c:v>36232</c:v>
                </c:pt>
                <c:pt idx="72">
                  <c:v>36233</c:v>
                </c:pt>
                <c:pt idx="73">
                  <c:v>36234</c:v>
                </c:pt>
                <c:pt idx="74">
                  <c:v>36235</c:v>
                </c:pt>
                <c:pt idx="75">
                  <c:v>36236</c:v>
                </c:pt>
                <c:pt idx="76">
                  <c:v>36237</c:v>
                </c:pt>
                <c:pt idx="77">
                  <c:v>36238</c:v>
                </c:pt>
                <c:pt idx="78">
                  <c:v>36239</c:v>
                </c:pt>
                <c:pt idx="79">
                  <c:v>36240</c:v>
                </c:pt>
                <c:pt idx="80">
                  <c:v>36241</c:v>
                </c:pt>
                <c:pt idx="81">
                  <c:v>36242</c:v>
                </c:pt>
                <c:pt idx="82">
                  <c:v>36243</c:v>
                </c:pt>
                <c:pt idx="83">
                  <c:v>36244</c:v>
                </c:pt>
                <c:pt idx="84">
                  <c:v>36245</c:v>
                </c:pt>
                <c:pt idx="85">
                  <c:v>36246</c:v>
                </c:pt>
                <c:pt idx="86">
                  <c:v>36247</c:v>
                </c:pt>
                <c:pt idx="87">
                  <c:v>36248</c:v>
                </c:pt>
                <c:pt idx="88">
                  <c:v>36249</c:v>
                </c:pt>
                <c:pt idx="89">
                  <c:v>36250</c:v>
                </c:pt>
                <c:pt idx="90">
                  <c:v>36251</c:v>
                </c:pt>
                <c:pt idx="91">
                  <c:v>36252</c:v>
                </c:pt>
                <c:pt idx="92">
                  <c:v>36253</c:v>
                </c:pt>
                <c:pt idx="93">
                  <c:v>36254</c:v>
                </c:pt>
                <c:pt idx="94">
                  <c:v>36255</c:v>
                </c:pt>
                <c:pt idx="95">
                  <c:v>36256</c:v>
                </c:pt>
                <c:pt idx="96">
                  <c:v>36257</c:v>
                </c:pt>
                <c:pt idx="97">
                  <c:v>36258</c:v>
                </c:pt>
                <c:pt idx="98">
                  <c:v>36259</c:v>
                </c:pt>
                <c:pt idx="99">
                  <c:v>36260</c:v>
                </c:pt>
                <c:pt idx="100">
                  <c:v>36261</c:v>
                </c:pt>
                <c:pt idx="101">
                  <c:v>36262</c:v>
                </c:pt>
                <c:pt idx="102">
                  <c:v>36263</c:v>
                </c:pt>
                <c:pt idx="103">
                  <c:v>36264</c:v>
                </c:pt>
                <c:pt idx="104">
                  <c:v>36265</c:v>
                </c:pt>
                <c:pt idx="105">
                  <c:v>36266</c:v>
                </c:pt>
                <c:pt idx="106">
                  <c:v>36267</c:v>
                </c:pt>
                <c:pt idx="107">
                  <c:v>36268</c:v>
                </c:pt>
                <c:pt idx="108">
                  <c:v>36269</c:v>
                </c:pt>
                <c:pt idx="109">
                  <c:v>36270</c:v>
                </c:pt>
                <c:pt idx="110">
                  <c:v>36271</c:v>
                </c:pt>
                <c:pt idx="111">
                  <c:v>36272</c:v>
                </c:pt>
                <c:pt idx="112">
                  <c:v>36273</c:v>
                </c:pt>
                <c:pt idx="113">
                  <c:v>36274</c:v>
                </c:pt>
                <c:pt idx="114">
                  <c:v>36275</c:v>
                </c:pt>
                <c:pt idx="115">
                  <c:v>36276</c:v>
                </c:pt>
                <c:pt idx="116">
                  <c:v>36277</c:v>
                </c:pt>
                <c:pt idx="117">
                  <c:v>36278</c:v>
                </c:pt>
                <c:pt idx="118">
                  <c:v>36279</c:v>
                </c:pt>
                <c:pt idx="119">
                  <c:v>36280</c:v>
                </c:pt>
                <c:pt idx="120">
                  <c:v>36281</c:v>
                </c:pt>
                <c:pt idx="121">
                  <c:v>36282</c:v>
                </c:pt>
                <c:pt idx="122">
                  <c:v>36283</c:v>
                </c:pt>
                <c:pt idx="123">
                  <c:v>36284</c:v>
                </c:pt>
                <c:pt idx="124">
                  <c:v>36285</c:v>
                </c:pt>
                <c:pt idx="125">
                  <c:v>36286</c:v>
                </c:pt>
                <c:pt idx="126">
                  <c:v>36287</c:v>
                </c:pt>
                <c:pt idx="127">
                  <c:v>36288</c:v>
                </c:pt>
                <c:pt idx="128">
                  <c:v>36289</c:v>
                </c:pt>
                <c:pt idx="129">
                  <c:v>36290</c:v>
                </c:pt>
                <c:pt idx="130">
                  <c:v>36291</c:v>
                </c:pt>
                <c:pt idx="131">
                  <c:v>36292</c:v>
                </c:pt>
                <c:pt idx="132">
                  <c:v>36293</c:v>
                </c:pt>
                <c:pt idx="133">
                  <c:v>36294</c:v>
                </c:pt>
                <c:pt idx="134">
                  <c:v>36295</c:v>
                </c:pt>
                <c:pt idx="135">
                  <c:v>36296</c:v>
                </c:pt>
                <c:pt idx="136">
                  <c:v>36297</c:v>
                </c:pt>
                <c:pt idx="137">
                  <c:v>36298</c:v>
                </c:pt>
                <c:pt idx="138">
                  <c:v>36299</c:v>
                </c:pt>
                <c:pt idx="139">
                  <c:v>36300</c:v>
                </c:pt>
                <c:pt idx="140">
                  <c:v>36301</c:v>
                </c:pt>
                <c:pt idx="141">
                  <c:v>36302</c:v>
                </c:pt>
                <c:pt idx="142">
                  <c:v>36303</c:v>
                </c:pt>
                <c:pt idx="143">
                  <c:v>36304</c:v>
                </c:pt>
                <c:pt idx="144">
                  <c:v>36305</c:v>
                </c:pt>
                <c:pt idx="145">
                  <c:v>36306</c:v>
                </c:pt>
                <c:pt idx="146">
                  <c:v>36307</c:v>
                </c:pt>
                <c:pt idx="147">
                  <c:v>36308</c:v>
                </c:pt>
                <c:pt idx="148">
                  <c:v>36309</c:v>
                </c:pt>
                <c:pt idx="149">
                  <c:v>36310</c:v>
                </c:pt>
                <c:pt idx="150">
                  <c:v>36311</c:v>
                </c:pt>
                <c:pt idx="151">
                  <c:v>36312</c:v>
                </c:pt>
                <c:pt idx="152">
                  <c:v>36313</c:v>
                </c:pt>
                <c:pt idx="153">
                  <c:v>36314</c:v>
                </c:pt>
                <c:pt idx="154">
                  <c:v>36315</c:v>
                </c:pt>
                <c:pt idx="155">
                  <c:v>36316</c:v>
                </c:pt>
                <c:pt idx="156">
                  <c:v>36317</c:v>
                </c:pt>
                <c:pt idx="157">
                  <c:v>36318</c:v>
                </c:pt>
                <c:pt idx="158">
                  <c:v>36319</c:v>
                </c:pt>
                <c:pt idx="159">
                  <c:v>36320</c:v>
                </c:pt>
                <c:pt idx="160">
                  <c:v>36321</c:v>
                </c:pt>
                <c:pt idx="161">
                  <c:v>36322</c:v>
                </c:pt>
                <c:pt idx="162">
                  <c:v>36323</c:v>
                </c:pt>
                <c:pt idx="163">
                  <c:v>36324</c:v>
                </c:pt>
                <c:pt idx="164">
                  <c:v>36325</c:v>
                </c:pt>
                <c:pt idx="165">
                  <c:v>36326</c:v>
                </c:pt>
                <c:pt idx="166">
                  <c:v>36327</c:v>
                </c:pt>
                <c:pt idx="167">
                  <c:v>36328</c:v>
                </c:pt>
                <c:pt idx="168">
                  <c:v>36329</c:v>
                </c:pt>
                <c:pt idx="169">
                  <c:v>36330</c:v>
                </c:pt>
                <c:pt idx="170">
                  <c:v>36331</c:v>
                </c:pt>
                <c:pt idx="171">
                  <c:v>36332</c:v>
                </c:pt>
                <c:pt idx="172">
                  <c:v>36333</c:v>
                </c:pt>
                <c:pt idx="173">
                  <c:v>36334</c:v>
                </c:pt>
                <c:pt idx="174">
                  <c:v>36335</c:v>
                </c:pt>
                <c:pt idx="175">
                  <c:v>36336</c:v>
                </c:pt>
                <c:pt idx="176">
                  <c:v>36337</c:v>
                </c:pt>
                <c:pt idx="177">
                  <c:v>36338</c:v>
                </c:pt>
                <c:pt idx="178">
                  <c:v>36339</c:v>
                </c:pt>
                <c:pt idx="179">
                  <c:v>36340</c:v>
                </c:pt>
                <c:pt idx="180">
                  <c:v>36341</c:v>
                </c:pt>
                <c:pt idx="181">
                  <c:v>36342</c:v>
                </c:pt>
                <c:pt idx="182">
                  <c:v>36343</c:v>
                </c:pt>
                <c:pt idx="183">
                  <c:v>36344</c:v>
                </c:pt>
                <c:pt idx="184">
                  <c:v>36345</c:v>
                </c:pt>
                <c:pt idx="185">
                  <c:v>36346</c:v>
                </c:pt>
                <c:pt idx="186">
                  <c:v>36347</c:v>
                </c:pt>
                <c:pt idx="187">
                  <c:v>36348</c:v>
                </c:pt>
                <c:pt idx="188">
                  <c:v>36349</c:v>
                </c:pt>
                <c:pt idx="189">
                  <c:v>36350</c:v>
                </c:pt>
                <c:pt idx="190">
                  <c:v>36351</c:v>
                </c:pt>
                <c:pt idx="191">
                  <c:v>36352</c:v>
                </c:pt>
                <c:pt idx="192">
                  <c:v>36353</c:v>
                </c:pt>
                <c:pt idx="193">
                  <c:v>36354</c:v>
                </c:pt>
                <c:pt idx="194">
                  <c:v>36355</c:v>
                </c:pt>
                <c:pt idx="195">
                  <c:v>36356</c:v>
                </c:pt>
                <c:pt idx="196">
                  <c:v>36357</c:v>
                </c:pt>
                <c:pt idx="197">
                  <c:v>36358</c:v>
                </c:pt>
                <c:pt idx="198">
                  <c:v>36359</c:v>
                </c:pt>
                <c:pt idx="199">
                  <c:v>36360</c:v>
                </c:pt>
                <c:pt idx="200">
                  <c:v>36361</c:v>
                </c:pt>
                <c:pt idx="201">
                  <c:v>36362</c:v>
                </c:pt>
                <c:pt idx="202">
                  <c:v>36363</c:v>
                </c:pt>
                <c:pt idx="203">
                  <c:v>36364</c:v>
                </c:pt>
                <c:pt idx="204">
                  <c:v>36365</c:v>
                </c:pt>
                <c:pt idx="205">
                  <c:v>36366</c:v>
                </c:pt>
                <c:pt idx="206">
                  <c:v>36367</c:v>
                </c:pt>
                <c:pt idx="207">
                  <c:v>36368</c:v>
                </c:pt>
                <c:pt idx="208">
                  <c:v>36369</c:v>
                </c:pt>
                <c:pt idx="209">
                  <c:v>36370</c:v>
                </c:pt>
                <c:pt idx="210">
                  <c:v>36371</c:v>
                </c:pt>
                <c:pt idx="211">
                  <c:v>36372</c:v>
                </c:pt>
                <c:pt idx="212">
                  <c:v>36373</c:v>
                </c:pt>
                <c:pt idx="213">
                  <c:v>36374</c:v>
                </c:pt>
                <c:pt idx="214">
                  <c:v>36375</c:v>
                </c:pt>
                <c:pt idx="215">
                  <c:v>36376</c:v>
                </c:pt>
                <c:pt idx="216">
                  <c:v>36377</c:v>
                </c:pt>
                <c:pt idx="217">
                  <c:v>36378</c:v>
                </c:pt>
                <c:pt idx="218">
                  <c:v>36379</c:v>
                </c:pt>
                <c:pt idx="219">
                  <c:v>36380</c:v>
                </c:pt>
                <c:pt idx="220">
                  <c:v>36381</c:v>
                </c:pt>
                <c:pt idx="221">
                  <c:v>36382</c:v>
                </c:pt>
                <c:pt idx="222">
                  <c:v>36383</c:v>
                </c:pt>
                <c:pt idx="223">
                  <c:v>36384</c:v>
                </c:pt>
                <c:pt idx="224">
                  <c:v>36385</c:v>
                </c:pt>
                <c:pt idx="225">
                  <c:v>36386</c:v>
                </c:pt>
                <c:pt idx="226">
                  <c:v>36387</c:v>
                </c:pt>
                <c:pt idx="227">
                  <c:v>36388</c:v>
                </c:pt>
                <c:pt idx="228">
                  <c:v>36389</c:v>
                </c:pt>
                <c:pt idx="229">
                  <c:v>36390</c:v>
                </c:pt>
                <c:pt idx="230">
                  <c:v>36391</c:v>
                </c:pt>
                <c:pt idx="231">
                  <c:v>36392</c:v>
                </c:pt>
                <c:pt idx="232">
                  <c:v>36393</c:v>
                </c:pt>
                <c:pt idx="233">
                  <c:v>36394</c:v>
                </c:pt>
                <c:pt idx="234">
                  <c:v>36395</c:v>
                </c:pt>
                <c:pt idx="235">
                  <c:v>36396</c:v>
                </c:pt>
                <c:pt idx="236">
                  <c:v>36397</c:v>
                </c:pt>
                <c:pt idx="237">
                  <c:v>36398</c:v>
                </c:pt>
                <c:pt idx="238">
                  <c:v>36399</c:v>
                </c:pt>
                <c:pt idx="239">
                  <c:v>36400</c:v>
                </c:pt>
                <c:pt idx="240">
                  <c:v>36401</c:v>
                </c:pt>
                <c:pt idx="241">
                  <c:v>36402</c:v>
                </c:pt>
                <c:pt idx="242">
                  <c:v>36403</c:v>
                </c:pt>
                <c:pt idx="243">
                  <c:v>36404</c:v>
                </c:pt>
                <c:pt idx="244">
                  <c:v>36405</c:v>
                </c:pt>
                <c:pt idx="245">
                  <c:v>36406</c:v>
                </c:pt>
                <c:pt idx="246">
                  <c:v>36407</c:v>
                </c:pt>
                <c:pt idx="247">
                  <c:v>36408</c:v>
                </c:pt>
                <c:pt idx="248">
                  <c:v>36409</c:v>
                </c:pt>
                <c:pt idx="249">
                  <c:v>36410</c:v>
                </c:pt>
                <c:pt idx="250">
                  <c:v>36411</c:v>
                </c:pt>
                <c:pt idx="251">
                  <c:v>36412</c:v>
                </c:pt>
                <c:pt idx="252">
                  <c:v>36413</c:v>
                </c:pt>
                <c:pt idx="253">
                  <c:v>36414</c:v>
                </c:pt>
                <c:pt idx="254">
                  <c:v>36415</c:v>
                </c:pt>
                <c:pt idx="255">
                  <c:v>36416</c:v>
                </c:pt>
                <c:pt idx="256">
                  <c:v>36417</c:v>
                </c:pt>
                <c:pt idx="257">
                  <c:v>36418</c:v>
                </c:pt>
                <c:pt idx="258">
                  <c:v>36419</c:v>
                </c:pt>
                <c:pt idx="259">
                  <c:v>36420</c:v>
                </c:pt>
                <c:pt idx="260">
                  <c:v>36421</c:v>
                </c:pt>
                <c:pt idx="261">
                  <c:v>36422</c:v>
                </c:pt>
                <c:pt idx="262">
                  <c:v>36423</c:v>
                </c:pt>
                <c:pt idx="263">
                  <c:v>36424</c:v>
                </c:pt>
                <c:pt idx="264">
                  <c:v>36425</c:v>
                </c:pt>
                <c:pt idx="265">
                  <c:v>36426</c:v>
                </c:pt>
                <c:pt idx="266">
                  <c:v>36427</c:v>
                </c:pt>
                <c:pt idx="267">
                  <c:v>36428</c:v>
                </c:pt>
                <c:pt idx="268">
                  <c:v>36429</c:v>
                </c:pt>
                <c:pt idx="269">
                  <c:v>36430</c:v>
                </c:pt>
                <c:pt idx="270">
                  <c:v>36431</c:v>
                </c:pt>
                <c:pt idx="271">
                  <c:v>36432</c:v>
                </c:pt>
                <c:pt idx="272">
                  <c:v>36433</c:v>
                </c:pt>
                <c:pt idx="273">
                  <c:v>36434</c:v>
                </c:pt>
                <c:pt idx="274">
                  <c:v>36435</c:v>
                </c:pt>
                <c:pt idx="275">
                  <c:v>36436</c:v>
                </c:pt>
                <c:pt idx="276">
                  <c:v>36437</c:v>
                </c:pt>
                <c:pt idx="277">
                  <c:v>36438</c:v>
                </c:pt>
                <c:pt idx="278">
                  <c:v>36439</c:v>
                </c:pt>
                <c:pt idx="279">
                  <c:v>36440</c:v>
                </c:pt>
                <c:pt idx="280">
                  <c:v>36441</c:v>
                </c:pt>
                <c:pt idx="281">
                  <c:v>36442</c:v>
                </c:pt>
                <c:pt idx="282">
                  <c:v>36443</c:v>
                </c:pt>
                <c:pt idx="283">
                  <c:v>36444</c:v>
                </c:pt>
                <c:pt idx="284">
                  <c:v>36445</c:v>
                </c:pt>
                <c:pt idx="285">
                  <c:v>36446</c:v>
                </c:pt>
                <c:pt idx="286">
                  <c:v>36447</c:v>
                </c:pt>
                <c:pt idx="287">
                  <c:v>36448</c:v>
                </c:pt>
                <c:pt idx="288">
                  <c:v>36449</c:v>
                </c:pt>
                <c:pt idx="289">
                  <c:v>36450</c:v>
                </c:pt>
                <c:pt idx="290">
                  <c:v>36451</c:v>
                </c:pt>
                <c:pt idx="291">
                  <c:v>36452</c:v>
                </c:pt>
                <c:pt idx="292">
                  <c:v>36453</c:v>
                </c:pt>
                <c:pt idx="293">
                  <c:v>36454</c:v>
                </c:pt>
                <c:pt idx="294">
                  <c:v>36455</c:v>
                </c:pt>
                <c:pt idx="295">
                  <c:v>36456</c:v>
                </c:pt>
                <c:pt idx="296">
                  <c:v>36457</c:v>
                </c:pt>
                <c:pt idx="297">
                  <c:v>36458</c:v>
                </c:pt>
                <c:pt idx="298">
                  <c:v>36459</c:v>
                </c:pt>
                <c:pt idx="299">
                  <c:v>36460</c:v>
                </c:pt>
                <c:pt idx="300">
                  <c:v>36461</c:v>
                </c:pt>
                <c:pt idx="301">
                  <c:v>36462</c:v>
                </c:pt>
                <c:pt idx="302">
                  <c:v>36463</c:v>
                </c:pt>
                <c:pt idx="303">
                  <c:v>36464</c:v>
                </c:pt>
                <c:pt idx="304">
                  <c:v>36465</c:v>
                </c:pt>
                <c:pt idx="305">
                  <c:v>36466</c:v>
                </c:pt>
                <c:pt idx="306">
                  <c:v>36467</c:v>
                </c:pt>
                <c:pt idx="307">
                  <c:v>36468</c:v>
                </c:pt>
                <c:pt idx="308">
                  <c:v>36469</c:v>
                </c:pt>
                <c:pt idx="309">
                  <c:v>36470</c:v>
                </c:pt>
                <c:pt idx="310">
                  <c:v>36471</c:v>
                </c:pt>
                <c:pt idx="311">
                  <c:v>36472</c:v>
                </c:pt>
                <c:pt idx="312">
                  <c:v>36473</c:v>
                </c:pt>
                <c:pt idx="313">
                  <c:v>36474</c:v>
                </c:pt>
                <c:pt idx="314">
                  <c:v>36475</c:v>
                </c:pt>
                <c:pt idx="315">
                  <c:v>36476</c:v>
                </c:pt>
                <c:pt idx="316">
                  <c:v>36477</c:v>
                </c:pt>
                <c:pt idx="317">
                  <c:v>36478</c:v>
                </c:pt>
                <c:pt idx="318">
                  <c:v>36479</c:v>
                </c:pt>
                <c:pt idx="319">
                  <c:v>36480</c:v>
                </c:pt>
                <c:pt idx="320">
                  <c:v>36481</c:v>
                </c:pt>
                <c:pt idx="321">
                  <c:v>36482</c:v>
                </c:pt>
                <c:pt idx="322">
                  <c:v>36483</c:v>
                </c:pt>
                <c:pt idx="323">
                  <c:v>36484</c:v>
                </c:pt>
                <c:pt idx="324">
                  <c:v>36485</c:v>
                </c:pt>
                <c:pt idx="325">
                  <c:v>36486</c:v>
                </c:pt>
                <c:pt idx="326">
                  <c:v>36487</c:v>
                </c:pt>
                <c:pt idx="327">
                  <c:v>36488</c:v>
                </c:pt>
                <c:pt idx="328">
                  <c:v>36489</c:v>
                </c:pt>
                <c:pt idx="329">
                  <c:v>36490</c:v>
                </c:pt>
                <c:pt idx="330">
                  <c:v>36491</c:v>
                </c:pt>
                <c:pt idx="331">
                  <c:v>36492</c:v>
                </c:pt>
                <c:pt idx="332">
                  <c:v>36493</c:v>
                </c:pt>
                <c:pt idx="333">
                  <c:v>36494</c:v>
                </c:pt>
                <c:pt idx="334">
                  <c:v>36495</c:v>
                </c:pt>
                <c:pt idx="335">
                  <c:v>36496</c:v>
                </c:pt>
                <c:pt idx="336">
                  <c:v>36497</c:v>
                </c:pt>
                <c:pt idx="337">
                  <c:v>36498</c:v>
                </c:pt>
                <c:pt idx="338">
                  <c:v>36499</c:v>
                </c:pt>
                <c:pt idx="339">
                  <c:v>36500</c:v>
                </c:pt>
                <c:pt idx="340">
                  <c:v>36501</c:v>
                </c:pt>
                <c:pt idx="341">
                  <c:v>36502</c:v>
                </c:pt>
                <c:pt idx="342">
                  <c:v>36503</c:v>
                </c:pt>
                <c:pt idx="343">
                  <c:v>36504</c:v>
                </c:pt>
                <c:pt idx="344">
                  <c:v>36505</c:v>
                </c:pt>
                <c:pt idx="345">
                  <c:v>36506</c:v>
                </c:pt>
                <c:pt idx="346">
                  <c:v>36507</c:v>
                </c:pt>
                <c:pt idx="347">
                  <c:v>36508</c:v>
                </c:pt>
                <c:pt idx="348">
                  <c:v>36509</c:v>
                </c:pt>
                <c:pt idx="349">
                  <c:v>36510</c:v>
                </c:pt>
                <c:pt idx="350">
                  <c:v>36511</c:v>
                </c:pt>
                <c:pt idx="351">
                  <c:v>36512</c:v>
                </c:pt>
                <c:pt idx="352">
                  <c:v>36513</c:v>
                </c:pt>
                <c:pt idx="353">
                  <c:v>36514</c:v>
                </c:pt>
                <c:pt idx="354">
                  <c:v>36515</c:v>
                </c:pt>
                <c:pt idx="355">
                  <c:v>36516</c:v>
                </c:pt>
                <c:pt idx="356">
                  <c:v>36517</c:v>
                </c:pt>
                <c:pt idx="357">
                  <c:v>36518</c:v>
                </c:pt>
                <c:pt idx="358">
                  <c:v>36519</c:v>
                </c:pt>
                <c:pt idx="359">
                  <c:v>36520</c:v>
                </c:pt>
                <c:pt idx="360">
                  <c:v>36521</c:v>
                </c:pt>
                <c:pt idx="361">
                  <c:v>36522</c:v>
                </c:pt>
                <c:pt idx="362">
                  <c:v>36523</c:v>
                </c:pt>
                <c:pt idx="363">
                  <c:v>36524</c:v>
                </c:pt>
                <c:pt idx="364">
                  <c:v>36525</c:v>
                </c:pt>
                <c:pt idx="365">
                  <c:v>36526</c:v>
                </c:pt>
                <c:pt idx="366">
                  <c:v>36527</c:v>
                </c:pt>
                <c:pt idx="367">
                  <c:v>36528</c:v>
                </c:pt>
                <c:pt idx="368">
                  <c:v>36529</c:v>
                </c:pt>
                <c:pt idx="369">
                  <c:v>36530</c:v>
                </c:pt>
                <c:pt idx="370">
                  <c:v>36531</c:v>
                </c:pt>
                <c:pt idx="371">
                  <c:v>36532</c:v>
                </c:pt>
                <c:pt idx="372">
                  <c:v>36533</c:v>
                </c:pt>
                <c:pt idx="373">
                  <c:v>36534</c:v>
                </c:pt>
                <c:pt idx="374">
                  <c:v>36535</c:v>
                </c:pt>
                <c:pt idx="375">
                  <c:v>36536</c:v>
                </c:pt>
                <c:pt idx="376">
                  <c:v>36537</c:v>
                </c:pt>
                <c:pt idx="377">
                  <c:v>36538</c:v>
                </c:pt>
                <c:pt idx="378">
                  <c:v>36539</c:v>
                </c:pt>
                <c:pt idx="379">
                  <c:v>36540</c:v>
                </c:pt>
                <c:pt idx="380">
                  <c:v>36541</c:v>
                </c:pt>
                <c:pt idx="381">
                  <c:v>36542</c:v>
                </c:pt>
                <c:pt idx="382">
                  <c:v>36543</c:v>
                </c:pt>
                <c:pt idx="383">
                  <c:v>36544</c:v>
                </c:pt>
                <c:pt idx="384">
                  <c:v>36545</c:v>
                </c:pt>
                <c:pt idx="385">
                  <c:v>36546</c:v>
                </c:pt>
                <c:pt idx="386">
                  <c:v>36547</c:v>
                </c:pt>
                <c:pt idx="387">
                  <c:v>36548</c:v>
                </c:pt>
                <c:pt idx="388">
                  <c:v>36549</c:v>
                </c:pt>
                <c:pt idx="389">
                  <c:v>36550</c:v>
                </c:pt>
                <c:pt idx="390">
                  <c:v>36551</c:v>
                </c:pt>
                <c:pt idx="391">
                  <c:v>36552</c:v>
                </c:pt>
                <c:pt idx="392">
                  <c:v>36553</c:v>
                </c:pt>
                <c:pt idx="393">
                  <c:v>36554</c:v>
                </c:pt>
                <c:pt idx="394">
                  <c:v>36555</c:v>
                </c:pt>
                <c:pt idx="395">
                  <c:v>36556</c:v>
                </c:pt>
                <c:pt idx="396">
                  <c:v>36557</c:v>
                </c:pt>
                <c:pt idx="397">
                  <c:v>36558</c:v>
                </c:pt>
                <c:pt idx="398">
                  <c:v>36559</c:v>
                </c:pt>
                <c:pt idx="399">
                  <c:v>36560</c:v>
                </c:pt>
                <c:pt idx="400">
                  <c:v>36561</c:v>
                </c:pt>
                <c:pt idx="401">
                  <c:v>36562</c:v>
                </c:pt>
                <c:pt idx="402">
                  <c:v>36563</c:v>
                </c:pt>
                <c:pt idx="403">
                  <c:v>36564</c:v>
                </c:pt>
                <c:pt idx="404">
                  <c:v>36565</c:v>
                </c:pt>
                <c:pt idx="405">
                  <c:v>36566</c:v>
                </c:pt>
                <c:pt idx="406">
                  <c:v>36567</c:v>
                </c:pt>
                <c:pt idx="407">
                  <c:v>36568</c:v>
                </c:pt>
                <c:pt idx="408">
                  <c:v>36569</c:v>
                </c:pt>
                <c:pt idx="409">
                  <c:v>36570</c:v>
                </c:pt>
                <c:pt idx="410">
                  <c:v>36571</c:v>
                </c:pt>
                <c:pt idx="411">
                  <c:v>36572</c:v>
                </c:pt>
                <c:pt idx="412">
                  <c:v>36573</c:v>
                </c:pt>
                <c:pt idx="413">
                  <c:v>36574</c:v>
                </c:pt>
                <c:pt idx="414">
                  <c:v>36575</c:v>
                </c:pt>
                <c:pt idx="415">
                  <c:v>36576</c:v>
                </c:pt>
                <c:pt idx="416">
                  <c:v>36577</c:v>
                </c:pt>
                <c:pt idx="417">
                  <c:v>36578</c:v>
                </c:pt>
                <c:pt idx="418">
                  <c:v>36579</c:v>
                </c:pt>
                <c:pt idx="419">
                  <c:v>36580</c:v>
                </c:pt>
                <c:pt idx="420">
                  <c:v>36581</c:v>
                </c:pt>
                <c:pt idx="421">
                  <c:v>36582</c:v>
                </c:pt>
                <c:pt idx="422">
                  <c:v>36583</c:v>
                </c:pt>
                <c:pt idx="423">
                  <c:v>36584</c:v>
                </c:pt>
                <c:pt idx="424">
                  <c:v>36585</c:v>
                </c:pt>
                <c:pt idx="425">
                  <c:v>36586</c:v>
                </c:pt>
                <c:pt idx="426">
                  <c:v>36587</c:v>
                </c:pt>
                <c:pt idx="427">
                  <c:v>36588</c:v>
                </c:pt>
                <c:pt idx="428">
                  <c:v>36589</c:v>
                </c:pt>
                <c:pt idx="429">
                  <c:v>36590</c:v>
                </c:pt>
                <c:pt idx="430">
                  <c:v>36591</c:v>
                </c:pt>
                <c:pt idx="431">
                  <c:v>36592</c:v>
                </c:pt>
                <c:pt idx="432">
                  <c:v>36593</c:v>
                </c:pt>
                <c:pt idx="433">
                  <c:v>36594</c:v>
                </c:pt>
                <c:pt idx="434">
                  <c:v>36595</c:v>
                </c:pt>
                <c:pt idx="435">
                  <c:v>36596</c:v>
                </c:pt>
                <c:pt idx="436">
                  <c:v>36597</c:v>
                </c:pt>
                <c:pt idx="437">
                  <c:v>36598</c:v>
                </c:pt>
                <c:pt idx="438">
                  <c:v>36599</c:v>
                </c:pt>
                <c:pt idx="439">
                  <c:v>36600</c:v>
                </c:pt>
                <c:pt idx="440">
                  <c:v>36601</c:v>
                </c:pt>
                <c:pt idx="441">
                  <c:v>36602</c:v>
                </c:pt>
                <c:pt idx="442">
                  <c:v>36603</c:v>
                </c:pt>
                <c:pt idx="443">
                  <c:v>36604</c:v>
                </c:pt>
                <c:pt idx="444">
                  <c:v>36605</c:v>
                </c:pt>
                <c:pt idx="445">
                  <c:v>36606</c:v>
                </c:pt>
                <c:pt idx="446">
                  <c:v>36607</c:v>
                </c:pt>
                <c:pt idx="447">
                  <c:v>36608</c:v>
                </c:pt>
                <c:pt idx="448">
                  <c:v>36609</c:v>
                </c:pt>
                <c:pt idx="449">
                  <c:v>36610</c:v>
                </c:pt>
                <c:pt idx="450">
                  <c:v>36611</c:v>
                </c:pt>
                <c:pt idx="451">
                  <c:v>36612</c:v>
                </c:pt>
                <c:pt idx="452">
                  <c:v>36613</c:v>
                </c:pt>
                <c:pt idx="453">
                  <c:v>36614</c:v>
                </c:pt>
                <c:pt idx="454">
                  <c:v>36615</c:v>
                </c:pt>
                <c:pt idx="455">
                  <c:v>36616</c:v>
                </c:pt>
                <c:pt idx="456">
                  <c:v>36617</c:v>
                </c:pt>
                <c:pt idx="457">
                  <c:v>36618</c:v>
                </c:pt>
                <c:pt idx="458">
                  <c:v>36619</c:v>
                </c:pt>
                <c:pt idx="459">
                  <c:v>36620</c:v>
                </c:pt>
                <c:pt idx="460">
                  <c:v>36621</c:v>
                </c:pt>
                <c:pt idx="461">
                  <c:v>36622</c:v>
                </c:pt>
                <c:pt idx="462">
                  <c:v>36623</c:v>
                </c:pt>
                <c:pt idx="463">
                  <c:v>36624</c:v>
                </c:pt>
                <c:pt idx="464">
                  <c:v>36625</c:v>
                </c:pt>
                <c:pt idx="465">
                  <c:v>36626</c:v>
                </c:pt>
                <c:pt idx="466">
                  <c:v>36627</c:v>
                </c:pt>
                <c:pt idx="467">
                  <c:v>36628</c:v>
                </c:pt>
                <c:pt idx="468">
                  <c:v>36629</c:v>
                </c:pt>
                <c:pt idx="469">
                  <c:v>36630</c:v>
                </c:pt>
                <c:pt idx="470">
                  <c:v>36631</c:v>
                </c:pt>
                <c:pt idx="471">
                  <c:v>36632</c:v>
                </c:pt>
                <c:pt idx="472">
                  <c:v>36633</c:v>
                </c:pt>
                <c:pt idx="473">
                  <c:v>36634</c:v>
                </c:pt>
                <c:pt idx="474">
                  <c:v>36635</c:v>
                </c:pt>
                <c:pt idx="475">
                  <c:v>36636</c:v>
                </c:pt>
                <c:pt idx="476">
                  <c:v>36637</c:v>
                </c:pt>
                <c:pt idx="477">
                  <c:v>36638</c:v>
                </c:pt>
                <c:pt idx="478">
                  <c:v>36639</c:v>
                </c:pt>
                <c:pt idx="479">
                  <c:v>36640</c:v>
                </c:pt>
                <c:pt idx="480">
                  <c:v>36641</c:v>
                </c:pt>
                <c:pt idx="481">
                  <c:v>36642</c:v>
                </c:pt>
                <c:pt idx="482">
                  <c:v>36643</c:v>
                </c:pt>
                <c:pt idx="483">
                  <c:v>36644</c:v>
                </c:pt>
                <c:pt idx="484">
                  <c:v>36645</c:v>
                </c:pt>
                <c:pt idx="485">
                  <c:v>36646</c:v>
                </c:pt>
                <c:pt idx="486">
                  <c:v>36647</c:v>
                </c:pt>
                <c:pt idx="487">
                  <c:v>36648</c:v>
                </c:pt>
                <c:pt idx="488">
                  <c:v>36649</c:v>
                </c:pt>
                <c:pt idx="489">
                  <c:v>36650</c:v>
                </c:pt>
                <c:pt idx="490">
                  <c:v>36651</c:v>
                </c:pt>
                <c:pt idx="491">
                  <c:v>36652</c:v>
                </c:pt>
                <c:pt idx="492">
                  <c:v>36653</c:v>
                </c:pt>
                <c:pt idx="493">
                  <c:v>36654</c:v>
                </c:pt>
                <c:pt idx="494">
                  <c:v>36655</c:v>
                </c:pt>
                <c:pt idx="495">
                  <c:v>36656</c:v>
                </c:pt>
                <c:pt idx="496">
                  <c:v>36657</c:v>
                </c:pt>
                <c:pt idx="497">
                  <c:v>36658</c:v>
                </c:pt>
                <c:pt idx="498">
                  <c:v>36659</c:v>
                </c:pt>
                <c:pt idx="499">
                  <c:v>36660</c:v>
                </c:pt>
                <c:pt idx="500">
                  <c:v>36661</c:v>
                </c:pt>
                <c:pt idx="501">
                  <c:v>36662</c:v>
                </c:pt>
                <c:pt idx="502">
                  <c:v>36663</c:v>
                </c:pt>
                <c:pt idx="503">
                  <c:v>36664</c:v>
                </c:pt>
                <c:pt idx="504">
                  <c:v>36665</c:v>
                </c:pt>
                <c:pt idx="505">
                  <c:v>36666</c:v>
                </c:pt>
                <c:pt idx="506">
                  <c:v>36667</c:v>
                </c:pt>
                <c:pt idx="507">
                  <c:v>36668</c:v>
                </c:pt>
                <c:pt idx="508">
                  <c:v>36669</c:v>
                </c:pt>
                <c:pt idx="509">
                  <c:v>36670</c:v>
                </c:pt>
                <c:pt idx="510">
                  <c:v>36671</c:v>
                </c:pt>
                <c:pt idx="511">
                  <c:v>36672</c:v>
                </c:pt>
                <c:pt idx="512">
                  <c:v>36673</c:v>
                </c:pt>
                <c:pt idx="513">
                  <c:v>36674</c:v>
                </c:pt>
                <c:pt idx="514">
                  <c:v>36675</c:v>
                </c:pt>
                <c:pt idx="515">
                  <c:v>36676</c:v>
                </c:pt>
                <c:pt idx="516">
                  <c:v>36677</c:v>
                </c:pt>
                <c:pt idx="517">
                  <c:v>36678</c:v>
                </c:pt>
                <c:pt idx="518">
                  <c:v>36679</c:v>
                </c:pt>
                <c:pt idx="519">
                  <c:v>36680</c:v>
                </c:pt>
                <c:pt idx="520">
                  <c:v>36681</c:v>
                </c:pt>
                <c:pt idx="521">
                  <c:v>36682</c:v>
                </c:pt>
                <c:pt idx="522">
                  <c:v>36683</c:v>
                </c:pt>
                <c:pt idx="523">
                  <c:v>36684</c:v>
                </c:pt>
                <c:pt idx="524">
                  <c:v>36685</c:v>
                </c:pt>
                <c:pt idx="525">
                  <c:v>36686</c:v>
                </c:pt>
                <c:pt idx="526">
                  <c:v>36687</c:v>
                </c:pt>
                <c:pt idx="527">
                  <c:v>36688</c:v>
                </c:pt>
                <c:pt idx="528">
                  <c:v>36689</c:v>
                </c:pt>
                <c:pt idx="529">
                  <c:v>36690</c:v>
                </c:pt>
                <c:pt idx="530">
                  <c:v>36691</c:v>
                </c:pt>
                <c:pt idx="531">
                  <c:v>36692</c:v>
                </c:pt>
                <c:pt idx="532">
                  <c:v>36693</c:v>
                </c:pt>
                <c:pt idx="533">
                  <c:v>36694</c:v>
                </c:pt>
                <c:pt idx="534">
                  <c:v>36695</c:v>
                </c:pt>
                <c:pt idx="535">
                  <c:v>36696</c:v>
                </c:pt>
                <c:pt idx="536">
                  <c:v>36697</c:v>
                </c:pt>
                <c:pt idx="537">
                  <c:v>36698</c:v>
                </c:pt>
                <c:pt idx="538">
                  <c:v>36699</c:v>
                </c:pt>
                <c:pt idx="539">
                  <c:v>36700</c:v>
                </c:pt>
                <c:pt idx="540">
                  <c:v>36701</c:v>
                </c:pt>
                <c:pt idx="541">
                  <c:v>36702</c:v>
                </c:pt>
                <c:pt idx="542">
                  <c:v>36703</c:v>
                </c:pt>
                <c:pt idx="543">
                  <c:v>36704</c:v>
                </c:pt>
                <c:pt idx="544">
                  <c:v>36705</c:v>
                </c:pt>
                <c:pt idx="545">
                  <c:v>36706</c:v>
                </c:pt>
                <c:pt idx="546">
                  <c:v>36707</c:v>
                </c:pt>
                <c:pt idx="547">
                  <c:v>36708</c:v>
                </c:pt>
                <c:pt idx="548">
                  <c:v>36709</c:v>
                </c:pt>
                <c:pt idx="549">
                  <c:v>36710</c:v>
                </c:pt>
                <c:pt idx="550">
                  <c:v>36711</c:v>
                </c:pt>
                <c:pt idx="551">
                  <c:v>36712</c:v>
                </c:pt>
                <c:pt idx="552">
                  <c:v>36713</c:v>
                </c:pt>
                <c:pt idx="553">
                  <c:v>36714</c:v>
                </c:pt>
                <c:pt idx="554">
                  <c:v>36715</c:v>
                </c:pt>
                <c:pt idx="555">
                  <c:v>36716</c:v>
                </c:pt>
                <c:pt idx="556">
                  <c:v>36717</c:v>
                </c:pt>
                <c:pt idx="557">
                  <c:v>36718</c:v>
                </c:pt>
                <c:pt idx="558">
                  <c:v>36719</c:v>
                </c:pt>
                <c:pt idx="559">
                  <c:v>36720</c:v>
                </c:pt>
                <c:pt idx="560">
                  <c:v>36721</c:v>
                </c:pt>
                <c:pt idx="561">
                  <c:v>36722</c:v>
                </c:pt>
                <c:pt idx="562">
                  <c:v>36723</c:v>
                </c:pt>
                <c:pt idx="563">
                  <c:v>36724</c:v>
                </c:pt>
                <c:pt idx="564">
                  <c:v>36725</c:v>
                </c:pt>
                <c:pt idx="565">
                  <c:v>36726</c:v>
                </c:pt>
                <c:pt idx="566">
                  <c:v>36727</c:v>
                </c:pt>
                <c:pt idx="567">
                  <c:v>36728</c:v>
                </c:pt>
                <c:pt idx="568">
                  <c:v>36729</c:v>
                </c:pt>
                <c:pt idx="569">
                  <c:v>36730</c:v>
                </c:pt>
                <c:pt idx="570">
                  <c:v>36731</c:v>
                </c:pt>
                <c:pt idx="571">
                  <c:v>36732</c:v>
                </c:pt>
                <c:pt idx="572">
                  <c:v>36733</c:v>
                </c:pt>
                <c:pt idx="573">
                  <c:v>36734</c:v>
                </c:pt>
                <c:pt idx="574">
                  <c:v>36735</c:v>
                </c:pt>
                <c:pt idx="575">
                  <c:v>36736</c:v>
                </c:pt>
                <c:pt idx="576">
                  <c:v>36737</c:v>
                </c:pt>
                <c:pt idx="577">
                  <c:v>36738</c:v>
                </c:pt>
                <c:pt idx="578">
                  <c:v>36739</c:v>
                </c:pt>
                <c:pt idx="579">
                  <c:v>36740</c:v>
                </c:pt>
                <c:pt idx="580">
                  <c:v>36741</c:v>
                </c:pt>
                <c:pt idx="581">
                  <c:v>36742</c:v>
                </c:pt>
                <c:pt idx="582">
                  <c:v>36743</c:v>
                </c:pt>
                <c:pt idx="583">
                  <c:v>36744</c:v>
                </c:pt>
                <c:pt idx="584">
                  <c:v>36745</c:v>
                </c:pt>
                <c:pt idx="585">
                  <c:v>36746</c:v>
                </c:pt>
                <c:pt idx="586">
                  <c:v>36747</c:v>
                </c:pt>
                <c:pt idx="587">
                  <c:v>36748</c:v>
                </c:pt>
                <c:pt idx="588">
                  <c:v>36749</c:v>
                </c:pt>
                <c:pt idx="589">
                  <c:v>36750</c:v>
                </c:pt>
                <c:pt idx="590">
                  <c:v>36751</c:v>
                </c:pt>
                <c:pt idx="591">
                  <c:v>36752</c:v>
                </c:pt>
                <c:pt idx="592">
                  <c:v>36753</c:v>
                </c:pt>
                <c:pt idx="593">
                  <c:v>36754</c:v>
                </c:pt>
                <c:pt idx="594">
                  <c:v>36755</c:v>
                </c:pt>
                <c:pt idx="595">
                  <c:v>36756</c:v>
                </c:pt>
                <c:pt idx="596">
                  <c:v>36757</c:v>
                </c:pt>
                <c:pt idx="597">
                  <c:v>36758</c:v>
                </c:pt>
                <c:pt idx="598">
                  <c:v>36759</c:v>
                </c:pt>
                <c:pt idx="599">
                  <c:v>36760</c:v>
                </c:pt>
                <c:pt idx="600">
                  <c:v>36761</c:v>
                </c:pt>
                <c:pt idx="601">
                  <c:v>36762</c:v>
                </c:pt>
                <c:pt idx="602">
                  <c:v>36763</c:v>
                </c:pt>
                <c:pt idx="603">
                  <c:v>36764</c:v>
                </c:pt>
                <c:pt idx="604">
                  <c:v>36765</c:v>
                </c:pt>
                <c:pt idx="605">
                  <c:v>36766</c:v>
                </c:pt>
                <c:pt idx="606">
                  <c:v>36767</c:v>
                </c:pt>
                <c:pt idx="607">
                  <c:v>36768</c:v>
                </c:pt>
                <c:pt idx="608">
                  <c:v>36769</c:v>
                </c:pt>
                <c:pt idx="609">
                  <c:v>36770</c:v>
                </c:pt>
                <c:pt idx="610">
                  <c:v>36771</c:v>
                </c:pt>
                <c:pt idx="611">
                  <c:v>36772</c:v>
                </c:pt>
                <c:pt idx="612">
                  <c:v>36773</c:v>
                </c:pt>
                <c:pt idx="613">
                  <c:v>36774</c:v>
                </c:pt>
                <c:pt idx="614">
                  <c:v>36775</c:v>
                </c:pt>
                <c:pt idx="615">
                  <c:v>36776</c:v>
                </c:pt>
                <c:pt idx="616">
                  <c:v>36777</c:v>
                </c:pt>
                <c:pt idx="617">
                  <c:v>36778</c:v>
                </c:pt>
                <c:pt idx="618">
                  <c:v>36779</c:v>
                </c:pt>
                <c:pt idx="619">
                  <c:v>36780</c:v>
                </c:pt>
                <c:pt idx="620">
                  <c:v>36781</c:v>
                </c:pt>
                <c:pt idx="621">
                  <c:v>36782</c:v>
                </c:pt>
                <c:pt idx="622">
                  <c:v>36783</c:v>
                </c:pt>
                <c:pt idx="623">
                  <c:v>36784</c:v>
                </c:pt>
                <c:pt idx="624">
                  <c:v>36785</c:v>
                </c:pt>
                <c:pt idx="625">
                  <c:v>36786</c:v>
                </c:pt>
                <c:pt idx="626">
                  <c:v>36787</c:v>
                </c:pt>
                <c:pt idx="627">
                  <c:v>36788</c:v>
                </c:pt>
                <c:pt idx="628">
                  <c:v>36789</c:v>
                </c:pt>
                <c:pt idx="629">
                  <c:v>36790</c:v>
                </c:pt>
                <c:pt idx="630">
                  <c:v>36791</c:v>
                </c:pt>
                <c:pt idx="631">
                  <c:v>36792</c:v>
                </c:pt>
                <c:pt idx="632">
                  <c:v>36793</c:v>
                </c:pt>
                <c:pt idx="633">
                  <c:v>36794</c:v>
                </c:pt>
                <c:pt idx="634">
                  <c:v>36795</c:v>
                </c:pt>
                <c:pt idx="635">
                  <c:v>36796</c:v>
                </c:pt>
                <c:pt idx="636">
                  <c:v>36797</c:v>
                </c:pt>
                <c:pt idx="637">
                  <c:v>36798</c:v>
                </c:pt>
                <c:pt idx="638">
                  <c:v>36799</c:v>
                </c:pt>
                <c:pt idx="639">
                  <c:v>36800</c:v>
                </c:pt>
                <c:pt idx="640">
                  <c:v>36801</c:v>
                </c:pt>
                <c:pt idx="641">
                  <c:v>36802</c:v>
                </c:pt>
                <c:pt idx="642">
                  <c:v>36803</c:v>
                </c:pt>
                <c:pt idx="643">
                  <c:v>36804</c:v>
                </c:pt>
                <c:pt idx="644">
                  <c:v>36805</c:v>
                </c:pt>
                <c:pt idx="645">
                  <c:v>36806</c:v>
                </c:pt>
                <c:pt idx="646">
                  <c:v>36807</c:v>
                </c:pt>
                <c:pt idx="647">
                  <c:v>36808</c:v>
                </c:pt>
                <c:pt idx="648">
                  <c:v>36809</c:v>
                </c:pt>
                <c:pt idx="649">
                  <c:v>36810</c:v>
                </c:pt>
                <c:pt idx="650">
                  <c:v>36811</c:v>
                </c:pt>
                <c:pt idx="651">
                  <c:v>36812</c:v>
                </c:pt>
                <c:pt idx="652">
                  <c:v>36813</c:v>
                </c:pt>
                <c:pt idx="653">
                  <c:v>36814</c:v>
                </c:pt>
                <c:pt idx="654">
                  <c:v>36815</c:v>
                </c:pt>
                <c:pt idx="655">
                  <c:v>36816</c:v>
                </c:pt>
                <c:pt idx="656">
                  <c:v>36817</c:v>
                </c:pt>
                <c:pt idx="657">
                  <c:v>36818</c:v>
                </c:pt>
                <c:pt idx="658">
                  <c:v>36819</c:v>
                </c:pt>
                <c:pt idx="659">
                  <c:v>36820</c:v>
                </c:pt>
                <c:pt idx="660">
                  <c:v>36821</c:v>
                </c:pt>
                <c:pt idx="661">
                  <c:v>36822</c:v>
                </c:pt>
                <c:pt idx="662">
                  <c:v>36823</c:v>
                </c:pt>
                <c:pt idx="663">
                  <c:v>36824</c:v>
                </c:pt>
                <c:pt idx="664">
                  <c:v>36825</c:v>
                </c:pt>
                <c:pt idx="665">
                  <c:v>36826</c:v>
                </c:pt>
                <c:pt idx="666">
                  <c:v>36827</c:v>
                </c:pt>
                <c:pt idx="667">
                  <c:v>36828</c:v>
                </c:pt>
                <c:pt idx="668">
                  <c:v>36829</c:v>
                </c:pt>
                <c:pt idx="669">
                  <c:v>36830</c:v>
                </c:pt>
                <c:pt idx="670">
                  <c:v>36831</c:v>
                </c:pt>
                <c:pt idx="671">
                  <c:v>36832</c:v>
                </c:pt>
                <c:pt idx="672">
                  <c:v>36833</c:v>
                </c:pt>
                <c:pt idx="673">
                  <c:v>36834</c:v>
                </c:pt>
                <c:pt idx="674">
                  <c:v>36835</c:v>
                </c:pt>
                <c:pt idx="675">
                  <c:v>36836</c:v>
                </c:pt>
                <c:pt idx="676">
                  <c:v>36837</c:v>
                </c:pt>
                <c:pt idx="677">
                  <c:v>36838</c:v>
                </c:pt>
                <c:pt idx="678">
                  <c:v>36839</c:v>
                </c:pt>
                <c:pt idx="679">
                  <c:v>36840</c:v>
                </c:pt>
                <c:pt idx="680">
                  <c:v>36841</c:v>
                </c:pt>
                <c:pt idx="681">
                  <c:v>36842</c:v>
                </c:pt>
                <c:pt idx="682">
                  <c:v>36843</c:v>
                </c:pt>
                <c:pt idx="683">
                  <c:v>36844</c:v>
                </c:pt>
                <c:pt idx="684">
                  <c:v>36845</c:v>
                </c:pt>
                <c:pt idx="685">
                  <c:v>36846</c:v>
                </c:pt>
                <c:pt idx="686">
                  <c:v>36847</c:v>
                </c:pt>
                <c:pt idx="687">
                  <c:v>36848</c:v>
                </c:pt>
                <c:pt idx="688">
                  <c:v>36849</c:v>
                </c:pt>
                <c:pt idx="689">
                  <c:v>36850</c:v>
                </c:pt>
                <c:pt idx="690">
                  <c:v>36851</c:v>
                </c:pt>
                <c:pt idx="691">
                  <c:v>36852</c:v>
                </c:pt>
                <c:pt idx="692">
                  <c:v>36853</c:v>
                </c:pt>
                <c:pt idx="693">
                  <c:v>36854</c:v>
                </c:pt>
                <c:pt idx="694">
                  <c:v>36855</c:v>
                </c:pt>
                <c:pt idx="695">
                  <c:v>36856</c:v>
                </c:pt>
                <c:pt idx="696">
                  <c:v>36857</c:v>
                </c:pt>
                <c:pt idx="697">
                  <c:v>36858</c:v>
                </c:pt>
                <c:pt idx="698">
                  <c:v>36859</c:v>
                </c:pt>
                <c:pt idx="699">
                  <c:v>36860</c:v>
                </c:pt>
                <c:pt idx="700">
                  <c:v>36861</c:v>
                </c:pt>
                <c:pt idx="701">
                  <c:v>36862</c:v>
                </c:pt>
                <c:pt idx="702">
                  <c:v>36863</c:v>
                </c:pt>
                <c:pt idx="703">
                  <c:v>36864</c:v>
                </c:pt>
                <c:pt idx="704">
                  <c:v>36865</c:v>
                </c:pt>
                <c:pt idx="705">
                  <c:v>36866</c:v>
                </c:pt>
                <c:pt idx="706">
                  <c:v>36867</c:v>
                </c:pt>
                <c:pt idx="707">
                  <c:v>36868</c:v>
                </c:pt>
                <c:pt idx="708">
                  <c:v>36869</c:v>
                </c:pt>
                <c:pt idx="709">
                  <c:v>36870</c:v>
                </c:pt>
                <c:pt idx="710">
                  <c:v>36871</c:v>
                </c:pt>
                <c:pt idx="711">
                  <c:v>36872</c:v>
                </c:pt>
                <c:pt idx="712">
                  <c:v>36873</c:v>
                </c:pt>
                <c:pt idx="713">
                  <c:v>36874</c:v>
                </c:pt>
                <c:pt idx="714">
                  <c:v>36875</c:v>
                </c:pt>
                <c:pt idx="715">
                  <c:v>36876</c:v>
                </c:pt>
                <c:pt idx="716">
                  <c:v>36877</c:v>
                </c:pt>
                <c:pt idx="717">
                  <c:v>36878</c:v>
                </c:pt>
                <c:pt idx="718">
                  <c:v>36879</c:v>
                </c:pt>
                <c:pt idx="719">
                  <c:v>36880</c:v>
                </c:pt>
                <c:pt idx="720">
                  <c:v>36881</c:v>
                </c:pt>
                <c:pt idx="721">
                  <c:v>36882</c:v>
                </c:pt>
                <c:pt idx="722">
                  <c:v>36883</c:v>
                </c:pt>
                <c:pt idx="723">
                  <c:v>36884</c:v>
                </c:pt>
                <c:pt idx="724">
                  <c:v>36885</c:v>
                </c:pt>
                <c:pt idx="725">
                  <c:v>36886</c:v>
                </c:pt>
                <c:pt idx="726">
                  <c:v>36887</c:v>
                </c:pt>
                <c:pt idx="727">
                  <c:v>36888</c:v>
                </c:pt>
                <c:pt idx="728">
                  <c:v>36889</c:v>
                </c:pt>
                <c:pt idx="729">
                  <c:v>36890</c:v>
                </c:pt>
                <c:pt idx="730">
                  <c:v>36891</c:v>
                </c:pt>
                <c:pt idx="731">
                  <c:v>36892</c:v>
                </c:pt>
                <c:pt idx="732">
                  <c:v>36893</c:v>
                </c:pt>
                <c:pt idx="733">
                  <c:v>36894</c:v>
                </c:pt>
                <c:pt idx="734">
                  <c:v>36895</c:v>
                </c:pt>
                <c:pt idx="735">
                  <c:v>36896</c:v>
                </c:pt>
                <c:pt idx="736">
                  <c:v>36897</c:v>
                </c:pt>
                <c:pt idx="737">
                  <c:v>36898</c:v>
                </c:pt>
                <c:pt idx="738">
                  <c:v>36899</c:v>
                </c:pt>
                <c:pt idx="739">
                  <c:v>36900</c:v>
                </c:pt>
                <c:pt idx="740">
                  <c:v>36901</c:v>
                </c:pt>
                <c:pt idx="741">
                  <c:v>36902</c:v>
                </c:pt>
                <c:pt idx="742">
                  <c:v>36903</c:v>
                </c:pt>
                <c:pt idx="743">
                  <c:v>36904</c:v>
                </c:pt>
                <c:pt idx="744">
                  <c:v>36905</c:v>
                </c:pt>
                <c:pt idx="745">
                  <c:v>36906</c:v>
                </c:pt>
                <c:pt idx="746">
                  <c:v>36907</c:v>
                </c:pt>
                <c:pt idx="747">
                  <c:v>36908</c:v>
                </c:pt>
                <c:pt idx="748">
                  <c:v>36909</c:v>
                </c:pt>
                <c:pt idx="749">
                  <c:v>36910</c:v>
                </c:pt>
                <c:pt idx="750">
                  <c:v>36911</c:v>
                </c:pt>
                <c:pt idx="751">
                  <c:v>36912</c:v>
                </c:pt>
                <c:pt idx="752">
                  <c:v>36913</c:v>
                </c:pt>
                <c:pt idx="753">
                  <c:v>36914</c:v>
                </c:pt>
                <c:pt idx="754">
                  <c:v>36915</c:v>
                </c:pt>
                <c:pt idx="755">
                  <c:v>36916</c:v>
                </c:pt>
                <c:pt idx="756">
                  <c:v>36917</c:v>
                </c:pt>
                <c:pt idx="757">
                  <c:v>36918</c:v>
                </c:pt>
                <c:pt idx="758">
                  <c:v>36919</c:v>
                </c:pt>
                <c:pt idx="759">
                  <c:v>36920</c:v>
                </c:pt>
                <c:pt idx="760">
                  <c:v>36921</c:v>
                </c:pt>
                <c:pt idx="761">
                  <c:v>36922</c:v>
                </c:pt>
                <c:pt idx="762">
                  <c:v>36923</c:v>
                </c:pt>
                <c:pt idx="763">
                  <c:v>36924</c:v>
                </c:pt>
                <c:pt idx="764">
                  <c:v>36925</c:v>
                </c:pt>
                <c:pt idx="765">
                  <c:v>36926</c:v>
                </c:pt>
                <c:pt idx="766">
                  <c:v>36927</c:v>
                </c:pt>
                <c:pt idx="767">
                  <c:v>36928</c:v>
                </c:pt>
                <c:pt idx="768">
                  <c:v>36929</c:v>
                </c:pt>
                <c:pt idx="769">
                  <c:v>36930</c:v>
                </c:pt>
                <c:pt idx="770">
                  <c:v>36931</c:v>
                </c:pt>
                <c:pt idx="771">
                  <c:v>36932</c:v>
                </c:pt>
                <c:pt idx="772">
                  <c:v>36933</c:v>
                </c:pt>
                <c:pt idx="773">
                  <c:v>36934</c:v>
                </c:pt>
                <c:pt idx="774">
                  <c:v>36935</c:v>
                </c:pt>
                <c:pt idx="775">
                  <c:v>36936</c:v>
                </c:pt>
                <c:pt idx="776">
                  <c:v>36937</c:v>
                </c:pt>
                <c:pt idx="777">
                  <c:v>36938</c:v>
                </c:pt>
                <c:pt idx="778">
                  <c:v>36939</c:v>
                </c:pt>
                <c:pt idx="779">
                  <c:v>36940</c:v>
                </c:pt>
                <c:pt idx="780">
                  <c:v>36941</c:v>
                </c:pt>
                <c:pt idx="781">
                  <c:v>36942</c:v>
                </c:pt>
                <c:pt idx="782">
                  <c:v>36943</c:v>
                </c:pt>
                <c:pt idx="783">
                  <c:v>36944</c:v>
                </c:pt>
                <c:pt idx="784">
                  <c:v>36945</c:v>
                </c:pt>
                <c:pt idx="785">
                  <c:v>36946</c:v>
                </c:pt>
                <c:pt idx="786">
                  <c:v>36947</c:v>
                </c:pt>
                <c:pt idx="787">
                  <c:v>36948</c:v>
                </c:pt>
                <c:pt idx="788">
                  <c:v>36949</c:v>
                </c:pt>
                <c:pt idx="789">
                  <c:v>36950</c:v>
                </c:pt>
                <c:pt idx="790">
                  <c:v>36951</c:v>
                </c:pt>
                <c:pt idx="791">
                  <c:v>36952</c:v>
                </c:pt>
                <c:pt idx="792">
                  <c:v>36953</c:v>
                </c:pt>
                <c:pt idx="793">
                  <c:v>36954</c:v>
                </c:pt>
                <c:pt idx="794">
                  <c:v>36955</c:v>
                </c:pt>
                <c:pt idx="795">
                  <c:v>36956</c:v>
                </c:pt>
                <c:pt idx="796">
                  <c:v>36957</c:v>
                </c:pt>
                <c:pt idx="797">
                  <c:v>36958</c:v>
                </c:pt>
                <c:pt idx="798">
                  <c:v>36959</c:v>
                </c:pt>
                <c:pt idx="799">
                  <c:v>36960</c:v>
                </c:pt>
                <c:pt idx="800">
                  <c:v>36961</c:v>
                </c:pt>
                <c:pt idx="801">
                  <c:v>36962</c:v>
                </c:pt>
                <c:pt idx="802">
                  <c:v>36963</c:v>
                </c:pt>
                <c:pt idx="803">
                  <c:v>36964</c:v>
                </c:pt>
                <c:pt idx="804">
                  <c:v>36965</c:v>
                </c:pt>
                <c:pt idx="805">
                  <c:v>36966</c:v>
                </c:pt>
                <c:pt idx="806">
                  <c:v>36967</c:v>
                </c:pt>
                <c:pt idx="807">
                  <c:v>36968</c:v>
                </c:pt>
                <c:pt idx="808">
                  <c:v>36969</c:v>
                </c:pt>
                <c:pt idx="809">
                  <c:v>36970</c:v>
                </c:pt>
                <c:pt idx="810">
                  <c:v>36971</c:v>
                </c:pt>
                <c:pt idx="811">
                  <c:v>36972</c:v>
                </c:pt>
                <c:pt idx="812">
                  <c:v>36973</c:v>
                </c:pt>
                <c:pt idx="813">
                  <c:v>36974</c:v>
                </c:pt>
                <c:pt idx="814">
                  <c:v>36975</c:v>
                </c:pt>
                <c:pt idx="815">
                  <c:v>36976</c:v>
                </c:pt>
                <c:pt idx="816">
                  <c:v>36977</c:v>
                </c:pt>
                <c:pt idx="817">
                  <c:v>36978</c:v>
                </c:pt>
                <c:pt idx="818">
                  <c:v>36979</c:v>
                </c:pt>
                <c:pt idx="819">
                  <c:v>36980</c:v>
                </c:pt>
                <c:pt idx="820">
                  <c:v>36981</c:v>
                </c:pt>
                <c:pt idx="821">
                  <c:v>36982</c:v>
                </c:pt>
                <c:pt idx="822">
                  <c:v>36983</c:v>
                </c:pt>
                <c:pt idx="823">
                  <c:v>36984</c:v>
                </c:pt>
                <c:pt idx="824">
                  <c:v>36985</c:v>
                </c:pt>
                <c:pt idx="825">
                  <c:v>36986</c:v>
                </c:pt>
                <c:pt idx="826">
                  <c:v>36987</c:v>
                </c:pt>
                <c:pt idx="827">
                  <c:v>36988</c:v>
                </c:pt>
                <c:pt idx="828">
                  <c:v>36989</c:v>
                </c:pt>
                <c:pt idx="829">
                  <c:v>36990</c:v>
                </c:pt>
                <c:pt idx="830">
                  <c:v>36991</c:v>
                </c:pt>
                <c:pt idx="831">
                  <c:v>36992</c:v>
                </c:pt>
                <c:pt idx="832">
                  <c:v>36993</c:v>
                </c:pt>
                <c:pt idx="833">
                  <c:v>36994</c:v>
                </c:pt>
                <c:pt idx="834">
                  <c:v>36995</c:v>
                </c:pt>
                <c:pt idx="835">
                  <c:v>36996</c:v>
                </c:pt>
                <c:pt idx="836">
                  <c:v>36997</c:v>
                </c:pt>
                <c:pt idx="837">
                  <c:v>36998</c:v>
                </c:pt>
                <c:pt idx="838">
                  <c:v>36999</c:v>
                </c:pt>
                <c:pt idx="839">
                  <c:v>37000</c:v>
                </c:pt>
                <c:pt idx="840">
                  <c:v>37001</c:v>
                </c:pt>
                <c:pt idx="841">
                  <c:v>37002</c:v>
                </c:pt>
                <c:pt idx="842">
                  <c:v>37003</c:v>
                </c:pt>
                <c:pt idx="843">
                  <c:v>37004</c:v>
                </c:pt>
                <c:pt idx="844">
                  <c:v>37005</c:v>
                </c:pt>
                <c:pt idx="845">
                  <c:v>37006</c:v>
                </c:pt>
                <c:pt idx="846">
                  <c:v>37007</c:v>
                </c:pt>
                <c:pt idx="847">
                  <c:v>37008</c:v>
                </c:pt>
                <c:pt idx="848">
                  <c:v>37009</c:v>
                </c:pt>
                <c:pt idx="849">
                  <c:v>37010</c:v>
                </c:pt>
                <c:pt idx="850">
                  <c:v>37011</c:v>
                </c:pt>
                <c:pt idx="851">
                  <c:v>37012</c:v>
                </c:pt>
                <c:pt idx="852">
                  <c:v>37013</c:v>
                </c:pt>
                <c:pt idx="853">
                  <c:v>37014</c:v>
                </c:pt>
                <c:pt idx="854">
                  <c:v>37015</c:v>
                </c:pt>
                <c:pt idx="855">
                  <c:v>37016</c:v>
                </c:pt>
                <c:pt idx="856">
                  <c:v>37017</c:v>
                </c:pt>
                <c:pt idx="857">
                  <c:v>37018</c:v>
                </c:pt>
                <c:pt idx="858">
                  <c:v>37019</c:v>
                </c:pt>
                <c:pt idx="859">
                  <c:v>37020</c:v>
                </c:pt>
                <c:pt idx="860">
                  <c:v>37021</c:v>
                </c:pt>
                <c:pt idx="861">
                  <c:v>37022</c:v>
                </c:pt>
                <c:pt idx="862">
                  <c:v>37023</c:v>
                </c:pt>
                <c:pt idx="863">
                  <c:v>37024</c:v>
                </c:pt>
                <c:pt idx="864">
                  <c:v>37025</c:v>
                </c:pt>
                <c:pt idx="865">
                  <c:v>37026</c:v>
                </c:pt>
                <c:pt idx="866">
                  <c:v>37027</c:v>
                </c:pt>
                <c:pt idx="867">
                  <c:v>37028</c:v>
                </c:pt>
                <c:pt idx="868">
                  <c:v>37029</c:v>
                </c:pt>
                <c:pt idx="869">
                  <c:v>37030</c:v>
                </c:pt>
                <c:pt idx="870">
                  <c:v>37031</c:v>
                </c:pt>
                <c:pt idx="871">
                  <c:v>37032</c:v>
                </c:pt>
                <c:pt idx="872">
                  <c:v>37033</c:v>
                </c:pt>
                <c:pt idx="873">
                  <c:v>37034</c:v>
                </c:pt>
                <c:pt idx="874">
                  <c:v>37035</c:v>
                </c:pt>
                <c:pt idx="875">
                  <c:v>37036</c:v>
                </c:pt>
                <c:pt idx="876">
                  <c:v>37037</c:v>
                </c:pt>
                <c:pt idx="877">
                  <c:v>37038</c:v>
                </c:pt>
                <c:pt idx="878">
                  <c:v>37039</c:v>
                </c:pt>
                <c:pt idx="879">
                  <c:v>37040</c:v>
                </c:pt>
                <c:pt idx="880">
                  <c:v>37041</c:v>
                </c:pt>
                <c:pt idx="881">
                  <c:v>37042</c:v>
                </c:pt>
                <c:pt idx="882">
                  <c:v>37043</c:v>
                </c:pt>
                <c:pt idx="883">
                  <c:v>37044</c:v>
                </c:pt>
                <c:pt idx="884">
                  <c:v>37045</c:v>
                </c:pt>
                <c:pt idx="885">
                  <c:v>37046</c:v>
                </c:pt>
                <c:pt idx="886">
                  <c:v>37047</c:v>
                </c:pt>
                <c:pt idx="887">
                  <c:v>37048</c:v>
                </c:pt>
                <c:pt idx="888">
                  <c:v>37049</c:v>
                </c:pt>
                <c:pt idx="889">
                  <c:v>37050</c:v>
                </c:pt>
                <c:pt idx="890">
                  <c:v>37051</c:v>
                </c:pt>
                <c:pt idx="891">
                  <c:v>37052</c:v>
                </c:pt>
                <c:pt idx="892">
                  <c:v>37053</c:v>
                </c:pt>
                <c:pt idx="893">
                  <c:v>37054</c:v>
                </c:pt>
                <c:pt idx="894">
                  <c:v>37055</c:v>
                </c:pt>
                <c:pt idx="895">
                  <c:v>37056</c:v>
                </c:pt>
                <c:pt idx="896">
                  <c:v>37057</c:v>
                </c:pt>
                <c:pt idx="897">
                  <c:v>37058</c:v>
                </c:pt>
                <c:pt idx="898">
                  <c:v>37059</c:v>
                </c:pt>
                <c:pt idx="899">
                  <c:v>37060</c:v>
                </c:pt>
                <c:pt idx="900">
                  <c:v>37061</c:v>
                </c:pt>
                <c:pt idx="901">
                  <c:v>37062</c:v>
                </c:pt>
                <c:pt idx="902">
                  <c:v>37063</c:v>
                </c:pt>
                <c:pt idx="903">
                  <c:v>37064</c:v>
                </c:pt>
                <c:pt idx="904">
                  <c:v>37065</c:v>
                </c:pt>
                <c:pt idx="905">
                  <c:v>37066</c:v>
                </c:pt>
                <c:pt idx="906">
                  <c:v>37067</c:v>
                </c:pt>
                <c:pt idx="907">
                  <c:v>37068</c:v>
                </c:pt>
                <c:pt idx="908">
                  <c:v>37069</c:v>
                </c:pt>
                <c:pt idx="909">
                  <c:v>37070</c:v>
                </c:pt>
                <c:pt idx="910">
                  <c:v>37071</c:v>
                </c:pt>
                <c:pt idx="911">
                  <c:v>37072</c:v>
                </c:pt>
                <c:pt idx="912">
                  <c:v>37073</c:v>
                </c:pt>
                <c:pt idx="913">
                  <c:v>37074</c:v>
                </c:pt>
                <c:pt idx="914">
                  <c:v>37075</c:v>
                </c:pt>
                <c:pt idx="915">
                  <c:v>37076</c:v>
                </c:pt>
                <c:pt idx="916">
                  <c:v>37077</c:v>
                </c:pt>
                <c:pt idx="917">
                  <c:v>37078</c:v>
                </c:pt>
                <c:pt idx="918">
                  <c:v>37079</c:v>
                </c:pt>
                <c:pt idx="919">
                  <c:v>37080</c:v>
                </c:pt>
                <c:pt idx="920">
                  <c:v>37081</c:v>
                </c:pt>
                <c:pt idx="921">
                  <c:v>37082</c:v>
                </c:pt>
                <c:pt idx="922">
                  <c:v>37083</c:v>
                </c:pt>
                <c:pt idx="923">
                  <c:v>37084</c:v>
                </c:pt>
                <c:pt idx="924">
                  <c:v>37085</c:v>
                </c:pt>
                <c:pt idx="925">
                  <c:v>37086</c:v>
                </c:pt>
                <c:pt idx="926">
                  <c:v>37087</c:v>
                </c:pt>
                <c:pt idx="927">
                  <c:v>37088</c:v>
                </c:pt>
                <c:pt idx="928">
                  <c:v>37089</c:v>
                </c:pt>
                <c:pt idx="929">
                  <c:v>37090</c:v>
                </c:pt>
                <c:pt idx="930">
                  <c:v>37091</c:v>
                </c:pt>
                <c:pt idx="931">
                  <c:v>37092</c:v>
                </c:pt>
                <c:pt idx="932">
                  <c:v>37093</c:v>
                </c:pt>
                <c:pt idx="933">
                  <c:v>37094</c:v>
                </c:pt>
                <c:pt idx="934">
                  <c:v>37095</c:v>
                </c:pt>
                <c:pt idx="935">
                  <c:v>37096</c:v>
                </c:pt>
                <c:pt idx="936">
                  <c:v>37097</c:v>
                </c:pt>
                <c:pt idx="937">
                  <c:v>37098</c:v>
                </c:pt>
                <c:pt idx="938">
                  <c:v>37099</c:v>
                </c:pt>
                <c:pt idx="939">
                  <c:v>37100</c:v>
                </c:pt>
                <c:pt idx="940">
                  <c:v>37101</c:v>
                </c:pt>
                <c:pt idx="941">
                  <c:v>37102</c:v>
                </c:pt>
                <c:pt idx="942">
                  <c:v>37103</c:v>
                </c:pt>
                <c:pt idx="943">
                  <c:v>37104</c:v>
                </c:pt>
                <c:pt idx="944">
                  <c:v>37105</c:v>
                </c:pt>
                <c:pt idx="945">
                  <c:v>37106</c:v>
                </c:pt>
                <c:pt idx="946">
                  <c:v>37107</c:v>
                </c:pt>
                <c:pt idx="947">
                  <c:v>37108</c:v>
                </c:pt>
                <c:pt idx="948">
                  <c:v>37109</c:v>
                </c:pt>
                <c:pt idx="949">
                  <c:v>37110</c:v>
                </c:pt>
                <c:pt idx="950">
                  <c:v>37111</c:v>
                </c:pt>
                <c:pt idx="951">
                  <c:v>37112</c:v>
                </c:pt>
                <c:pt idx="952">
                  <c:v>37113</c:v>
                </c:pt>
                <c:pt idx="953">
                  <c:v>37114</c:v>
                </c:pt>
                <c:pt idx="954">
                  <c:v>37115</c:v>
                </c:pt>
                <c:pt idx="955">
                  <c:v>37116</c:v>
                </c:pt>
                <c:pt idx="956">
                  <c:v>37117</c:v>
                </c:pt>
                <c:pt idx="957">
                  <c:v>37118</c:v>
                </c:pt>
                <c:pt idx="958">
                  <c:v>37119</c:v>
                </c:pt>
                <c:pt idx="959">
                  <c:v>37120</c:v>
                </c:pt>
                <c:pt idx="960">
                  <c:v>37121</c:v>
                </c:pt>
                <c:pt idx="961">
                  <c:v>37122</c:v>
                </c:pt>
                <c:pt idx="962">
                  <c:v>37123</c:v>
                </c:pt>
                <c:pt idx="963">
                  <c:v>37124</c:v>
                </c:pt>
                <c:pt idx="964">
                  <c:v>37125</c:v>
                </c:pt>
                <c:pt idx="965">
                  <c:v>37126</c:v>
                </c:pt>
                <c:pt idx="966">
                  <c:v>37127</c:v>
                </c:pt>
                <c:pt idx="967">
                  <c:v>37128</c:v>
                </c:pt>
                <c:pt idx="968">
                  <c:v>37129</c:v>
                </c:pt>
                <c:pt idx="969">
                  <c:v>37130</c:v>
                </c:pt>
                <c:pt idx="970">
                  <c:v>37131</c:v>
                </c:pt>
                <c:pt idx="971">
                  <c:v>37132</c:v>
                </c:pt>
                <c:pt idx="972">
                  <c:v>37133</c:v>
                </c:pt>
                <c:pt idx="973">
                  <c:v>37134</c:v>
                </c:pt>
                <c:pt idx="974">
                  <c:v>37135</c:v>
                </c:pt>
                <c:pt idx="975">
                  <c:v>37136</c:v>
                </c:pt>
                <c:pt idx="976">
                  <c:v>37137</c:v>
                </c:pt>
                <c:pt idx="977">
                  <c:v>37138</c:v>
                </c:pt>
                <c:pt idx="978">
                  <c:v>37139</c:v>
                </c:pt>
                <c:pt idx="979">
                  <c:v>37140</c:v>
                </c:pt>
                <c:pt idx="980">
                  <c:v>37141</c:v>
                </c:pt>
                <c:pt idx="981">
                  <c:v>37142</c:v>
                </c:pt>
                <c:pt idx="982">
                  <c:v>37143</c:v>
                </c:pt>
                <c:pt idx="983">
                  <c:v>37144</c:v>
                </c:pt>
                <c:pt idx="984">
                  <c:v>37145</c:v>
                </c:pt>
                <c:pt idx="985">
                  <c:v>37146</c:v>
                </c:pt>
                <c:pt idx="986">
                  <c:v>37147</c:v>
                </c:pt>
                <c:pt idx="987">
                  <c:v>37148</c:v>
                </c:pt>
                <c:pt idx="988">
                  <c:v>37149</c:v>
                </c:pt>
                <c:pt idx="989">
                  <c:v>37150</c:v>
                </c:pt>
                <c:pt idx="990">
                  <c:v>37151</c:v>
                </c:pt>
                <c:pt idx="991">
                  <c:v>37152</c:v>
                </c:pt>
                <c:pt idx="992">
                  <c:v>37153</c:v>
                </c:pt>
                <c:pt idx="993">
                  <c:v>37154</c:v>
                </c:pt>
                <c:pt idx="994">
                  <c:v>37155</c:v>
                </c:pt>
                <c:pt idx="995">
                  <c:v>37156</c:v>
                </c:pt>
                <c:pt idx="996">
                  <c:v>37157</c:v>
                </c:pt>
                <c:pt idx="997">
                  <c:v>37158</c:v>
                </c:pt>
                <c:pt idx="998">
                  <c:v>37159</c:v>
                </c:pt>
                <c:pt idx="999">
                  <c:v>37160</c:v>
                </c:pt>
                <c:pt idx="1000">
                  <c:v>37161</c:v>
                </c:pt>
                <c:pt idx="1001">
                  <c:v>37162</c:v>
                </c:pt>
                <c:pt idx="1002">
                  <c:v>37163</c:v>
                </c:pt>
                <c:pt idx="1003">
                  <c:v>37164</c:v>
                </c:pt>
                <c:pt idx="1004">
                  <c:v>37165</c:v>
                </c:pt>
                <c:pt idx="1005">
                  <c:v>37166</c:v>
                </c:pt>
                <c:pt idx="1006">
                  <c:v>37167</c:v>
                </c:pt>
                <c:pt idx="1007">
                  <c:v>37168</c:v>
                </c:pt>
                <c:pt idx="1008">
                  <c:v>37169</c:v>
                </c:pt>
                <c:pt idx="1009">
                  <c:v>37170</c:v>
                </c:pt>
                <c:pt idx="1010">
                  <c:v>37171</c:v>
                </c:pt>
                <c:pt idx="1011">
                  <c:v>37172</c:v>
                </c:pt>
                <c:pt idx="1012">
                  <c:v>37173</c:v>
                </c:pt>
                <c:pt idx="1013">
                  <c:v>37174</c:v>
                </c:pt>
                <c:pt idx="1014">
                  <c:v>37175</c:v>
                </c:pt>
                <c:pt idx="1015">
                  <c:v>37176</c:v>
                </c:pt>
                <c:pt idx="1016">
                  <c:v>37177</c:v>
                </c:pt>
                <c:pt idx="1017">
                  <c:v>37178</c:v>
                </c:pt>
                <c:pt idx="1018">
                  <c:v>37179</c:v>
                </c:pt>
                <c:pt idx="1019">
                  <c:v>37180</c:v>
                </c:pt>
                <c:pt idx="1020">
                  <c:v>37181</c:v>
                </c:pt>
                <c:pt idx="1021">
                  <c:v>37182</c:v>
                </c:pt>
                <c:pt idx="1022">
                  <c:v>37183</c:v>
                </c:pt>
                <c:pt idx="1023">
                  <c:v>37184</c:v>
                </c:pt>
                <c:pt idx="1024">
                  <c:v>37185</c:v>
                </c:pt>
                <c:pt idx="1025">
                  <c:v>37186</c:v>
                </c:pt>
                <c:pt idx="1026">
                  <c:v>37187</c:v>
                </c:pt>
                <c:pt idx="1027">
                  <c:v>37188</c:v>
                </c:pt>
                <c:pt idx="1028">
                  <c:v>37189</c:v>
                </c:pt>
                <c:pt idx="1029">
                  <c:v>37190</c:v>
                </c:pt>
                <c:pt idx="1030">
                  <c:v>37191</c:v>
                </c:pt>
                <c:pt idx="1031">
                  <c:v>37192</c:v>
                </c:pt>
                <c:pt idx="1032">
                  <c:v>37193</c:v>
                </c:pt>
                <c:pt idx="1033">
                  <c:v>37194</c:v>
                </c:pt>
                <c:pt idx="1034">
                  <c:v>37195</c:v>
                </c:pt>
                <c:pt idx="1035">
                  <c:v>37196</c:v>
                </c:pt>
                <c:pt idx="1036">
                  <c:v>37197</c:v>
                </c:pt>
                <c:pt idx="1037">
                  <c:v>37198</c:v>
                </c:pt>
                <c:pt idx="1038">
                  <c:v>37199</c:v>
                </c:pt>
                <c:pt idx="1039">
                  <c:v>37200</c:v>
                </c:pt>
                <c:pt idx="1040">
                  <c:v>37201</c:v>
                </c:pt>
                <c:pt idx="1041">
                  <c:v>37202</c:v>
                </c:pt>
                <c:pt idx="1042">
                  <c:v>37203</c:v>
                </c:pt>
                <c:pt idx="1043">
                  <c:v>37204</c:v>
                </c:pt>
                <c:pt idx="1044">
                  <c:v>37205</c:v>
                </c:pt>
                <c:pt idx="1045">
                  <c:v>37206</c:v>
                </c:pt>
                <c:pt idx="1046">
                  <c:v>37207</c:v>
                </c:pt>
                <c:pt idx="1047">
                  <c:v>37208</c:v>
                </c:pt>
                <c:pt idx="1048">
                  <c:v>37209</c:v>
                </c:pt>
                <c:pt idx="1049">
                  <c:v>37210</c:v>
                </c:pt>
                <c:pt idx="1050">
                  <c:v>37211</c:v>
                </c:pt>
                <c:pt idx="1051">
                  <c:v>37212</c:v>
                </c:pt>
                <c:pt idx="1052">
                  <c:v>37213</c:v>
                </c:pt>
                <c:pt idx="1053">
                  <c:v>37214</c:v>
                </c:pt>
                <c:pt idx="1054">
                  <c:v>37215</c:v>
                </c:pt>
                <c:pt idx="1055">
                  <c:v>37216</c:v>
                </c:pt>
                <c:pt idx="1056">
                  <c:v>37217</c:v>
                </c:pt>
                <c:pt idx="1057">
                  <c:v>37218</c:v>
                </c:pt>
                <c:pt idx="1058">
                  <c:v>37219</c:v>
                </c:pt>
                <c:pt idx="1059">
                  <c:v>37220</c:v>
                </c:pt>
                <c:pt idx="1060">
                  <c:v>37221</c:v>
                </c:pt>
                <c:pt idx="1061">
                  <c:v>37222</c:v>
                </c:pt>
                <c:pt idx="1062">
                  <c:v>37223</c:v>
                </c:pt>
                <c:pt idx="1063">
                  <c:v>37224</c:v>
                </c:pt>
                <c:pt idx="1064">
                  <c:v>37225</c:v>
                </c:pt>
                <c:pt idx="1065">
                  <c:v>37226</c:v>
                </c:pt>
                <c:pt idx="1066">
                  <c:v>37227</c:v>
                </c:pt>
                <c:pt idx="1067">
                  <c:v>37228</c:v>
                </c:pt>
                <c:pt idx="1068">
                  <c:v>37229</c:v>
                </c:pt>
                <c:pt idx="1069">
                  <c:v>37230</c:v>
                </c:pt>
                <c:pt idx="1070">
                  <c:v>37231</c:v>
                </c:pt>
                <c:pt idx="1071">
                  <c:v>37232</c:v>
                </c:pt>
                <c:pt idx="1072">
                  <c:v>37233</c:v>
                </c:pt>
                <c:pt idx="1073">
                  <c:v>37234</c:v>
                </c:pt>
                <c:pt idx="1074">
                  <c:v>37235</c:v>
                </c:pt>
                <c:pt idx="1075">
                  <c:v>37236</c:v>
                </c:pt>
                <c:pt idx="1076">
                  <c:v>37237</c:v>
                </c:pt>
                <c:pt idx="1077">
                  <c:v>37238</c:v>
                </c:pt>
                <c:pt idx="1078">
                  <c:v>37239</c:v>
                </c:pt>
                <c:pt idx="1079">
                  <c:v>37240</c:v>
                </c:pt>
                <c:pt idx="1080">
                  <c:v>37241</c:v>
                </c:pt>
                <c:pt idx="1081">
                  <c:v>37242</c:v>
                </c:pt>
                <c:pt idx="1082">
                  <c:v>37243</c:v>
                </c:pt>
                <c:pt idx="1083">
                  <c:v>37244</c:v>
                </c:pt>
                <c:pt idx="1084">
                  <c:v>37245</c:v>
                </c:pt>
                <c:pt idx="1085">
                  <c:v>37246</c:v>
                </c:pt>
                <c:pt idx="1086">
                  <c:v>37247</c:v>
                </c:pt>
                <c:pt idx="1087">
                  <c:v>37248</c:v>
                </c:pt>
                <c:pt idx="1088">
                  <c:v>37249</c:v>
                </c:pt>
                <c:pt idx="1089">
                  <c:v>37250</c:v>
                </c:pt>
                <c:pt idx="1090">
                  <c:v>37251</c:v>
                </c:pt>
                <c:pt idx="1091">
                  <c:v>37252</c:v>
                </c:pt>
                <c:pt idx="1092">
                  <c:v>37253</c:v>
                </c:pt>
                <c:pt idx="1093">
                  <c:v>37254</c:v>
                </c:pt>
                <c:pt idx="1094">
                  <c:v>37255</c:v>
                </c:pt>
                <c:pt idx="1095">
                  <c:v>37256</c:v>
                </c:pt>
                <c:pt idx="1096">
                  <c:v>37257</c:v>
                </c:pt>
                <c:pt idx="1097">
                  <c:v>37258</c:v>
                </c:pt>
                <c:pt idx="1098">
                  <c:v>37259</c:v>
                </c:pt>
                <c:pt idx="1099">
                  <c:v>37260</c:v>
                </c:pt>
                <c:pt idx="1100">
                  <c:v>37261</c:v>
                </c:pt>
                <c:pt idx="1101">
                  <c:v>37262</c:v>
                </c:pt>
                <c:pt idx="1102">
                  <c:v>37263</c:v>
                </c:pt>
                <c:pt idx="1103">
                  <c:v>37264</c:v>
                </c:pt>
                <c:pt idx="1104">
                  <c:v>37265</c:v>
                </c:pt>
                <c:pt idx="1105">
                  <c:v>37266</c:v>
                </c:pt>
                <c:pt idx="1106">
                  <c:v>37267</c:v>
                </c:pt>
                <c:pt idx="1107">
                  <c:v>37268</c:v>
                </c:pt>
                <c:pt idx="1108">
                  <c:v>37269</c:v>
                </c:pt>
                <c:pt idx="1109">
                  <c:v>37270</c:v>
                </c:pt>
                <c:pt idx="1110">
                  <c:v>37271</c:v>
                </c:pt>
                <c:pt idx="1111">
                  <c:v>37272</c:v>
                </c:pt>
                <c:pt idx="1112">
                  <c:v>37273</c:v>
                </c:pt>
                <c:pt idx="1113">
                  <c:v>37274</c:v>
                </c:pt>
                <c:pt idx="1114">
                  <c:v>37275</c:v>
                </c:pt>
                <c:pt idx="1115">
                  <c:v>37276</c:v>
                </c:pt>
                <c:pt idx="1116">
                  <c:v>37277</c:v>
                </c:pt>
                <c:pt idx="1117">
                  <c:v>37278</c:v>
                </c:pt>
                <c:pt idx="1118">
                  <c:v>37279</c:v>
                </c:pt>
                <c:pt idx="1119">
                  <c:v>37280</c:v>
                </c:pt>
                <c:pt idx="1120">
                  <c:v>37281</c:v>
                </c:pt>
                <c:pt idx="1121">
                  <c:v>37282</c:v>
                </c:pt>
                <c:pt idx="1122">
                  <c:v>37283</c:v>
                </c:pt>
                <c:pt idx="1123">
                  <c:v>37284</c:v>
                </c:pt>
                <c:pt idx="1124">
                  <c:v>37285</c:v>
                </c:pt>
                <c:pt idx="1125">
                  <c:v>37286</c:v>
                </c:pt>
                <c:pt idx="1126">
                  <c:v>37287</c:v>
                </c:pt>
                <c:pt idx="1127">
                  <c:v>37288</c:v>
                </c:pt>
                <c:pt idx="1128">
                  <c:v>37289</c:v>
                </c:pt>
                <c:pt idx="1129">
                  <c:v>37290</c:v>
                </c:pt>
                <c:pt idx="1130">
                  <c:v>37291</c:v>
                </c:pt>
                <c:pt idx="1131">
                  <c:v>37292</c:v>
                </c:pt>
                <c:pt idx="1132">
                  <c:v>37293</c:v>
                </c:pt>
                <c:pt idx="1133">
                  <c:v>37294</c:v>
                </c:pt>
                <c:pt idx="1134">
                  <c:v>37295</c:v>
                </c:pt>
                <c:pt idx="1135">
                  <c:v>37296</c:v>
                </c:pt>
                <c:pt idx="1136">
                  <c:v>37297</c:v>
                </c:pt>
                <c:pt idx="1137">
                  <c:v>37298</c:v>
                </c:pt>
                <c:pt idx="1138">
                  <c:v>37299</c:v>
                </c:pt>
                <c:pt idx="1139">
                  <c:v>37300</c:v>
                </c:pt>
                <c:pt idx="1140">
                  <c:v>37301</c:v>
                </c:pt>
                <c:pt idx="1141">
                  <c:v>37302</c:v>
                </c:pt>
                <c:pt idx="1142">
                  <c:v>37303</c:v>
                </c:pt>
                <c:pt idx="1143">
                  <c:v>37304</c:v>
                </c:pt>
                <c:pt idx="1144">
                  <c:v>37305</c:v>
                </c:pt>
                <c:pt idx="1145">
                  <c:v>37306</c:v>
                </c:pt>
                <c:pt idx="1146">
                  <c:v>37307</c:v>
                </c:pt>
                <c:pt idx="1147">
                  <c:v>37308</c:v>
                </c:pt>
                <c:pt idx="1148">
                  <c:v>37309</c:v>
                </c:pt>
                <c:pt idx="1149">
                  <c:v>37310</c:v>
                </c:pt>
                <c:pt idx="1150">
                  <c:v>37311</c:v>
                </c:pt>
                <c:pt idx="1151">
                  <c:v>37312</c:v>
                </c:pt>
                <c:pt idx="1152">
                  <c:v>37313</c:v>
                </c:pt>
                <c:pt idx="1153">
                  <c:v>37314</c:v>
                </c:pt>
                <c:pt idx="1154">
                  <c:v>37315</c:v>
                </c:pt>
                <c:pt idx="1155">
                  <c:v>37316</c:v>
                </c:pt>
                <c:pt idx="1156">
                  <c:v>37317</c:v>
                </c:pt>
                <c:pt idx="1157">
                  <c:v>37318</c:v>
                </c:pt>
                <c:pt idx="1158">
                  <c:v>37319</c:v>
                </c:pt>
                <c:pt idx="1159">
                  <c:v>37320</c:v>
                </c:pt>
                <c:pt idx="1160">
                  <c:v>37321</c:v>
                </c:pt>
                <c:pt idx="1161">
                  <c:v>37322</c:v>
                </c:pt>
                <c:pt idx="1162">
                  <c:v>37323</c:v>
                </c:pt>
                <c:pt idx="1163">
                  <c:v>37324</c:v>
                </c:pt>
                <c:pt idx="1164">
                  <c:v>37325</c:v>
                </c:pt>
                <c:pt idx="1165">
                  <c:v>37326</c:v>
                </c:pt>
                <c:pt idx="1166">
                  <c:v>37327</c:v>
                </c:pt>
                <c:pt idx="1167">
                  <c:v>37328</c:v>
                </c:pt>
                <c:pt idx="1168">
                  <c:v>37329</c:v>
                </c:pt>
                <c:pt idx="1169">
                  <c:v>37330</c:v>
                </c:pt>
                <c:pt idx="1170">
                  <c:v>37331</c:v>
                </c:pt>
                <c:pt idx="1171">
                  <c:v>37332</c:v>
                </c:pt>
                <c:pt idx="1172">
                  <c:v>37333</c:v>
                </c:pt>
                <c:pt idx="1173">
                  <c:v>37334</c:v>
                </c:pt>
                <c:pt idx="1174">
                  <c:v>37335</c:v>
                </c:pt>
                <c:pt idx="1175">
                  <c:v>37336</c:v>
                </c:pt>
                <c:pt idx="1176">
                  <c:v>37337</c:v>
                </c:pt>
                <c:pt idx="1177">
                  <c:v>37338</c:v>
                </c:pt>
                <c:pt idx="1178">
                  <c:v>37339</c:v>
                </c:pt>
                <c:pt idx="1179">
                  <c:v>37340</c:v>
                </c:pt>
                <c:pt idx="1180">
                  <c:v>37341</c:v>
                </c:pt>
                <c:pt idx="1181">
                  <c:v>37342</c:v>
                </c:pt>
                <c:pt idx="1182">
                  <c:v>37343</c:v>
                </c:pt>
                <c:pt idx="1183">
                  <c:v>37344</c:v>
                </c:pt>
                <c:pt idx="1184">
                  <c:v>37345</c:v>
                </c:pt>
                <c:pt idx="1185">
                  <c:v>37346</c:v>
                </c:pt>
                <c:pt idx="1186">
                  <c:v>37347</c:v>
                </c:pt>
                <c:pt idx="1187">
                  <c:v>37348</c:v>
                </c:pt>
                <c:pt idx="1188">
                  <c:v>37349</c:v>
                </c:pt>
                <c:pt idx="1189">
                  <c:v>37350</c:v>
                </c:pt>
                <c:pt idx="1190">
                  <c:v>37351</c:v>
                </c:pt>
                <c:pt idx="1191">
                  <c:v>37352</c:v>
                </c:pt>
                <c:pt idx="1192">
                  <c:v>37353</c:v>
                </c:pt>
                <c:pt idx="1193">
                  <c:v>37354</c:v>
                </c:pt>
                <c:pt idx="1194">
                  <c:v>37355</c:v>
                </c:pt>
                <c:pt idx="1195">
                  <c:v>37356</c:v>
                </c:pt>
                <c:pt idx="1196">
                  <c:v>37357</c:v>
                </c:pt>
                <c:pt idx="1197">
                  <c:v>37358</c:v>
                </c:pt>
                <c:pt idx="1198">
                  <c:v>37359</c:v>
                </c:pt>
                <c:pt idx="1199">
                  <c:v>37360</c:v>
                </c:pt>
                <c:pt idx="1200">
                  <c:v>37361</c:v>
                </c:pt>
                <c:pt idx="1201">
                  <c:v>37362</c:v>
                </c:pt>
                <c:pt idx="1202">
                  <c:v>37363</c:v>
                </c:pt>
                <c:pt idx="1203">
                  <c:v>37364</c:v>
                </c:pt>
                <c:pt idx="1204">
                  <c:v>37365</c:v>
                </c:pt>
                <c:pt idx="1205">
                  <c:v>37366</c:v>
                </c:pt>
                <c:pt idx="1206">
                  <c:v>37367</c:v>
                </c:pt>
                <c:pt idx="1207">
                  <c:v>37368</c:v>
                </c:pt>
                <c:pt idx="1208">
                  <c:v>37369</c:v>
                </c:pt>
                <c:pt idx="1209">
                  <c:v>37370</c:v>
                </c:pt>
                <c:pt idx="1210">
                  <c:v>37371</c:v>
                </c:pt>
                <c:pt idx="1211">
                  <c:v>37372</c:v>
                </c:pt>
                <c:pt idx="1212">
                  <c:v>37373</c:v>
                </c:pt>
                <c:pt idx="1213">
                  <c:v>37374</c:v>
                </c:pt>
                <c:pt idx="1214">
                  <c:v>37375</c:v>
                </c:pt>
                <c:pt idx="1215">
                  <c:v>37376</c:v>
                </c:pt>
                <c:pt idx="1216">
                  <c:v>37377</c:v>
                </c:pt>
                <c:pt idx="1217">
                  <c:v>37378</c:v>
                </c:pt>
                <c:pt idx="1218">
                  <c:v>37379</c:v>
                </c:pt>
                <c:pt idx="1219">
                  <c:v>37380</c:v>
                </c:pt>
                <c:pt idx="1220">
                  <c:v>37381</c:v>
                </c:pt>
                <c:pt idx="1221">
                  <c:v>37382</c:v>
                </c:pt>
                <c:pt idx="1222">
                  <c:v>37383</c:v>
                </c:pt>
                <c:pt idx="1223">
                  <c:v>37384</c:v>
                </c:pt>
                <c:pt idx="1224">
                  <c:v>37385</c:v>
                </c:pt>
                <c:pt idx="1225">
                  <c:v>37386</c:v>
                </c:pt>
                <c:pt idx="1226">
                  <c:v>37387</c:v>
                </c:pt>
                <c:pt idx="1227">
                  <c:v>37388</c:v>
                </c:pt>
                <c:pt idx="1228">
                  <c:v>37389</c:v>
                </c:pt>
                <c:pt idx="1229">
                  <c:v>37390</c:v>
                </c:pt>
                <c:pt idx="1230">
                  <c:v>37391</c:v>
                </c:pt>
                <c:pt idx="1231">
                  <c:v>37392</c:v>
                </c:pt>
                <c:pt idx="1232">
                  <c:v>37393</c:v>
                </c:pt>
                <c:pt idx="1233">
                  <c:v>37394</c:v>
                </c:pt>
                <c:pt idx="1234">
                  <c:v>37395</c:v>
                </c:pt>
                <c:pt idx="1235">
                  <c:v>37396</c:v>
                </c:pt>
                <c:pt idx="1236">
                  <c:v>37397</c:v>
                </c:pt>
                <c:pt idx="1237">
                  <c:v>37398</c:v>
                </c:pt>
                <c:pt idx="1238">
                  <c:v>37399</c:v>
                </c:pt>
                <c:pt idx="1239">
                  <c:v>37400</c:v>
                </c:pt>
                <c:pt idx="1240">
                  <c:v>37401</c:v>
                </c:pt>
                <c:pt idx="1241">
                  <c:v>37402</c:v>
                </c:pt>
                <c:pt idx="1242">
                  <c:v>37403</c:v>
                </c:pt>
                <c:pt idx="1243">
                  <c:v>37404</c:v>
                </c:pt>
                <c:pt idx="1244">
                  <c:v>37405</c:v>
                </c:pt>
                <c:pt idx="1245">
                  <c:v>37406</c:v>
                </c:pt>
                <c:pt idx="1246">
                  <c:v>37407</c:v>
                </c:pt>
                <c:pt idx="1247">
                  <c:v>37408</c:v>
                </c:pt>
                <c:pt idx="1248">
                  <c:v>37409</c:v>
                </c:pt>
                <c:pt idx="1249">
                  <c:v>37410</c:v>
                </c:pt>
                <c:pt idx="1250">
                  <c:v>37411</c:v>
                </c:pt>
                <c:pt idx="1251">
                  <c:v>37412</c:v>
                </c:pt>
                <c:pt idx="1252">
                  <c:v>37413</c:v>
                </c:pt>
                <c:pt idx="1253">
                  <c:v>37414</c:v>
                </c:pt>
                <c:pt idx="1254">
                  <c:v>37415</c:v>
                </c:pt>
                <c:pt idx="1255">
                  <c:v>37416</c:v>
                </c:pt>
                <c:pt idx="1256">
                  <c:v>37417</c:v>
                </c:pt>
                <c:pt idx="1257">
                  <c:v>37418</c:v>
                </c:pt>
                <c:pt idx="1258">
                  <c:v>37419</c:v>
                </c:pt>
                <c:pt idx="1259">
                  <c:v>37420</c:v>
                </c:pt>
                <c:pt idx="1260">
                  <c:v>37421</c:v>
                </c:pt>
                <c:pt idx="1261">
                  <c:v>37422</c:v>
                </c:pt>
                <c:pt idx="1262">
                  <c:v>37423</c:v>
                </c:pt>
                <c:pt idx="1263">
                  <c:v>37424</c:v>
                </c:pt>
                <c:pt idx="1264">
                  <c:v>37425</c:v>
                </c:pt>
                <c:pt idx="1265">
                  <c:v>37426</c:v>
                </c:pt>
                <c:pt idx="1266">
                  <c:v>37427</c:v>
                </c:pt>
                <c:pt idx="1267">
                  <c:v>37428</c:v>
                </c:pt>
                <c:pt idx="1268">
                  <c:v>37429</c:v>
                </c:pt>
                <c:pt idx="1269">
                  <c:v>37430</c:v>
                </c:pt>
                <c:pt idx="1270">
                  <c:v>37431</c:v>
                </c:pt>
                <c:pt idx="1271">
                  <c:v>37432</c:v>
                </c:pt>
                <c:pt idx="1272">
                  <c:v>37433</c:v>
                </c:pt>
                <c:pt idx="1273">
                  <c:v>37434</c:v>
                </c:pt>
                <c:pt idx="1274">
                  <c:v>37435</c:v>
                </c:pt>
                <c:pt idx="1275">
                  <c:v>37436</c:v>
                </c:pt>
                <c:pt idx="1276">
                  <c:v>37437</c:v>
                </c:pt>
                <c:pt idx="1277">
                  <c:v>37438</c:v>
                </c:pt>
                <c:pt idx="1278">
                  <c:v>37439</c:v>
                </c:pt>
                <c:pt idx="1279">
                  <c:v>37440</c:v>
                </c:pt>
                <c:pt idx="1280">
                  <c:v>37441</c:v>
                </c:pt>
                <c:pt idx="1281">
                  <c:v>37442</c:v>
                </c:pt>
                <c:pt idx="1282">
                  <c:v>37443</c:v>
                </c:pt>
                <c:pt idx="1283">
                  <c:v>37444</c:v>
                </c:pt>
                <c:pt idx="1284">
                  <c:v>37445</c:v>
                </c:pt>
                <c:pt idx="1285">
                  <c:v>37446</c:v>
                </c:pt>
                <c:pt idx="1286">
                  <c:v>37447</c:v>
                </c:pt>
                <c:pt idx="1287">
                  <c:v>37448</c:v>
                </c:pt>
                <c:pt idx="1288">
                  <c:v>37449</c:v>
                </c:pt>
                <c:pt idx="1289">
                  <c:v>37450</c:v>
                </c:pt>
                <c:pt idx="1290">
                  <c:v>37451</c:v>
                </c:pt>
                <c:pt idx="1291">
                  <c:v>37452</c:v>
                </c:pt>
                <c:pt idx="1292">
                  <c:v>37453</c:v>
                </c:pt>
                <c:pt idx="1293">
                  <c:v>37454</c:v>
                </c:pt>
                <c:pt idx="1294">
                  <c:v>37455</c:v>
                </c:pt>
                <c:pt idx="1295">
                  <c:v>37456</c:v>
                </c:pt>
                <c:pt idx="1296">
                  <c:v>37457</c:v>
                </c:pt>
                <c:pt idx="1297">
                  <c:v>37458</c:v>
                </c:pt>
                <c:pt idx="1298">
                  <c:v>37459</c:v>
                </c:pt>
                <c:pt idx="1299">
                  <c:v>37460</c:v>
                </c:pt>
                <c:pt idx="1300">
                  <c:v>37461</c:v>
                </c:pt>
                <c:pt idx="1301">
                  <c:v>37462</c:v>
                </c:pt>
                <c:pt idx="1302">
                  <c:v>37463</c:v>
                </c:pt>
                <c:pt idx="1303">
                  <c:v>37464</c:v>
                </c:pt>
                <c:pt idx="1304">
                  <c:v>37465</c:v>
                </c:pt>
                <c:pt idx="1305">
                  <c:v>37466</c:v>
                </c:pt>
                <c:pt idx="1306">
                  <c:v>37467</c:v>
                </c:pt>
                <c:pt idx="1307">
                  <c:v>37468</c:v>
                </c:pt>
                <c:pt idx="1308">
                  <c:v>37469</c:v>
                </c:pt>
                <c:pt idx="1309">
                  <c:v>37470</c:v>
                </c:pt>
                <c:pt idx="1310">
                  <c:v>37471</c:v>
                </c:pt>
                <c:pt idx="1311">
                  <c:v>37472</c:v>
                </c:pt>
                <c:pt idx="1312">
                  <c:v>37473</c:v>
                </c:pt>
                <c:pt idx="1313">
                  <c:v>37474</c:v>
                </c:pt>
                <c:pt idx="1314">
                  <c:v>37475</c:v>
                </c:pt>
                <c:pt idx="1315">
                  <c:v>37476</c:v>
                </c:pt>
                <c:pt idx="1316">
                  <c:v>37477</c:v>
                </c:pt>
                <c:pt idx="1317">
                  <c:v>37478</c:v>
                </c:pt>
                <c:pt idx="1318">
                  <c:v>37479</c:v>
                </c:pt>
                <c:pt idx="1319">
                  <c:v>37480</c:v>
                </c:pt>
                <c:pt idx="1320">
                  <c:v>37481</c:v>
                </c:pt>
                <c:pt idx="1321">
                  <c:v>37482</c:v>
                </c:pt>
                <c:pt idx="1322">
                  <c:v>37483</c:v>
                </c:pt>
                <c:pt idx="1323">
                  <c:v>37484</c:v>
                </c:pt>
                <c:pt idx="1324">
                  <c:v>37485</c:v>
                </c:pt>
                <c:pt idx="1325">
                  <c:v>37486</c:v>
                </c:pt>
                <c:pt idx="1326">
                  <c:v>37487</c:v>
                </c:pt>
                <c:pt idx="1327">
                  <c:v>37488</c:v>
                </c:pt>
                <c:pt idx="1328">
                  <c:v>37489</c:v>
                </c:pt>
                <c:pt idx="1329">
                  <c:v>37490</c:v>
                </c:pt>
                <c:pt idx="1330">
                  <c:v>37491</c:v>
                </c:pt>
                <c:pt idx="1331">
                  <c:v>37492</c:v>
                </c:pt>
                <c:pt idx="1332">
                  <c:v>37493</c:v>
                </c:pt>
                <c:pt idx="1333">
                  <c:v>37494</c:v>
                </c:pt>
                <c:pt idx="1334">
                  <c:v>37495</c:v>
                </c:pt>
                <c:pt idx="1335">
                  <c:v>37496</c:v>
                </c:pt>
                <c:pt idx="1336">
                  <c:v>37497</c:v>
                </c:pt>
                <c:pt idx="1337">
                  <c:v>37498</c:v>
                </c:pt>
                <c:pt idx="1338">
                  <c:v>37499</c:v>
                </c:pt>
                <c:pt idx="1339">
                  <c:v>37500</c:v>
                </c:pt>
                <c:pt idx="1340">
                  <c:v>37501</c:v>
                </c:pt>
                <c:pt idx="1341">
                  <c:v>37502</c:v>
                </c:pt>
                <c:pt idx="1342">
                  <c:v>37503</c:v>
                </c:pt>
                <c:pt idx="1343">
                  <c:v>37504</c:v>
                </c:pt>
                <c:pt idx="1344">
                  <c:v>37505</c:v>
                </c:pt>
                <c:pt idx="1345">
                  <c:v>37506</c:v>
                </c:pt>
                <c:pt idx="1346">
                  <c:v>37507</c:v>
                </c:pt>
                <c:pt idx="1347">
                  <c:v>37508</c:v>
                </c:pt>
                <c:pt idx="1348">
                  <c:v>37509</c:v>
                </c:pt>
                <c:pt idx="1349">
                  <c:v>37510</c:v>
                </c:pt>
                <c:pt idx="1350">
                  <c:v>37511</c:v>
                </c:pt>
                <c:pt idx="1351">
                  <c:v>37512</c:v>
                </c:pt>
                <c:pt idx="1352">
                  <c:v>37513</c:v>
                </c:pt>
                <c:pt idx="1353">
                  <c:v>37514</c:v>
                </c:pt>
                <c:pt idx="1354">
                  <c:v>37515</c:v>
                </c:pt>
                <c:pt idx="1355">
                  <c:v>37516</c:v>
                </c:pt>
                <c:pt idx="1356">
                  <c:v>37517</c:v>
                </c:pt>
                <c:pt idx="1357">
                  <c:v>37518</c:v>
                </c:pt>
                <c:pt idx="1358">
                  <c:v>37519</c:v>
                </c:pt>
                <c:pt idx="1359">
                  <c:v>37520</c:v>
                </c:pt>
                <c:pt idx="1360">
                  <c:v>37521</c:v>
                </c:pt>
                <c:pt idx="1361">
                  <c:v>37522</c:v>
                </c:pt>
                <c:pt idx="1362">
                  <c:v>37523</c:v>
                </c:pt>
                <c:pt idx="1363">
                  <c:v>37524</c:v>
                </c:pt>
                <c:pt idx="1364">
                  <c:v>37525</c:v>
                </c:pt>
                <c:pt idx="1365">
                  <c:v>37526</c:v>
                </c:pt>
                <c:pt idx="1366">
                  <c:v>37527</c:v>
                </c:pt>
                <c:pt idx="1367">
                  <c:v>37528</c:v>
                </c:pt>
                <c:pt idx="1368">
                  <c:v>37529</c:v>
                </c:pt>
                <c:pt idx="1369">
                  <c:v>37530</c:v>
                </c:pt>
                <c:pt idx="1370">
                  <c:v>37531</c:v>
                </c:pt>
                <c:pt idx="1371">
                  <c:v>37532</c:v>
                </c:pt>
                <c:pt idx="1372">
                  <c:v>37533</c:v>
                </c:pt>
                <c:pt idx="1373">
                  <c:v>37534</c:v>
                </c:pt>
                <c:pt idx="1374">
                  <c:v>37535</c:v>
                </c:pt>
                <c:pt idx="1375">
                  <c:v>37536</c:v>
                </c:pt>
                <c:pt idx="1376">
                  <c:v>37537</c:v>
                </c:pt>
                <c:pt idx="1377">
                  <c:v>37538</c:v>
                </c:pt>
                <c:pt idx="1378">
                  <c:v>37539</c:v>
                </c:pt>
                <c:pt idx="1379">
                  <c:v>37540</c:v>
                </c:pt>
                <c:pt idx="1380">
                  <c:v>37541</c:v>
                </c:pt>
                <c:pt idx="1381">
                  <c:v>37542</c:v>
                </c:pt>
                <c:pt idx="1382">
                  <c:v>37543</c:v>
                </c:pt>
                <c:pt idx="1383">
                  <c:v>37544</c:v>
                </c:pt>
                <c:pt idx="1384">
                  <c:v>37545</c:v>
                </c:pt>
                <c:pt idx="1385">
                  <c:v>37546</c:v>
                </c:pt>
                <c:pt idx="1386">
                  <c:v>37547</c:v>
                </c:pt>
                <c:pt idx="1387">
                  <c:v>37548</c:v>
                </c:pt>
                <c:pt idx="1388">
                  <c:v>37549</c:v>
                </c:pt>
                <c:pt idx="1389">
                  <c:v>37550</c:v>
                </c:pt>
                <c:pt idx="1390">
                  <c:v>37551</c:v>
                </c:pt>
                <c:pt idx="1391">
                  <c:v>37552</c:v>
                </c:pt>
                <c:pt idx="1392">
                  <c:v>37553</c:v>
                </c:pt>
                <c:pt idx="1393">
                  <c:v>37554</c:v>
                </c:pt>
                <c:pt idx="1394">
                  <c:v>37555</c:v>
                </c:pt>
                <c:pt idx="1395">
                  <c:v>37556</c:v>
                </c:pt>
                <c:pt idx="1396">
                  <c:v>37557</c:v>
                </c:pt>
                <c:pt idx="1397">
                  <c:v>37558</c:v>
                </c:pt>
                <c:pt idx="1398">
                  <c:v>37559</c:v>
                </c:pt>
                <c:pt idx="1399">
                  <c:v>37560</c:v>
                </c:pt>
                <c:pt idx="1400">
                  <c:v>37561</c:v>
                </c:pt>
                <c:pt idx="1401">
                  <c:v>37562</c:v>
                </c:pt>
                <c:pt idx="1402">
                  <c:v>37563</c:v>
                </c:pt>
                <c:pt idx="1403">
                  <c:v>37564</c:v>
                </c:pt>
                <c:pt idx="1404">
                  <c:v>37565</c:v>
                </c:pt>
                <c:pt idx="1405">
                  <c:v>37566</c:v>
                </c:pt>
                <c:pt idx="1406">
                  <c:v>37567</c:v>
                </c:pt>
                <c:pt idx="1407">
                  <c:v>37568</c:v>
                </c:pt>
                <c:pt idx="1408">
                  <c:v>37569</c:v>
                </c:pt>
                <c:pt idx="1409">
                  <c:v>37570</c:v>
                </c:pt>
                <c:pt idx="1410">
                  <c:v>37571</c:v>
                </c:pt>
                <c:pt idx="1411">
                  <c:v>37572</c:v>
                </c:pt>
                <c:pt idx="1412">
                  <c:v>37573</c:v>
                </c:pt>
                <c:pt idx="1413">
                  <c:v>37574</c:v>
                </c:pt>
                <c:pt idx="1414">
                  <c:v>37575</c:v>
                </c:pt>
                <c:pt idx="1415">
                  <c:v>37576</c:v>
                </c:pt>
                <c:pt idx="1416">
                  <c:v>37577</c:v>
                </c:pt>
                <c:pt idx="1417">
                  <c:v>37578</c:v>
                </c:pt>
                <c:pt idx="1418">
                  <c:v>37579</c:v>
                </c:pt>
                <c:pt idx="1419">
                  <c:v>37580</c:v>
                </c:pt>
                <c:pt idx="1420">
                  <c:v>37581</c:v>
                </c:pt>
                <c:pt idx="1421">
                  <c:v>37582</c:v>
                </c:pt>
                <c:pt idx="1422">
                  <c:v>37583</c:v>
                </c:pt>
                <c:pt idx="1423">
                  <c:v>37584</c:v>
                </c:pt>
                <c:pt idx="1424">
                  <c:v>37585</c:v>
                </c:pt>
                <c:pt idx="1425">
                  <c:v>37586</c:v>
                </c:pt>
                <c:pt idx="1426">
                  <c:v>37587</c:v>
                </c:pt>
                <c:pt idx="1427">
                  <c:v>37588</c:v>
                </c:pt>
                <c:pt idx="1428">
                  <c:v>37589</c:v>
                </c:pt>
                <c:pt idx="1429">
                  <c:v>37590</c:v>
                </c:pt>
                <c:pt idx="1430">
                  <c:v>37591</c:v>
                </c:pt>
                <c:pt idx="1431">
                  <c:v>37592</c:v>
                </c:pt>
                <c:pt idx="1432">
                  <c:v>37593</c:v>
                </c:pt>
                <c:pt idx="1433">
                  <c:v>37594</c:v>
                </c:pt>
                <c:pt idx="1434">
                  <c:v>37595</c:v>
                </c:pt>
                <c:pt idx="1435">
                  <c:v>37596</c:v>
                </c:pt>
                <c:pt idx="1436">
                  <c:v>37597</c:v>
                </c:pt>
                <c:pt idx="1437">
                  <c:v>37598</c:v>
                </c:pt>
                <c:pt idx="1438">
                  <c:v>37599</c:v>
                </c:pt>
                <c:pt idx="1439">
                  <c:v>37600</c:v>
                </c:pt>
                <c:pt idx="1440">
                  <c:v>37601</c:v>
                </c:pt>
                <c:pt idx="1441">
                  <c:v>37602</c:v>
                </c:pt>
                <c:pt idx="1442">
                  <c:v>37603</c:v>
                </c:pt>
                <c:pt idx="1443">
                  <c:v>37604</c:v>
                </c:pt>
                <c:pt idx="1444">
                  <c:v>37605</c:v>
                </c:pt>
                <c:pt idx="1445">
                  <c:v>37606</c:v>
                </c:pt>
                <c:pt idx="1446">
                  <c:v>37607</c:v>
                </c:pt>
                <c:pt idx="1447">
                  <c:v>37608</c:v>
                </c:pt>
                <c:pt idx="1448">
                  <c:v>37609</c:v>
                </c:pt>
                <c:pt idx="1449">
                  <c:v>37610</c:v>
                </c:pt>
                <c:pt idx="1450">
                  <c:v>37611</c:v>
                </c:pt>
                <c:pt idx="1451">
                  <c:v>37612</c:v>
                </c:pt>
                <c:pt idx="1452">
                  <c:v>37613</c:v>
                </c:pt>
                <c:pt idx="1453">
                  <c:v>37614</c:v>
                </c:pt>
                <c:pt idx="1454">
                  <c:v>37615</c:v>
                </c:pt>
                <c:pt idx="1455">
                  <c:v>37616</c:v>
                </c:pt>
                <c:pt idx="1456">
                  <c:v>37617</c:v>
                </c:pt>
                <c:pt idx="1457">
                  <c:v>37618</c:v>
                </c:pt>
                <c:pt idx="1458">
                  <c:v>37619</c:v>
                </c:pt>
                <c:pt idx="1459">
                  <c:v>37620</c:v>
                </c:pt>
                <c:pt idx="1460">
                  <c:v>37621</c:v>
                </c:pt>
                <c:pt idx="1462">
                  <c:v>37622</c:v>
                </c:pt>
                <c:pt idx="1463">
                  <c:v>37623</c:v>
                </c:pt>
                <c:pt idx="1464">
                  <c:v>37624</c:v>
                </c:pt>
                <c:pt idx="1465">
                  <c:v>37625</c:v>
                </c:pt>
                <c:pt idx="1466">
                  <c:v>37626</c:v>
                </c:pt>
                <c:pt idx="1467">
                  <c:v>37627</c:v>
                </c:pt>
                <c:pt idx="1468">
                  <c:v>37628</c:v>
                </c:pt>
                <c:pt idx="1469">
                  <c:v>37629</c:v>
                </c:pt>
                <c:pt idx="1470">
                  <c:v>37630</c:v>
                </c:pt>
                <c:pt idx="1471">
                  <c:v>37631</c:v>
                </c:pt>
                <c:pt idx="1472">
                  <c:v>37632</c:v>
                </c:pt>
                <c:pt idx="1473">
                  <c:v>37633</c:v>
                </c:pt>
                <c:pt idx="1474">
                  <c:v>37634</c:v>
                </c:pt>
                <c:pt idx="1475">
                  <c:v>37635</c:v>
                </c:pt>
                <c:pt idx="1476">
                  <c:v>37636</c:v>
                </c:pt>
                <c:pt idx="1477">
                  <c:v>37637</c:v>
                </c:pt>
                <c:pt idx="1478">
                  <c:v>37638</c:v>
                </c:pt>
                <c:pt idx="1479">
                  <c:v>37639</c:v>
                </c:pt>
                <c:pt idx="1480">
                  <c:v>37640</c:v>
                </c:pt>
                <c:pt idx="1481">
                  <c:v>37641</c:v>
                </c:pt>
                <c:pt idx="1482">
                  <c:v>37642</c:v>
                </c:pt>
                <c:pt idx="1483">
                  <c:v>37643</c:v>
                </c:pt>
                <c:pt idx="1484">
                  <c:v>37644</c:v>
                </c:pt>
                <c:pt idx="1485">
                  <c:v>37645</c:v>
                </c:pt>
                <c:pt idx="1486">
                  <c:v>37646</c:v>
                </c:pt>
                <c:pt idx="1487">
                  <c:v>37647</c:v>
                </c:pt>
                <c:pt idx="1488">
                  <c:v>37648</c:v>
                </c:pt>
                <c:pt idx="1489">
                  <c:v>37649</c:v>
                </c:pt>
                <c:pt idx="1490">
                  <c:v>37650</c:v>
                </c:pt>
                <c:pt idx="1491">
                  <c:v>37651</c:v>
                </c:pt>
                <c:pt idx="1492">
                  <c:v>37652</c:v>
                </c:pt>
                <c:pt idx="1493">
                  <c:v>37653</c:v>
                </c:pt>
                <c:pt idx="1494">
                  <c:v>37654</c:v>
                </c:pt>
                <c:pt idx="1495">
                  <c:v>37655</c:v>
                </c:pt>
                <c:pt idx="1496">
                  <c:v>37656</c:v>
                </c:pt>
                <c:pt idx="1497">
                  <c:v>37657</c:v>
                </c:pt>
                <c:pt idx="1498">
                  <c:v>37658</c:v>
                </c:pt>
                <c:pt idx="1499">
                  <c:v>37659</c:v>
                </c:pt>
                <c:pt idx="1500">
                  <c:v>37660</c:v>
                </c:pt>
                <c:pt idx="1501">
                  <c:v>37661</c:v>
                </c:pt>
                <c:pt idx="1502">
                  <c:v>37662</c:v>
                </c:pt>
                <c:pt idx="1503">
                  <c:v>37663</c:v>
                </c:pt>
                <c:pt idx="1504">
                  <c:v>37664</c:v>
                </c:pt>
                <c:pt idx="1505">
                  <c:v>37665</c:v>
                </c:pt>
                <c:pt idx="1506">
                  <c:v>37666</c:v>
                </c:pt>
                <c:pt idx="1507">
                  <c:v>37667</c:v>
                </c:pt>
                <c:pt idx="1508">
                  <c:v>37668</c:v>
                </c:pt>
                <c:pt idx="1509">
                  <c:v>37669</c:v>
                </c:pt>
                <c:pt idx="1510">
                  <c:v>37670</c:v>
                </c:pt>
                <c:pt idx="1511">
                  <c:v>37671</c:v>
                </c:pt>
                <c:pt idx="1512">
                  <c:v>37672</c:v>
                </c:pt>
                <c:pt idx="1513">
                  <c:v>37673</c:v>
                </c:pt>
                <c:pt idx="1514">
                  <c:v>37674</c:v>
                </c:pt>
                <c:pt idx="1515">
                  <c:v>37675</c:v>
                </c:pt>
                <c:pt idx="1516">
                  <c:v>37676</c:v>
                </c:pt>
                <c:pt idx="1517">
                  <c:v>37677</c:v>
                </c:pt>
                <c:pt idx="1518">
                  <c:v>37678</c:v>
                </c:pt>
                <c:pt idx="1519">
                  <c:v>37679</c:v>
                </c:pt>
                <c:pt idx="1520">
                  <c:v>37680</c:v>
                </c:pt>
                <c:pt idx="1521">
                  <c:v>37681</c:v>
                </c:pt>
                <c:pt idx="1522">
                  <c:v>37682</c:v>
                </c:pt>
                <c:pt idx="1523">
                  <c:v>37683</c:v>
                </c:pt>
                <c:pt idx="1524">
                  <c:v>37684</c:v>
                </c:pt>
                <c:pt idx="1525">
                  <c:v>37685</c:v>
                </c:pt>
                <c:pt idx="1526">
                  <c:v>37686</c:v>
                </c:pt>
                <c:pt idx="1527">
                  <c:v>37687</c:v>
                </c:pt>
                <c:pt idx="1528">
                  <c:v>37688</c:v>
                </c:pt>
                <c:pt idx="1529">
                  <c:v>37689</c:v>
                </c:pt>
                <c:pt idx="1530">
                  <c:v>37690</c:v>
                </c:pt>
                <c:pt idx="1531">
                  <c:v>37691</c:v>
                </c:pt>
                <c:pt idx="1532">
                  <c:v>37692</c:v>
                </c:pt>
                <c:pt idx="1533">
                  <c:v>37693</c:v>
                </c:pt>
                <c:pt idx="1534">
                  <c:v>37694</c:v>
                </c:pt>
                <c:pt idx="1535">
                  <c:v>37695</c:v>
                </c:pt>
                <c:pt idx="1536">
                  <c:v>37696</c:v>
                </c:pt>
                <c:pt idx="1537">
                  <c:v>37697</c:v>
                </c:pt>
                <c:pt idx="1538">
                  <c:v>37698</c:v>
                </c:pt>
                <c:pt idx="1539">
                  <c:v>37699</c:v>
                </c:pt>
                <c:pt idx="1540">
                  <c:v>37700</c:v>
                </c:pt>
                <c:pt idx="1541">
                  <c:v>37701</c:v>
                </c:pt>
                <c:pt idx="1542">
                  <c:v>37702</c:v>
                </c:pt>
                <c:pt idx="1543">
                  <c:v>37703</c:v>
                </c:pt>
                <c:pt idx="1544">
                  <c:v>37704</c:v>
                </c:pt>
                <c:pt idx="1545">
                  <c:v>37705</c:v>
                </c:pt>
                <c:pt idx="1546">
                  <c:v>37706</c:v>
                </c:pt>
                <c:pt idx="1547">
                  <c:v>37707</c:v>
                </c:pt>
                <c:pt idx="1548">
                  <c:v>37708</c:v>
                </c:pt>
                <c:pt idx="1549">
                  <c:v>37709</c:v>
                </c:pt>
                <c:pt idx="1550">
                  <c:v>37710</c:v>
                </c:pt>
                <c:pt idx="1551">
                  <c:v>37711</c:v>
                </c:pt>
                <c:pt idx="1552">
                  <c:v>37712</c:v>
                </c:pt>
                <c:pt idx="1553">
                  <c:v>37713</c:v>
                </c:pt>
                <c:pt idx="1554">
                  <c:v>37714</c:v>
                </c:pt>
                <c:pt idx="1555">
                  <c:v>37715</c:v>
                </c:pt>
                <c:pt idx="1556">
                  <c:v>37716</c:v>
                </c:pt>
                <c:pt idx="1557">
                  <c:v>37717</c:v>
                </c:pt>
                <c:pt idx="1558">
                  <c:v>37718</c:v>
                </c:pt>
                <c:pt idx="1559">
                  <c:v>37719</c:v>
                </c:pt>
                <c:pt idx="1560">
                  <c:v>37720</c:v>
                </c:pt>
                <c:pt idx="1561">
                  <c:v>37721</c:v>
                </c:pt>
                <c:pt idx="1562">
                  <c:v>37722</c:v>
                </c:pt>
                <c:pt idx="1563">
                  <c:v>37723</c:v>
                </c:pt>
                <c:pt idx="1564">
                  <c:v>37724</c:v>
                </c:pt>
                <c:pt idx="1565">
                  <c:v>37725</c:v>
                </c:pt>
                <c:pt idx="1566">
                  <c:v>37726</c:v>
                </c:pt>
                <c:pt idx="1567">
                  <c:v>37727</c:v>
                </c:pt>
                <c:pt idx="1568">
                  <c:v>37728</c:v>
                </c:pt>
                <c:pt idx="1569">
                  <c:v>37729</c:v>
                </c:pt>
                <c:pt idx="1570">
                  <c:v>37730</c:v>
                </c:pt>
                <c:pt idx="1571">
                  <c:v>37731</c:v>
                </c:pt>
                <c:pt idx="1572">
                  <c:v>37732</c:v>
                </c:pt>
                <c:pt idx="1573">
                  <c:v>37733</c:v>
                </c:pt>
                <c:pt idx="1574">
                  <c:v>37734</c:v>
                </c:pt>
                <c:pt idx="1575">
                  <c:v>37735</c:v>
                </c:pt>
                <c:pt idx="1576">
                  <c:v>37736</c:v>
                </c:pt>
                <c:pt idx="1577">
                  <c:v>37737</c:v>
                </c:pt>
                <c:pt idx="1578">
                  <c:v>37738</c:v>
                </c:pt>
                <c:pt idx="1579">
                  <c:v>37739</c:v>
                </c:pt>
                <c:pt idx="1580">
                  <c:v>37740</c:v>
                </c:pt>
                <c:pt idx="1581">
                  <c:v>37741</c:v>
                </c:pt>
                <c:pt idx="1582">
                  <c:v>37742</c:v>
                </c:pt>
                <c:pt idx="1583">
                  <c:v>37743</c:v>
                </c:pt>
                <c:pt idx="1584">
                  <c:v>37744</c:v>
                </c:pt>
                <c:pt idx="1585">
                  <c:v>37745</c:v>
                </c:pt>
                <c:pt idx="1586">
                  <c:v>37746</c:v>
                </c:pt>
                <c:pt idx="1587">
                  <c:v>37747</c:v>
                </c:pt>
                <c:pt idx="1588">
                  <c:v>37748</c:v>
                </c:pt>
                <c:pt idx="1589">
                  <c:v>37749</c:v>
                </c:pt>
                <c:pt idx="1590">
                  <c:v>37750</c:v>
                </c:pt>
                <c:pt idx="1591">
                  <c:v>37751</c:v>
                </c:pt>
                <c:pt idx="1592">
                  <c:v>37752</c:v>
                </c:pt>
                <c:pt idx="1593">
                  <c:v>37753</c:v>
                </c:pt>
                <c:pt idx="1594">
                  <c:v>37754</c:v>
                </c:pt>
                <c:pt idx="1595">
                  <c:v>37755</c:v>
                </c:pt>
                <c:pt idx="1596">
                  <c:v>37756</c:v>
                </c:pt>
                <c:pt idx="1597">
                  <c:v>37757</c:v>
                </c:pt>
                <c:pt idx="1598">
                  <c:v>37758</c:v>
                </c:pt>
                <c:pt idx="1599">
                  <c:v>37759</c:v>
                </c:pt>
                <c:pt idx="1600">
                  <c:v>37760</c:v>
                </c:pt>
                <c:pt idx="1601">
                  <c:v>37761</c:v>
                </c:pt>
                <c:pt idx="1602">
                  <c:v>37762</c:v>
                </c:pt>
                <c:pt idx="1603">
                  <c:v>37763</c:v>
                </c:pt>
                <c:pt idx="1604">
                  <c:v>37764</c:v>
                </c:pt>
                <c:pt idx="1605">
                  <c:v>37765</c:v>
                </c:pt>
                <c:pt idx="1606">
                  <c:v>37766</c:v>
                </c:pt>
                <c:pt idx="1607">
                  <c:v>37767</c:v>
                </c:pt>
                <c:pt idx="1608">
                  <c:v>37768</c:v>
                </c:pt>
                <c:pt idx="1609">
                  <c:v>37769</c:v>
                </c:pt>
                <c:pt idx="1610">
                  <c:v>37770</c:v>
                </c:pt>
                <c:pt idx="1611">
                  <c:v>37771</c:v>
                </c:pt>
                <c:pt idx="1612">
                  <c:v>37772</c:v>
                </c:pt>
                <c:pt idx="1613">
                  <c:v>37773</c:v>
                </c:pt>
                <c:pt idx="1614">
                  <c:v>37774</c:v>
                </c:pt>
                <c:pt idx="1615">
                  <c:v>37775</c:v>
                </c:pt>
                <c:pt idx="1616">
                  <c:v>37776</c:v>
                </c:pt>
                <c:pt idx="1617">
                  <c:v>37777</c:v>
                </c:pt>
                <c:pt idx="1618">
                  <c:v>37778</c:v>
                </c:pt>
                <c:pt idx="1619">
                  <c:v>37779</c:v>
                </c:pt>
                <c:pt idx="1620">
                  <c:v>37780</c:v>
                </c:pt>
                <c:pt idx="1621">
                  <c:v>37781</c:v>
                </c:pt>
                <c:pt idx="1622">
                  <c:v>37782</c:v>
                </c:pt>
                <c:pt idx="1623">
                  <c:v>37783</c:v>
                </c:pt>
                <c:pt idx="1624">
                  <c:v>37784</c:v>
                </c:pt>
                <c:pt idx="1625">
                  <c:v>37785</c:v>
                </c:pt>
                <c:pt idx="1626">
                  <c:v>37786</c:v>
                </c:pt>
                <c:pt idx="1627">
                  <c:v>37787</c:v>
                </c:pt>
                <c:pt idx="1628">
                  <c:v>37788</c:v>
                </c:pt>
                <c:pt idx="1629">
                  <c:v>37789</c:v>
                </c:pt>
                <c:pt idx="1630">
                  <c:v>37790</c:v>
                </c:pt>
                <c:pt idx="1631">
                  <c:v>37791</c:v>
                </c:pt>
                <c:pt idx="1632">
                  <c:v>37792</c:v>
                </c:pt>
                <c:pt idx="1633">
                  <c:v>37793</c:v>
                </c:pt>
                <c:pt idx="1634">
                  <c:v>37794</c:v>
                </c:pt>
                <c:pt idx="1635">
                  <c:v>37795</c:v>
                </c:pt>
                <c:pt idx="1636">
                  <c:v>37796</c:v>
                </c:pt>
                <c:pt idx="1637">
                  <c:v>37797</c:v>
                </c:pt>
                <c:pt idx="1638">
                  <c:v>37798</c:v>
                </c:pt>
                <c:pt idx="1639">
                  <c:v>37799</c:v>
                </c:pt>
                <c:pt idx="1640">
                  <c:v>37800</c:v>
                </c:pt>
                <c:pt idx="1641">
                  <c:v>37801</c:v>
                </c:pt>
                <c:pt idx="1642">
                  <c:v>37802</c:v>
                </c:pt>
                <c:pt idx="1643">
                  <c:v>37803</c:v>
                </c:pt>
                <c:pt idx="1644">
                  <c:v>37804</c:v>
                </c:pt>
                <c:pt idx="1645">
                  <c:v>37805</c:v>
                </c:pt>
                <c:pt idx="1646">
                  <c:v>37806</c:v>
                </c:pt>
                <c:pt idx="1647">
                  <c:v>37807</c:v>
                </c:pt>
                <c:pt idx="1648">
                  <c:v>37808</c:v>
                </c:pt>
                <c:pt idx="1649">
                  <c:v>37809</c:v>
                </c:pt>
                <c:pt idx="1650">
                  <c:v>37810</c:v>
                </c:pt>
                <c:pt idx="1651">
                  <c:v>37811</c:v>
                </c:pt>
                <c:pt idx="1652">
                  <c:v>37812</c:v>
                </c:pt>
                <c:pt idx="1653">
                  <c:v>37813</c:v>
                </c:pt>
                <c:pt idx="1654">
                  <c:v>37814</c:v>
                </c:pt>
                <c:pt idx="1655">
                  <c:v>37815</c:v>
                </c:pt>
                <c:pt idx="1656">
                  <c:v>37816</c:v>
                </c:pt>
                <c:pt idx="1657">
                  <c:v>37817</c:v>
                </c:pt>
                <c:pt idx="1658">
                  <c:v>37818</c:v>
                </c:pt>
                <c:pt idx="1659">
                  <c:v>37819</c:v>
                </c:pt>
                <c:pt idx="1660">
                  <c:v>37820</c:v>
                </c:pt>
                <c:pt idx="1661">
                  <c:v>37821</c:v>
                </c:pt>
                <c:pt idx="1662">
                  <c:v>37822</c:v>
                </c:pt>
                <c:pt idx="1663">
                  <c:v>37823</c:v>
                </c:pt>
                <c:pt idx="1664">
                  <c:v>37824</c:v>
                </c:pt>
                <c:pt idx="1665">
                  <c:v>37825</c:v>
                </c:pt>
                <c:pt idx="1666">
                  <c:v>37826</c:v>
                </c:pt>
                <c:pt idx="1667">
                  <c:v>37827</c:v>
                </c:pt>
                <c:pt idx="1668">
                  <c:v>37828</c:v>
                </c:pt>
                <c:pt idx="1669">
                  <c:v>37829</c:v>
                </c:pt>
                <c:pt idx="1670">
                  <c:v>37830</c:v>
                </c:pt>
                <c:pt idx="1671">
                  <c:v>37831</c:v>
                </c:pt>
                <c:pt idx="1672">
                  <c:v>37832</c:v>
                </c:pt>
                <c:pt idx="1673">
                  <c:v>37833</c:v>
                </c:pt>
                <c:pt idx="1674">
                  <c:v>37834</c:v>
                </c:pt>
                <c:pt idx="1675">
                  <c:v>37835</c:v>
                </c:pt>
                <c:pt idx="1676">
                  <c:v>37836</c:v>
                </c:pt>
                <c:pt idx="1677">
                  <c:v>37837</c:v>
                </c:pt>
                <c:pt idx="1678">
                  <c:v>37838</c:v>
                </c:pt>
                <c:pt idx="1679">
                  <c:v>37839</c:v>
                </c:pt>
                <c:pt idx="1680">
                  <c:v>37840</c:v>
                </c:pt>
                <c:pt idx="1681">
                  <c:v>37841</c:v>
                </c:pt>
                <c:pt idx="1682">
                  <c:v>37842</c:v>
                </c:pt>
                <c:pt idx="1683">
                  <c:v>37843</c:v>
                </c:pt>
                <c:pt idx="1684">
                  <c:v>37844</c:v>
                </c:pt>
                <c:pt idx="1685">
                  <c:v>37845</c:v>
                </c:pt>
                <c:pt idx="1686">
                  <c:v>37846</c:v>
                </c:pt>
                <c:pt idx="1687">
                  <c:v>37847</c:v>
                </c:pt>
                <c:pt idx="1688">
                  <c:v>37848</c:v>
                </c:pt>
                <c:pt idx="1689">
                  <c:v>37849</c:v>
                </c:pt>
                <c:pt idx="1690">
                  <c:v>37850</c:v>
                </c:pt>
                <c:pt idx="1691">
                  <c:v>37851</c:v>
                </c:pt>
                <c:pt idx="1692">
                  <c:v>37852</c:v>
                </c:pt>
                <c:pt idx="1693">
                  <c:v>37853</c:v>
                </c:pt>
                <c:pt idx="1694">
                  <c:v>37854</c:v>
                </c:pt>
                <c:pt idx="1695">
                  <c:v>37855</c:v>
                </c:pt>
                <c:pt idx="1696">
                  <c:v>37856</c:v>
                </c:pt>
                <c:pt idx="1697">
                  <c:v>37857</c:v>
                </c:pt>
                <c:pt idx="1698">
                  <c:v>37858</c:v>
                </c:pt>
                <c:pt idx="1699">
                  <c:v>37859</c:v>
                </c:pt>
                <c:pt idx="1700">
                  <c:v>37860</c:v>
                </c:pt>
                <c:pt idx="1701">
                  <c:v>37861</c:v>
                </c:pt>
                <c:pt idx="1702">
                  <c:v>37862</c:v>
                </c:pt>
                <c:pt idx="1703">
                  <c:v>37863</c:v>
                </c:pt>
                <c:pt idx="1704">
                  <c:v>37864</c:v>
                </c:pt>
                <c:pt idx="1705">
                  <c:v>37865</c:v>
                </c:pt>
                <c:pt idx="1706">
                  <c:v>37866</c:v>
                </c:pt>
                <c:pt idx="1707">
                  <c:v>37867</c:v>
                </c:pt>
                <c:pt idx="1708">
                  <c:v>37868</c:v>
                </c:pt>
                <c:pt idx="1709">
                  <c:v>37869</c:v>
                </c:pt>
                <c:pt idx="1710">
                  <c:v>37870</c:v>
                </c:pt>
                <c:pt idx="1711">
                  <c:v>37871</c:v>
                </c:pt>
                <c:pt idx="1712">
                  <c:v>37872</c:v>
                </c:pt>
                <c:pt idx="1713">
                  <c:v>37873</c:v>
                </c:pt>
                <c:pt idx="1714">
                  <c:v>37874</c:v>
                </c:pt>
                <c:pt idx="1715">
                  <c:v>37875</c:v>
                </c:pt>
                <c:pt idx="1716">
                  <c:v>37876</c:v>
                </c:pt>
                <c:pt idx="1717">
                  <c:v>37877</c:v>
                </c:pt>
                <c:pt idx="1718">
                  <c:v>37878</c:v>
                </c:pt>
                <c:pt idx="1719">
                  <c:v>37879</c:v>
                </c:pt>
                <c:pt idx="1720">
                  <c:v>37880</c:v>
                </c:pt>
                <c:pt idx="1721">
                  <c:v>37881</c:v>
                </c:pt>
                <c:pt idx="1722">
                  <c:v>37882</c:v>
                </c:pt>
                <c:pt idx="1723">
                  <c:v>37883</c:v>
                </c:pt>
                <c:pt idx="1724">
                  <c:v>37884</c:v>
                </c:pt>
                <c:pt idx="1725">
                  <c:v>37885</c:v>
                </c:pt>
                <c:pt idx="1726">
                  <c:v>37886</c:v>
                </c:pt>
                <c:pt idx="1727">
                  <c:v>37887</c:v>
                </c:pt>
                <c:pt idx="1728">
                  <c:v>37888</c:v>
                </c:pt>
                <c:pt idx="1729">
                  <c:v>37889</c:v>
                </c:pt>
                <c:pt idx="1730">
                  <c:v>37890</c:v>
                </c:pt>
                <c:pt idx="1731">
                  <c:v>37891</c:v>
                </c:pt>
                <c:pt idx="1732">
                  <c:v>37892</c:v>
                </c:pt>
                <c:pt idx="1733">
                  <c:v>37893</c:v>
                </c:pt>
                <c:pt idx="1734">
                  <c:v>37894</c:v>
                </c:pt>
                <c:pt idx="1735">
                  <c:v>37895</c:v>
                </c:pt>
                <c:pt idx="1736">
                  <c:v>37896</c:v>
                </c:pt>
                <c:pt idx="1737">
                  <c:v>37897</c:v>
                </c:pt>
                <c:pt idx="1738">
                  <c:v>37898</c:v>
                </c:pt>
                <c:pt idx="1739">
                  <c:v>37899</c:v>
                </c:pt>
                <c:pt idx="1740">
                  <c:v>37900</c:v>
                </c:pt>
                <c:pt idx="1741">
                  <c:v>37901</c:v>
                </c:pt>
                <c:pt idx="1742">
                  <c:v>37902</c:v>
                </c:pt>
                <c:pt idx="1743">
                  <c:v>37903</c:v>
                </c:pt>
                <c:pt idx="1744">
                  <c:v>37904</c:v>
                </c:pt>
                <c:pt idx="1745">
                  <c:v>37905</c:v>
                </c:pt>
                <c:pt idx="1746">
                  <c:v>37906</c:v>
                </c:pt>
                <c:pt idx="1747">
                  <c:v>37907</c:v>
                </c:pt>
                <c:pt idx="1748">
                  <c:v>37908</c:v>
                </c:pt>
                <c:pt idx="1749">
                  <c:v>37909</c:v>
                </c:pt>
                <c:pt idx="1750">
                  <c:v>37910</c:v>
                </c:pt>
                <c:pt idx="1751">
                  <c:v>37911</c:v>
                </c:pt>
                <c:pt idx="1752">
                  <c:v>37912</c:v>
                </c:pt>
                <c:pt idx="1753">
                  <c:v>37913</c:v>
                </c:pt>
                <c:pt idx="1754">
                  <c:v>37914</c:v>
                </c:pt>
                <c:pt idx="1755">
                  <c:v>37915</c:v>
                </c:pt>
                <c:pt idx="1756">
                  <c:v>37916</c:v>
                </c:pt>
                <c:pt idx="1757">
                  <c:v>37917</c:v>
                </c:pt>
                <c:pt idx="1758">
                  <c:v>37918</c:v>
                </c:pt>
                <c:pt idx="1759">
                  <c:v>37919</c:v>
                </c:pt>
                <c:pt idx="1760">
                  <c:v>37920</c:v>
                </c:pt>
                <c:pt idx="1761">
                  <c:v>37921</c:v>
                </c:pt>
                <c:pt idx="1762">
                  <c:v>37922</c:v>
                </c:pt>
                <c:pt idx="1763">
                  <c:v>37923</c:v>
                </c:pt>
                <c:pt idx="1764">
                  <c:v>37924</c:v>
                </c:pt>
                <c:pt idx="1765">
                  <c:v>37925</c:v>
                </c:pt>
                <c:pt idx="1766">
                  <c:v>37926</c:v>
                </c:pt>
                <c:pt idx="1767">
                  <c:v>37927</c:v>
                </c:pt>
                <c:pt idx="1768">
                  <c:v>37928</c:v>
                </c:pt>
                <c:pt idx="1769">
                  <c:v>37929</c:v>
                </c:pt>
                <c:pt idx="1770">
                  <c:v>37930</c:v>
                </c:pt>
                <c:pt idx="1771">
                  <c:v>37931</c:v>
                </c:pt>
                <c:pt idx="1772">
                  <c:v>37932</c:v>
                </c:pt>
                <c:pt idx="1773">
                  <c:v>37933</c:v>
                </c:pt>
                <c:pt idx="1774">
                  <c:v>37934</c:v>
                </c:pt>
                <c:pt idx="1775">
                  <c:v>37935</c:v>
                </c:pt>
                <c:pt idx="1776">
                  <c:v>37936</c:v>
                </c:pt>
                <c:pt idx="1777">
                  <c:v>37937</c:v>
                </c:pt>
                <c:pt idx="1778">
                  <c:v>37938</c:v>
                </c:pt>
                <c:pt idx="1779">
                  <c:v>37939</c:v>
                </c:pt>
                <c:pt idx="1780">
                  <c:v>37940</c:v>
                </c:pt>
                <c:pt idx="1781">
                  <c:v>37941</c:v>
                </c:pt>
                <c:pt idx="1782">
                  <c:v>37942</c:v>
                </c:pt>
                <c:pt idx="1783">
                  <c:v>37943</c:v>
                </c:pt>
                <c:pt idx="1784">
                  <c:v>37944</c:v>
                </c:pt>
                <c:pt idx="1785">
                  <c:v>37945</c:v>
                </c:pt>
                <c:pt idx="1786">
                  <c:v>37946</c:v>
                </c:pt>
                <c:pt idx="1787">
                  <c:v>37947</c:v>
                </c:pt>
                <c:pt idx="1788">
                  <c:v>37948</c:v>
                </c:pt>
                <c:pt idx="1789">
                  <c:v>37949</c:v>
                </c:pt>
                <c:pt idx="1790">
                  <c:v>37950</c:v>
                </c:pt>
                <c:pt idx="1791">
                  <c:v>37951</c:v>
                </c:pt>
                <c:pt idx="1792">
                  <c:v>37952</c:v>
                </c:pt>
                <c:pt idx="1793">
                  <c:v>37953</c:v>
                </c:pt>
                <c:pt idx="1794">
                  <c:v>37954</c:v>
                </c:pt>
                <c:pt idx="1795">
                  <c:v>37955</c:v>
                </c:pt>
                <c:pt idx="1796">
                  <c:v>37956</c:v>
                </c:pt>
                <c:pt idx="1797">
                  <c:v>37957</c:v>
                </c:pt>
                <c:pt idx="1798">
                  <c:v>37958</c:v>
                </c:pt>
                <c:pt idx="1799">
                  <c:v>37959</c:v>
                </c:pt>
                <c:pt idx="1800">
                  <c:v>37960</c:v>
                </c:pt>
                <c:pt idx="1801">
                  <c:v>37961</c:v>
                </c:pt>
                <c:pt idx="1802">
                  <c:v>37962</c:v>
                </c:pt>
                <c:pt idx="1803">
                  <c:v>37963</c:v>
                </c:pt>
                <c:pt idx="1804">
                  <c:v>37964</c:v>
                </c:pt>
                <c:pt idx="1805">
                  <c:v>37965</c:v>
                </c:pt>
                <c:pt idx="1806">
                  <c:v>37966</c:v>
                </c:pt>
                <c:pt idx="1807">
                  <c:v>37967</c:v>
                </c:pt>
                <c:pt idx="1808">
                  <c:v>37968</c:v>
                </c:pt>
                <c:pt idx="1809">
                  <c:v>37969</c:v>
                </c:pt>
                <c:pt idx="1810">
                  <c:v>37970</c:v>
                </c:pt>
                <c:pt idx="1811">
                  <c:v>37971</c:v>
                </c:pt>
                <c:pt idx="1812">
                  <c:v>37972</c:v>
                </c:pt>
                <c:pt idx="1813">
                  <c:v>37973</c:v>
                </c:pt>
                <c:pt idx="1814">
                  <c:v>37974</c:v>
                </c:pt>
                <c:pt idx="1815">
                  <c:v>37975</c:v>
                </c:pt>
                <c:pt idx="1816">
                  <c:v>37976</c:v>
                </c:pt>
                <c:pt idx="1817">
                  <c:v>37977</c:v>
                </c:pt>
                <c:pt idx="1818">
                  <c:v>37978</c:v>
                </c:pt>
                <c:pt idx="1819">
                  <c:v>37979</c:v>
                </c:pt>
                <c:pt idx="1820">
                  <c:v>37980</c:v>
                </c:pt>
                <c:pt idx="1821">
                  <c:v>37981</c:v>
                </c:pt>
                <c:pt idx="1822">
                  <c:v>37982</c:v>
                </c:pt>
                <c:pt idx="1823">
                  <c:v>37983</c:v>
                </c:pt>
                <c:pt idx="1824">
                  <c:v>37984</c:v>
                </c:pt>
                <c:pt idx="1825">
                  <c:v>37985</c:v>
                </c:pt>
                <c:pt idx="1826">
                  <c:v>37986</c:v>
                </c:pt>
                <c:pt idx="1827">
                  <c:v>37987</c:v>
                </c:pt>
                <c:pt idx="1828">
                  <c:v>37988</c:v>
                </c:pt>
                <c:pt idx="1829">
                  <c:v>37989</c:v>
                </c:pt>
                <c:pt idx="1830">
                  <c:v>37990</c:v>
                </c:pt>
                <c:pt idx="1831">
                  <c:v>37991</c:v>
                </c:pt>
                <c:pt idx="1832">
                  <c:v>37992</c:v>
                </c:pt>
                <c:pt idx="1833">
                  <c:v>37993</c:v>
                </c:pt>
                <c:pt idx="1834">
                  <c:v>37994</c:v>
                </c:pt>
                <c:pt idx="1835">
                  <c:v>37995</c:v>
                </c:pt>
                <c:pt idx="1836">
                  <c:v>37996</c:v>
                </c:pt>
                <c:pt idx="1837">
                  <c:v>37997</c:v>
                </c:pt>
                <c:pt idx="1838">
                  <c:v>37998</c:v>
                </c:pt>
                <c:pt idx="1839">
                  <c:v>37999</c:v>
                </c:pt>
                <c:pt idx="1840">
                  <c:v>38000</c:v>
                </c:pt>
                <c:pt idx="1841">
                  <c:v>38001</c:v>
                </c:pt>
                <c:pt idx="1842">
                  <c:v>38002</c:v>
                </c:pt>
                <c:pt idx="1843">
                  <c:v>38003</c:v>
                </c:pt>
                <c:pt idx="1844">
                  <c:v>38004</c:v>
                </c:pt>
                <c:pt idx="1845">
                  <c:v>38005</c:v>
                </c:pt>
                <c:pt idx="1846">
                  <c:v>38006</c:v>
                </c:pt>
                <c:pt idx="1847">
                  <c:v>38007</c:v>
                </c:pt>
                <c:pt idx="1848">
                  <c:v>38008</c:v>
                </c:pt>
                <c:pt idx="1849">
                  <c:v>38009</c:v>
                </c:pt>
                <c:pt idx="1850">
                  <c:v>38010</c:v>
                </c:pt>
                <c:pt idx="1851">
                  <c:v>38011</c:v>
                </c:pt>
                <c:pt idx="1852">
                  <c:v>38012</c:v>
                </c:pt>
                <c:pt idx="1853">
                  <c:v>38013</c:v>
                </c:pt>
                <c:pt idx="1854">
                  <c:v>38014</c:v>
                </c:pt>
                <c:pt idx="1855">
                  <c:v>38015</c:v>
                </c:pt>
                <c:pt idx="1856">
                  <c:v>38016</c:v>
                </c:pt>
                <c:pt idx="1857">
                  <c:v>38017</c:v>
                </c:pt>
                <c:pt idx="1858">
                  <c:v>38018</c:v>
                </c:pt>
                <c:pt idx="1859">
                  <c:v>38019</c:v>
                </c:pt>
                <c:pt idx="1860">
                  <c:v>38020</c:v>
                </c:pt>
                <c:pt idx="1861">
                  <c:v>38021</c:v>
                </c:pt>
                <c:pt idx="1862">
                  <c:v>38022</c:v>
                </c:pt>
                <c:pt idx="1863">
                  <c:v>38023</c:v>
                </c:pt>
                <c:pt idx="1864">
                  <c:v>38024</c:v>
                </c:pt>
                <c:pt idx="1865">
                  <c:v>38025</c:v>
                </c:pt>
                <c:pt idx="1866">
                  <c:v>38026</c:v>
                </c:pt>
                <c:pt idx="1867">
                  <c:v>38027</c:v>
                </c:pt>
                <c:pt idx="1868">
                  <c:v>38028</c:v>
                </c:pt>
                <c:pt idx="1869">
                  <c:v>38029</c:v>
                </c:pt>
                <c:pt idx="1870">
                  <c:v>38030</c:v>
                </c:pt>
                <c:pt idx="1871">
                  <c:v>38031</c:v>
                </c:pt>
                <c:pt idx="1872">
                  <c:v>38032</c:v>
                </c:pt>
                <c:pt idx="1873">
                  <c:v>38033</c:v>
                </c:pt>
                <c:pt idx="1874">
                  <c:v>38034</c:v>
                </c:pt>
                <c:pt idx="1875">
                  <c:v>38035</c:v>
                </c:pt>
                <c:pt idx="1876">
                  <c:v>38036</c:v>
                </c:pt>
                <c:pt idx="1877">
                  <c:v>38037</c:v>
                </c:pt>
                <c:pt idx="1878">
                  <c:v>38038</c:v>
                </c:pt>
                <c:pt idx="1879">
                  <c:v>38039</c:v>
                </c:pt>
                <c:pt idx="1880">
                  <c:v>38040</c:v>
                </c:pt>
                <c:pt idx="1881">
                  <c:v>38041</c:v>
                </c:pt>
                <c:pt idx="1882">
                  <c:v>38042</c:v>
                </c:pt>
                <c:pt idx="1883">
                  <c:v>38043</c:v>
                </c:pt>
                <c:pt idx="1884">
                  <c:v>38044</c:v>
                </c:pt>
                <c:pt idx="1885">
                  <c:v>38045</c:v>
                </c:pt>
                <c:pt idx="1886">
                  <c:v>38046</c:v>
                </c:pt>
                <c:pt idx="1887">
                  <c:v>38047</c:v>
                </c:pt>
                <c:pt idx="1888">
                  <c:v>38048</c:v>
                </c:pt>
                <c:pt idx="1889">
                  <c:v>38049</c:v>
                </c:pt>
                <c:pt idx="1890">
                  <c:v>38050</c:v>
                </c:pt>
                <c:pt idx="1891">
                  <c:v>38051</c:v>
                </c:pt>
                <c:pt idx="1892">
                  <c:v>38052</c:v>
                </c:pt>
                <c:pt idx="1893">
                  <c:v>38053</c:v>
                </c:pt>
                <c:pt idx="1894">
                  <c:v>38054</c:v>
                </c:pt>
                <c:pt idx="1895">
                  <c:v>38055</c:v>
                </c:pt>
                <c:pt idx="1896">
                  <c:v>38056</c:v>
                </c:pt>
                <c:pt idx="1897">
                  <c:v>38057</c:v>
                </c:pt>
                <c:pt idx="1898">
                  <c:v>38058</c:v>
                </c:pt>
                <c:pt idx="1899">
                  <c:v>38059</c:v>
                </c:pt>
                <c:pt idx="1900">
                  <c:v>38060</c:v>
                </c:pt>
                <c:pt idx="1901">
                  <c:v>38061</c:v>
                </c:pt>
                <c:pt idx="1902">
                  <c:v>38062</c:v>
                </c:pt>
                <c:pt idx="1903">
                  <c:v>38063</c:v>
                </c:pt>
                <c:pt idx="1904">
                  <c:v>38064</c:v>
                </c:pt>
                <c:pt idx="1905">
                  <c:v>38065</c:v>
                </c:pt>
                <c:pt idx="1906">
                  <c:v>38066</c:v>
                </c:pt>
                <c:pt idx="1907">
                  <c:v>38067</c:v>
                </c:pt>
                <c:pt idx="1908">
                  <c:v>38068</c:v>
                </c:pt>
                <c:pt idx="1909">
                  <c:v>38069</c:v>
                </c:pt>
                <c:pt idx="1910">
                  <c:v>38070</c:v>
                </c:pt>
                <c:pt idx="1911">
                  <c:v>38071</c:v>
                </c:pt>
                <c:pt idx="1912">
                  <c:v>38072</c:v>
                </c:pt>
                <c:pt idx="1913">
                  <c:v>38073</c:v>
                </c:pt>
                <c:pt idx="1914">
                  <c:v>38074</c:v>
                </c:pt>
                <c:pt idx="1915">
                  <c:v>38075</c:v>
                </c:pt>
                <c:pt idx="1916">
                  <c:v>38076</c:v>
                </c:pt>
                <c:pt idx="1917">
                  <c:v>38077</c:v>
                </c:pt>
                <c:pt idx="1918">
                  <c:v>38078</c:v>
                </c:pt>
                <c:pt idx="1919">
                  <c:v>38079</c:v>
                </c:pt>
                <c:pt idx="1920">
                  <c:v>38080</c:v>
                </c:pt>
                <c:pt idx="1921">
                  <c:v>38081</c:v>
                </c:pt>
                <c:pt idx="1922">
                  <c:v>38082</c:v>
                </c:pt>
                <c:pt idx="1923">
                  <c:v>38083</c:v>
                </c:pt>
                <c:pt idx="1924">
                  <c:v>38084</c:v>
                </c:pt>
                <c:pt idx="1925">
                  <c:v>38085</c:v>
                </c:pt>
                <c:pt idx="1926">
                  <c:v>38086</c:v>
                </c:pt>
                <c:pt idx="1927">
                  <c:v>38087</c:v>
                </c:pt>
                <c:pt idx="1928">
                  <c:v>38088</c:v>
                </c:pt>
                <c:pt idx="1929">
                  <c:v>38089</c:v>
                </c:pt>
                <c:pt idx="1930">
                  <c:v>38090</c:v>
                </c:pt>
                <c:pt idx="1931">
                  <c:v>38091</c:v>
                </c:pt>
                <c:pt idx="1932">
                  <c:v>38092</c:v>
                </c:pt>
                <c:pt idx="1933">
                  <c:v>38093</c:v>
                </c:pt>
                <c:pt idx="1934">
                  <c:v>38094</c:v>
                </c:pt>
                <c:pt idx="1935">
                  <c:v>38095</c:v>
                </c:pt>
                <c:pt idx="1936">
                  <c:v>38096</c:v>
                </c:pt>
                <c:pt idx="1937">
                  <c:v>38097</c:v>
                </c:pt>
                <c:pt idx="1938">
                  <c:v>38098</c:v>
                </c:pt>
                <c:pt idx="1939">
                  <c:v>38099</c:v>
                </c:pt>
                <c:pt idx="1940">
                  <c:v>38100</c:v>
                </c:pt>
                <c:pt idx="1941">
                  <c:v>38101</c:v>
                </c:pt>
                <c:pt idx="1942">
                  <c:v>38102</c:v>
                </c:pt>
                <c:pt idx="1943">
                  <c:v>38103</c:v>
                </c:pt>
                <c:pt idx="1944">
                  <c:v>38104</c:v>
                </c:pt>
                <c:pt idx="1945">
                  <c:v>38105</c:v>
                </c:pt>
                <c:pt idx="1946">
                  <c:v>38106</c:v>
                </c:pt>
                <c:pt idx="1947">
                  <c:v>38107</c:v>
                </c:pt>
                <c:pt idx="1948">
                  <c:v>38108</c:v>
                </c:pt>
                <c:pt idx="1949">
                  <c:v>38109</c:v>
                </c:pt>
                <c:pt idx="1950">
                  <c:v>38110</c:v>
                </c:pt>
                <c:pt idx="1951">
                  <c:v>38111</c:v>
                </c:pt>
                <c:pt idx="1952">
                  <c:v>38112</c:v>
                </c:pt>
                <c:pt idx="1953">
                  <c:v>38113</c:v>
                </c:pt>
                <c:pt idx="1954">
                  <c:v>38114</c:v>
                </c:pt>
                <c:pt idx="1955">
                  <c:v>38115</c:v>
                </c:pt>
                <c:pt idx="1956">
                  <c:v>38116</c:v>
                </c:pt>
                <c:pt idx="1957">
                  <c:v>38117</c:v>
                </c:pt>
                <c:pt idx="1958">
                  <c:v>38118</c:v>
                </c:pt>
                <c:pt idx="1959">
                  <c:v>38119</c:v>
                </c:pt>
                <c:pt idx="1960">
                  <c:v>38120</c:v>
                </c:pt>
                <c:pt idx="1961">
                  <c:v>38121</c:v>
                </c:pt>
                <c:pt idx="1962">
                  <c:v>38122</c:v>
                </c:pt>
                <c:pt idx="1963">
                  <c:v>38123</c:v>
                </c:pt>
                <c:pt idx="1964">
                  <c:v>38124</c:v>
                </c:pt>
                <c:pt idx="1965">
                  <c:v>38125</c:v>
                </c:pt>
                <c:pt idx="1966">
                  <c:v>38126</c:v>
                </c:pt>
                <c:pt idx="1967">
                  <c:v>38127</c:v>
                </c:pt>
                <c:pt idx="1968">
                  <c:v>38128</c:v>
                </c:pt>
                <c:pt idx="1969">
                  <c:v>38129</c:v>
                </c:pt>
                <c:pt idx="1970">
                  <c:v>38130</c:v>
                </c:pt>
                <c:pt idx="1971">
                  <c:v>38131</c:v>
                </c:pt>
                <c:pt idx="1972">
                  <c:v>38132</c:v>
                </c:pt>
                <c:pt idx="1973">
                  <c:v>38133</c:v>
                </c:pt>
                <c:pt idx="1974">
                  <c:v>38134</c:v>
                </c:pt>
                <c:pt idx="1975">
                  <c:v>38135</c:v>
                </c:pt>
                <c:pt idx="1976">
                  <c:v>38136</c:v>
                </c:pt>
                <c:pt idx="1977">
                  <c:v>38137</c:v>
                </c:pt>
                <c:pt idx="1978">
                  <c:v>38138</c:v>
                </c:pt>
                <c:pt idx="1979">
                  <c:v>38139</c:v>
                </c:pt>
                <c:pt idx="1980">
                  <c:v>38140</c:v>
                </c:pt>
                <c:pt idx="1981">
                  <c:v>38141</c:v>
                </c:pt>
                <c:pt idx="1982">
                  <c:v>38142</c:v>
                </c:pt>
                <c:pt idx="1983">
                  <c:v>38143</c:v>
                </c:pt>
                <c:pt idx="1984">
                  <c:v>38144</c:v>
                </c:pt>
                <c:pt idx="1985">
                  <c:v>38145</c:v>
                </c:pt>
                <c:pt idx="1986">
                  <c:v>38146</c:v>
                </c:pt>
                <c:pt idx="1987">
                  <c:v>38147</c:v>
                </c:pt>
                <c:pt idx="1988">
                  <c:v>38148</c:v>
                </c:pt>
                <c:pt idx="1989">
                  <c:v>38149</c:v>
                </c:pt>
                <c:pt idx="1990">
                  <c:v>38150</c:v>
                </c:pt>
                <c:pt idx="1991">
                  <c:v>38151</c:v>
                </c:pt>
                <c:pt idx="1992">
                  <c:v>38152</c:v>
                </c:pt>
                <c:pt idx="1993">
                  <c:v>38153</c:v>
                </c:pt>
                <c:pt idx="1994">
                  <c:v>38154</c:v>
                </c:pt>
                <c:pt idx="1995">
                  <c:v>38155</c:v>
                </c:pt>
                <c:pt idx="1996">
                  <c:v>38156</c:v>
                </c:pt>
                <c:pt idx="1997">
                  <c:v>38157</c:v>
                </c:pt>
                <c:pt idx="1998">
                  <c:v>38158</c:v>
                </c:pt>
                <c:pt idx="1999">
                  <c:v>38159</c:v>
                </c:pt>
                <c:pt idx="2000">
                  <c:v>38160</c:v>
                </c:pt>
                <c:pt idx="2001">
                  <c:v>38161</c:v>
                </c:pt>
                <c:pt idx="2002">
                  <c:v>38162</c:v>
                </c:pt>
                <c:pt idx="2003">
                  <c:v>38163</c:v>
                </c:pt>
                <c:pt idx="2004">
                  <c:v>38164</c:v>
                </c:pt>
                <c:pt idx="2005">
                  <c:v>38165</c:v>
                </c:pt>
                <c:pt idx="2006">
                  <c:v>38166</c:v>
                </c:pt>
                <c:pt idx="2007">
                  <c:v>38167</c:v>
                </c:pt>
                <c:pt idx="2008">
                  <c:v>38168</c:v>
                </c:pt>
                <c:pt idx="2009">
                  <c:v>38169</c:v>
                </c:pt>
                <c:pt idx="2010">
                  <c:v>38170</c:v>
                </c:pt>
                <c:pt idx="2011">
                  <c:v>38171</c:v>
                </c:pt>
                <c:pt idx="2012">
                  <c:v>38172</c:v>
                </c:pt>
                <c:pt idx="2013">
                  <c:v>38173</c:v>
                </c:pt>
                <c:pt idx="2014">
                  <c:v>38174</c:v>
                </c:pt>
                <c:pt idx="2015">
                  <c:v>38175</c:v>
                </c:pt>
                <c:pt idx="2016">
                  <c:v>38176</c:v>
                </c:pt>
                <c:pt idx="2017">
                  <c:v>38177</c:v>
                </c:pt>
                <c:pt idx="2018">
                  <c:v>38178</c:v>
                </c:pt>
                <c:pt idx="2019">
                  <c:v>38179</c:v>
                </c:pt>
                <c:pt idx="2020">
                  <c:v>38180</c:v>
                </c:pt>
                <c:pt idx="2021">
                  <c:v>38181</c:v>
                </c:pt>
                <c:pt idx="2022">
                  <c:v>38182</c:v>
                </c:pt>
                <c:pt idx="2023">
                  <c:v>38183</c:v>
                </c:pt>
                <c:pt idx="2024">
                  <c:v>38184</c:v>
                </c:pt>
                <c:pt idx="2025">
                  <c:v>38185</c:v>
                </c:pt>
                <c:pt idx="2026">
                  <c:v>38186</c:v>
                </c:pt>
                <c:pt idx="2027">
                  <c:v>38187</c:v>
                </c:pt>
                <c:pt idx="2028">
                  <c:v>38188</c:v>
                </c:pt>
                <c:pt idx="2029">
                  <c:v>38189</c:v>
                </c:pt>
                <c:pt idx="2030">
                  <c:v>38190</c:v>
                </c:pt>
                <c:pt idx="2031">
                  <c:v>38191</c:v>
                </c:pt>
                <c:pt idx="2032">
                  <c:v>38192</c:v>
                </c:pt>
                <c:pt idx="2033">
                  <c:v>38193</c:v>
                </c:pt>
                <c:pt idx="2034">
                  <c:v>38194</c:v>
                </c:pt>
                <c:pt idx="2035">
                  <c:v>38195</c:v>
                </c:pt>
                <c:pt idx="2036">
                  <c:v>38196</c:v>
                </c:pt>
                <c:pt idx="2037">
                  <c:v>38197</c:v>
                </c:pt>
                <c:pt idx="2038">
                  <c:v>38198</c:v>
                </c:pt>
                <c:pt idx="2039">
                  <c:v>38199</c:v>
                </c:pt>
                <c:pt idx="2040">
                  <c:v>38200</c:v>
                </c:pt>
                <c:pt idx="2041">
                  <c:v>38201</c:v>
                </c:pt>
                <c:pt idx="2042">
                  <c:v>38202</c:v>
                </c:pt>
                <c:pt idx="2043">
                  <c:v>38203</c:v>
                </c:pt>
                <c:pt idx="2044">
                  <c:v>38204</c:v>
                </c:pt>
                <c:pt idx="2045">
                  <c:v>38205</c:v>
                </c:pt>
                <c:pt idx="2046">
                  <c:v>38206</c:v>
                </c:pt>
                <c:pt idx="2047">
                  <c:v>38207</c:v>
                </c:pt>
                <c:pt idx="2048">
                  <c:v>38208</c:v>
                </c:pt>
                <c:pt idx="2049">
                  <c:v>38209</c:v>
                </c:pt>
                <c:pt idx="2050">
                  <c:v>38210</c:v>
                </c:pt>
                <c:pt idx="2051">
                  <c:v>38211</c:v>
                </c:pt>
                <c:pt idx="2052">
                  <c:v>38212</c:v>
                </c:pt>
                <c:pt idx="2053">
                  <c:v>38213</c:v>
                </c:pt>
                <c:pt idx="2054">
                  <c:v>38214</c:v>
                </c:pt>
                <c:pt idx="2055">
                  <c:v>38215</c:v>
                </c:pt>
                <c:pt idx="2056">
                  <c:v>38216</c:v>
                </c:pt>
                <c:pt idx="2057">
                  <c:v>38217</c:v>
                </c:pt>
                <c:pt idx="2058">
                  <c:v>38218</c:v>
                </c:pt>
                <c:pt idx="2059">
                  <c:v>38219</c:v>
                </c:pt>
                <c:pt idx="2060">
                  <c:v>38220</c:v>
                </c:pt>
                <c:pt idx="2061">
                  <c:v>38221</c:v>
                </c:pt>
                <c:pt idx="2062">
                  <c:v>38222</c:v>
                </c:pt>
                <c:pt idx="2063">
                  <c:v>38223</c:v>
                </c:pt>
                <c:pt idx="2064">
                  <c:v>38224</c:v>
                </c:pt>
                <c:pt idx="2065">
                  <c:v>38225</c:v>
                </c:pt>
                <c:pt idx="2066">
                  <c:v>38226</c:v>
                </c:pt>
                <c:pt idx="2067">
                  <c:v>38227</c:v>
                </c:pt>
                <c:pt idx="2068">
                  <c:v>38228</c:v>
                </c:pt>
                <c:pt idx="2069">
                  <c:v>38229</c:v>
                </c:pt>
                <c:pt idx="2070">
                  <c:v>38230</c:v>
                </c:pt>
                <c:pt idx="2071">
                  <c:v>38231</c:v>
                </c:pt>
                <c:pt idx="2072">
                  <c:v>38232</c:v>
                </c:pt>
                <c:pt idx="2073">
                  <c:v>38233</c:v>
                </c:pt>
                <c:pt idx="2074">
                  <c:v>38234</c:v>
                </c:pt>
                <c:pt idx="2075">
                  <c:v>38235</c:v>
                </c:pt>
                <c:pt idx="2076">
                  <c:v>38236</c:v>
                </c:pt>
                <c:pt idx="2077">
                  <c:v>38237</c:v>
                </c:pt>
                <c:pt idx="2078">
                  <c:v>38238</c:v>
                </c:pt>
                <c:pt idx="2079">
                  <c:v>38239</c:v>
                </c:pt>
                <c:pt idx="2080">
                  <c:v>38240</c:v>
                </c:pt>
                <c:pt idx="2081">
                  <c:v>38241</c:v>
                </c:pt>
                <c:pt idx="2082">
                  <c:v>38242</c:v>
                </c:pt>
                <c:pt idx="2083">
                  <c:v>38243</c:v>
                </c:pt>
                <c:pt idx="2084">
                  <c:v>38244</c:v>
                </c:pt>
                <c:pt idx="2085">
                  <c:v>38245</c:v>
                </c:pt>
                <c:pt idx="2086">
                  <c:v>38246</c:v>
                </c:pt>
                <c:pt idx="2087">
                  <c:v>38247</c:v>
                </c:pt>
                <c:pt idx="2088">
                  <c:v>38248</c:v>
                </c:pt>
                <c:pt idx="2089">
                  <c:v>38249</c:v>
                </c:pt>
                <c:pt idx="2090">
                  <c:v>38250</c:v>
                </c:pt>
                <c:pt idx="2091">
                  <c:v>38251</c:v>
                </c:pt>
                <c:pt idx="2092">
                  <c:v>38252</c:v>
                </c:pt>
                <c:pt idx="2093">
                  <c:v>38253</c:v>
                </c:pt>
                <c:pt idx="2094">
                  <c:v>38254</c:v>
                </c:pt>
                <c:pt idx="2095">
                  <c:v>38255</c:v>
                </c:pt>
                <c:pt idx="2096">
                  <c:v>38256</c:v>
                </c:pt>
                <c:pt idx="2097">
                  <c:v>38257</c:v>
                </c:pt>
                <c:pt idx="2098">
                  <c:v>38258</c:v>
                </c:pt>
                <c:pt idx="2099">
                  <c:v>38259</c:v>
                </c:pt>
                <c:pt idx="2100">
                  <c:v>38260</c:v>
                </c:pt>
                <c:pt idx="2101">
                  <c:v>38261</c:v>
                </c:pt>
                <c:pt idx="2102">
                  <c:v>38262</c:v>
                </c:pt>
                <c:pt idx="2103">
                  <c:v>38263</c:v>
                </c:pt>
                <c:pt idx="2104">
                  <c:v>38264</c:v>
                </c:pt>
                <c:pt idx="2105">
                  <c:v>38265</c:v>
                </c:pt>
                <c:pt idx="2106">
                  <c:v>38266</c:v>
                </c:pt>
                <c:pt idx="2107">
                  <c:v>38267</c:v>
                </c:pt>
                <c:pt idx="2108">
                  <c:v>38268</c:v>
                </c:pt>
                <c:pt idx="2109">
                  <c:v>38269</c:v>
                </c:pt>
                <c:pt idx="2110">
                  <c:v>38270</c:v>
                </c:pt>
                <c:pt idx="2111">
                  <c:v>38271</c:v>
                </c:pt>
                <c:pt idx="2112">
                  <c:v>38272</c:v>
                </c:pt>
                <c:pt idx="2113">
                  <c:v>38273</c:v>
                </c:pt>
                <c:pt idx="2114">
                  <c:v>38274</c:v>
                </c:pt>
                <c:pt idx="2115">
                  <c:v>38275</c:v>
                </c:pt>
                <c:pt idx="2116">
                  <c:v>38276</c:v>
                </c:pt>
                <c:pt idx="2117">
                  <c:v>38277</c:v>
                </c:pt>
                <c:pt idx="2118">
                  <c:v>38278</c:v>
                </c:pt>
                <c:pt idx="2119">
                  <c:v>38279</c:v>
                </c:pt>
                <c:pt idx="2120">
                  <c:v>38280</c:v>
                </c:pt>
                <c:pt idx="2121">
                  <c:v>38281</c:v>
                </c:pt>
                <c:pt idx="2122">
                  <c:v>38282</c:v>
                </c:pt>
                <c:pt idx="2123">
                  <c:v>38283</c:v>
                </c:pt>
                <c:pt idx="2124">
                  <c:v>38284</c:v>
                </c:pt>
                <c:pt idx="2125">
                  <c:v>38285</c:v>
                </c:pt>
                <c:pt idx="2126">
                  <c:v>38286</c:v>
                </c:pt>
                <c:pt idx="2127">
                  <c:v>38287</c:v>
                </c:pt>
                <c:pt idx="2128">
                  <c:v>38288</c:v>
                </c:pt>
                <c:pt idx="2129">
                  <c:v>38289</c:v>
                </c:pt>
                <c:pt idx="2130">
                  <c:v>38290</c:v>
                </c:pt>
                <c:pt idx="2131">
                  <c:v>38291</c:v>
                </c:pt>
                <c:pt idx="2132">
                  <c:v>38292</c:v>
                </c:pt>
                <c:pt idx="2133">
                  <c:v>38293</c:v>
                </c:pt>
                <c:pt idx="2134">
                  <c:v>38294</c:v>
                </c:pt>
                <c:pt idx="2135">
                  <c:v>38295</c:v>
                </c:pt>
                <c:pt idx="2136">
                  <c:v>38296</c:v>
                </c:pt>
                <c:pt idx="2137">
                  <c:v>38297</c:v>
                </c:pt>
                <c:pt idx="2138">
                  <c:v>38298</c:v>
                </c:pt>
                <c:pt idx="2139">
                  <c:v>38299</c:v>
                </c:pt>
                <c:pt idx="2140">
                  <c:v>38300</c:v>
                </c:pt>
                <c:pt idx="2141">
                  <c:v>38301</c:v>
                </c:pt>
                <c:pt idx="2142">
                  <c:v>38302</c:v>
                </c:pt>
                <c:pt idx="2143">
                  <c:v>38303</c:v>
                </c:pt>
                <c:pt idx="2144">
                  <c:v>38304</c:v>
                </c:pt>
                <c:pt idx="2145">
                  <c:v>38305</c:v>
                </c:pt>
                <c:pt idx="2146">
                  <c:v>38306</c:v>
                </c:pt>
                <c:pt idx="2147">
                  <c:v>38307</c:v>
                </c:pt>
                <c:pt idx="2148">
                  <c:v>38308</c:v>
                </c:pt>
                <c:pt idx="2149">
                  <c:v>38309</c:v>
                </c:pt>
                <c:pt idx="2150">
                  <c:v>38310</c:v>
                </c:pt>
                <c:pt idx="2151">
                  <c:v>38311</c:v>
                </c:pt>
                <c:pt idx="2152">
                  <c:v>38312</c:v>
                </c:pt>
                <c:pt idx="2153">
                  <c:v>38313</c:v>
                </c:pt>
                <c:pt idx="2154">
                  <c:v>38314</c:v>
                </c:pt>
                <c:pt idx="2155">
                  <c:v>38315</c:v>
                </c:pt>
                <c:pt idx="2156">
                  <c:v>38316</c:v>
                </c:pt>
                <c:pt idx="2157">
                  <c:v>38317</c:v>
                </c:pt>
                <c:pt idx="2158">
                  <c:v>38318</c:v>
                </c:pt>
                <c:pt idx="2159">
                  <c:v>38319</c:v>
                </c:pt>
                <c:pt idx="2160">
                  <c:v>38320</c:v>
                </c:pt>
                <c:pt idx="2161">
                  <c:v>38321</c:v>
                </c:pt>
                <c:pt idx="2162">
                  <c:v>38322</c:v>
                </c:pt>
                <c:pt idx="2163">
                  <c:v>38323</c:v>
                </c:pt>
                <c:pt idx="2164">
                  <c:v>38324</c:v>
                </c:pt>
                <c:pt idx="2165">
                  <c:v>38325</c:v>
                </c:pt>
                <c:pt idx="2166">
                  <c:v>38326</c:v>
                </c:pt>
                <c:pt idx="2167">
                  <c:v>38327</c:v>
                </c:pt>
                <c:pt idx="2168">
                  <c:v>38328</c:v>
                </c:pt>
                <c:pt idx="2169">
                  <c:v>38329</c:v>
                </c:pt>
                <c:pt idx="2170">
                  <c:v>38330</c:v>
                </c:pt>
                <c:pt idx="2171">
                  <c:v>38331</c:v>
                </c:pt>
                <c:pt idx="2172">
                  <c:v>38332</c:v>
                </c:pt>
                <c:pt idx="2173">
                  <c:v>38333</c:v>
                </c:pt>
                <c:pt idx="2174">
                  <c:v>38334</c:v>
                </c:pt>
                <c:pt idx="2175">
                  <c:v>38335</c:v>
                </c:pt>
                <c:pt idx="2176">
                  <c:v>38336</c:v>
                </c:pt>
                <c:pt idx="2177">
                  <c:v>38337</c:v>
                </c:pt>
                <c:pt idx="2178">
                  <c:v>38338</c:v>
                </c:pt>
                <c:pt idx="2179">
                  <c:v>38339</c:v>
                </c:pt>
                <c:pt idx="2180">
                  <c:v>38340</c:v>
                </c:pt>
                <c:pt idx="2181">
                  <c:v>38341</c:v>
                </c:pt>
                <c:pt idx="2182">
                  <c:v>38342</c:v>
                </c:pt>
                <c:pt idx="2183">
                  <c:v>38343</c:v>
                </c:pt>
                <c:pt idx="2184">
                  <c:v>38344</c:v>
                </c:pt>
                <c:pt idx="2185">
                  <c:v>38345</c:v>
                </c:pt>
                <c:pt idx="2186">
                  <c:v>38346</c:v>
                </c:pt>
                <c:pt idx="2187">
                  <c:v>38347</c:v>
                </c:pt>
                <c:pt idx="2188">
                  <c:v>38348</c:v>
                </c:pt>
                <c:pt idx="2189">
                  <c:v>38349</c:v>
                </c:pt>
                <c:pt idx="2190">
                  <c:v>38350</c:v>
                </c:pt>
                <c:pt idx="2191">
                  <c:v>38351</c:v>
                </c:pt>
                <c:pt idx="2192">
                  <c:v>38352</c:v>
                </c:pt>
                <c:pt idx="2193">
                  <c:v>38353</c:v>
                </c:pt>
                <c:pt idx="2194">
                  <c:v>38354</c:v>
                </c:pt>
                <c:pt idx="2195">
                  <c:v>38355</c:v>
                </c:pt>
                <c:pt idx="2196">
                  <c:v>38356</c:v>
                </c:pt>
                <c:pt idx="2197">
                  <c:v>38357</c:v>
                </c:pt>
                <c:pt idx="2198">
                  <c:v>38358</c:v>
                </c:pt>
                <c:pt idx="2199">
                  <c:v>38359</c:v>
                </c:pt>
                <c:pt idx="2200">
                  <c:v>38360</c:v>
                </c:pt>
                <c:pt idx="2201">
                  <c:v>38361</c:v>
                </c:pt>
                <c:pt idx="2202">
                  <c:v>38362</c:v>
                </c:pt>
                <c:pt idx="2203">
                  <c:v>38363</c:v>
                </c:pt>
                <c:pt idx="2204">
                  <c:v>38364</c:v>
                </c:pt>
                <c:pt idx="2205">
                  <c:v>38365</c:v>
                </c:pt>
                <c:pt idx="2206">
                  <c:v>38366</c:v>
                </c:pt>
                <c:pt idx="2207">
                  <c:v>38367</c:v>
                </c:pt>
                <c:pt idx="2208">
                  <c:v>38368</c:v>
                </c:pt>
                <c:pt idx="2209">
                  <c:v>38369</c:v>
                </c:pt>
                <c:pt idx="2210">
                  <c:v>38370</c:v>
                </c:pt>
                <c:pt idx="2211">
                  <c:v>38371</c:v>
                </c:pt>
                <c:pt idx="2212">
                  <c:v>38372</c:v>
                </c:pt>
                <c:pt idx="2213">
                  <c:v>38373</c:v>
                </c:pt>
                <c:pt idx="2214">
                  <c:v>38374</c:v>
                </c:pt>
                <c:pt idx="2215">
                  <c:v>38375</c:v>
                </c:pt>
                <c:pt idx="2216">
                  <c:v>38376</c:v>
                </c:pt>
                <c:pt idx="2217">
                  <c:v>38377</c:v>
                </c:pt>
                <c:pt idx="2218">
                  <c:v>38378</c:v>
                </c:pt>
                <c:pt idx="2219">
                  <c:v>38379</c:v>
                </c:pt>
                <c:pt idx="2220">
                  <c:v>38380</c:v>
                </c:pt>
                <c:pt idx="2221">
                  <c:v>38381</c:v>
                </c:pt>
                <c:pt idx="2222">
                  <c:v>38382</c:v>
                </c:pt>
                <c:pt idx="2223">
                  <c:v>38383</c:v>
                </c:pt>
                <c:pt idx="2224">
                  <c:v>38384</c:v>
                </c:pt>
                <c:pt idx="2225">
                  <c:v>38385</c:v>
                </c:pt>
                <c:pt idx="2226">
                  <c:v>38386</c:v>
                </c:pt>
                <c:pt idx="2227">
                  <c:v>38387</c:v>
                </c:pt>
                <c:pt idx="2228">
                  <c:v>38388</c:v>
                </c:pt>
                <c:pt idx="2229">
                  <c:v>38389</c:v>
                </c:pt>
                <c:pt idx="2230">
                  <c:v>38390</c:v>
                </c:pt>
                <c:pt idx="2231">
                  <c:v>38391</c:v>
                </c:pt>
                <c:pt idx="2232">
                  <c:v>38392</c:v>
                </c:pt>
                <c:pt idx="2233">
                  <c:v>38393</c:v>
                </c:pt>
                <c:pt idx="2234">
                  <c:v>38394</c:v>
                </c:pt>
                <c:pt idx="2235">
                  <c:v>38395</c:v>
                </c:pt>
                <c:pt idx="2236">
                  <c:v>38396</c:v>
                </c:pt>
                <c:pt idx="2237">
                  <c:v>38397</c:v>
                </c:pt>
                <c:pt idx="2238">
                  <c:v>38398</c:v>
                </c:pt>
                <c:pt idx="2239">
                  <c:v>38399</c:v>
                </c:pt>
                <c:pt idx="2240">
                  <c:v>38400</c:v>
                </c:pt>
                <c:pt idx="2241">
                  <c:v>38401</c:v>
                </c:pt>
                <c:pt idx="2242">
                  <c:v>38402</c:v>
                </c:pt>
                <c:pt idx="2243">
                  <c:v>38403</c:v>
                </c:pt>
                <c:pt idx="2244">
                  <c:v>38404</c:v>
                </c:pt>
                <c:pt idx="2245">
                  <c:v>38405</c:v>
                </c:pt>
                <c:pt idx="2246">
                  <c:v>38406</c:v>
                </c:pt>
                <c:pt idx="2247">
                  <c:v>38407</c:v>
                </c:pt>
                <c:pt idx="2248">
                  <c:v>38408</c:v>
                </c:pt>
                <c:pt idx="2249">
                  <c:v>38409</c:v>
                </c:pt>
                <c:pt idx="2250">
                  <c:v>38410</c:v>
                </c:pt>
                <c:pt idx="2251">
                  <c:v>38411</c:v>
                </c:pt>
                <c:pt idx="2252">
                  <c:v>38412</c:v>
                </c:pt>
                <c:pt idx="2253">
                  <c:v>38413</c:v>
                </c:pt>
                <c:pt idx="2254">
                  <c:v>38414</c:v>
                </c:pt>
                <c:pt idx="2255">
                  <c:v>38415</c:v>
                </c:pt>
                <c:pt idx="2256">
                  <c:v>38416</c:v>
                </c:pt>
                <c:pt idx="2257">
                  <c:v>38417</c:v>
                </c:pt>
                <c:pt idx="2258">
                  <c:v>38418</c:v>
                </c:pt>
                <c:pt idx="2259">
                  <c:v>38419</c:v>
                </c:pt>
                <c:pt idx="2260">
                  <c:v>38420</c:v>
                </c:pt>
                <c:pt idx="2261">
                  <c:v>38421</c:v>
                </c:pt>
                <c:pt idx="2262">
                  <c:v>38422</c:v>
                </c:pt>
                <c:pt idx="2263">
                  <c:v>38423</c:v>
                </c:pt>
                <c:pt idx="2264">
                  <c:v>38424</c:v>
                </c:pt>
                <c:pt idx="2265">
                  <c:v>38425</c:v>
                </c:pt>
                <c:pt idx="2266">
                  <c:v>38426</c:v>
                </c:pt>
                <c:pt idx="2267">
                  <c:v>38427</c:v>
                </c:pt>
                <c:pt idx="2268">
                  <c:v>38428</c:v>
                </c:pt>
                <c:pt idx="2269">
                  <c:v>38429</c:v>
                </c:pt>
                <c:pt idx="2270">
                  <c:v>38430</c:v>
                </c:pt>
                <c:pt idx="2271">
                  <c:v>38431</c:v>
                </c:pt>
                <c:pt idx="2272">
                  <c:v>38432</c:v>
                </c:pt>
                <c:pt idx="2273">
                  <c:v>38433</c:v>
                </c:pt>
                <c:pt idx="2274">
                  <c:v>38434</c:v>
                </c:pt>
                <c:pt idx="2275">
                  <c:v>38435</c:v>
                </c:pt>
                <c:pt idx="2276">
                  <c:v>38436</c:v>
                </c:pt>
                <c:pt idx="2277">
                  <c:v>38437</c:v>
                </c:pt>
                <c:pt idx="2278">
                  <c:v>38438</c:v>
                </c:pt>
                <c:pt idx="2279">
                  <c:v>38439</c:v>
                </c:pt>
                <c:pt idx="2280">
                  <c:v>38440</c:v>
                </c:pt>
                <c:pt idx="2281">
                  <c:v>38441</c:v>
                </c:pt>
                <c:pt idx="2282">
                  <c:v>38442</c:v>
                </c:pt>
                <c:pt idx="2283">
                  <c:v>38443</c:v>
                </c:pt>
                <c:pt idx="2284">
                  <c:v>38444</c:v>
                </c:pt>
                <c:pt idx="2285">
                  <c:v>38445</c:v>
                </c:pt>
                <c:pt idx="2286">
                  <c:v>38446</c:v>
                </c:pt>
                <c:pt idx="2287">
                  <c:v>38447</c:v>
                </c:pt>
                <c:pt idx="2288">
                  <c:v>38448</c:v>
                </c:pt>
                <c:pt idx="2289">
                  <c:v>38449</c:v>
                </c:pt>
                <c:pt idx="2290">
                  <c:v>38450</c:v>
                </c:pt>
                <c:pt idx="2291">
                  <c:v>38451</c:v>
                </c:pt>
                <c:pt idx="2292">
                  <c:v>38452</c:v>
                </c:pt>
                <c:pt idx="2293">
                  <c:v>38453</c:v>
                </c:pt>
                <c:pt idx="2294">
                  <c:v>38454</c:v>
                </c:pt>
                <c:pt idx="2295">
                  <c:v>38455</c:v>
                </c:pt>
                <c:pt idx="2296">
                  <c:v>38456</c:v>
                </c:pt>
                <c:pt idx="2297">
                  <c:v>38457</c:v>
                </c:pt>
                <c:pt idx="2298">
                  <c:v>38458</c:v>
                </c:pt>
                <c:pt idx="2299">
                  <c:v>38459</c:v>
                </c:pt>
                <c:pt idx="2300">
                  <c:v>38460</c:v>
                </c:pt>
                <c:pt idx="2301">
                  <c:v>38461</c:v>
                </c:pt>
                <c:pt idx="2302">
                  <c:v>38462</c:v>
                </c:pt>
                <c:pt idx="2303">
                  <c:v>38463</c:v>
                </c:pt>
                <c:pt idx="2304">
                  <c:v>38464</c:v>
                </c:pt>
                <c:pt idx="2305">
                  <c:v>38465</c:v>
                </c:pt>
                <c:pt idx="2306">
                  <c:v>38466</c:v>
                </c:pt>
                <c:pt idx="2307">
                  <c:v>38467</c:v>
                </c:pt>
                <c:pt idx="2308">
                  <c:v>38468</c:v>
                </c:pt>
                <c:pt idx="2309">
                  <c:v>38469</c:v>
                </c:pt>
                <c:pt idx="2310">
                  <c:v>38470</c:v>
                </c:pt>
                <c:pt idx="2311">
                  <c:v>38471</c:v>
                </c:pt>
                <c:pt idx="2312">
                  <c:v>38472</c:v>
                </c:pt>
                <c:pt idx="2313">
                  <c:v>38473</c:v>
                </c:pt>
                <c:pt idx="2314">
                  <c:v>38474</c:v>
                </c:pt>
                <c:pt idx="2315">
                  <c:v>38475</c:v>
                </c:pt>
                <c:pt idx="2316">
                  <c:v>38476</c:v>
                </c:pt>
                <c:pt idx="2317">
                  <c:v>38477</c:v>
                </c:pt>
                <c:pt idx="2318">
                  <c:v>38478</c:v>
                </c:pt>
                <c:pt idx="2319">
                  <c:v>38479</c:v>
                </c:pt>
                <c:pt idx="2320">
                  <c:v>38480</c:v>
                </c:pt>
                <c:pt idx="2321">
                  <c:v>38481</c:v>
                </c:pt>
                <c:pt idx="2322">
                  <c:v>38482</c:v>
                </c:pt>
                <c:pt idx="2323">
                  <c:v>38483</c:v>
                </c:pt>
                <c:pt idx="2324">
                  <c:v>38484</c:v>
                </c:pt>
                <c:pt idx="2325">
                  <c:v>38485</c:v>
                </c:pt>
                <c:pt idx="2326">
                  <c:v>38486</c:v>
                </c:pt>
                <c:pt idx="2327">
                  <c:v>38487</c:v>
                </c:pt>
                <c:pt idx="2328">
                  <c:v>38488</c:v>
                </c:pt>
                <c:pt idx="2329">
                  <c:v>38489</c:v>
                </c:pt>
                <c:pt idx="2330">
                  <c:v>38490</c:v>
                </c:pt>
                <c:pt idx="2331">
                  <c:v>38491</c:v>
                </c:pt>
                <c:pt idx="2332">
                  <c:v>38492</c:v>
                </c:pt>
                <c:pt idx="2333">
                  <c:v>38493</c:v>
                </c:pt>
                <c:pt idx="2334">
                  <c:v>38494</c:v>
                </c:pt>
                <c:pt idx="2335">
                  <c:v>38495</c:v>
                </c:pt>
                <c:pt idx="2336">
                  <c:v>38496</c:v>
                </c:pt>
                <c:pt idx="2337">
                  <c:v>38497</c:v>
                </c:pt>
                <c:pt idx="2338">
                  <c:v>38498</c:v>
                </c:pt>
                <c:pt idx="2339">
                  <c:v>38499</c:v>
                </c:pt>
                <c:pt idx="2340">
                  <c:v>38500</c:v>
                </c:pt>
                <c:pt idx="2341">
                  <c:v>38501</c:v>
                </c:pt>
                <c:pt idx="2342">
                  <c:v>38502</c:v>
                </c:pt>
                <c:pt idx="2343">
                  <c:v>38503</c:v>
                </c:pt>
                <c:pt idx="2344">
                  <c:v>38504</c:v>
                </c:pt>
                <c:pt idx="2345">
                  <c:v>38505</c:v>
                </c:pt>
                <c:pt idx="2346">
                  <c:v>38506</c:v>
                </c:pt>
                <c:pt idx="2347">
                  <c:v>38507</c:v>
                </c:pt>
                <c:pt idx="2348">
                  <c:v>38508</c:v>
                </c:pt>
                <c:pt idx="2349">
                  <c:v>38509</c:v>
                </c:pt>
                <c:pt idx="2350">
                  <c:v>38510</c:v>
                </c:pt>
                <c:pt idx="2351">
                  <c:v>38511</c:v>
                </c:pt>
                <c:pt idx="2352">
                  <c:v>38512</c:v>
                </c:pt>
                <c:pt idx="2353">
                  <c:v>38513</c:v>
                </c:pt>
                <c:pt idx="2354">
                  <c:v>38514</c:v>
                </c:pt>
                <c:pt idx="2355">
                  <c:v>38515</c:v>
                </c:pt>
                <c:pt idx="2356">
                  <c:v>38516</c:v>
                </c:pt>
                <c:pt idx="2357">
                  <c:v>38517</c:v>
                </c:pt>
                <c:pt idx="2358">
                  <c:v>38518</c:v>
                </c:pt>
                <c:pt idx="2359">
                  <c:v>38519</c:v>
                </c:pt>
                <c:pt idx="2360">
                  <c:v>38520</c:v>
                </c:pt>
                <c:pt idx="2361">
                  <c:v>38521</c:v>
                </c:pt>
                <c:pt idx="2362">
                  <c:v>38522</c:v>
                </c:pt>
                <c:pt idx="2363">
                  <c:v>38523</c:v>
                </c:pt>
                <c:pt idx="2364">
                  <c:v>38524</c:v>
                </c:pt>
                <c:pt idx="2365">
                  <c:v>38525</c:v>
                </c:pt>
                <c:pt idx="2366">
                  <c:v>38526</c:v>
                </c:pt>
                <c:pt idx="2367">
                  <c:v>38527</c:v>
                </c:pt>
                <c:pt idx="2368">
                  <c:v>38528</c:v>
                </c:pt>
                <c:pt idx="2369">
                  <c:v>38529</c:v>
                </c:pt>
                <c:pt idx="2370">
                  <c:v>38530</c:v>
                </c:pt>
                <c:pt idx="2371">
                  <c:v>38531</c:v>
                </c:pt>
                <c:pt idx="2372">
                  <c:v>38532</c:v>
                </c:pt>
                <c:pt idx="2373">
                  <c:v>38533</c:v>
                </c:pt>
                <c:pt idx="2374">
                  <c:v>38534</c:v>
                </c:pt>
                <c:pt idx="2375">
                  <c:v>38535</c:v>
                </c:pt>
                <c:pt idx="2376">
                  <c:v>38536</c:v>
                </c:pt>
                <c:pt idx="2377">
                  <c:v>38537</c:v>
                </c:pt>
                <c:pt idx="2378">
                  <c:v>38538</c:v>
                </c:pt>
                <c:pt idx="2379">
                  <c:v>38539</c:v>
                </c:pt>
                <c:pt idx="2380">
                  <c:v>38540</c:v>
                </c:pt>
                <c:pt idx="2381">
                  <c:v>38541</c:v>
                </c:pt>
                <c:pt idx="2382">
                  <c:v>38542</c:v>
                </c:pt>
                <c:pt idx="2383">
                  <c:v>38543</c:v>
                </c:pt>
                <c:pt idx="2384">
                  <c:v>38544</c:v>
                </c:pt>
                <c:pt idx="2385">
                  <c:v>38545</c:v>
                </c:pt>
                <c:pt idx="2386">
                  <c:v>38546</c:v>
                </c:pt>
                <c:pt idx="2387">
                  <c:v>38547</c:v>
                </c:pt>
                <c:pt idx="2388">
                  <c:v>38548</c:v>
                </c:pt>
                <c:pt idx="2389">
                  <c:v>38549</c:v>
                </c:pt>
                <c:pt idx="2390">
                  <c:v>38550</c:v>
                </c:pt>
                <c:pt idx="2391">
                  <c:v>38551</c:v>
                </c:pt>
                <c:pt idx="2392">
                  <c:v>38552</c:v>
                </c:pt>
                <c:pt idx="2393">
                  <c:v>38553</c:v>
                </c:pt>
                <c:pt idx="2394">
                  <c:v>38554</c:v>
                </c:pt>
                <c:pt idx="2395">
                  <c:v>38555</c:v>
                </c:pt>
                <c:pt idx="2396">
                  <c:v>38556</c:v>
                </c:pt>
                <c:pt idx="2397">
                  <c:v>38557</c:v>
                </c:pt>
                <c:pt idx="2398">
                  <c:v>38558</c:v>
                </c:pt>
                <c:pt idx="2399">
                  <c:v>38559</c:v>
                </c:pt>
                <c:pt idx="2400">
                  <c:v>38560</c:v>
                </c:pt>
                <c:pt idx="2401">
                  <c:v>38561</c:v>
                </c:pt>
                <c:pt idx="2402">
                  <c:v>38562</c:v>
                </c:pt>
                <c:pt idx="2403">
                  <c:v>38563</c:v>
                </c:pt>
                <c:pt idx="2404">
                  <c:v>38564</c:v>
                </c:pt>
                <c:pt idx="2405">
                  <c:v>38565</c:v>
                </c:pt>
                <c:pt idx="2406">
                  <c:v>38566</c:v>
                </c:pt>
                <c:pt idx="2407">
                  <c:v>38567</c:v>
                </c:pt>
                <c:pt idx="2408">
                  <c:v>38568</c:v>
                </c:pt>
                <c:pt idx="2409">
                  <c:v>38569</c:v>
                </c:pt>
                <c:pt idx="2410">
                  <c:v>38570</c:v>
                </c:pt>
                <c:pt idx="2411">
                  <c:v>38571</c:v>
                </c:pt>
                <c:pt idx="2412">
                  <c:v>38572</c:v>
                </c:pt>
                <c:pt idx="2413">
                  <c:v>38573</c:v>
                </c:pt>
                <c:pt idx="2414">
                  <c:v>38574</c:v>
                </c:pt>
                <c:pt idx="2415">
                  <c:v>38575</c:v>
                </c:pt>
                <c:pt idx="2416">
                  <c:v>38576</c:v>
                </c:pt>
                <c:pt idx="2417">
                  <c:v>38577</c:v>
                </c:pt>
                <c:pt idx="2418">
                  <c:v>38578</c:v>
                </c:pt>
                <c:pt idx="2419">
                  <c:v>38579</c:v>
                </c:pt>
                <c:pt idx="2420">
                  <c:v>38580</c:v>
                </c:pt>
                <c:pt idx="2421">
                  <c:v>38581</c:v>
                </c:pt>
                <c:pt idx="2422">
                  <c:v>38582</c:v>
                </c:pt>
                <c:pt idx="2423">
                  <c:v>38583</c:v>
                </c:pt>
                <c:pt idx="2424">
                  <c:v>38584</c:v>
                </c:pt>
                <c:pt idx="2425">
                  <c:v>38585</c:v>
                </c:pt>
                <c:pt idx="2426">
                  <c:v>38586</c:v>
                </c:pt>
                <c:pt idx="2427">
                  <c:v>38587</c:v>
                </c:pt>
                <c:pt idx="2428">
                  <c:v>38588</c:v>
                </c:pt>
                <c:pt idx="2429">
                  <c:v>38589</c:v>
                </c:pt>
                <c:pt idx="2430">
                  <c:v>38590</c:v>
                </c:pt>
                <c:pt idx="2431">
                  <c:v>38591</c:v>
                </c:pt>
                <c:pt idx="2432">
                  <c:v>38592</c:v>
                </c:pt>
                <c:pt idx="2433">
                  <c:v>38593</c:v>
                </c:pt>
                <c:pt idx="2434">
                  <c:v>38594</c:v>
                </c:pt>
                <c:pt idx="2435">
                  <c:v>38595</c:v>
                </c:pt>
                <c:pt idx="2436">
                  <c:v>38596</c:v>
                </c:pt>
                <c:pt idx="2437">
                  <c:v>38597</c:v>
                </c:pt>
                <c:pt idx="2438">
                  <c:v>38598</c:v>
                </c:pt>
                <c:pt idx="2439">
                  <c:v>38599</c:v>
                </c:pt>
                <c:pt idx="2440">
                  <c:v>38600</c:v>
                </c:pt>
                <c:pt idx="2441">
                  <c:v>38601</c:v>
                </c:pt>
                <c:pt idx="2442">
                  <c:v>38602</c:v>
                </c:pt>
                <c:pt idx="2443">
                  <c:v>38603</c:v>
                </c:pt>
                <c:pt idx="2444">
                  <c:v>38604</c:v>
                </c:pt>
                <c:pt idx="2445">
                  <c:v>38605</c:v>
                </c:pt>
                <c:pt idx="2446">
                  <c:v>38606</c:v>
                </c:pt>
                <c:pt idx="2447">
                  <c:v>38607</c:v>
                </c:pt>
                <c:pt idx="2448">
                  <c:v>38608</c:v>
                </c:pt>
                <c:pt idx="2449">
                  <c:v>38609</c:v>
                </c:pt>
                <c:pt idx="2450">
                  <c:v>38610</c:v>
                </c:pt>
                <c:pt idx="2451">
                  <c:v>38611</c:v>
                </c:pt>
                <c:pt idx="2452">
                  <c:v>38612</c:v>
                </c:pt>
                <c:pt idx="2453">
                  <c:v>38613</c:v>
                </c:pt>
                <c:pt idx="2454">
                  <c:v>38614</c:v>
                </c:pt>
                <c:pt idx="2455">
                  <c:v>38615</c:v>
                </c:pt>
                <c:pt idx="2456">
                  <c:v>38616</c:v>
                </c:pt>
                <c:pt idx="2457">
                  <c:v>38617</c:v>
                </c:pt>
                <c:pt idx="2458">
                  <c:v>38618</c:v>
                </c:pt>
                <c:pt idx="2459">
                  <c:v>38619</c:v>
                </c:pt>
                <c:pt idx="2460">
                  <c:v>38620</c:v>
                </c:pt>
                <c:pt idx="2461">
                  <c:v>38621</c:v>
                </c:pt>
                <c:pt idx="2462">
                  <c:v>38622</c:v>
                </c:pt>
                <c:pt idx="2463">
                  <c:v>38623</c:v>
                </c:pt>
                <c:pt idx="2464">
                  <c:v>38624</c:v>
                </c:pt>
                <c:pt idx="2465">
                  <c:v>38625</c:v>
                </c:pt>
                <c:pt idx="2466">
                  <c:v>38626</c:v>
                </c:pt>
                <c:pt idx="2467">
                  <c:v>38627</c:v>
                </c:pt>
                <c:pt idx="2468">
                  <c:v>38628</c:v>
                </c:pt>
                <c:pt idx="2469">
                  <c:v>38629</c:v>
                </c:pt>
                <c:pt idx="2470">
                  <c:v>38630</c:v>
                </c:pt>
                <c:pt idx="2471">
                  <c:v>38631</c:v>
                </c:pt>
                <c:pt idx="2472">
                  <c:v>38632</c:v>
                </c:pt>
                <c:pt idx="2473">
                  <c:v>38633</c:v>
                </c:pt>
                <c:pt idx="2474">
                  <c:v>38634</c:v>
                </c:pt>
                <c:pt idx="2475">
                  <c:v>38635</c:v>
                </c:pt>
                <c:pt idx="2476">
                  <c:v>38636</c:v>
                </c:pt>
                <c:pt idx="2477">
                  <c:v>38637</c:v>
                </c:pt>
                <c:pt idx="2478">
                  <c:v>38638</c:v>
                </c:pt>
                <c:pt idx="2479">
                  <c:v>38639</c:v>
                </c:pt>
                <c:pt idx="2480">
                  <c:v>38640</c:v>
                </c:pt>
                <c:pt idx="2481">
                  <c:v>38641</c:v>
                </c:pt>
                <c:pt idx="2482">
                  <c:v>38642</c:v>
                </c:pt>
                <c:pt idx="2483">
                  <c:v>38643</c:v>
                </c:pt>
                <c:pt idx="2484">
                  <c:v>38644</c:v>
                </c:pt>
                <c:pt idx="2485">
                  <c:v>38645</c:v>
                </c:pt>
                <c:pt idx="2486">
                  <c:v>38646</c:v>
                </c:pt>
                <c:pt idx="2487">
                  <c:v>38647</c:v>
                </c:pt>
                <c:pt idx="2488">
                  <c:v>38648</c:v>
                </c:pt>
                <c:pt idx="2489">
                  <c:v>38649</c:v>
                </c:pt>
                <c:pt idx="2490">
                  <c:v>38650</c:v>
                </c:pt>
                <c:pt idx="2491">
                  <c:v>38651</c:v>
                </c:pt>
                <c:pt idx="2492">
                  <c:v>38652</c:v>
                </c:pt>
                <c:pt idx="2493">
                  <c:v>38653</c:v>
                </c:pt>
                <c:pt idx="2494">
                  <c:v>38654</c:v>
                </c:pt>
                <c:pt idx="2495">
                  <c:v>38655</c:v>
                </c:pt>
                <c:pt idx="2496">
                  <c:v>38656</c:v>
                </c:pt>
                <c:pt idx="2497">
                  <c:v>38657</c:v>
                </c:pt>
                <c:pt idx="2498">
                  <c:v>38658</c:v>
                </c:pt>
                <c:pt idx="2499">
                  <c:v>38659</c:v>
                </c:pt>
                <c:pt idx="2500">
                  <c:v>38660</c:v>
                </c:pt>
                <c:pt idx="2501">
                  <c:v>38661</c:v>
                </c:pt>
                <c:pt idx="2502">
                  <c:v>38662</c:v>
                </c:pt>
                <c:pt idx="2503">
                  <c:v>38663</c:v>
                </c:pt>
                <c:pt idx="2504">
                  <c:v>38664</c:v>
                </c:pt>
                <c:pt idx="2505">
                  <c:v>38665</c:v>
                </c:pt>
                <c:pt idx="2506">
                  <c:v>38666</c:v>
                </c:pt>
                <c:pt idx="2507">
                  <c:v>38667</c:v>
                </c:pt>
                <c:pt idx="2508">
                  <c:v>38668</c:v>
                </c:pt>
                <c:pt idx="2509">
                  <c:v>38669</c:v>
                </c:pt>
                <c:pt idx="2510">
                  <c:v>38670</c:v>
                </c:pt>
                <c:pt idx="2511">
                  <c:v>38671</c:v>
                </c:pt>
                <c:pt idx="2512">
                  <c:v>38672</c:v>
                </c:pt>
                <c:pt idx="2513">
                  <c:v>38673</c:v>
                </c:pt>
                <c:pt idx="2514">
                  <c:v>38674</c:v>
                </c:pt>
                <c:pt idx="2515">
                  <c:v>38675</c:v>
                </c:pt>
                <c:pt idx="2516">
                  <c:v>38676</c:v>
                </c:pt>
                <c:pt idx="2517">
                  <c:v>38677</c:v>
                </c:pt>
                <c:pt idx="2518">
                  <c:v>38678</c:v>
                </c:pt>
                <c:pt idx="2519">
                  <c:v>38679</c:v>
                </c:pt>
                <c:pt idx="2520">
                  <c:v>38680</c:v>
                </c:pt>
                <c:pt idx="2521">
                  <c:v>38681</c:v>
                </c:pt>
                <c:pt idx="2522">
                  <c:v>38682</c:v>
                </c:pt>
                <c:pt idx="2523">
                  <c:v>38683</c:v>
                </c:pt>
                <c:pt idx="2524">
                  <c:v>38684</c:v>
                </c:pt>
                <c:pt idx="2525">
                  <c:v>38685</c:v>
                </c:pt>
                <c:pt idx="2526">
                  <c:v>38686</c:v>
                </c:pt>
                <c:pt idx="2527">
                  <c:v>38687</c:v>
                </c:pt>
                <c:pt idx="2528">
                  <c:v>38688</c:v>
                </c:pt>
                <c:pt idx="2529">
                  <c:v>38689</c:v>
                </c:pt>
                <c:pt idx="2530">
                  <c:v>38690</c:v>
                </c:pt>
                <c:pt idx="2531">
                  <c:v>38691</c:v>
                </c:pt>
                <c:pt idx="2532">
                  <c:v>38692</c:v>
                </c:pt>
                <c:pt idx="2533">
                  <c:v>38693</c:v>
                </c:pt>
                <c:pt idx="2534">
                  <c:v>38694</c:v>
                </c:pt>
                <c:pt idx="2535">
                  <c:v>38695</c:v>
                </c:pt>
                <c:pt idx="2536">
                  <c:v>38696</c:v>
                </c:pt>
                <c:pt idx="2537">
                  <c:v>38697</c:v>
                </c:pt>
                <c:pt idx="2538">
                  <c:v>38698</c:v>
                </c:pt>
                <c:pt idx="2539">
                  <c:v>38699</c:v>
                </c:pt>
                <c:pt idx="2540">
                  <c:v>38700</c:v>
                </c:pt>
                <c:pt idx="2541">
                  <c:v>38701</c:v>
                </c:pt>
                <c:pt idx="2542">
                  <c:v>38702</c:v>
                </c:pt>
                <c:pt idx="2543">
                  <c:v>38703</c:v>
                </c:pt>
                <c:pt idx="2544">
                  <c:v>38704</c:v>
                </c:pt>
                <c:pt idx="2545">
                  <c:v>38705</c:v>
                </c:pt>
                <c:pt idx="2546">
                  <c:v>38706</c:v>
                </c:pt>
                <c:pt idx="2547">
                  <c:v>38707</c:v>
                </c:pt>
                <c:pt idx="2548">
                  <c:v>38708</c:v>
                </c:pt>
                <c:pt idx="2549">
                  <c:v>38709</c:v>
                </c:pt>
                <c:pt idx="2550">
                  <c:v>38710</c:v>
                </c:pt>
                <c:pt idx="2551">
                  <c:v>38711</c:v>
                </c:pt>
                <c:pt idx="2552">
                  <c:v>38712</c:v>
                </c:pt>
                <c:pt idx="2553">
                  <c:v>38713</c:v>
                </c:pt>
                <c:pt idx="2554">
                  <c:v>38714</c:v>
                </c:pt>
                <c:pt idx="2555">
                  <c:v>38715</c:v>
                </c:pt>
                <c:pt idx="2556">
                  <c:v>38716</c:v>
                </c:pt>
                <c:pt idx="2557">
                  <c:v>38717</c:v>
                </c:pt>
                <c:pt idx="2558">
                  <c:v>38718</c:v>
                </c:pt>
                <c:pt idx="2559">
                  <c:v>38719</c:v>
                </c:pt>
                <c:pt idx="2560">
                  <c:v>38720</c:v>
                </c:pt>
                <c:pt idx="2561">
                  <c:v>38721</c:v>
                </c:pt>
                <c:pt idx="2562">
                  <c:v>38722</c:v>
                </c:pt>
                <c:pt idx="2563">
                  <c:v>38723</c:v>
                </c:pt>
                <c:pt idx="2564">
                  <c:v>38724</c:v>
                </c:pt>
                <c:pt idx="2565">
                  <c:v>38725</c:v>
                </c:pt>
                <c:pt idx="2566">
                  <c:v>38726</c:v>
                </c:pt>
                <c:pt idx="2567">
                  <c:v>38727</c:v>
                </c:pt>
                <c:pt idx="2568">
                  <c:v>38728</c:v>
                </c:pt>
                <c:pt idx="2569">
                  <c:v>38729</c:v>
                </c:pt>
                <c:pt idx="2570">
                  <c:v>38730</c:v>
                </c:pt>
                <c:pt idx="2571">
                  <c:v>38731</c:v>
                </c:pt>
                <c:pt idx="2572">
                  <c:v>38732</c:v>
                </c:pt>
                <c:pt idx="2573">
                  <c:v>38733</c:v>
                </c:pt>
                <c:pt idx="2574">
                  <c:v>38734</c:v>
                </c:pt>
                <c:pt idx="2575">
                  <c:v>38735</c:v>
                </c:pt>
                <c:pt idx="2576">
                  <c:v>38736</c:v>
                </c:pt>
                <c:pt idx="2577">
                  <c:v>38737</c:v>
                </c:pt>
                <c:pt idx="2578">
                  <c:v>38738</c:v>
                </c:pt>
                <c:pt idx="2579">
                  <c:v>38739</c:v>
                </c:pt>
                <c:pt idx="2580">
                  <c:v>38740</c:v>
                </c:pt>
                <c:pt idx="2581">
                  <c:v>38741</c:v>
                </c:pt>
                <c:pt idx="2582">
                  <c:v>38742</c:v>
                </c:pt>
                <c:pt idx="2583">
                  <c:v>38743</c:v>
                </c:pt>
                <c:pt idx="2584">
                  <c:v>38744</c:v>
                </c:pt>
                <c:pt idx="2585">
                  <c:v>38745</c:v>
                </c:pt>
                <c:pt idx="2586">
                  <c:v>38746</c:v>
                </c:pt>
                <c:pt idx="2587">
                  <c:v>38747</c:v>
                </c:pt>
                <c:pt idx="2588">
                  <c:v>38748</c:v>
                </c:pt>
                <c:pt idx="2589">
                  <c:v>38749</c:v>
                </c:pt>
                <c:pt idx="2590">
                  <c:v>38750</c:v>
                </c:pt>
                <c:pt idx="2591">
                  <c:v>38751</c:v>
                </c:pt>
                <c:pt idx="2592">
                  <c:v>38752</c:v>
                </c:pt>
                <c:pt idx="2593">
                  <c:v>38753</c:v>
                </c:pt>
                <c:pt idx="2594">
                  <c:v>38754</c:v>
                </c:pt>
                <c:pt idx="2595">
                  <c:v>38755</c:v>
                </c:pt>
                <c:pt idx="2596">
                  <c:v>38756</c:v>
                </c:pt>
                <c:pt idx="2597">
                  <c:v>38757</c:v>
                </c:pt>
                <c:pt idx="2598">
                  <c:v>38758</c:v>
                </c:pt>
                <c:pt idx="2599">
                  <c:v>38759</c:v>
                </c:pt>
                <c:pt idx="2600">
                  <c:v>38760</c:v>
                </c:pt>
                <c:pt idx="2601">
                  <c:v>38761</c:v>
                </c:pt>
                <c:pt idx="2602">
                  <c:v>38762</c:v>
                </c:pt>
                <c:pt idx="2603">
                  <c:v>38763</c:v>
                </c:pt>
                <c:pt idx="2604">
                  <c:v>38764</c:v>
                </c:pt>
                <c:pt idx="2605">
                  <c:v>38765</c:v>
                </c:pt>
                <c:pt idx="2606">
                  <c:v>38766</c:v>
                </c:pt>
                <c:pt idx="2607">
                  <c:v>38767</c:v>
                </c:pt>
                <c:pt idx="2608">
                  <c:v>38768</c:v>
                </c:pt>
                <c:pt idx="2609">
                  <c:v>38769</c:v>
                </c:pt>
                <c:pt idx="2610">
                  <c:v>38770</c:v>
                </c:pt>
                <c:pt idx="2611">
                  <c:v>38771</c:v>
                </c:pt>
                <c:pt idx="2612">
                  <c:v>38772</c:v>
                </c:pt>
                <c:pt idx="2613">
                  <c:v>38773</c:v>
                </c:pt>
                <c:pt idx="2614">
                  <c:v>38774</c:v>
                </c:pt>
                <c:pt idx="2615">
                  <c:v>38775</c:v>
                </c:pt>
                <c:pt idx="2616">
                  <c:v>38776</c:v>
                </c:pt>
                <c:pt idx="2617">
                  <c:v>38777</c:v>
                </c:pt>
                <c:pt idx="2618">
                  <c:v>38778</c:v>
                </c:pt>
                <c:pt idx="2619">
                  <c:v>38779</c:v>
                </c:pt>
                <c:pt idx="2620">
                  <c:v>38780</c:v>
                </c:pt>
                <c:pt idx="2621">
                  <c:v>38781</c:v>
                </c:pt>
                <c:pt idx="2622">
                  <c:v>38782</c:v>
                </c:pt>
                <c:pt idx="2623">
                  <c:v>38783</c:v>
                </c:pt>
                <c:pt idx="2624">
                  <c:v>38784</c:v>
                </c:pt>
                <c:pt idx="2625">
                  <c:v>38785</c:v>
                </c:pt>
                <c:pt idx="2626">
                  <c:v>38786</c:v>
                </c:pt>
                <c:pt idx="2627">
                  <c:v>38787</c:v>
                </c:pt>
                <c:pt idx="2628">
                  <c:v>38788</c:v>
                </c:pt>
                <c:pt idx="2629">
                  <c:v>38789</c:v>
                </c:pt>
                <c:pt idx="2630">
                  <c:v>38790</c:v>
                </c:pt>
                <c:pt idx="2631">
                  <c:v>38791</c:v>
                </c:pt>
                <c:pt idx="2632">
                  <c:v>38792</c:v>
                </c:pt>
                <c:pt idx="2633">
                  <c:v>38793</c:v>
                </c:pt>
                <c:pt idx="2634">
                  <c:v>38794</c:v>
                </c:pt>
                <c:pt idx="2635">
                  <c:v>38795</c:v>
                </c:pt>
                <c:pt idx="2636">
                  <c:v>38796</c:v>
                </c:pt>
                <c:pt idx="2637">
                  <c:v>38797</c:v>
                </c:pt>
                <c:pt idx="2638">
                  <c:v>38798</c:v>
                </c:pt>
                <c:pt idx="2639">
                  <c:v>38799</c:v>
                </c:pt>
                <c:pt idx="2640">
                  <c:v>38800</c:v>
                </c:pt>
                <c:pt idx="2641">
                  <c:v>38801</c:v>
                </c:pt>
                <c:pt idx="2642">
                  <c:v>38802</c:v>
                </c:pt>
                <c:pt idx="2643">
                  <c:v>38803</c:v>
                </c:pt>
                <c:pt idx="2644">
                  <c:v>38804</c:v>
                </c:pt>
                <c:pt idx="2645">
                  <c:v>38805</c:v>
                </c:pt>
                <c:pt idx="2646">
                  <c:v>38806</c:v>
                </c:pt>
                <c:pt idx="2647">
                  <c:v>38807</c:v>
                </c:pt>
                <c:pt idx="2648">
                  <c:v>38808</c:v>
                </c:pt>
                <c:pt idx="2649">
                  <c:v>38809</c:v>
                </c:pt>
                <c:pt idx="2650">
                  <c:v>38810</c:v>
                </c:pt>
                <c:pt idx="2651">
                  <c:v>38811</c:v>
                </c:pt>
                <c:pt idx="2652">
                  <c:v>38812</c:v>
                </c:pt>
                <c:pt idx="2653">
                  <c:v>38813</c:v>
                </c:pt>
                <c:pt idx="2654">
                  <c:v>38814</c:v>
                </c:pt>
                <c:pt idx="2655">
                  <c:v>38815</c:v>
                </c:pt>
                <c:pt idx="2656">
                  <c:v>38816</c:v>
                </c:pt>
                <c:pt idx="2657">
                  <c:v>38817</c:v>
                </c:pt>
                <c:pt idx="2658">
                  <c:v>38818</c:v>
                </c:pt>
                <c:pt idx="2659">
                  <c:v>38819</c:v>
                </c:pt>
                <c:pt idx="2660">
                  <c:v>38820</c:v>
                </c:pt>
                <c:pt idx="2661">
                  <c:v>38821</c:v>
                </c:pt>
                <c:pt idx="2662">
                  <c:v>38822</c:v>
                </c:pt>
                <c:pt idx="2663">
                  <c:v>38823</c:v>
                </c:pt>
                <c:pt idx="2664">
                  <c:v>38824</c:v>
                </c:pt>
                <c:pt idx="2665">
                  <c:v>38825</c:v>
                </c:pt>
                <c:pt idx="2666">
                  <c:v>38826</c:v>
                </c:pt>
                <c:pt idx="2667">
                  <c:v>38827</c:v>
                </c:pt>
                <c:pt idx="2668">
                  <c:v>38828</c:v>
                </c:pt>
                <c:pt idx="2669">
                  <c:v>38829</c:v>
                </c:pt>
                <c:pt idx="2670">
                  <c:v>38830</c:v>
                </c:pt>
                <c:pt idx="2671">
                  <c:v>38831</c:v>
                </c:pt>
                <c:pt idx="2672">
                  <c:v>38832</c:v>
                </c:pt>
                <c:pt idx="2673">
                  <c:v>38833</c:v>
                </c:pt>
                <c:pt idx="2674">
                  <c:v>38834</c:v>
                </c:pt>
                <c:pt idx="2675">
                  <c:v>38835</c:v>
                </c:pt>
                <c:pt idx="2676">
                  <c:v>38836</c:v>
                </c:pt>
                <c:pt idx="2677">
                  <c:v>38837</c:v>
                </c:pt>
                <c:pt idx="2678">
                  <c:v>38838</c:v>
                </c:pt>
                <c:pt idx="2679">
                  <c:v>38839</c:v>
                </c:pt>
                <c:pt idx="2680">
                  <c:v>38840</c:v>
                </c:pt>
                <c:pt idx="2681">
                  <c:v>38841</c:v>
                </c:pt>
                <c:pt idx="2682">
                  <c:v>38842</c:v>
                </c:pt>
                <c:pt idx="2683">
                  <c:v>38843</c:v>
                </c:pt>
                <c:pt idx="2684">
                  <c:v>38844</c:v>
                </c:pt>
                <c:pt idx="2685">
                  <c:v>38845</c:v>
                </c:pt>
                <c:pt idx="2686">
                  <c:v>38846</c:v>
                </c:pt>
                <c:pt idx="2687">
                  <c:v>38847</c:v>
                </c:pt>
                <c:pt idx="2688">
                  <c:v>38848</c:v>
                </c:pt>
                <c:pt idx="2689">
                  <c:v>38849</c:v>
                </c:pt>
                <c:pt idx="2690">
                  <c:v>38850</c:v>
                </c:pt>
                <c:pt idx="2691">
                  <c:v>38851</c:v>
                </c:pt>
                <c:pt idx="2692">
                  <c:v>38852</c:v>
                </c:pt>
                <c:pt idx="2693">
                  <c:v>38853</c:v>
                </c:pt>
                <c:pt idx="2694">
                  <c:v>38854</c:v>
                </c:pt>
                <c:pt idx="2695">
                  <c:v>38855</c:v>
                </c:pt>
                <c:pt idx="2696">
                  <c:v>38856</c:v>
                </c:pt>
                <c:pt idx="2697">
                  <c:v>38857</c:v>
                </c:pt>
                <c:pt idx="2698">
                  <c:v>38858</c:v>
                </c:pt>
                <c:pt idx="2699">
                  <c:v>38859</c:v>
                </c:pt>
                <c:pt idx="2700">
                  <c:v>38860</c:v>
                </c:pt>
                <c:pt idx="2701">
                  <c:v>38861</c:v>
                </c:pt>
                <c:pt idx="2702">
                  <c:v>38862</c:v>
                </c:pt>
                <c:pt idx="2703">
                  <c:v>38863</c:v>
                </c:pt>
                <c:pt idx="2704">
                  <c:v>38864</c:v>
                </c:pt>
                <c:pt idx="2705">
                  <c:v>38865</c:v>
                </c:pt>
                <c:pt idx="2706">
                  <c:v>38866</c:v>
                </c:pt>
                <c:pt idx="2707">
                  <c:v>38867</c:v>
                </c:pt>
                <c:pt idx="2708">
                  <c:v>38868</c:v>
                </c:pt>
                <c:pt idx="2709">
                  <c:v>38869</c:v>
                </c:pt>
                <c:pt idx="2710">
                  <c:v>38870</c:v>
                </c:pt>
                <c:pt idx="2711">
                  <c:v>38871</c:v>
                </c:pt>
                <c:pt idx="2712">
                  <c:v>38872</c:v>
                </c:pt>
                <c:pt idx="2713">
                  <c:v>38873</c:v>
                </c:pt>
                <c:pt idx="2714">
                  <c:v>38874</c:v>
                </c:pt>
                <c:pt idx="2715">
                  <c:v>38875</c:v>
                </c:pt>
                <c:pt idx="2716">
                  <c:v>38876</c:v>
                </c:pt>
                <c:pt idx="2717">
                  <c:v>38877</c:v>
                </c:pt>
                <c:pt idx="2718">
                  <c:v>38878</c:v>
                </c:pt>
                <c:pt idx="2719">
                  <c:v>38879</c:v>
                </c:pt>
                <c:pt idx="2720">
                  <c:v>38880</c:v>
                </c:pt>
                <c:pt idx="2721">
                  <c:v>38881</c:v>
                </c:pt>
                <c:pt idx="2722">
                  <c:v>38882</c:v>
                </c:pt>
                <c:pt idx="2723">
                  <c:v>38883</c:v>
                </c:pt>
                <c:pt idx="2724">
                  <c:v>38884</c:v>
                </c:pt>
                <c:pt idx="2725">
                  <c:v>38885</c:v>
                </c:pt>
                <c:pt idx="2726">
                  <c:v>38886</c:v>
                </c:pt>
                <c:pt idx="2727">
                  <c:v>38887</c:v>
                </c:pt>
                <c:pt idx="2728">
                  <c:v>38888</c:v>
                </c:pt>
                <c:pt idx="2729">
                  <c:v>38889</c:v>
                </c:pt>
                <c:pt idx="2730">
                  <c:v>38890</c:v>
                </c:pt>
                <c:pt idx="2731">
                  <c:v>38891</c:v>
                </c:pt>
                <c:pt idx="2732">
                  <c:v>38892</c:v>
                </c:pt>
                <c:pt idx="2733">
                  <c:v>38893</c:v>
                </c:pt>
                <c:pt idx="2734">
                  <c:v>38894</c:v>
                </c:pt>
                <c:pt idx="2735">
                  <c:v>38895</c:v>
                </c:pt>
                <c:pt idx="2736">
                  <c:v>38896</c:v>
                </c:pt>
                <c:pt idx="2737">
                  <c:v>38897</c:v>
                </c:pt>
                <c:pt idx="2738">
                  <c:v>38898</c:v>
                </c:pt>
                <c:pt idx="2739">
                  <c:v>38899</c:v>
                </c:pt>
                <c:pt idx="2740">
                  <c:v>38900</c:v>
                </c:pt>
                <c:pt idx="2741">
                  <c:v>38901</c:v>
                </c:pt>
                <c:pt idx="2742">
                  <c:v>38902</c:v>
                </c:pt>
                <c:pt idx="2743">
                  <c:v>38903</c:v>
                </c:pt>
                <c:pt idx="2744">
                  <c:v>38904</c:v>
                </c:pt>
                <c:pt idx="2745">
                  <c:v>38905</c:v>
                </c:pt>
                <c:pt idx="2746">
                  <c:v>38906</c:v>
                </c:pt>
                <c:pt idx="2747">
                  <c:v>38907</c:v>
                </c:pt>
                <c:pt idx="2748">
                  <c:v>38908</c:v>
                </c:pt>
                <c:pt idx="2749">
                  <c:v>38909</c:v>
                </c:pt>
                <c:pt idx="2750">
                  <c:v>38910</c:v>
                </c:pt>
                <c:pt idx="2751">
                  <c:v>38911</c:v>
                </c:pt>
                <c:pt idx="2752">
                  <c:v>38912</c:v>
                </c:pt>
                <c:pt idx="2753">
                  <c:v>38913</c:v>
                </c:pt>
                <c:pt idx="2754">
                  <c:v>38914</c:v>
                </c:pt>
                <c:pt idx="2755">
                  <c:v>38915</c:v>
                </c:pt>
                <c:pt idx="2756">
                  <c:v>38916</c:v>
                </c:pt>
                <c:pt idx="2757">
                  <c:v>38917</c:v>
                </c:pt>
                <c:pt idx="2758">
                  <c:v>38918</c:v>
                </c:pt>
                <c:pt idx="2759">
                  <c:v>38919</c:v>
                </c:pt>
                <c:pt idx="2760">
                  <c:v>38920</c:v>
                </c:pt>
                <c:pt idx="2761">
                  <c:v>38921</c:v>
                </c:pt>
                <c:pt idx="2762">
                  <c:v>38922</c:v>
                </c:pt>
                <c:pt idx="2763">
                  <c:v>38923</c:v>
                </c:pt>
                <c:pt idx="2764">
                  <c:v>38924</c:v>
                </c:pt>
                <c:pt idx="2765">
                  <c:v>38925</c:v>
                </c:pt>
                <c:pt idx="2766">
                  <c:v>38926</c:v>
                </c:pt>
                <c:pt idx="2767">
                  <c:v>38927</c:v>
                </c:pt>
                <c:pt idx="2768">
                  <c:v>38928</c:v>
                </c:pt>
                <c:pt idx="2769">
                  <c:v>38929</c:v>
                </c:pt>
                <c:pt idx="2770">
                  <c:v>38930</c:v>
                </c:pt>
                <c:pt idx="2771">
                  <c:v>38931</c:v>
                </c:pt>
                <c:pt idx="2772">
                  <c:v>38932</c:v>
                </c:pt>
                <c:pt idx="2773">
                  <c:v>38933</c:v>
                </c:pt>
                <c:pt idx="2774">
                  <c:v>38934</c:v>
                </c:pt>
                <c:pt idx="2775">
                  <c:v>38935</c:v>
                </c:pt>
                <c:pt idx="2776">
                  <c:v>38936</c:v>
                </c:pt>
                <c:pt idx="2777">
                  <c:v>38937</c:v>
                </c:pt>
                <c:pt idx="2778">
                  <c:v>38938</c:v>
                </c:pt>
                <c:pt idx="2779">
                  <c:v>38939</c:v>
                </c:pt>
                <c:pt idx="2780">
                  <c:v>38940</c:v>
                </c:pt>
                <c:pt idx="2781">
                  <c:v>38941</c:v>
                </c:pt>
                <c:pt idx="2782">
                  <c:v>38942</c:v>
                </c:pt>
                <c:pt idx="2783">
                  <c:v>38943</c:v>
                </c:pt>
                <c:pt idx="2784">
                  <c:v>38944</c:v>
                </c:pt>
                <c:pt idx="2785">
                  <c:v>38945</c:v>
                </c:pt>
                <c:pt idx="2786">
                  <c:v>38946</c:v>
                </c:pt>
                <c:pt idx="2787">
                  <c:v>38947</c:v>
                </c:pt>
                <c:pt idx="2788">
                  <c:v>38948</c:v>
                </c:pt>
                <c:pt idx="2789">
                  <c:v>38949</c:v>
                </c:pt>
                <c:pt idx="2790">
                  <c:v>38950</c:v>
                </c:pt>
                <c:pt idx="2791">
                  <c:v>38951</c:v>
                </c:pt>
                <c:pt idx="2792">
                  <c:v>38952</c:v>
                </c:pt>
                <c:pt idx="2793">
                  <c:v>38953</c:v>
                </c:pt>
                <c:pt idx="2794">
                  <c:v>38954</c:v>
                </c:pt>
                <c:pt idx="2795">
                  <c:v>38955</c:v>
                </c:pt>
                <c:pt idx="2796">
                  <c:v>38956</c:v>
                </c:pt>
                <c:pt idx="2797">
                  <c:v>38957</c:v>
                </c:pt>
                <c:pt idx="2798">
                  <c:v>38958</c:v>
                </c:pt>
                <c:pt idx="2799">
                  <c:v>38959</c:v>
                </c:pt>
                <c:pt idx="2800">
                  <c:v>38960</c:v>
                </c:pt>
                <c:pt idx="2801">
                  <c:v>38961</c:v>
                </c:pt>
                <c:pt idx="2802">
                  <c:v>38962</c:v>
                </c:pt>
                <c:pt idx="2803">
                  <c:v>38963</c:v>
                </c:pt>
                <c:pt idx="2804">
                  <c:v>38964</c:v>
                </c:pt>
                <c:pt idx="2805">
                  <c:v>38965</c:v>
                </c:pt>
                <c:pt idx="2806">
                  <c:v>38966</c:v>
                </c:pt>
                <c:pt idx="2807">
                  <c:v>38967</c:v>
                </c:pt>
                <c:pt idx="2808">
                  <c:v>38968</c:v>
                </c:pt>
                <c:pt idx="2809">
                  <c:v>38969</c:v>
                </c:pt>
                <c:pt idx="2810">
                  <c:v>38970</c:v>
                </c:pt>
                <c:pt idx="2811">
                  <c:v>38971</c:v>
                </c:pt>
                <c:pt idx="2812">
                  <c:v>38972</c:v>
                </c:pt>
                <c:pt idx="2813">
                  <c:v>38973</c:v>
                </c:pt>
                <c:pt idx="2814">
                  <c:v>38974</c:v>
                </c:pt>
                <c:pt idx="2815">
                  <c:v>38975</c:v>
                </c:pt>
                <c:pt idx="2816">
                  <c:v>38976</c:v>
                </c:pt>
                <c:pt idx="2817">
                  <c:v>38977</c:v>
                </c:pt>
                <c:pt idx="2818">
                  <c:v>38978</c:v>
                </c:pt>
                <c:pt idx="2819">
                  <c:v>38979</c:v>
                </c:pt>
                <c:pt idx="2820">
                  <c:v>38980</c:v>
                </c:pt>
                <c:pt idx="2821">
                  <c:v>38981</c:v>
                </c:pt>
                <c:pt idx="2822">
                  <c:v>38982</c:v>
                </c:pt>
                <c:pt idx="2823">
                  <c:v>38983</c:v>
                </c:pt>
                <c:pt idx="2824">
                  <c:v>38984</c:v>
                </c:pt>
                <c:pt idx="2825">
                  <c:v>38985</c:v>
                </c:pt>
                <c:pt idx="2826">
                  <c:v>38986</c:v>
                </c:pt>
                <c:pt idx="2827">
                  <c:v>38987</c:v>
                </c:pt>
                <c:pt idx="2828">
                  <c:v>38988</c:v>
                </c:pt>
                <c:pt idx="2829">
                  <c:v>38989</c:v>
                </c:pt>
                <c:pt idx="2830">
                  <c:v>38990</c:v>
                </c:pt>
                <c:pt idx="2831">
                  <c:v>38991</c:v>
                </c:pt>
                <c:pt idx="2832">
                  <c:v>38992</c:v>
                </c:pt>
                <c:pt idx="2833">
                  <c:v>38993</c:v>
                </c:pt>
                <c:pt idx="2834">
                  <c:v>38994</c:v>
                </c:pt>
                <c:pt idx="2835">
                  <c:v>38995</c:v>
                </c:pt>
                <c:pt idx="2836">
                  <c:v>38996</c:v>
                </c:pt>
                <c:pt idx="2837">
                  <c:v>38997</c:v>
                </c:pt>
                <c:pt idx="2838">
                  <c:v>38998</c:v>
                </c:pt>
                <c:pt idx="2839">
                  <c:v>38999</c:v>
                </c:pt>
                <c:pt idx="2840">
                  <c:v>39000</c:v>
                </c:pt>
                <c:pt idx="2841">
                  <c:v>39001</c:v>
                </c:pt>
                <c:pt idx="2842">
                  <c:v>39002</c:v>
                </c:pt>
                <c:pt idx="2843">
                  <c:v>39003</c:v>
                </c:pt>
                <c:pt idx="2844">
                  <c:v>39004</c:v>
                </c:pt>
                <c:pt idx="2845">
                  <c:v>39005</c:v>
                </c:pt>
                <c:pt idx="2846">
                  <c:v>39006</c:v>
                </c:pt>
                <c:pt idx="2847">
                  <c:v>39007</c:v>
                </c:pt>
                <c:pt idx="2848">
                  <c:v>39008</c:v>
                </c:pt>
                <c:pt idx="2849">
                  <c:v>39009</c:v>
                </c:pt>
                <c:pt idx="2850">
                  <c:v>39010</c:v>
                </c:pt>
                <c:pt idx="2851">
                  <c:v>39011</c:v>
                </c:pt>
                <c:pt idx="2852">
                  <c:v>39012</c:v>
                </c:pt>
                <c:pt idx="2853">
                  <c:v>39013</c:v>
                </c:pt>
                <c:pt idx="2854">
                  <c:v>39014</c:v>
                </c:pt>
                <c:pt idx="2855">
                  <c:v>39015</c:v>
                </c:pt>
                <c:pt idx="2856">
                  <c:v>39016</c:v>
                </c:pt>
                <c:pt idx="2857">
                  <c:v>39017</c:v>
                </c:pt>
                <c:pt idx="2858">
                  <c:v>39018</c:v>
                </c:pt>
                <c:pt idx="2859">
                  <c:v>39019</c:v>
                </c:pt>
                <c:pt idx="2860">
                  <c:v>39020</c:v>
                </c:pt>
                <c:pt idx="2861">
                  <c:v>39021</c:v>
                </c:pt>
                <c:pt idx="2862">
                  <c:v>39022</c:v>
                </c:pt>
                <c:pt idx="2863">
                  <c:v>39023</c:v>
                </c:pt>
                <c:pt idx="2864">
                  <c:v>39024</c:v>
                </c:pt>
                <c:pt idx="2865">
                  <c:v>39025</c:v>
                </c:pt>
                <c:pt idx="2866">
                  <c:v>39026</c:v>
                </c:pt>
                <c:pt idx="2867">
                  <c:v>39027</c:v>
                </c:pt>
                <c:pt idx="2868">
                  <c:v>39028</c:v>
                </c:pt>
                <c:pt idx="2869">
                  <c:v>39029</c:v>
                </c:pt>
                <c:pt idx="2870">
                  <c:v>39030</c:v>
                </c:pt>
                <c:pt idx="2871">
                  <c:v>39031</c:v>
                </c:pt>
                <c:pt idx="2872">
                  <c:v>39032</c:v>
                </c:pt>
                <c:pt idx="2873">
                  <c:v>39033</c:v>
                </c:pt>
                <c:pt idx="2874">
                  <c:v>39034</c:v>
                </c:pt>
                <c:pt idx="2875">
                  <c:v>39035</c:v>
                </c:pt>
                <c:pt idx="2876">
                  <c:v>39036</c:v>
                </c:pt>
                <c:pt idx="2877">
                  <c:v>39037</c:v>
                </c:pt>
                <c:pt idx="2878">
                  <c:v>39038</c:v>
                </c:pt>
                <c:pt idx="2879">
                  <c:v>39039</c:v>
                </c:pt>
                <c:pt idx="2880">
                  <c:v>39040</c:v>
                </c:pt>
                <c:pt idx="2881">
                  <c:v>39041</c:v>
                </c:pt>
                <c:pt idx="2882">
                  <c:v>39042</c:v>
                </c:pt>
                <c:pt idx="2883">
                  <c:v>39043</c:v>
                </c:pt>
                <c:pt idx="2884">
                  <c:v>39044</c:v>
                </c:pt>
                <c:pt idx="2885">
                  <c:v>39045</c:v>
                </c:pt>
                <c:pt idx="2886">
                  <c:v>39046</c:v>
                </c:pt>
                <c:pt idx="2887">
                  <c:v>39047</c:v>
                </c:pt>
                <c:pt idx="2888">
                  <c:v>39048</c:v>
                </c:pt>
                <c:pt idx="2889">
                  <c:v>39049</c:v>
                </c:pt>
                <c:pt idx="2890">
                  <c:v>39050</c:v>
                </c:pt>
                <c:pt idx="2891">
                  <c:v>39051</c:v>
                </c:pt>
                <c:pt idx="2892">
                  <c:v>39052</c:v>
                </c:pt>
                <c:pt idx="2893">
                  <c:v>39053</c:v>
                </c:pt>
                <c:pt idx="2894">
                  <c:v>39054</c:v>
                </c:pt>
                <c:pt idx="2895">
                  <c:v>39055</c:v>
                </c:pt>
                <c:pt idx="2896">
                  <c:v>39056</c:v>
                </c:pt>
                <c:pt idx="2897">
                  <c:v>39057</c:v>
                </c:pt>
                <c:pt idx="2898">
                  <c:v>39058</c:v>
                </c:pt>
                <c:pt idx="2899">
                  <c:v>39059</c:v>
                </c:pt>
                <c:pt idx="2900">
                  <c:v>39060</c:v>
                </c:pt>
                <c:pt idx="2901">
                  <c:v>39061</c:v>
                </c:pt>
                <c:pt idx="2902">
                  <c:v>39062</c:v>
                </c:pt>
                <c:pt idx="2903">
                  <c:v>39063</c:v>
                </c:pt>
                <c:pt idx="2904">
                  <c:v>39064</c:v>
                </c:pt>
                <c:pt idx="2905">
                  <c:v>39065</c:v>
                </c:pt>
                <c:pt idx="2906">
                  <c:v>39066</c:v>
                </c:pt>
                <c:pt idx="2907">
                  <c:v>39067</c:v>
                </c:pt>
                <c:pt idx="2908">
                  <c:v>39068</c:v>
                </c:pt>
                <c:pt idx="2909">
                  <c:v>39069</c:v>
                </c:pt>
                <c:pt idx="2910">
                  <c:v>39070</c:v>
                </c:pt>
                <c:pt idx="2911">
                  <c:v>39071</c:v>
                </c:pt>
                <c:pt idx="2912">
                  <c:v>39072</c:v>
                </c:pt>
                <c:pt idx="2913">
                  <c:v>39073</c:v>
                </c:pt>
                <c:pt idx="2914">
                  <c:v>39074</c:v>
                </c:pt>
                <c:pt idx="2915">
                  <c:v>39075</c:v>
                </c:pt>
                <c:pt idx="2916">
                  <c:v>39076</c:v>
                </c:pt>
                <c:pt idx="2917">
                  <c:v>39077</c:v>
                </c:pt>
                <c:pt idx="2918">
                  <c:v>39078</c:v>
                </c:pt>
                <c:pt idx="2919">
                  <c:v>39079</c:v>
                </c:pt>
                <c:pt idx="2920">
                  <c:v>39080</c:v>
                </c:pt>
                <c:pt idx="2921">
                  <c:v>39081</c:v>
                </c:pt>
                <c:pt idx="2922">
                  <c:v>39082</c:v>
                </c:pt>
                <c:pt idx="2923">
                  <c:v>39083</c:v>
                </c:pt>
                <c:pt idx="2924">
                  <c:v>39084</c:v>
                </c:pt>
                <c:pt idx="2925">
                  <c:v>39085</c:v>
                </c:pt>
                <c:pt idx="2926">
                  <c:v>39086</c:v>
                </c:pt>
                <c:pt idx="2927">
                  <c:v>39087</c:v>
                </c:pt>
                <c:pt idx="2928">
                  <c:v>39088</c:v>
                </c:pt>
                <c:pt idx="2929">
                  <c:v>39089</c:v>
                </c:pt>
                <c:pt idx="2930">
                  <c:v>39090</c:v>
                </c:pt>
                <c:pt idx="2931">
                  <c:v>39091</c:v>
                </c:pt>
                <c:pt idx="2932">
                  <c:v>39092</c:v>
                </c:pt>
                <c:pt idx="2933">
                  <c:v>39093</c:v>
                </c:pt>
                <c:pt idx="2934">
                  <c:v>39094</c:v>
                </c:pt>
                <c:pt idx="2935">
                  <c:v>39095</c:v>
                </c:pt>
                <c:pt idx="2936">
                  <c:v>39096</c:v>
                </c:pt>
                <c:pt idx="2937">
                  <c:v>39097</c:v>
                </c:pt>
                <c:pt idx="2938">
                  <c:v>39098</c:v>
                </c:pt>
                <c:pt idx="2939">
                  <c:v>39099</c:v>
                </c:pt>
                <c:pt idx="2940">
                  <c:v>39100</c:v>
                </c:pt>
                <c:pt idx="2941">
                  <c:v>39101</c:v>
                </c:pt>
                <c:pt idx="2942">
                  <c:v>39102</c:v>
                </c:pt>
                <c:pt idx="2943">
                  <c:v>39103</c:v>
                </c:pt>
                <c:pt idx="2944">
                  <c:v>39104</c:v>
                </c:pt>
                <c:pt idx="2945">
                  <c:v>39105</c:v>
                </c:pt>
                <c:pt idx="2946">
                  <c:v>39106</c:v>
                </c:pt>
                <c:pt idx="2947">
                  <c:v>39107</c:v>
                </c:pt>
                <c:pt idx="2948">
                  <c:v>39108</c:v>
                </c:pt>
                <c:pt idx="2949">
                  <c:v>39109</c:v>
                </c:pt>
                <c:pt idx="2950">
                  <c:v>39110</c:v>
                </c:pt>
                <c:pt idx="2951">
                  <c:v>39111</c:v>
                </c:pt>
                <c:pt idx="2952">
                  <c:v>39112</c:v>
                </c:pt>
                <c:pt idx="2953">
                  <c:v>39113</c:v>
                </c:pt>
                <c:pt idx="2954">
                  <c:v>39114</c:v>
                </c:pt>
                <c:pt idx="2955">
                  <c:v>39115</c:v>
                </c:pt>
                <c:pt idx="2956">
                  <c:v>39116</c:v>
                </c:pt>
                <c:pt idx="2957">
                  <c:v>39117</c:v>
                </c:pt>
                <c:pt idx="2958">
                  <c:v>39118</c:v>
                </c:pt>
                <c:pt idx="2959">
                  <c:v>39119</c:v>
                </c:pt>
                <c:pt idx="2960">
                  <c:v>39120</c:v>
                </c:pt>
                <c:pt idx="2961">
                  <c:v>39121</c:v>
                </c:pt>
                <c:pt idx="2962">
                  <c:v>39122</c:v>
                </c:pt>
                <c:pt idx="2963">
                  <c:v>39123</c:v>
                </c:pt>
                <c:pt idx="2964">
                  <c:v>39124</c:v>
                </c:pt>
                <c:pt idx="2965">
                  <c:v>39125</c:v>
                </c:pt>
                <c:pt idx="2966">
                  <c:v>39126</c:v>
                </c:pt>
                <c:pt idx="2967">
                  <c:v>39127</c:v>
                </c:pt>
                <c:pt idx="2968">
                  <c:v>39128</c:v>
                </c:pt>
                <c:pt idx="2969">
                  <c:v>39129</c:v>
                </c:pt>
                <c:pt idx="2970">
                  <c:v>39130</c:v>
                </c:pt>
                <c:pt idx="2971">
                  <c:v>39131</c:v>
                </c:pt>
                <c:pt idx="2972">
                  <c:v>39132</c:v>
                </c:pt>
                <c:pt idx="2973">
                  <c:v>39133</c:v>
                </c:pt>
                <c:pt idx="2974">
                  <c:v>39134</c:v>
                </c:pt>
                <c:pt idx="2975">
                  <c:v>39135</c:v>
                </c:pt>
                <c:pt idx="2976">
                  <c:v>39136</c:v>
                </c:pt>
                <c:pt idx="2977">
                  <c:v>39137</c:v>
                </c:pt>
                <c:pt idx="2978">
                  <c:v>39138</c:v>
                </c:pt>
                <c:pt idx="2979">
                  <c:v>39139</c:v>
                </c:pt>
                <c:pt idx="2980">
                  <c:v>39140</c:v>
                </c:pt>
                <c:pt idx="2981">
                  <c:v>39141</c:v>
                </c:pt>
                <c:pt idx="2982">
                  <c:v>39142</c:v>
                </c:pt>
                <c:pt idx="2983">
                  <c:v>39143</c:v>
                </c:pt>
                <c:pt idx="2984">
                  <c:v>39144</c:v>
                </c:pt>
                <c:pt idx="2985">
                  <c:v>39145</c:v>
                </c:pt>
                <c:pt idx="2986">
                  <c:v>39146</c:v>
                </c:pt>
                <c:pt idx="2987">
                  <c:v>39147</c:v>
                </c:pt>
                <c:pt idx="2988">
                  <c:v>39148</c:v>
                </c:pt>
                <c:pt idx="2989">
                  <c:v>39149</c:v>
                </c:pt>
                <c:pt idx="2990">
                  <c:v>39150</c:v>
                </c:pt>
                <c:pt idx="2991">
                  <c:v>39151</c:v>
                </c:pt>
                <c:pt idx="2992">
                  <c:v>39152</c:v>
                </c:pt>
                <c:pt idx="2993">
                  <c:v>39153</c:v>
                </c:pt>
                <c:pt idx="2994">
                  <c:v>39154</c:v>
                </c:pt>
                <c:pt idx="2995">
                  <c:v>39155</c:v>
                </c:pt>
                <c:pt idx="2996">
                  <c:v>39156</c:v>
                </c:pt>
                <c:pt idx="2997">
                  <c:v>39157</c:v>
                </c:pt>
                <c:pt idx="2998">
                  <c:v>39158</c:v>
                </c:pt>
                <c:pt idx="2999">
                  <c:v>39159</c:v>
                </c:pt>
                <c:pt idx="3000">
                  <c:v>39160</c:v>
                </c:pt>
                <c:pt idx="3001">
                  <c:v>39161</c:v>
                </c:pt>
                <c:pt idx="3002">
                  <c:v>39162</c:v>
                </c:pt>
                <c:pt idx="3003">
                  <c:v>39163</c:v>
                </c:pt>
                <c:pt idx="3004">
                  <c:v>39164</c:v>
                </c:pt>
                <c:pt idx="3005">
                  <c:v>39165</c:v>
                </c:pt>
                <c:pt idx="3006">
                  <c:v>39166</c:v>
                </c:pt>
                <c:pt idx="3007">
                  <c:v>39167</c:v>
                </c:pt>
                <c:pt idx="3008">
                  <c:v>39168</c:v>
                </c:pt>
                <c:pt idx="3009">
                  <c:v>39169</c:v>
                </c:pt>
                <c:pt idx="3010">
                  <c:v>39170</c:v>
                </c:pt>
                <c:pt idx="3011">
                  <c:v>39171</c:v>
                </c:pt>
                <c:pt idx="3012">
                  <c:v>39172</c:v>
                </c:pt>
                <c:pt idx="3013">
                  <c:v>39173</c:v>
                </c:pt>
                <c:pt idx="3014">
                  <c:v>39174</c:v>
                </c:pt>
                <c:pt idx="3015">
                  <c:v>39175</c:v>
                </c:pt>
                <c:pt idx="3016">
                  <c:v>39176</c:v>
                </c:pt>
                <c:pt idx="3017">
                  <c:v>39177</c:v>
                </c:pt>
                <c:pt idx="3018">
                  <c:v>39178</c:v>
                </c:pt>
                <c:pt idx="3019">
                  <c:v>39179</c:v>
                </c:pt>
                <c:pt idx="3020">
                  <c:v>39180</c:v>
                </c:pt>
                <c:pt idx="3021">
                  <c:v>39181</c:v>
                </c:pt>
                <c:pt idx="3022">
                  <c:v>39182</c:v>
                </c:pt>
                <c:pt idx="3023">
                  <c:v>39183</c:v>
                </c:pt>
                <c:pt idx="3024">
                  <c:v>39184</c:v>
                </c:pt>
                <c:pt idx="3025">
                  <c:v>39185</c:v>
                </c:pt>
                <c:pt idx="3026">
                  <c:v>39186</c:v>
                </c:pt>
                <c:pt idx="3027">
                  <c:v>39187</c:v>
                </c:pt>
                <c:pt idx="3028">
                  <c:v>39188</c:v>
                </c:pt>
                <c:pt idx="3029">
                  <c:v>39189</c:v>
                </c:pt>
                <c:pt idx="3030">
                  <c:v>39190</c:v>
                </c:pt>
                <c:pt idx="3031">
                  <c:v>39191</c:v>
                </c:pt>
                <c:pt idx="3032">
                  <c:v>39192</c:v>
                </c:pt>
                <c:pt idx="3033">
                  <c:v>39193</c:v>
                </c:pt>
                <c:pt idx="3034">
                  <c:v>39194</c:v>
                </c:pt>
                <c:pt idx="3035">
                  <c:v>39195</c:v>
                </c:pt>
                <c:pt idx="3036">
                  <c:v>39196</c:v>
                </c:pt>
                <c:pt idx="3037">
                  <c:v>39197</c:v>
                </c:pt>
                <c:pt idx="3038">
                  <c:v>39198</c:v>
                </c:pt>
                <c:pt idx="3039">
                  <c:v>39199</c:v>
                </c:pt>
                <c:pt idx="3040">
                  <c:v>39200</c:v>
                </c:pt>
                <c:pt idx="3041">
                  <c:v>39201</c:v>
                </c:pt>
                <c:pt idx="3042">
                  <c:v>39202</c:v>
                </c:pt>
                <c:pt idx="3043">
                  <c:v>39203</c:v>
                </c:pt>
                <c:pt idx="3044">
                  <c:v>39204</c:v>
                </c:pt>
                <c:pt idx="3045">
                  <c:v>39205</c:v>
                </c:pt>
                <c:pt idx="3046">
                  <c:v>39206</c:v>
                </c:pt>
                <c:pt idx="3047">
                  <c:v>39207</c:v>
                </c:pt>
                <c:pt idx="3048">
                  <c:v>39208</c:v>
                </c:pt>
                <c:pt idx="3049">
                  <c:v>39209</c:v>
                </c:pt>
                <c:pt idx="3050">
                  <c:v>39210</c:v>
                </c:pt>
                <c:pt idx="3051">
                  <c:v>39211</c:v>
                </c:pt>
                <c:pt idx="3052">
                  <c:v>39212</c:v>
                </c:pt>
                <c:pt idx="3053">
                  <c:v>39213</c:v>
                </c:pt>
                <c:pt idx="3054">
                  <c:v>39214</c:v>
                </c:pt>
                <c:pt idx="3055">
                  <c:v>39215</c:v>
                </c:pt>
                <c:pt idx="3056">
                  <c:v>39216</c:v>
                </c:pt>
                <c:pt idx="3057">
                  <c:v>39217</c:v>
                </c:pt>
                <c:pt idx="3058">
                  <c:v>39218</c:v>
                </c:pt>
                <c:pt idx="3059">
                  <c:v>39219</c:v>
                </c:pt>
                <c:pt idx="3060">
                  <c:v>39220</c:v>
                </c:pt>
                <c:pt idx="3061">
                  <c:v>39221</c:v>
                </c:pt>
                <c:pt idx="3062">
                  <c:v>39222</c:v>
                </c:pt>
                <c:pt idx="3063">
                  <c:v>39223</c:v>
                </c:pt>
                <c:pt idx="3064">
                  <c:v>39224</c:v>
                </c:pt>
                <c:pt idx="3065">
                  <c:v>39225</c:v>
                </c:pt>
                <c:pt idx="3066">
                  <c:v>39226</c:v>
                </c:pt>
                <c:pt idx="3067">
                  <c:v>39227</c:v>
                </c:pt>
                <c:pt idx="3068">
                  <c:v>39228</c:v>
                </c:pt>
                <c:pt idx="3069">
                  <c:v>39229</c:v>
                </c:pt>
                <c:pt idx="3070">
                  <c:v>39230</c:v>
                </c:pt>
                <c:pt idx="3071">
                  <c:v>39231</c:v>
                </c:pt>
                <c:pt idx="3072">
                  <c:v>39232</c:v>
                </c:pt>
                <c:pt idx="3073">
                  <c:v>39233</c:v>
                </c:pt>
                <c:pt idx="3074">
                  <c:v>39234</c:v>
                </c:pt>
                <c:pt idx="3075">
                  <c:v>39235</c:v>
                </c:pt>
                <c:pt idx="3076">
                  <c:v>39236</c:v>
                </c:pt>
                <c:pt idx="3077">
                  <c:v>39237</c:v>
                </c:pt>
                <c:pt idx="3078">
                  <c:v>39238</c:v>
                </c:pt>
                <c:pt idx="3079">
                  <c:v>39239</c:v>
                </c:pt>
                <c:pt idx="3080">
                  <c:v>39240</c:v>
                </c:pt>
                <c:pt idx="3081">
                  <c:v>39241</c:v>
                </c:pt>
                <c:pt idx="3082">
                  <c:v>39242</c:v>
                </c:pt>
                <c:pt idx="3083">
                  <c:v>39243</c:v>
                </c:pt>
                <c:pt idx="3084">
                  <c:v>39244</c:v>
                </c:pt>
                <c:pt idx="3085">
                  <c:v>39245</c:v>
                </c:pt>
                <c:pt idx="3086">
                  <c:v>39246</c:v>
                </c:pt>
                <c:pt idx="3087">
                  <c:v>39247</c:v>
                </c:pt>
                <c:pt idx="3088">
                  <c:v>39248</c:v>
                </c:pt>
                <c:pt idx="3089">
                  <c:v>39249</c:v>
                </c:pt>
                <c:pt idx="3090">
                  <c:v>39250</c:v>
                </c:pt>
                <c:pt idx="3091">
                  <c:v>39251</c:v>
                </c:pt>
                <c:pt idx="3092">
                  <c:v>39252</c:v>
                </c:pt>
                <c:pt idx="3093">
                  <c:v>39253</c:v>
                </c:pt>
                <c:pt idx="3094">
                  <c:v>39254</c:v>
                </c:pt>
                <c:pt idx="3095">
                  <c:v>39255</c:v>
                </c:pt>
                <c:pt idx="3096">
                  <c:v>39256</c:v>
                </c:pt>
                <c:pt idx="3097">
                  <c:v>39257</c:v>
                </c:pt>
                <c:pt idx="3098">
                  <c:v>39258</c:v>
                </c:pt>
                <c:pt idx="3099">
                  <c:v>39259</c:v>
                </c:pt>
                <c:pt idx="3100">
                  <c:v>39260</c:v>
                </c:pt>
                <c:pt idx="3101">
                  <c:v>39261</c:v>
                </c:pt>
                <c:pt idx="3102">
                  <c:v>39262</c:v>
                </c:pt>
                <c:pt idx="3103">
                  <c:v>39263</c:v>
                </c:pt>
                <c:pt idx="3104">
                  <c:v>39264</c:v>
                </c:pt>
                <c:pt idx="3105">
                  <c:v>39265</c:v>
                </c:pt>
                <c:pt idx="3106">
                  <c:v>39266</c:v>
                </c:pt>
                <c:pt idx="3107">
                  <c:v>39267</c:v>
                </c:pt>
                <c:pt idx="3108">
                  <c:v>39268</c:v>
                </c:pt>
                <c:pt idx="3109">
                  <c:v>39269</c:v>
                </c:pt>
                <c:pt idx="3110">
                  <c:v>39270</c:v>
                </c:pt>
                <c:pt idx="3111">
                  <c:v>39271</c:v>
                </c:pt>
                <c:pt idx="3112">
                  <c:v>39272</c:v>
                </c:pt>
                <c:pt idx="3113">
                  <c:v>39273</c:v>
                </c:pt>
                <c:pt idx="3114">
                  <c:v>39274</c:v>
                </c:pt>
                <c:pt idx="3115">
                  <c:v>39275</c:v>
                </c:pt>
                <c:pt idx="3116">
                  <c:v>39276</c:v>
                </c:pt>
                <c:pt idx="3117">
                  <c:v>39277</c:v>
                </c:pt>
                <c:pt idx="3118">
                  <c:v>39278</c:v>
                </c:pt>
                <c:pt idx="3119">
                  <c:v>39279</c:v>
                </c:pt>
                <c:pt idx="3120">
                  <c:v>39280</c:v>
                </c:pt>
                <c:pt idx="3121">
                  <c:v>39281</c:v>
                </c:pt>
                <c:pt idx="3122">
                  <c:v>39282</c:v>
                </c:pt>
                <c:pt idx="3123">
                  <c:v>39283</c:v>
                </c:pt>
                <c:pt idx="3124">
                  <c:v>39284</c:v>
                </c:pt>
                <c:pt idx="3125">
                  <c:v>39285</c:v>
                </c:pt>
                <c:pt idx="3126">
                  <c:v>39286</c:v>
                </c:pt>
                <c:pt idx="3127">
                  <c:v>39287</c:v>
                </c:pt>
                <c:pt idx="3128">
                  <c:v>39288</c:v>
                </c:pt>
                <c:pt idx="3129">
                  <c:v>39289</c:v>
                </c:pt>
                <c:pt idx="3130">
                  <c:v>39290</c:v>
                </c:pt>
                <c:pt idx="3131">
                  <c:v>39291</c:v>
                </c:pt>
                <c:pt idx="3132">
                  <c:v>39292</c:v>
                </c:pt>
                <c:pt idx="3133">
                  <c:v>39293</c:v>
                </c:pt>
                <c:pt idx="3134">
                  <c:v>39294</c:v>
                </c:pt>
                <c:pt idx="3135">
                  <c:v>39295</c:v>
                </c:pt>
                <c:pt idx="3136">
                  <c:v>39296</c:v>
                </c:pt>
                <c:pt idx="3137">
                  <c:v>39297</c:v>
                </c:pt>
                <c:pt idx="3138">
                  <c:v>39298</c:v>
                </c:pt>
                <c:pt idx="3139">
                  <c:v>39299</c:v>
                </c:pt>
                <c:pt idx="3140">
                  <c:v>39300</c:v>
                </c:pt>
                <c:pt idx="3141">
                  <c:v>39301</c:v>
                </c:pt>
                <c:pt idx="3142">
                  <c:v>39302</c:v>
                </c:pt>
                <c:pt idx="3143">
                  <c:v>39303</c:v>
                </c:pt>
                <c:pt idx="3144">
                  <c:v>39304</c:v>
                </c:pt>
                <c:pt idx="3145">
                  <c:v>39305</c:v>
                </c:pt>
                <c:pt idx="3146">
                  <c:v>39306</c:v>
                </c:pt>
                <c:pt idx="3147">
                  <c:v>39307</c:v>
                </c:pt>
                <c:pt idx="3148">
                  <c:v>39308</c:v>
                </c:pt>
                <c:pt idx="3149">
                  <c:v>39309</c:v>
                </c:pt>
                <c:pt idx="3150">
                  <c:v>39310</c:v>
                </c:pt>
                <c:pt idx="3151">
                  <c:v>39311</c:v>
                </c:pt>
                <c:pt idx="3152">
                  <c:v>39312</c:v>
                </c:pt>
                <c:pt idx="3153">
                  <c:v>39313</c:v>
                </c:pt>
                <c:pt idx="3154">
                  <c:v>39314</c:v>
                </c:pt>
                <c:pt idx="3155">
                  <c:v>39315</c:v>
                </c:pt>
                <c:pt idx="3156">
                  <c:v>39316</c:v>
                </c:pt>
                <c:pt idx="3157">
                  <c:v>39317</c:v>
                </c:pt>
                <c:pt idx="3158">
                  <c:v>39318</c:v>
                </c:pt>
                <c:pt idx="3159">
                  <c:v>39319</c:v>
                </c:pt>
                <c:pt idx="3160">
                  <c:v>39320</c:v>
                </c:pt>
                <c:pt idx="3161">
                  <c:v>39321</c:v>
                </c:pt>
                <c:pt idx="3162">
                  <c:v>39322</c:v>
                </c:pt>
                <c:pt idx="3163">
                  <c:v>39323</c:v>
                </c:pt>
                <c:pt idx="3164">
                  <c:v>39324</c:v>
                </c:pt>
                <c:pt idx="3165">
                  <c:v>39325</c:v>
                </c:pt>
                <c:pt idx="3166">
                  <c:v>39326</c:v>
                </c:pt>
                <c:pt idx="3167">
                  <c:v>39327</c:v>
                </c:pt>
                <c:pt idx="3168">
                  <c:v>39328</c:v>
                </c:pt>
                <c:pt idx="3169">
                  <c:v>39329</c:v>
                </c:pt>
                <c:pt idx="3170">
                  <c:v>39330</c:v>
                </c:pt>
                <c:pt idx="3171">
                  <c:v>39331</c:v>
                </c:pt>
                <c:pt idx="3172">
                  <c:v>39332</c:v>
                </c:pt>
                <c:pt idx="3173">
                  <c:v>39333</c:v>
                </c:pt>
                <c:pt idx="3174">
                  <c:v>39334</c:v>
                </c:pt>
                <c:pt idx="3175">
                  <c:v>39335</c:v>
                </c:pt>
                <c:pt idx="3176">
                  <c:v>39336</c:v>
                </c:pt>
                <c:pt idx="3177">
                  <c:v>39337</c:v>
                </c:pt>
                <c:pt idx="3178">
                  <c:v>39338</c:v>
                </c:pt>
                <c:pt idx="3179">
                  <c:v>39339</c:v>
                </c:pt>
                <c:pt idx="3180">
                  <c:v>39340</c:v>
                </c:pt>
                <c:pt idx="3181">
                  <c:v>39341</c:v>
                </c:pt>
                <c:pt idx="3182">
                  <c:v>39342</c:v>
                </c:pt>
                <c:pt idx="3183">
                  <c:v>39343</c:v>
                </c:pt>
                <c:pt idx="3184">
                  <c:v>39344</c:v>
                </c:pt>
                <c:pt idx="3185">
                  <c:v>39345</c:v>
                </c:pt>
                <c:pt idx="3186">
                  <c:v>39346</c:v>
                </c:pt>
                <c:pt idx="3187">
                  <c:v>39347</c:v>
                </c:pt>
                <c:pt idx="3188">
                  <c:v>39348</c:v>
                </c:pt>
                <c:pt idx="3189">
                  <c:v>39349</c:v>
                </c:pt>
                <c:pt idx="3190">
                  <c:v>39350</c:v>
                </c:pt>
                <c:pt idx="3191">
                  <c:v>39351</c:v>
                </c:pt>
                <c:pt idx="3192">
                  <c:v>39352</c:v>
                </c:pt>
                <c:pt idx="3193">
                  <c:v>39353</c:v>
                </c:pt>
                <c:pt idx="3194">
                  <c:v>39354</c:v>
                </c:pt>
                <c:pt idx="3195">
                  <c:v>39355</c:v>
                </c:pt>
                <c:pt idx="3196">
                  <c:v>39356</c:v>
                </c:pt>
                <c:pt idx="3197">
                  <c:v>39357</c:v>
                </c:pt>
                <c:pt idx="3198">
                  <c:v>39358</c:v>
                </c:pt>
                <c:pt idx="3199">
                  <c:v>39359</c:v>
                </c:pt>
                <c:pt idx="3200">
                  <c:v>39360</c:v>
                </c:pt>
                <c:pt idx="3201">
                  <c:v>39361</c:v>
                </c:pt>
                <c:pt idx="3202">
                  <c:v>39362</c:v>
                </c:pt>
                <c:pt idx="3203">
                  <c:v>39363</c:v>
                </c:pt>
                <c:pt idx="3204">
                  <c:v>39364</c:v>
                </c:pt>
                <c:pt idx="3205">
                  <c:v>39365</c:v>
                </c:pt>
                <c:pt idx="3206">
                  <c:v>39366</c:v>
                </c:pt>
                <c:pt idx="3207">
                  <c:v>39367</c:v>
                </c:pt>
                <c:pt idx="3208">
                  <c:v>39368</c:v>
                </c:pt>
                <c:pt idx="3209">
                  <c:v>39369</c:v>
                </c:pt>
                <c:pt idx="3210">
                  <c:v>39370</c:v>
                </c:pt>
                <c:pt idx="3211">
                  <c:v>39371</c:v>
                </c:pt>
                <c:pt idx="3212">
                  <c:v>39372</c:v>
                </c:pt>
                <c:pt idx="3213">
                  <c:v>39373</c:v>
                </c:pt>
                <c:pt idx="3214">
                  <c:v>39374</c:v>
                </c:pt>
                <c:pt idx="3215">
                  <c:v>39375</c:v>
                </c:pt>
                <c:pt idx="3216">
                  <c:v>39376</c:v>
                </c:pt>
                <c:pt idx="3217">
                  <c:v>39377</c:v>
                </c:pt>
                <c:pt idx="3218">
                  <c:v>39378</c:v>
                </c:pt>
                <c:pt idx="3219">
                  <c:v>39379</c:v>
                </c:pt>
                <c:pt idx="3220">
                  <c:v>39380</c:v>
                </c:pt>
                <c:pt idx="3221">
                  <c:v>39381</c:v>
                </c:pt>
                <c:pt idx="3222">
                  <c:v>39382</c:v>
                </c:pt>
                <c:pt idx="3223">
                  <c:v>39383</c:v>
                </c:pt>
                <c:pt idx="3224">
                  <c:v>39384</c:v>
                </c:pt>
                <c:pt idx="3225">
                  <c:v>39385</c:v>
                </c:pt>
                <c:pt idx="3226">
                  <c:v>39386</c:v>
                </c:pt>
                <c:pt idx="3227">
                  <c:v>39387</c:v>
                </c:pt>
                <c:pt idx="3228">
                  <c:v>39388</c:v>
                </c:pt>
                <c:pt idx="3229">
                  <c:v>39389</c:v>
                </c:pt>
                <c:pt idx="3230">
                  <c:v>39390</c:v>
                </c:pt>
                <c:pt idx="3231">
                  <c:v>39391</c:v>
                </c:pt>
                <c:pt idx="3232">
                  <c:v>39392</c:v>
                </c:pt>
                <c:pt idx="3233">
                  <c:v>39393</c:v>
                </c:pt>
                <c:pt idx="3234">
                  <c:v>39394</c:v>
                </c:pt>
                <c:pt idx="3235">
                  <c:v>39395</c:v>
                </c:pt>
                <c:pt idx="3236">
                  <c:v>39396</c:v>
                </c:pt>
                <c:pt idx="3237">
                  <c:v>39397</c:v>
                </c:pt>
                <c:pt idx="3238">
                  <c:v>39398</c:v>
                </c:pt>
                <c:pt idx="3239">
                  <c:v>39399</c:v>
                </c:pt>
                <c:pt idx="3240">
                  <c:v>39400</c:v>
                </c:pt>
                <c:pt idx="3241">
                  <c:v>39401</c:v>
                </c:pt>
                <c:pt idx="3242">
                  <c:v>39402</c:v>
                </c:pt>
                <c:pt idx="3243">
                  <c:v>39403</c:v>
                </c:pt>
                <c:pt idx="3244">
                  <c:v>39404</c:v>
                </c:pt>
                <c:pt idx="3245">
                  <c:v>39405</c:v>
                </c:pt>
                <c:pt idx="3246">
                  <c:v>39406</c:v>
                </c:pt>
                <c:pt idx="3247">
                  <c:v>39407</c:v>
                </c:pt>
                <c:pt idx="3248">
                  <c:v>39408</c:v>
                </c:pt>
                <c:pt idx="3249">
                  <c:v>39409</c:v>
                </c:pt>
                <c:pt idx="3250">
                  <c:v>39410</c:v>
                </c:pt>
                <c:pt idx="3251">
                  <c:v>39411</c:v>
                </c:pt>
                <c:pt idx="3252">
                  <c:v>39412</c:v>
                </c:pt>
                <c:pt idx="3253">
                  <c:v>39413</c:v>
                </c:pt>
                <c:pt idx="3254">
                  <c:v>39414</c:v>
                </c:pt>
                <c:pt idx="3255">
                  <c:v>39415</c:v>
                </c:pt>
                <c:pt idx="3256">
                  <c:v>39416</c:v>
                </c:pt>
                <c:pt idx="3257">
                  <c:v>39417</c:v>
                </c:pt>
                <c:pt idx="3258">
                  <c:v>39418</c:v>
                </c:pt>
                <c:pt idx="3259">
                  <c:v>39419</c:v>
                </c:pt>
                <c:pt idx="3260">
                  <c:v>39420</c:v>
                </c:pt>
                <c:pt idx="3261">
                  <c:v>39421</c:v>
                </c:pt>
                <c:pt idx="3262">
                  <c:v>39422</c:v>
                </c:pt>
                <c:pt idx="3263">
                  <c:v>39423</c:v>
                </c:pt>
                <c:pt idx="3264">
                  <c:v>39424</c:v>
                </c:pt>
                <c:pt idx="3265">
                  <c:v>39425</c:v>
                </c:pt>
                <c:pt idx="3266">
                  <c:v>39426</c:v>
                </c:pt>
                <c:pt idx="3267">
                  <c:v>39427</c:v>
                </c:pt>
                <c:pt idx="3268">
                  <c:v>39428</c:v>
                </c:pt>
                <c:pt idx="3269">
                  <c:v>39429</c:v>
                </c:pt>
                <c:pt idx="3270">
                  <c:v>39430</c:v>
                </c:pt>
                <c:pt idx="3271">
                  <c:v>39431</c:v>
                </c:pt>
                <c:pt idx="3272">
                  <c:v>39432</c:v>
                </c:pt>
                <c:pt idx="3273">
                  <c:v>39433</c:v>
                </c:pt>
                <c:pt idx="3274">
                  <c:v>39434</c:v>
                </c:pt>
                <c:pt idx="3275">
                  <c:v>39435</c:v>
                </c:pt>
                <c:pt idx="3276">
                  <c:v>39436</c:v>
                </c:pt>
                <c:pt idx="3277">
                  <c:v>39437</c:v>
                </c:pt>
                <c:pt idx="3278">
                  <c:v>39438</c:v>
                </c:pt>
                <c:pt idx="3279">
                  <c:v>39439</c:v>
                </c:pt>
                <c:pt idx="3280">
                  <c:v>39440</c:v>
                </c:pt>
                <c:pt idx="3281">
                  <c:v>39441</c:v>
                </c:pt>
                <c:pt idx="3282">
                  <c:v>39442</c:v>
                </c:pt>
                <c:pt idx="3283">
                  <c:v>39443</c:v>
                </c:pt>
                <c:pt idx="3284">
                  <c:v>39444</c:v>
                </c:pt>
                <c:pt idx="3285">
                  <c:v>39445</c:v>
                </c:pt>
                <c:pt idx="3286">
                  <c:v>39446</c:v>
                </c:pt>
                <c:pt idx="3287">
                  <c:v>39447</c:v>
                </c:pt>
                <c:pt idx="3288">
                  <c:v>39448</c:v>
                </c:pt>
                <c:pt idx="3289">
                  <c:v>39449</c:v>
                </c:pt>
                <c:pt idx="3290">
                  <c:v>39450</c:v>
                </c:pt>
                <c:pt idx="3291">
                  <c:v>39451</c:v>
                </c:pt>
                <c:pt idx="3292">
                  <c:v>39452</c:v>
                </c:pt>
                <c:pt idx="3293">
                  <c:v>39453</c:v>
                </c:pt>
                <c:pt idx="3294">
                  <c:v>39454</c:v>
                </c:pt>
                <c:pt idx="3295">
                  <c:v>39455</c:v>
                </c:pt>
                <c:pt idx="3296">
                  <c:v>39456</c:v>
                </c:pt>
                <c:pt idx="3297">
                  <c:v>39457</c:v>
                </c:pt>
                <c:pt idx="3298">
                  <c:v>39458</c:v>
                </c:pt>
                <c:pt idx="3299">
                  <c:v>39459</c:v>
                </c:pt>
                <c:pt idx="3300">
                  <c:v>39460</c:v>
                </c:pt>
                <c:pt idx="3301">
                  <c:v>39461</c:v>
                </c:pt>
                <c:pt idx="3302">
                  <c:v>39462</c:v>
                </c:pt>
                <c:pt idx="3303">
                  <c:v>39463</c:v>
                </c:pt>
                <c:pt idx="3304">
                  <c:v>39464</c:v>
                </c:pt>
                <c:pt idx="3305">
                  <c:v>39465</c:v>
                </c:pt>
                <c:pt idx="3306">
                  <c:v>39466</c:v>
                </c:pt>
                <c:pt idx="3307">
                  <c:v>39467</c:v>
                </c:pt>
                <c:pt idx="3308">
                  <c:v>39468</c:v>
                </c:pt>
                <c:pt idx="3309">
                  <c:v>39469</c:v>
                </c:pt>
                <c:pt idx="3310">
                  <c:v>39470</c:v>
                </c:pt>
                <c:pt idx="3311">
                  <c:v>39471</c:v>
                </c:pt>
                <c:pt idx="3312">
                  <c:v>39472</c:v>
                </c:pt>
                <c:pt idx="3313">
                  <c:v>39473</c:v>
                </c:pt>
                <c:pt idx="3314">
                  <c:v>39474</c:v>
                </c:pt>
                <c:pt idx="3315">
                  <c:v>39475</c:v>
                </c:pt>
                <c:pt idx="3316">
                  <c:v>39476</c:v>
                </c:pt>
                <c:pt idx="3317">
                  <c:v>39477</c:v>
                </c:pt>
                <c:pt idx="3318">
                  <c:v>39478</c:v>
                </c:pt>
                <c:pt idx="3319">
                  <c:v>39479</c:v>
                </c:pt>
                <c:pt idx="3320">
                  <c:v>39480</c:v>
                </c:pt>
                <c:pt idx="3321">
                  <c:v>39481</c:v>
                </c:pt>
                <c:pt idx="3322">
                  <c:v>39482</c:v>
                </c:pt>
                <c:pt idx="3323">
                  <c:v>39483</c:v>
                </c:pt>
                <c:pt idx="3324">
                  <c:v>39484</c:v>
                </c:pt>
                <c:pt idx="3325">
                  <c:v>39485</c:v>
                </c:pt>
                <c:pt idx="3326">
                  <c:v>39486</c:v>
                </c:pt>
                <c:pt idx="3327">
                  <c:v>39487</c:v>
                </c:pt>
                <c:pt idx="3328">
                  <c:v>39488</c:v>
                </c:pt>
                <c:pt idx="3329">
                  <c:v>39489</c:v>
                </c:pt>
                <c:pt idx="3330">
                  <c:v>39490</c:v>
                </c:pt>
                <c:pt idx="3331">
                  <c:v>39491</c:v>
                </c:pt>
                <c:pt idx="3332">
                  <c:v>39492</c:v>
                </c:pt>
                <c:pt idx="3333">
                  <c:v>39493</c:v>
                </c:pt>
                <c:pt idx="3334">
                  <c:v>39494</c:v>
                </c:pt>
                <c:pt idx="3335">
                  <c:v>39495</c:v>
                </c:pt>
                <c:pt idx="3336">
                  <c:v>39496</c:v>
                </c:pt>
                <c:pt idx="3337">
                  <c:v>39497</c:v>
                </c:pt>
                <c:pt idx="3338">
                  <c:v>39498</c:v>
                </c:pt>
                <c:pt idx="3339">
                  <c:v>39499</c:v>
                </c:pt>
                <c:pt idx="3340">
                  <c:v>39500</c:v>
                </c:pt>
                <c:pt idx="3341">
                  <c:v>39501</c:v>
                </c:pt>
                <c:pt idx="3342">
                  <c:v>39502</c:v>
                </c:pt>
                <c:pt idx="3343">
                  <c:v>39503</c:v>
                </c:pt>
                <c:pt idx="3344">
                  <c:v>39504</c:v>
                </c:pt>
                <c:pt idx="3345">
                  <c:v>39505</c:v>
                </c:pt>
                <c:pt idx="3346">
                  <c:v>39506</c:v>
                </c:pt>
                <c:pt idx="3347">
                  <c:v>39507</c:v>
                </c:pt>
                <c:pt idx="3348">
                  <c:v>39508</c:v>
                </c:pt>
                <c:pt idx="3349">
                  <c:v>39509</c:v>
                </c:pt>
                <c:pt idx="3350">
                  <c:v>39510</c:v>
                </c:pt>
                <c:pt idx="3351">
                  <c:v>39511</c:v>
                </c:pt>
                <c:pt idx="3352">
                  <c:v>39512</c:v>
                </c:pt>
                <c:pt idx="3353">
                  <c:v>39513</c:v>
                </c:pt>
                <c:pt idx="3354">
                  <c:v>39514</c:v>
                </c:pt>
                <c:pt idx="3355">
                  <c:v>39515</c:v>
                </c:pt>
                <c:pt idx="3356">
                  <c:v>39516</c:v>
                </c:pt>
                <c:pt idx="3357">
                  <c:v>39517</c:v>
                </c:pt>
                <c:pt idx="3358">
                  <c:v>39518</c:v>
                </c:pt>
                <c:pt idx="3359">
                  <c:v>39519</c:v>
                </c:pt>
                <c:pt idx="3360">
                  <c:v>39520</c:v>
                </c:pt>
                <c:pt idx="3361">
                  <c:v>39521</c:v>
                </c:pt>
                <c:pt idx="3362">
                  <c:v>39522</c:v>
                </c:pt>
                <c:pt idx="3363">
                  <c:v>39523</c:v>
                </c:pt>
                <c:pt idx="3364">
                  <c:v>39524</c:v>
                </c:pt>
                <c:pt idx="3365">
                  <c:v>39525</c:v>
                </c:pt>
                <c:pt idx="3366">
                  <c:v>39526</c:v>
                </c:pt>
                <c:pt idx="3367">
                  <c:v>39527</c:v>
                </c:pt>
                <c:pt idx="3368">
                  <c:v>39528</c:v>
                </c:pt>
                <c:pt idx="3369">
                  <c:v>39529</c:v>
                </c:pt>
                <c:pt idx="3370">
                  <c:v>39530</c:v>
                </c:pt>
                <c:pt idx="3371">
                  <c:v>39531</c:v>
                </c:pt>
                <c:pt idx="3372">
                  <c:v>39532</c:v>
                </c:pt>
                <c:pt idx="3373">
                  <c:v>39533</c:v>
                </c:pt>
                <c:pt idx="3374">
                  <c:v>39534</c:v>
                </c:pt>
                <c:pt idx="3375">
                  <c:v>39535</c:v>
                </c:pt>
                <c:pt idx="3376">
                  <c:v>39536</c:v>
                </c:pt>
                <c:pt idx="3377">
                  <c:v>39537</c:v>
                </c:pt>
                <c:pt idx="3378">
                  <c:v>39538</c:v>
                </c:pt>
                <c:pt idx="3379">
                  <c:v>39539</c:v>
                </c:pt>
                <c:pt idx="3380">
                  <c:v>39540</c:v>
                </c:pt>
                <c:pt idx="3381">
                  <c:v>39541</c:v>
                </c:pt>
                <c:pt idx="3382">
                  <c:v>39542</c:v>
                </c:pt>
                <c:pt idx="3383">
                  <c:v>39543</c:v>
                </c:pt>
                <c:pt idx="3384">
                  <c:v>39544</c:v>
                </c:pt>
                <c:pt idx="3385">
                  <c:v>39545</c:v>
                </c:pt>
                <c:pt idx="3386">
                  <c:v>39546</c:v>
                </c:pt>
                <c:pt idx="3387">
                  <c:v>39547</c:v>
                </c:pt>
                <c:pt idx="3388">
                  <c:v>39548</c:v>
                </c:pt>
                <c:pt idx="3389">
                  <c:v>39549</c:v>
                </c:pt>
                <c:pt idx="3390">
                  <c:v>39550</c:v>
                </c:pt>
                <c:pt idx="3391">
                  <c:v>39551</c:v>
                </c:pt>
                <c:pt idx="3392">
                  <c:v>39552</c:v>
                </c:pt>
                <c:pt idx="3393">
                  <c:v>39553</c:v>
                </c:pt>
                <c:pt idx="3394">
                  <c:v>39554</c:v>
                </c:pt>
                <c:pt idx="3395">
                  <c:v>39555</c:v>
                </c:pt>
                <c:pt idx="3396">
                  <c:v>39556</c:v>
                </c:pt>
                <c:pt idx="3397">
                  <c:v>39557</c:v>
                </c:pt>
                <c:pt idx="3398">
                  <c:v>39558</c:v>
                </c:pt>
                <c:pt idx="3399">
                  <c:v>39559</c:v>
                </c:pt>
                <c:pt idx="3400">
                  <c:v>39560</c:v>
                </c:pt>
                <c:pt idx="3401">
                  <c:v>39561</c:v>
                </c:pt>
                <c:pt idx="3402">
                  <c:v>39562</c:v>
                </c:pt>
                <c:pt idx="3403">
                  <c:v>39563</c:v>
                </c:pt>
                <c:pt idx="3404">
                  <c:v>39564</c:v>
                </c:pt>
                <c:pt idx="3405">
                  <c:v>39565</c:v>
                </c:pt>
                <c:pt idx="3406">
                  <c:v>39566</c:v>
                </c:pt>
                <c:pt idx="3407">
                  <c:v>39567</c:v>
                </c:pt>
                <c:pt idx="3408">
                  <c:v>39568</c:v>
                </c:pt>
                <c:pt idx="3409">
                  <c:v>39569</c:v>
                </c:pt>
                <c:pt idx="3410">
                  <c:v>39570</c:v>
                </c:pt>
                <c:pt idx="3411">
                  <c:v>39571</c:v>
                </c:pt>
                <c:pt idx="3412">
                  <c:v>39572</c:v>
                </c:pt>
                <c:pt idx="3413">
                  <c:v>39573</c:v>
                </c:pt>
                <c:pt idx="3414">
                  <c:v>39574</c:v>
                </c:pt>
                <c:pt idx="3415">
                  <c:v>39575</c:v>
                </c:pt>
                <c:pt idx="3416">
                  <c:v>39576</c:v>
                </c:pt>
                <c:pt idx="3417">
                  <c:v>39577</c:v>
                </c:pt>
                <c:pt idx="3418">
                  <c:v>39578</c:v>
                </c:pt>
                <c:pt idx="3419">
                  <c:v>39579</c:v>
                </c:pt>
                <c:pt idx="3420">
                  <c:v>39580</c:v>
                </c:pt>
                <c:pt idx="3421">
                  <c:v>39581</c:v>
                </c:pt>
                <c:pt idx="3422">
                  <c:v>39582</c:v>
                </c:pt>
                <c:pt idx="3423">
                  <c:v>39583</c:v>
                </c:pt>
                <c:pt idx="3424">
                  <c:v>39584</c:v>
                </c:pt>
                <c:pt idx="3425">
                  <c:v>39585</c:v>
                </c:pt>
                <c:pt idx="3426">
                  <c:v>39586</c:v>
                </c:pt>
                <c:pt idx="3427">
                  <c:v>39587</c:v>
                </c:pt>
                <c:pt idx="3428">
                  <c:v>39588</c:v>
                </c:pt>
                <c:pt idx="3429">
                  <c:v>39589</c:v>
                </c:pt>
                <c:pt idx="3430">
                  <c:v>39590</c:v>
                </c:pt>
                <c:pt idx="3431">
                  <c:v>39591</c:v>
                </c:pt>
                <c:pt idx="3432">
                  <c:v>39592</c:v>
                </c:pt>
                <c:pt idx="3433">
                  <c:v>39593</c:v>
                </c:pt>
                <c:pt idx="3434">
                  <c:v>39594</c:v>
                </c:pt>
                <c:pt idx="3435">
                  <c:v>39595</c:v>
                </c:pt>
                <c:pt idx="3436">
                  <c:v>39596</c:v>
                </c:pt>
                <c:pt idx="3437">
                  <c:v>39597</c:v>
                </c:pt>
                <c:pt idx="3438">
                  <c:v>39598</c:v>
                </c:pt>
                <c:pt idx="3439">
                  <c:v>39599</c:v>
                </c:pt>
                <c:pt idx="3440">
                  <c:v>39600</c:v>
                </c:pt>
                <c:pt idx="3441">
                  <c:v>39601</c:v>
                </c:pt>
                <c:pt idx="3442">
                  <c:v>39602</c:v>
                </c:pt>
                <c:pt idx="3443">
                  <c:v>39603</c:v>
                </c:pt>
                <c:pt idx="3444">
                  <c:v>39604</c:v>
                </c:pt>
                <c:pt idx="3445">
                  <c:v>39605</c:v>
                </c:pt>
                <c:pt idx="3446">
                  <c:v>39606</c:v>
                </c:pt>
                <c:pt idx="3447">
                  <c:v>39607</c:v>
                </c:pt>
                <c:pt idx="3448">
                  <c:v>39608</c:v>
                </c:pt>
                <c:pt idx="3449">
                  <c:v>39609</c:v>
                </c:pt>
                <c:pt idx="3450">
                  <c:v>39610</c:v>
                </c:pt>
                <c:pt idx="3451">
                  <c:v>39611</c:v>
                </c:pt>
                <c:pt idx="3452">
                  <c:v>39612</c:v>
                </c:pt>
                <c:pt idx="3453">
                  <c:v>39613</c:v>
                </c:pt>
                <c:pt idx="3454">
                  <c:v>39614</c:v>
                </c:pt>
                <c:pt idx="3455">
                  <c:v>39615</c:v>
                </c:pt>
                <c:pt idx="3456">
                  <c:v>39616</c:v>
                </c:pt>
                <c:pt idx="3457">
                  <c:v>39617</c:v>
                </c:pt>
                <c:pt idx="3458">
                  <c:v>39618</c:v>
                </c:pt>
                <c:pt idx="3459">
                  <c:v>39619</c:v>
                </c:pt>
                <c:pt idx="3460">
                  <c:v>39620</c:v>
                </c:pt>
                <c:pt idx="3461">
                  <c:v>39621</c:v>
                </c:pt>
                <c:pt idx="3462">
                  <c:v>39622</c:v>
                </c:pt>
                <c:pt idx="3463">
                  <c:v>39623</c:v>
                </c:pt>
                <c:pt idx="3464">
                  <c:v>39624</c:v>
                </c:pt>
                <c:pt idx="3465">
                  <c:v>39625</c:v>
                </c:pt>
                <c:pt idx="3466">
                  <c:v>39626</c:v>
                </c:pt>
                <c:pt idx="3467">
                  <c:v>39627</c:v>
                </c:pt>
                <c:pt idx="3468">
                  <c:v>39628</c:v>
                </c:pt>
                <c:pt idx="3469">
                  <c:v>39629</c:v>
                </c:pt>
                <c:pt idx="3470">
                  <c:v>39630</c:v>
                </c:pt>
                <c:pt idx="3471">
                  <c:v>39631</c:v>
                </c:pt>
                <c:pt idx="3472">
                  <c:v>39632</c:v>
                </c:pt>
                <c:pt idx="3473">
                  <c:v>39633</c:v>
                </c:pt>
                <c:pt idx="3474">
                  <c:v>39634</c:v>
                </c:pt>
                <c:pt idx="3475">
                  <c:v>39635</c:v>
                </c:pt>
                <c:pt idx="3476">
                  <c:v>39636</c:v>
                </c:pt>
                <c:pt idx="3477">
                  <c:v>39637</c:v>
                </c:pt>
                <c:pt idx="3478">
                  <c:v>39638</c:v>
                </c:pt>
                <c:pt idx="3479">
                  <c:v>39639</c:v>
                </c:pt>
                <c:pt idx="3480">
                  <c:v>39640</c:v>
                </c:pt>
                <c:pt idx="3481">
                  <c:v>39641</c:v>
                </c:pt>
                <c:pt idx="3482">
                  <c:v>39642</c:v>
                </c:pt>
                <c:pt idx="3483">
                  <c:v>39643</c:v>
                </c:pt>
                <c:pt idx="3484">
                  <c:v>39644</c:v>
                </c:pt>
                <c:pt idx="3485">
                  <c:v>39645</c:v>
                </c:pt>
                <c:pt idx="3486">
                  <c:v>39646</c:v>
                </c:pt>
                <c:pt idx="3487">
                  <c:v>39647</c:v>
                </c:pt>
                <c:pt idx="3488">
                  <c:v>39648</c:v>
                </c:pt>
                <c:pt idx="3489">
                  <c:v>39649</c:v>
                </c:pt>
                <c:pt idx="3490">
                  <c:v>39650</c:v>
                </c:pt>
                <c:pt idx="3491">
                  <c:v>39651</c:v>
                </c:pt>
                <c:pt idx="3492">
                  <c:v>39652</c:v>
                </c:pt>
                <c:pt idx="3493">
                  <c:v>39653</c:v>
                </c:pt>
                <c:pt idx="3494">
                  <c:v>39654</c:v>
                </c:pt>
                <c:pt idx="3495">
                  <c:v>39655</c:v>
                </c:pt>
                <c:pt idx="3496">
                  <c:v>39656</c:v>
                </c:pt>
                <c:pt idx="3497">
                  <c:v>39657</c:v>
                </c:pt>
                <c:pt idx="3498">
                  <c:v>39658</c:v>
                </c:pt>
                <c:pt idx="3499">
                  <c:v>39659</c:v>
                </c:pt>
                <c:pt idx="3500">
                  <c:v>39660</c:v>
                </c:pt>
                <c:pt idx="3501">
                  <c:v>39661</c:v>
                </c:pt>
                <c:pt idx="3502">
                  <c:v>39662</c:v>
                </c:pt>
                <c:pt idx="3503">
                  <c:v>39663</c:v>
                </c:pt>
                <c:pt idx="3504">
                  <c:v>39664</c:v>
                </c:pt>
                <c:pt idx="3505">
                  <c:v>39665</c:v>
                </c:pt>
                <c:pt idx="3506">
                  <c:v>39666</c:v>
                </c:pt>
                <c:pt idx="3507">
                  <c:v>39667</c:v>
                </c:pt>
                <c:pt idx="3508">
                  <c:v>39668</c:v>
                </c:pt>
                <c:pt idx="3509">
                  <c:v>39669</c:v>
                </c:pt>
                <c:pt idx="3510">
                  <c:v>39670</c:v>
                </c:pt>
                <c:pt idx="3511">
                  <c:v>39671</c:v>
                </c:pt>
                <c:pt idx="3512">
                  <c:v>39672</c:v>
                </c:pt>
                <c:pt idx="3513">
                  <c:v>39673</c:v>
                </c:pt>
                <c:pt idx="3514">
                  <c:v>39674</c:v>
                </c:pt>
                <c:pt idx="3515">
                  <c:v>39675</c:v>
                </c:pt>
                <c:pt idx="3516">
                  <c:v>39676</c:v>
                </c:pt>
                <c:pt idx="3517">
                  <c:v>39677</c:v>
                </c:pt>
                <c:pt idx="3518">
                  <c:v>39678</c:v>
                </c:pt>
                <c:pt idx="3519">
                  <c:v>39679</c:v>
                </c:pt>
                <c:pt idx="3520">
                  <c:v>39680</c:v>
                </c:pt>
                <c:pt idx="3521">
                  <c:v>39681</c:v>
                </c:pt>
                <c:pt idx="3522">
                  <c:v>39682</c:v>
                </c:pt>
                <c:pt idx="3523">
                  <c:v>39683</c:v>
                </c:pt>
                <c:pt idx="3524">
                  <c:v>39684</c:v>
                </c:pt>
                <c:pt idx="3525">
                  <c:v>39685</c:v>
                </c:pt>
                <c:pt idx="3526">
                  <c:v>39686</c:v>
                </c:pt>
                <c:pt idx="3527">
                  <c:v>39687</c:v>
                </c:pt>
                <c:pt idx="3528">
                  <c:v>39688</c:v>
                </c:pt>
                <c:pt idx="3529">
                  <c:v>39689</c:v>
                </c:pt>
                <c:pt idx="3530">
                  <c:v>39690</c:v>
                </c:pt>
                <c:pt idx="3531">
                  <c:v>39691</c:v>
                </c:pt>
                <c:pt idx="3532">
                  <c:v>39692</c:v>
                </c:pt>
                <c:pt idx="3533">
                  <c:v>39693</c:v>
                </c:pt>
                <c:pt idx="3534">
                  <c:v>39694</c:v>
                </c:pt>
                <c:pt idx="3535">
                  <c:v>39695</c:v>
                </c:pt>
                <c:pt idx="3536">
                  <c:v>39696</c:v>
                </c:pt>
                <c:pt idx="3537">
                  <c:v>39697</c:v>
                </c:pt>
                <c:pt idx="3538">
                  <c:v>39698</c:v>
                </c:pt>
                <c:pt idx="3539">
                  <c:v>39699</c:v>
                </c:pt>
                <c:pt idx="3540">
                  <c:v>39700</c:v>
                </c:pt>
                <c:pt idx="3541">
                  <c:v>39701</c:v>
                </c:pt>
                <c:pt idx="3542">
                  <c:v>39702</c:v>
                </c:pt>
                <c:pt idx="3543">
                  <c:v>39703</c:v>
                </c:pt>
                <c:pt idx="3544">
                  <c:v>39704</c:v>
                </c:pt>
                <c:pt idx="3545">
                  <c:v>39705</c:v>
                </c:pt>
                <c:pt idx="3546">
                  <c:v>39706</c:v>
                </c:pt>
                <c:pt idx="3547">
                  <c:v>39707</c:v>
                </c:pt>
                <c:pt idx="3548">
                  <c:v>39708</c:v>
                </c:pt>
                <c:pt idx="3549">
                  <c:v>39709</c:v>
                </c:pt>
                <c:pt idx="3550">
                  <c:v>39710</c:v>
                </c:pt>
                <c:pt idx="3551">
                  <c:v>39711</c:v>
                </c:pt>
                <c:pt idx="3552">
                  <c:v>39712</c:v>
                </c:pt>
                <c:pt idx="3553">
                  <c:v>39713</c:v>
                </c:pt>
                <c:pt idx="3554">
                  <c:v>39714</c:v>
                </c:pt>
                <c:pt idx="3555">
                  <c:v>39715</c:v>
                </c:pt>
                <c:pt idx="3556">
                  <c:v>39716</c:v>
                </c:pt>
                <c:pt idx="3557">
                  <c:v>39717</c:v>
                </c:pt>
                <c:pt idx="3558">
                  <c:v>39718</c:v>
                </c:pt>
                <c:pt idx="3559">
                  <c:v>39719</c:v>
                </c:pt>
                <c:pt idx="3560">
                  <c:v>39720</c:v>
                </c:pt>
                <c:pt idx="3561">
                  <c:v>39721</c:v>
                </c:pt>
                <c:pt idx="3562">
                  <c:v>39722</c:v>
                </c:pt>
                <c:pt idx="3563">
                  <c:v>39723</c:v>
                </c:pt>
                <c:pt idx="3564">
                  <c:v>39724</c:v>
                </c:pt>
                <c:pt idx="3565">
                  <c:v>39725</c:v>
                </c:pt>
                <c:pt idx="3566">
                  <c:v>39726</c:v>
                </c:pt>
                <c:pt idx="3567">
                  <c:v>39727</c:v>
                </c:pt>
                <c:pt idx="3568">
                  <c:v>39728</c:v>
                </c:pt>
                <c:pt idx="3569">
                  <c:v>39729</c:v>
                </c:pt>
                <c:pt idx="3570">
                  <c:v>39730</c:v>
                </c:pt>
                <c:pt idx="3571">
                  <c:v>39731</c:v>
                </c:pt>
                <c:pt idx="3572">
                  <c:v>39732</c:v>
                </c:pt>
                <c:pt idx="3573">
                  <c:v>39733</c:v>
                </c:pt>
                <c:pt idx="3574">
                  <c:v>39734</c:v>
                </c:pt>
                <c:pt idx="3575">
                  <c:v>39735</c:v>
                </c:pt>
                <c:pt idx="3576">
                  <c:v>39736</c:v>
                </c:pt>
                <c:pt idx="3577">
                  <c:v>39737</c:v>
                </c:pt>
                <c:pt idx="3578">
                  <c:v>39738</c:v>
                </c:pt>
                <c:pt idx="3579">
                  <c:v>39739</c:v>
                </c:pt>
                <c:pt idx="3580">
                  <c:v>39740</c:v>
                </c:pt>
                <c:pt idx="3581">
                  <c:v>39741</c:v>
                </c:pt>
                <c:pt idx="3582">
                  <c:v>39742</c:v>
                </c:pt>
                <c:pt idx="3583">
                  <c:v>39743</c:v>
                </c:pt>
                <c:pt idx="3584">
                  <c:v>39744</c:v>
                </c:pt>
                <c:pt idx="3585">
                  <c:v>39745</c:v>
                </c:pt>
                <c:pt idx="3586">
                  <c:v>39746</c:v>
                </c:pt>
                <c:pt idx="3587">
                  <c:v>39747</c:v>
                </c:pt>
                <c:pt idx="3588">
                  <c:v>39748</c:v>
                </c:pt>
                <c:pt idx="3589">
                  <c:v>39749</c:v>
                </c:pt>
                <c:pt idx="3590">
                  <c:v>39750</c:v>
                </c:pt>
                <c:pt idx="3591">
                  <c:v>39751</c:v>
                </c:pt>
                <c:pt idx="3592">
                  <c:v>39752</c:v>
                </c:pt>
                <c:pt idx="3593">
                  <c:v>39753</c:v>
                </c:pt>
                <c:pt idx="3594">
                  <c:v>39754</c:v>
                </c:pt>
                <c:pt idx="3595">
                  <c:v>39755</c:v>
                </c:pt>
                <c:pt idx="3596">
                  <c:v>39756</c:v>
                </c:pt>
                <c:pt idx="3597">
                  <c:v>39757</c:v>
                </c:pt>
                <c:pt idx="3598">
                  <c:v>39758</c:v>
                </c:pt>
                <c:pt idx="3599">
                  <c:v>39759</c:v>
                </c:pt>
                <c:pt idx="3600">
                  <c:v>39760</c:v>
                </c:pt>
                <c:pt idx="3601">
                  <c:v>39761</c:v>
                </c:pt>
                <c:pt idx="3602">
                  <c:v>39762</c:v>
                </c:pt>
                <c:pt idx="3603">
                  <c:v>39763</c:v>
                </c:pt>
                <c:pt idx="3604">
                  <c:v>39764</c:v>
                </c:pt>
                <c:pt idx="3605">
                  <c:v>39765</c:v>
                </c:pt>
                <c:pt idx="3606">
                  <c:v>39766</c:v>
                </c:pt>
                <c:pt idx="3607">
                  <c:v>39767</c:v>
                </c:pt>
                <c:pt idx="3608">
                  <c:v>39768</c:v>
                </c:pt>
                <c:pt idx="3609">
                  <c:v>39769</c:v>
                </c:pt>
                <c:pt idx="3610">
                  <c:v>39770</c:v>
                </c:pt>
                <c:pt idx="3611">
                  <c:v>39771</c:v>
                </c:pt>
                <c:pt idx="3612">
                  <c:v>39772</c:v>
                </c:pt>
                <c:pt idx="3613">
                  <c:v>39773</c:v>
                </c:pt>
                <c:pt idx="3614">
                  <c:v>39774</c:v>
                </c:pt>
                <c:pt idx="3615">
                  <c:v>39775</c:v>
                </c:pt>
                <c:pt idx="3616">
                  <c:v>39776</c:v>
                </c:pt>
                <c:pt idx="3617">
                  <c:v>39777</c:v>
                </c:pt>
                <c:pt idx="3618">
                  <c:v>39778</c:v>
                </c:pt>
                <c:pt idx="3619">
                  <c:v>39779</c:v>
                </c:pt>
                <c:pt idx="3620">
                  <c:v>39780</c:v>
                </c:pt>
                <c:pt idx="3621">
                  <c:v>39781</c:v>
                </c:pt>
                <c:pt idx="3622">
                  <c:v>39782</c:v>
                </c:pt>
                <c:pt idx="3623">
                  <c:v>39783</c:v>
                </c:pt>
                <c:pt idx="3624">
                  <c:v>39784</c:v>
                </c:pt>
                <c:pt idx="3625">
                  <c:v>39785</c:v>
                </c:pt>
                <c:pt idx="3626">
                  <c:v>39786</c:v>
                </c:pt>
                <c:pt idx="3627">
                  <c:v>39787</c:v>
                </c:pt>
                <c:pt idx="3628">
                  <c:v>39788</c:v>
                </c:pt>
                <c:pt idx="3629">
                  <c:v>39789</c:v>
                </c:pt>
                <c:pt idx="3630">
                  <c:v>39790</c:v>
                </c:pt>
                <c:pt idx="3631">
                  <c:v>39791</c:v>
                </c:pt>
                <c:pt idx="3632">
                  <c:v>39792</c:v>
                </c:pt>
                <c:pt idx="3633">
                  <c:v>39793</c:v>
                </c:pt>
                <c:pt idx="3634">
                  <c:v>39794</c:v>
                </c:pt>
                <c:pt idx="3635">
                  <c:v>39795</c:v>
                </c:pt>
                <c:pt idx="3636">
                  <c:v>39796</c:v>
                </c:pt>
                <c:pt idx="3637">
                  <c:v>39797</c:v>
                </c:pt>
                <c:pt idx="3638">
                  <c:v>39798</c:v>
                </c:pt>
                <c:pt idx="3639">
                  <c:v>39799</c:v>
                </c:pt>
                <c:pt idx="3640">
                  <c:v>39800</c:v>
                </c:pt>
                <c:pt idx="3641">
                  <c:v>39801</c:v>
                </c:pt>
                <c:pt idx="3642">
                  <c:v>39802</c:v>
                </c:pt>
                <c:pt idx="3643">
                  <c:v>39803</c:v>
                </c:pt>
                <c:pt idx="3644">
                  <c:v>39804</c:v>
                </c:pt>
                <c:pt idx="3645">
                  <c:v>39805</c:v>
                </c:pt>
                <c:pt idx="3646">
                  <c:v>39806</c:v>
                </c:pt>
                <c:pt idx="3647">
                  <c:v>39807</c:v>
                </c:pt>
                <c:pt idx="3648">
                  <c:v>39808</c:v>
                </c:pt>
                <c:pt idx="3649">
                  <c:v>39809</c:v>
                </c:pt>
                <c:pt idx="3650">
                  <c:v>39810</c:v>
                </c:pt>
                <c:pt idx="3651">
                  <c:v>39811</c:v>
                </c:pt>
                <c:pt idx="3652">
                  <c:v>39812</c:v>
                </c:pt>
                <c:pt idx="3653">
                  <c:v>39813</c:v>
                </c:pt>
              </c:numCache>
            </c:numRef>
          </c:xVal>
          <c:yVal>
            <c:numRef>
              <c:f>Sheet1!$K$2:$K$3655</c:f>
              <c:numCache>
                <c:formatCode>0.00_ </c:formatCode>
                <c:ptCount val="3654"/>
                <c:pt idx="0">
                  <c:v>13.129999999999999</c:v>
                </c:pt>
                <c:pt idx="1">
                  <c:v>13.03</c:v>
                </c:pt>
                <c:pt idx="2">
                  <c:v>12.93</c:v>
                </c:pt>
                <c:pt idx="3">
                  <c:v>12.870000000000001</c:v>
                </c:pt>
                <c:pt idx="4">
                  <c:v>12.88</c:v>
                </c:pt>
                <c:pt idx="5">
                  <c:v>12.92</c:v>
                </c:pt>
                <c:pt idx="6">
                  <c:v>12.91</c:v>
                </c:pt>
                <c:pt idx="7">
                  <c:v>12.89</c:v>
                </c:pt>
                <c:pt idx="8">
                  <c:v>12.870000000000001</c:v>
                </c:pt>
                <c:pt idx="9">
                  <c:v>12.850000000000001</c:v>
                </c:pt>
                <c:pt idx="10">
                  <c:v>12.81</c:v>
                </c:pt>
                <c:pt idx="11">
                  <c:v>12.82</c:v>
                </c:pt>
                <c:pt idx="12">
                  <c:v>12.82</c:v>
                </c:pt>
                <c:pt idx="13">
                  <c:v>12.84</c:v>
                </c:pt>
                <c:pt idx="14">
                  <c:v>12.88</c:v>
                </c:pt>
                <c:pt idx="15">
                  <c:v>12.91</c:v>
                </c:pt>
                <c:pt idx="16">
                  <c:v>12.96</c:v>
                </c:pt>
                <c:pt idx="17">
                  <c:v>13.03</c:v>
                </c:pt>
                <c:pt idx="18">
                  <c:v>13.1</c:v>
                </c:pt>
                <c:pt idx="19">
                  <c:v>13.15</c:v>
                </c:pt>
                <c:pt idx="20">
                  <c:v>13.139999999999999</c:v>
                </c:pt>
                <c:pt idx="21">
                  <c:v>13.04</c:v>
                </c:pt>
                <c:pt idx="22">
                  <c:v>12.99</c:v>
                </c:pt>
                <c:pt idx="23">
                  <c:v>13.01</c:v>
                </c:pt>
                <c:pt idx="24">
                  <c:v>13.04</c:v>
                </c:pt>
                <c:pt idx="25">
                  <c:v>13</c:v>
                </c:pt>
                <c:pt idx="26">
                  <c:v>12.96</c:v>
                </c:pt>
                <c:pt idx="27">
                  <c:v>12.97</c:v>
                </c:pt>
                <c:pt idx="28">
                  <c:v>12.98</c:v>
                </c:pt>
                <c:pt idx="29">
                  <c:v>12.99</c:v>
                </c:pt>
                <c:pt idx="30">
                  <c:v>13.03</c:v>
                </c:pt>
                <c:pt idx="31">
                  <c:v>13.12</c:v>
                </c:pt>
                <c:pt idx="32">
                  <c:v>13.229999999999999</c:v>
                </c:pt>
                <c:pt idx="33">
                  <c:v>13.350000000000001</c:v>
                </c:pt>
                <c:pt idx="34">
                  <c:v>13.46</c:v>
                </c:pt>
                <c:pt idx="35">
                  <c:v>13.44</c:v>
                </c:pt>
                <c:pt idx="36">
                  <c:v>13.32</c:v>
                </c:pt>
                <c:pt idx="37">
                  <c:v>13.229999999999999</c:v>
                </c:pt>
                <c:pt idx="38">
                  <c:v>13.209999999999999</c:v>
                </c:pt>
                <c:pt idx="39">
                  <c:v>13.18</c:v>
                </c:pt>
                <c:pt idx="40">
                  <c:v>13.11</c:v>
                </c:pt>
                <c:pt idx="41">
                  <c:v>13.04</c:v>
                </c:pt>
                <c:pt idx="42">
                  <c:v>12.97</c:v>
                </c:pt>
                <c:pt idx="43">
                  <c:v>12.9</c:v>
                </c:pt>
                <c:pt idx="44">
                  <c:v>12.84</c:v>
                </c:pt>
                <c:pt idx="45">
                  <c:v>12.81</c:v>
                </c:pt>
                <c:pt idx="46">
                  <c:v>12.78</c:v>
                </c:pt>
                <c:pt idx="47">
                  <c:v>12.78</c:v>
                </c:pt>
                <c:pt idx="48">
                  <c:v>12.83</c:v>
                </c:pt>
                <c:pt idx="49">
                  <c:v>12.860000000000001</c:v>
                </c:pt>
                <c:pt idx="50">
                  <c:v>12.860000000000001</c:v>
                </c:pt>
                <c:pt idx="51">
                  <c:v>12.82</c:v>
                </c:pt>
                <c:pt idx="52">
                  <c:v>12.79</c:v>
                </c:pt>
                <c:pt idx="53">
                  <c:v>12.79</c:v>
                </c:pt>
                <c:pt idx="54">
                  <c:v>12.8</c:v>
                </c:pt>
                <c:pt idx="55">
                  <c:v>12.83</c:v>
                </c:pt>
                <c:pt idx="56">
                  <c:v>12.870000000000001</c:v>
                </c:pt>
                <c:pt idx="57">
                  <c:v>12.870000000000001</c:v>
                </c:pt>
                <c:pt idx="58">
                  <c:v>12.82</c:v>
                </c:pt>
                <c:pt idx="59">
                  <c:v>12.78</c:v>
                </c:pt>
                <c:pt idx="60">
                  <c:v>12.79</c:v>
                </c:pt>
                <c:pt idx="61">
                  <c:v>12.870000000000001</c:v>
                </c:pt>
                <c:pt idx="62">
                  <c:v>12.98</c:v>
                </c:pt>
                <c:pt idx="63">
                  <c:v>13.11</c:v>
                </c:pt>
                <c:pt idx="64">
                  <c:v>13.26</c:v>
                </c:pt>
                <c:pt idx="65">
                  <c:v>13.31</c:v>
                </c:pt>
                <c:pt idx="66">
                  <c:v>13.27</c:v>
                </c:pt>
                <c:pt idx="67">
                  <c:v>13.15</c:v>
                </c:pt>
                <c:pt idx="68">
                  <c:v>13.07</c:v>
                </c:pt>
                <c:pt idx="69">
                  <c:v>13.229999999999999</c:v>
                </c:pt>
                <c:pt idx="70">
                  <c:v>13.41</c:v>
                </c:pt>
                <c:pt idx="71">
                  <c:v>13.68</c:v>
                </c:pt>
                <c:pt idx="72">
                  <c:v>13.719999999999999</c:v>
                </c:pt>
                <c:pt idx="73">
                  <c:v>13.68</c:v>
                </c:pt>
                <c:pt idx="74">
                  <c:v>13.62</c:v>
                </c:pt>
                <c:pt idx="75">
                  <c:v>13.54</c:v>
                </c:pt>
                <c:pt idx="76">
                  <c:v>13.48</c:v>
                </c:pt>
                <c:pt idx="77">
                  <c:v>13.48</c:v>
                </c:pt>
                <c:pt idx="78">
                  <c:v>13.5</c:v>
                </c:pt>
                <c:pt idx="79">
                  <c:v>13.49</c:v>
                </c:pt>
                <c:pt idx="80">
                  <c:v>13.53</c:v>
                </c:pt>
                <c:pt idx="81">
                  <c:v>13.6</c:v>
                </c:pt>
                <c:pt idx="82">
                  <c:v>13.75</c:v>
                </c:pt>
                <c:pt idx="83">
                  <c:v>14.11</c:v>
                </c:pt>
                <c:pt idx="84">
                  <c:v>14.44</c:v>
                </c:pt>
                <c:pt idx="85">
                  <c:v>14.54</c:v>
                </c:pt>
                <c:pt idx="86">
                  <c:v>14.49</c:v>
                </c:pt>
                <c:pt idx="87">
                  <c:v>14.42</c:v>
                </c:pt>
                <c:pt idx="88">
                  <c:v>14.49</c:v>
                </c:pt>
                <c:pt idx="89">
                  <c:v>14.7</c:v>
                </c:pt>
                <c:pt idx="90">
                  <c:v>14.99</c:v>
                </c:pt>
                <c:pt idx="91">
                  <c:v>15.29</c:v>
                </c:pt>
                <c:pt idx="92">
                  <c:v>15.38</c:v>
                </c:pt>
                <c:pt idx="93">
                  <c:v>15.48</c:v>
                </c:pt>
                <c:pt idx="94">
                  <c:v>15.48</c:v>
                </c:pt>
                <c:pt idx="95">
                  <c:v>15.2</c:v>
                </c:pt>
                <c:pt idx="96">
                  <c:v>14.88</c:v>
                </c:pt>
                <c:pt idx="97">
                  <c:v>14.58</c:v>
                </c:pt>
                <c:pt idx="98">
                  <c:v>14.29</c:v>
                </c:pt>
                <c:pt idx="99">
                  <c:v>14.11</c:v>
                </c:pt>
                <c:pt idx="100">
                  <c:v>13.98</c:v>
                </c:pt>
                <c:pt idx="101">
                  <c:v>13.9</c:v>
                </c:pt>
                <c:pt idx="102">
                  <c:v>13.860000000000001</c:v>
                </c:pt>
                <c:pt idx="103">
                  <c:v>13.82</c:v>
                </c:pt>
                <c:pt idx="104">
                  <c:v>13.78</c:v>
                </c:pt>
                <c:pt idx="105">
                  <c:v>13.76</c:v>
                </c:pt>
                <c:pt idx="106">
                  <c:v>14.18</c:v>
                </c:pt>
                <c:pt idx="107">
                  <c:v>15.06</c:v>
                </c:pt>
                <c:pt idx="108">
                  <c:v>15.83</c:v>
                </c:pt>
                <c:pt idx="109">
                  <c:v>16.02</c:v>
                </c:pt>
                <c:pt idx="110">
                  <c:v>15.78</c:v>
                </c:pt>
                <c:pt idx="111">
                  <c:v>15.51</c:v>
                </c:pt>
                <c:pt idx="112">
                  <c:v>15.57</c:v>
                </c:pt>
                <c:pt idx="113">
                  <c:v>15.950000000000001</c:v>
                </c:pt>
                <c:pt idx="114">
                  <c:v>16.47</c:v>
                </c:pt>
                <c:pt idx="115">
                  <c:v>16.920000000000002</c:v>
                </c:pt>
                <c:pt idx="116">
                  <c:v>17.489999999999991</c:v>
                </c:pt>
                <c:pt idx="117">
                  <c:v>17.459999999999997</c:v>
                </c:pt>
                <c:pt idx="118">
                  <c:v>16.91</c:v>
                </c:pt>
                <c:pt idx="119">
                  <c:v>16.399999999999999</c:v>
                </c:pt>
                <c:pt idx="120">
                  <c:v>16.07</c:v>
                </c:pt>
                <c:pt idx="121">
                  <c:v>15.79</c:v>
                </c:pt>
                <c:pt idx="122">
                  <c:v>15.46</c:v>
                </c:pt>
                <c:pt idx="123">
                  <c:v>15.17</c:v>
                </c:pt>
                <c:pt idx="124">
                  <c:v>14.93</c:v>
                </c:pt>
                <c:pt idx="125">
                  <c:v>15</c:v>
                </c:pt>
                <c:pt idx="126">
                  <c:v>15.129999999999999</c:v>
                </c:pt>
                <c:pt idx="127">
                  <c:v>15.16</c:v>
                </c:pt>
                <c:pt idx="128">
                  <c:v>15.02</c:v>
                </c:pt>
                <c:pt idx="129">
                  <c:v>14.76</c:v>
                </c:pt>
                <c:pt idx="130">
                  <c:v>14.59</c:v>
                </c:pt>
                <c:pt idx="131">
                  <c:v>14.47</c:v>
                </c:pt>
                <c:pt idx="132">
                  <c:v>14.31</c:v>
                </c:pt>
                <c:pt idx="133">
                  <c:v>14.16</c:v>
                </c:pt>
                <c:pt idx="134">
                  <c:v>14.139999999999999</c:v>
                </c:pt>
                <c:pt idx="135">
                  <c:v>14.32</c:v>
                </c:pt>
                <c:pt idx="136">
                  <c:v>15.29</c:v>
                </c:pt>
                <c:pt idx="137">
                  <c:v>16.989999999999991</c:v>
                </c:pt>
                <c:pt idx="138">
                  <c:v>17.479999999999997</c:v>
                </c:pt>
                <c:pt idx="139">
                  <c:v>17.239999999999995</c:v>
                </c:pt>
                <c:pt idx="140">
                  <c:v>16.7</c:v>
                </c:pt>
                <c:pt idx="141">
                  <c:v>16.27</c:v>
                </c:pt>
                <c:pt idx="142">
                  <c:v>16.25</c:v>
                </c:pt>
                <c:pt idx="143">
                  <c:v>16.43</c:v>
                </c:pt>
                <c:pt idx="144">
                  <c:v>16.45</c:v>
                </c:pt>
                <c:pt idx="145">
                  <c:v>16.309999999999999</c:v>
                </c:pt>
                <c:pt idx="146">
                  <c:v>16.510000000000005</c:v>
                </c:pt>
                <c:pt idx="147">
                  <c:v>18.14</c:v>
                </c:pt>
                <c:pt idx="148">
                  <c:v>19.09</c:v>
                </c:pt>
                <c:pt idx="149">
                  <c:v>19.149999999999999</c:v>
                </c:pt>
                <c:pt idx="150">
                  <c:v>18.77</c:v>
                </c:pt>
                <c:pt idx="151">
                  <c:v>17.959999999999997</c:v>
                </c:pt>
                <c:pt idx="152">
                  <c:v>17.29</c:v>
                </c:pt>
                <c:pt idx="153">
                  <c:v>16.93</c:v>
                </c:pt>
                <c:pt idx="154">
                  <c:v>16.62</c:v>
                </c:pt>
                <c:pt idx="155">
                  <c:v>16.38</c:v>
                </c:pt>
                <c:pt idx="156">
                  <c:v>16.21</c:v>
                </c:pt>
                <c:pt idx="157">
                  <c:v>16.100000000000001</c:v>
                </c:pt>
                <c:pt idx="158">
                  <c:v>15.98</c:v>
                </c:pt>
                <c:pt idx="159">
                  <c:v>15.860000000000001</c:v>
                </c:pt>
                <c:pt idx="160">
                  <c:v>15.9</c:v>
                </c:pt>
                <c:pt idx="161">
                  <c:v>15.96</c:v>
                </c:pt>
                <c:pt idx="162">
                  <c:v>15.89</c:v>
                </c:pt>
                <c:pt idx="163">
                  <c:v>15.94</c:v>
                </c:pt>
                <c:pt idx="164">
                  <c:v>16.3</c:v>
                </c:pt>
                <c:pt idx="165">
                  <c:v>16.329999999999995</c:v>
                </c:pt>
                <c:pt idx="166">
                  <c:v>16.04</c:v>
                </c:pt>
                <c:pt idx="167">
                  <c:v>15.92</c:v>
                </c:pt>
                <c:pt idx="168">
                  <c:v>16.100000000000001</c:v>
                </c:pt>
                <c:pt idx="169">
                  <c:v>16.34</c:v>
                </c:pt>
                <c:pt idx="170">
                  <c:v>16.399999999999999</c:v>
                </c:pt>
                <c:pt idx="171">
                  <c:v>16.39</c:v>
                </c:pt>
                <c:pt idx="172">
                  <c:v>16.329999999999995</c:v>
                </c:pt>
                <c:pt idx="173">
                  <c:v>16.260000000000002</c:v>
                </c:pt>
                <c:pt idx="174">
                  <c:v>16.350000000000001</c:v>
                </c:pt>
                <c:pt idx="175">
                  <c:v>16.52</c:v>
                </c:pt>
                <c:pt idx="176">
                  <c:v>16.72</c:v>
                </c:pt>
                <c:pt idx="177">
                  <c:v>16.91</c:v>
                </c:pt>
                <c:pt idx="178">
                  <c:v>16.989999999999991</c:v>
                </c:pt>
                <c:pt idx="179">
                  <c:v>16.989999999999991</c:v>
                </c:pt>
                <c:pt idx="180">
                  <c:v>17.079999999999995</c:v>
                </c:pt>
                <c:pt idx="181">
                  <c:v>17.399999999999999</c:v>
                </c:pt>
                <c:pt idx="182">
                  <c:v>17.73</c:v>
                </c:pt>
                <c:pt idx="183">
                  <c:v>18.07</c:v>
                </c:pt>
                <c:pt idx="184">
                  <c:v>18.37</c:v>
                </c:pt>
                <c:pt idx="185">
                  <c:v>18.479999999999997</c:v>
                </c:pt>
                <c:pt idx="186">
                  <c:v>18.55</c:v>
                </c:pt>
                <c:pt idx="187">
                  <c:v>18.610000000000003</c:v>
                </c:pt>
                <c:pt idx="188">
                  <c:v>18.7</c:v>
                </c:pt>
                <c:pt idx="189">
                  <c:v>18.79</c:v>
                </c:pt>
                <c:pt idx="190">
                  <c:v>18.87</c:v>
                </c:pt>
                <c:pt idx="191">
                  <c:v>18.939999999999998</c:v>
                </c:pt>
                <c:pt idx="192">
                  <c:v>19.12</c:v>
                </c:pt>
                <c:pt idx="193">
                  <c:v>19.350000000000001</c:v>
                </c:pt>
                <c:pt idx="194">
                  <c:v>19.649999999999999</c:v>
                </c:pt>
                <c:pt idx="195">
                  <c:v>19.88</c:v>
                </c:pt>
                <c:pt idx="196">
                  <c:v>20.02</c:v>
                </c:pt>
                <c:pt idx="197">
                  <c:v>20.110000000000003</c:v>
                </c:pt>
                <c:pt idx="198">
                  <c:v>20.239999999999995</c:v>
                </c:pt>
                <c:pt idx="199">
                  <c:v>20.329999999999995</c:v>
                </c:pt>
                <c:pt idx="200">
                  <c:v>20.38</c:v>
                </c:pt>
                <c:pt idx="201">
                  <c:v>20.329999999999995</c:v>
                </c:pt>
                <c:pt idx="202">
                  <c:v>20.21</c:v>
                </c:pt>
                <c:pt idx="203">
                  <c:v>20.170000000000005</c:v>
                </c:pt>
                <c:pt idx="204">
                  <c:v>20.130000000000003</c:v>
                </c:pt>
                <c:pt idx="205">
                  <c:v>20.07</c:v>
                </c:pt>
                <c:pt idx="206">
                  <c:v>19.989999999999991</c:v>
                </c:pt>
                <c:pt idx="207">
                  <c:v>19.89</c:v>
                </c:pt>
                <c:pt idx="208">
                  <c:v>19.79</c:v>
                </c:pt>
                <c:pt idx="209">
                  <c:v>19.690000000000001</c:v>
                </c:pt>
                <c:pt idx="210">
                  <c:v>19.57</c:v>
                </c:pt>
                <c:pt idx="211">
                  <c:v>19.459999999999997</c:v>
                </c:pt>
                <c:pt idx="212">
                  <c:v>19.350000000000001</c:v>
                </c:pt>
                <c:pt idx="213">
                  <c:v>19.27</c:v>
                </c:pt>
                <c:pt idx="214">
                  <c:v>19.2</c:v>
                </c:pt>
                <c:pt idx="215">
                  <c:v>19.079999999999995</c:v>
                </c:pt>
                <c:pt idx="216">
                  <c:v>18.939999999999998</c:v>
                </c:pt>
                <c:pt idx="217">
                  <c:v>18.779999999999998</c:v>
                </c:pt>
                <c:pt idx="218">
                  <c:v>18.630000000000003</c:v>
                </c:pt>
                <c:pt idx="219">
                  <c:v>18.47</c:v>
                </c:pt>
                <c:pt idx="220">
                  <c:v>18.32</c:v>
                </c:pt>
                <c:pt idx="221">
                  <c:v>18.190000000000001</c:v>
                </c:pt>
                <c:pt idx="222">
                  <c:v>18.059999999999999</c:v>
                </c:pt>
                <c:pt idx="223">
                  <c:v>17.939999999999998</c:v>
                </c:pt>
                <c:pt idx="224">
                  <c:v>17.829999999999995</c:v>
                </c:pt>
                <c:pt idx="225">
                  <c:v>17.75</c:v>
                </c:pt>
                <c:pt idx="226">
                  <c:v>17.899999999999999</c:v>
                </c:pt>
                <c:pt idx="227">
                  <c:v>18.36</c:v>
                </c:pt>
                <c:pt idx="228">
                  <c:v>18.57</c:v>
                </c:pt>
                <c:pt idx="229">
                  <c:v>18.510000000000005</c:v>
                </c:pt>
                <c:pt idx="230">
                  <c:v>18.3</c:v>
                </c:pt>
                <c:pt idx="231">
                  <c:v>18.02</c:v>
                </c:pt>
                <c:pt idx="232">
                  <c:v>17.809999999999999</c:v>
                </c:pt>
                <c:pt idx="233">
                  <c:v>17.690000000000001</c:v>
                </c:pt>
                <c:pt idx="234">
                  <c:v>17.489999999999991</c:v>
                </c:pt>
                <c:pt idx="235">
                  <c:v>17.34</c:v>
                </c:pt>
                <c:pt idx="236">
                  <c:v>17.27</c:v>
                </c:pt>
                <c:pt idx="237">
                  <c:v>17.350000000000001</c:v>
                </c:pt>
                <c:pt idx="238">
                  <c:v>17.47</c:v>
                </c:pt>
                <c:pt idx="239">
                  <c:v>17.88</c:v>
                </c:pt>
                <c:pt idx="240">
                  <c:v>18.04</c:v>
                </c:pt>
                <c:pt idx="241">
                  <c:v>18.23</c:v>
                </c:pt>
                <c:pt idx="242">
                  <c:v>18.77</c:v>
                </c:pt>
                <c:pt idx="243">
                  <c:v>19.420000000000002</c:v>
                </c:pt>
                <c:pt idx="244">
                  <c:v>19.57</c:v>
                </c:pt>
                <c:pt idx="245">
                  <c:v>19.399999999999999</c:v>
                </c:pt>
                <c:pt idx="246">
                  <c:v>19.14</c:v>
                </c:pt>
                <c:pt idx="247">
                  <c:v>18.95</c:v>
                </c:pt>
                <c:pt idx="248">
                  <c:v>18.88</c:v>
                </c:pt>
                <c:pt idx="249">
                  <c:v>19.110000000000003</c:v>
                </c:pt>
                <c:pt idx="250">
                  <c:v>19.03</c:v>
                </c:pt>
                <c:pt idx="251">
                  <c:v>18.8</c:v>
                </c:pt>
                <c:pt idx="252">
                  <c:v>18.600000000000001</c:v>
                </c:pt>
                <c:pt idx="253">
                  <c:v>18.399999999999999</c:v>
                </c:pt>
                <c:pt idx="254">
                  <c:v>18.27</c:v>
                </c:pt>
                <c:pt idx="255">
                  <c:v>18.130000000000003</c:v>
                </c:pt>
                <c:pt idx="256">
                  <c:v>18</c:v>
                </c:pt>
                <c:pt idx="257">
                  <c:v>17.93</c:v>
                </c:pt>
                <c:pt idx="258">
                  <c:v>17.84</c:v>
                </c:pt>
                <c:pt idx="259">
                  <c:v>17.690000000000001</c:v>
                </c:pt>
                <c:pt idx="260">
                  <c:v>17.55</c:v>
                </c:pt>
                <c:pt idx="261">
                  <c:v>17.53</c:v>
                </c:pt>
                <c:pt idx="262">
                  <c:v>17.62</c:v>
                </c:pt>
                <c:pt idx="263">
                  <c:v>17.559999999999999</c:v>
                </c:pt>
                <c:pt idx="264">
                  <c:v>17.489999999999991</c:v>
                </c:pt>
                <c:pt idx="265">
                  <c:v>17.39</c:v>
                </c:pt>
                <c:pt idx="266">
                  <c:v>17.23</c:v>
                </c:pt>
                <c:pt idx="267">
                  <c:v>17.07</c:v>
                </c:pt>
                <c:pt idx="268">
                  <c:v>16.939999999999998</c:v>
                </c:pt>
                <c:pt idx="269">
                  <c:v>16.760000000000002</c:v>
                </c:pt>
                <c:pt idx="270">
                  <c:v>16.559999999999999</c:v>
                </c:pt>
                <c:pt idx="271">
                  <c:v>16.420000000000002</c:v>
                </c:pt>
                <c:pt idx="272">
                  <c:v>16.29</c:v>
                </c:pt>
                <c:pt idx="273">
                  <c:v>16.14</c:v>
                </c:pt>
                <c:pt idx="274">
                  <c:v>16.059999999999999</c:v>
                </c:pt>
                <c:pt idx="275">
                  <c:v>16.03</c:v>
                </c:pt>
                <c:pt idx="276">
                  <c:v>15.78</c:v>
                </c:pt>
                <c:pt idx="277">
                  <c:v>15.61</c:v>
                </c:pt>
                <c:pt idx="278">
                  <c:v>15.48</c:v>
                </c:pt>
                <c:pt idx="279">
                  <c:v>15.38</c:v>
                </c:pt>
                <c:pt idx="280">
                  <c:v>15.29</c:v>
                </c:pt>
                <c:pt idx="281">
                  <c:v>15.2</c:v>
                </c:pt>
                <c:pt idx="282">
                  <c:v>15.12</c:v>
                </c:pt>
                <c:pt idx="283">
                  <c:v>15.02</c:v>
                </c:pt>
                <c:pt idx="284">
                  <c:v>14.84</c:v>
                </c:pt>
                <c:pt idx="285">
                  <c:v>14.66</c:v>
                </c:pt>
                <c:pt idx="286">
                  <c:v>14.53</c:v>
                </c:pt>
                <c:pt idx="287">
                  <c:v>14.46</c:v>
                </c:pt>
                <c:pt idx="288">
                  <c:v>14.44</c:v>
                </c:pt>
                <c:pt idx="289">
                  <c:v>14.39</c:v>
                </c:pt>
                <c:pt idx="290">
                  <c:v>14.28</c:v>
                </c:pt>
                <c:pt idx="291">
                  <c:v>14.15</c:v>
                </c:pt>
                <c:pt idx="292">
                  <c:v>14.05</c:v>
                </c:pt>
                <c:pt idx="293">
                  <c:v>13.94</c:v>
                </c:pt>
                <c:pt idx="294">
                  <c:v>13.88</c:v>
                </c:pt>
                <c:pt idx="295">
                  <c:v>13.84</c:v>
                </c:pt>
                <c:pt idx="296">
                  <c:v>13.84</c:v>
                </c:pt>
                <c:pt idx="297">
                  <c:v>13.870000000000001</c:v>
                </c:pt>
                <c:pt idx="298">
                  <c:v>13.9</c:v>
                </c:pt>
                <c:pt idx="299">
                  <c:v>13.860000000000001</c:v>
                </c:pt>
                <c:pt idx="300">
                  <c:v>13.8</c:v>
                </c:pt>
                <c:pt idx="301">
                  <c:v>13.77</c:v>
                </c:pt>
                <c:pt idx="302">
                  <c:v>13.77</c:v>
                </c:pt>
                <c:pt idx="303">
                  <c:v>13.8</c:v>
                </c:pt>
                <c:pt idx="304">
                  <c:v>13.870000000000001</c:v>
                </c:pt>
                <c:pt idx="305">
                  <c:v>13.84</c:v>
                </c:pt>
                <c:pt idx="306">
                  <c:v>13.850000000000001</c:v>
                </c:pt>
                <c:pt idx="307">
                  <c:v>13.79</c:v>
                </c:pt>
                <c:pt idx="308">
                  <c:v>13.729999999999999</c:v>
                </c:pt>
                <c:pt idx="309">
                  <c:v>13.75</c:v>
                </c:pt>
                <c:pt idx="310">
                  <c:v>13.77</c:v>
                </c:pt>
                <c:pt idx="311">
                  <c:v>13.75</c:v>
                </c:pt>
                <c:pt idx="312">
                  <c:v>13.76</c:v>
                </c:pt>
                <c:pt idx="313">
                  <c:v>13.729999999999999</c:v>
                </c:pt>
                <c:pt idx="314">
                  <c:v>13.67</c:v>
                </c:pt>
                <c:pt idx="315">
                  <c:v>13.6</c:v>
                </c:pt>
                <c:pt idx="316">
                  <c:v>13.61</c:v>
                </c:pt>
                <c:pt idx="317">
                  <c:v>13.629999999999999</c:v>
                </c:pt>
                <c:pt idx="318">
                  <c:v>13.629999999999999</c:v>
                </c:pt>
                <c:pt idx="319">
                  <c:v>13.629999999999999</c:v>
                </c:pt>
                <c:pt idx="320">
                  <c:v>13.65</c:v>
                </c:pt>
                <c:pt idx="321">
                  <c:v>13.66</c:v>
                </c:pt>
                <c:pt idx="322">
                  <c:v>13.729999999999999</c:v>
                </c:pt>
                <c:pt idx="323">
                  <c:v>13.75</c:v>
                </c:pt>
                <c:pt idx="324">
                  <c:v>13.709999999999999</c:v>
                </c:pt>
                <c:pt idx="325">
                  <c:v>13.62</c:v>
                </c:pt>
                <c:pt idx="326">
                  <c:v>13.49</c:v>
                </c:pt>
                <c:pt idx="327">
                  <c:v>13.39</c:v>
                </c:pt>
                <c:pt idx="328">
                  <c:v>13.26</c:v>
                </c:pt>
                <c:pt idx="329">
                  <c:v>13.25</c:v>
                </c:pt>
                <c:pt idx="330">
                  <c:v>13.26</c:v>
                </c:pt>
                <c:pt idx="331">
                  <c:v>13.239999999999998</c:v>
                </c:pt>
                <c:pt idx="332">
                  <c:v>13.19</c:v>
                </c:pt>
                <c:pt idx="333">
                  <c:v>13.219999999999999</c:v>
                </c:pt>
                <c:pt idx="334">
                  <c:v>13.29</c:v>
                </c:pt>
                <c:pt idx="335">
                  <c:v>13.27</c:v>
                </c:pt>
                <c:pt idx="336">
                  <c:v>13.25</c:v>
                </c:pt>
                <c:pt idx="337">
                  <c:v>13.28</c:v>
                </c:pt>
                <c:pt idx="338">
                  <c:v>13.41</c:v>
                </c:pt>
                <c:pt idx="339">
                  <c:v>13.54</c:v>
                </c:pt>
                <c:pt idx="340">
                  <c:v>13.58</c:v>
                </c:pt>
                <c:pt idx="341">
                  <c:v>13.56</c:v>
                </c:pt>
                <c:pt idx="342">
                  <c:v>13.48</c:v>
                </c:pt>
                <c:pt idx="343">
                  <c:v>13.360000000000001</c:v>
                </c:pt>
                <c:pt idx="344">
                  <c:v>13.26</c:v>
                </c:pt>
                <c:pt idx="345">
                  <c:v>13.16</c:v>
                </c:pt>
                <c:pt idx="346">
                  <c:v>13.09</c:v>
                </c:pt>
                <c:pt idx="347">
                  <c:v>13.04</c:v>
                </c:pt>
                <c:pt idx="348">
                  <c:v>12.99</c:v>
                </c:pt>
                <c:pt idx="349">
                  <c:v>12.97</c:v>
                </c:pt>
                <c:pt idx="350">
                  <c:v>12.99</c:v>
                </c:pt>
                <c:pt idx="351">
                  <c:v>13.02</c:v>
                </c:pt>
                <c:pt idx="352">
                  <c:v>13.03</c:v>
                </c:pt>
                <c:pt idx="353">
                  <c:v>13.12</c:v>
                </c:pt>
                <c:pt idx="354">
                  <c:v>13.239999999999998</c:v>
                </c:pt>
                <c:pt idx="355">
                  <c:v>13.25</c:v>
                </c:pt>
                <c:pt idx="356">
                  <c:v>13.209999999999999</c:v>
                </c:pt>
                <c:pt idx="357">
                  <c:v>13.17</c:v>
                </c:pt>
                <c:pt idx="358">
                  <c:v>13.16</c:v>
                </c:pt>
                <c:pt idx="359">
                  <c:v>13.19</c:v>
                </c:pt>
                <c:pt idx="360">
                  <c:v>13.18</c:v>
                </c:pt>
                <c:pt idx="361">
                  <c:v>13.15</c:v>
                </c:pt>
                <c:pt idx="362">
                  <c:v>13.129999999999999</c:v>
                </c:pt>
                <c:pt idx="363">
                  <c:v>13.08</c:v>
                </c:pt>
                <c:pt idx="364">
                  <c:v>13.05</c:v>
                </c:pt>
                <c:pt idx="365">
                  <c:v>13.04</c:v>
                </c:pt>
                <c:pt idx="366">
                  <c:v>13.05</c:v>
                </c:pt>
                <c:pt idx="367">
                  <c:v>13.11</c:v>
                </c:pt>
                <c:pt idx="368">
                  <c:v>13.09</c:v>
                </c:pt>
                <c:pt idx="369">
                  <c:v>13.06</c:v>
                </c:pt>
                <c:pt idx="370">
                  <c:v>13.05</c:v>
                </c:pt>
                <c:pt idx="371">
                  <c:v>13.11</c:v>
                </c:pt>
                <c:pt idx="372">
                  <c:v>13.18</c:v>
                </c:pt>
                <c:pt idx="373">
                  <c:v>13.18</c:v>
                </c:pt>
                <c:pt idx="374">
                  <c:v>13.209999999999999</c:v>
                </c:pt>
                <c:pt idx="375">
                  <c:v>13.33</c:v>
                </c:pt>
                <c:pt idx="376">
                  <c:v>13.360000000000001</c:v>
                </c:pt>
                <c:pt idx="377">
                  <c:v>13.29</c:v>
                </c:pt>
                <c:pt idx="378">
                  <c:v>13.229999999999999</c:v>
                </c:pt>
                <c:pt idx="379">
                  <c:v>13.31</c:v>
                </c:pt>
                <c:pt idx="380">
                  <c:v>13.43</c:v>
                </c:pt>
                <c:pt idx="381">
                  <c:v>13.629999999999999</c:v>
                </c:pt>
                <c:pt idx="382">
                  <c:v>13.76</c:v>
                </c:pt>
                <c:pt idx="383">
                  <c:v>13.7</c:v>
                </c:pt>
                <c:pt idx="384">
                  <c:v>13.55</c:v>
                </c:pt>
                <c:pt idx="385">
                  <c:v>13.43</c:v>
                </c:pt>
                <c:pt idx="386">
                  <c:v>13.34</c:v>
                </c:pt>
                <c:pt idx="387">
                  <c:v>13.34</c:v>
                </c:pt>
                <c:pt idx="388">
                  <c:v>13.370000000000001</c:v>
                </c:pt>
                <c:pt idx="389">
                  <c:v>13.44</c:v>
                </c:pt>
                <c:pt idx="390">
                  <c:v>13.47</c:v>
                </c:pt>
                <c:pt idx="391">
                  <c:v>13.4</c:v>
                </c:pt>
                <c:pt idx="392">
                  <c:v>13.370000000000001</c:v>
                </c:pt>
                <c:pt idx="393">
                  <c:v>13.370000000000001</c:v>
                </c:pt>
                <c:pt idx="394">
                  <c:v>13.360000000000001</c:v>
                </c:pt>
                <c:pt idx="395">
                  <c:v>13.370000000000001</c:v>
                </c:pt>
                <c:pt idx="396">
                  <c:v>13.39</c:v>
                </c:pt>
                <c:pt idx="397">
                  <c:v>13.43</c:v>
                </c:pt>
                <c:pt idx="398">
                  <c:v>13.42</c:v>
                </c:pt>
                <c:pt idx="399">
                  <c:v>13.33</c:v>
                </c:pt>
                <c:pt idx="400">
                  <c:v>13.28</c:v>
                </c:pt>
                <c:pt idx="401">
                  <c:v>13.25</c:v>
                </c:pt>
                <c:pt idx="402">
                  <c:v>13.3</c:v>
                </c:pt>
                <c:pt idx="403">
                  <c:v>13.34</c:v>
                </c:pt>
                <c:pt idx="404">
                  <c:v>13.33</c:v>
                </c:pt>
                <c:pt idx="405">
                  <c:v>13.25</c:v>
                </c:pt>
                <c:pt idx="406">
                  <c:v>13.219999999999999</c:v>
                </c:pt>
                <c:pt idx="407">
                  <c:v>13.19</c:v>
                </c:pt>
                <c:pt idx="408">
                  <c:v>13.2</c:v>
                </c:pt>
                <c:pt idx="409">
                  <c:v>13.229999999999999</c:v>
                </c:pt>
                <c:pt idx="410">
                  <c:v>13.219999999999999</c:v>
                </c:pt>
                <c:pt idx="411">
                  <c:v>13.239999999999998</c:v>
                </c:pt>
                <c:pt idx="412">
                  <c:v>13.28</c:v>
                </c:pt>
                <c:pt idx="413">
                  <c:v>13.3</c:v>
                </c:pt>
                <c:pt idx="414">
                  <c:v>13.34</c:v>
                </c:pt>
                <c:pt idx="415">
                  <c:v>13.39</c:v>
                </c:pt>
                <c:pt idx="416">
                  <c:v>13.48</c:v>
                </c:pt>
                <c:pt idx="417">
                  <c:v>13.49</c:v>
                </c:pt>
                <c:pt idx="418">
                  <c:v>13.5</c:v>
                </c:pt>
                <c:pt idx="419">
                  <c:v>13.59</c:v>
                </c:pt>
                <c:pt idx="420">
                  <c:v>13.67</c:v>
                </c:pt>
                <c:pt idx="421">
                  <c:v>13.69</c:v>
                </c:pt>
                <c:pt idx="422">
                  <c:v>13.59</c:v>
                </c:pt>
                <c:pt idx="423">
                  <c:v>13.52</c:v>
                </c:pt>
                <c:pt idx="424">
                  <c:v>13.5</c:v>
                </c:pt>
                <c:pt idx="425">
                  <c:v>13.56</c:v>
                </c:pt>
                <c:pt idx="426">
                  <c:v>13.639999999999999</c:v>
                </c:pt>
                <c:pt idx="427">
                  <c:v>13.850000000000001</c:v>
                </c:pt>
                <c:pt idx="428">
                  <c:v>14.05</c:v>
                </c:pt>
                <c:pt idx="429">
                  <c:v>14.17</c:v>
                </c:pt>
                <c:pt idx="430">
                  <c:v>14.39</c:v>
                </c:pt>
                <c:pt idx="431">
                  <c:v>14.57</c:v>
                </c:pt>
                <c:pt idx="432">
                  <c:v>14.61</c:v>
                </c:pt>
                <c:pt idx="433">
                  <c:v>14.6</c:v>
                </c:pt>
                <c:pt idx="434">
                  <c:v>14.66</c:v>
                </c:pt>
                <c:pt idx="435">
                  <c:v>15</c:v>
                </c:pt>
                <c:pt idx="436">
                  <c:v>15.51</c:v>
                </c:pt>
                <c:pt idx="437">
                  <c:v>15.709999999999999</c:v>
                </c:pt>
                <c:pt idx="438">
                  <c:v>15.59</c:v>
                </c:pt>
                <c:pt idx="439">
                  <c:v>15.32</c:v>
                </c:pt>
                <c:pt idx="440">
                  <c:v>15.16</c:v>
                </c:pt>
                <c:pt idx="441">
                  <c:v>15.219999999999999</c:v>
                </c:pt>
                <c:pt idx="442">
                  <c:v>15.239999999999998</c:v>
                </c:pt>
                <c:pt idx="443">
                  <c:v>15.3</c:v>
                </c:pt>
                <c:pt idx="444">
                  <c:v>15.48</c:v>
                </c:pt>
                <c:pt idx="445">
                  <c:v>15.56</c:v>
                </c:pt>
                <c:pt idx="446">
                  <c:v>15.54</c:v>
                </c:pt>
                <c:pt idx="447">
                  <c:v>15.58</c:v>
                </c:pt>
                <c:pt idx="448">
                  <c:v>15.56</c:v>
                </c:pt>
                <c:pt idx="449">
                  <c:v>15.46</c:v>
                </c:pt>
                <c:pt idx="450">
                  <c:v>15.32</c:v>
                </c:pt>
                <c:pt idx="451">
                  <c:v>15.02</c:v>
                </c:pt>
                <c:pt idx="452">
                  <c:v>14.61</c:v>
                </c:pt>
                <c:pt idx="453">
                  <c:v>14.239999999999998</c:v>
                </c:pt>
                <c:pt idx="454">
                  <c:v>14.02</c:v>
                </c:pt>
                <c:pt idx="455">
                  <c:v>13.94</c:v>
                </c:pt>
                <c:pt idx="456">
                  <c:v>14</c:v>
                </c:pt>
                <c:pt idx="457">
                  <c:v>14.07</c:v>
                </c:pt>
                <c:pt idx="458">
                  <c:v>14.25</c:v>
                </c:pt>
                <c:pt idx="459">
                  <c:v>14.9</c:v>
                </c:pt>
                <c:pt idx="460">
                  <c:v>15.42</c:v>
                </c:pt>
                <c:pt idx="461">
                  <c:v>15.739999999999998</c:v>
                </c:pt>
                <c:pt idx="462">
                  <c:v>15.739999999999998</c:v>
                </c:pt>
                <c:pt idx="463">
                  <c:v>15.65</c:v>
                </c:pt>
                <c:pt idx="464">
                  <c:v>15.61</c:v>
                </c:pt>
                <c:pt idx="465">
                  <c:v>15.6</c:v>
                </c:pt>
                <c:pt idx="466">
                  <c:v>15.719999999999999</c:v>
                </c:pt>
                <c:pt idx="467">
                  <c:v>15.97</c:v>
                </c:pt>
                <c:pt idx="468">
                  <c:v>16.02</c:v>
                </c:pt>
                <c:pt idx="469">
                  <c:v>16</c:v>
                </c:pt>
                <c:pt idx="470">
                  <c:v>16.16</c:v>
                </c:pt>
                <c:pt idx="471">
                  <c:v>16.18</c:v>
                </c:pt>
                <c:pt idx="472">
                  <c:v>16.079999999999995</c:v>
                </c:pt>
                <c:pt idx="473">
                  <c:v>15.96</c:v>
                </c:pt>
                <c:pt idx="474">
                  <c:v>15.76</c:v>
                </c:pt>
                <c:pt idx="475">
                  <c:v>15.61</c:v>
                </c:pt>
                <c:pt idx="476">
                  <c:v>15.639999999999999</c:v>
                </c:pt>
                <c:pt idx="477">
                  <c:v>15.92</c:v>
                </c:pt>
                <c:pt idx="478">
                  <c:v>16.059999999999999</c:v>
                </c:pt>
                <c:pt idx="479">
                  <c:v>15.96</c:v>
                </c:pt>
                <c:pt idx="480">
                  <c:v>16.04</c:v>
                </c:pt>
                <c:pt idx="481">
                  <c:v>16.559999999999999</c:v>
                </c:pt>
                <c:pt idx="482">
                  <c:v>17.079999999999995</c:v>
                </c:pt>
                <c:pt idx="483">
                  <c:v>17.03</c:v>
                </c:pt>
                <c:pt idx="484">
                  <c:v>16.77</c:v>
                </c:pt>
                <c:pt idx="485">
                  <c:v>16.600000000000001</c:v>
                </c:pt>
                <c:pt idx="486">
                  <c:v>16.670000000000005</c:v>
                </c:pt>
                <c:pt idx="487">
                  <c:v>16.77</c:v>
                </c:pt>
                <c:pt idx="488">
                  <c:v>16.690000000000001</c:v>
                </c:pt>
                <c:pt idx="489">
                  <c:v>16.439999999999998</c:v>
                </c:pt>
                <c:pt idx="490">
                  <c:v>16.190000000000001</c:v>
                </c:pt>
                <c:pt idx="491">
                  <c:v>15.96</c:v>
                </c:pt>
                <c:pt idx="492">
                  <c:v>15.739999999999998</c:v>
                </c:pt>
                <c:pt idx="493">
                  <c:v>15.43</c:v>
                </c:pt>
                <c:pt idx="494">
                  <c:v>15.139999999999999</c:v>
                </c:pt>
                <c:pt idx="495">
                  <c:v>15.01</c:v>
                </c:pt>
                <c:pt idx="496">
                  <c:v>15.219999999999999</c:v>
                </c:pt>
                <c:pt idx="497">
                  <c:v>15.28</c:v>
                </c:pt>
                <c:pt idx="498">
                  <c:v>15.09</c:v>
                </c:pt>
                <c:pt idx="499">
                  <c:v>14.83</c:v>
                </c:pt>
                <c:pt idx="500">
                  <c:v>14.56</c:v>
                </c:pt>
                <c:pt idx="501">
                  <c:v>14.360000000000001</c:v>
                </c:pt>
                <c:pt idx="502">
                  <c:v>14.11</c:v>
                </c:pt>
                <c:pt idx="503">
                  <c:v>13.81</c:v>
                </c:pt>
                <c:pt idx="504">
                  <c:v>13.739999999999998</c:v>
                </c:pt>
                <c:pt idx="505">
                  <c:v>13.719999999999999</c:v>
                </c:pt>
                <c:pt idx="506">
                  <c:v>13.7</c:v>
                </c:pt>
                <c:pt idx="507">
                  <c:v>13.65</c:v>
                </c:pt>
                <c:pt idx="508">
                  <c:v>13.66</c:v>
                </c:pt>
                <c:pt idx="509">
                  <c:v>13.729999999999999</c:v>
                </c:pt>
                <c:pt idx="510">
                  <c:v>13.84</c:v>
                </c:pt>
                <c:pt idx="511">
                  <c:v>13.91</c:v>
                </c:pt>
                <c:pt idx="512">
                  <c:v>14.05</c:v>
                </c:pt>
                <c:pt idx="513">
                  <c:v>14.57</c:v>
                </c:pt>
                <c:pt idx="514">
                  <c:v>14.88</c:v>
                </c:pt>
                <c:pt idx="515">
                  <c:v>15.129999999999999</c:v>
                </c:pt>
                <c:pt idx="516">
                  <c:v>15.76</c:v>
                </c:pt>
                <c:pt idx="517">
                  <c:v>16.260000000000002</c:v>
                </c:pt>
                <c:pt idx="518">
                  <c:v>16.34</c:v>
                </c:pt>
                <c:pt idx="519">
                  <c:v>16.100000000000001</c:v>
                </c:pt>
                <c:pt idx="520">
                  <c:v>15.89</c:v>
                </c:pt>
                <c:pt idx="521">
                  <c:v>15.55</c:v>
                </c:pt>
                <c:pt idx="522">
                  <c:v>15.07</c:v>
                </c:pt>
                <c:pt idx="523">
                  <c:v>14.729999999999999</c:v>
                </c:pt>
                <c:pt idx="524">
                  <c:v>14.629999999999999</c:v>
                </c:pt>
                <c:pt idx="525">
                  <c:v>14.99</c:v>
                </c:pt>
                <c:pt idx="526">
                  <c:v>15.3</c:v>
                </c:pt>
                <c:pt idx="527">
                  <c:v>16.350000000000001</c:v>
                </c:pt>
                <c:pt idx="528">
                  <c:v>17.16</c:v>
                </c:pt>
                <c:pt idx="529">
                  <c:v>17.899999999999999</c:v>
                </c:pt>
                <c:pt idx="530">
                  <c:v>18.149999999999999</c:v>
                </c:pt>
                <c:pt idx="531">
                  <c:v>17.59</c:v>
                </c:pt>
                <c:pt idx="532">
                  <c:v>17.010000000000005</c:v>
                </c:pt>
                <c:pt idx="533">
                  <c:v>16.66</c:v>
                </c:pt>
                <c:pt idx="534">
                  <c:v>16.39</c:v>
                </c:pt>
                <c:pt idx="535">
                  <c:v>16.130000000000003</c:v>
                </c:pt>
                <c:pt idx="536">
                  <c:v>15.82</c:v>
                </c:pt>
                <c:pt idx="537">
                  <c:v>15.69</c:v>
                </c:pt>
                <c:pt idx="538">
                  <c:v>16.02</c:v>
                </c:pt>
                <c:pt idx="539">
                  <c:v>16.41</c:v>
                </c:pt>
                <c:pt idx="540">
                  <c:v>18.27</c:v>
                </c:pt>
                <c:pt idx="541">
                  <c:v>18.7</c:v>
                </c:pt>
                <c:pt idx="542">
                  <c:v>18</c:v>
                </c:pt>
                <c:pt idx="543">
                  <c:v>17.09</c:v>
                </c:pt>
                <c:pt idx="544">
                  <c:v>16.38</c:v>
                </c:pt>
                <c:pt idx="545">
                  <c:v>16.07</c:v>
                </c:pt>
                <c:pt idx="546">
                  <c:v>15.93</c:v>
                </c:pt>
                <c:pt idx="547">
                  <c:v>15.79</c:v>
                </c:pt>
                <c:pt idx="548">
                  <c:v>15.709999999999999</c:v>
                </c:pt>
                <c:pt idx="549">
                  <c:v>15.709999999999999</c:v>
                </c:pt>
                <c:pt idx="550">
                  <c:v>15.7</c:v>
                </c:pt>
                <c:pt idx="551">
                  <c:v>15.739999999999998</c:v>
                </c:pt>
                <c:pt idx="552">
                  <c:v>15.79</c:v>
                </c:pt>
                <c:pt idx="553">
                  <c:v>15.88</c:v>
                </c:pt>
                <c:pt idx="554">
                  <c:v>15.99</c:v>
                </c:pt>
                <c:pt idx="555">
                  <c:v>16.09</c:v>
                </c:pt>
                <c:pt idx="556">
                  <c:v>16.18</c:v>
                </c:pt>
                <c:pt idx="557">
                  <c:v>16.21</c:v>
                </c:pt>
                <c:pt idx="558">
                  <c:v>16.16</c:v>
                </c:pt>
                <c:pt idx="559">
                  <c:v>16.130000000000003</c:v>
                </c:pt>
                <c:pt idx="560">
                  <c:v>16.100000000000001</c:v>
                </c:pt>
                <c:pt idx="561">
                  <c:v>16.05</c:v>
                </c:pt>
                <c:pt idx="562">
                  <c:v>15.98</c:v>
                </c:pt>
                <c:pt idx="563">
                  <c:v>15.870000000000001</c:v>
                </c:pt>
                <c:pt idx="564">
                  <c:v>15.719999999999999</c:v>
                </c:pt>
                <c:pt idx="565">
                  <c:v>15.66</c:v>
                </c:pt>
                <c:pt idx="566">
                  <c:v>15.729999999999999</c:v>
                </c:pt>
                <c:pt idx="567">
                  <c:v>15.79</c:v>
                </c:pt>
                <c:pt idx="568">
                  <c:v>15.84</c:v>
                </c:pt>
                <c:pt idx="569">
                  <c:v>15.870000000000001</c:v>
                </c:pt>
                <c:pt idx="570">
                  <c:v>15.9</c:v>
                </c:pt>
                <c:pt idx="571">
                  <c:v>15.89</c:v>
                </c:pt>
                <c:pt idx="572">
                  <c:v>15.860000000000001</c:v>
                </c:pt>
                <c:pt idx="573">
                  <c:v>15.77</c:v>
                </c:pt>
                <c:pt idx="574">
                  <c:v>15.68</c:v>
                </c:pt>
                <c:pt idx="575">
                  <c:v>15.54</c:v>
                </c:pt>
                <c:pt idx="576">
                  <c:v>15.4</c:v>
                </c:pt>
                <c:pt idx="577">
                  <c:v>15.26</c:v>
                </c:pt>
                <c:pt idx="578">
                  <c:v>15.12</c:v>
                </c:pt>
                <c:pt idx="579">
                  <c:v>14.96</c:v>
                </c:pt>
                <c:pt idx="580">
                  <c:v>14.82</c:v>
                </c:pt>
                <c:pt idx="581">
                  <c:v>14.709999999999999</c:v>
                </c:pt>
                <c:pt idx="582">
                  <c:v>14.69</c:v>
                </c:pt>
                <c:pt idx="583">
                  <c:v>14.92</c:v>
                </c:pt>
                <c:pt idx="584">
                  <c:v>14.59</c:v>
                </c:pt>
                <c:pt idx="585">
                  <c:v>14.350000000000001</c:v>
                </c:pt>
                <c:pt idx="586">
                  <c:v>14.25</c:v>
                </c:pt>
                <c:pt idx="587">
                  <c:v>14.44</c:v>
                </c:pt>
                <c:pt idx="588">
                  <c:v>14.41</c:v>
                </c:pt>
                <c:pt idx="589">
                  <c:v>14.12</c:v>
                </c:pt>
                <c:pt idx="590">
                  <c:v>13.94</c:v>
                </c:pt>
                <c:pt idx="591">
                  <c:v>14.03</c:v>
                </c:pt>
                <c:pt idx="592">
                  <c:v>14.19</c:v>
                </c:pt>
                <c:pt idx="593">
                  <c:v>14.55</c:v>
                </c:pt>
                <c:pt idx="594">
                  <c:v>14.950000000000001</c:v>
                </c:pt>
                <c:pt idx="595">
                  <c:v>15.16</c:v>
                </c:pt>
                <c:pt idx="596">
                  <c:v>15.209999999999999</c:v>
                </c:pt>
                <c:pt idx="597">
                  <c:v>15.33</c:v>
                </c:pt>
                <c:pt idx="598">
                  <c:v>15.5</c:v>
                </c:pt>
                <c:pt idx="599">
                  <c:v>15.43</c:v>
                </c:pt>
                <c:pt idx="600">
                  <c:v>15.25</c:v>
                </c:pt>
                <c:pt idx="601">
                  <c:v>15.05</c:v>
                </c:pt>
                <c:pt idx="602">
                  <c:v>14.9</c:v>
                </c:pt>
                <c:pt idx="603">
                  <c:v>15.05</c:v>
                </c:pt>
                <c:pt idx="604">
                  <c:v>15.62</c:v>
                </c:pt>
                <c:pt idx="605">
                  <c:v>16.04</c:v>
                </c:pt>
                <c:pt idx="606">
                  <c:v>16.600000000000001</c:v>
                </c:pt>
                <c:pt idx="607">
                  <c:v>16.89</c:v>
                </c:pt>
                <c:pt idx="608">
                  <c:v>16.77</c:v>
                </c:pt>
                <c:pt idx="609">
                  <c:v>16.399999999999999</c:v>
                </c:pt>
                <c:pt idx="610">
                  <c:v>16.110000000000003</c:v>
                </c:pt>
                <c:pt idx="611">
                  <c:v>15.98</c:v>
                </c:pt>
                <c:pt idx="612">
                  <c:v>15.99</c:v>
                </c:pt>
                <c:pt idx="613">
                  <c:v>16.07</c:v>
                </c:pt>
                <c:pt idx="614">
                  <c:v>16.239999999999995</c:v>
                </c:pt>
                <c:pt idx="615">
                  <c:v>16.149999999999999</c:v>
                </c:pt>
                <c:pt idx="616">
                  <c:v>15.860000000000001</c:v>
                </c:pt>
                <c:pt idx="617">
                  <c:v>15.709999999999999</c:v>
                </c:pt>
                <c:pt idx="618">
                  <c:v>15.739999999999998</c:v>
                </c:pt>
                <c:pt idx="619">
                  <c:v>15.91</c:v>
                </c:pt>
                <c:pt idx="620">
                  <c:v>15.9</c:v>
                </c:pt>
                <c:pt idx="621">
                  <c:v>15.78</c:v>
                </c:pt>
                <c:pt idx="622">
                  <c:v>15.629999999999999</c:v>
                </c:pt>
                <c:pt idx="623">
                  <c:v>15.4</c:v>
                </c:pt>
                <c:pt idx="624">
                  <c:v>15.209999999999999</c:v>
                </c:pt>
                <c:pt idx="625">
                  <c:v>15.11</c:v>
                </c:pt>
                <c:pt idx="626">
                  <c:v>15.01</c:v>
                </c:pt>
                <c:pt idx="627">
                  <c:v>14.91</c:v>
                </c:pt>
                <c:pt idx="628">
                  <c:v>14.83</c:v>
                </c:pt>
                <c:pt idx="629">
                  <c:v>14.729999999999999</c:v>
                </c:pt>
                <c:pt idx="630">
                  <c:v>14.629999999999999</c:v>
                </c:pt>
                <c:pt idx="631">
                  <c:v>14.53</c:v>
                </c:pt>
                <c:pt idx="632">
                  <c:v>14.44</c:v>
                </c:pt>
                <c:pt idx="633">
                  <c:v>14.350000000000001</c:v>
                </c:pt>
                <c:pt idx="634">
                  <c:v>14.32</c:v>
                </c:pt>
                <c:pt idx="635">
                  <c:v>14.32</c:v>
                </c:pt>
                <c:pt idx="636">
                  <c:v>14.39</c:v>
                </c:pt>
                <c:pt idx="637">
                  <c:v>14.57</c:v>
                </c:pt>
                <c:pt idx="638">
                  <c:v>14.48</c:v>
                </c:pt>
                <c:pt idx="639">
                  <c:v>14.350000000000001</c:v>
                </c:pt>
                <c:pt idx="640">
                  <c:v>14.29</c:v>
                </c:pt>
                <c:pt idx="641">
                  <c:v>14.33</c:v>
                </c:pt>
                <c:pt idx="642">
                  <c:v>14.4</c:v>
                </c:pt>
                <c:pt idx="643">
                  <c:v>14.46</c:v>
                </c:pt>
                <c:pt idx="644">
                  <c:v>14.52</c:v>
                </c:pt>
                <c:pt idx="645">
                  <c:v>14.67</c:v>
                </c:pt>
                <c:pt idx="646">
                  <c:v>14.81</c:v>
                </c:pt>
                <c:pt idx="647">
                  <c:v>14.97</c:v>
                </c:pt>
                <c:pt idx="648">
                  <c:v>15.01</c:v>
                </c:pt>
                <c:pt idx="649">
                  <c:v>15.07</c:v>
                </c:pt>
                <c:pt idx="650">
                  <c:v>15.08</c:v>
                </c:pt>
                <c:pt idx="651">
                  <c:v>14.94</c:v>
                </c:pt>
                <c:pt idx="652">
                  <c:v>14.719999999999999</c:v>
                </c:pt>
                <c:pt idx="653">
                  <c:v>14.55</c:v>
                </c:pt>
                <c:pt idx="654">
                  <c:v>14.41</c:v>
                </c:pt>
                <c:pt idx="655">
                  <c:v>14.27</c:v>
                </c:pt>
                <c:pt idx="656">
                  <c:v>14.2</c:v>
                </c:pt>
                <c:pt idx="657">
                  <c:v>14.2</c:v>
                </c:pt>
                <c:pt idx="658">
                  <c:v>14.26</c:v>
                </c:pt>
                <c:pt idx="659">
                  <c:v>14.44</c:v>
                </c:pt>
                <c:pt idx="660">
                  <c:v>14.9</c:v>
                </c:pt>
                <c:pt idx="661">
                  <c:v>15.92</c:v>
                </c:pt>
                <c:pt idx="662">
                  <c:v>17.04</c:v>
                </c:pt>
                <c:pt idx="663">
                  <c:v>17.41</c:v>
                </c:pt>
                <c:pt idx="664">
                  <c:v>17.16</c:v>
                </c:pt>
                <c:pt idx="665">
                  <c:v>16.66</c:v>
                </c:pt>
                <c:pt idx="666">
                  <c:v>16.2</c:v>
                </c:pt>
                <c:pt idx="667">
                  <c:v>15.9</c:v>
                </c:pt>
                <c:pt idx="668">
                  <c:v>15.68</c:v>
                </c:pt>
                <c:pt idx="669">
                  <c:v>15.44</c:v>
                </c:pt>
                <c:pt idx="670">
                  <c:v>15.29</c:v>
                </c:pt>
                <c:pt idx="671">
                  <c:v>15.15</c:v>
                </c:pt>
                <c:pt idx="672">
                  <c:v>15</c:v>
                </c:pt>
                <c:pt idx="673">
                  <c:v>14.850000000000001</c:v>
                </c:pt>
                <c:pt idx="674">
                  <c:v>14.77</c:v>
                </c:pt>
                <c:pt idx="675">
                  <c:v>14.7</c:v>
                </c:pt>
                <c:pt idx="676">
                  <c:v>14.65</c:v>
                </c:pt>
                <c:pt idx="677">
                  <c:v>14.68</c:v>
                </c:pt>
                <c:pt idx="678">
                  <c:v>14.58</c:v>
                </c:pt>
                <c:pt idx="679">
                  <c:v>14.57</c:v>
                </c:pt>
                <c:pt idx="680">
                  <c:v>14.68</c:v>
                </c:pt>
                <c:pt idx="681">
                  <c:v>14.719999999999999</c:v>
                </c:pt>
                <c:pt idx="682">
                  <c:v>14.739999999999998</c:v>
                </c:pt>
                <c:pt idx="683">
                  <c:v>14.629999999999999</c:v>
                </c:pt>
                <c:pt idx="684">
                  <c:v>14.47</c:v>
                </c:pt>
                <c:pt idx="685">
                  <c:v>14.32</c:v>
                </c:pt>
                <c:pt idx="686">
                  <c:v>14.2</c:v>
                </c:pt>
                <c:pt idx="687">
                  <c:v>14.06</c:v>
                </c:pt>
                <c:pt idx="688">
                  <c:v>13.98</c:v>
                </c:pt>
                <c:pt idx="689">
                  <c:v>14.12</c:v>
                </c:pt>
                <c:pt idx="690">
                  <c:v>14.61</c:v>
                </c:pt>
                <c:pt idx="691">
                  <c:v>14.99</c:v>
                </c:pt>
                <c:pt idx="692">
                  <c:v>14.850000000000001</c:v>
                </c:pt>
                <c:pt idx="693">
                  <c:v>14.58</c:v>
                </c:pt>
                <c:pt idx="694">
                  <c:v>14.370000000000001</c:v>
                </c:pt>
                <c:pt idx="695">
                  <c:v>14.29</c:v>
                </c:pt>
                <c:pt idx="696">
                  <c:v>14.3</c:v>
                </c:pt>
                <c:pt idx="697">
                  <c:v>14.27</c:v>
                </c:pt>
                <c:pt idx="698">
                  <c:v>14.19</c:v>
                </c:pt>
                <c:pt idx="699">
                  <c:v>14.19</c:v>
                </c:pt>
                <c:pt idx="700">
                  <c:v>14.229999999999999</c:v>
                </c:pt>
                <c:pt idx="701">
                  <c:v>14.18</c:v>
                </c:pt>
                <c:pt idx="702">
                  <c:v>14.11</c:v>
                </c:pt>
                <c:pt idx="703">
                  <c:v>14.07</c:v>
                </c:pt>
                <c:pt idx="704">
                  <c:v>14.02</c:v>
                </c:pt>
                <c:pt idx="705">
                  <c:v>13.98</c:v>
                </c:pt>
                <c:pt idx="706">
                  <c:v>13.97</c:v>
                </c:pt>
                <c:pt idx="707">
                  <c:v>13.98</c:v>
                </c:pt>
                <c:pt idx="708">
                  <c:v>13.99</c:v>
                </c:pt>
                <c:pt idx="709">
                  <c:v>13.950000000000001</c:v>
                </c:pt>
                <c:pt idx="710">
                  <c:v>13.870000000000001</c:v>
                </c:pt>
                <c:pt idx="711">
                  <c:v>13.82</c:v>
                </c:pt>
                <c:pt idx="712">
                  <c:v>13.8</c:v>
                </c:pt>
                <c:pt idx="713">
                  <c:v>13.739999999999998</c:v>
                </c:pt>
                <c:pt idx="714">
                  <c:v>13.68</c:v>
                </c:pt>
                <c:pt idx="715">
                  <c:v>13.66</c:v>
                </c:pt>
                <c:pt idx="716">
                  <c:v>13.59</c:v>
                </c:pt>
                <c:pt idx="717">
                  <c:v>13.53</c:v>
                </c:pt>
                <c:pt idx="718">
                  <c:v>13.5</c:v>
                </c:pt>
                <c:pt idx="719">
                  <c:v>13.47</c:v>
                </c:pt>
                <c:pt idx="720">
                  <c:v>13.44</c:v>
                </c:pt>
                <c:pt idx="721">
                  <c:v>13.47</c:v>
                </c:pt>
                <c:pt idx="722">
                  <c:v>13.54</c:v>
                </c:pt>
                <c:pt idx="723">
                  <c:v>13.62</c:v>
                </c:pt>
                <c:pt idx="724">
                  <c:v>13.7</c:v>
                </c:pt>
                <c:pt idx="725">
                  <c:v>13.75</c:v>
                </c:pt>
                <c:pt idx="726">
                  <c:v>13.739999999999998</c:v>
                </c:pt>
                <c:pt idx="727">
                  <c:v>13.739999999999998</c:v>
                </c:pt>
                <c:pt idx="728">
                  <c:v>13.7</c:v>
                </c:pt>
                <c:pt idx="729">
                  <c:v>13.639999999999999</c:v>
                </c:pt>
                <c:pt idx="730" formatCode="g/\通\用\格\式">
                  <c:v>13.67</c:v>
                </c:pt>
                <c:pt idx="731">
                  <c:v>13.739999999999998</c:v>
                </c:pt>
                <c:pt idx="732">
                  <c:v>13.75</c:v>
                </c:pt>
                <c:pt idx="733">
                  <c:v>13.719999999999999</c:v>
                </c:pt>
                <c:pt idx="734">
                  <c:v>13.61</c:v>
                </c:pt>
                <c:pt idx="735">
                  <c:v>13.49</c:v>
                </c:pt>
                <c:pt idx="736">
                  <c:v>13.450000000000001</c:v>
                </c:pt>
                <c:pt idx="737">
                  <c:v>13.46</c:v>
                </c:pt>
                <c:pt idx="738">
                  <c:v>13.47</c:v>
                </c:pt>
                <c:pt idx="739">
                  <c:v>13.5</c:v>
                </c:pt>
                <c:pt idx="740">
                  <c:v>13.49</c:v>
                </c:pt>
                <c:pt idx="741">
                  <c:v>13.48</c:v>
                </c:pt>
                <c:pt idx="742">
                  <c:v>13.5</c:v>
                </c:pt>
                <c:pt idx="743">
                  <c:v>13.52</c:v>
                </c:pt>
                <c:pt idx="744">
                  <c:v>13.52</c:v>
                </c:pt>
                <c:pt idx="745">
                  <c:v>13.51</c:v>
                </c:pt>
                <c:pt idx="746">
                  <c:v>13.53</c:v>
                </c:pt>
                <c:pt idx="747">
                  <c:v>13.51</c:v>
                </c:pt>
                <c:pt idx="748">
                  <c:v>13.46</c:v>
                </c:pt>
                <c:pt idx="749">
                  <c:v>13.370000000000001</c:v>
                </c:pt>
                <c:pt idx="750">
                  <c:v>13.27</c:v>
                </c:pt>
                <c:pt idx="751">
                  <c:v>13.239999999999998</c:v>
                </c:pt>
                <c:pt idx="752">
                  <c:v>13.29</c:v>
                </c:pt>
                <c:pt idx="753">
                  <c:v>13.34</c:v>
                </c:pt>
                <c:pt idx="754">
                  <c:v>13.46</c:v>
                </c:pt>
                <c:pt idx="755">
                  <c:v>13.79</c:v>
                </c:pt>
                <c:pt idx="756">
                  <c:v>14.46</c:v>
                </c:pt>
                <c:pt idx="757">
                  <c:v>15.17</c:v>
                </c:pt>
                <c:pt idx="758">
                  <c:v>15.54</c:v>
                </c:pt>
                <c:pt idx="759">
                  <c:v>15.58</c:v>
                </c:pt>
                <c:pt idx="760">
                  <c:v>15.46</c:v>
                </c:pt>
                <c:pt idx="761">
                  <c:v>15.28</c:v>
                </c:pt>
                <c:pt idx="762">
                  <c:v>15.02</c:v>
                </c:pt>
                <c:pt idx="763">
                  <c:v>14.719999999999999</c:v>
                </c:pt>
                <c:pt idx="764">
                  <c:v>14.5</c:v>
                </c:pt>
                <c:pt idx="765">
                  <c:v>14.4</c:v>
                </c:pt>
                <c:pt idx="766">
                  <c:v>14.33</c:v>
                </c:pt>
                <c:pt idx="767">
                  <c:v>14.25</c:v>
                </c:pt>
                <c:pt idx="768">
                  <c:v>14.2</c:v>
                </c:pt>
                <c:pt idx="769">
                  <c:v>14.19</c:v>
                </c:pt>
                <c:pt idx="770">
                  <c:v>14.3</c:v>
                </c:pt>
                <c:pt idx="771">
                  <c:v>14.4</c:v>
                </c:pt>
                <c:pt idx="772">
                  <c:v>14.39</c:v>
                </c:pt>
                <c:pt idx="773">
                  <c:v>14.27</c:v>
                </c:pt>
                <c:pt idx="774">
                  <c:v>14.25</c:v>
                </c:pt>
                <c:pt idx="775">
                  <c:v>14.34</c:v>
                </c:pt>
                <c:pt idx="776">
                  <c:v>14.39</c:v>
                </c:pt>
                <c:pt idx="777">
                  <c:v>14.31</c:v>
                </c:pt>
                <c:pt idx="778">
                  <c:v>14.16</c:v>
                </c:pt>
                <c:pt idx="779">
                  <c:v>13.98</c:v>
                </c:pt>
                <c:pt idx="780">
                  <c:v>13.870000000000001</c:v>
                </c:pt>
                <c:pt idx="781">
                  <c:v>13.860000000000001</c:v>
                </c:pt>
                <c:pt idx="782">
                  <c:v>13.850000000000001</c:v>
                </c:pt>
                <c:pt idx="783">
                  <c:v>13.77</c:v>
                </c:pt>
                <c:pt idx="784">
                  <c:v>13.75</c:v>
                </c:pt>
                <c:pt idx="785">
                  <c:v>13.83</c:v>
                </c:pt>
                <c:pt idx="786">
                  <c:v>13.860000000000001</c:v>
                </c:pt>
                <c:pt idx="787">
                  <c:v>13.9</c:v>
                </c:pt>
                <c:pt idx="788">
                  <c:v>13.89</c:v>
                </c:pt>
                <c:pt idx="789">
                  <c:v>13.89</c:v>
                </c:pt>
                <c:pt idx="790">
                  <c:v>14.04</c:v>
                </c:pt>
                <c:pt idx="791">
                  <c:v>14.19</c:v>
                </c:pt>
                <c:pt idx="792">
                  <c:v>14.48</c:v>
                </c:pt>
                <c:pt idx="793">
                  <c:v>14.79</c:v>
                </c:pt>
                <c:pt idx="794">
                  <c:v>15.05</c:v>
                </c:pt>
                <c:pt idx="795">
                  <c:v>15.1</c:v>
                </c:pt>
                <c:pt idx="796">
                  <c:v>15</c:v>
                </c:pt>
                <c:pt idx="797">
                  <c:v>14.7</c:v>
                </c:pt>
                <c:pt idx="798">
                  <c:v>14.46</c:v>
                </c:pt>
                <c:pt idx="799">
                  <c:v>14.350000000000001</c:v>
                </c:pt>
                <c:pt idx="800">
                  <c:v>14.28</c:v>
                </c:pt>
                <c:pt idx="801">
                  <c:v>14.33</c:v>
                </c:pt>
                <c:pt idx="802">
                  <c:v>14.41</c:v>
                </c:pt>
                <c:pt idx="803">
                  <c:v>14.42</c:v>
                </c:pt>
                <c:pt idx="804">
                  <c:v>14.450000000000001</c:v>
                </c:pt>
                <c:pt idx="805">
                  <c:v>14.450000000000001</c:v>
                </c:pt>
                <c:pt idx="806">
                  <c:v>14.360000000000001</c:v>
                </c:pt>
                <c:pt idx="807">
                  <c:v>14.370000000000001</c:v>
                </c:pt>
                <c:pt idx="808">
                  <c:v>14.44</c:v>
                </c:pt>
                <c:pt idx="809">
                  <c:v>14.46</c:v>
                </c:pt>
                <c:pt idx="810">
                  <c:v>14.5</c:v>
                </c:pt>
                <c:pt idx="811">
                  <c:v>14.52</c:v>
                </c:pt>
                <c:pt idx="812">
                  <c:v>14.55</c:v>
                </c:pt>
                <c:pt idx="813">
                  <c:v>15.25</c:v>
                </c:pt>
                <c:pt idx="814">
                  <c:v>15.88</c:v>
                </c:pt>
                <c:pt idx="815">
                  <c:v>15.84</c:v>
                </c:pt>
                <c:pt idx="816">
                  <c:v>15.66</c:v>
                </c:pt>
                <c:pt idx="817">
                  <c:v>15.58</c:v>
                </c:pt>
                <c:pt idx="818">
                  <c:v>15.5</c:v>
                </c:pt>
                <c:pt idx="819">
                  <c:v>15.42</c:v>
                </c:pt>
                <c:pt idx="820">
                  <c:v>15.39</c:v>
                </c:pt>
                <c:pt idx="821">
                  <c:v>15.34</c:v>
                </c:pt>
                <c:pt idx="822">
                  <c:v>15.27</c:v>
                </c:pt>
                <c:pt idx="823">
                  <c:v>15.11</c:v>
                </c:pt>
                <c:pt idx="824">
                  <c:v>15.19</c:v>
                </c:pt>
                <c:pt idx="825">
                  <c:v>16.190000000000001</c:v>
                </c:pt>
                <c:pt idx="826">
                  <c:v>16.73</c:v>
                </c:pt>
                <c:pt idx="827">
                  <c:v>16.459999999999997</c:v>
                </c:pt>
                <c:pt idx="828">
                  <c:v>16.079999999999995</c:v>
                </c:pt>
                <c:pt idx="829">
                  <c:v>15.99</c:v>
                </c:pt>
                <c:pt idx="830">
                  <c:v>16.779999999999998</c:v>
                </c:pt>
                <c:pt idx="831">
                  <c:v>17.399999999999999</c:v>
                </c:pt>
                <c:pt idx="832">
                  <c:v>17.27</c:v>
                </c:pt>
                <c:pt idx="833">
                  <c:v>17.079999999999995</c:v>
                </c:pt>
                <c:pt idx="834">
                  <c:v>16.84</c:v>
                </c:pt>
                <c:pt idx="835">
                  <c:v>16.479999999999997</c:v>
                </c:pt>
                <c:pt idx="836">
                  <c:v>16.12</c:v>
                </c:pt>
                <c:pt idx="837">
                  <c:v>15.89</c:v>
                </c:pt>
                <c:pt idx="838">
                  <c:v>15.65</c:v>
                </c:pt>
                <c:pt idx="839">
                  <c:v>15.370000000000001</c:v>
                </c:pt>
                <c:pt idx="840">
                  <c:v>15.28</c:v>
                </c:pt>
                <c:pt idx="841">
                  <c:v>16.190000000000001</c:v>
                </c:pt>
                <c:pt idx="842">
                  <c:v>17.39</c:v>
                </c:pt>
                <c:pt idx="843">
                  <c:v>17.649999999999999</c:v>
                </c:pt>
                <c:pt idx="844">
                  <c:v>17.420000000000002</c:v>
                </c:pt>
                <c:pt idx="845">
                  <c:v>17.39</c:v>
                </c:pt>
                <c:pt idx="846">
                  <c:v>17.45</c:v>
                </c:pt>
                <c:pt idx="847">
                  <c:v>17.309999999999999</c:v>
                </c:pt>
                <c:pt idx="848">
                  <c:v>17.110000000000003</c:v>
                </c:pt>
                <c:pt idx="849">
                  <c:v>17.02</c:v>
                </c:pt>
                <c:pt idx="850">
                  <c:v>16.97</c:v>
                </c:pt>
                <c:pt idx="851">
                  <c:v>17</c:v>
                </c:pt>
                <c:pt idx="852">
                  <c:v>17</c:v>
                </c:pt>
                <c:pt idx="853">
                  <c:v>16.93</c:v>
                </c:pt>
                <c:pt idx="854">
                  <c:v>16.649999999999999</c:v>
                </c:pt>
                <c:pt idx="855">
                  <c:v>16.3</c:v>
                </c:pt>
                <c:pt idx="856">
                  <c:v>16.149999999999999</c:v>
                </c:pt>
                <c:pt idx="857">
                  <c:v>16.239999999999995</c:v>
                </c:pt>
                <c:pt idx="858">
                  <c:v>17.010000000000005</c:v>
                </c:pt>
                <c:pt idx="859">
                  <c:v>17.920000000000002</c:v>
                </c:pt>
                <c:pt idx="860">
                  <c:v>18.170000000000005</c:v>
                </c:pt>
                <c:pt idx="861">
                  <c:v>17.939999999999998</c:v>
                </c:pt>
                <c:pt idx="862">
                  <c:v>17.959999999999997</c:v>
                </c:pt>
                <c:pt idx="863">
                  <c:v>17.920000000000002</c:v>
                </c:pt>
                <c:pt idx="864">
                  <c:v>17.610000000000003</c:v>
                </c:pt>
                <c:pt idx="865">
                  <c:v>17.07</c:v>
                </c:pt>
                <c:pt idx="866">
                  <c:v>16.53</c:v>
                </c:pt>
                <c:pt idx="867">
                  <c:v>16.22</c:v>
                </c:pt>
                <c:pt idx="868">
                  <c:v>16.07</c:v>
                </c:pt>
                <c:pt idx="869">
                  <c:v>16.100000000000001</c:v>
                </c:pt>
                <c:pt idx="870">
                  <c:v>16.77</c:v>
                </c:pt>
                <c:pt idx="871">
                  <c:v>17.100000000000001</c:v>
                </c:pt>
                <c:pt idx="872">
                  <c:v>16.77</c:v>
                </c:pt>
                <c:pt idx="873">
                  <c:v>16.5</c:v>
                </c:pt>
                <c:pt idx="874">
                  <c:v>16.32</c:v>
                </c:pt>
                <c:pt idx="875">
                  <c:v>16.04</c:v>
                </c:pt>
                <c:pt idx="876">
                  <c:v>15.870000000000001</c:v>
                </c:pt>
                <c:pt idx="877">
                  <c:v>15.719999999999999</c:v>
                </c:pt>
                <c:pt idx="878">
                  <c:v>15.59</c:v>
                </c:pt>
                <c:pt idx="879">
                  <c:v>15.42</c:v>
                </c:pt>
                <c:pt idx="880">
                  <c:v>15.229999999999999</c:v>
                </c:pt>
                <c:pt idx="881">
                  <c:v>15.08</c:v>
                </c:pt>
                <c:pt idx="882">
                  <c:v>14.9</c:v>
                </c:pt>
                <c:pt idx="883">
                  <c:v>14.66</c:v>
                </c:pt>
                <c:pt idx="884">
                  <c:v>14.52</c:v>
                </c:pt>
                <c:pt idx="885">
                  <c:v>14.850000000000001</c:v>
                </c:pt>
                <c:pt idx="886">
                  <c:v>15.59</c:v>
                </c:pt>
                <c:pt idx="887">
                  <c:v>15.93</c:v>
                </c:pt>
                <c:pt idx="888">
                  <c:v>15.96</c:v>
                </c:pt>
                <c:pt idx="889">
                  <c:v>15.88</c:v>
                </c:pt>
                <c:pt idx="890">
                  <c:v>15.96</c:v>
                </c:pt>
                <c:pt idx="891">
                  <c:v>16.130000000000003</c:v>
                </c:pt>
                <c:pt idx="892">
                  <c:v>16.38</c:v>
                </c:pt>
                <c:pt idx="893">
                  <c:v>16.71</c:v>
                </c:pt>
                <c:pt idx="894">
                  <c:v>17.05</c:v>
                </c:pt>
                <c:pt idx="895">
                  <c:v>17.53</c:v>
                </c:pt>
                <c:pt idx="896">
                  <c:v>18.239999999999995</c:v>
                </c:pt>
                <c:pt idx="897">
                  <c:v>18.93</c:v>
                </c:pt>
                <c:pt idx="898">
                  <c:v>18.88</c:v>
                </c:pt>
                <c:pt idx="899">
                  <c:v>18.32</c:v>
                </c:pt>
                <c:pt idx="900">
                  <c:v>17.459999999999997</c:v>
                </c:pt>
                <c:pt idx="901">
                  <c:v>16.8</c:v>
                </c:pt>
                <c:pt idx="902">
                  <c:v>16.610000000000003</c:v>
                </c:pt>
                <c:pt idx="903">
                  <c:v>16.7</c:v>
                </c:pt>
                <c:pt idx="904">
                  <c:v>16.829999999999995</c:v>
                </c:pt>
                <c:pt idx="905">
                  <c:v>16.760000000000002</c:v>
                </c:pt>
                <c:pt idx="906">
                  <c:v>16.649999999999999</c:v>
                </c:pt>
                <c:pt idx="907">
                  <c:v>16.52</c:v>
                </c:pt>
                <c:pt idx="908">
                  <c:v>16.45</c:v>
                </c:pt>
                <c:pt idx="909">
                  <c:v>16.47</c:v>
                </c:pt>
                <c:pt idx="910">
                  <c:v>16.39</c:v>
                </c:pt>
                <c:pt idx="911">
                  <c:v>16.07</c:v>
                </c:pt>
                <c:pt idx="912">
                  <c:v>15.69</c:v>
                </c:pt>
                <c:pt idx="913">
                  <c:v>15.39</c:v>
                </c:pt>
                <c:pt idx="914">
                  <c:v>15.139999999999999</c:v>
                </c:pt>
                <c:pt idx="915">
                  <c:v>15.02</c:v>
                </c:pt>
                <c:pt idx="916">
                  <c:v>15.05</c:v>
                </c:pt>
                <c:pt idx="917">
                  <c:v>15.02</c:v>
                </c:pt>
                <c:pt idx="918">
                  <c:v>15.01</c:v>
                </c:pt>
                <c:pt idx="919">
                  <c:v>15.09</c:v>
                </c:pt>
                <c:pt idx="920">
                  <c:v>15.34</c:v>
                </c:pt>
                <c:pt idx="921">
                  <c:v>15.46</c:v>
                </c:pt>
                <c:pt idx="922">
                  <c:v>15.56</c:v>
                </c:pt>
                <c:pt idx="923">
                  <c:v>15.4</c:v>
                </c:pt>
                <c:pt idx="924">
                  <c:v>15.12</c:v>
                </c:pt>
                <c:pt idx="925">
                  <c:v>14.98</c:v>
                </c:pt>
                <c:pt idx="926">
                  <c:v>15.02</c:v>
                </c:pt>
                <c:pt idx="927">
                  <c:v>15.09</c:v>
                </c:pt>
                <c:pt idx="928">
                  <c:v>15.29</c:v>
                </c:pt>
                <c:pt idx="929">
                  <c:v>15.62</c:v>
                </c:pt>
                <c:pt idx="930">
                  <c:v>15.9</c:v>
                </c:pt>
                <c:pt idx="931">
                  <c:v>16.02</c:v>
                </c:pt>
                <c:pt idx="932">
                  <c:v>16.059999999999999</c:v>
                </c:pt>
                <c:pt idx="933">
                  <c:v>15.93</c:v>
                </c:pt>
                <c:pt idx="934">
                  <c:v>15.719999999999999</c:v>
                </c:pt>
                <c:pt idx="935">
                  <c:v>15.48</c:v>
                </c:pt>
                <c:pt idx="936">
                  <c:v>15.3</c:v>
                </c:pt>
                <c:pt idx="937">
                  <c:v>15.11</c:v>
                </c:pt>
                <c:pt idx="938">
                  <c:v>14.75</c:v>
                </c:pt>
                <c:pt idx="939">
                  <c:v>14.44</c:v>
                </c:pt>
                <c:pt idx="940">
                  <c:v>14.43</c:v>
                </c:pt>
                <c:pt idx="941">
                  <c:v>14.350000000000001</c:v>
                </c:pt>
                <c:pt idx="942">
                  <c:v>14.05</c:v>
                </c:pt>
                <c:pt idx="943">
                  <c:v>13.92</c:v>
                </c:pt>
                <c:pt idx="944">
                  <c:v>14.12</c:v>
                </c:pt>
                <c:pt idx="945">
                  <c:v>14.52</c:v>
                </c:pt>
                <c:pt idx="946">
                  <c:v>14.729999999999999</c:v>
                </c:pt>
                <c:pt idx="947">
                  <c:v>14.860000000000001</c:v>
                </c:pt>
                <c:pt idx="948">
                  <c:v>14.93</c:v>
                </c:pt>
                <c:pt idx="949">
                  <c:v>15.219999999999999</c:v>
                </c:pt>
                <c:pt idx="950">
                  <c:v>15.25</c:v>
                </c:pt>
                <c:pt idx="951">
                  <c:v>15.33</c:v>
                </c:pt>
                <c:pt idx="952">
                  <c:v>15.350000000000001</c:v>
                </c:pt>
                <c:pt idx="953">
                  <c:v>15.209999999999999</c:v>
                </c:pt>
                <c:pt idx="954">
                  <c:v>14.89</c:v>
                </c:pt>
                <c:pt idx="955">
                  <c:v>14.709999999999999</c:v>
                </c:pt>
                <c:pt idx="956">
                  <c:v>14.68</c:v>
                </c:pt>
                <c:pt idx="957">
                  <c:v>14.77</c:v>
                </c:pt>
                <c:pt idx="958">
                  <c:v>15.02</c:v>
                </c:pt>
                <c:pt idx="959">
                  <c:v>15.11</c:v>
                </c:pt>
                <c:pt idx="960">
                  <c:v>15.2</c:v>
                </c:pt>
                <c:pt idx="961">
                  <c:v>15.29</c:v>
                </c:pt>
                <c:pt idx="962">
                  <c:v>15.17</c:v>
                </c:pt>
                <c:pt idx="963">
                  <c:v>14.81</c:v>
                </c:pt>
                <c:pt idx="964">
                  <c:v>14.52</c:v>
                </c:pt>
                <c:pt idx="965">
                  <c:v>14.41</c:v>
                </c:pt>
                <c:pt idx="966">
                  <c:v>14.33</c:v>
                </c:pt>
                <c:pt idx="967">
                  <c:v>14.239999999999998</c:v>
                </c:pt>
                <c:pt idx="968">
                  <c:v>14.209999999999999</c:v>
                </c:pt>
                <c:pt idx="969">
                  <c:v>14.18</c:v>
                </c:pt>
                <c:pt idx="970">
                  <c:v>14.25</c:v>
                </c:pt>
                <c:pt idx="971">
                  <c:v>14.5</c:v>
                </c:pt>
                <c:pt idx="972">
                  <c:v>14.8</c:v>
                </c:pt>
                <c:pt idx="973">
                  <c:v>14.94</c:v>
                </c:pt>
                <c:pt idx="974">
                  <c:v>14.92</c:v>
                </c:pt>
                <c:pt idx="975">
                  <c:v>15.11</c:v>
                </c:pt>
                <c:pt idx="976">
                  <c:v>15.61</c:v>
                </c:pt>
                <c:pt idx="977">
                  <c:v>15.97</c:v>
                </c:pt>
                <c:pt idx="978">
                  <c:v>16.25</c:v>
                </c:pt>
                <c:pt idx="979">
                  <c:v>15.9</c:v>
                </c:pt>
                <c:pt idx="980">
                  <c:v>15.52</c:v>
                </c:pt>
                <c:pt idx="981">
                  <c:v>15.639999999999999</c:v>
                </c:pt>
                <c:pt idx="982">
                  <c:v>15.98</c:v>
                </c:pt>
                <c:pt idx="983">
                  <c:v>15.83</c:v>
                </c:pt>
                <c:pt idx="984">
                  <c:v>15.47</c:v>
                </c:pt>
                <c:pt idx="985">
                  <c:v>15.26</c:v>
                </c:pt>
                <c:pt idx="986">
                  <c:v>15.2</c:v>
                </c:pt>
                <c:pt idx="987">
                  <c:v>15.15</c:v>
                </c:pt>
                <c:pt idx="988">
                  <c:v>14.91</c:v>
                </c:pt>
                <c:pt idx="989">
                  <c:v>14.55</c:v>
                </c:pt>
                <c:pt idx="990">
                  <c:v>14.41</c:v>
                </c:pt>
                <c:pt idx="991">
                  <c:v>14.39</c:v>
                </c:pt>
                <c:pt idx="992">
                  <c:v>14.370000000000001</c:v>
                </c:pt>
                <c:pt idx="993">
                  <c:v>14.29</c:v>
                </c:pt>
                <c:pt idx="994">
                  <c:v>14.18</c:v>
                </c:pt>
                <c:pt idx="995">
                  <c:v>14.11</c:v>
                </c:pt>
                <c:pt idx="996">
                  <c:v>14.03</c:v>
                </c:pt>
                <c:pt idx="997">
                  <c:v>14.04</c:v>
                </c:pt>
                <c:pt idx="998">
                  <c:v>14.129999999999999</c:v>
                </c:pt>
                <c:pt idx="999">
                  <c:v>14.139999999999999</c:v>
                </c:pt>
                <c:pt idx="1000">
                  <c:v>14.04</c:v>
                </c:pt>
                <c:pt idx="1001">
                  <c:v>13.96</c:v>
                </c:pt>
                <c:pt idx="1002">
                  <c:v>13.9</c:v>
                </c:pt>
                <c:pt idx="1003">
                  <c:v>13.91</c:v>
                </c:pt>
                <c:pt idx="1004">
                  <c:v>13.870000000000001</c:v>
                </c:pt>
                <c:pt idx="1005">
                  <c:v>13.850000000000001</c:v>
                </c:pt>
                <c:pt idx="1006">
                  <c:v>13.83</c:v>
                </c:pt>
                <c:pt idx="1007">
                  <c:v>13.76</c:v>
                </c:pt>
                <c:pt idx="1008">
                  <c:v>13.719999999999999</c:v>
                </c:pt>
                <c:pt idx="1009">
                  <c:v>13.76</c:v>
                </c:pt>
                <c:pt idx="1010">
                  <c:v>13.8</c:v>
                </c:pt>
                <c:pt idx="1011">
                  <c:v>13.81</c:v>
                </c:pt>
                <c:pt idx="1012">
                  <c:v>13.719999999999999</c:v>
                </c:pt>
                <c:pt idx="1013">
                  <c:v>13.67</c:v>
                </c:pt>
                <c:pt idx="1014">
                  <c:v>13.67</c:v>
                </c:pt>
                <c:pt idx="1015">
                  <c:v>13.76</c:v>
                </c:pt>
                <c:pt idx="1016">
                  <c:v>13.82</c:v>
                </c:pt>
                <c:pt idx="1017">
                  <c:v>13.8</c:v>
                </c:pt>
                <c:pt idx="1018">
                  <c:v>13.75</c:v>
                </c:pt>
                <c:pt idx="1019">
                  <c:v>13.69</c:v>
                </c:pt>
                <c:pt idx="1020">
                  <c:v>13.57</c:v>
                </c:pt>
                <c:pt idx="1021">
                  <c:v>13.44</c:v>
                </c:pt>
                <c:pt idx="1022">
                  <c:v>13.370000000000001</c:v>
                </c:pt>
                <c:pt idx="1023">
                  <c:v>13.34</c:v>
                </c:pt>
                <c:pt idx="1024">
                  <c:v>13.3</c:v>
                </c:pt>
                <c:pt idx="1025">
                  <c:v>13.229999999999999</c:v>
                </c:pt>
                <c:pt idx="1026">
                  <c:v>13.209999999999999</c:v>
                </c:pt>
                <c:pt idx="1027">
                  <c:v>13.19</c:v>
                </c:pt>
                <c:pt idx="1028">
                  <c:v>13.2</c:v>
                </c:pt>
                <c:pt idx="1029">
                  <c:v>13.18</c:v>
                </c:pt>
                <c:pt idx="1030">
                  <c:v>13.2</c:v>
                </c:pt>
                <c:pt idx="1031">
                  <c:v>13.19</c:v>
                </c:pt>
                <c:pt idx="1032">
                  <c:v>13.1</c:v>
                </c:pt>
                <c:pt idx="1033">
                  <c:v>13.01</c:v>
                </c:pt>
                <c:pt idx="1034">
                  <c:v>13</c:v>
                </c:pt>
                <c:pt idx="1035">
                  <c:v>13.07</c:v>
                </c:pt>
                <c:pt idx="1036">
                  <c:v>13.139999999999999</c:v>
                </c:pt>
                <c:pt idx="1037">
                  <c:v>13.370000000000001</c:v>
                </c:pt>
                <c:pt idx="1038">
                  <c:v>13.709999999999999</c:v>
                </c:pt>
                <c:pt idx="1039">
                  <c:v>14.11</c:v>
                </c:pt>
                <c:pt idx="1040">
                  <c:v>14.53</c:v>
                </c:pt>
                <c:pt idx="1041">
                  <c:v>14.92</c:v>
                </c:pt>
                <c:pt idx="1042">
                  <c:v>14.98</c:v>
                </c:pt>
                <c:pt idx="1043">
                  <c:v>14.69</c:v>
                </c:pt>
                <c:pt idx="1044">
                  <c:v>14.370000000000001</c:v>
                </c:pt>
                <c:pt idx="1045">
                  <c:v>14.09</c:v>
                </c:pt>
                <c:pt idx="1046">
                  <c:v>13.860000000000001</c:v>
                </c:pt>
                <c:pt idx="1047">
                  <c:v>13.729999999999999</c:v>
                </c:pt>
                <c:pt idx="1048">
                  <c:v>13.66</c:v>
                </c:pt>
                <c:pt idx="1049">
                  <c:v>13.57</c:v>
                </c:pt>
                <c:pt idx="1050">
                  <c:v>13.53</c:v>
                </c:pt>
                <c:pt idx="1051">
                  <c:v>13.56</c:v>
                </c:pt>
                <c:pt idx="1052">
                  <c:v>13.51</c:v>
                </c:pt>
                <c:pt idx="1053">
                  <c:v>13.42</c:v>
                </c:pt>
                <c:pt idx="1054">
                  <c:v>13.34</c:v>
                </c:pt>
                <c:pt idx="1055">
                  <c:v>13.25</c:v>
                </c:pt>
                <c:pt idx="1056">
                  <c:v>13.18</c:v>
                </c:pt>
                <c:pt idx="1057">
                  <c:v>13.18</c:v>
                </c:pt>
                <c:pt idx="1058">
                  <c:v>13.2</c:v>
                </c:pt>
                <c:pt idx="1059">
                  <c:v>13.17</c:v>
                </c:pt>
                <c:pt idx="1060">
                  <c:v>13.139999999999999</c:v>
                </c:pt>
                <c:pt idx="1061">
                  <c:v>13.12</c:v>
                </c:pt>
                <c:pt idx="1062">
                  <c:v>13.12</c:v>
                </c:pt>
                <c:pt idx="1063">
                  <c:v>13.25</c:v>
                </c:pt>
                <c:pt idx="1064">
                  <c:v>13.139999999999999</c:v>
                </c:pt>
                <c:pt idx="1065">
                  <c:v>13.1</c:v>
                </c:pt>
                <c:pt idx="1066">
                  <c:v>13.05</c:v>
                </c:pt>
                <c:pt idx="1067">
                  <c:v>13.01</c:v>
                </c:pt>
                <c:pt idx="1068">
                  <c:v>13</c:v>
                </c:pt>
                <c:pt idx="1069">
                  <c:v>13.01</c:v>
                </c:pt>
                <c:pt idx="1070">
                  <c:v>13</c:v>
                </c:pt>
                <c:pt idx="1071">
                  <c:v>13.03</c:v>
                </c:pt>
                <c:pt idx="1072">
                  <c:v>13.08</c:v>
                </c:pt>
                <c:pt idx="1073">
                  <c:v>13.12</c:v>
                </c:pt>
                <c:pt idx="1074">
                  <c:v>13.16</c:v>
                </c:pt>
                <c:pt idx="1075">
                  <c:v>13.16</c:v>
                </c:pt>
                <c:pt idx="1076">
                  <c:v>13.2</c:v>
                </c:pt>
                <c:pt idx="1077">
                  <c:v>13.360000000000001</c:v>
                </c:pt>
                <c:pt idx="1078">
                  <c:v>13.629999999999999</c:v>
                </c:pt>
                <c:pt idx="1079">
                  <c:v>13.75</c:v>
                </c:pt>
                <c:pt idx="1080">
                  <c:v>13.69</c:v>
                </c:pt>
                <c:pt idx="1081">
                  <c:v>13.629999999999999</c:v>
                </c:pt>
                <c:pt idx="1082">
                  <c:v>13.639999999999999</c:v>
                </c:pt>
                <c:pt idx="1083">
                  <c:v>13.7</c:v>
                </c:pt>
                <c:pt idx="1084">
                  <c:v>13.719999999999999</c:v>
                </c:pt>
                <c:pt idx="1085">
                  <c:v>13.7</c:v>
                </c:pt>
                <c:pt idx="1086">
                  <c:v>13.7</c:v>
                </c:pt>
                <c:pt idx="1087">
                  <c:v>13.7</c:v>
                </c:pt>
                <c:pt idx="1088">
                  <c:v>13.639999999999999</c:v>
                </c:pt>
                <c:pt idx="1089">
                  <c:v>13.55</c:v>
                </c:pt>
                <c:pt idx="1090">
                  <c:v>13.47</c:v>
                </c:pt>
                <c:pt idx="1091">
                  <c:v>13.360000000000001</c:v>
                </c:pt>
                <c:pt idx="1092">
                  <c:v>13.34</c:v>
                </c:pt>
                <c:pt idx="1093">
                  <c:v>13.42</c:v>
                </c:pt>
                <c:pt idx="1094">
                  <c:v>13.48</c:v>
                </c:pt>
                <c:pt idx="1095">
                  <c:v>13.39</c:v>
                </c:pt>
                <c:pt idx="1096">
                  <c:v>13.27</c:v>
                </c:pt>
                <c:pt idx="1097">
                  <c:v>13.17</c:v>
                </c:pt>
                <c:pt idx="1098">
                  <c:v>13.17</c:v>
                </c:pt>
                <c:pt idx="1099">
                  <c:v>13.19</c:v>
                </c:pt>
                <c:pt idx="1100">
                  <c:v>13.17</c:v>
                </c:pt>
                <c:pt idx="1101">
                  <c:v>13.1</c:v>
                </c:pt>
                <c:pt idx="1102">
                  <c:v>13.07</c:v>
                </c:pt>
                <c:pt idx="1103">
                  <c:v>13.04</c:v>
                </c:pt>
                <c:pt idx="1104">
                  <c:v>13</c:v>
                </c:pt>
                <c:pt idx="1105">
                  <c:v>12.96</c:v>
                </c:pt>
                <c:pt idx="1106">
                  <c:v>12.96</c:v>
                </c:pt>
                <c:pt idx="1107">
                  <c:v>13.01</c:v>
                </c:pt>
                <c:pt idx="1108">
                  <c:v>13</c:v>
                </c:pt>
                <c:pt idx="1109">
                  <c:v>12.96</c:v>
                </c:pt>
                <c:pt idx="1110">
                  <c:v>12.91</c:v>
                </c:pt>
                <c:pt idx="1111">
                  <c:v>12.94</c:v>
                </c:pt>
                <c:pt idx="1112">
                  <c:v>12.950000000000001</c:v>
                </c:pt>
                <c:pt idx="1113">
                  <c:v>12.98</c:v>
                </c:pt>
                <c:pt idx="1114">
                  <c:v>13.01</c:v>
                </c:pt>
                <c:pt idx="1115">
                  <c:v>13.12</c:v>
                </c:pt>
                <c:pt idx="1116">
                  <c:v>13.229999999999999</c:v>
                </c:pt>
                <c:pt idx="1117">
                  <c:v>13.25</c:v>
                </c:pt>
                <c:pt idx="1118">
                  <c:v>13.19</c:v>
                </c:pt>
                <c:pt idx="1119">
                  <c:v>13.129999999999999</c:v>
                </c:pt>
                <c:pt idx="1120">
                  <c:v>13.15</c:v>
                </c:pt>
                <c:pt idx="1121">
                  <c:v>13.28</c:v>
                </c:pt>
                <c:pt idx="1122">
                  <c:v>13.31</c:v>
                </c:pt>
                <c:pt idx="1123">
                  <c:v>13.9</c:v>
                </c:pt>
                <c:pt idx="1124">
                  <c:v>14.43</c:v>
                </c:pt>
                <c:pt idx="1125">
                  <c:v>14.49</c:v>
                </c:pt>
                <c:pt idx="1126">
                  <c:v>14.1</c:v>
                </c:pt>
                <c:pt idx="1127">
                  <c:v>13.82</c:v>
                </c:pt>
                <c:pt idx="1128">
                  <c:v>13.639999999999999</c:v>
                </c:pt>
                <c:pt idx="1129">
                  <c:v>13.59</c:v>
                </c:pt>
                <c:pt idx="1130">
                  <c:v>13.6</c:v>
                </c:pt>
                <c:pt idx="1131">
                  <c:v>13.54</c:v>
                </c:pt>
                <c:pt idx="1132">
                  <c:v>13.42</c:v>
                </c:pt>
                <c:pt idx="1133">
                  <c:v>13.350000000000001</c:v>
                </c:pt>
                <c:pt idx="1134">
                  <c:v>13.370000000000001</c:v>
                </c:pt>
                <c:pt idx="1135">
                  <c:v>13.450000000000001</c:v>
                </c:pt>
                <c:pt idx="1136">
                  <c:v>13.57</c:v>
                </c:pt>
                <c:pt idx="1137">
                  <c:v>13.639999999999999</c:v>
                </c:pt>
                <c:pt idx="1138">
                  <c:v>13.7</c:v>
                </c:pt>
                <c:pt idx="1139">
                  <c:v>13.739999999999998</c:v>
                </c:pt>
                <c:pt idx="1140">
                  <c:v>13.82</c:v>
                </c:pt>
                <c:pt idx="1141">
                  <c:v>13.84</c:v>
                </c:pt>
                <c:pt idx="1142">
                  <c:v>13.81</c:v>
                </c:pt>
                <c:pt idx="1143">
                  <c:v>13.68</c:v>
                </c:pt>
                <c:pt idx="1144">
                  <c:v>13.48</c:v>
                </c:pt>
                <c:pt idx="1145">
                  <c:v>13.38</c:v>
                </c:pt>
                <c:pt idx="1146">
                  <c:v>13.370000000000001</c:v>
                </c:pt>
                <c:pt idx="1147">
                  <c:v>13.33</c:v>
                </c:pt>
                <c:pt idx="1148">
                  <c:v>13.28</c:v>
                </c:pt>
                <c:pt idx="1149">
                  <c:v>13.229999999999999</c:v>
                </c:pt>
                <c:pt idx="1150">
                  <c:v>13.19</c:v>
                </c:pt>
                <c:pt idx="1151">
                  <c:v>13.16</c:v>
                </c:pt>
                <c:pt idx="1152">
                  <c:v>13.29</c:v>
                </c:pt>
                <c:pt idx="1153">
                  <c:v>13.32</c:v>
                </c:pt>
                <c:pt idx="1154">
                  <c:v>13.32</c:v>
                </c:pt>
                <c:pt idx="1155">
                  <c:v>13.229999999999999</c:v>
                </c:pt>
                <c:pt idx="1156">
                  <c:v>13.17</c:v>
                </c:pt>
                <c:pt idx="1157">
                  <c:v>13.25</c:v>
                </c:pt>
                <c:pt idx="1158">
                  <c:v>13.32</c:v>
                </c:pt>
                <c:pt idx="1159">
                  <c:v>13.3</c:v>
                </c:pt>
                <c:pt idx="1160">
                  <c:v>13.29</c:v>
                </c:pt>
                <c:pt idx="1161">
                  <c:v>13.47</c:v>
                </c:pt>
                <c:pt idx="1162">
                  <c:v>13.59</c:v>
                </c:pt>
                <c:pt idx="1163">
                  <c:v>13.53</c:v>
                </c:pt>
                <c:pt idx="1164">
                  <c:v>13.41</c:v>
                </c:pt>
                <c:pt idx="1165">
                  <c:v>13.33</c:v>
                </c:pt>
                <c:pt idx="1166">
                  <c:v>13.28</c:v>
                </c:pt>
                <c:pt idx="1167">
                  <c:v>13.239999999999998</c:v>
                </c:pt>
                <c:pt idx="1168">
                  <c:v>13.239999999999998</c:v>
                </c:pt>
                <c:pt idx="1169">
                  <c:v>13.34</c:v>
                </c:pt>
                <c:pt idx="1170">
                  <c:v>13.52</c:v>
                </c:pt>
                <c:pt idx="1171">
                  <c:v>13.89</c:v>
                </c:pt>
                <c:pt idx="1172">
                  <c:v>14.34</c:v>
                </c:pt>
                <c:pt idx="1173">
                  <c:v>14.55</c:v>
                </c:pt>
                <c:pt idx="1174">
                  <c:v>14.48</c:v>
                </c:pt>
                <c:pt idx="1175">
                  <c:v>14.29</c:v>
                </c:pt>
                <c:pt idx="1176">
                  <c:v>14.17</c:v>
                </c:pt>
                <c:pt idx="1177">
                  <c:v>14.05</c:v>
                </c:pt>
                <c:pt idx="1178">
                  <c:v>14.04</c:v>
                </c:pt>
                <c:pt idx="1179">
                  <c:v>14.12</c:v>
                </c:pt>
                <c:pt idx="1180">
                  <c:v>14.3</c:v>
                </c:pt>
                <c:pt idx="1181">
                  <c:v>14.55</c:v>
                </c:pt>
                <c:pt idx="1182">
                  <c:v>14.78</c:v>
                </c:pt>
                <c:pt idx="1183">
                  <c:v>15.12</c:v>
                </c:pt>
                <c:pt idx="1184">
                  <c:v>15.33</c:v>
                </c:pt>
                <c:pt idx="1185">
                  <c:v>15.11</c:v>
                </c:pt>
                <c:pt idx="1186">
                  <c:v>14.709999999999999</c:v>
                </c:pt>
                <c:pt idx="1187">
                  <c:v>14.48</c:v>
                </c:pt>
                <c:pt idx="1188">
                  <c:v>14.65</c:v>
                </c:pt>
                <c:pt idx="1189">
                  <c:v>14.77</c:v>
                </c:pt>
                <c:pt idx="1190">
                  <c:v>14.52</c:v>
                </c:pt>
                <c:pt idx="1191">
                  <c:v>14.27</c:v>
                </c:pt>
                <c:pt idx="1192">
                  <c:v>14.09</c:v>
                </c:pt>
                <c:pt idx="1193">
                  <c:v>13.94</c:v>
                </c:pt>
                <c:pt idx="1194">
                  <c:v>13.94</c:v>
                </c:pt>
                <c:pt idx="1195">
                  <c:v>14</c:v>
                </c:pt>
                <c:pt idx="1196">
                  <c:v>14.05</c:v>
                </c:pt>
                <c:pt idx="1197">
                  <c:v>14.18</c:v>
                </c:pt>
                <c:pt idx="1198">
                  <c:v>14.99</c:v>
                </c:pt>
                <c:pt idx="1199">
                  <c:v>15.7</c:v>
                </c:pt>
                <c:pt idx="1200">
                  <c:v>15.75</c:v>
                </c:pt>
                <c:pt idx="1201">
                  <c:v>15.67</c:v>
                </c:pt>
                <c:pt idx="1202">
                  <c:v>15.58</c:v>
                </c:pt>
                <c:pt idx="1203">
                  <c:v>15.42</c:v>
                </c:pt>
                <c:pt idx="1204">
                  <c:v>15.12</c:v>
                </c:pt>
                <c:pt idx="1205">
                  <c:v>15.219999999999999</c:v>
                </c:pt>
                <c:pt idx="1206">
                  <c:v>15.43</c:v>
                </c:pt>
                <c:pt idx="1207">
                  <c:v>15.57</c:v>
                </c:pt>
                <c:pt idx="1208">
                  <c:v>15.58</c:v>
                </c:pt>
                <c:pt idx="1209">
                  <c:v>15.450000000000001</c:v>
                </c:pt>
                <c:pt idx="1210">
                  <c:v>15.55</c:v>
                </c:pt>
                <c:pt idx="1211">
                  <c:v>16.22</c:v>
                </c:pt>
                <c:pt idx="1212">
                  <c:v>16.77</c:v>
                </c:pt>
                <c:pt idx="1213">
                  <c:v>17.18</c:v>
                </c:pt>
                <c:pt idx="1214">
                  <c:v>17.03</c:v>
                </c:pt>
                <c:pt idx="1215">
                  <c:v>16.479999999999997</c:v>
                </c:pt>
                <c:pt idx="1216">
                  <c:v>15.99</c:v>
                </c:pt>
                <c:pt idx="1217">
                  <c:v>15.66</c:v>
                </c:pt>
                <c:pt idx="1218">
                  <c:v>15.52</c:v>
                </c:pt>
                <c:pt idx="1219">
                  <c:v>15.51</c:v>
                </c:pt>
                <c:pt idx="1220">
                  <c:v>15.53</c:v>
                </c:pt>
                <c:pt idx="1221">
                  <c:v>15.51</c:v>
                </c:pt>
                <c:pt idx="1222">
                  <c:v>15.42</c:v>
                </c:pt>
                <c:pt idx="1223">
                  <c:v>15.34</c:v>
                </c:pt>
                <c:pt idx="1224">
                  <c:v>15.49</c:v>
                </c:pt>
                <c:pt idx="1225">
                  <c:v>16.059999999999999</c:v>
                </c:pt>
                <c:pt idx="1226">
                  <c:v>16.739999999999995</c:v>
                </c:pt>
                <c:pt idx="1227">
                  <c:v>17.27</c:v>
                </c:pt>
                <c:pt idx="1228">
                  <c:v>17.27</c:v>
                </c:pt>
                <c:pt idx="1229">
                  <c:v>17.04</c:v>
                </c:pt>
                <c:pt idx="1230">
                  <c:v>17.21</c:v>
                </c:pt>
                <c:pt idx="1231">
                  <c:v>17.53</c:v>
                </c:pt>
                <c:pt idx="1232">
                  <c:v>17.54</c:v>
                </c:pt>
                <c:pt idx="1233">
                  <c:v>17.38</c:v>
                </c:pt>
                <c:pt idx="1234">
                  <c:v>17.29</c:v>
                </c:pt>
                <c:pt idx="1235">
                  <c:v>17.2</c:v>
                </c:pt>
                <c:pt idx="1236">
                  <c:v>17.2</c:v>
                </c:pt>
                <c:pt idx="1237">
                  <c:v>17.239999999999995</c:v>
                </c:pt>
                <c:pt idx="1238">
                  <c:v>17.260000000000002</c:v>
                </c:pt>
                <c:pt idx="1239">
                  <c:v>17.579999999999995</c:v>
                </c:pt>
                <c:pt idx="1240">
                  <c:v>17.57</c:v>
                </c:pt>
                <c:pt idx="1241">
                  <c:v>17.479999999999997</c:v>
                </c:pt>
                <c:pt idx="1242">
                  <c:v>17.309999999999999</c:v>
                </c:pt>
                <c:pt idx="1243">
                  <c:v>17.16</c:v>
                </c:pt>
                <c:pt idx="1244">
                  <c:v>17.03</c:v>
                </c:pt>
                <c:pt idx="1245">
                  <c:v>16.779999999999998</c:v>
                </c:pt>
                <c:pt idx="1246">
                  <c:v>16.55</c:v>
                </c:pt>
                <c:pt idx="1247">
                  <c:v>16.36</c:v>
                </c:pt>
                <c:pt idx="1248">
                  <c:v>16.16</c:v>
                </c:pt>
                <c:pt idx="1249">
                  <c:v>15.96</c:v>
                </c:pt>
                <c:pt idx="1250">
                  <c:v>15.739999999999998</c:v>
                </c:pt>
                <c:pt idx="1251">
                  <c:v>15.57</c:v>
                </c:pt>
                <c:pt idx="1252">
                  <c:v>15.44</c:v>
                </c:pt>
                <c:pt idx="1253">
                  <c:v>15.209999999999999</c:v>
                </c:pt>
                <c:pt idx="1254">
                  <c:v>14.99</c:v>
                </c:pt>
                <c:pt idx="1255">
                  <c:v>14.79</c:v>
                </c:pt>
                <c:pt idx="1256">
                  <c:v>14.57</c:v>
                </c:pt>
                <c:pt idx="1257">
                  <c:v>14.44</c:v>
                </c:pt>
                <c:pt idx="1258">
                  <c:v>14.3</c:v>
                </c:pt>
                <c:pt idx="1259">
                  <c:v>14.17</c:v>
                </c:pt>
                <c:pt idx="1260">
                  <c:v>14.1</c:v>
                </c:pt>
                <c:pt idx="1261">
                  <c:v>14.44</c:v>
                </c:pt>
                <c:pt idx="1262">
                  <c:v>16.12</c:v>
                </c:pt>
                <c:pt idx="1263">
                  <c:v>17.97</c:v>
                </c:pt>
                <c:pt idx="1264">
                  <c:v>19.350000000000001</c:v>
                </c:pt>
                <c:pt idx="1265">
                  <c:v>20.38</c:v>
                </c:pt>
                <c:pt idx="1266">
                  <c:v>20.45</c:v>
                </c:pt>
                <c:pt idx="1267">
                  <c:v>20.149999999999999</c:v>
                </c:pt>
                <c:pt idx="1268">
                  <c:v>19.459999999999997</c:v>
                </c:pt>
                <c:pt idx="1269">
                  <c:v>18.279999999999998</c:v>
                </c:pt>
                <c:pt idx="1270">
                  <c:v>17.22</c:v>
                </c:pt>
                <c:pt idx="1271">
                  <c:v>16.84</c:v>
                </c:pt>
                <c:pt idx="1272">
                  <c:v>16.899999999999999</c:v>
                </c:pt>
                <c:pt idx="1273">
                  <c:v>17.18</c:v>
                </c:pt>
                <c:pt idx="1274">
                  <c:v>17.439999999999998</c:v>
                </c:pt>
                <c:pt idx="1275">
                  <c:v>18.010000000000005</c:v>
                </c:pt>
                <c:pt idx="1276">
                  <c:v>18.82</c:v>
                </c:pt>
                <c:pt idx="1277">
                  <c:v>19.34</c:v>
                </c:pt>
                <c:pt idx="1278">
                  <c:v>19.95</c:v>
                </c:pt>
                <c:pt idx="1279">
                  <c:v>20.51</c:v>
                </c:pt>
                <c:pt idx="1280">
                  <c:v>20.57</c:v>
                </c:pt>
                <c:pt idx="1281">
                  <c:v>19.93</c:v>
                </c:pt>
                <c:pt idx="1282">
                  <c:v>19.23</c:v>
                </c:pt>
                <c:pt idx="1283">
                  <c:v>18.75</c:v>
                </c:pt>
                <c:pt idx="1284">
                  <c:v>18.52</c:v>
                </c:pt>
                <c:pt idx="1285">
                  <c:v>18.39</c:v>
                </c:pt>
                <c:pt idx="1286">
                  <c:v>18.25</c:v>
                </c:pt>
                <c:pt idx="1287">
                  <c:v>18.100000000000001</c:v>
                </c:pt>
                <c:pt idx="1288">
                  <c:v>17.91</c:v>
                </c:pt>
                <c:pt idx="1289">
                  <c:v>17.68</c:v>
                </c:pt>
                <c:pt idx="1290">
                  <c:v>17.45</c:v>
                </c:pt>
                <c:pt idx="1291">
                  <c:v>17.190000000000001</c:v>
                </c:pt>
                <c:pt idx="1292">
                  <c:v>16.91</c:v>
                </c:pt>
                <c:pt idx="1293">
                  <c:v>16.690000000000001</c:v>
                </c:pt>
                <c:pt idx="1294">
                  <c:v>16.52</c:v>
                </c:pt>
                <c:pt idx="1295">
                  <c:v>16.43</c:v>
                </c:pt>
                <c:pt idx="1296">
                  <c:v>16.37</c:v>
                </c:pt>
                <c:pt idx="1297">
                  <c:v>16.27</c:v>
                </c:pt>
                <c:pt idx="1298">
                  <c:v>16.66</c:v>
                </c:pt>
                <c:pt idx="1299">
                  <c:v>17.309999999999999</c:v>
                </c:pt>
                <c:pt idx="1300">
                  <c:v>17.260000000000002</c:v>
                </c:pt>
                <c:pt idx="1301">
                  <c:v>16.959999999999997</c:v>
                </c:pt>
                <c:pt idx="1302">
                  <c:v>16.72</c:v>
                </c:pt>
                <c:pt idx="1303">
                  <c:v>16.670000000000005</c:v>
                </c:pt>
                <c:pt idx="1304">
                  <c:v>16.93</c:v>
                </c:pt>
                <c:pt idx="1305">
                  <c:v>17.350000000000001</c:v>
                </c:pt>
                <c:pt idx="1306">
                  <c:v>17.420000000000002</c:v>
                </c:pt>
                <c:pt idx="1307">
                  <c:v>17.439999999999998</c:v>
                </c:pt>
                <c:pt idx="1308">
                  <c:v>17.439999999999998</c:v>
                </c:pt>
                <c:pt idx="1309">
                  <c:v>17.329999999999995</c:v>
                </c:pt>
                <c:pt idx="1310">
                  <c:v>17.079999999999995</c:v>
                </c:pt>
                <c:pt idx="1311">
                  <c:v>16.88</c:v>
                </c:pt>
                <c:pt idx="1312">
                  <c:v>16.690000000000001</c:v>
                </c:pt>
                <c:pt idx="1313">
                  <c:v>16.55</c:v>
                </c:pt>
                <c:pt idx="1314">
                  <c:v>16.53</c:v>
                </c:pt>
                <c:pt idx="1315">
                  <c:v>16.899999999999999</c:v>
                </c:pt>
                <c:pt idx="1316">
                  <c:v>17.600000000000001</c:v>
                </c:pt>
                <c:pt idx="1317">
                  <c:v>18.53</c:v>
                </c:pt>
                <c:pt idx="1318">
                  <c:v>19.130000000000003</c:v>
                </c:pt>
                <c:pt idx="1319">
                  <c:v>19.09</c:v>
                </c:pt>
                <c:pt idx="1320">
                  <c:v>18.68</c:v>
                </c:pt>
                <c:pt idx="1321">
                  <c:v>18.12</c:v>
                </c:pt>
                <c:pt idx="1322">
                  <c:v>17.5</c:v>
                </c:pt>
                <c:pt idx="1323">
                  <c:v>17.190000000000001</c:v>
                </c:pt>
                <c:pt idx="1324">
                  <c:v>17.3</c:v>
                </c:pt>
                <c:pt idx="1325">
                  <c:v>17.91</c:v>
                </c:pt>
                <c:pt idx="1326">
                  <c:v>18.2</c:v>
                </c:pt>
                <c:pt idx="1327">
                  <c:v>18.03</c:v>
                </c:pt>
                <c:pt idx="1328">
                  <c:v>18.09</c:v>
                </c:pt>
                <c:pt idx="1329">
                  <c:v>18.32</c:v>
                </c:pt>
                <c:pt idx="1330">
                  <c:v>18.32</c:v>
                </c:pt>
                <c:pt idx="1331">
                  <c:v>18.25</c:v>
                </c:pt>
                <c:pt idx="1332">
                  <c:v>18.3</c:v>
                </c:pt>
                <c:pt idx="1333">
                  <c:v>18.37</c:v>
                </c:pt>
                <c:pt idx="1334">
                  <c:v>18.43</c:v>
                </c:pt>
                <c:pt idx="1335">
                  <c:v>18.479999999999997</c:v>
                </c:pt>
                <c:pt idx="1336">
                  <c:v>18.459999999999997</c:v>
                </c:pt>
                <c:pt idx="1337">
                  <c:v>18.439999999999998</c:v>
                </c:pt>
                <c:pt idx="1338">
                  <c:v>18.32</c:v>
                </c:pt>
                <c:pt idx="1339">
                  <c:v>18.170000000000005</c:v>
                </c:pt>
                <c:pt idx="1340">
                  <c:v>18.02</c:v>
                </c:pt>
                <c:pt idx="1341">
                  <c:v>17.850000000000001</c:v>
                </c:pt>
                <c:pt idx="1342">
                  <c:v>17.7</c:v>
                </c:pt>
                <c:pt idx="1343">
                  <c:v>17.55</c:v>
                </c:pt>
                <c:pt idx="1344">
                  <c:v>17.41</c:v>
                </c:pt>
                <c:pt idx="1345">
                  <c:v>17.190000000000001</c:v>
                </c:pt>
                <c:pt idx="1346">
                  <c:v>16.989999999999991</c:v>
                </c:pt>
                <c:pt idx="1347">
                  <c:v>16.73</c:v>
                </c:pt>
                <c:pt idx="1348">
                  <c:v>16.559999999999999</c:v>
                </c:pt>
                <c:pt idx="1349">
                  <c:v>16.39</c:v>
                </c:pt>
                <c:pt idx="1350">
                  <c:v>16.190000000000001</c:v>
                </c:pt>
                <c:pt idx="1351">
                  <c:v>16.05</c:v>
                </c:pt>
                <c:pt idx="1352">
                  <c:v>15.97</c:v>
                </c:pt>
                <c:pt idx="1353">
                  <c:v>15.96</c:v>
                </c:pt>
                <c:pt idx="1354">
                  <c:v>16.05</c:v>
                </c:pt>
                <c:pt idx="1355">
                  <c:v>16.73</c:v>
                </c:pt>
                <c:pt idx="1356">
                  <c:v>16.71</c:v>
                </c:pt>
                <c:pt idx="1357">
                  <c:v>16.43</c:v>
                </c:pt>
                <c:pt idx="1358">
                  <c:v>16.23</c:v>
                </c:pt>
                <c:pt idx="1359">
                  <c:v>16.059999999999999</c:v>
                </c:pt>
                <c:pt idx="1360">
                  <c:v>15.739999999999998</c:v>
                </c:pt>
                <c:pt idx="1361">
                  <c:v>15.209999999999999</c:v>
                </c:pt>
                <c:pt idx="1362">
                  <c:v>14.81</c:v>
                </c:pt>
                <c:pt idx="1363">
                  <c:v>14.8</c:v>
                </c:pt>
                <c:pt idx="1364">
                  <c:v>14.82</c:v>
                </c:pt>
                <c:pt idx="1365">
                  <c:v>14.67</c:v>
                </c:pt>
                <c:pt idx="1366">
                  <c:v>14.43</c:v>
                </c:pt>
                <c:pt idx="1367">
                  <c:v>14.39</c:v>
                </c:pt>
                <c:pt idx="1368">
                  <c:v>14.59</c:v>
                </c:pt>
                <c:pt idx="1369">
                  <c:v>14.9</c:v>
                </c:pt>
                <c:pt idx="1370">
                  <c:v>14.950000000000001</c:v>
                </c:pt>
                <c:pt idx="1371">
                  <c:v>14.75</c:v>
                </c:pt>
                <c:pt idx="1372">
                  <c:v>14.52</c:v>
                </c:pt>
                <c:pt idx="1373">
                  <c:v>14.450000000000001</c:v>
                </c:pt>
                <c:pt idx="1374">
                  <c:v>14.42</c:v>
                </c:pt>
                <c:pt idx="1375">
                  <c:v>14.5</c:v>
                </c:pt>
                <c:pt idx="1376">
                  <c:v>14.83</c:v>
                </c:pt>
                <c:pt idx="1377">
                  <c:v>15.28</c:v>
                </c:pt>
                <c:pt idx="1378">
                  <c:v>15.28</c:v>
                </c:pt>
                <c:pt idx="1379">
                  <c:v>14.99</c:v>
                </c:pt>
                <c:pt idx="1380">
                  <c:v>14.66</c:v>
                </c:pt>
                <c:pt idx="1381">
                  <c:v>14.49</c:v>
                </c:pt>
                <c:pt idx="1382">
                  <c:v>14.39</c:v>
                </c:pt>
                <c:pt idx="1383">
                  <c:v>14.27</c:v>
                </c:pt>
                <c:pt idx="1384">
                  <c:v>14.16</c:v>
                </c:pt>
                <c:pt idx="1385">
                  <c:v>14.11</c:v>
                </c:pt>
                <c:pt idx="1386">
                  <c:v>14.129999999999999</c:v>
                </c:pt>
                <c:pt idx="1387">
                  <c:v>14.5</c:v>
                </c:pt>
                <c:pt idx="1388">
                  <c:v>15.29</c:v>
                </c:pt>
                <c:pt idx="1389">
                  <c:v>15.68</c:v>
                </c:pt>
                <c:pt idx="1390">
                  <c:v>15.98</c:v>
                </c:pt>
                <c:pt idx="1391">
                  <c:v>16.2</c:v>
                </c:pt>
                <c:pt idx="1392">
                  <c:v>16.100000000000001</c:v>
                </c:pt>
                <c:pt idx="1393">
                  <c:v>15.870000000000001</c:v>
                </c:pt>
                <c:pt idx="1394">
                  <c:v>15.66</c:v>
                </c:pt>
                <c:pt idx="1395">
                  <c:v>15.58</c:v>
                </c:pt>
                <c:pt idx="1396">
                  <c:v>15.48</c:v>
                </c:pt>
                <c:pt idx="1397">
                  <c:v>15.15</c:v>
                </c:pt>
                <c:pt idx="1398">
                  <c:v>14.9</c:v>
                </c:pt>
                <c:pt idx="1399">
                  <c:v>15.5</c:v>
                </c:pt>
                <c:pt idx="1400">
                  <c:v>17.690000000000001</c:v>
                </c:pt>
                <c:pt idx="1401">
                  <c:v>19.3</c:v>
                </c:pt>
                <c:pt idx="1402">
                  <c:v>19.850000000000001</c:v>
                </c:pt>
                <c:pt idx="1403">
                  <c:v>19.399999999999999</c:v>
                </c:pt>
                <c:pt idx="1404">
                  <c:v>18.190000000000001</c:v>
                </c:pt>
                <c:pt idx="1405">
                  <c:v>17.059999999999999</c:v>
                </c:pt>
                <c:pt idx="1406">
                  <c:v>16.34</c:v>
                </c:pt>
                <c:pt idx="1407">
                  <c:v>15.93</c:v>
                </c:pt>
                <c:pt idx="1408">
                  <c:v>15.66</c:v>
                </c:pt>
                <c:pt idx="1409">
                  <c:v>15.49</c:v>
                </c:pt>
                <c:pt idx="1410">
                  <c:v>15.26</c:v>
                </c:pt>
                <c:pt idx="1411">
                  <c:v>15.04</c:v>
                </c:pt>
                <c:pt idx="1412">
                  <c:v>14.860000000000001</c:v>
                </c:pt>
                <c:pt idx="1413">
                  <c:v>14.870000000000001</c:v>
                </c:pt>
                <c:pt idx="1414">
                  <c:v>15.209999999999999</c:v>
                </c:pt>
                <c:pt idx="1415">
                  <c:v>15.67</c:v>
                </c:pt>
                <c:pt idx="1416">
                  <c:v>15.850000000000001</c:v>
                </c:pt>
                <c:pt idx="1417">
                  <c:v>15.639999999999999</c:v>
                </c:pt>
                <c:pt idx="1418">
                  <c:v>15.350000000000001</c:v>
                </c:pt>
                <c:pt idx="1419">
                  <c:v>15.229999999999999</c:v>
                </c:pt>
                <c:pt idx="1420">
                  <c:v>15.2</c:v>
                </c:pt>
                <c:pt idx="1421">
                  <c:v>15.07</c:v>
                </c:pt>
                <c:pt idx="1422">
                  <c:v>14.98</c:v>
                </c:pt>
                <c:pt idx="1423">
                  <c:v>14.81</c:v>
                </c:pt>
                <c:pt idx="1424">
                  <c:v>14.67</c:v>
                </c:pt>
                <c:pt idx="1425">
                  <c:v>14.61</c:v>
                </c:pt>
                <c:pt idx="1426">
                  <c:v>14.55</c:v>
                </c:pt>
                <c:pt idx="1427">
                  <c:v>14.450000000000001</c:v>
                </c:pt>
                <c:pt idx="1428">
                  <c:v>14.4</c:v>
                </c:pt>
                <c:pt idx="1429">
                  <c:v>14.38</c:v>
                </c:pt>
                <c:pt idx="1430">
                  <c:v>14.31</c:v>
                </c:pt>
                <c:pt idx="1431">
                  <c:v>14.229999999999999</c:v>
                </c:pt>
                <c:pt idx="1432">
                  <c:v>14.3</c:v>
                </c:pt>
                <c:pt idx="1433">
                  <c:v>14.61</c:v>
                </c:pt>
                <c:pt idx="1434">
                  <c:v>14.94</c:v>
                </c:pt>
                <c:pt idx="1435">
                  <c:v>15.239999999999998</c:v>
                </c:pt>
                <c:pt idx="1436">
                  <c:v>15.450000000000001</c:v>
                </c:pt>
                <c:pt idx="1437">
                  <c:v>15.47</c:v>
                </c:pt>
                <c:pt idx="1438">
                  <c:v>15.29</c:v>
                </c:pt>
                <c:pt idx="1439">
                  <c:v>15.07</c:v>
                </c:pt>
                <c:pt idx="1440">
                  <c:v>14.91</c:v>
                </c:pt>
                <c:pt idx="1441">
                  <c:v>14.78</c:v>
                </c:pt>
                <c:pt idx="1442">
                  <c:v>14.729999999999999</c:v>
                </c:pt>
                <c:pt idx="1443">
                  <c:v>14.67</c:v>
                </c:pt>
                <c:pt idx="1444">
                  <c:v>14.58</c:v>
                </c:pt>
                <c:pt idx="1445">
                  <c:v>14.47</c:v>
                </c:pt>
                <c:pt idx="1446">
                  <c:v>14.360000000000001</c:v>
                </c:pt>
                <c:pt idx="1447">
                  <c:v>14.32</c:v>
                </c:pt>
                <c:pt idx="1448">
                  <c:v>14.54</c:v>
                </c:pt>
                <c:pt idx="1449">
                  <c:v>15.01</c:v>
                </c:pt>
                <c:pt idx="1450">
                  <c:v>15.3</c:v>
                </c:pt>
                <c:pt idx="1451">
                  <c:v>15.5</c:v>
                </c:pt>
                <c:pt idx="1452">
                  <c:v>15.59</c:v>
                </c:pt>
                <c:pt idx="1453">
                  <c:v>15.47</c:v>
                </c:pt>
                <c:pt idx="1454">
                  <c:v>15.32</c:v>
                </c:pt>
                <c:pt idx="1455">
                  <c:v>15.15</c:v>
                </c:pt>
                <c:pt idx="1456">
                  <c:v>14.91</c:v>
                </c:pt>
                <c:pt idx="1457">
                  <c:v>14.76</c:v>
                </c:pt>
                <c:pt idx="1458">
                  <c:v>14.639999999999999</c:v>
                </c:pt>
                <c:pt idx="1459">
                  <c:v>14.51</c:v>
                </c:pt>
                <c:pt idx="1460">
                  <c:v>14.450000000000001</c:v>
                </c:pt>
                <c:pt idx="1461" formatCode="General">
                  <c:v>0</c:v>
                </c:pt>
                <c:pt idx="1462">
                  <c:v>15.06</c:v>
                </c:pt>
                <c:pt idx="1463">
                  <c:v>15.02</c:v>
                </c:pt>
                <c:pt idx="1464">
                  <c:v>14.99</c:v>
                </c:pt>
                <c:pt idx="1465">
                  <c:v>15.06</c:v>
                </c:pt>
                <c:pt idx="1466">
                  <c:v>15.08</c:v>
                </c:pt>
                <c:pt idx="1467">
                  <c:v>15.03</c:v>
                </c:pt>
                <c:pt idx="1468">
                  <c:v>15</c:v>
                </c:pt>
                <c:pt idx="1469">
                  <c:v>14.99</c:v>
                </c:pt>
                <c:pt idx="1470">
                  <c:v>15</c:v>
                </c:pt>
                <c:pt idx="1471">
                  <c:v>14.98</c:v>
                </c:pt>
                <c:pt idx="1472">
                  <c:v>14.99</c:v>
                </c:pt>
                <c:pt idx="1473">
                  <c:v>15.08</c:v>
                </c:pt>
                <c:pt idx="1474">
                  <c:v>15.16</c:v>
                </c:pt>
                <c:pt idx="1475">
                  <c:v>15.129999999999999</c:v>
                </c:pt>
                <c:pt idx="1476">
                  <c:v>15.08</c:v>
                </c:pt>
                <c:pt idx="1477">
                  <c:v>15</c:v>
                </c:pt>
                <c:pt idx="1478">
                  <c:v>14.860000000000001</c:v>
                </c:pt>
                <c:pt idx="1479">
                  <c:v>14.76</c:v>
                </c:pt>
                <c:pt idx="1480">
                  <c:v>14.67</c:v>
                </c:pt>
                <c:pt idx="1481">
                  <c:v>14.61</c:v>
                </c:pt>
                <c:pt idx="1482">
                  <c:v>14.57</c:v>
                </c:pt>
                <c:pt idx="1483">
                  <c:v>14.54</c:v>
                </c:pt>
                <c:pt idx="1484">
                  <c:v>14.54</c:v>
                </c:pt>
                <c:pt idx="1485">
                  <c:v>14.55</c:v>
                </c:pt>
                <c:pt idx="1486">
                  <c:v>14.6</c:v>
                </c:pt>
                <c:pt idx="1487">
                  <c:v>14.77</c:v>
                </c:pt>
                <c:pt idx="1488">
                  <c:v>15.08</c:v>
                </c:pt>
                <c:pt idx="1489">
                  <c:v>15.3</c:v>
                </c:pt>
                <c:pt idx="1490">
                  <c:v>15.39</c:v>
                </c:pt>
                <c:pt idx="1491">
                  <c:v>15.6</c:v>
                </c:pt>
                <c:pt idx="1492">
                  <c:v>15.7</c:v>
                </c:pt>
                <c:pt idx="1493">
                  <c:v>15.66</c:v>
                </c:pt>
                <c:pt idx="1494">
                  <c:v>15.66</c:v>
                </c:pt>
                <c:pt idx="1495">
                  <c:v>15.69</c:v>
                </c:pt>
                <c:pt idx="1496">
                  <c:v>15.5</c:v>
                </c:pt>
                <c:pt idx="1497">
                  <c:v>15.19</c:v>
                </c:pt>
                <c:pt idx="1498">
                  <c:v>14.97</c:v>
                </c:pt>
                <c:pt idx="1499">
                  <c:v>14.8</c:v>
                </c:pt>
                <c:pt idx="1500">
                  <c:v>14.65</c:v>
                </c:pt>
                <c:pt idx="1501">
                  <c:v>14.6</c:v>
                </c:pt>
                <c:pt idx="1502">
                  <c:v>14.6</c:v>
                </c:pt>
                <c:pt idx="1503">
                  <c:v>14.55</c:v>
                </c:pt>
                <c:pt idx="1504">
                  <c:v>14.52</c:v>
                </c:pt>
                <c:pt idx="1505">
                  <c:v>14.629999999999999</c:v>
                </c:pt>
                <c:pt idx="1506">
                  <c:v>14.850000000000001</c:v>
                </c:pt>
                <c:pt idx="1507">
                  <c:v>15.1</c:v>
                </c:pt>
                <c:pt idx="1508">
                  <c:v>15.44</c:v>
                </c:pt>
                <c:pt idx="1509">
                  <c:v>15.96</c:v>
                </c:pt>
                <c:pt idx="1510">
                  <c:v>16.25</c:v>
                </c:pt>
                <c:pt idx="1511">
                  <c:v>16.130000000000003</c:v>
                </c:pt>
                <c:pt idx="1512">
                  <c:v>15.9</c:v>
                </c:pt>
                <c:pt idx="1513">
                  <c:v>15.69</c:v>
                </c:pt>
                <c:pt idx="1514">
                  <c:v>15.5</c:v>
                </c:pt>
                <c:pt idx="1515">
                  <c:v>15.32</c:v>
                </c:pt>
                <c:pt idx="1516">
                  <c:v>15.19</c:v>
                </c:pt>
                <c:pt idx="1517">
                  <c:v>15.11</c:v>
                </c:pt>
                <c:pt idx="1518">
                  <c:v>15.07</c:v>
                </c:pt>
                <c:pt idx="1519">
                  <c:v>15.07</c:v>
                </c:pt>
                <c:pt idx="1520">
                  <c:v>15.07</c:v>
                </c:pt>
                <c:pt idx="1521">
                  <c:v>15.06</c:v>
                </c:pt>
                <c:pt idx="1522">
                  <c:v>15.05</c:v>
                </c:pt>
                <c:pt idx="1523">
                  <c:v>15.09</c:v>
                </c:pt>
                <c:pt idx="1524">
                  <c:v>15.11</c:v>
                </c:pt>
                <c:pt idx="1525">
                  <c:v>15.04</c:v>
                </c:pt>
                <c:pt idx="1526">
                  <c:v>15.01</c:v>
                </c:pt>
                <c:pt idx="1527">
                  <c:v>15.05</c:v>
                </c:pt>
                <c:pt idx="1528">
                  <c:v>15.129999999999999</c:v>
                </c:pt>
                <c:pt idx="1529">
                  <c:v>15.239999999999998</c:v>
                </c:pt>
                <c:pt idx="1530">
                  <c:v>15.3</c:v>
                </c:pt>
                <c:pt idx="1531">
                  <c:v>15.229999999999999</c:v>
                </c:pt>
                <c:pt idx="1532">
                  <c:v>15.11</c:v>
                </c:pt>
                <c:pt idx="1533">
                  <c:v>15.04</c:v>
                </c:pt>
                <c:pt idx="1534">
                  <c:v>15.04</c:v>
                </c:pt>
                <c:pt idx="1535">
                  <c:v>15.07</c:v>
                </c:pt>
                <c:pt idx="1536">
                  <c:v>15.09</c:v>
                </c:pt>
                <c:pt idx="1537">
                  <c:v>15.12</c:v>
                </c:pt>
                <c:pt idx="1538">
                  <c:v>15.32</c:v>
                </c:pt>
                <c:pt idx="1539">
                  <c:v>15.25</c:v>
                </c:pt>
                <c:pt idx="1540">
                  <c:v>15.31</c:v>
                </c:pt>
                <c:pt idx="1541">
                  <c:v>15.32</c:v>
                </c:pt>
                <c:pt idx="1542">
                  <c:v>15.39</c:v>
                </c:pt>
                <c:pt idx="1543">
                  <c:v>15.44</c:v>
                </c:pt>
                <c:pt idx="1544">
                  <c:v>15.47</c:v>
                </c:pt>
                <c:pt idx="1545">
                  <c:v>15.450000000000001</c:v>
                </c:pt>
                <c:pt idx="1546">
                  <c:v>15.350000000000001</c:v>
                </c:pt>
                <c:pt idx="1547">
                  <c:v>15.3</c:v>
                </c:pt>
                <c:pt idx="1548">
                  <c:v>15.3</c:v>
                </c:pt>
                <c:pt idx="1549">
                  <c:v>15.129999999999999</c:v>
                </c:pt>
                <c:pt idx="1550">
                  <c:v>14.950000000000001</c:v>
                </c:pt>
                <c:pt idx="1551">
                  <c:v>14.76</c:v>
                </c:pt>
                <c:pt idx="1552">
                  <c:v>14.8</c:v>
                </c:pt>
                <c:pt idx="1553">
                  <c:v>14.84</c:v>
                </c:pt>
                <c:pt idx="1554">
                  <c:v>14.68</c:v>
                </c:pt>
                <c:pt idx="1555">
                  <c:v>14.69</c:v>
                </c:pt>
                <c:pt idx="1556">
                  <c:v>14.739999999999998</c:v>
                </c:pt>
                <c:pt idx="1557">
                  <c:v>14.76</c:v>
                </c:pt>
                <c:pt idx="1558">
                  <c:v>14.950000000000001</c:v>
                </c:pt>
                <c:pt idx="1559">
                  <c:v>15.34</c:v>
                </c:pt>
                <c:pt idx="1560">
                  <c:v>15.69</c:v>
                </c:pt>
                <c:pt idx="1561">
                  <c:v>15.84</c:v>
                </c:pt>
                <c:pt idx="1562">
                  <c:v>15.719999999999999</c:v>
                </c:pt>
                <c:pt idx="1563">
                  <c:v>16.14</c:v>
                </c:pt>
                <c:pt idx="1564">
                  <c:v>16.71</c:v>
                </c:pt>
                <c:pt idx="1565">
                  <c:v>16.920000000000002</c:v>
                </c:pt>
                <c:pt idx="1566">
                  <c:v>16.97</c:v>
                </c:pt>
                <c:pt idx="1567">
                  <c:v>17.14</c:v>
                </c:pt>
                <c:pt idx="1568">
                  <c:v>17.12</c:v>
                </c:pt>
                <c:pt idx="1569">
                  <c:v>16.95</c:v>
                </c:pt>
                <c:pt idx="1570">
                  <c:v>16.649999999999999</c:v>
                </c:pt>
                <c:pt idx="1571">
                  <c:v>16.41</c:v>
                </c:pt>
                <c:pt idx="1572">
                  <c:v>16.399999999999999</c:v>
                </c:pt>
                <c:pt idx="1573">
                  <c:v>16.439999999999998</c:v>
                </c:pt>
                <c:pt idx="1574">
                  <c:v>16.309999999999999</c:v>
                </c:pt>
                <c:pt idx="1575">
                  <c:v>16</c:v>
                </c:pt>
                <c:pt idx="1576">
                  <c:v>15.84</c:v>
                </c:pt>
                <c:pt idx="1577">
                  <c:v>15.75</c:v>
                </c:pt>
                <c:pt idx="1578">
                  <c:v>15.58</c:v>
                </c:pt>
                <c:pt idx="1579">
                  <c:v>15.239999999999998</c:v>
                </c:pt>
                <c:pt idx="1580">
                  <c:v>14.98</c:v>
                </c:pt>
                <c:pt idx="1581">
                  <c:v>14.96</c:v>
                </c:pt>
                <c:pt idx="1582">
                  <c:v>15.06</c:v>
                </c:pt>
                <c:pt idx="1583">
                  <c:v>15.11</c:v>
                </c:pt>
                <c:pt idx="1584">
                  <c:v>15.06</c:v>
                </c:pt>
                <c:pt idx="1585">
                  <c:v>14.950000000000001</c:v>
                </c:pt>
                <c:pt idx="1586">
                  <c:v>15.07</c:v>
                </c:pt>
                <c:pt idx="1587">
                  <c:v>15.29</c:v>
                </c:pt>
                <c:pt idx="1588">
                  <c:v>15.47</c:v>
                </c:pt>
                <c:pt idx="1589">
                  <c:v>15.75</c:v>
                </c:pt>
                <c:pt idx="1590">
                  <c:v>15.91</c:v>
                </c:pt>
                <c:pt idx="1591">
                  <c:v>15.69</c:v>
                </c:pt>
                <c:pt idx="1592">
                  <c:v>15.58</c:v>
                </c:pt>
                <c:pt idx="1593">
                  <c:v>15.77</c:v>
                </c:pt>
                <c:pt idx="1594">
                  <c:v>16.02</c:v>
                </c:pt>
                <c:pt idx="1595">
                  <c:v>16.399999999999999</c:v>
                </c:pt>
                <c:pt idx="1596">
                  <c:v>16.8</c:v>
                </c:pt>
                <c:pt idx="1597">
                  <c:v>17.010000000000005</c:v>
                </c:pt>
                <c:pt idx="1598">
                  <c:v>17.05</c:v>
                </c:pt>
                <c:pt idx="1599">
                  <c:v>18.55</c:v>
                </c:pt>
                <c:pt idx="1600">
                  <c:v>20.03</c:v>
                </c:pt>
                <c:pt idx="1601">
                  <c:v>19.809999999999999</c:v>
                </c:pt>
                <c:pt idx="1602">
                  <c:v>19.239999999999995</c:v>
                </c:pt>
                <c:pt idx="1603">
                  <c:v>18.809999999999999</c:v>
                </c:pt>
                <c:pt idx="1604">
                  <c:v>18.439999999999998</c:v>
                </c:pt>
                <c:pt idx="1605">
                  <c:v>18.04</c:v>
                </c:pt>
                <c:pt idx="1606">
                  <c:v>17.899999999999999</c:v>
                </c:pt>
                <c:pt idx="1607">
                  <c:v>17.75</c:v>
                </c:pt>
                <c:pt idx="1608">
                  <c:v>17.459999999999997</c:v>
                </c:pt>
                <c:pt idx="1609">
                  <c:v>17.18</c:v>
                </c:pt>
                <c:pt idx="1610">
                  <c:v>16.97</c:v>
                </c:pt>
                <c:pt idx="1611">
                  <c:v>16.77</c:v>
                </c:pt>
                <c:pt idx="1612">
                  <c:v>16.55</c:v>
                </c:pt>
                <c:pt idx="1613">
                  <c:v>16.34</c:v>
                </c:pt>
                <c:pt idx="1614">
                  <c:v>16.190000000000001</c:v>
                </c:pt>
                <c:pt idx="1615">
                  <c:v>15.98</c:v>
                </c:pt>
                <c:pt idx="1616">
                  <c:v>15.7</c:v>
                </c:pt>
                <c:pt idx="1617">
                  <c:v>15.5</c:v>
                </c:pt>
                <c:pt idx="1618">
                  <c:v>15.39</c:v>
                </c:pt>
                <c:pt idx="1619">
                  <c:v>15.25</c:v>
                </c:pt>
                <c:pt idx="1620">
                  <c:v>15.27</c:v>
                </c:pt>
                <c:pt idx="1621">
                  <c:v>15.59</c:v>
                </c:pt>
                <c:pt idx="1622">
                  <c:v>15.89</c:v>
                </c:pt>
                <c:pt idx="1623">
                  <c:v>16.16</c:v>
                </c:pt>
                <c:pt idx="1624">
                  <c:v>16.479999999999997</c:v>
                </c:pt>
                <c:pt idx="1625">
                  <c:v>16.57</c:v>
                </c:pt>
                <c:pt idx="1626">
                  <c:v>16.38</c:v>
                </c:pt>
                <c:pt idx="1627">
                  <c:v>16.16</c:v>
                </c:pt>
                <c:pt idx="1628">
                  <c:v>16.02</c:v>
                </c:pt>
                <c:pt idx="1629">
                  <c:v>15.96</c:v>
                </c:pt>
                <c:pt idx="1630">
                  <c:v>15.89</c:v>
                </c:pt>
                <c:pt idx="1631">
                  <c:v>15.77</c:v>
                </c:pt>
                <c:pt idx="1632">
                  <c:v>15.58</c:v>
                </c:pt>
                <c:pt idx="1633">
                  <c:v>15.33</c:v>
                </c:pt>
                <c:pt idx="1634">
                  <c:v>15.08</c:v>
                </c:pt>
                <c:pt idx="1635">
                  <c:v>14.96</c:v>
                </c:pt>
                <c:pt idx="1636">
                  <c:v>14.98</c:v>
                </c:pt>
                <c:pt idx="1637">
                  <c:v>15.61</c:v>
                </c:pt>
                <c:pt idx="1638">
                  <c:v>16.93</c:v>
                </c:pt>
                <c:pt idx="1639">
                  <c:v>17.02</c:v>
                </c:pt>
                <c:pt idx="1640">
                  <c:v>16.920000000000002</c:v>
                </c:pt>
                <c:pt idx="1641">
                  <c:v>17</c:v>
                </c:pt>
                <c:pt idx="1642">
                  <c:v>17.010000000000005</c:v>
                </c:pt>
                <c:pt idx="1643">
                  <c:v>16.82</c:v>
                </c:pt>
                <c:pt idx="1644">
                  <c:v>16.649999999999999</c:v>
                </c:pt>
                <c:pt idx="1645">
                  <c:v>16.5</c:v>
                </c:pt>
                <c:pt idx="1646">
                  <c:v>16.399999999999999</c:v>
                </c:pt>
                <c:pt idx="1647">
                  <c:v>16.329999999999995</c:v>
                </c:pt>
                <c:pt idx="1648">
                  <c:v>16.36</c:v>
                </c:pt>
                <c:pt idx="1649">
                  <c:v>16.41</c:v>
                </c:pt>
                <c:pt idx="1650">
                  <c:v>16.489999999999991</c:v>
                </c:pt>
                <c:pt idx="1651">
                  <c:v>16.55</c:v>
                </c:pt>
                <c:pt idx="1652">
                  <c:v>16.670000000000005</c:v>
                </c:pt>
                <c:pt idx="1653">
                  <c:v>16.829999999999995</c:v>
                </c:pt>
                <c:pt idx="1654">
                  <c:v>17.010000000000005</c:v>
                </c:pt>
                <c:pt idx="1655">
                  <c:v>17.2</c:v>
                </c:pt>
                <c:pt idx="1656">
                  <c:v>17.39</c:v>
                </c:pt>
                <c:pt idx="1657">
                  <c:v>17.52</c:v>
                </c:pt>
                <c:pt idx="1658">
                  <c:v>17.649999999999999</c:v>
                </c:pt>
                <c:pt idx="1659">
                  <c:v>17.71</c:v>
                </c:pt>
                <c:pt idx="1660">
                  <c:v>17.809999999999999</c:v>
                </c:pt>
                <c:pt idx="1661">
                  <c:v>17.809999999999999</c:v>
                </c:pt>
                <c:pt idx="1662">
                  <c:v>17.8</c:v>
                </c:pt>
                <c:pt idx="1663">
                  <c:v>17.73</c:v>
                </c:pt>
                <c:pt idx="1664">
                  <c:v>17.670000000000005</c:v>
                </c:pt>
                <c:pt idx="1665">
                  <c:v>17.630000000000003</c:v>
                </c:pt>
                <c:pt idx="1666">
                  <c:v>17.57</c:v>
                </c:pt>
                <c:pt idx="1667">
                  <c:v>17.510000000000005</c:v>
                </c:pt>
                <c:pt idx="1668">
                  <c:v>17.43</c:v>
                </c:pt>
                <c:pt idx="1669">
                  <c:v>17.32</c:v>
                </c:pt>
                <c:pt idx="1670">
                  <c:v>17.18</c:v>
                </c:pt>
                <c:pt idx="1671">
                  <c:v>17.05</c:v>
                </c:pt>
                <c:pt idx="1672">
                  <c:v>16.88</c:v>
                </c:pt>
                <c:pt idx="1673">
                  <c:v>16.71</c:v>
                </c:pt>
                <c:pt idx="1674">
                  <c:v>16.57</c:v>
                </c:pt>
                <c:pt idx="1675">
                  <c:v>16.37</c:v>
                </c:pt>
                <c:pt idx="1676">
                  <c:v>16.22</c:v>
                </c:pt>
                <c:pt idx="1677">
                  <c:v>16.07</c:v>
                </c:pt>
                <c:pt idx="1678">
                  <c:v>15.860000000000001</c:v>
                </c:pt>
                <c:pt idx="1679">
                  <c:v>15.65</c:v>
                </c:pt>
                <c:pt idx="1680">
                  <c:v>15.42</c:v>
                </c:pt>
                <c:pt idx="1681">
                  <c:v>15.26</c:v>
                </c:pt>
                <c:pt idx="1682">
                  <c:v>15.09</c:v>
                </c:pt>
                <c:pt idx="1683">
                  <c:v>14.93</c:v>
                </c:pt>
                <c:pt idx="1684">
                  <c:v>14.83</c:v>
                </c:pt>
                <c:pt idx="1685">
                  <c:v>14.77</c:v>
                </c:pt>
                <c:pt idx="1686">
                  <c:v>14.75</c:v>
                </c:pt>
                <c:pt idx="1687">
                  <c:v>14.7</c:v>
                </c:pt>
                <c:pt idx="1688">
                  <c:v>14.57</c:v>
                </c:pt>
                <c:pt idx="1689">
                  <c:v>14.56</c:v>
                </c:pt>
                <c:pt idx="1690">
                  <c:v>14.57</c:v>
                </c:pt>
                <c:pt idx="1691">
                  <c:v>14.51</c:v>
                </c:pt>
                <c:pt idx="1692">
                  <c:v>14.65</c:v>
                </c:pt>
                <c:pt idx="1693">
                  <c:v>14.860000000000001</c:v>
                </c:pt>
                <c:pt idx="1694">
                  <c:v>14.81</c:v>
                </c:pt>
                <c:pt idx="1695">
                  <c:v>14.81</c:v>
                </c:pt>
                <c:pt idx="1696">
                  <c:v>14.850000000000001</c:v>
                </c:pt>
                <c:pt idx="1697">
                  <c:v>14.870000000000001</c:v>
                </c:pt>
                <c:pt idx="1698">
                  <c:v>14.81</c:v>
                </c:pt>
                <c:pt idx="1699">
                  <c:v>14.67</c:v>
                </c:pt>
                <c:pt idx="1700">
                  <c:v>14.5</c:v>
                </c:pt>
                <c:pt idx="1701">
                  <c:v>14.29</c:v>
                </c:pt>
                <c:pt idx="1702">
                  <c:v>14.15</c:v>
                </c:pt>
                <c:pt idx="1703">
                  <c:v>14.01</c:v>
                </c:pt>
                <c:pt idx="1704">
                  <c:v>13.97</c:v>
                </c:pt>
                <c:pt idx="1705">
                  <c:v>13.97</c:v>
                </c:pt>
                <c:pt idx="1706">
                  <c:v>13.98</c:v>
                </c:pt>
                <c:pt idx="1707">
                  <c:v>14.02</c:v>
                </c:pt>
                <c:pt idx="1708">
                  <c:v>13.870000000000001</c:v>
                </c:pt>
                <c:pt idx="1709">
                  <c:v>13.76</c:v>
                </c:pt>
                <c:pt idx="1710">
                  <c:v>13.729999999999999</c:v>
                </c:pt>
                <c:pt idx="1711">
                  <c:v>13.870000000000001</c:v>
                </c:pt>
                <c:pt idx="1712">
                  <c:v>14.129999999999999</c:v>
                </c:pt>
                <c:pt idx="1713">
                  <c:v>14.370000000000001</c:v>
                </c:pt>
                <c:pt idx="1714">
                  <c:v>14.58</c:v>
                </c:pt>
                <c:pt idx="1715">
                  <c:v>14.76</c:v>
                </c:pt>
                <c:pt idx="1716">
                  <c:v>14.89</c:v>
                </c:pt>
                <c:pt idx="1717">
                  <c:v>15.03</c:v>
                </c:pt>
                <c:pt idx="1718">
                  <c:v>15.17</c:v>
                </c:pt>
                <c:pt idx="1719">
                  <c:v>15.27</c:v>
                </c:pt>
                <c:pt idx="1720">
                  <c:v>15.38</c:v>
                </c:pt>
                <c:pt idx="1721">
                  <c:v>15.41</c:v>
                </c:pt>
                <c:pt idx="1722">
                  <c:v>15.4</c:v>
                </c:pt>
                <c:pt idx="1723">
                  <c:v>15.41</c:v>
                </c:pt>
                <c:pt idx="1724">
                  <c:v>15.54</c:v>
                </c:pt>
                <c:pt idx="1725">
                  <c:v>15.47</c:v>
                </c:pt>
                <c:pt idx="1726">
                  <c:v>15.33</c:v>
                </c:pt>
                <c:pt idx="1727">
                  <c:v>15.239999999999998</c:v>
                </c:pt>
                <c:pt idx="1728">
                  <c:v>15.19</c:v>
                </c:pt>
                <c:pt idx="1729">
                  <c:v>15.15</c:v>
                </c:pt>
                <c:pt idx="1730">
                  <c:v>15.129999999999999</c:v>
                </c:pt>
                <c:pt idx="1731">
                  <c:v>15.08</c:v>
                </c:pt>
                <c:pt idx="1732">
                  <c:v>15.04</c:v>
                </c:pt>
                <c:pt idx="1733">
                  <c:v>15.03</c:v>
                </c:pt>
                <c:pt idx="1734">
                  <c:v>15</c:v>
                </c:pt>
                <c:pt idx="1735">
                  <c:v>14.860000000000001</c:v>
                </c:pt>
                <c:pt idx="1736">
                  <c:v>14.8</c:v>
                </c:pt>
                <c:pt idx="1737">
                  <c:v>14.78</c:v>
                </c:pt>
                <c:pt idx="1738">
                  <c:v>14.7</c:v>
                </c:pt>
                <c:pt idx="1739">
                  <c:v>14.5</c:v>
                </c:pt>
                <c:pt idx="1740">
                  <c:v>14.32</c:v>
                </c:pt>
                <c:pt idx="1741">
                  <c:v>14.2</c:v>
                </c:pt>
                <c:pt idx="1742">
                  <c:v>14.06</c:v>
                </c:pt>
                <c:pt idx="1743">
                  <c:v>13.96</c:v>
                </c:pt>
                <c:pt idx="1744">
                  <c:v>13.92</c:v>
                </c:pt>
                <c:pt idx="1745">
                  <c:v>13.860000000000001</c:v>
                </c:pt>
                <c:pt idx="1746">
                  <c:v>13.850000000000001</c:v>
                </c:pt>
                <c:pt idx="1747">
                  <c:v>13.96</c:v>
                </c:pt>
                <c:pt idx="1748">
                  <c:v>13.92</c:v>
                </c:pt>
                <c:pt idx="1749">
                  <c:v>13.870000000000001</c:v>
                </c:pt>
                <c:pt idx="1750">
                  <c:v>13.78</c:v>
                </c:pt>
                <c:pt idx="1751">
                  <c:v>13.739999999999998</c:v>
                </c:pt>
                <c:pt idx="1752">
                  <c:v>13.729999999999999</c:v>
                </c:pt>
                <c:pt idx="1753">
                  <c:v>13.729999999999999</c:v>
                </c:pt>
                <c:pt idx="1754">
                  <c:v>13.62</c:v>
                </c:pt>
                <c:pt idx="1755">
                  <c:v>13.55</c:v>
                </c:pt>
                <c:pt idx="1756">
                  <c:v>13.5</c:v>
                </c:pt>
                <c:pt idx="1757">
                  <c:v>13.47</c:v>
                </c:pt>
                <c:pt idx="1758">
                  <c:v>13.44</c:v>
                </c:pt>
                <c:pt idx="1759">
                  <c:v>13.43</c:v>
                </c:pt>
                <c:pt idx="1760">
                  <c:v>13.41</c:v>
                </c:pt>
                <c:pt idx="1761">
                  <c:v>13.39</c:v>
                </c:pt>
                <c:pt idx="1762">
                  <c:v>13.360000000000001</c:v>
                </c:pt>
                <c:pt idx="1763">
                  <c:v>13.350000000000001</c:v>
                </c:pt>
                <c:pt idx="1764">
                  <c:v>13.33</c:v>
                </c:pt>
                <c:pt idx="1765">
                  <c:v>13.32</c:v>
                </c:pt>
                <c:pt idx="1766">
                  <c:v>13.3</c:v>
                </c:pt>
                <c:pt idx="1767">
                  <c:v>13.3</c:v>
                </c:pt>
                <c:pt idx="1768">
                  <c:v>13.33</c:v>
                </c:pt>
                <c:pt idx="1769">
                  <c:v>13.39</c:v>
                </c:pt>
                <c:pt idx="1770">
                  <c:v>13.41</c:v>
                </c:pt>
                <c:pt idx="1771">
                  <c:v>13.4</c:v>
                </c:pt>
                <c:pt idx="1772">
                  <c:v>13.4</c:v>
                </c:pt>
                <c:pt idx="1773">
                  <c:v>13.39</c:v>
                </c:pt>
                <c:pt idx="1774">
                  <c:v>13.38</c:v>
                </c:pt>
                <c:pt idx="1775">
                  <c:v>13.370000000000001</c:v>
                </c:pt>
                <c:pt idx="1776">
                  <c:v>13.360000000000001</c:v>
                </c:pt>
                <c:pt idx="1777">
                  <c:v>13.370000000000001</c:v>
                </c:pt>
                <c:pt idx="1778">
                  <c:v>13.370000000000001</c:v>
                </c:pt>
                <c:pt idx="1779">
                  <c:v>13.370000000000001</c:v>
                </c:pt>
                <c:pt idx="1780">
                  <c:v>13.360000000000001</c:v>
                </c:pt>
                <c:pt idx="1781">
                  <c:v>13.350000000000001</c:v>
                </c:pt>
                <c:pt idx="1782">
                  <c:v>13.34</c:v>
                </c:pt>
                <c:pt idx="1783">
                  <c:v>13.34</c:v>
                </c:pt>
                <c:pt idx="1784">
                  <c:v>13.350000000000001</c:v>
                </c:pt>
                <c:pt idx="1785">
                  <c:v>13.350000000000001</c:v>
                </c:pt>
                <c:pt idx="1786">
                  <c:v>13.370000000000001</c:v>
                </c:pt>
                <c:pt idx="1787">
                  <c:v>13.370000000000001</c:v>
                </c:pt>
                <c:pt idx="1788">
                  <c:v>13.39</c:v>
                </c:pt>
                <c:pt idx="1789">
                  <c:v>13.4</c:v>
                </c:pt>
                <c:pt idx="1790">
                  <c:v>13.41</c:v>
                </c:pt>
                <c:pt idx="1791">
                  <c:v>13.4</c:v>
                </c:pt>
                <c:pt idx="1792">
                  <c:v>13.4</c:v>
                </c:pt>
                <c:pt idx="1793">
                  <c:v>13.4</c:v>
                </c:pt>
                <c:pt idx="1794">
                  <c:v>13.39</c:v>
                </c:pt>
                <c:pt idx="1795">
                  <c:v>13.39</c:v>
                </c:pt>
                <c:pt idx="1796">
                  <c:v>13.39</c:v>
                </c:pt>
                <c:pt idx="1797">
                  <c:v>13.39</c:v>
                </c:pt>
                <c:pt idx="1798">
                  <c:v>13.4</c:v>
                </c:pt>
                <c:pt idx="1799">
                  <c:v>13.4</c:v>
                </c:pt>
                <c:pt idx="1800">
                  <c:v>13.41</c:v>
                </c:pt>
                <c:pt idx="1801">
                  <c:v>13.4</c:v>
                </c:pt>
                <c:pt idx="1802">
                  <c:v>13.39</c:v>
                </c:pt>
                <c:pt idx="1803">
                  <c:v>13.39</c:v>
                </c:pt>
                <c:pt idx="1804">
                  <c:v>13.39</c:v>
                </c:pt>
                <c:pt idx="1805">
                  <c:v>13.41</c:v>
                </c:pt>
                <c:pt idx="1806">
                  <c:v>13.43</c:v>
                </c:pt>
                <c:pt idx="1807">
                  <c:v>13.48</c:v>
                </c:pt>
                <c:pt idx="1808">
                  <c:v>13.56</c:v>
                </c:pt>
                <c:pt idx="1809">
                  <c:v>13.62</c:v>
                </c:pt>
                <c:pt idx="1810">
                  <c:v>13.57</c:v>
                </c:pt>
                <c:pt idx="1811">
                  <c:v>13.55</c:v>
                </c:pt>
                <c:pt idx="1812">
                  <c:v>13.52</c:v>
                </c:pt>
                <c:pt idx="1813">
                  <c:v>13.49</c:v>
                </c:pt>
                <c:pt idx="1814">
                  <c:v>13.450000000000001</c:v>
                </c:pt>
                <c:pt idx="1815">
                  <c:v>13.41</c:v>
                </c:pt>
                <c:pt idx="1816">
                  <c:v>13.360000000000001</c:v>
                </c:pt>
                <c:pt idx="1817">
                  <c:v>13.32</c:v>
                </c:pt>
                <c:pt idx="1818">
                  <c:v>13.29</c:v>
                </c:pt>
                <c:pt idx="1819">
                  <c:v>13.26</c:v>
                </c:pt>
                <c:pt idx="1820">
                  <c:v>13.229999999999999</c:v>
                </c:pt>
                <c:pt idx="1821">
                  <c:v>13.209999999999999</c:v>
                </c:pt>
                <c:pt idx="1822">
                  <c:v>13.2</c:v>
                </c:pt>
                <c:pt idx="1823">
                  <c:v>13.2</c:v>
                </c:pt>
                <c:pt idx="1824">
                  <c:v>13.2</c:v>
                </c:pt>
                <c:pt idx="1825">
                  <c:v>13.2</c:v>
                </c:pt>
                <c:pt idx="1826">
                  <c:v>13.19</c:v>
                </c:pt>
                <c:pt idx="1827">
                  <c:v>12.6</c:v>
                </c:pt>
                <c:pt idx="1828">
                  <c:v>12.629999999999999</c:v>
                </c:pt>
                <c:pt idx="1829">
                  <c:v>12.62</c:v>
                </c:pt>
                <c:pt idx="1830">
                  <c:v>12.59</c:v>
                </c:pt>
                <c:pt idx="1831">
                  <c:v>12.57</c:v>
                </c:pt>
                <c:pt idx="1832">
                  <c:v>12.56</c:v>
                </c:pt>
                <c:pt idx="1833">
                  <c:v>12.55</c:v>
                </c:pt>
                <c:pt idx="1834">
                  <c:v>12.55</c:v>
                </c:pt>
                <c:pt idx="1835">
                  <c:v>12.55</c:v>
                </c:pt>
                <c:pt idx="1836">
                  <c:v>12.55</c:v>
                </c:pt>
                <c:pt idx="1837">
                  <c:v>12.55</c:v>
                </c:pt>
                <c:pt idx="1838">
                  <c:v>12.55</c:v>
                </c:pt>
                <c:pt idx="1839">
                  <c:v>12.55</c:v>
                </c:pt>
                <c:pt idx="1840">
                  <c:v>12.54</c:v>
                </c:pt>
                <c:pt idx="1841">
                  <c:v>12.55</c:v>
                </c:pt>
                <c:pt idx="1842">
                  <c:v>12.57</c:v>
                </c:pt>
                <c:pt idx="1843">
                  <c:v>12.55</c:v>
                </c:pt>
                <c:pt idx="1844">
                  <c:v>12.57</c:v>
                </c:pt>
                <c:pt idx="1845">
                  <c:v>12.58</c:v>
                </c:pt>
                <c:pt idx="1846">
                  <c:v>12.58</c:v>
                </c:pt>
                <c:pt idx="1847">
                  <c:v>12.59</c:v>
                </c:pt>
                <c:pt idx="1848">
                  <c:v>12.58</c:v>
                </c:pt>
                <c:pt idx="1849">
                  <c:v>12.57</c:v>
                </c:pt>
                <c:pt idx="1850">
                  <c:v>12.57</c:v>
                </c:pt>
                <c:pt idx="1851">
                  <c:v>12.55</c:v>
                </c:pt>
                <c:pt idx="1852">
                  <c:v>12.53</c:v>
                </c:pt>
                <c:pt idx="1853">
                  <c:v>12.53</c:v>
                </c:pt>
                <c:pt idx="1854">
                  <c:v>12.52</c:v>
                </c:pt>
                <c:pt idx="1855">
                  <c:v>12.52</c:v>
                </c:pt>
                <c:pt idx="1856">
                  <c:v>12.52</c:v>
                </c:pt>
                <c:pt idx="1857">
                  <c:v>12.53</c:v>
                </c:pt>
                <c:pt idx="1858">
                  <c:v>12.54</c:v>
                </c:pt>
                <c:pt idx="1859">
                  <c:v>12.54</c:v>
                </c:pt>
                <c:pt idx="1860">
                  <c:v>12.56</c:v>
                </c:pt>
                <c:pt idx="1861">
                  <c:v>12.56</c:v>
                </c:pt>
                <c:pt idx="1862">
                  <c:v>12.56</c:v>
                </c:pt>
                <c:pt idx="1863">
                  <c:v>12.58</c:v>
                </c:pt>
                <c:pt idx="1864">
                  <c:v>12.6</c:v>
                </c:pt>
                <c:pt idx="1865">
                  <c:v>12.61</c:v>
                </c:pt>
                <c:pt idx="1866">
                  <c:v>12.61</c:v>
                </c:pt>
                <c:pt idx="1867">
                  <c:v>12.59</c:v>
                </c:pt>
                <c:pt idx="1868">
                  <c:v>12.57</c:v>
                </c:pt>
                <c:pt idx="1869">
                  <c:v>12.57</c:v>
                </c:pt>
                <c:pt idx="1870">
                  <c:v>12.57</c:v>
                </c:pt>
                <c:pt idx="1871">
                  <c:v>12.6</c:v>
                </c:pt>
                <c:pt idx="1872">
                  <c:v>12.6</c:v>
                </c:pt>
                <c:pt idx="1873">
                  <c:v>12.58</c:v>
                </c:pt>
                <c:pt idx="1874">
                  <c:v>12.57</c:v>
                </c:pt>
                <c:pt idx="1875">
                  <c:v>12.55</c:v>
                </c:pt>
                <c:pt idx="1876">
                  <c:v>12.54</c:v>
                </c:pt>
                <c:pt idx="1877">
                  <c:v>12.53</c:v>
                </c:pt>
                <c:pt idx="1878">
                  <c:v>12.54</c:v>
                </c:pt>
                <c:pt idx="1879">
                  <c:v>12.57</c:v>
                </c:pt>
                <c:pt idx="1880">
                  <c:v>12.59</c:v>
                </c:pt>
                <c:pt idx="1881">
                  <c:v>12.629999999999999</c:v>
                </c:pt>
                <c:pt idx="1882">
                  <c:v>12.7</c:v>
                </c:pt>
                <c:pt idx="1883">
                  <c:v>12.81</c:v>
                </c:pt>
                <c:pt idx="1884">
                  <c:v>12.950000000000001</c:v>
                </c:pt>
                <c:pt idx="1885">
                  <c:v>13.03</c:v>
                </c:pt>
                <c:pt idx="1886">
                  <c:v>13.12</c:v>
                </c:pt>
                <c:pt idx="1887">
                  <c:v>13.39</c:v>
                </c:pt>
                <c:pt idx="1888">
                  <c:v>14.12</c:v>
                </c:pt>
                <c:pt idx="1889">
                  <c:v>14.44</c:v>
                </c:pt>
                <c:pt idx="1890">
                  <c:v>14.29</c:v>
                </c:pt>
                <c:pt idx="1891">
                  <c:v>14.19</c:v>
                </c:pt>
                <c:pt idx="1892">
                  <c:v>14.09</c:v>
                </c:pt>
                <c:pt idx="1893">
                  <c:v>13.94</c:v>
                </c:pt>
                <c:pt idx="1894">
                  <c:v>13.76</c:v>
                </c:pt>
                <c:pt idx="1895">
                  <c:v>13.58</c:v>
                </c:pt>
                <c:pt idx="1896">
                  <c:v>13.44</c:v>
                </c:pt>
                <c:pt idx="1897">
                  <c:v>13.33</c:v>
                </c:pt>
                <c:pt idx="1898">
                  <c:v>13.239999999999998</c:v>
                </c:pt>
                <c:pt idx="1899">
                  <c:v>13.2</c:v>
                </c:pt>
                <c:pt idx="1900">
                  <c:v>13.27</c:v>
                </c:pt>
                <c:pt idx="1901">
                  <c:v>13.360000000000001</c:v>
                </c:pt>
                <c:pt idx="1902">
                  <c:v>13.3</c:v>
                </c:pt>
                <c:pt idx="1903">
                  <c:v>13.17</c:v>
                </c:pt>
                <c:pt idx="1904">
                  <c:v>12.98</c:v>
                </c:pt>
                <c:pt idx="1905">
                  <c:v>12.77</c:v>
                </c:pt>
                <c:pt idx="1906">
                  <c:v>12.68</c:v>
                </c:pt>
                <c:pt idx="1907">
                  <c:v>12.68</c:v>
                </c:pt>
                <c:pt idx="1908">
                  <c:v>12.81</c:v>
                </c:pt>
                <c:pt idx="1909">
                  <c:v>13.38</c:v>
                </c:pt>
                <c:pt idx="1910">
                  <c:v>13.81</c:v>
                </c:pt>
                <c:pt idx="1911">
                  <c:v>13.89</c:v>
                </c:pt>
                <c:pt idx="1912">
                  <c:v>14.2</c:v>
                </c:pt>
                <c:pt idx="1913">
                  <c:v>14.739999999999998</c:v>
                </c:pt>
                <c:pt idx="1914">
                  <c:v>15.01</c:v>
                </c:pt>
                <c:pt idx="1915">
                  <c:v>14.9</c:v>
                </c:pt>
                <c:pt idx="1916">
                  <c:v>14.94</c:v>
                </c:pt>
                <c:pt idx="1917">
                  <c:v>14.950000000000001</c:v>
                </c:pt>
                <c:pt idx="1918">
                  <c:v>14.84</c:v>
                </c:pt>
                <c:pt idx="1919">
                  <c:v>14.65</c:v>
                </c:pt>
                <c:pt idx="1920">
                  <c:v>14.54</c:v>
                </c:pt>
                <c:pt idx="1921">
                  <c:v>14.450000000000001</c:v>
                </c:pt>
                <c:pt idx="1922">
                  <c:v>14.360000000000001</c:v>
                </c:pt>
                <c:pt idx="1923">
                  <c:v>14.19</c:v>
                </c:pt>
                <c:pt idx="1924">
                  <c:v>14.1</c:v>
                </c:pt>
                <c:pt idx="1925">
                  <c:v>14.12</c:v>
                </c:pt>
                <c:pt idx="1926">
                  <c:v>14.03</c:v>
                </c:pt>
                <c:pt idx="1927">
                  <c:v>14.12</c:v>
                </c:pt>
                <c:pt idx="1928">
                  <c:v>14.53</c:v>
                </c:pt>
                <c:pt idx="1929">
                  <c:v>14.65</c:v>
                </c:pt>
                <c:pt idx="1930">
                  <c:v>14.62</c:v>
                </c:pt>
                <c:pt idx="1931">
                  <c:v>14.67</c:v>
                </c:pt>
                <c:pt idx="1932">
                  <c:v>14.83</c:v>
                </c:pt>
                <c:pt idx="1933">
                  <c:v>15.01</c:v>
                </c:pt>
                <c:pt idx="1934">
                  <c:v>14.92</c:v>
                </c:pt>
                <c:pt idx="1935">
                  <c:v>14.729999999999999</c:v>
                </c:pt>
                <c:pt idx="1936">
                  <c:v>14.719999999999999</c:v>
                </c:pt>
                <c:pt idx="1937">
                  <c:v>14.8</c:v>
                </c:pt>
                <c:pt idx="1938">
                  <c:v>14.61</c:v>
                </c:pt>
                <c:pt idx="1939">
                  <c:v>14.38</c:v>
                </c:pt>
                <c:pt idx="1940">
                  <c:v>14.28</c:v>
                </c:pt>
                <c:pt idx="1941">
                  <c:v>14.43</c:v>
                </c:pt>
                <c:pt idx="1942">
                  <c:v>14.58</c:v>
                </c:pt>
                <c:pt idx="1943">
                  <c:v>14.89</c:v>
                </c:pt>
                <c:pt idx="1944">
                  <c:v>15.2</c:v>
                </c:pt>
                <c:pt idx="1945">
                  <c:v>15.8</c:v>
                </c:pt>
                <c:pt idx="1946">
                  <c:v>16.3</c:v>
                </c:pt>
                <c:pt idx="1947">
                  <c:v>16.23</c:v>
                </c:pt>
                <c:pt idx="1948">
                  <c:v>15.77</c:v>
                </c:pt>
                <c:pt idx="1949">
                  <c:v>15.32</c:v>
                </c:pt>
                <c:pt idx="1950">
                  <c:v>15.11</c:v>
                </c:pt>
                <c:pt idx="1951">
                  <c:v>14.98</c:v>
                </c:pt>
                <c:pt idx="1952">
                  <c:v>14.850000000000001</c:v>
                </c:pt>
                <c:pt idx="1953">
                  <c:v>14.75</c:v>
                </c:pt>
                <c:pt idx="1954">
                  <c:v>14.53</c:v>
                </c:pt>
                <c:pt idx="1955">
                  <c:v>14.38</c:v>
                </c:pt>
                <c:pt idx="1956">
                  <c:v>14.43</c:v>
                </c:pt>
                <c:pt idx="1957">
                  <c:v>14.719999999999999</c:v>
                </c:pt>
                <c:pt idx="1958">
                  <c:v>15.05</c:v>
                </c:pt>
                <c:pt idx="1959">
                  <c:v>15.42</c:v>
                </c:pt>
                <c:pt idx="1960">
                  <c:v>16.309999999999999</c:v>
                </c:pt>
                <c:pt idx="1961">
                  <c:v>17.190000000000001</c:v>
                </c:pt>
                <c:pt idx="1962">
                  <c:v>17.16</c:v>
                </c:pt>
                <c:pt idx="1963">
                  <c:v>16.809999999999999</c:v>
                </c:pt>
                <c:pt idx="1964">
                  <c:v>16.8</c:v>
                </c:pt>
                <c:pt idx="1965">
                  <c:v>17.21</c:v>
                </c:pt>
                <c:pt idx="1966">
                  <c:v>17.2</c:v>
                </c:pt>
                <c:pt idx="1967">
                  <c:v>16.850000000000001</c:v>
                </c:pt>
                <c:pt idx="1968">
                  <c:v>16.399999999999999</c:v>
                </c:pt>
                <c:pt idx="1969">
                  <c:v>16.05</c:v>
                </c:pt>
                <c:pt idx="1970">
                  <c:v>15.719999999999999</c:v>
                </c:pt>
                <c:pt idx="1971">
                  <c:v>15.46</c:v>
                </c:pt>
                <c:pt idx="1972">
                  <c:v>15.19</c:v>
                </c:pt>
                <c:pt idx="1973">
                  <c:v>14.83</c:v>
                </c:pt>
                <c:pt idx="1974">
                  <c:v>14.61</c:v>
                </c:pt>
                <c:pt idx="1975">
                  <c:v>14.49</c:v>
                </c:pt>
                <c:pt idx="1976">
                  <c:v>14.34</c:v>
                </c:pt>
                <c:pt idx="1977">
                  <c:v>14.229999999999999</c:v>
                </c:pt>
                <c:pt idx="1978">
                  <c:v>14.26</c:v>
                </c:pt>
                <c:pt idx="1979">
                  <c:v>14.43</c:v>
                </c:pt>
                <c:pt idx="1980">
                  <c:v>15</c:v>
                </c:pt>
                <c:pt idx="1981">
                  <c:v>15.82</c:v>
                </c:pt>
                <c:pt idx="1982">
                  <c:v>15.66</c:v>
                </c:pt>
                <c:pt idx="1983">
                  <c:v>15.26</c:v>
                </c:pt>
                <c:pt idx="1984">
                  <c:v>15.01</c:v>
                </c:pt>
                <c:pt idx="1985">
                  <c:v>15.18</c:v>
                </c:pt>
                <c:pt idx="1986">
                  <c:v>15.3</c:v>
                </c:pt>
                <c:pt idx="1987">
                  <c:v>15.26</c:v>
                </c:pt>
                <c:pt idx="1988">
                  <c:v>15.16</c:v>
                </c:pt>
                <c:pt idx="1989">
                  <c:v>15.04</c:v>
                </c:pt>
                <c:pt idx="1990">
                  <c:v>14.79</c:v>
                </c:pt>
                <c:pt idx="1991">
                  <c:v>14.450000000000001</c:v>
                </c:pt>
                <c:pt idx="1992">
                  <c:v>14.2</c:v>
                </c:pt>
                <c:pt idx="1993">
                  <c:v>14.09</c:v>
                </c:pt>
                <c:pt idx="1994">
                  <c:v>14.11</c:v>
                </c:pt>
                <c:pt idx="1995">
                  <c:v>14.32</c:v>
                </c:pt>
                <c:pt idx="1996">
                  <c:v>15.06</c:v>
                </c:pt>
                <c:pt idx="1997">
                  <c:v>15.370000000000001</c:v>
                </c:pt>
                <c:pt idx="1998">
                  <c:v>15.350000000000001</c:v>
                </c:pt>
                <c:pt idx="1999">
                  <c:v>15.350000000000001</c:v>
                </c:pt>
                <c:pt idx="2000">
                  <c:v>15.28</c:v>
                </c:pt>
                <c:pt idx="2001">
                  <c:v>15.1</c:v>
                </c:pt>
                <c:pt idx="2002">
                  <c:v>14.98</c:v>
                </c:pt>
                <c:pt idx="2003">
                  <c:v>15.3</c:v>
                </c:pt>
                <c:pt idx="2004">
                  <c:v>15.41</c:v>
                </c:pt>
                <c:pt idx="2005">
                  <c:v>15.229999999999999</c:v>
                </c:pt>
                <c:pt idx="2006">
                  <c:v>15.139999999999999</c:v>
                </c:pt>
                <c:pt idx="2007">
                  <c:v>15.16</c:v>
                </c:pt>
                <c:pt idx="2008">
                  <c:v>15.139999999999999</c:v>
                </c:pt>
                <c:pt idx="2009">
                  <c:v>15.07</c:v>
                </c:pt>
                <c:pt idx="2010">
                  <c:v>15.02</c:v>
                </c:pt>
                <c:pt idx="2011">
                  <c:v>14.92</c:v>
                </c:pt>
                <c:pt idx="2012">
                  <c:v>14.79</c:v>
                </c:pt>
                <c:pt idx="2013">
                  <c:v>14.68</c:v>
                </c:pt>
                <c:pt idx="2014">
                  <c:v>14.65</c:v>
                </c:pt>
                <c:pt idx="2015">
                  <c:v>14.65</c:v>
                </c:pt>
                <c:pt idx="2016">
                  <c:v>14.860000000000001</c:v>
                </c:pt>
                <c:pt idx="2017">
                  <c:v>15.53</c:v>
                </c:pt>
                <c:pt idx="2018">
                  <c:v>16.899999999999999</c:v>
                </c:pt>
                <c:pt idx="2019">
                  <c:v>17.14</c:v>
                </c:pt>
                <c:pt idx="2020">
                  <c:v>16.55</c:v>
                </c:pt>
                <c:pt idx="2021">
                  <c:v>16.03</c:v>
                </c:pt>
                <c:pt idx="2022">
                  <c:v>15.7</c:v>
                </c:pt>
                <c:pt idx="2023">
                  <c:v>15.38</c:v>
                </c:pt>
                <c:pt idx="2024">
                  <c:v>15.229999999999999</c:v>
                </c:pt>
                <c:pt idx="2025">
                  <c:v>15.05</c:v>
                </c:pt>
                <c:pt idx="2026">
                  <c:v>14.88</c:v>
                </c:pt>
                <c:pt idx="2027">
                  <c:v>14.76</c:v>
                </c:pt>
                <c:pt idx="2028">
                  <c:v>14.61</c:v>
                </c:pt>
                <c:pt idx="2029">
                  <c:v>14.639999999999999</c:v>
                </c:pt>
                <c:pt idx="2030">
                  <c:v>14.739999999999998</c:v>
                </c:pt>
                <c:pt idx="2031">
                  <c:v>14.860000000000001</c:v>
                </c:pt>
                <c:pt idx="2032">
                  <c:v>15</c:v>
                </c:pt>
                <c:pt idx="2033">
                  <c:v>15.19</c:v>
                </c:pt>
                <c:pt idx="2034">
                  <c:v>15.32</c:v>
                </c:pt>
                <c:pt idx="2035">
                  <c:v>15.41</c:v>
                </c:pt>
                <c:pt idx="2036">
                  <c:v>15.450000000000001</c:v>
                </c:pt>
                <c:pt idx="2037">
                  <c:v>15.450000000000001</c:v>
                </c:pt>
                <c:pt idx="2038">
                  <c:v>15.42</c:v>
                </c:pt>
                <c:pt idx="2039">
                  <c:v>15.38</c:v>
                </c:pt>
                <c:pt idx="2040">
                  <c:v>15.34</c:v>
                </c:pt>
                <c:pt idx="2041">
                  <c:v>15.25</c:v>
                </c:pt>
                <c:pt idx="2042">
                  <c:v>15.15</c:v>
                </c:pt>
                <c:pt idx="2043">
                  <c:v>15.04</c:v>
                </c:pt>
                <c:pt idx="2044">
                  <c:v>14.96</c:v>
                </c:pt>
                <c:pt idx="2045">
                  <c:v>14.9</c:v>
                </c:pt>
                <c:pt idx="2046">
                  <c:v>14.84</c:v>
                </c:pt>
                <c:pt idx="2047">
                  <c:v>14.81</c:v>
                </c:pt>
                <c:pt idx="2048">
                  <c:v>14.78</c:v>
                </c:pt>
                <c:pt idx="2049">
                  <c:v>14.78</c:v>
                </c:pt>
                <c:pt idx="2050">
                  <c:v>14.79</c:v>
                </c:pt>
                <c:pt idx="2051">
                  <c:v>14.76</c:v>
                </c:pt>
                <c:pt idx="2052">
                  <c:v>14.83</c:v>
                </c:pt>
                <c:pt idx="2053">
                  <c:v>14.84</c:v>
                </c:pt>
                <c:pt idx="2054">
                  <c:v>15.26</c:v>
                </c:pt>
                <c:pt idx="2055">
                  <c:v>15.719999999999999</c:v>
                </c:pt>
                <c:pt idx="2056">
                  <c:v>15.75</c:v>
                </c:pt>
                <c:pt idx="2057">
                  <c:v>15.6</c:v>
                </c:pt>
                <c:pt idx="2058">
                  <c:v>15.370000000000001</c:v>
                </c:pt>
                <c:pt idx="2059">
                  <c:v>15.1</c:v>
                </c:pt>
                <c:pt idx="2060">
                  <c:v>14.860000000000001</c:v>
                </c:pt>
                <c:pt idx="2061">
                  <c:v>14.76</c:v>
                </c:pt>
                <c:pt idx="2062">
                  <c:v>14.7</c:v>
                </c:pt>
                <c:pt idx="2063">
                  <c:v>14.62</c:v>
                </c:pt>
                <c:pt idx="2064">
                  <c:v>14.56</c:v>
                </c:pt>
                <c:pt idx="2065">
                  <c:v>14.52</c:v>
                </c:pt>
                <c:pt idx="2066">
                  <c:v>14.38</c:v>
                </c:pt>
                <c:pt idx="2067">
                  <c:v>14.4</c:v>
                </c:pt>
                <c:pt idx="2068">
                  <c:v>14.49</c:v>
                </c:pt>
                <c:pt idx="2069">
                  <c:v>14.370000000000001</c:v>
                </c:pt>
                <c:pt idx="2070">
                  <c:v>14.2</c:v>
                </c:pt>
                <c:pt idx="2071">
                  <c:v>14.11</c:v>
                </c:pt>
                <c:pt idx="2072">
                  <c:v>14.12</c:v>
                </c:pt>
                <c:pt idx="2073">
                  <c:v>14.229999999999999</c:v>
                </c:pt>
                <c:pt idx="2074">
                  <c:v>14.51</c:v>
                </c:pt>
                <c:pt idx="2075">
                  <c:v>14.94</c:v>
                </c:pt>
                <c:pt idx="2076">
                  <c:v>14.94</c:v>
                </c:pt>
                <c:pt idx="2077">
                  <c:v>14.729999999999999</c:v>
                </c:pt>
                <c:pt idx="2078">
                  <c:v>14.6</c:v>
                </c:pt>
                <c:pt idx="2079">
                  <c:v>14.6</c:v>
                </c:pt>
                <c:pt idx="2080">
                  <c:v>14.59</c:v>
                </c:pt>
                <c:pt idx="2081">
                  <c:v>14.62</c:v>
                </c:pt>
                <c:pt idx="2082">
                  <c:v>14.7</c:v>
                </c:pt>
                <c:pt idx="2083">
                  <c:v>14.8</c:v>
                </c:pt>
                <c:pt idx="2084">
                  <c:v>14.88</c:v>
                </c:pt>
                <c:pt idx="2085">
                  <c:v>14.9</c:v>
                </c:pt>
                <c:pt idx="2086">
                  <c:v>14.89</c:v>
                </c:pt>
                <c:pt idx="2087">
                  <c:v>14.89</c:v>
                </c:pt>
                <c:pt idx="2088">
                  <c:v>14.860000000000001</c:v>
                </c:pt>
                <c:pt idx="2089">
                  <c:v>14.83</c:v>
                </c:pt>
                <c:pt idx="2090">
                  <c:v>14.739999999999998</c:v>
                </c:pt>
                <c:pt idx="2091">
                  <c:v>14.860000000000001</c:v>
                </c:pt>
                <c:pt idx="2092">
                  <c:v>14.77</c:v>
                </c:pt>
                <c:pt idx="2093">
                  <c:v>14.69</c:v>
                </c:pt>
                <c:pt idx="2094">
                  <c:v>14.6</c:v>
                </c:pt>
                <c:pt idx="2095">
                  <c:v>14.49</c:v>
                </c:pt>
                <c:pt idx="2096">
                  <c:v>14.39</c:v>
                </c:pt>
                <c:pt idx="2097">
                  <c:v>14.26</c:v>
                </c:pt>
                <c:pt idx="2098">
                  <c:v>14.129999999999999</c:v>
                </c:pt>
                <c:pt idx="2099">
                  <c:v>13.99</c:v>
                </c:pt>
                <c:pt idx="2100">
                  <c:v>13.870000000000001</c:v>
                </c:pt>
                <c:pt idx="2101">
                  <c:v>13.81</c:v>
                </c:pt>
                <c:pt idx="2102">
                  <c:v>13.739999999999998</c:v>
                </c:pt>
                <c:pt idx="2103">
                  <c:v>13.57</c:v>
                </c:pt>
                <c:pt idx="2104">
                  <c:v>13.46</c:v>
                </c:pt>
                <c:pt idx="2105">
                  <c:v>13.370000000000001</c:v>
                </c:pt>
                <c:pt idx="2106">
                  <c:v>13.31</c:v>
                </c:pt>
                <c:pt idx="2107">
                  <c:v>13.239999999999998</c:v>
                </c:pt>
                <c:pt idx="2108">
                  <c:v>13.16</c:v>
                </c:pt>
                <c:pt idx="2109">
                  <c:v>13.08</c:v>
                </c:pt>
                <c:pt idx="2110">
                  <c:v>13.04</c:v>
                </c:pt>
                <c:pt idx="2111">
                  <c:v>13.02</c:v>
                </c:pt>
                <c:pt idx="2112">
                  <c:v>13</c:v>
                </c:pt>
                <c:pt idx="2113">
                  <c:v>12.94</c:v>
                </c:pt>
                <c:pt idx="2114">
                  <c:v>12.860000000000001</c:v>
                </c:pt>
                <c:pt idx="2115">
                  <c:v>12.84</c:v>
                </c:pt>
                <c:pt idx="2116">
                  <c:v>12.81</c:v>
                </c:pt>
                <c:pt idx="2117">
                  <c:v>12.83</c:v>
                </c:pt>
                <c:pt idx="2118">
                  <c:v>12.9</c:v>
                </c:pt>
                <c:pt idx="2119">
                  <c:v>12.83</c:v>
                </c:pt>
                <c:pt idx="2120">
                  <c:v>12.75</c:v>
                </c:pt>
                <c:pt idx="2121">
                  <c:v>12.7</c:v>
                </c:pt>
                <c:pt idx="2122">
                  <c:v>12.68</c:v>
                </c:pt>
                <c:pt idx="2123">
                  <c:v>12.66</c:v>
                </c:pt>
                <c:pt idx="2124">
                  <c:v>12.66</c:v>
                </c:pt>
                <c:pt idx="2125">
                  <c:v>12.65</c:v>
                </c:pt>
                <c:pt idx="2126">
                  <c:v>12.67</c:v>
                </c:pt>
                <c:pt idx="2127">
                  <c:v>12.65</c:v>
                </c:pt>
                <c:pt idx="2128">
                  <c:v>12.629999999999999</c:v>
                </c:pt>
                <c:pt idx="2129">
                  <c:v>12.65</c:v>
                </c:pt>
                <c:pt idx="2130">
                  <c:v>12.709999999999999</c:v>
                </c:pt>
                <c:pt idx="2131">
                  <c:v>12.79</c:v>
                </c:pt>
                <c:pt idx="2132">
                  <c:v>12.75</c:v>
                </c:pt>
                <c:pt idx="2133">
                  <c:v>12.69</c:v>
                </c:pt>
                <c:pt idx="2134">
                  <c:v>12.66</c:v>
                </c:pt>
                <c:pt idx="2135">
                  <c:v>12.65</c:v>
                </c:pt>
                <c:pt idx="2136">
                  <c:v>12.629999999999999</c:v>
                </c:pt>
                <c:pt idx="2137">
                  <c:v>12.61</c:v>
                </c:pt>
                <c:pt idx="2138">
                  <c:v>12.6</c:v>
                </c:pt>
                <c:pt idx="2139">
                  <c:v>12.61</c:v>
                </c:pt>
                <c:pt idx="2140">
                  <c:v>12.59</c:v>
                </c:pt>
                <c:pt idx="2141">
                  <c:v>12.59</c:v>
                </c:pt>
                <c:pt idx="2142">
                  <c:v>12.6</c:v>
                </c:pt>
                <c:pt idx="2143">
                  <c:v>12.629999999999999</c:v>
                </c:pt>
                <c:pt idx="2144">
                  <c:v>12.7</c:v>
                </c:pt>
                <c:pt idx="2145">
                  <c:v>12.83</c:v>
                </c:pt>
                <c:pt idx="2146">
                  <c:v>12.99</c:v>
                </c:pt>
                <c:pt idx="2147">
                  <c:v>13.12</c:v>
                </c:pt>
                <c:pt idx="2148">
                  <c:v>13.25</c:v>
                </c:pt>
                <c:pt idx="2149">
                  <c:v>13.28</c:v>
                </c:pt>
                <c:pt idx="2150">
                  <c:v>13.239999999999998</c:v>
                </c:pt>
                <c:pt idx="2151">
                  <c:v>13.139999999999999</c:v>
                </c:pt>
                <c:pt idx="2152">
                  <c:v>13.05</c:v>
                </c:pt>
                <c:pt idx="2153">
                  <c:v>12.96</c:v>
                </c:pt>
                <c:pt idx="2154">
                  <c:v>12.9</c:v>
                </c:pt>
                <c:pt idx="2155">
                  <c:v>12.850000000000001</c:v>
                </c:pt>
                <c:pt idx="2156">
                  <c:v>12.79</c:v>
                </c:pt>
                <c:pt idx="2157">
                  <c:v>12.719999999999999</c:v>
                </c:pt>
                <c:pt idx="2158">
                  <c:v>12.68</c:v>
                </c:pt>
                <c:pt idx="2159">
                  <c:v>12.65</c:v>
                </c:pt>
                <c:pt idx="2160">
                  <c:v>12.629999999999999</c:v>
                </c:pt>
                <c:pt idx="2161">
                  <c:v>12.61</c:v>
                </c:pt>
                <c:pt idx="2162">
                  <c:v>12.59</c:v>
                </c:pt>
                <c:pt idx="2163">
                  <c:v>12.59</c:v>
                </c:pt>
                <c:pt idx="2164">
                  <c:v>12.6</c:v>
                </c:pt>
                <c:pt idx="2165">
                  <c:v>12.629999999999999</c:v>
                </c:pt>
                <c:pt idx="2166">
                  <c:v>12.61</c:v>
                </c:pt>
                <c:pt idx="2167">
                  <c:v>12.6</c:v>
                </c:pt>
                <c:pt idx="2168">
                  <c:v>12.59</c:v>
                </c:pt>
                <c:pt idx="2169">
                  <c:v>12.56</c:v>
                </c:pt>
                <c:pt idx="2170">
                  <c:v>12.54</c:v>
                </c:pt>
                <c:pt idx="2171">
                  <c:v>12.54</c:v>
                </c:pt>
                <c:pt idx="2172">
                  <c:v>12.56</c:v>
                </c:pt>
                <c:pt idx="2173">
                  <c:v>12.57</c:v>
                </c:pt>
                <c:pt idx="2174">
                  <c:v>12.59</c:v>
                </c:pt>
                <c:pt idx="2175">
                  <c:v>12.6</c:v>
                </c:pt>
                <c:pt idx="2176">
                  <c:v>12.58</c:v>
                </c:pt>
                <c:pt idx="2177">
                  <c:v>12.57</c:v>
                </c:pt>
                <c:pt idx="2178">
                  <c:v>12.55</c:v>
                </c:pt>
                <c:pt idx="2179">
                  <c:v>12.55</c:v>
                </c:pt>
                <c:pt idx="2180">
                  <c:v>12.55</c:v>
                </c:pt>
                <c:pt idx="2181">
                  <c:v>12.53</c:v>
                </c:pt>
                <c:pt idx="2182">
                  <c:v>12.53</c:v>
                </c:pt>
                <c:pt idx="2183">
                  <c:v>12.55</c:v>
                </c:pt>
                <c:pt idx="2184">
                  <c:v>12.57</c:v>
                </c:pt>
                <c:pt idx="2185">
                  <c:v>12.56</c:v>
                </c:pt>
                <c:pt idx="2186">
                  <c:v>12.56</c:v>
                </c:pt>
                <c:pt idx="2187">
                  <c:v>12.59</c:v>
                </c:pt>
                <c:pt idx="2188">
                  <c:v>12.69</c:v>
                </c:pt>
                <c:pt idx="2189">
                  <c:v>12.97</c:v>
                </c:pt>
                <c:pt idx="2190">
                  <c:v>13.219999999999999</c:v>
                </c:pt>
                <c:pt idx="2191">
                  <c:v>13.27</c:v>
                </c:pt>
                <c:pt idx="2192" formatCode="g/\通\用\格\式">
                  <c:v>13.27</c:v>
                </c:pt>
                <c:pt idx="2193">
                  <c:v>13.26</c:v>
                </c:pt>
                <c:pt idx="2194">
                  <c:v>13.2</c:v>
                </c:pt>
                <c:pt idx="2195">
                  <c:v>13.12</c:v>
                </c:pt>
                <c:pt idx="2196">
                  <c:v>13.07</c:v>
                </c:pt>
                <c:pt idx="2197">
                  <c:v>13.11</c:v>
                </c:pt>
                <c:pt idx="2198">
                  <c:v>13.1</c:v>
                </c:pt>
                <c:pt idx="2199">
                  <c:v>13.01</c:v>
                </c:pt>
                <c:pt idx="2200">
                  <c:v>12.950000000000001</c:v>
                </c:pt>
                <c:pt idx="2201">
                  <c:v>12.83</c:v>
                </c:pt>
                <c:pt idx="2202">
                  <c:v>12.709999999999999</c:v>
                </c:pt>
                <c:pt idx="2203">
                  <c:v>12.66</c:v>
                </c:pt>
                <c:pt idx="2204">
                  <c:v>12.66</c:v>
                </c:pt>
                <c:pt idx="2205">
                  <c:v>12.66</c:v>
                </c:pt>
                <c:pt idx="2206">
                  <c:v>12.67</c:v>
                </c:pt>
                <c:pt idx="2207">
                  <c:v>12.729999999999999</c:v>
                </c:pt>
                <c:pt idx="2208">
                  <c:v>12.8</c:v>
                </c:pt>
                <c:pt idx="2209">
                  <c:v>12.81</c:v>
                </c:pt>
                <c:pt idx="2210">
                  <c:v>12.83</c:v>
                </c:pt>
                <c:pt idx="2211">
                  <c:v>12.79</c:v>
                </c:pt>
                <c:pt idx="2212">
                  <c:v>12.719999999999999</c:v>
                </c:pt>
                <c:pt idx="2213">
                  <c:v>12.709999999999999</c:v>
                </c:pt>
                <c:pt idx="2214">
                  <c:v>12.729999999999999</c:v>
                </c:pt>
                <c:pt idx="2215">
                  <c:v>12.729999999999999</c:v>
                </c:pt>
                <c:pt idx="2216">
                  <c:v>12.81</c:v>
                </c:pt>
                <c:pt idx="2217">
                  <c:v>12.950000000000001</c:v>
                </c:pt>
                <c:pt idx="2218">
                  <c:v>13.07</c:v>
                </c:pt>
                <c:pt idx="2219">
                  <c:v>13.18</c:v>
                </c:pt>
                <c:pt idx="2220">
                  <c:v>13.3</c:v>
                </c:pt>
                <c:pt idx="2221">
                  <c:v>13.52</c:v>
                </c:pt>
                <c:pt idx="2222">
                  <c:v>13.6</c:v>
                </c:pt>
                <c:pt idx="2223">
                  <c:v>13.55</c:v>
                </c:pt>
                <c:pt idx="2224">
                  <c:v>13.43</c:v>
                </c:pt>
                <c:pt idx="2225">
                  <c:v>13.31</c:v>
                </c:pt>
                <c:pt idx="2226">
                  <c:v>13.2</c:v>
                </c:pt>
                <c:pt idx="2227">
                  <c:v>13.08</c:v>
                </c:pt>
                <c:pt idx="2228">
                  <c:v>12.97</c:v>
                </c:pt>
                <c:pt idx="2229">
                  <c:v>12.91</c:v>
                </c:pt>
                <c:pt idx="2230">
                  <c:v>12.860000000000001</c:v>
                </c:pt>
                <c:pt idx="2231">
                  <c:v>12.860000000000001</c:v>
                </c:pt>
                <c:pt idx="2232">
                  <c:v>12.860000000000001</c:v>
                </c:pt>
                <c:pt idx="2233">
                  <c:v>12.9</c:v>
                </c:pt>
                <c:pt idx="2234">
                  <c:v>12.93</c:v>
                </c:pt>
                <c:pt idx="2235">
                  <c:v>13.02</c:v>
                </c:pt>
                <c:pt idx="2236">
                  <c:v>13.239999999999998</c:v>
                </c:pt>
                <c:pt idx="2237">
                  <c:v>13.54</c:v>
                </c:pt>
                <c:pt idx="2238">
                  <c:v>14.239999999999998</c:v>
                </c:pt>
                <c:pt idx="2239">
                  <c:v>15.38</c:v>
                </c:pt>
                <c:pt idx="2240">
                  <c:v>16.350000000000001</c:v>
                </c:pt>
                <c:pt idx="2241">
                  <c:v>16.760000000000002</c:v>
                </c:pt>
                <c:pt idx="2242">
                  <c:v>16.82</c:v>
                </c:pt>
                <c:pt idx="2243">
                  <c:v>16.79</c:v>
                </c:pt>
                <c:pt idx="2244">
                  <c:v>16.489999999999991</c:v>
                </c:pt>
                <c:pt idx="2245">
                  <c:v>16.05</c:v>
                </c:pt>
                <c:pt idx="2246">
                  <c:v>15.6</c:v>
                </c:pt>
                <c:pt idx="2247">
                  <c:v>15.219999999999999</c:v>
                </c:pt>
                <c:pt idx="2248">
                  <c:v>14.98</c:v>
                </c:pt>
                <c:pt idx="2249">
                  <c:v>14.81</c:v>
                </c:pt>
                <c:pt idx="2250">
                  <c:v>14.58</c:v>
                </c:pt>
                <c:pt idx="2251">
                  <c:v>14.48</c:v>
                </c:pt>
                <c:pt idx="2252">
                  <c:v>14.51</c:v>
                </c:pt>
                <c:pt idx="2253">
                  <c:v>14.59</c:v>
                </c:pt>
                <c:pt idx="2254">
                  <c:v>14.54</c:v>
                </c:pt>
                <c:pt idx="2255">
                  <c:v>14.32</c:v>
                </c:pt>
                <c:pt idx="2256">
                  <c:v>14.09</c:v>
                </c:pt>
                <c:pt idx="2257">
                  <c:v>13.96</c:v>
                </c:pt>
                <c:pt idx="2258">
                  <c:v>13.860000000000001</c:v>
                </c:pt>
                <c:pt idx="2259">
                  <c:v>13.77</c:v>
                </c:pt>
                <c:pt idx="2260">
                  <c:v>13.729999999999999</c:v>
                </c:pt>
                <c:pt idx="2261">
                  <c:v>13.65</c:v>
                </c:pt>
                <c:pt idx="2262">
                  <c:v>13.61</c:v>
                </c:pt>
                <c:pt idx="2263">
                  <c:v>13.69</c:v>
                </c:pt>
                <c:pt idx="2264">
                  <c:v>13.75</c:v>
                </c:pt>
                <c:pt idx="2265">
                  <c:v>13.75</c:v>
                </c:pt>
                <c:pt idx="2266">
                  <c:v>13.78</c:v>
                </c:pt>
                <c:pt idx="2267">
                  <c:v>13.84</c:v>
                </c:pt>
                <c:pt idx="2268">
                  <c:v>13.850000000000001</c:v>
                </c:pt>
                <c:pt idx="2269">
                  <c:v>13.81</c:v>
                </c:pt>
                <c:pt idx="2270">
                  <c:v>13.77</c:v>
                </c:pt>
                <c:pt idx="2271">
                  <c:v>13.709999999999999</c:v>
                </c:pt>
                <c:pt idx="2272">
                  <c:v>13.65</c:v>
                </c:pt>
                <c:pt idx="2273">
                  <c:v>13.6</c:v>
                </c:pt>
                <c:pt idx="2274">
                  <c:v>13.65</c:v>
                </c:pt>
                <c:pt idx="2275">
                  <c:v>13.77</c:v>
                </c:pt>
                <c:pt idx="2276">
                  <c:v>13.82</c:v>
                </c:pt>
                <c:pt idx="2277">
                  <c:v>13.8</c:v>
                </c:pt>
                <c:pt idx="2278">
                  <c:v>13.77</c:v>
                </c:pt>
                <c:pt idx="2279">
                  <c:v>13.88</c:v>
                </c:pt>
                <c:pt idx="2280">
                  <c:v>14.19</c:v>
                </c:pt>
                <c:pt idx="2281">
                  <c:v>14.27</c:v>
                </c:pt>
                <c:pt idx="2282">
                  <c:v>14.44</c:v>
                </c:pt>
                <c:pt idx="2283">
                  <c:v>15.05</c:v>
                </c:pt>
                <c:pt idx="2284">
                  <c:v>15.55</c:v>
                </c:pt>
                <c:pt idx="2285">
                  <c:v>15.77</c:v>
                </c:pt>
                <c:pt idx="2286">
                  <c:v>15.77</c:v>
                </c:pt>
                <c:pt idx="2287">
                  <c:v>15.66</c:v>
                </c:pt>
                <c:pt idx="2288">
                  <c:v>15.450000000000001</c:v>
                </c:pt>
                <c:pt idx="2289">
                  <c:v>15.08</c:v>
                </c:pt>
                <c:pt idx="2290">
                  <c:v>14.76</c:v>
                </c:pt>
                <c:pt idx="2291">
                  <c:v>14.46</c:v>
                </c:pt>
                <c:pt idx="2292">
                  <c:v>14.34</c:v>
                </c:pt>
                <c:pt idx="2293">
                  <c:v>14.31</c:v>
                </c:pt>
                <c:pt idx="2294">
                  <c:v>14.350000000000001</c:v>
                </c:pt>
                <c:pt idx="2295">
                  <c:v>14.34</c:v>
                </c:pt>
                <c:pt idx="2296">
                  <c:v>14.43</c:v>
                </c:pt>
                <c:pt idx="2297">
                  <c:v>14.57</c:v>
                </c:pt>
                <c:pt idx="2298">
                  <c:v>14.59</c:v>
                </c:pt>
                <c:pt idx="2299">
                  <c:v>14.450000000000001</c:v>
                </c:pt>
                <c:pt idx="2300">
                  <c:v>14.38</c:v>
                </c:pt>
                <c:pt idx="2301">
                  <c:v>14.4</c:v>
                </c:pt>
                <c:pt idx="2302">
                  <c:v>14.32</c:v>
                </c:pt>
                <c:pt idx="2303">
                  <c:v>14.219999999999999</c:v>
                </c:pt>
                <c:pt idx="2304">
                  <c:v>14.229999999999999</c:v>
                </c:pt>
                <c:pt idx="2305">
                  <c:v>14.75</c:v>
                </c:pt>
                <c:pt idx="2306">
                  <c:v>15.3</c:v>
                </c:pt>
                <c:pt idx="2307">
                  <c:v>15.42</c:v>
                </c:pt>
                <c:pt idx="2308">
                  <c:v>15.239999999999998</c:v>
                </c:pt>
                <c:pt idx="2309">
                  <c:v>14.84</c:v>
                </c:pt>
                <c:pt idx="2310">
                  <c:v>14.4</c:v>
                </c:pt>
                <c:pt idx="2311">
                  <c:v>14.17</c:v>
                </c:pt>
                <c:pt idx="2312">
                  <c:v>14.11</c:v>
                </c:pt>
                <c:pt idx="2313">
                  <c:v>14.1</c:v>
                </c:pt>
                <c:pt idx="2314">
                  <c:v>14.139999999999999</c:v>
                </c:pt>
                <c:pt idx="2315">
                  <c:v>14.34</c:v>
                </c:pt>
                <c:pt idx="2316">
                  <c:v>14.43</c:v>
                </c:pt>
                <c:pt idx="2317">
                  <c:v>14.8</c:v>
                </c:pt>
                <c:pt idx="2318">
                  <c:v>15.28</c:v>
                </c:pt>
                <c:pt idx="2319">
                  <c:v>15.94</c:v>
                </c:pt>
                <c:pt idx="2320">
                  <c:v>16.68</c:v>
                </c:pt>
                <c:pt idx="2321">
                  <c:v>16.649999999999999</c:v>
                </c:pt>
                <c:pt idx="2322">
                  <c:v>16.37</c:v>
                </c:pt>
                <c:pt idx="2323">
                  <c:v>16.309999999999999</c:v>
                </c:pt>
                <c:pt idx="2324">
                  <c:v>16.39</c:v>
                </c:pt>
                <c:pt idx="2325">
                  <c:v>16.329999999999995</c:v>
                </c:pt>
                <c:pt idx="2326">
                  <c:v>17.04</c:v>
                </c:pt>
                <c:pt idx="2327">
                  <c:v>18.04</c:v>
                </c:pt>
                <c:pt idx="2328">
                  <c:v>18.68</c:v>
                </c:pt>
                <c:pt idx="2329">
                  <c:v>19.09</c:v>
                </c:pt>
                <c:pt idx="2330">
                  <c:v>19.12</c:v>
                </c:pt>
                <c:pt idx="2331">
                  <c:v>18.71</c:v>
                </c:pt>
                <c:pt idx="2332">
                  <c:v>18.18</c:v>
                </c:pt>
                <c:pt idx="2333">
                  <c:v>17.88</c:v>
                </c:pt>
                <c:pt idx="2334">
                  <c:v>17.899999999999999</c:v>
                </c:pt>
                <c:pt idx="2335">
                  <c:v>17.88</c:v>
                </c:pt>
                <c:pt idx="2336">
                  <c:v>18.07</c:v>
                </c:pt>
                <c:pt idx="2337">
                  <c:v>18.8</c:v>
                </c:pt>
                <c:pt idx="2338">
                  <c:v>19.47</c:v>
                </c:pt>
                <c:pt idx="2339">
                  <c:v>19.36</c:v>
                </c:pt>
                <c:pt idx="2340">
                  <c:v>19.279999999999998</c:v>
                </c:pt>
                <c:pt idx="2341">
                  <c:v>19.54</c:v>
                </c:pt>
                <c:pt idx="2342">
                  <c:v>19.309999999999999</c:v>
                </c:pt>
                <c:pt idx="2343">
                  <c:v>18.779999999999998</c:v>
                </c:pt>
                <c:pt idx="2344">
                  <c:v>18.239999999999995</c:v>
                </c:pt>
                <c:pt idx="2345">
                  <c:v>18.14</c:v>
                </c:pt>
                <c:pt idx="2346">
                  <c:v>18.52</c:v>
                </c:pt>
                <c:pt idx="2347">
                  <c:v>18.420000000000002</c:v>
                </c:pt>
                <c:pt idx="2348">
                  <c:v>17.959999999999997</c:v>
                </c:pt>
                <c:pt idx="2349">
                  <c:v>17.670000000000005</c:v>
                </c:pt>
                <c:pt idx="2350">
                  <c:v>17.439999999999998</c:v>
                </c:pt>
                <c:pt idx="2351">
                  <c:v>17.190000000000001</c:v>
                </c:pt>
                <c:pt idx="2352">
                  <c:v>17</c:v>
                </c:pt>
                <c:pt idx="2353">
                  <c:v>16.71</c:v>
                </c:pt>
                <c:pt idx="2354">
                  <c:v>16.579999999999995</c:v>
                </c:pt>
                <c:pt idx="2355">
                  <c:v>16.47</c:v>
                </c:pt>
                <c:pt idx="2356">
                  <c:v>16.32</c:v>
                </c:pt>
                <c:pt idx="2357">
                  <c:v>16.21</c:v>
                </c:pt>
                <c:pt idx="2358">
                  <c:v>16.130000000000003</c:v>
                </c:pt>
                <c:pt idx="2359">
                  <c:v>16.07</c:v>
                </c:pt>
                <c:pt idx="2360">
                  <c:v>15.97</c:v>
                </c:pt>
                <c:pt idx="2361">
                  <c:v>15.97</c:v>
                </c:pt>
                <c:pt idx="2362">
                  <c:v>16.43</c:v>
                </c:pt>
                <c:pt idx="2363">
                  <c:v>17.27</c:v>
                </c:pt>
                <c:pt idx="2364">
                  <c:v>17.920000000000002</c:v>
                </c:pt>
                <c:pt idx="2365">
                  <c:v>18.420000000000002</c:v>
                </c:pt>
                <c:pt idx="2366">
                  <c:v>18.579999999999995</c:v>
                </c:pt>
                <c:pt idx="2367">
                  <c:v>19.05</c:v>
                </c:pt>
                <c:pt idx="2368">
                  <c:v>19.12</c:v>
                </c:pt>
                <c:pt idx="2369">
                  <c:v>18.829999999999995</c:v>
                </c:pt>
                <c:pt idx="2370">
                  <c:v>18.52</c:v>
                </c:pt>
                <c:pt idx="2371">
                  <c:v>17.88</c:v>
                </c:pt>
                <c:pt idx="2372">
                  <c:v>17.239999999999995</c:v>
                </c:pt>
                <c:pt idx="2373">
                  <c:v>16.630000000000003</c:v>
                </c:pt>
                <c:pt idx="2374">
                  <c:v>16.260000000000002</c:v>
                </c:pt>
                <c:pt idx="2375">
                  <c:v>16.02</c:v>
                </c:pt>
                <c:pt idx="2376">
                  <c:v>15.729999999999999</c:v>
                </c:pt>
                <c:pt idx="2377">
                  <c:v>15.49</c:v>
                </c:pt>
                <c:pt idx="2378">
                  <c:v>15.31</c:v>
                </c:pt>
                <c:pt idx="2379">
                  <c:v>15.12</c:v>
                </c:pt>
                <c:pt idx="2380">
                  <c:v>14.93</c:v>
                </c:pt>
                <c:pt idx="2381">
                  <c:v>14.69</c:v>
                </c:pt>
                <c:pt idx="2382">
                  <c:v>14.46</c:v>
                </c:pt>
                <c:pt idx="2383">
                  <c:v>14.34</c:v>
                </c:pt>
                <c:pt idx="2384">
                  <c:v>14.219999999999999</c:v>
                </c:pt>
                <c:pt idx="2385">
                  <c:v>14.18</c:v>
                </c:pt>
                <c:pt idx="2386">
                  <c:v>14.209999999999999</c:v>
                </c:pt>
                <c:pt idx="2387">
                  <c:v>14.350000000000001</c:v>
                </c:pt>
                <c:pt idx="2388">
                  <c:v>14.54</c:v>
                </c:pt>
                <c:pt idx="2389">
                  <c:v>14.67</c:v>
                </c:pt>
                <c:pt idx="2390">
                  <c:v>14.8</c:v>
                </c:pt>
                <c:pt idx="2391">
                  <c:v>14.89</c:v>
                </c:pt>
                <c:pt idx="2392">
                  <c:v>14.92</c:v>
                </c:pt>
                <c:pt idx="2393">
                  <c:v>14.92</c:v>
                </c:pt>
                <c:pt idx="2394">
                  <c:v>14.9</c:v>
                </c:pt>
                <c:pt idx="2395">
                  <c:v>15.11</c:v>
                </c:pt>
                <c:pt idx="2396">
                  <c:v>15</c:v>
                </c:pt>
                <c:pt idx="2397">
                  <c:v>14.729999999999999</c:v>
                </c:pt>
                <c:pt idx="2398">
                  <c:v>14.629999999999999</c:v>
                </c:pt>
                <c:pt idx="2399">
                  <c:v>14.68</c:v>
                </c:pt>
                <c:pt idx="2400">
                  <c:v>14.709999999999999</c:v>
                </c:pt>
                <c:pt idx="2401">
                  <c:v>14.68</c:v>
                </c:pt>
                <c:pt idx="2402">
                  <c:v>14.66</c:v>
                </c:pt>
                <c:pt idx="2403">
                  <c:v>14.61</c:v>
                </c:pt>
                <c:pt idx="2404">
                  <c:v>14.56</c:v>
                </c:pt>
                <c:pt idx="2405">
                  <c:v>14.47</c:v>
                </c:pt>
                <c:pt idx="2406">
                  <c:v>14.370000000000001</c:v>
                </c:pt>
                <c:pt idx="2407">
                  <c:v>14.3</c:v>
                </c:pt>
                <c:pt idx="2408">
                  <c:v>14.34</c:v>
                </c:pt>
                <c:pt idx="2409">
                  <c:v>14.370000000000001</c:v>
                </c:pt>
                <c:pt idx="2410">
                  <c:v>14.48</c:v>
                </c:pt>
                <c:pt idx="2411">
                  <c:v>14.39</c:v>
                </c:pt>
                <c:pt idx="2412">
                  <c:v>14.360000000000001</c:v>
                </c:pt>
                <c:pt idx="2413">
                  <c:v>14.34</c:v>
                </c:pt>
                <c:pt idx="2414">
                  <c:v>14.29</c:v>
                </c:pt>
                <c:pt idx="2415">
                  <c:v>14.19</c:v>
                </c:pt>
                <c:pt idx="2416">
                  <c:v>14.15</c:v>
                </c:pt>
                <c:pt idx="2417">
                  <c:v>14.19</c:v>
                </c:pt>
                <c:pt idx="2418">
                  <c:v>14.25</c:v>
                </c:pt>
                <c:pt idx="2419">
                  <c:v>14.19</c:v>
                </c:pt>
                <c:pt idx="2420">
                  <c:v>14.350000000000001</c:v>
                </c:pt>
                <c:pt idx="2421">
                  <c:v>14.97</c:v>
                </c:pt>
                <c:pt idx="2422">
                  <c:v>15.219999999999999</c:v>
                </c:pt>
                <c:pt idx="2423">
                  <c:v>15.239999999999998</c:v>
                </c:pt>
                <c:pt idx="2424">
                  <c:v>15.139999999999999</c:v>
                </c:pt>
                <c:pt idx="2425">
                  <c:v>15.04</c:v>
                </c:pt>
                <c:pt idx="2426">
                  <c:v>15.03</c:v>
                </c:pt>
                <c:pt idx="2427">
                  <c:v>15.07</c:v>
                </c:pt>
                <c:pt idx="2428">
                  <c:v>15.19</c:v>
                </c:pt>
                <c:pt idx="2429">
                  <c:v>15.49</c:v>
                </c:pt>
                <c:pt idx="2430">
                  <c:v>15.709999999999999</c:v>
                </c:pt>
                <c:pt idx="2431">
                  <c:v>15.81</c:v>
                </c:pt>
                <c:pt idx="2432">
                  <c:v>15.88</c:v>
                </c:pt>
                <c:pt idx="2433">
                  <c:v>15.96</c:v>
                </c:pt>
                <c:pt idx="2434">
                  <c:v>16</c:v>
                </c:pt>
                <c:pt idx="2435">
                  <c:v>16.059999999999999</c:v>
                </c:pt>
                <c:pt idx="2436">
                  <c:v>16.18</c:v>
                </c:pt>
                <c:pt idx="2437">
                  <c:v>16.3</c:v>
                </c:pt>
                <c:pt idx="2438">
                  <c:v>16.38</c:v>
                </c:pt>
                <c:pt idx="2439">
                  <c:v>17</c:v>
                </c:pt>
                <c:pt idx="2440">
                  <c:v>17.53</c:v>
                </c:pt>
                <c:pt idx="2441">
                  <c:v>17.649999999999999</c:v>
                </c:pt>
                <c:pt idx="2442">
                  <c:v>17.52</c:v>
                </c:pt>
                <c:pt idx="2443">
                  <c:v>17.38</c:v>
                </c:pt>
                <c:pt idx="2444">
                  <c:v>17.279999999999998</c:v>
                </c:pt>
                <c:pt idx="2445">
                  <c:v>17.149999999999999</c:v>
                </c:pt>
                <c:pt idx="2446">
                  <c:v>17.02</c:v>
                </c:pt>
                <c:pt idx="2447">
                  <c:v>16.87</c:v>
                </c:pt>
                <c:pt idx="2448">
                  <c:v>16.649999999999999</c:v>
                </c:pt>
                <c:pt idx="2449">
                  <c:v>16.459999999999997</c:v>
                </c:pt>
                <c:pt idx="2450">
                  <c:v>16.239999999999995</c:v>
                </c:pt>
                <c:pt idx="2451">
                  <c:v>16.04</c:v>
                </c:pt>
                <c:pt idx="2452">
                  <c:v>15.850000000000001</c:v>
                </c:pt>
                <c:pt idx="2453">
                  <c:v>15.69</c:v>
                </c:pt>
                <c:pt idx="2454">
                  <c:v>15.49</c:v>
                </c:pt>
                <c:pt idx="2455">
                  <c:v>15.3</c:v>
                </c:pt>
                <c:pt idx="2456">
                  <c:v>15.129999999999999</c:v>
                </c:pt>
                <c:pt idx="2457">
                  <c:v>15.129999999999999</c:v>
                </c:pt>
                <c:pt idx="2458">
                  <c:v>14.88</c:v>
                </c:pt>
                <c:pt idx="2459">
                  <c:v>14.69</c:v>
                </c:pt>
                <c:pt idx="2460">
                  <c:v>14.49</c:v>
                </c:pt>
                <c:pt idx="2461">
                  <c:v>14.32</c:v>
                </c:pt>
                <c:pt idx="2462">
                  <c:v>14.18</c:v>
                </c:pt>
                <c:pt idx="2463">
                  <c:v>14.02</c:v>
                </c:pt>
                <c:pt idx="2464">
                  <c:v>13.870000000000001</c:v>
                </c:pt>
                <c:pt idx="2465">
                  <c:v>13.77</c:v>
                </c:pt>
                <c:pt idx="2466">
                  <c:v>13.739999999999998</c:v>
                </c:pt>
                <c:pt idx="2467">
                  <c:v>13.79</c:v>
                </c:pt>
                <c:pt idx="2468">
                  <c:v>14</c:v>
                </c:pt>
                <c:pt idx="2469">
                  <c:v>14.08</c:v>
                </c:pt>
                <c:pt idx="2470">
                  <c:v>14.129999999999999</c:v>
                </c:pt>
                <c:pt idx="2471">
                  <c:v>14.26</c:v>
                </c:pt>
                <c:pt idx="2472">
                  <c:v>14.3</c:v>
                </c:pt>
                <c:pt idx="2473">
                  <c:v>14.17</c:v>
                </c:pt>
                <c:pt idx="2474">
                  <c:v>13.98</c:v>
                </c:pt>
                <c:pt idx="2475">
                  <c:v>13.860000000000001</c:v>
                </c:pt>
                <c:pt idx="2476">
                  <c:v>13.81</c:v>
                </c:pt>
                <c:pt idx="2477">
                  <c:v>13.76</c:v>
                </c:pt>
                <c:pt idx="2478">
                  <c:v>13.7</c:v>
                </c:pt>
                <c:pt idx="2479">
                  <c:v>13.709999999999999</c:v>
                </c:pt>
                <c:pt idx="2480">
                  <c:v>13.66</c:v>
                </c:pt>
                <c:pt idx="2481">
                  <c:v>13.55</c:v>
                </c:pt>
                <c:pt idx="2482">
                  <c:v>13.54</c:v>
                </c:pt>
                <c:pt idx="2483">
                  <c:v>13.52</c:v>
                </c:pt>
                <c:pt idx="2484">
                  <c:v>13.5</c:v>
                </c:pt>
                <c:pt idx="2485">
                  <c:v>13.49</c:v>
                </c:pt>
                <c:pt idx="2486">
                  <c:v>13.48</c:v>
                </c:pt>
                <c:pt idx="2487">
                  <c:v>13.47</c:v>
                </c:pt>
                <c:pt idx="2488">
                  <c:v>13.39</c:v>
                </c:pt>
                <c:pt idx="2489">
                  <c:v>13.239999999999998</c:v>
                </c:pt>
                <c:pt idx="2490">
                  <c:v>13.12</c:v>
                </c:pt>
                <c:pt idx="2491">
                  <c:v>13.03</c:v>
                </c:pt>
                <c:pt idx="2492">
                  <c:v>13.02</c:v>
                </c:pt>
                <c:pt idx="2493">
                  <c:v>13.03</c:v>
                </c:pt>
                <c:pt idx="2494">
                  <c:v>13.02</c:v>
                </c:pt>
                <c:pt idx="2495">
                  <c:v>12.98</c:v>
                </c:pt>
                <c:pt idx="2496">
                  <c:v>12.96</c:v>
                </c:pt>
                <c:pt idx="2497">
                  <c:v>12.92</c:v>
                </c:pt>
                <c:pt idx="2498">
                  <c:v>12.870000000000001</c:v>
                </c:pt>
                <c:pt idx="2499">
                  <c:v>12.860000000000001</c:v>
                </c:pt>
                <c:pt idx="2500">
                  <c:v>12.89</c:v>
                </c:pt>
                <c:pt idx="2501">
                  <c:v>12.88</c:v>
                </c:pt>
                <c:pt idx="2502">
                  <c:v>12.83</c:v>
                </c:pt>
                <c:pt idx="2503">
                  <c:v>12.75</c:v>
                </c:pt>
                <c:pt idx="2504">
                  <c:v>12.66</c:v>
                </c:pt>
                <c:pt idx="2505">
                  <c:v>12.76</c:v>
                </c:pt>
                <c:pt idx="2506">
                  <c:v>13.17</c:v>
                </c:pt>
                <c:pt idx="2507">
                  <c:v>14.1</c:v>
                </c:pt>
                <c:pt idx="2508">
                  <c:v>14.97</c:v>
                </c:pt>
                <c:pt idx="2509">
                  <c:v>14.9</c:v>
                </c:pt>
                <c:pt idx="2510">
                  <c:v>14.59</c:v>
                </c:pt>
                <c:pt idx="2511">
                  <c:v>14.360000000000001</c:v>
                </c:pt>
                <c:pt idx="2512">
                  <c:v>14.32</c:v>
                </c:pt>
                <c:pt idx="2513">
                  <c:v>14.49</c:v>
                </c:pt>
                <c:pt idx="2514">
                  <c:v>14.6</c:v>
                </c:pt>
                <c:pt idx="2515">
                  <c:v>14.49</c:v>
                </c:pt>
                <c:pt idx="2516">
                  <c:v>14.3</c:v>
                </c:pt>
                <c:pt idx="2517">
                  <c:v>14.07</c:v>
                </c:pt>
                <c:pt idx="2518">
                  <c:v>13.870000000000001</c:v>
                </c:pt>
                <c:pt idx="2519">
                  <c:v>13.729999999999999</c:v>
                </c:pt>
                <c:pt idx="2520">
                  <c:v>13.62</c:v>
                </c:pt>
                <c:pt idx="2521">
                  <c:v>13.54</c:v>
                </c:pt>
                <c:pt idx="2522">
                  <c:v>13.49</c:v>
                </c:pt>
                <c:pt idx="2523">
                  <c:v>13.43</c:v>
                </c:pt>
                <c:pt idx="2524">
                  <c:v>13.360000000000001</c:v>
                </c:pt>
                <c:pt idx="2525">
                  <c:v>13.28</c:v>
                </c:pt>
                <c:pt idx="2526">
                  <c:v>13.129999999999999</c:v>
                </c:pt>
                <c:pt idx="2527">
                  <c:v>13.03</c:v>
                </c:pt>
                <c:pt idx="2528">
                  <c:v>13.16</c:v>
                </c:pt>
                <c:pt idx="2529">
                  <c:v>13.3</c:v>
                </c:pt>
                <c:pt idx="2530">
                  <c:v>13.17</c:v>
                </c:pt>
                <c:pt idx="2531">
                  <c:v>13.12</c:v>
                </c:pt>
                <c:pt idx="2532">
                  <c:v>13.129999999999999</c:v>
                </c:pt>
                <c:pt idx="2533">
                  <c:v>13.08</c:v>
                </c:pt>
                <c:pt idx="2534">
                  <c:v>13.05</c:v>
                </c:pt>
                <c:pt idx="2535">
                  <c:v>13.16</c:v>
                </c:pt>
                <c:pt idx="2536">
                  <c:v>13.19</c:v>
                </c:pt>
                <c:pt idx="2537">
                  <c:v>13.2</c:v>
                </c:pt>
                <c:pt idx="2538">
                  <c:v>13.129999999999999</c:v>
                </c:pt>
                <c:pt idx="2539">
                  <c:v>13.06</c:v>
                </c:pt>
                <c:pt idx="2540">
                  <c:v>13.09</c:v>
                </c:pt>
                <c:pt idx="2541">
                  <c:v>13.12</c:v>
                </c:pt>
                <c:pt idx="2542">
                  <c:v>13.05</c:v>
                </c:pt>
                <c:pt idx="2543">
                  <c:v>12.99</c:v>
                </c:pt>
                <c:pt idx="2544">
                  <c:v>12.92</c:v>
                </c:pt>
                <c:pt idx="2545">
                  <c:v>12.860000000000001</c:v>
                </c:pt>
                <c:pt idx="2546">
                  <c:v>12.77</c:v>
                </c:pt>
                <c:pt idx="2547">
                  <c:v>12.8</c:v>
                </c:pt>
                <c:pt idx="2548">
                  <c:v>12.82</c:v>
                </c:pt>
                <c:pt idx="2549">
                  <c:v>12.850000000000001</c:v>
                </c:pt>
                <c:pt idx="2550">
                  <c:v>12.91</c:v>
                </c:pt>
                <c:pt idx="2551">
                  <c:v>12.92</c:v>
                </c:pt>
                <c:pt idx="2552">
                  <c:v>12.870000000000001</c:v>
                </c:pt>
                <c:pt idx="2553">
                  <c:v>12.8</c:v>
                </c:pt>
                <c:pt idx="2554">
                  <c:v>12.8</c:v>
                </c:pt>
                <c:pt idx="2555">
                  <c:v>12.82</c:v>
                </c:pt>
                <c:pt idx="2556">
                  <c:v>12.870000000000001</c:v>
                </c:pt>
                <c:pt idx="2557">
                  <c:v>12.88</c:v>
                </c:pt>
                <c:pt idx="2558">
                  <c:v>12.860000000000001</c:v>
                </c:pt>
                <c:pt idx="2559">
                  <c:v>12.79</c:v>
                </c:pt>
                <c:pt idx="2560">
                  <c:v>12.709999999999999</c:v>
                </c:pt>
                <c:pt idx="2561">
                  <c:v>12.67</c:v>
                </c:pt>
                <c:pt idx="2562">
                  <c:v>12.66</c:v>
                </c:pt>
                <c:pt idx="2563">
                  <c:v>12.629999999999999</c:v>
                </c:pt>
                <c:pt idx="2564">
                  <c:v>12.61</c:v>
                </c:pt>
                <c:pt idx="2565">
                  <c:v>12.629999999999999</c:v>
                </c:pt>
                <c:pt idx="2566">
                  <c:v>12.639999999999999</c:v>
                </c:pt>
                <c:pt idx="2567">
                  <c:v>12.65</c:v>
                </c:pt>
                <c:pt idx="2568">
                  <c:v>12.629999999999999</c:v>
                </c:pt>
                <c:pt idx="2569">
                  <c:v>12.639999999999999</c:v>
                </c:pt>
                <c:pt idx="2570">
                  <c:v>12.639999999999999</c:v>
                </c:pt>
                <c:pt idx="2571">
                  <c:v>12.61</c:v>
                </c:pt>
                <c:pt idx="2572">
                  <c:v>12.59</c:v>
                </c:pt>
                <c:pt idx="2573">
                  <c:v>12.58</c:v>
                </c:pt>
                <c:pt idx="2574">
                  <c:v>12.56</c:v>
                </c:pt>
                <c:pt idx="2575">
                  <c:v>12.59</c:v>
                </c:pt>
                <c:pt idx="2576">
                  <c:v>12.69</c:v>
                </c:pt>
                <c:pt idx="2577">
                  <c:v>12.82</c:v>
                </c:pt>
                <c:pt idx="2578">
                  <c:v>13</c:v>
                </c:pt>
                <c:pt idx="2579">
                  <c:v>13.239999999999998</c:v>
                </c:pt>
                <c:pt idx="2580">
                  <c:v>13.52</c:v>
                </c:pt>
                <c:pt idx="2581">
                  <c:v>13.75</c:v>
                </c:pt>
                <c:pt idx="2582">
                  <c:v>13.8</c:v>
                </c:pt>
                <c:pt idx="2583">
                  <c:v>13.75</c:v>
                </c:pt>
                <c:pt idx="2584">
                  <c:v>13.65</c:v>
                </c:pt>
                <c:pt idx="2585">
                  <c:v>13.57</c:v>
                </c:pt>
                <c:pt idx="2586">
                  <c:v>13.51</c:v>
                </c:pt>
                <c:pt idx="2587">
                  <c:v>13.27</c:v>
                </c:pt>
                <c:pt idx="2588">
                  <c:v>13</c:v>
                </c:pt>
                <c:pt idx="2589">
                  <c:v>12.850000000000001</c:v>
                </c:pt>
                <c:pt idx="2590">
                  <c:v>12.81</c:v>
                </c:pt>
                <c:pt idx="2591">
                  <c:v>12.77</c:v>
                </c:pt>
                <c:pt idx="2592">
                  <c:v>12.709999999999999</c:v>
                </c:pt>
                <c:pt idx="2593">
                  <c:v>12.66</c:v>
                </c:pt>
                <c:pt idx="2594">
                  <c:v>12.66</c:v>
                </c:pt>
                <c:pt idx="2595">
                  <c:v>12.639999999999999</c:v>
                </c:pt>
                <c:pt idx="2596">
                  <c:v>12.65</c:v>
                </c:pt>
                <c:pt idx="2597">
                  <c:v>12.639999999999999</c:v>
                </c:pt>
                <c:pt idx="2598">
                  <c:v>12.61</c:v>
                </c:pt>
                <c:pt idx="2599">
                  <c:v>12.58</c:v>
                </c:pt>
                <c:pt idx="2600">
                  <c:v>12.56</c:v>
                </c:pt>
                <c:pt idx="2601">
                  <c:v>12.54</c:v>
                </c:pt>
                <c:pt idx="2602">
                  <c:v>12.53</c:v>
                </c:pt>
                <c:pt idx="2603">
                  <c:v>12.54</c:v>
                </c:pt>
                <c:pt idx="2604">
                  <c:v>12.57</c:v>
                </c:pt>
                <c:pt idx="2605">
                  <c:v>12.55</c:v>
                </c:pt>
                <c:pt idx="2606">
                  <c:v>12.54</c:v>
                </c:pt>
                <c:pt idx="2607">
                  <c:v>12.56</c:v>
                </c:pt>
                <c:pt idx="2608">
                  <c:v>12.58</c:v>
                </c:pt>
                <c:pt idx="2609">
                  <c:v>12.62</c:v>
                </c:pt>
                <c:pt idx="2610">
                  <c:v>12.66</c:v>
                </c:pt>
                <c:pt idx="2611">
                  <c:v>12.709999999999999</c:v>
                </c:pt>
                <c:pt idx="2612">
                  <c:v>12.78</c:v>
                </c:pt>
                <c:pt idx="2613">
                  <c:v>12.88</c:v>
                </c:pt>
                <c:pt idx="2614">
                  <c:v>13.07</c:v>
                </c:pt>
                <c:pt idx="2615">
                  <c:v>13.54</c:v>
                </c:pt>
                <c:pt idx="2616">
                  <c:v>14.05</c:v>
                </c:pt>
                <c:pt idx="2617">
                  <c:v>14.58</c:v>
                </c:pt>
                <c:pt idx="2618">
                  <c:v>15.19</c:v>
                </c:pt>
                <c:pt idx="2619">
                  <c:v>15.6</c:v>
                </c:pt>
                <c:pt idx="2620">
                  <c:v>15.41</c:v>
                </c:pt>
                <c:pt idx="2621">
                  <c:v>14.950000000000001</c:v>
                </c:pt>
                <c:pt idx="2622">
                  <c:v>14.57</c:v>
                </c:pt>
                <c:pt idx="2623">
                  <c:v>14.3</c:v>
                </c:pt>
                <c:pt idx="2624">
                  <c:v>14.15</c:v>
                </c:pt>
                <c:pt idx="2625">
                  <c:v>14.09</c:v>
                </c:pt>
                <c:pt idx="2626">
                  <c:v>14.1</c:v>
                </c:pt>
                <c:pt idx="2627">
                  <c:v>14.1</c:v>
                </c:pt>
                <c:pt idx="2628">
                  <c:v>14.39</c:v>
                </c:pt>
                <c:pt idx="2629">
                  <c:v>14.67</c:v>
                </c:pt>
                <c:pt idx="2630">
                  <c:v>14.719999999999999</c:v>
                </c:pt>
                <c:pt idx="2631">
                  <c:v>14.719999999999999</c:v>
                </c:pt>
                <c:pt idx="2632">
                  <c:v>14.66</c:v>
                </c:pt>
                <c:pt idx="2633">
                  <c:v>14.48</c:v>
                </c:pt>
                <c:pt idx="2634">
                  <c:v>14.29</c:v>
                </c:pt>
                <c:pt idx="2635">
                  <c:v>14.17</c:v>
                </c:pt>
                <c:pt idx="2636">
                  <c:v>14.04</c:v>
                </c:pt>
                <c:pt idx="2637">
                  <c:v>14.01</c:v>
                </c:pt>
                <c:pt idx="2638">
                  <c:v>14.49</c:v>
                </c:pt>
                <c:pt idx="2639">
                  <c:v>15.96</c:v>
                </c:pt>
                <c:pt idx="2640">
                  <c:v>16.420000000000002</c:v>
                </c:pt>
                <c:pt idx="2641">
                  <c:v>16.130000000000003</c:v>
                </c:pt>
                <c:pt idx="2642">
                  <c:v>15.81</c:v>
                </c:pt>
                <c:pt idx="2643">
                  <c:v>15.68</c:v>
                </c:pt>
                <c:pt idx="2644">
                  <c:v>15.59</c:v>
                </c:pt>
                <c:pt idx="2645">
                  <c:v>15.52</c:v>
                </c:pt>
                <c:pt idx="2646">
                  <c:v>15.57</c:v>
                </c:pt>
                <c:pt idx="2647">
                  <c:v>15.729999999999999</c:v>
                </c:pt>
                <c:pt idx="2648">
                  <c:v>15.78</c:v>
                </c:pt>
                <c:pt idx="2649">
                  <c:v>15.47</c:v>
                </c:pt>
                <c:pt idx="2650">
                  <c:v>14.950000000000001</c:v>
                </c:pt>
                <c:pt idx="2651">
                  <c:v>14.59</c:v>
                </c:pt>
                <c:pt idx="2652">
                  <c:v>14.41</c:v>
                </c:pt>
                <c:pt idx="2653">
                  <c:v>14.32</c:v>
                </c:pt>
                <c:pt idx="2654">
                  <c:v>14.219999999999999</c:v>
                </c:pt>
                <c:pt idx="2655">
                  <c:v>14.16</c:v>
                </c:pt>
                <c:pt idx="2656">
                  <c:v>14.12</c:v>
                </c:pt>
                <c:pt idx="2657">
                  <c:v>14.2</c:v>
                </c:pt>
                <c:pt idx="2658">
                  <c:v>14.6</c:v>
                </c:pt>
                <c:pt idx="2659">
                  <c:v>15.56</c:v>
                </c:pt>
                <c:pt idx="2660">
                  <c:v>16.72</c:v>
                </c:pt>
                <c:pt idx="2661">
                  <c:v>17.66</c:v>
                </c:pt>
                <c:pt idx="2662">
                  <c:v>18.04</c:v>
                </c:pt>
                <c:pt idx="2663">
                  <c:v>17.809999999999999</c:v>
                </c:pt>
                <c:pt idx="2664">
                  <c:v>17.350000000000001</c:v>
                </c:pt>
                <c:pt idx="2665">
                  <c:v>16.920000000000002</c:v>
                </c:pt>
                <c:pt idx="2666">
                  <c:v>16.36</c:v>
                </c:pt>
                <c:pt idx="2667">
                  <c:v>15.82</c:v>
                </c:pt>
                <c:pt idx="2668">
                  <c:v>15.49</c:v>
                </c:pt>
                <c:pt idx="2669">
                  <c:v>15.19</c:v>
                </c:pt>
                <c:pt idx="2670">
                  <c:v>14.950000000000001</c:v>
                </c:pt>
                <c:pt idx="2671">
                  <c:v>14.89</c:v>
                </c:pt>
                <c:pt idx="2672">
                  <c:v>14.94</c:v>
                </c:pt>
                <c:pt idx="2673">
                  <c:v>15.03</c:v>
                </c:pt>
                <c:pt idx="2674">
                  <c:v>15.54</c:v>
                </c:pt>
                <c:pt idx="2675">
                  <c:v>16.079999999999995</c:v>
                </c:pt>
                <c:pt idx="2676">
                  <c:v>16.559999999999999</c:v>
                </c:pt>
                <c:pt idx="2677">
                  <c:v>16.829999999999995</c:v>
                </c:pt>
                <c:pt idx="2678">
                  <c:v>16.82</c:v>
                </c:pt>
                <c:pt idx="2679">
                  <c:v>16.809999999999999</c:v>
                </c:pt>
                <c:pt idx="2680">
                  <c:v>16.739999999999995</c:v>
                </c:pt>
                <c:pt idx="2681">
                  <c:v>16.45</c:v>
                </c:pt>
                <c:pt idx="2682">
                  <c:v>16.12</c:v>
                </c:pt>
                <c:pt idx="2683">
                  <c:v>16.02</c:v>
                </c:pt>
                <c:pt idx="2684">
                  <c:v>15.98</c:v>
                </c:pt>
                <c:pt idx="2685">
                  <c:v>15.98</c:v>
                </c:pt>
                <c:pt idx="2686">
                  <c:v>16.190000000000001</c:v>
                </c:pt>
                <c:pt idx="2687">
                  <c:v>16.34</c:v>
                </c:pt>
                <c:pt idx="2688">
                  <c:v>16.3</c:v>
                </c:pt>
                <c:pt idx="2689">
                  <c:v>16.100000000000001</c:v>
                </c:pt>
                <c:pt idx="2690">
                  <c:v>15.98</c:v>
                </c:pt>
                <c:pt idx="2691">
                  <c:v>15.94</c:v>
                </c:pt>
                <c:pt idx="2692">
                  <c:v>15.8</c:v>
                </c:pt>
                <c:pt idx="2693">
                  <c:v>15.66</c:v>
                </c:pt>
                <c:pt idx="2694">
                  <c:v>15.46</c:v>
                </c:pt>
                <c:pt idx="2695">
                  <c:v>15.28</c:v>
                </c:pt>
                <c:pt idx="2696">
                  <c:v>15.219999999999999</c:v>
                </c:pt>
                <c:pt idx="2697">
                  <c:v>15.5</c:v>
                </c:pt>
                <c:pt idx="2698">
                  <c:v>15.76</c:v>
                </c:pt>
                <c:pt idx="2699">
                  <c:v>15.88</c:v>
                </c:pt>
                <c:pt idx="2700">
                  <c:v>15.83</c:v>
                </c:pt>
                <c:pt idx="2701">
                  <c:v>15.69</c:v>
                </c:pt>
                <c:pt idx="2702">
                  <c:v>15.84</c:v>
                </c:pt>
                <c:pt idx="2703">
                  <c:v>16.47</c:v>
                </c:pt>
                <c:pt idx="2704">
                  <c:v>17.079999999999995</c:v>
                </c:pt>
                <c:pt idx="2705">
                  <c:v>17.05</c:v>
                </c:pt>
                <c:pt idx="2706">
                  <c:v>16.809999999999999</c:v>
                </c:pt>
                <c:pt idx="2707">
                  <c:v>16.57</c:v>
                </c:pt>
                <c:pt idx="2708">
                  <c:v>16.37</c:v>
                </c:pt>
                <c:pt idx="2709">
                  <c:v>16.22</c:v>
                </c:pt>
                <c:pt idx="2710">
                  <c:v>16.36</c:v>
                </c:pt>
                <c:pt idx="2711">
                  <c:v>17.36</c:v>
                </c:pt>
                <c:pt idx="2712">
                  <c:v>18.489999999999991</c:v>
                </c:pt>
                <c:pt idx="2713">
                  <c:v>19.05</c:v>
                </c:pt>
                <c:pt idx="2714">
                  <c:v>18.97</c:v>
                </c:pt>
                <c:pt idx="2715">
                  <c:v>18.87</c:v>
                </c:pt>
                <c:pt idx="2716">
                  <c:v>19.14</c:v>
                </c:pt>
                <c:pt idx="2717">
                  <c:v>19.53</c:v>
                </c:pt>
                <c:pt idx="2718">
                  <c:v>19.73</c:v>
                </c:pt>
                <c:pt idx="2719">
                  <c:v>19.45</c:v>
                </c:pt>
                <c:pt idx="2720">
                  <c:v>19.29</c:v>
                </c:pt>
                <c:pt idx="2721">
                  <c:v>19.05</c:v>
                </c:pt>
                <c:pt idx="2722">
                  <c:v>18.57</c:v>
                </c:pt>
                <c:pt idx="2723">
                  <c:v>18.260000000000002</c:v>
                </c:pt>
                <c:pt idx="2724">
                  <c:v>18.05</c:v>
                </c:pt>
                <c:pt idx="2725">
                  <c:v>17.690000000000001</c:v>
                </c:pt>
                <c:pt idx="2726">
                  <c:v>17.68</c:v>
                </c:pt>
                <c:pt idx="2727">
                  <c:v>18.170000000000005</c:v>
                </c:pt>
                <c:pt idx="2728">
                  <c:v>18.329999999999995</c:v>
                </c:pt>
                <c:pt idx="2729">
                  <c:v>17.829999999999995</c:v>
                </c:pt>
                <c:pt idx="2730">
                  <c:v>17.02</c:v>
                </c:pt>
                <c:pt idx="2731">
                  <c:v>16.41</c:v>
                </c:pt>
                <c:pt idx="2732">
                  <c:v>16.03</c:v>
                </c:pt>
                <c:pt idx="2733">
                  <c:v>15.860000000000001</c:v>
                </c:pt>
                <c:pt idx="2734">
                  <c:v>15.89</c:v>
                </c:pt>
                <c:pt idx="2735">
                  <c:v>16.12</c:v>
                </c:pt>
                <c:pt idx="2736">
                  <c:v>16.38</c:v>
                </c:pt>
                <c:pt idx="2737">
                  <c:v>16.459999999999997</c:v>
                </c:pt>
                <c:pt idx="2738">
                  <c:v>16.34</c:v>
                </c:pt>
                <c:pt idx="2739">
                  <c:v>16.03</c:v>
                </c:pt>
                <c:pt idx="2740">
                  <c:v>15.66</c:v>
                </c:pt>
                <c:pt idx="2741">
                  <c:v>15.34</c:v>
                </c:pt>
                <c:pt idx="2742">
                  <c:v>15.1</c:v>
                </c:pt>
                <c:pt idx="2743">
                  <c:v>14.91</c:v>
                </c:pt>
                <c:pt idx="2744">
                  <c:v>14.69</c:v>
                </c:pt>
                <c:pt idx="2745">
                  <c:v>14.5</c:v>
                </c:pt>
                <c:pt idx="2746">
                  <c:v>14.44</c:v>
                </c:pt>
                <c:pt idx="2747">
                  <c:v>14.46</c:v>
                </c:pt>
                <c:pt idx="2748">
                  <c:v>14.83</c:v>
                </c:pt>
                <c:pt idx="2749">
                  <c:v>15.3</c:v>
                </c:pt>
                <c:pt idx="2750">
                  <c:v>15.719999999999999</c:v>
                </c:pt>
                <c:pt idx="2751">
                  <c:v>15.56</c:v>
                </c:pt>
                <c:pt idx="2752">
                  <c:v>15.39</c:v>
                </c:pt>
                <c:pt idx="2753">
                  <c:v>15.450000000000001</c:v>
                </c:pt>
                <c:pt idx="2754">
                  <c:v>15.5</c:v>
                </c:pt>
                <c:pt idx="2755">
                  <c:v>16.059999999999999</c:v>
                </c:pt>
                <c:pt idx="2756">
                  <c:v>17.190000000000001</c:v>
                </c:pt>
                <c:pt idx="2757">
                  <c:v>17.239999999999995</c:v>
                </c:pt>
                <c:pt idx="2758">
                  <c:v>16.760000000000002</c:v>
                </c:pt>
                <c:pt idx="2759">
                  <c:v>16.399999999999999</c:v>
                </c:pt>
                <c:pt idx="2760">
                  <c:v>16.110000000000003</c:v>
                </c:pt>
                <c:pt idx="2761">
                  <c:v>15.88</c:v>
                </c:pt>
                <c:pt idx="2762">
                  <c:v>15.7</c:v>
                </c:pt>
                <c:pt idx="2763">
                  <c:v>15.58</c:v>
                </c:pt>
                <c:pt idx="2764">
                  <c:v>15.56</c:v>
                </c:pt>
                <c:pt idx="2765">
                  <c:v>15.5</c:v>
                </c:pt>
                <c:pt idx="2766">
                  <c:v>15.65</c:v>
                </c:pt>
                <c:pt idx="2767">
                  <c:v>16.059999999999999</c:v>
                </c:pt>
                <c:pt idx="2768">
                  <c:v>16.52</c:v>
                </c:pt>
                <c:pt idx="2769">
                  <c:v>16.670000000000005</c:v>
                </c:pt>
                <c:pt idx="2770">
                  <c:v>16.38</c:v>
                </c:pt>
                <c:pt idx="2771">
                  <c:v>15.98</c:v>
                </c:pt>
                <c:pt idx="2772">
                  <c:v>15.61</c:v>
                </c:pt>
                <c:pt idx="2773">
                  <c:v>15.27</c:v>
                </c:pt>
                <c:pt idx="2774">
                  <c:v>15.29</c:v>
                </c:pt>
                <c:pt idx="2775">
                  <c:v>15.639999999999999</c:v>
                </c:pt>
                <c:pt idx="2776">
                  <c:v>15.53</c:v>
                </c:pt>
                <c:pt idx="2777">
                  <c:v>15.2</c:v>
                </c:pt>
                <c:pt idx="2778">
                  <c:v>14.88</c:v>
                </c:pt>
                <c:pt idx="2779">
                  <c:v>14.81</c:v>
                </c:pt>
                <c:pt idx="2780">
                  <c:v>15.04</c:v>
                </c:pt>
                <c:pt idx="2781">
                  <c:v>15.629999999999999</c:v>
                </c:pt>
                <c:pt idx="2782">
                  <c:v>15.88</c:v>
                </c:pt>
                <c:pt idx="2783">
                  <c:v>15.41</c:v>
                </c:pt>
                <c:pt idx="2784">
                  <c:v>14.81</c:v>
                </c:pt>
                <c:pt idx="2785">
                  <c:v>14.33</c:v>
                </c:pt>
                <c:pt idx="2786">
                  <c:v>14.02</c:v>
                </c:pt>
                <c:pt idx="2787">
                  <c:v>13.78</c:v>
                </c:pt>
                <c:pt idx="2788">
                  <c:v>13.709999999999999</c:v>
                </c:pt>
                <c:pt idx="2789">
                  <c:v>13.9</c:v>
                </c:pt>
                <c:pt idx="2790">
                  <c:v>14.01</c:v>
                </c:pt>
                <c:pt idx="2791">
                  <c:v>13.92</c:v>
                </c:pt>
                <c:pt idx="2792">
                  <c:v>13.79</c:v>
                </c:pt>
                <c:pt idx="2793">
                  <c:v>13.75</c:v>
                </c:pt>
                <c:pt idx="2794">
                  <c:v>13.78</c:v>
                </c:pt>
                <c:pt idx="2795">
                  <c:v>13.950000000000001</c:v>
                </c:pt>
                <c:pt idx="2796">
                  <c:v>14.139999999999999</c:v>
                </c:pt>
                <c:pt idx="2797">
                  <c:v>14.43</c:v>
                </c:pt>
                <c:pt idx="2798">
                  <c:v>14.5</c:v>
                </c:pt>
                <c:pt idx="2799">
                  <c:v>14.219999999999999</c:v>
                </c:pt>
                <c:pt idx="2800">
                  <c:v>13.96</c:v>
                </c:pt>
                <c:pt idx="2801">
                  <c:v>13.84</c:v>
                </c:pt>
                <c:pt idx="2802">
                  <c:v>13.9</c:v>
                </c:pt>
                <c:pt idx="2803">
                  <c:v>13.850000000000001</c:v>
                </c:pt>
                <c:pt idx="2804">
                  <c:v>13.58</c:v>
                </c:pt>
                <c:pt idx="2805">
                  <c:v>13.38</c:v>
                </c:pt>
                <c:pt idx="2806">
                  <c:v>13.34</c:v>
                </c:pt>
                <c:pt idx="2807">
                  <c:v>13.39</c:v>
                </c:pt>
                <c:pt idx="2808">
                  <c:v>13.39</c:v>
                </c:pt>
                <c:pt idx="2809">
                  <c:v>13.370000000000001</c:v>
                </c:pt>
                <c:pt idx="2810">
                  <c:v>13.42</c:v>
                </c:pt>
                <c:pt idx="2811">
                  <c:v>13.59</c:v>
                </c:pt>
                <c:pt idx="2812">
                  <c:v>14.07</c:v>
                </c:pt>
                <c:pt idx="2813">
                  <c:v>14.65</c:v>
                </c:pt>
                <c:pt idx="2814">
                  <c:v>14.68</c:v>
                </c:pt>
                <c:pt idx="2815">
                  <c:v>14.56</c:v>
                </c:pt>
                <c:pt idx="2816">
                  <c:v>14.46</c:v>
                </c:pt>
                <c:pt idx="2817">
                  <c:v>14.25</c:v>
                </c:pt>
                <c:pt idx="2818">
                  <c:v>14.07</c:v>
                </c:pt>
                <c:pt idx="2819">
                  <c:v>13.92</c:v>
                </c:pt>
                <c:pt idx="2820">
                  <c:v>13.83</c:v>
                </c:pt>
                <c:pt idx="2821">
                  <c:v>13.719999999999999</c:v>
                </c:pt>
                <c:pt idx="2822">
                  <c:v>13.6</c:v>
                </c:pt>
                <c:pt idx="2823">
                  <c:v>13.450000000000001</c:v>
                </c:pt>
                <c:pt idx="2824">
                  <c:v>13.32</c:v>
                </c:pt>
                <c:pt idx="2825">
                  <c:v>13.25</c:v>
                </c:pt>
                <c:pt idx="2826">
                  <c:v>13.17</c:v>
                </c:pt>
                <c:pt idx="2827">
                  <c:v>13.17</c:v>
                </c:pt>
                <c:pt idx="2828">
                  <c:v>13.12</c:v>
                </c:pt>
                <c:pt idx="2829">
                  <c:v>13.02</c:v>
                </c:pt>
                <c:pt idx="2830">
                  <c:v>12.98</c:v>
                </c:pt>
                <c:pt idx="2831">
                  <c:v>12.950000000000001</c:v>
                </c:pt>
                <c:pt idx="2832">
                  <c:v>12.84</c:v>
                </c:pt>
                <c:pt idx="2833">
                  <c:v>12.76</c:v>
                </c:pt>
                <c:pt idx="2834">
                  <c:v>12.68</c:v>
                </c:pt>
                <c:pt idx="2835">
                  <c:v>12.62</c:v>
                </c:pt>
                <c:pt idx="2836">
                  <c:v>12.62</c:v>
                </c:pt>
                <c:pt idx="2837">
                  <c:v>12.61</c:v>
                </c:pt>
                <c:pt idx="2838">
                  <c:v>12.67</c:v>
                </c:pt>
                <c:pt idx="2839">
                  <c:v>12.65</c:v>
                </c:pt>
                <c:pt idx="2840">
                  <c:v>12.61</c:v>
                </c:pt>
                <c:pt idx="2841">
                  <c:v>12.59</c:v>
                </c:pt>
                <c:pt idx="2842">
                  <c:v>12.56</c:v>
                </c:pt>
                <c:pt idx="2843">
                  <c:v>12.55</c:v>
                </c:pt>
                <c:pt idx="2844">
                  <c:v>12.55</c:v>
                </c:pt>
                <c:pt idx="2845">
                  <c:v>12.56</c:v>
                </c:pt>
                <c:pt idx="2846">
                  <c:v>12.57</c:v>
                </c:pt>
                <c:pt idx="2847">
                  <c:v>12.61</c:v>
                </c:pt>
                <c:pt idx="2848">
                  <c:v>12.77</c:v>
                </c:pt>
                <c:pt idx="2849">
                  <c:v>13.08</c:v>
                </c:pt>
                <c:pt idx="2850">
                  <c:v>13.27</c:v>
                </c:pt>
                <c:pt idx="2851">
                  <c:v>13.370000000000001</c:v>
                </c:pt>
                <c:pt idx="2852">
                  <c:v>13.43</c:v>
                </c:pt>
                <c:pt idx="2853">
                  <c:v>13.31</c:v>
                </c:pt>
                <c:pt idx="2854">
                  <c:v>13.2</c:v>
                </c:pt>
                <c:pt idx="2855">
                  <c:v>13.11</c:v>
                </c:pt>
                <c:pt idx="2856">
                  <c:v>13.04</c:v>
                </c:pt>
                <c:pt idx="2857">
                  <c:v>13.129999999999999</c:v>
                </c:pt>
                <c:pt idx="2858">
                  <c:v>13.18</c:v>
                </c:pt>
                <c:pt idx="2859">
                  <c:v>12.99</c:v>
                </c:pt>
                <c:pt idx="2860">
                  <c:v>12.870000000000001</c:v>
                </c:pt>
                <c:pt idx="2861">
                  <c:v>12.79</c:v>
                </c:pt>
                <c:pt idx="2862">
                  <c:v>12.739999999999998</c:v>
                </c:pt>
                <c:pt idx="2863">
                  <c:v>12.709999999999999</c:v>
                </c:pt>
                <c:pt idx="2864">
                  <c:v>12.68</c:v>
                </c:pt>
                <c:pt idx="2865">
                  <c:v>12.66</c:v>
                </c:pt>
                <c:pt idx="2866">
                  <c:v>12.65</c:v>
                </c:pt>
                <c:pt idx="2867">
                  <c:v>12.67</c:v>
                </c:pt>
                <c:pt idx="2868">
                  <c:v>12.67</c:v>
                </c:pt>
                <c:pt idx="2869">
                  <c:v>12.66</c:v>
                </c:pt>
                <c:pt idx="2870">
                  <c:v>12.65</c:v>
                </c:pt>
                <c:pt idx="2871">
                  <c:v>12.62</c:v>
                </c:pt>
                <c:pt idx="2872">
                  <c:v>12.57</c:v>
                </c:pt>
                <c:pt idx="2873">
                  <c:v>12.52</c:v>
                </c:pt>
                <c:pt idx="2874">
                  <c:v>12.48</c:v>
                </c:pt>
                <c:pt idx="2875">
                  <c:v>12.43</c:v>
                </c:pt>
                <c:pt idx="2876">
                  <c:v>12.43</c:v>
                </c:pt>
                <c:pt idx="2877">
                  <c:v>12.450000000000001</c:v>
                </c:pt>
                <c:pt idx="2878">
                  <c:v>12.47</c:v>
                </c:pt>
                <c:pt idx="2879">
                  <c:v>12.51</c:v>
                </c:pt>
                <c:pt idx="2880">
                  <c:v>12.58</c:v>
                </c:pt>
                <c:pt idx="2881">
                  <c:v>12.57</c:v>
                </c:pt>
                <c:pt idx="2882">
                  <c:v>12.629999999999999</c:v>
                </c:pt>
                <c:pt idx="2883">
                  <c:v>13.15</c:v>
                </c:pt>
                <c:pt idx="2884">
                  <c:v>13.9</c:v>
                </c:pt>
                <c:pt idx="2885">
                  <c:v>14.55</c:v>
                </c:pt>
                <c:pt idx="2886">
                  <c:v>14.82</c:v>
                </c:pt>
                <c:pt idx="2887">
                  <c:v>14.709999999999999</c:v>
                </c:pt>
                <c:pt idx="2888">
                  <c:v>14.54</c:v>
                </c:pt>
                <c:pt idx="2889">
                  <c:v>14.57</c:v>
                </c:pt>
                <c:pt idx="2890">
                  <c:v>14.78</c:v>
                </c:pt>
                <c:pt idx="2891">
                  <c:v>14.81</c:v>
                </c:pt>
                <c:pt idx="2892">
                  <c:v>14.7</c:v>
                </c:pt>
                <c:pt idx="2893">
                  <c:v>14.56</c:v>
                </c:pt>
                <c:pt idx="2894">
                  <c:v>14.32</c:v>
                </c:pt>
                <c:pt idx="2895">
                  <c:v>14.06</c:v>
                </c:pt>
                <c:pt idx="2896">
                  <c:v>13.81</c:v>
                </c:pt>
                <c:pt idx="2897">
                  <c:v>13.62</c:v>
                </c:pt>
                <c:pt idx="2898">
                  <c:v>13.53</c:v>
                </c:pt>
                <c:pt idx="2899">
                  <c:v>13.43</c:v>
                </c:pt>
                <c:pt idx="2900">
                  <c:v>13.33</c:v>
                </c:pt>
                <c:pt idx="2901">
                  <c:v>13.33</c:v>
                </c:pt>
                <c:pt idx="2902">
                  <c:v>13.33</c:v>
                </c:pt>
                <c:pt idx="2903">
                  <c:v>13.28</c:v>
                </c:pt>
                <c:pt idx="2904">
                  <c:v>13.25</c:v>
                </c:pt>
                <c:pt idx="2905">
                  <c:v>13.19</c:v>
                </c:pt>
                <c:pt idx="2906">
                  <c:v>13.08</c:v>
                </c:pt>
                <c:pt idx="2907">
                  <c:v>13.08</c:v>
                </c:pt>
                <c:pt idx="2908">
                  <c:v>13.09</c:v>
                </c:pt>
                <c:pt idx="2909">
                  <c:v>13.31</c:v>
                </c:pt>
                <c:pt idx="2910">
                  <c:v>13.48</c:v>
                </c:pt>
                <c:pt idx="2911">
                  <c:v>13.48</c:v>
                </c:pt>
                <c:pt idx="2912">
                  <c:v>13.5</c:v>
                </c:pt>
                <c:pt idx="2913">
                  <c:v>13.360000000000001</c:v>
                </c:pt>
                <c:pt idx="2914">
                  <c:v>13.18</c:v>
                </c:pt>
                <c:pt idx="2915">
                  <c:v>13.06</c:v>
                </c:pt>
                <c:pt idx="2916">
                  <c:v>12.97</c:v>
                </c:pt>
                <c:pt idx="2917">
                  <c:v>12.92</c:v>
                </c:pt>
                <c:pt idx="2918">
                  <c:v>12.870000000000001</c:v>
                </c:pt>
                <c:pt idx="2919">
                  <c:v>12.82</c:v>
                </c:pt>
                <c:pt idx="2920">
                  <c:v>12.79</c:v>
                </c:pt>
                <c:pt idx="2921">
                  <c:v>12.78</c:v>
                </c:pt>
                <c:pt idx="2922">
                  <c:v>12.77</c:v>
                </c:pt>
                <c:pt idx="2923">
                  <c:v>12.77</c:v>
                </c:pt>
                <c:pt idx="2924">
                  <c:v>12.76</c:v>
                </c:pt>
                <c:pt idx="2925">
                  <c:v>12.77</c:v>
                </c:pt>
                <c:pt idx="2926">
                  <c:v>12.75</c:v>
                </c:pt>
                <c:pt idx="2927">
                  <c:v>12.84</c:v>
                </c:pt>
                <c:pt idx="2928">
                  <c:v>13.03</c:v>
                </c:pt>
                <c:pt idx="2929">
                  <c:v>13.139999999999999</c:v>
                </c:pt>
                <c:pt idx="2930">
                  <c:v>13.07</c:v>
                </c:pt>
                <c:pt idx="2931">
                  <c:v>12.950000000000001</c:v>
                </c:pt>
                <c:pt idx="2932">
                  <c:v>12.83</c:v>
                </c:pt>
                <c:pt idx="2933">
                  <c:v>12.78</c:v>
                </c:pt>
                <c:pt idx="2934">
                  <c:v>12.79</c:v>
                </c:pt>
                <c:pt idx="2935">
                  <c:v>12.739999999999998</c:v>
                </c:pt>
                <c:pt idx="2936">
                  <c:v>12.6</c:v>
                </c:pt>
                <c:pt idx="2937">
                  <c:v>12.54</c:v>
                </c:pt>
                <c:pt idx="2938">
                  <c:v>12.54</c:v>
                </c:pt>
                <c:pt idx="2939">
                  <c:v>12.47</c:v>
                </c:pt>
                <c:pt idx="2940">
                  <c:v>12.370000000000001</c:v>
                </c:pt>
                <c:pt idx="2941">
                  <c:v>12.360000000000001</c:v>
                </c:pt>
                <c:pt idx="2942">
                  <c:v>12.41</c:v>
                </c:pt>
                <c:pt idx="2943">
                  <c:v>12.54</c:v>
                </c:pt>
                <c:pt idx="2944">
                  <c:v>12.68</c:v>
                </c:pt>
                <c:pt idx="2945">
                  <c:v>12.82</c:v>
                </c:pt>
                <c:pt idx="2946">
                  <c:v>12.96</c:v>
                </c:pt>
                <c:pt idx="2947">
                  <c:v>13.139999999999999</c:v>
                </c:pt>
                <c:pt idx="2948">
                  <c:v>13.28</c:v>
                </c:pt>
                <c:pt idx="2949">
                  <c:v>13.29</c:v>
                </c:pt>
                <c:pt idx="2950">
                  <c:v>13.28</c:v>
                </c:pt>
                <c:pt idx="2951">
                  <c:v>13.26</c:v>
                </c:pt>
                <c:pt idx="2952">
                  <c:v>13.2</c:v>
                </c:pt>
                <c:pt idx="2953">
                  <c:v>13.08</c:v>
                </c:pt>
                <c:pt idx="2954">
                  <c:v>12.94</c:v>
                </c:pt>
                <c:pt idx="2955">
                  <c:v>12.870000000000001</c:v>
                </c:pt>
                <c:pt idx="2956">
                  <c:v>12.82</c:v>
                </c:pt>
                <c:pt idx="2957">
                  <c:v>12.719999999999999</c:v>
                </c:pt>
                <c:pt idx="2958">
                  <c:v>12.61</c:v>
                </c:pt>
                <c:pt idx="2959">
                  <c:v>12.59</c:v>
                </c:pt>
                <c:pt idx="2960">
                  <c:v>12.55</c:v>
                </c:pt>
                <c:pt idx="2961">
                  <c:v>12.47</c:v>
                </c:pt>
                <c:pt idx="2962">
                  <c:v>12.38</c:v>
                </c:pt>
                <c:pt idx="2963">
                  <c:v>12.360000000000001</c:v>
                </c:pt>
                <c:pt idx="2964">
                  <c:v>12.360000000000001</c:v>
                </c:pt>
                <c:pt idx="2965">
                  <c:v>12.3</c:v>
                </c:pt>
                <c:pt idx="2966">
                  <c:v>12.239999999999998</c:v>
                </c:pt>
                <c:pt idx="2967">
                  <c:v>12.209999999999999</c:v>
                </c:pt>
                <c:pt idx="2968">
                  <c:v>12.18</c:v>
                </c:pt>
                <c:pt idx="2969">
                  <c:v>12.15</c:v>
                </c:pt>
                <c:pt idx="2970">
                  <c:v>12.239999999999998</c:v>
                </c:pt>
                <c:pt idx="2971">
                  <c:v>12.55</c:v>
                </c:pt>
                <c:pt idx="2972">
                  <c:v>13</c:v>
                </c:pt>
                <c:pt idx="2973">
                  <c:v>13.360000000000001</c:v>
                </c:pt>
                <c:pt idx="2974">
                  <c:v>13.54</c:v>
                </c:pt>
                <c:pt idx="2975">
                  <c:v>13.629999999999999</c:v>
                </c:pt>
                <c:pt idx="2976">
                  <c:v>13.69</c:v>
                </c:pt>
                <c:pt idx="2977">
                  <c:v>13.870000000000001</c:v>
                </c:pt>
                <c:pt idx="2978">
                  <c:v>14.06</c:v>
                </c:pt>
                <c:pt idx="2979">
                  <c:v>14.26</c:v>
                </c:pt>
                <c:pt idx="2980">
                  <c:v>14.38</c:v>
                </c:pt>
                <c:pt idx="2981">
                  <c:v>14.239999999999998</c:v>
                </c:pt>
                <c:pt idx="2982">
                  <c:v>14.15</c:v>
                </c:pt>
                <c:pt idx="2983">
                  <c:v>14.11</c:v>
                </c:pt>
                <c:pt idx="2984">
                  <c:v>14.16</c:v>
                </c:pt>
                <c:pt idx="2985">
                  <c:v>14.15</c:v>
                </c:pt>
                <c:pt idx="2986">
                  <c:v>14.11</c:v>
                </c:pt>
                <c:pt idx="2987">
                  <c:v>14.09</c:v>
                </c:pt>
                <c:pt idx="2988">
                  <c:v>14.12</c:v>
                </c:pt>
                <c:pt idx="2989">
                  <c:v>14.06</c:v>
                </c:pt>
                <c:pt idx="2990">
                  <c:v>13.99</c:v>
                </c:pt>
                <c:pt idx="2991">
                  <c:v>13.84</c:v>
                </c:pt>
                <c:pt idx="2992">
                  <c:v>13.67</c:v>
                </c:pt>
                <c:pt idx="2993">
                  <c:v>13.67</c:v>
                </c:pt>
                <c:pt idx="2994">
                  <c:v>14.02</c:v>
                </c:pt>
                <c:pt idx="2995">
                  <c:v>14.209999999999999</c:v>
                </c:pt>
                <c:pt idx="2996">
                  <c:v>14.2</c:v>
                </c:pt>
                <c:pt idx="2997">
                  <c:v>14.129999999999999</c:v>
                </c:pt>
                <c:pt idx="2998">
                  <c:v>14.12</c:v>
                </c:pt>
                <c:pt idx="2999">
                  <c:v>14.139999999999999</c:v>
                </c:pt>
                <c:pt idx="3000">
                  <c:v>14.25</c:v>
                </c:pt>
                <c:pt idx="3001">
                  <c:v>14.42</c:v>
                </c:pt>
                <c:pt idx="3002">
                  <c:v>14.32</c:v>
                </c:pt>
                <c:pt idx="3003">
                  <c:v>14.1</c:v>
                </c:pt>
                <c:pt idx="3004">
                  <c:v>13.99</c:v>
                </c:pt>
                <c:pt idx="3005">
                  <c:v>14.07</c:v>
                </c:pt>
                <c:pt idx="3006">
                  <c:v>14.31</c:v>
                </c:pt>
                <c:pt idx="3007">
                  <c:v>14.719999999999999</c:v>
                </c:pt>
                <c:pt idx="3008">
                  <c:v>14.9</c:v>
                </c:pt>
                <c:pt idx="3009">
                  <c:v>15.2</c:v>
                </c:pt>
                <c:pt idx="3010">
                  <c:v>15.9</c:v>
                </c:pt>
                <c:pt idx="3011">
                  <c:v>16.079999999999995</c:v>
                </c:pt>
                <c:pt idx="3012">
                  <c:v>15.97</c:v>
                </c:pt>
                <c:pt idx="3013">
                  <c:v>15.91</c:v>
                </c:pt>
                <c:pt idx="3014">
                  <c:v>15.68</c:v>
                </c:pt>
                <c:pt idx="3015">
                  <c:v>15.219999999999999</c:v>
                </c:pt>
                <c:pt idx="3016">
                  <c:v>15.04</c:v>
                </c:pt>
                <c:pt idx="3017">
                  <c:v>14.93</c:v>
                </c:pt>
                <c:pt idx="3018">
                  <c:v>14.61</c:v>
                </c:pt>
                <c:pt idx="3019">
                  <c:v>14.46</c:v>
                </c:pt>
                <c:pt idx="3020">
                  <c:v>14.48</c:v>
                </c:pt>
                <c:pt idx="3021">
                  <c:v>14.360000000000001</c:v>
                </c:pt>
                <c:pt idx="3022">
                  <c:v>14.2</c:v>
                </c:pt>
                <c:pt idx="3023">
                  <c:v>13.98</c:v>
                </c:pt>
                <c:pt idx="3024">
                  <c:v>13.82</c:v>
                </c:pt>
                <c:pt idx="3025">
                  <c:v>13.77</c:v>
                </c:pt>
                <c:pt idx="3026">
                  <c:v>13.67</c:v>
                </c:pt>
                <c:pt idx="3027">
                  <c:v>13.58</c:v>
                </c:pt>
                <c:pt idx="3028">
                  <c:v>13.51</c:v>
                </c:pt>
                <c:pt idx="3029">
                  <c:v>13.59</c:v>
                </c:pt>
                <c:pt idx="3030">
                  <c:v>13.65</c:v>
                </c:pt>
                <c:pt idx="3031">
                  <c:v>13.59</c:v>
                </c:pt>
                <c:pt idx="3032">
                  <c:v>13.6</c:v>
                </c:pt>
                <c:pt idx="3033">
                  <c:v>13.79</c:v>
                </c:pt>
                <c:pt idx="3034">
                  <c:v>14.19</c:v>
                </c:pt>
                <c:pt idx="3035">
                  <c:v>14.360000000000001</c:v>
                </c:pt>
                <c:pt idx="3036">
                  <c:v>14.360000000000001</c:v>
                </c:pt>
                <c:pt idx="3037">
                  <c:v>14.61</c:v>
                </c:pt>
                <c:pt idx="3038">
                  <c:v>15.06</c:v>
                </c:pt>
                <c:pt idx="3039">
                  <c:v>15.629999999999999</c:v>
                </c:pt>
                <c:pt idx="3040">
                  <c:v>15.77</c:v>
                </c:pt>
                <c:pt idx="3041">
                  <c:v>15.59</c:v>
                </c:pt>
                <c:pt idx="3042">
                  <c:v>15.450000000000001</c:v>
                </c:pt>
                <c:pt idx="3043">
                  <c:v>15.96</c:v>
                </c:pt>
                <c:pt idx="3044">
                  <c:v>16.41</c:v>
                </c:pt>
                <c:pt idx="3045">
                  <c:v>16.12</c:v>
                </c:pt>
                <c:pt idx="3046">
                  <c:v>15.629999999999999</c:v>
                </c:pt>
                <c:pt idx="3047">
                  <c:v>15.19</c:v>
                </c:pt>
                <c:pt idx="3048">
                  <c:v>14.91</c:v>
                </c:pt>
                <c:pt idx="3049">
                  <c:v>14.68</c:v>
                </c:pt>
                <c:pt idx="3050">
                  <c:v>14.32</c:v>
                </c:pt>
                <c:pt idx="3051">
                  <c:v>14.12</c:v>
                </c:pt>
                <c:pt idx="3052">
                  <c:v>13.94</c:v>
                </c:pt>
                <c:pt idx="3053">
                  <c:v>13.870000000000001</c:v>
                </c:pt>
                <c:pt idx="3054">
                  <c:v>13.8</c:v>
                </c:pt>
                <c:pt idx="3055">
                  <c:v>13.629999999999999</c:v>
                </c:pt>
                <c:pt idx="3056">
                  <c:v>13.52</c:v>
                </c:pt>
                <c:pt idx="3057">
                  <c:v>13.41</c:v>
                </c:pt>
                <c:pt idx="3058">
                  <c:v>13.350000000000001</c:v>
                </c:pt>
                <c:pt idx="3059">
                  <c:v>13.219999999999999</c:v>
                </c:pt>
                <c:pt idx="3060">
                  <c:v>13.129999999999999</c:v>
                </c:pt>
                <c:pt idx="3061">
                  <c:v>13.08</c:v>
                </c:pt>
                <c:pt idx="3062">
                  <c:v>13.1</c:v>
                </c:pt>
                <c:pt idx="3063">
                  <c:v>13.07</c:v>
                </c:pt>
                <c:pt idx="3064">
                  <c:v>12.94</c:v>
                </c:pt>
                <c:pt idx="3065">
                  <c:v>12.88</c:v>
                </c:pt>
                <c:pt idx="3066">
                  <c:v>12.88</c:v>
                </c:pt>
                <c:pt idx="3067">
                  <c:v>13.05</c:v>
                </c:pt>
                <c:pt idx="3068">
                  <c:v>13.209999999999999</c:v>
                </c:pt>
                <c:pt idx="3069">
                  <c:v>13.27</c:v>
                </c:pt>
                <c:pt idx="3070">
                  <c:v>13.209999999999999</c:v>
                </c:pt>
                <c:pt idx="3071">
                  <c:v>13.61</c:v>
                </c:pt>
                <c:pt idx="3072">
                  <c:v>13.9</c:v>
                </c:pt>
                <c:pt idx="3073">
                  <c:v>14.01</c:v>
                </c:pt>
                <c:pt idx="3074">
                  <c:v>14.48</c:v>
                </c:pt>
                <c:pt idx="3075">
                  <c:v>14.79</c:v>
                </c:pt>
                <c:pt idx="3076">
                  <c:v>14.66</c:v>
                </c:pt>
                <c:pt idx="3077">
                  <c:v>14.739999999999998</c:v>
                </c:pt>
                <c:pt idx="3078">
                  <c:v>15.38</c:v>
                </c:pt>
                <c:pt idx="3079">
                  <c:v>15.75</c:v>
                </c:pt>
                <c:pt idx="3080">
                  <c:v>15.94</c:v>
                </c:pt>
                <c:pt idx="3081">
                  <c:v>16.100000000000001</c:v>
                </c:pt>
                <c:pt idx="3082">
                  <c:v>16.059999999999999</c:v>
                </c:pt>
                <c:pt idx="3083">
                  <c:v>16.279999999999998</c:v>
                </c:pt>
                <c:pt idx="3084">
                  <c:v>16.93</c:v>
                </c:pt>
                <c:pt idx="3085">
                  <c:v>17.779999999999998</c:v>
                </c:pt>
                <c:pt idx="3086">
                  <c:v>18.3</c:v>
                </c:pt>
                <c:pt idx="3087">
                  <c:v>18.32</c:v>
                </c:pt>
                <c:pt idx="3088">
                  <c:v>18.03</c:v>
                </c:pt>
                <c:pt idx="3089">
                  <c:v>17.86</c:v>
                </c:pt>
                <c:pt idx="3090">
                  <c:v>17.77</c:v>
                </c:pt>
                <c:pt idx="3091">
                  <c:v>17.27</c:v>
                </c:pt>
                <c:pt idx="3092">
                  <c:v>16.71</c:v>
                </c:pt>
                <c:pt idx="3093">
                  <c:v>16.399999999999999</c:v>
                </c:pt>
                <c:pt idx="3094">
                  <c:v>16.18</c:v>
                </c:pt>
                <c:pt idx="3095">
                  <c:v>16.16</c:v>
                </c:pt>
                <c:pt idx="3096">
                  <c:v>16.149999999999999</c:v>
                </c:pt>
                <c:pt idx="3097">
                  <c:v>15.98</c:v>
                </c:pt>
                <c:pt idx="3098">
                  <c:v>15.350000000000001</c:v>
                </c:pt>
                <c:pt idx="3099">
                  <c:v>15.2</c:v>
                </c:pt>
                <c:pt idx="3100">
                  <c:v>15.29</c:v>
                </c:pt>
                <c:pt idx="3101">
                  <c:v>15.32</c:v>
                </c:pt>
                <c:pt idx="3102">
                  <c:v>15.47</c:v>
                </c:pt>
                <c:pt idx="3103">
                  <c:v>15.350000000000001</c:v>
                </c:pt>
                <c:pt idx="3104">
                  <c:v>15.15</c:v>
                </c:pt>
                <c:pt idx="3105">
                  <c:v>15.05</c:v>
                </c:pt>
                <c:pt idx="3106">
                  <c:v>15.01</c:v>
                </c:pt>
                <c:pt idx="3107">
                  <c:v>15.01</c:v>
                </c:pt>
                <c:pt idx="3108">
                  <c:v>14.81</c:v>
                </c:pt>
                <c:pt idx="3109">
                  <c:v>14.66</c:v>
                </c:pt>
                <c:pt idx="3110">
                  <c:v>14.56</c:v>
                </c:pt>
                <c:pt idx="3111">
                  <c:v>14.43</c:v>
                </c:pt>
                <c:pt idx="3112">
                  <c:v>14.27</c:v>
                </c:pt>
                <c:pt idx="3113">
                  <c:v>14.18</c:v>
                </c:pt>
                <c:pt idx="3114">
                  <c:v>14.17</c:v>
                </c:pt>
                <c:pt idx="3115">
                  <c:v>14.18</c:v>
                </c:pt>
                <c:pt idx="3116">
                  <c:v>14.239999999999998</c:v>
                </c:pt>
                <c:pt idx="3117">
                  <c:v>14.3</c:v>
                </c:pt>
                <c:pt idx="3118">
                  <c:v>14.41</c:v>
                </c:pt>
                <c:pt idx="3119">
                  <c:v>14.58</c:v>
                </c:pt>
                <c:pt idx="3120">
                  <c:v>14.719999999999999</c:v>
                </c:pt>
                <c:pt idx="3121">
                  <c:v>14.82</c:v>
                </c:pt>
                <c:pt idx="3122">
                  <c:v>14.92</c:v>
                </c:pt>
                <c:pt idx="3123">
                  <c:v>14.97</c:v>
                </c:pt>
                <c:pt idx="3124">
                  <c:v>15</c:v>
                </c:pt>
                <c:pt idx="3125">
                  <c:v>15.05</c:v>
                </c:pt>
                <c:pt idx="3126">
                  <c:v>15.08</c:v>
                </c:pt>
                <c:pt idx="3127">
                  <c:v>15.129999999999999</c:v>
                </c:pt>
                <c:pt idx="3128">
                  <c:v>15.209999999999999</c:v>
                </c:pt>
                <c:pt idx="3129">
                  <c:v>15.33</c:v>
                </c:pt>
                <c:pt idx="3130">
                  <c:v>15.47</c:v>
                </c:pt>
                <c:pt idx="3131">
                  <c:v>15.59</c:v>
                </c:pt>
                <c:pt idx="3132">
                  <c:v>15.68</c:v>
                </c:pt>
                <c:pt idx="3133">
                  <c:v>15.77</c:v>
                </c:pt>
                <c:pt idx="3134">
                  <c:v>15.850000000000001</c:v>
                </c:pt>
                <c:pt idx="3135">
                  <c:v>15.94</c:v>
                </c:pt>
                <c:pt idx="3136">
                  <c:v>16.03</c:v>
                </c:pt>
                <c:pt idx="3137">
                  <c:v>16.16</c:v>
                </c:pt>
                <c:pt idx="3138">
                  <c:v>16.260000000000002</c:v>
                </c:pt>
                <c:pt idx="3139">
                  <c:v>16.350000000000001</c:v>
                </c:pt>
                <c:pt idx="3140">
                  <c:v>16.439999999999998</c:v>
                </c:pt>
                <c:pt idx="3141">
                  <c:v>16.52</c:v>
                </c:pt>
                <c:pt idx="3142">
                  <c:v>16.559999999999999</c:v>
                </c:pt>
                <c:pt idx="3143">
                  <c:v>16.559999999999999</c:v>
                </c:pt>
                <c:pt idx="3144">
                  <c:v>16.479999999999997</c:v>
                </c:pt>
                <c:pt idx="3145">
                  <c:v>16.38</c:v>
                </c:pt>
                <c:pt idx="3146">
                  <c:v>16.29</c:v>
                </c:pt>
                <c:pt idx="3147">
                  <c:v>16.18</c:v>
                </c:pt>
                <c:pt idx="3148">
                  <c:v>16.05</c:v>
                </c:pt>
                <c:pt idx="3149">
                  <c:v>15.97</c:v>
                </c:pt>
                <c:pt idx="3150">
                  <c:v>15.88</c:v>
                </c:pt>
                <c:pt idx="3151">
                  <c:v>15.75</c:v>
                </c:pt>
                <c:pt idx="3152">
                  <c:v>15.67</c:v>
                </c:pt>
                <c:pt idx="3153">
                  <c:v>15.76</c:v>
                </c:pt>
                <c:pt idx="3154">
                  <c:v>15.860000000000001</c:v>
                </c:pt>
                <c:pt idx="3155">
                  <c:v>15.89</c:v>
                </c:pt>
                <c:pt idx="3156">
                  <c:v>17.190000000000001</c:v>
                </c:pt>
                <c:pt idx="3157">
                  <c:v>18</c:v>
                </c:pt>
                <c:pt idx="3158">
                  <c:v>17.68</c:v>
                </c:pt>
                <c:pt idx="3159">
                  <c:v>16.97</c:v>
                </c:pt>
                <c:pt idx="3160">
                  <c:v>16.190000000000001</c:v>
                </c:pt>
                <c:pt idx="3161">
                  <c:v>15.99</c:v>
                </c:pt>
                <c:pt idx="3162">
                  <c:v>16.260000000000002</c:v>
                </c:pt>
                <c:pt idx="3163">
                  <c:v>15.94</c:v>
                </c:pt>
                <c:pt idx="3164">
                  <c:v>15.78</c:v>
                </c:pt>
                <c:pt idx="3165">
                  <c:v>15.67</c:v>
                </c:pt>
                <c:pt idx="3166">
                  <c:v>15.55</c:v>
                </c:pt>
                <c:pt idx="3167">
                  <c:v>15.4</c:v>
                </c:pt>
                <c:pt idx="3168">
                  <c:v>15.34</c:v>
                </c:pt>
                <c:pt idx="3169">
                  <c:v>15.68</c:v>
                </c:pt>
                <c:pt idx="3170">
                  <c:v>16.04</c:v>
                </c:pt>
                <c:pt idx="3171">
                  <c:v>15.97</c:v>
                </c:pt>
                <c:pt idx="3172">
                  <c:v>15.77</c:v>
                </c:pt>
                <c:pt idx="3173">
                  <c:v>15.66</c:v>
                </c:pt>
                <c:pt idx="3174">
                  <c:v>15.56</c:v>
                </c:pt>
                <c:pt idx="3175">
                  <c:v>15.32</c:v>
                </c:pt>
                <c:pt idx="3176">
                  <c:v>15.04</c:v>
                </c:pt>
                <c:pt idx="3177">
                  <c:v>15.09</c:v>
                </c:pt>
                <c:pt idx="3178">
                  <c:v>15.32</c:v>
                </c:pt>
                <c:pt idx="3179">
                  <c:v>15.38</c:v>
                </c:pt>
                <c:pt idx="3180">
                  <c:v>15.229999999999999</c:v>
                </c:pt>
                <c:pt idx="3181">
                  <c:v>15.01</c:v>
                </c:pt>
                <c:pt idx="3182">
                  <c:v>14.9</c:v>
                </c:pt>
                <c:pt idx="3183">
                  <c:v>14.91</c:v>
                </c:pt>
                <c:pt idx="3184">
                  <c:v>14.850000000000001</c:v>
                </c:pt>
                <c:pt idx="3185">
                  <c:v>14.629999999999999</c:v>
                </c:pt>
                <c:pt idx="3186">
                  <c:v>14.6</c:v>
                </c:pt>
                <c:pt idx="3187">
                  <c:v>14.65</c:v>
                </c:pt>
                <c:pt idx="3188">
                  <c:v>14.729999999999999</c:v>
                </c:pt>
                <c:pt idx="3189">
                  <c:v>14.739999999999998</c:v>
                </c:pt>
                <c:pt idx="3190">
                  <c:v>14.69</c:v>
                </c:pt>
                <c:pt idx="3191">
                  <c:v>14.629999999999999</c:v>
                </c:pt>
                <c:pt idx="3192">
                  <c:v>14.57</c:v>
                </c:pt>
                <c:pt idx="3193">
                  <c:v>14.51</c:v>
                </c:pt>
                <c:pt idx="3194">
                  <c:v>14.53</c:v>
                </c:pt>
                <c:pt idx="3195">
                  <c:v>14.38</c:v>
                </c:pt>
                <c:pt idx="3196">
                  <c:v>14.239999999999998</c:v>
                </c:pt>
                <c:pt idx="3197">
                  <c:v>14.129999999999999</c:v>
                </c:pt>
                <c:pt idx="3198">
                  <c:v>13.99</c:v>
                </c:pt>
                <c:pt idx="3199">
                  <c:v>13.860000000000001</c:v>
                </c:pt>
                <c:pt idx="3200">
                  <c:v>13.739999999999998</c:v>
                </c:pt>
                <c:pt idx="3201">
                  <c:v>13.639999999999999</c:v>
                </c:pt>
                <c:pt idx="3202">
                  <c:v>13.56</c:v>
                </c:pt>
                <c:pt idx="3203">
                  <c:v>13.48</c:v>
                </c:pt>
                <c:pt idx="3204">
                  <c:v>13.3</c:v>
                </c:pt>
                <c:pt idx="3205">
                  <c:v>13.129999999999999</c:v>
                </c:pt>
                <c:pt idx="3206">
                  <c:v>12.99</c:v>
                </c:pt>
                <c:pt idx="3207">
                  <c:v>12.850000000000001</c:v>
                </c:pt>
                <c:pt idx="3208">
                  <c:v>12.79</c:v>
                </c:pt>
                <c:pt idx="3209">
                  <c:v>12.76</c:v>
                </c:pt>
                <c:pt idx="3210">
                  <c:v>12.739999999999998</c:v>
                </c:pt>
                <c:pt idx="3211">
                  <c:v>12.729999999999999</c:v>
                </c:pt>
                <c:pt idx="3212">
                  <c:v>12.729999999999999</c:v>
                </c:pt>
                <c:pt idx="3213">
                  <c:v>12.65</c:v>
                </c:pt>
                <c:pt idx="3214">
                  <c:v>12.58</c:v>
                </c:pt>
                <c:pt idx="3215">
                  <c:v>12.51</c:v>
                </c:pt>
                <c:pt idx="3216">
                  <c:v>12.44</c:v>
                </c:pt>
                <c:pt idx="3217">
                  <c:v>12.360000000000001</c:v>
                </c:pt>
                <c:pt idx="3218">
                  <c:v>12.32</c:v>
                </c:pt>
                <c:pt idx="3219">
                  <c:v>12.28</c:v>
                </c:pt>
                <c:pt idx="3220">
                  <c:v>12.27</c:v>
                </c:pt>
                <c:pt idx="3221">
                  <c:v>12.29</c:v>
                </c:pt>
                <c:pt idx="3222">
                  <c:v>12.44</c:v>
                </c:pt>
                <c:pt idx="3223">
                  <c:v>12.54</c:v>
                </c:pt>
                <c:pt idx="3224">
                  <c:v>12.49</c:v>
                </c:pt>
                <c:pt idx="3225">
                  <c:v>12.41</c:v>
                </c:pt>
                <c:pt idx="3226">
                  <c:v>12.360000000000001</c:v>
                </c:pt>
                <c:pt idx="3227">
                  <c:v>12.34</c:v>
                </c:pt>
                <c:pt idx="3228">
                  <c:v>12.360000000000001</c:v>
                </c:pt>
                <c:pt idx="3229">
                  <c:v>12.350000000000001</c:v>
                </c:pt>
                <c:pt idx="3230">
                  <c:v>12.31</c:v>
                </c:pt>
                <c:pt idx="3231">
                  <c:v>12.25</c:v>
                </c:pt>
                <c:pt idx="3232">
                  <c:v>12.229999999999999</c:v>
                </c:pt>
                <c:pt idx="3233">
                  <c:v>12.209999999999999</c:v>
                </c:pt>
                <c:pt idx="3234">
                  <c:v>12.17</c:v>
                </c:pt>
                <c:pt idx="3235">
                  <c:v>12.12</c:v>
                </c:pt>
                <c:pt idx="3236">
                  <c:v>12.1</c:v>
                </c:pt>
                <c:pt idx="3237">
                  <c:v>12.07</c:v>
                </c:pt>
                <c:pt idx="3238">
                  <c:v>12.04</c:v>
                </c:pt>
                <c:pt idx="3239">
                  <c:v>12.03</c:v>
                </c:pt>
                <c:pt idx="3240">
                  <c:v>12.02</c:v>
                </c:pt>
                <c:pt idx="3241">
                  <c:v>12.01</c:v>
                </c:pt>
                <c:pt idx="3242">
                  <c:v>12</c:v>
                </c:pt>
                <c:pt idx="3243">
                  <c:v>12.02</c:v>
                </c:pt>
                <c:pt idx="3244">
                  <c:v>12.04</c:v>
                </c:pt>
                <c:pt idx="3245">
                  <c:v>12.03</c:v>
                </c:pt>
                <c:pt idx="3246">
                  <c:v>11.99</c:v>
                </c:pt>
                <c:pt idx="3247">
                  <c:v>11.94</c:v>
                </c:pt>
                <c:pt idx="3248">
                  <c:v>11.92</c:v>
                </c:pt>
                <c:pt idx="3249">
                  <c:v>11.89</c:v>
                </c:pt>
                <c:pt idx="3250">
                  <c:v>11.88</c:v>
                </c:pt>
                <c:pt idx="3251">
                  <c:v>11.88</c:v>
                </c:pt>
                <c:pt idx="3252">
                  <c:v>11.860000000000001</c:v>
                </c:pt>
                <c:pt idx="3253">
                  <c:v>11.870000000000001</c:v>
                </c:pt>
                <c:pt idx="3254">
                  <c:v>11.860000000000001</c:v>
                </c:pt>
                <c:pt idx="3255">
                  <c:v>11.860000000000001</c:v>
                </c:pt>
                <c:pt idx="3256">
                  <c:v>11.850000000000001</c:v>
                </c:pt>
                <c:pt idx="3257">
                  <c:v>11.84</c:v>
                </c:pt>
                <c:pt idx="3258">
                  <c:v>11.83</c:v>
                </c:pt>
                <c:pt idx="3259">
                  <c:v>11.83</c:v>
                </c:pt>
                <c:pt idx="3260">
                  <c:v>11.83</c:v>
                </c:pt>
                <c:pt idx="3261">
                  <c:v>11.83</c:v>
                </c:pt>
                <c:pt idx="3262">
                  <c:v>11.82</c:v>
                </c:pt>
                <c:pt idx="3263">
                  <c:v>11.81</c:v>
                </c:pt>
                <c:pt idx="3264">
                  <c:v>11.81</c:v>
                </c:pt>
                <c:pt idx="3265">
                  <c:v>11.8</c:v>
                </c:pt>
                <c:pt idx="3266">
                  <c:v>11.8</c:v>
                </c:pt>
                <c:pt idx="3267">
                  <c:v>11.8</c:v>
                </c:pt>
                <c:pt idx="3268">
                  <c:v>11.79</c:v>
                </c:pt>
                <c:pt idx="3269">
                  <c:v>11.8</c:v>
                </c:pt>
                <c:pt idx="3270">
                  <c:v>11.8</c:v>
                </c:pt>
                <c:pt idx="3271">
                  <c:v>11.8</c:v>
                </c:pt>
                <c:pt idx="3272">
                  <c:v>11.79</c:v>
                </c:pt>
                <c:pt idx="3273">
                  <c:v>11.79</c:v>
                </c:pt>
                <c:pt idx="3274">
                  <c:v>11.79</c:v>
                </c:pt>
                <c:pt idx="3275">
                  <c:v>11.79</c:v>
                </c:pt>
                <c:pt idx="3276">
                  <c:v>11.78</c:v>
                </c:pt>
                <c:pt idx="3277">
                  <c:v>11.79</c:v>
                </c:pt>
                <c:pt idx="3278">
                  <c:v>11.8</c:v>
                </c:pt>
                <c:pt idx="3279">
                  <c:v>11.81</c:v>
                </c:pt>
                <c:pt idx="3280">
                  <c:v>11.870000000000001</c:v>
                </c:pt>
                <c:pt idx="3281">
                  <c:v>11.92</c:v>
                </c:pt>
                <c:pt idx="3282">
                  <c:v>11.98</c:v>
                </c:pt>
                <c:pt idx="3283">
                  <c:v>12.04</c:v>
                </c:pt>
                <c:pt idx="3284">
                  <c:v>12.08</c:v>
                </c:pt>
                <c:pt idx="3285">
                  <c:v>12.1</c:v>
                </c:pt>
                <c:pt idx="3286">
                  <c:v>12.08</c:v>
                </c:pt>
                <c:pt idx="3287">
                  <c:v>12.06</c:v>
                </c:pt>
                <c:pt idx="3288">
                  <c:v>12.04</c:v>
                </c:pt>
                <c:pt idx="3289">
                  <c:v>12</c:v>
                </c:pt>
                <c:pt idx="3290">
                  <c:v>11.98</c:v>
                </c:pt>
                <c:pt idx="3291">
                  <c:v>11.950000000000001</c:v>
                </c:pt>
                <c:pt idx="3292">
                  <c:v>11.92</c:v>
                </c:pt>
                <c:pt idx="3293">
                  <c:v>11.9</c:v>
                </c:pt>
                <c:pt idx="3294">
                  <c:v>11.9</c:v>
                </c:pt>
                <c:pt idx="3295">
                  <c:v>11.950000000000001</c:v>
                </c:pt>
                <c:pt idx="3296">
                  <c:v>12.02</c:v>
                </c:pt>
                <c:pt idx="3297">
                  <c:v>12.07</c:v>
                </c:pt>
                <c:pt idx="3298">
                  <c:v>12.07</c:v>
                </c:pt>
                <c:pt idx="3299">
                  <c:v>12.06</c:v>
                </c:pt>
                <c:pt idx="3300">
                  <c:v>12.04</c:v>
                </c:pt>
                <c:pt idx="3301">
                  <c:v>11.97</c:v>
                </c:pt>
                <c:pt idx="3302">
                  <c:v>11.91</c:v>
                </c:pt>
                <c:pt idx="3303">
                  <c:v>11.860000000000001</c:v>
                </c:pt>
                <c:pt idx="3304">
                  <c:v>11.860000000000001</c:v>
                </c:pt>
                <c:pt idx="3305">
                  <c:v>11.860000000000001</c:v>
                </c:pt>
                <c:pt idx="3306">
                  <c:v>11.88</c:v>
                </c:pt>
                <c:pt idx="3307">
                  <c:v>11.870000000000001</c:v>
                </c:pt>
                <c:pt idx="3308">
                  <c:v>11.870000000000001</c:v>
                </c:pt>
                <c:pt idx="3309">
                  <c:v>11.9</c:v>
                </c:pt>
                <c:pt idx="3310">
                  <c:v>11.91</c:v>
                </c:pt>
                <c:pt idx="3311">
                  <c:v>11.96</c:v>
                </c:pt>
                <c:pt idx="3312">
                  <c:v>12.07</c:v>
                </c:pt>
                <c:pt idx="3313">
                  <c:v>12.2</c:v>
                </c:pt>
                <c:pt idx="3314">
                  <c:v>12.28</c:v>
                </c:pt>
                <c:pt idx="3315">
                  <c:v>12.25</c:v>
                </c:pt>
                <c:pt idx="3316">
                  <c:v>12.18</c:v>
                </c:pt>
                <c:pt idx="3317">
                  <c:v>12.18</c:v>
                </c:pt>
                <c:pt idx="3318">
                  <c:v>12.32</c:v>
                </c:pt>
                <c:pt idx="3319">
                  <c:v>12.5</c:v>
                </c:pt>
                <c:pt idx="3320">
                  <c:v>12.67</c:v>
                </c:pt>
                <c:pt idx="3321">
                  <c:v>12.67</c:v>
                </c:pt>
                <c:pt idx="3322">
                  <c:v>13.04</c:v>
                </c:pt>
                <c:pt idx="3323">
                  <c:v>13.950000000000001</c:v>
                </c:pt>
                <c:pt idx="3324">
                  <c:v>14.56</c:v>
                </c:pt>
                <c:pt idx="3325">
                  <c:v>14.65</c:v>
                </c:pt>
                <c:pt idx="3326">
                  <c:v>14.5</c:v>
                </c:pt>
                <c:pt idx="3327">
                  <c:v>14.350000000000001</c:v>
                </c:pt>
                <c:pt idx="3328">
                  <c:v>14.129999999999999</c:v>
                </c:pt>
                <c:pt idx="3329">
                  <c:v>13.860000000000001</c:v>
                </c:pt>
                <c:pt idx="3330">
                  <c:v>13.629999999999999</c:v>
                </c:pt>
                <c:pt idx="3331">
                  <c:v>13.360000000000001</c:v>
                </c:pt>
                <c:pt idx="3332">
                  <c:v>13.07</c:v>
                </c:pt>
                <c:pt idx="3333">
                  <c:v>12.870000000000001</c:v>
                </c:pt>
                <c:pt idx="3334">
                  <c:v>12.75</c:v>
                </c:pt>
                <c:pt idx="3335">
                  <c:v>12.56</c:v>
                </c:pt>
                <c:pt idx="3336">
                  <c:v>12.56</c:v>
                </c:pt>
                <c:pt idx="3337">
                  <c:v>12.56</c:v>
                </c:pt>
                <c:pt idx="3338">
                  <c:v>12.52</c:v>
                </c:pt>
                <c:pt idx="3339">
                  <c:v>12.48</c:v>
                </c:pt>
                <c:pt idx="3340">
                  <c:v>12.450000000000001</c:v>
                </c:pt>
                <c:pt idx="3341">
                  <c:v>12.450000000000001</c:v>
                </c:pt>
                <c:pt idx="3342">
                  <c:v>12.47</c:v>
                </c:pt>
                <c:pt idx="3343">
                  <c:v>12.51</c:v>
                </c:pt>
                <c:pt idx="3344">
                  <c:v>12.54</c:v>
                </c:pt>
                <c:pt idx="3345">
                  <c:v>12.57</c:v>
                </c:pt>
                <c:pt idx="3346">
                  <c:v>12.61</c:v>
                </c:pt>
                <c:pt idx="3347">
                  <c:v>12.56</c:v>
                </c:pt>
                <c:pt idx="3348">
                  <c:v>12.61</c:v>
                </c:pt>
                <c:pt idx="3349">
                  <c:v>12.57</c:v>
                </c:pt>
                <c:pt idx="3350">
                  <c:v>12.56</c:v>
                </c:pt>
                <c:pt idx="3351">
                  <c:v>12.42</c:v>
                </c:pt>
                <c:pt idx="3352">
                  <c:v>12.3</c:v>
                </c:pt>
                <c:pt idx="3353">
                  <c:v>12.219999999999999</c:v>
                </c:pt>
                <c:pt idx="3354">
                  <c:v>12.17</c:v>
                </c:pt>
                <c:pt idx="3355">
                  <c:v>12.15</c:v>
                </c:pt>
                <c:pt idx="3356">
                  <c:v>12.139999999999999</c:v>
                </c:pt>
                <c:pt idx="3357">
                  <c:v>12.129999999999999</c:v>
                </c:pt>
                <c:pt idx="3358">
                  <c:v>12.15</c:v>
                </c:pt>
                <c:pt idx="3359">
                  <c:v>12.18</c:v>
                </c:pt>
                <c:pt idx="3360">
                  <c:v>12.17</c:v>
                </c:pt>
                <c:pt idx="3361">
                  <c:v>12.139999999999999</c:v>
                </c:pt>
                <c:pt idx="3362">
                  <c:v>12.12</c:v>
                </c:pt>
                <c:pt idx="3363">
                  <c:v>12.139999999999999</c:v>
                </c:pt>
                <c:pt idx="3364">
                  <c:v>12.2</c:v>
                </c:pt>
                <c:pt idx="3365">
                  <c:v>12.42</c:v>
                </c:pt>
                <c:pt idx="3366">
                  <c:v>12.78</c:v>
                </c:pt>
                <c:pt idx="3367">
                  <c:v>13.350000000000001</c:v>
                </c:pt>
                <c:pt idx="3368">
                  <c:v>13.93</c:v>
                </c:pt>
                <c:pt idx="3369">
                  <c:v>14.350000000000001</c:v>
                </c:pt>
                <c:pt idx="3370">
                  <c:v>14.719999999999999</c:v>
                </c:pt>
                <c:pt idx="3371">
                  <c:v>14.96</c:v>
                </c:pt>
                <c:pt idx="3372">
                  <c:v>14.92</c:v>
                </c:pt>
                <c:pt idx="3373">
                  <c:v>14.83</c:v>
                </c:pt>
                <c:pt idx="3374">
                  <c:v>14.739999999999998</c:v>
                </c:pt>
                <c:pt idx="3375">
                  <c:v>14.47</c:v>
                </c:pt>
                <c:pt idx="3376">
                  <c:v>14.219999999999999</c:v>
                </c:pt>
                <c:pt idx="3377">
                  <c:v>14.41</c:v>
                </c:pt>
                <c:pt idx="3378">
                  <c:v>15.18</c:v>
                </c:pt>
                <c:pt idx="3379">
                  <c:v>15.33</c:v>
                </c:pt>
                <c:pt idx="3380">
                  <c:v>15.18</c:v>
                </c:pt>
                <c:pt idx="3381">
                  <c:v>15.16</c:v>
                </c:pt>
                <c:pt idx="3382">
                  <c:v>15.370000000000001</c:v>
                </c:pt>
                <c:pt idx="3383">
                  <c:v>15.61</c:v>
                </c:pt>
                <c:pt idx="3384">
                  <c:v>15.639999999999999</c:v>
                </c:pt>
                <c:pt idx="3385">
                  <c:v>15.61</c:v>
                </c:pt>
                <c:pt idx="3386">
                  <c:v>15.29</c:v>
                </c:pt>
                <c:pt idx="3387">
                  <c:v>15.01</c:v>
                </c:pt>
                <c:pt idx="3388">
                  <c:v>14.83</c:v>
                </c:pt>
                <c:pt idx="3389">
                  <c:v>14.61</c:v>
                </c:pt>
                <c:pt idx="3390">
                  <c:v>14.68</c:v>
                </c:pt>
                <c:pt idx="3391">
                  <c:v>15.15</c:v>
                </c:pt>
                <c:pt idx="3392">
                  <c:v>15.38</c:v>
                </c:pt>
                <c:pt idx="3393">
                  <c:v>15.9</c:v>
                </c:pt>
                <c:pt idx="3394">
                  <c:v>16.04</c:v>
                </c:pt>
                <c:pt idx="3395">
                  <c:v>15.97</c:v>
                </c:pt>
                <c:pt idx="3396">
                  <c:v>15.870000000000001</c:v>
                </c:pt>
                <c:pt idx="3397">
                  <c:v>15.53</c:v>
                </c:pt>
                <c:pt idx="3398">
                  <c:v>15.19</c:v>
                </c:pt>
                <c:pt idx="3399">
                  <c:v>14.98</c:v>
                </c:pt>
                <c:pt idx="3400">
                  <c:v>15.03</c:v>
                </c:pt>
                <c:pt idx="3401">
                  <c:v>15.57</c:v>
                </c:pt>
                <c:pt idx="3402">
                  <c:v>16.02</c:v>
                </c:pt>
                <c:pt idx="3403">
                  <c:v>16</c:v>
                </c:pt>
                <c:pt idx="3404">
                  <c:v>15.709999999999999</c:v>
                </c:pt>
                <c:pt idx="3405">
                  <c:v>15.229999999999999</c:v>
                </c:pt>
                <c:pt idx="3406">
                  <c:v>14.719999999999999</c:v>
                </c:pt>
                <c:pt idx="3407">
                  <c:v>14.350000000000001</c:v>
                </c:pt>
                <c:pt idx="3408">
                  <c:v>14.18</c:v>
                </c:pt>
                <c:pt idx="3409">
                  <c:v>14.03</c:v>
                </c:pt>
                <c:pt idx="3410">
                  <c:v>13.92</c:v>
                </c:pt>
                <c:pt idx="3411">
                  <c:v>13.850000000000001</c:v>
                </c:pt>
                <c:pt idx="3412">
                  <c:v>13.850000000000001</c:v>
                </c:pt>
                <c:pt idx="3413">
                  <c:v>13.860000000000001</c:v>
                </c:pt>
                <c:pt idx="3414">
                  <c:v>13.84</c:v>
                </c:pt>
                <c:pt idx="3415">
                  <c:v>13.93</c:v>
                </c:pt>
                <c:pt idx="3416">
                  <c:v>14.26</c:v>
                </c:pt>
                <c:pt idx="3417">
                  <c:v>14.99</c:v>
                </c:pt>
                <c:pt idx="3418">
                  <c:v>15.6</c:v>
                </c:pt>
                <c:pt idx="3419">
                  <c:v>16.14</c:v>
                </c:pt>
                <c:pt idx="3420">
                  <c:v>16.09</c:v>
                </c:pt>
                <c:pt idx="3421">
                  <c:v>15.6</c:v>
                </c:pt>
                <c:pt idx="3422">
                  <c:v>15.07</c:v>
                </c:pt>
                <c:pt idx="3423">
                  <c:v>14.58</c:v>
                </c:pt>
                <c:pt idx="3424">
                  <c:v>14.2</c:v>
                </c:pt>
                <c:pt idx="3425">
                  <c:v>14.01</c:v>
                </c:pt>
                <c:pt idx="3426">
                  <c:v>13.950000000000001</c:v>
                </c:pt>
                <c:pt idx="3427">
                  <c:v>13.94</c:v>
                </c:pt>
                <c:pt idx="3428">
                  <c:v>13.84</c:v>
                </c:pt>
                <c:pt idx="3429">
                  <c:v>13.62</c:v>
                </c:pt>
                <c:pt idx="3430">
                  <c:v>13.44</c:v>
                </c:pt>
                <c:pt idx="3431">
                  <c:v>13.41</c:v>
                </c:pt>
                <c:pt idx="3432">
                  <c:v>13.55</c:v>
                </c:pt>
                <c:pt idx="3433">
                  <c:v>13.629999999999999</c:v>
                </c:pt>
                <c:pt idx="3434">
                  <c:v>13.639999999999999</c:v>
                </c:pt>
                <c:pt idx="3435">
                  <c:v>13.92</c:v>
                </c:pt>
                <c:pt idx="3436">
                  <c:v>14.09</c:v>
                </c:pt>
                <c:pt idx="3437">
                  <c:v>14.34</c:v>
                </c:pt>
                <c:pt idx="3438">
                  <c:v>14.94</c:v>
                </c:pt>
                <c:pt idx="3439">
                  <c:v>15.29</c:v>
                </c:pt>
                <c:pt idx="3440">
                  <c:v>15.09</c:v>
                </c:pt>
                <c:pt idx="3441">
                  <c:v>15.02</c:v>
                </c:pt>
                <c:pt idx="3442">
                  <c:v>15.15</c:v>
                </c:pt>
                <c:pt idx="3443">
                  <c:v>14.92</c:v>
                </c:pt>
                <c:pt idx="3444">
                  <c:v>14.51</c:v>
                </c:pt>
                <c:pt idx="3445">
                  <c:v>14.27</c:v>
                </c:pt>
                <c:pt idx="3446">
                  <c:v>14.17</c:v>
                </c:pt>
                <c:pt idx="3447">
                  <c:v>14.08</c:v>
                </c:pt>
                <c:pt idx="3448">
                  <c:v>14.09</c:v>
                </c:pt>
                <c:pt idx="3449">
                  <c:v>14.31</c:v>
                </c:pt>
                <c:pt idx="3450">
                  <c:v>15.16</c:v>
                </c:pt>
                <c:pt idx="3451">
                  <c:v>16.16</c:v>
                </c:pt>
                <c:pt idx="3452">
                  <c:v>16.479999999999997</c:v>
                </c:pt>
                <c:pt idx="3453">
                  <c:v>16.75</c:v>
                </c:pt>
                <c:pt idx="3454">
                  <c:v>17.36</c:v>
                </c:pt>
                <c:pt idx="3455">
                  <c:v>18.22</c:v>
                </c:pt>
                <c:pt idx="3456">
                  <c:v>18.579999999999995</c:v>
                </c:pt>
                <c:pt idx="3457">
                  <c:v>18.559999999999999</c:v>
                </c:pt>
                <c:pt idx="3458">
                  <c:v>18.279999999999998</c:v>
                </c:pt>
                <c:pt idx="3459">
                  <c:v>18.100000000000001</c:v>
                </c:pt>
                <c:pt idx="3460">
                  <c:v>18.25</c:v>
                </c:pt>
                <c:pt idx="3461">
                  <c:v>17.939999999999998</c:v>
                </c:pt>
                <c:pt idx="3462">
                  <c:v>17.32</c:v>
                </c:pt>
                <c:pt idx="3463">
                  <c:v>16.72</c:v>
                </c:pt>
                <c:pt idx="3464">
                  <c:v>16.38</c:v>
                </c:pt>
                <c:pt idx="3465">
                  <c:v>16.190000000000001</c:v>
                </c:pt>
                <c:pt idx="3466">
                  <c:v>16.34</c:v>
                </c:pt>
                <c:pt idx="3467">
                  <c:v>16.88</c:v>
                </c:pt>
                <c:pt idx="3468">
                  <c:v>16.979999999999997</c:v>
                </c:pt>
                <c:pt idx="3469">
                  <c:v>16.86</c:v>
                </c:pt>
                <c:pt idx="3470">
                  <c:v>16.809999999999999</c:v>
                </c:pt>
                <c:pt idx="3471">
                  <c:v>16.7</c:v>
                </c:pt>
                <c:pt idx="3472">
                  <c:v>16.600000000000001</c:v>
                </c:pt>
                <c:pt idx="3473">
                  <c:v>16.41</c:v>
                </c:pt>
                <c:pt idx="3474">
                  <c:v>16.100000000000001</c:v>
                </c:pt>
                <c:pt idx="3475">
                  <c:v>15.83</c:v>
                </c:pt>
                <c:pt idx="3476">
                  <c:v>15.6</c:v>
                </c:pt>
                <c:pt idx="3477">
                  <c:v>15.43</c:v>
                </c:pt>
                <c:pt idx="3478">
                  <c:v>15.5</c:v>
                </c:pt>
                <c:pt idx="3479">
                  <c:v>16.21</c:v>
                </c:pt>
                <c:pt idx="3480">
                  <c:v>16.7</c:v>
                </c:pt>
                <c:pt idx="3481">
                  <c:v>16.68</c:v>
                </c:pt>
                <c:pt idx="3482">
                  <c:v>16.41</c:v>
                </c:pt>
                <c:pt idx="3483">
                  <c:v>16.279999999999998</c:v>
                </c:pt>
                <c:pt idx="3484">
                  <c:v>16.14</c:v>
                </c:pt>
                <c:pt idx="3485">
                  <c:v>15.99</c:v>
                </c:pt>
                <c:pt idx="3486">
                  <c:v>15.719999999999999</c:v>
                </c:pt>
                <c:pt idx="3487">
                  <c:v>15.31</c:v>
                </c:pt>
                <c:pt idx="3488">
                  <c:v>14.9</c:v>
                </c:pt>
                <c:pt idx="3489">
                  <c:v>14.61</c:v>
                </c:pt>
                <c:pt idx="3490">
                  <c:v>14.44</c:v>
                </c:pt>
                <c:pt idx="3491">
                  <c:v>14.59</c:v>
                </c:pt>
                <c:pt idx="3492">
                  <c:v>14.97</c:v>
                </c:pt>
                <c:pt idx="3493">
                  <c:v>15.15</c:v>
                </c:pt>
                <c:pt idx="3494">
                  <c:v>14.89</c:v>
                </c:pt>
                <c:pt idx="3495">
                  <c:v>14.54</c:v>
                </c:pt>
                <c:pt idx="3496">
                  <c:v>14.27</c:v>
                </c:pt>
                <c:pt idx="3497">
                  <c:v>14.26</c:v>
                </c:pt>
                <c:pt idx="3498">
                  <c:v>14.48</c:v>
                </c:pt>
                <c:pt idx="3499">
                  <c:v>14.68</c:v>
                </c:pt>
                <c:pt idx="3500">
                  <c:v>14.98</c:v>
                </c:pt>
                <c:pt idx="3501">
                  <c:v>15.350000000000001</c:v>
                </c:pt>
                <c:pt idx="3502">
                  <c:v>15.49</c:v>
                </c:pt>
                <c:pt idx="3503">
                  <c:v>15.55</c:v>
                </c:pt>
                <c:pt idx="3504">
                  <c:v>15.6</c:v>
                </c:pt>
                <c:pt idx="3505">
                  <c:v>15.48</c:v>
                </c:pt>
                <c:pt idx="3506">
                  <c:v>15.219999999999999</c:v>
                </c:pt>
                <c:pt idx="3507">
                  <c:v>15.06</c:v>
                </c:pt>
                <c:pt idx="3508">
                  <c:v>14.9</c:v>
                </c:pt>
                <c:pt idx="3509">
                  <c:v>14.729999999999999</c:v>
                </c:pt>
                <c:pt idx="3510">
                  <c:v>14.61</c:v>
                </c:pt>
                <c:pt idx="3511">
                  <c:v>14.49</c:v>
                </c:pt>
                <c:pt idx="3512">
                  <c:v>14.43</c:v>
                </c:pt>
                <c:pt idx="3513">
                  <c:v>14.4</c:v>
                </c:pt>
                <c:pt idx="3514">
                  <c:v>14.350000000000001</c:v>
                </c:pt>
                <c:pt idx="3515">
                  <c:v>14.27</c:v>
                </c:pt>
                <c:pt idx="3516">
                  <c:v>14.2</c:v>
                </c:pt>
                <c:pt idx="3517">
                  <c:v>14.209999999999999</c:v>
                </c:pt>
                <c:pt idx="3518">
                  <c:v>14.239999999999998</c:v>
                </c:pt>
                <c:pt idx="3519">
                  <c:v>14.360000000000001</c:v>
                </c:pt>
                <c:pt idx="3520">
                  <c:v>14.48</c:v>
                </c:pt>
                <c:pt idx="3521">
                  <c:v>14.62</c:v>
                </c:pt>
                <c:pt idx="3522">
                  <c:v>14.76</c:v>
                </c:pt>
                <c:pt idx="3523">
                  <c:v>14.93</c:v>
                </c:pt>
                <c:pt idx="3524">
                  <c:v>14.950000000000001</c:v>
                </c:pt>
                <c:pt idx="3525">
                  <c:v>14.950000000000001</c:v>
                </c:pt>
                <c:pt idx="3526">
                  <c:v>14.98</c:v>
                </c:pt>
                <c:pt idx="3527">
                  <c:v>14.96</c:v>
                </c:pt>
                <c:pt idx="3528">
                  <c:v>14.97</c:v>
                </c:pt>
                <c:pt idx="3529">
                  <c:v>14.99</c:v>
                </c:pt>
                <c:pt idx="3530">
                  <c:v>15.06</c:v>
                </c:pt>
                <c:pt idx="3531">
                  <c:v>15.28</c:v>
                </c:pt>
                <c:pt idx="3532">
                  <c:v>15.53</c:v>
                </c:pt>
                <c:pt idx="3533">
                  <c:v>15.639999999999999</c:v>
                </c:pt>
                <c:pt idx="3534">
                  <c:v>15.66</c:v>
                </c:pt>
                <c:pt idx="3535">
                  <c:v>15.68</c:v>
                </c:pt>
                <c:pt idx="3536">
                  <c:v>15.739999999999998</c:v>
                </c:pt>
                <c:pt idx="3537">
                  <c:v>15.79</c:v>
                </c:pt>
                <c:pt idx="3538">
                  <c:v>15.82</c:v>
                </c:pt>
                <c:pt idx="3539">
                  <c:v>15.89</c:v>
                </c:pt>
                <c:pt idx="3540">
                  <c:v>15.97</c:v>
                </c:pt>
                <c:pt idx="3541">
                  <c:v>16.010000000000005</c:v>
                </c:pt>
                <c:pt idx="3542">
                  <c:v>15.99</c:v>
                </c:pt>
                <c:pt idx="3543">
                  <c:v>15.860000000000001</c:v>
                </c:pt>
                <c:pt idx="3544">
                  <c:v>15.78</c:v>
                </c:pt>
                <c:pt idx="3545">
                  <c:v>15.739999999999998</c:v>
                </c:pt>
                <c:pt idx="3546">
                  <c:v>15.67</c:v>
                </c:pt>
                <c:pt idx="3547">
                  <c:v>15.54</c:v>
                </c:pt>
                <c:pt idx="3548">
                  <c:v>15.43</c:v>
                </c:pt>
                <c:pt idx="3549">
                  <c:v>15.34</c:v>
                </c:pt>
                <c:pt idx="3550">
                  <c:v>15.229999999999999</c:v>
                </c:pt>
                <c:pt idx="3551">
                  <c:v>15.09</c:v>
                </c:pt>
                <c:pt idx="3552">
                  <c:v>15.03</c:v>
                </c:pt>
                <c:pt idx="3553">
                  <c:v>14.92</c:v>
                </c:pt>
                <c:pt idx="3554">
                  <c:v>14.82</c:v>
                </c:pt>
                <c:pt idx="3555">
                  <c:v>14.719999999999999</c:v>
                </c:pt>
                <c:pt idx="3556">
                  <c:v>14.629999999999999</c:v>
                </c:pt>
                <c:pt idx="3557">
                  <c:v>14.58</c:v>
                </c:pt>
                <c:pt idx="3558">
                  <c:v>14.5</c:v>
                </c:pt>
                <c:pt idx="3559">
                  <c:v>14.38</c:v>
                </c:pt>
                <c:pt idx="3560">
                  <c:v>14.32</c:v>
                </c:pt>
                <c:pt idx="3561">
                  <c:v>14.19</c:v>
                </c:pt>
                <c:pt idx="3562">
                  <c:v>14</c:v>
                </c:pt>
                <c:pt idx="3563">
                  <c:v>13.82</c:v>
                </c:pt>
                <c:pt idx="3564">
                  <c:v>13.76</c:v>
                </c:pt>
                <c:pt idx="3565">
                  <c:v>13.66</c:v>
                </c:pt>
                <c:pt idx="3566">
                  <c:v>13.54</c:v>
                </c:pt>
                <c:pt idx="3567">
                  <c:v>13.450000000000001</c:v>
                </c:pt>
                <c:pt idx="3568">
                  <c:v>13.4</c:v>
                </c:pt>
                <c:pt idx="3569">
                  <c:v>13.41</c:v>
                </c:pt>
                <c:pt idx="3570">
                  <c:v>13.67</c:v>
                </c:pt>
                <c:pt idx="3571">
                  <c:v>13.97</c:v>
                </c:pt>
                <c:pt idx="3572">
                  <c:v>14.01</c:v>
                </c:pt>
                <c:pt idx="3573">
                  <c:v>13.84</c:v>
                </c:pt>
                <c:pt idx="3574">
                  <c:v>13.5</c:v>
                </c:pt>
                <c:pt idx="3575">
                  <c:v>13.29</c:v>
                </c:pt>
                <c:pt idx="3576">
                  <c:v>13.2</c:v>
                </c:pt>
                <c:pt idx="3577">
                  <c:v>13.07</c:v>
                </c:pt>
                <c:pt idx="3578">
                  <c:v>12.91</c:v>
                </c:pt>
                <c:pt idx="3579">
                  <c:v>12.82</c:v>
                </c:pt>
                <c:pt idx="3580">
                  <c:v>12.66</c:v>
                </c:pt>
                <c:pt idx="3581">
                  <c:v>12.709999999999999</c:v>
                </c:pt>
                <c:pt idx="3582">
                  <c:v>12.62</c:v>
                </c:pt>
                <c:pt idx="3583">
                  <c:v>12.53</c:v>
                </c:pt>
                <c:pt idx="3584">
                  <c:v>12.47</c:v>
                </c:pt>
                <c:pt idx="3585">
                  <c:v>12.42</c:v>
                </c:pt>
                <c:pt idx="3586">
                  <c:v>12.46</c:v>
                </c:pt>
                <c:pt idx="3587">
                  <c:v>12.47</c:v>
                </c:pt>
                <c:pt idx="3588">
                  <c:v>12.44</c:v>
                </c:pt>
                <c:pt idx="3589">
                  <c:v>12.42</c:v>
                </c:pt>
                <c:pt idx="3590">
                  <c:v>12.4</c:v>
                </c:pt>
                <c:pt idx="3591">
                  <c:v>12.350000000000001</c:v>
                </c:pt>
                <c:pt idx="3592">
                  <c:v>12.32</c:v>
                </c:pt>
                <c:pt idx="3593">
                  <c:v>12.360000000000001</c:v>
                </c:pt>
                <c:pt idx="3594">
                  <c:v>12.75</c:v>
                </c:pt>
                <c:pt idx="3595">
                  <c:v>13.01</c:v>
                </c:pt>
                <c:pt idx="3596">
                  <c:v>13.42</c:v>
                </c:pt>
                <c:pt idx="3597">
                  <c:v>13.66</c:v>
                </c:pt>
                <c:pt idx="3598">
                  <c:v>13.76</c:v>
                </c:pt>
                <c:pt idx="3599">
                  <c:v>14.139999999999999</c:v>
                </c:pt>
                <c:pt idx="3600">
                  <c:v>14.719999999999999</c:v>
                </c:pt>
                <c:pt idx="3601">
                  <c:v>15.11</c:v>
                </c:pt>
                <c:pt idx="3602">
                  <c:v>15.06</c:v>
                </c:pt>
                <c:pt idx="3603">
                  <c:v>14.82</c:v>
                </c:pt>
                <c:pt idx="3604">
                  <c:v>14.56</c:v>
                </c:pt>
                <c:pt idx="3605">
                  <c:v>14.360000000000001</c:v>
                </c:pt>
                <c:pt idx="3606">
                  <c:v>14.25</c:v>
                </c:pt>
                <c:pt idx="3607">
                  <c:v>14.209999999999999</c:v>
                </c:pt>
                <c:pt idx="3608">
                  <c:v>14.18</c:v>
                </c:pt>
                <c:pt idx="3609">
                  <c:v>14.12</c:v>
                </c:pt>
                <c:pt idx="3610">
                  <c:v>14.08</c:v>
                </c:pt>
                <c:pt idx="3611">
                  <c:v>13.96</c:v>
                </c:pt>
                <c:pt idx="3612">
                  <c:v>13.77</c:v>
                </c:pt>
                <c:pt idx="3613">
                  <c:v>13.67</c:v>
                </c:pt>
                <c:pt idx="3614">
                  <c:v>13.6</c:v>
                </c:pt>
                <c:pt idx="3615">
                  <c:v>13.54</c:v>
                </c:pt>
                <c:pt idx="3616">
                  <c:v>13.5</c:v>
                </c:pt>
                <c:pt idx="3617">
                  <c:v>13.44</c:v>
                </c:pt>
                <c:pt idx="3618">
                  <c:v>13.32</c:v>
                </c:pt>
                <c:pt idx="3619">
                  <c:v>13.139999999999999</c:v>
                </c:pt>
                <c:pt idx="3620">
                  <c:v>13.04</c:v>
                </c:pt>
                <c:pt idx="3621">
                  <c:v>12.92</c:v>
                </c:pt>
                <c:pt idx="3622">
                  <c:v>12.82</c:v>
                </c:pt>
                <c:pt idx="3623">
                  <c:v>12.75</c:v>
                </c:pt>
                <c:pt idx="3624">
                  <c:v>12.729999999999999</c:v>
                </c:pt>
                <c:pt idx="3625">
                  <c:v>12.7</c:v>
                </c:pt>
                <c:pt idx="3626">
                  <c:v>12.709999999999999</c:v>
                </c:pt>
                <c:pt idx="3627">
                  <c:v>12.83</c:v>
                </c:pt>
                <c:pt idx="3628">
                  <c:v>12.75</c:v>
                </c:pt>
                <c:pt idx="3629">
                  <c:v>12.58</c:v>
                </c:pt>
                <c:pt idx="3630">
                  <c:v>12.33</c:v>
                </c:pt>
                <c:pt idx="3631">
                  <c:v>12.229999999999999</c:v>
                </c:pt>
                <c:pt idx="3632">
                  <c:v>12.219999999999999</c:v>
                </c:pt>
                <c:pt idx="3633">
                  <c:v>12.239999999999998</c:v>
                </c:pt>
                <c:pt idx="3634">
                  <c:v>12.239999999999998</c:v>
                </c:pt>
                <c:pt idx="3635">
                  <c:v>12.17</c:v>
                </c:pt>
                <c:pt idx="3636">
                  <c:v>12.11</c:v>
                </c:pt>
                <c:pt idx="3637">
                  <c:v>12.05</c:v>
                </c:pt>
                <c:pt idx="3638">
                  <c:v>11.99</c:v>
                </c:pt>
                <c:pt idx="3639">
                  <c:v>11.94</c:v>
                </c:pt>
                <c:pt idx="3640">
                  <c:v>11.9</c:v>
                </c:pt>
                <c:pt idx="3641">
                  <c:v>11.88</c:v>
                </c:pt>
                <c:pt idx="3642">
                  <c:v>11.860000000000001</c:v>
                </c:pt>
                <c:pt idx="3643">
                  <c:v>11.860000000000001</c:v>
                </c:pt>
                <c:pt idx="3644">
                  <c:v>11.870000000000001</c:v>
                </c:pt>
                <c:pt idx="3645">
                  <c:v>11.88</c:v>
                </c:pt>
                <c:pt idx="3646">
                  <c:v>11.870000000000001</c:v>
                </c:pt>
                <c:pt idx="3647">
                  <c:v>11.860000000000001</c:v>
                </c:pt>
                <c:pt idx="3648">
                  <c:v>11.850000000000001</c:v>
                </c:pt>
                <c:pt idx="3649">
                  <c:v>11.860000000000001</c:v>
                </c:pt>
                <c:pt idx="3650">
                  <c:v>11.88</c:v>
                </c:pt>
                <c:pt idx="3651">
                  <c:v>11.89</c:v>
                </c:pt>
                <c:pt idx="3652">
                  <c:v>11.89</c:v>
                </c:pt>
                <c:pt idx="3653" formatCode="g/\通\用\格\式">
                  <c:v>11.91</c:v>
                </c:pt>
              </c:numCache>
            </c:numRef>
          </c:yVal>
          <c:smooth val="1"/>
        </c:ser>
        <c:dLbls/>
        <c:axId val="85439616"/>
        <c:axId val="85441536"/>
      </c:scatterChart>
      <c:valAx>
        <c:axId val="85439616"/>
        <c:scaling>
          <c:orientation val="minMax"/>
          <c:max val="39813"/>
          <c:min val="36160"/>
        </c:scaling>
        <c:axPos val="b"/>
        <c:title>
          <c:tx>
            <c:rich>
              <a:bodyPr/>
              <a:lstStyle/>
              <a:p>
                <a:pPr>
                  <a:defRPr/>
                </a:pPr>
                <a:r>
                  <a:rPr lang="zh-CN"/>
                  <a:t>日期</a:t>
                </a:r>
                <a:r>
                  <a:rPr lang="en-US"/>
                  <a:t>/d</a:t>
                </a:r>
                <a:endParaRPr lang="zh-CN"/>
              </a:p>
            </c:rich>
          </c:tx>
        </c:title>
        <c:numFmt formatCode="yyyy\!\!\!/m\!\!\!/d" sourceLinked="0"/>
        <c:tickLblPos val="nextTo"/>
        <c:txPr>
          <a:bodyPr rot="-1500000" vert="horz"/>
          <a:lstStyle/>
          <a:p>
            <a:pPr>
              <a:defRPr sz="990" baseline="0"/>
            </a:pPr>
            <a:endParaRPr lang="en-US"/>
          </a:p>
        </c:txPr>
        <c:crossAx val="85441536"/>
        <c:crosses val="autoZero"/>
        <c:crossBetween val="midCat"/>
        <c:majorUnit val="365"/>
      </c:valAx>
      <c:valAx>
        <c:axId val="85441536"/>
        <c:scaling>
          <c:orientation val="minMax"/>
          <c:max val="23"/>
          <c:min val="11"/>
        </c:scaling>
        <c:axPos val="l"/>
        <c:title>
          <c:tx>
            <c:rich>
              <a:bodyPr rot="-5400000" vert="horz"/>
              <a:lstStyle/>
              <a:p>
                <a:pPr>
                  <a:defRPr/>
                </a:pPr>
                <a:r>
                  <a:rPr lang="zh-CN"/>
                  <a:t>水位</a:t>
                </a:r>
                <a:r>
                  <a:rPr lang="en-US"/>
                  <a:t>/m</a:t>
                </a:r>
                <a:endParaRPr lang="zh-CN"/>
              </a:p>
            </c:rich>
          </c:tx>
          <c:layout>
            <c:manualLayout>
              <c:xMode val="edge"/>
              <c:yMode val="edge"/>
              <c:x val="1.2252659216875574E-2"/>
              <c:y val="0.37106319685654132"/>
            </c:manualLayout>
          </c:layout>
        </c:title>
        <c:numFmt formatCode="0_ " sourceLinked="0"/>
        <c:tickLblPos val="nextTo"/>
        <c:txPr>
          <a:bodyPr/>
          <a:lstStyle/>
          <a:p>
            <a:pPr>
              <a:defRPr sz="900"/>
            </a:pPr>
            <a:endParaRPr lang="en-US"/>
          </a:p>
        </c:txPr>
        <c:crossAx val="85439616"/>
        <c:crossesAt val="36000"/>
        <c:crossBetween val="midCat"/>
      </c:valAx>
    </c:plotArea>
    <c:legend>
      <c:legendPos val="t"/>
      <c:layout>
        <c:manualLayout>
          <c:xMode val="edge"/>
          <c:yMode val="edge"/>
          <c:x val="0.31945243288465291"/>
          <c:y val="0.14965194571321921"/>
          <c:w val="0.4796340682283341"/>
          <c:h val="5.1619307012253098E-2"/>
        </c:manualLayout>
      </c:layout>
      <c:txPr>
        <a:bodyPr/>
        <a:lstStyle/>
        <a:p>
          <a:pPr>
            <a:defRPr sz="900"/>
          </a:pPr>
          <a:endParaRPr lang="en-US"/>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1"/>
  <c:chart>
    <c:title>
      <c:tx>
        <c:rich>
          <a:bodyPr/>
          <a:lstStyle/>
          <a:p>
            <a:pPr>
              <a:defRPr/>
            </a:pPr>
            <a:r>
              <a:rPr lang="en-US" altLang="zh-CN"/>
              <a:t>CBOD</a:t>
            </a:r>
            <a:endParaRPr lang="en-US" altLang="en-US"/>
          </a:p>
        </c:rich>
      </c:tx>
      <c:overlay val="1"/>
    </c:title>
    <c:plotArea>
      <c:layout>
        <c:manualLayout>
          <c:layoutTarget val="inner"/>
          <c:xMode val="edge"/>
          <c:yMode val="edge"/>
          <c:x val="0.15687751531058514"/>
          <c:y val="0.14850721784777063"/>
          <c:w val="0.70255993000874895"/>
          <c:h val="0.67797025371829389"/>
        </c:manualLayout>
      </c:layout>
      <c:scatterChart>
        <c:scatterStyle val="lineMarker"/>
        <c:varyColors val="1"/>
        <c:ser>
          <c:idx val="0"/>
          <c:order val="0"/>
          <c:tx>
            <c:v>实测</c:v>
          </c:tx>
          <c:spPr>
            <a:ln w="28575">
              <a:noFill/>
            </a:ln>
          </c:spPr>
          <c:marker>
            <c:symbol val="circle"/>
            <c:size val="6"/>
            <c:spPr>
              <a:solidFill>
                <a:srgbClr val="FF0000"/>
              </a:solidFill>
              <a:ln>
                <a:noFill/>
              </a:ln>
            </c:spPr>
          </c:marker>
          <c:xVal>
            <c:numRef>
              <c:f>叶楼!$C$9:$C$14</c:f>
              <c:numCache>
                <c:formatCode>g\!/"通""用""格""式"</c:formatCode>
                <c:ptCount val="6"/>
                <c:pt idx="0">
                  <c:v>32</c:v>
                </c:pt>
                <c:pt idx="1">
                  <c:v>94</c:v>
                </c:pt>
                <c:pt idx="2">
                  <c:v>157</c:v>
                </c:pt>
                <c:pt idx="3">
                  <c:v>219</c:v>
                </c:pt>
                <c:pt idx="4">
                  <c:v>282</c:v>
                </c:pt>
                <c:pt idx="5">
                  <c:v>337</c:v>
                </c:pt>
              </c:numCache>
            </c:numRef>
          </c:xVal>
          <c:yVal>
            <c:numRef>
              <c:f>叶楼!$G$9:$G$14</c:f>
              <c:numCache>
                <c:formatCode>g\!/"通""用""格""式"</c:formatCode>
                <c:ptCount val="6"/>
                <c:pt idx="0">
                  <c:v>6.2</c:v>
                </c:pt>
                <c:pt idx="1">
                  <c:v>2.2000000000000002</c:v>
                </c:pt>
                <c:pt idx="2">
                  <c:v>1</c:v>
                </c:pt>
                <c:pt idx="3">
                  <c:v>3</c:v>
                </c:pt>
                <c:pt idx="4">
                  <c:v>3.1</c:v>
                </c:pt>
                <c:pt idx="5">
                  <c:v>3.4</c:v>
                </c:pt>
              </c:numCache>
            </c:numRef>
          </c:yVal>
          <c:smooth val="1"/>
        </c:ser>
        <c:ser>
          <c:idx val="1"/>
          <c:order val="1"/>
          <c:tx>
            <c:v>计算</c:v>
          </c:tx>
          <c:spPr>
            <a:ln w="28575">
              <a:solidFill>
                <a:schemeClr val="tx1"/>
              </a:solidFill>
            </a:ln>
          </c:spPr>
          <c:marker>
            <c:symbol val="none"/>
          </c:marker>
          <c:xVal>
            <c:numRef>
              <c:f>叶楼!$O$22:$O$386</c:f>
              <c:numCache>
                <c:formatCode>g\!/"通""用""格""式"</c:formatCode>
                <c:ptCount val="36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numCache>
            </c:numRef>
          </c:xVal>
          <c:yVal>
            <c:numRef>
              <c:f>叶楼!$Q$22:$Q$386</c:f>
              <c:numCache>
                <c:formatCode>g\!/"通""用""格""式"</c:formatCode>
                <c:ptCount val="365"/>
                <c:pt idx="0">
                  <c:v>0.43300000000000038</c:v>
                </c:pt>
                <c:pt idx="1">
                  <c:v>0.43400000000000055</c:v>
                </c:pt>
                <c:pt idx="2">
                  <c:v>0.43700000000000055</c:v>
                </c:pt>
                <c:pt idx="3">
                  <c:v>0.43400000000000055</c:v>
                </c:pt>
                <c:pt idx="4">
                  <c:v>0.43400000000000055</c:v>
                </c:pt>
                <c:pt idx="5">
                  <c:v>0.48200000000000032</c:v>
                </c:pt>
                <c:pt idx="6">
                  <c:v>0.53300000000000003</c:v>
                </c:pt>
                <c:pt idx="7">
                  <c:v>0.55100000000000005</c:v>
                </c:pt>
                <c:pt idx="8">
                  <c:v>0.53800000000000003</c:v>
                </c:pt>
                <c:pt idx="9">
                  <c:v>0.51300000000000001</c:v>
                </c:pt>
                <c:pt idx="10">
                  <c:v>0.48400000000000032</c:v>
                </c:pt>
                <c:pt idx="11">
                  <c:v>0.46400000000000002</c:v>
                </c:pt>
                <c:pt idx="12">
                  <c:v>0.45400000000000001</c:v>
                </c:pt>
                <c:pt idx="13">
                  <c:v>0.42300000000000032</c:v>
                </c:pt>
                <c:pt idx="14">
                  <c:v>0.39900000000000074</c:v>
                </c:pt>
                <c:pt idx="15">
                  <c:v>0.37400000000000055</c:v>
                </c:pt>
                <c:pt idx="16">
                  <c:v>0.36000000000000032</c:v>
                </c:pt>
                <c:pt idx="17">
                  <c:v>0.33500000000000074</c:v>
                </c:pt>
                <c:pt idx="18">
                  <c:v>0.30000000000000032</c:v>
                </c:pt>
                <c:pt idx="19">
                  <c:v>0.27200000000000002</c:v>
                </c:pt>
                <c:pt idx="20">
                  <c:v>0.26600000000000001</c:v>
                </c:pt>
                <c:pt idx="21">
                  <c:v>0.30700000000000038</c:v>
                </c:pt>
                <c:pt idx="22">
                  <c:v>0.36800000000000038</c:v>
                </c:pt>
                <c:pt idx="23">
                  <c:v>0.42500000000000032</c:v>
                </c:pt>
                <c:pt idx="24">
                  <c:v>0.49500000000000038</c:v>
                </c:pt>
                <c:pt idx="25">
                  <c:v>0.50600000000000001</c:v>
                </c:pt>
                <c:pt idx="26">
                  <c:v>0.54900000000000004</c:v>
                </c:pt>
                <c:pt idx="27">
                  <c:v>0.57299999999999995</c:v>
                </c:pt>
                <c:pt idx="28">
                  <c:v>0.58299999999999996</c:v>
                </c:pt>
                <c:pt idx="29">
                  <c:v>0.60200000000000065</c:v>
                </c:pt>
                <c:pt idx="30">
                  <c:v>0.59899999999999998</c:v>
                </c:pt>
                <c:pt idx="31">
                  <c:v>0.56999999999999995</c:v>
                </c:pt>
                <c:pt idx="32">
                  <c:v>0.53800000000000003</c:v>
                </c:pt>
                <c:pt idx="33">
                  <c:v>0.51700000000000002</c:v>
                </c:pt>
                <c:pt idx="34">
                  <c:v>0.49200000000000038</c:v>
                </c:pt>
                <c:pt idx="35">
                  <c:v>0.45700000000000002</c:v>
                </c:pt>
                <c:pt idx="36">
                  <c:v>0.42500000000000032</c:v>
                </c:pt>
                <c:pt idx="37">
                  <c:v>0.39700000000000074</c:v>
                </c:pt>
                <c:pt idx="38">
                  <c:v>0.38500000000000062</c:v>
                </c:pt>
                <c:pt idx="39">
                  <c:v>0.36700000000000038</c:v>
                </c:pt>
                <c:pt idx="40">
                  <c:v>0.33400000000000074</c:v>
                </c:pt>
                <c:pt idx="41">
                  <c:v>0.30600000000000038</c:v>
                </c:pt>
                <c:pt idx="42">
                  <c:v>0.28300000000000008</c:v>
                </c:pt>
                <c:pt idx="43">
                  <c:v>0.26</c:v>
                </c:pt>
                <c:pt idx="44">
                  <c:v>0.24100000000000021</c:v>
                </c:pt>
                <c:pt idx="45">
                  <c:v>0.22700000000000001</c:v>
                </c:pt>
                <c:pt idx="46">
                  <c:v>0.21300000000000024</c:v>
                </c:pt>
                <c:pt idx="47">
                  <c:v>0.19900000000000001</c:v>
                </c:pt>
                <c:pt idx="48">
                  <c:v>0.2180000000000003</c:v>
                </c:pt>
                <c:pt idx="49">
                  <c:v>0.32400000000000062</c:v>
                </c:pt>
                <c:pt idx="50">
                  <c:v>0.40200000000000002</c:v>
                </c:pt>
                <c:pt idx="51">
                  <c:v>0.502</c:v>
                </c:pt>
                <c:pt idx="52">
                  <c:v>0.56699999999999995</c:v>
                </c:pt>
                <c:pt idx="53">
                  <c:v>0.6160000000000011</c:v>
                </c:pt>
                <c:pt idx="54">
                  <c:v>0.64100000000000124</c:v>
                </c:pt>
                <c:pt idx="55">
                  <c:v>0.66400000000000148</c:v>
                </c:pt>
                <c:pt idx="56">
                  <c:v>0.72600000000000064</c:v>
                </c:pt>
                <c:pt idx="57">
                  <c:v>0.74800000000000111</c:v>
                </c:pt>
                <c:pt idx="58">
                  <c:v>0.73500000000000065</c:v>
                </c:pt>
                <c:pt idx="59">
                  <c:v>0.73600000000000065</c:v>
                </c:pt>
                <c:pt idx="60">
                  <c:v>0.72900000000000065</c:v>
                </c:pt>
                <c:pt idx="61">
                  <c:v>0.73200000000000065</c:v>
                </c:pt>
                <c:pt idx="62">
                  <c:v>0.73600000000000065</c:v>
                </c:pt>
                <c:pt idx="63">
                  <c:v>0.72800000000000065</c:v>
                </c:pt>
                <c:pt idx="64">
                  <c:v>0.71900000000000064</c:v>
                </c:pt>
                <c:pt idx="65">
                  <c:v>0.71500000000000064</c:v>
                </c:pt>
                <c:pt idx="66">
                  <c:v>0.70300000000000062</c:v>
                </c:pt>
                <c:pt idx="67">
                  <c:v>0.68500000000000005</c:v>
                </c:pt>
                <c:pt idx="68">
                  <c:v>0.67200000000000149</c:v>
                </c:pt>
                <c:pt idx="69">
                  <c:v>0.66400000000000148</c:v>
                </c:pt>
                <c:pt idx="70">
                  <c:v>0.65900000000000136</c:v>
                </c:pt>
                <c:pt idx="71">
                  <c:v>0.65600000000000136</c:v>
                </c:pt>
                <c:pt idx="72">
                  <c:v>0.70100000000000062</c:v>
                </c:pt>
                <c:pt idx="73">
                  <c:v>0.73200000000000065</c:v>
                </c:pt>
                <c:pt idx="74">
                  <c:v>0.72900000000000065</c:v>
                </c:pt>
                <c:pt idx="75">
                  <c:v>0.72200000000000064</c:v>
                </c:pt>
                <c:pt idx="76">
                  <c:v>0.72000000000000064</c:v>
                </c:pt>
                <c:pt idx="77">
                  <c:v>0.71500000000000064</c:v>
                </c:pt>
                <c:pt idx="78">
                  <c:v>0.75700000000000123</c:v>
                </c:pt>
                <c:pt idx="79">
                  <c:v>0.75300000000000122</c:v>
                </c:pt>
                <c:pt idx="80">
                  <c:v>0.72400000000000064</c:v>
                </c:pt>
                <c:pt idx="81">
                  <c:v>0.69899999999999995</c:v>
                </c:pt>
                <c:pt idx="82">
                  <c:v>0.68600000000000005</c:v>
                </c:pt>
                <c:pt idx="83">
                  <c:v>0.71000000000000063</c:v>
                </c:pt>
                <c:pt idx="84">
                  <c:v>0.78600000000000003</c:v>
                </c:pt>
                <c:pt idx="85">
                  <c:v>0.83800000000000063</c:v>
                </c:pt>
                <c:pt idx="86">
                  <c:v>0.87100000000000111</c:v>
                </c:pt>
                <c:pt idx="87">
                  <c:v>0.90800000000000003</c:v>
                </c:pt>
                <c:pt idx="88">
                  <c:v>0.91900000000000004</c:v>
                </c:pt>
                <c:pt idx="89">
                  <c:v>0.92100000000000004</c:v>
                </c:pt>
                <c:pt idx="90">
                  <c:v>0.91800000000000004</c:v>
                </c:pt>
                <c:pt idx="91">
                  <c:v>0.90900000000000003</c:v>
                </c:pt>
                <c:pt idx="92">
                  <c:v>0.88800000000000001</c:v>
                </c:pt>
                <c:pt idx="93">
                  <c:v>0.87900000000000122</c:v>
                </c:pt>
                <c:pt idx="94">
                  <c:v>0.8680000000000011</c:v>
                </c:pt>
                <c:pt idx="95">
                  <c:v>0.84100000000000064</c:v>
                </c:pt>
                <c:pt idx="96">
                  <c:v>0.81499999999999995</c:v>
                </c:pt>
                <c:pt idx="97">
                  <c:v>0.80500000000000005</c:v>
                </c:pt>
                <c:pt idx="98">
                  <c:v>0.78100000000000003</c:v>
                </c:pt>
                <c:pt idx="99">
                  <c:v>0.76400000000000123</c:v>
                </c:pt>
                <c:pt idx="100">
                  <c:v>0.72700000000000065</c:v>
                </c:pt>
                <c:pt idx="101">
                  <c:v>0.70000000000000062</c:v>
                </c:pt>
                <c:pt idx="102">
                  <c:v>0.68799999999999994</c:v>
                </c:pt>
                <c:pt idx="103">
                  <c:v>0.67200000000000149</c:v>
                </c:pt>
                <c:pt idx="104">
                  <c:v>0.65700000000000136</c:v>
                </c:pt>
                <c:pt idx="105">
                  <c:v>0.63900000000000123</c:v>
                </c:pt>
                <c:pt idx="106">
                  <c:v>0.63400000000000123</c:v>
                </c:pt>
                <c:pt idx="107">
                  <c:v>0.64500000000000124</c:v>
                </c:pt>
                <c:pt idx="108">
                  <c:v>0.64400000000000124</c:v>
                </c:pt>
                <c:pt idx="109">
                  <c:v>0.64000000000000123</c:v>
                </c:pt>
                <c:pt idx="110">
                  <c:v>0.65100000000000136</c:v>
                </c:pt>
                <c:pt idx="111">
                  <c:v>0.66900000000000148</c:v>
                </c:pt>
                <c:pt idx="112">
                  <c:v>0.72500000000000064</c:v>
                </c:pt>
                <c:pt idx="113">
                  <c:v>0.74600000000000111</c:v>
                </c:pt>
                <c:pt idx="114">
                  <c:v>0.78500000000000003</c:v>
                </c:pt>
                <c:pt idx="115">
                  <c:v>0.82800000000000062</c:v>
                </c:pt>
                <c:pt idx="116">
                  <c:v>0.87300000000000111</c:v>
                </c:pt>
                <c:pt idx="117">
                  <c:v>0.89500000000000002</c:v>
                </c:pt>
                <c:pt idx="118">
                  <c:v>0.88600000000000001</c:v>
                </c:pt>
                <c:pt idx="119">
                  <c:v>0.86200000000000065</c:v>
                </c:pt>
                <c:pt idx="120">
                  <c:v>0.90700000000000003</c:v>
                </c:pt>
                <c:pt idx="121">
                  <c:v>0.92800000000000005</c:v>
                </c:pt>
                <c:pt idx="122">
                  <c:v>0.91600000000000004</c:v>
                </c:pt>
                <c:pt idx="123">
                  <c:v>0.90200000000000002</c:v>
                </c:pt>
                <c:pt idx="124">
                  <c:v>0.88200000000000001</c:v>
                </c:pt>
                <c:pt idx="125">
                  <c:v>0.8640000000000011</c:v>
                </c:pt>
                <c:pt idx="126">
                  <c:v>0.83900000000000063</c:v>
                </c:pt>
                <c:pt idx="127">
                  <c:v>0.78300000000000003</c:v>
                </c:pt>
                <c:pt idx="128">
                  <c:v>0.74600000000000111</c:v>
                </c:pt>
                <c:pt idx="129">
                  <c:v>0.71700000000000064</c:v>
                </c:pt>
                <c:pt idx="130">
                  <c:v>0.69799999999999995</c:v>
                </c:pt>
                <c:pt idx="131">
                  <c:v>0.68899999999999995</c:v>
                </c:pt>
                <c:pt idx="132">
                  <c:v>0.67000000000000148</c:v>
                </c:pt>
                <c:pt idx="133">
                  <c:v>0.65300000000000136</c:v>
                </c:pt>
                <c:pt idx="134">
                  <c:v>0.64300000000000124</c:v>
                </c:pt>
                <c:pt idx="135">
                  <c:v>0.63500000000000123</c:v>
                </c:pt>
                <c:pt idx="136">
                  <c:v>0.62300000000000111</c:v>
                </c:pt>
                <c:pt idx="137">
                  <c:v>0.62200000000000111</c:v>
                </c:pt>
                <c:pt idx="138">
                  <c:v>0.60200000000000065</c:v>
                </c:pt>
                <c:pt idx="139">
                  <c:v>0.59099999999999997</c:v>
                </c:pt>
                <c:pt idx="140">
                  <c:v>0.58199999999999996</c:v>
                </c:pt>
                <c:pt idx="141">
                  <c:v>0.55800000000000005</c:v>
                </c:pt>
                <c:pt idx="142">
                  <c:v>0.52500000000000002</c:v>
                </c:pt>
                <c:pt idx="143">
                  <c:v>0.50600000000000001</c:v>
                </c:pt>
                <c:pt idx="144">
                  <c:v>0.52200000000000002</c:v>
                </c:pt>
                <c:pt idx="145">
                  <c:v>0.55000000000000004</c:v>
                </c:pt>
                <c:pt idx="146">
                  <c:v>0.54900000000000004</c:v>
                </c:pt>
                <c:pt idx="147">
                  <c:v>0.56200000000000061</c:v>
                </c:pt>
                <c:pt idx="148">
                  <c:v>0.58399999999999996</c:v>
                </c:pt>
                <c:pt idx="149">
                  <c:v>0.6170000000000011</c:v>
                </c:pt>
                <c:pt idx="150">
                  <c:v>0.63900000000000123</c:v>
                </c:pt>
                <c:pt idx="151">
                  <c:v>0.71800000000000064</c:v>
                </c:pt>
                <c:pt idx="152">
                  <c:v>0.79200000000000004</c:v>
                </c:pt>
                <c:pt idx="153">
                  <c:v>0.83100000000000063</c:v>
                </c:pt>
                <c:pt idx="154">
                  <c:v>0.83400000000000063</c:v>
                </c:pt>
                <c:pt idx="155">
                  <c:v>0.83600000000000063</c:v>
                </c:pt>
                <c:pt idx="156">
                  <c:v>0.89100000000000001</c:v>
                </c:pt>
                <c:pt idx="157">
                  <c:v>0.91</c:v>
                </c:pt>
                <c:pt idx="158">
                  <c:v>0.91500000000000004</c:v>
                </c:pt>
                <c:pt idx="159">
                  <c:v>0.92200000000000004</c:v>
                </c:pt>
                <c:pt idx="160">
                  <c:v>0.93</c:v>
                </c:pt>
                <c:pt idx="161">
                  <c:v>0.93400000000000005</c:v>
                </c:pt>
                <c:pt idx="162">
                  <c:v>0.94699999999999995</c:v>
                </c:pt>
                <c:pt idx="163">
                  <c:v>0.95200000000000062</c:v>
                </c:pt>
                <c:pt idx="164">
                  <c:v>0.95000000000000062</c:v>
                </c:pt>
                <c:pt idx="165">
                  <c:v>0.94399999999999995</c:v>
                </c:pt>
                <c:pt idx="166">
                  <c:v>0.94599999999999995</c:v>
                </c:pt>
                <c:pt idx="167">
                  <c:v>0.94599999999999995</c:v>
                </c:pt>
                <c:pt idx="168">
                  <c:v>0.94499999999999995</c:v>
                </c:pt>
                <c:pt idx="169">
                  <c:v>0.93799999999999994</c:v>
                </c:pt>
                <c:pt idx="170">
                  <c:v>0.93200000000000005</c:v>
                </c:pt>
                <c:pt idx="171">
                  <c:v>0.92</c:v>
                </c:pt>
                <c:pt idx="172">
                  <c:v>0.91600000000000004</c:v>
                </c:pt>
                <c:pt idx="173">
                  <c:v>0.91300000000000003</c:v>
                </c:pt>
                <c:pt idx="174">
                  <c:v>0.91600000000000004</c:v>
                </c:pt>
                <c:pt idx="175">
                  <c:v>0.85800000000000065</c:v>
                </c:pt>
                <c:pt idx="176">
                  <c:v>0.85100000000000064</c:v>
                </c:pt>
                <c:pt idx="177">
                  <c:v>0.81699999999999995</c:v>
                </c:pt>
                <c:pt idx="178">
                  <c:v>0.82099999999999995</c:v>
                </c:pt>
                <c:pt idx="179">
                  <c:v>0.86000000000000065</c:v>
                </c:pt>
                <c:pt idx="180">
                  <c:v>0.83900000000000063</c:v>
                </c:pt>
                <c:pt idx="181">
                  <c:v>0.85200000000000065</c:v>
                </c:pt>
                <c:pt idx="182">
                  <c:v>0.82900000000000063</c:v>
                </c:pt>
                <c:pt idx="183">
                  <c:v>0.84100000000000064</c:v>
                </c:pt>
                <c:pt idx="184">
                  <c:v>0.84000000000000064</c:v>
                </c:pt>
                <c:pt idx="185">
                  <c:v>0.81799999999999995</c:v>
                </c:pt>
                <c:pt idx="186">
                  <c:v>0.78700000000000003</c:v>
                </c:pt>
                <c:pt idx="187">
                  <c:v>0.77800000000000136</c:v>
                </c:pt>
                <c:pt idx="188">
                  <c:v>0.76400000000000123</c:v>
                </c:pt>
                <c:pt idx="189">
                  <c:v>0.72100000000000064</c:v>
                </c:pt>
                <c:pt idx="190">
                  <c:v>0.6770000000000016</c:v>
                </c:pt>
                <c:pt idx="191">
                  <c:v>0.66800000000000148</c:v>
                </c:pt>
                <c:pt idx="192">
                  <c:v>0.63000000000000123</c:v>
                </c:pt>
                <c:pt idx="193">
                  <c:v>0.6160000000000011</c:v>
                </c:pt>
                <c:pt idx="194">
                  <c:v>0.60700000000000065</c:v>
                </c:pt>
                <c:pt idx="195">
                  <c:v>0.60800000000000065</c:v>
                </c:pt>
                <c:pt idx="196">
                  <c:v>0.60700000000000065</c:v>
                </c:pt>
                <c:pt idx="197">
                  <c:v>0.6190000000000011</c:v>
                </c:pt>
                <c:pt idx="198">
                  <c:v>0.62400000000000111</c:v>
                </c:pt>
                <c:pt idx="199">
                  <c:v>0.62700000000000122</c:v>
                </c:pt>
                <c:pt idx="200">
                  <c:v>0.63400000000000123</c:v>
                </c:pt>
                <c:pt idx="201">
                  <c:v>0.65000000000000135</c:v>
                </c:pt>
                <c:pt idx="202">
                  <c:v>0.66600000000000148</c:v>
                </c:pt>
                <c:pt idx="203">
                  <c:v>0.65900000000000136</c:v>
                </c:pt>
                <c:pt idx="204">
                  <c:v>0.65200000000000136</c:v>
                </c:pt>
                <c:pt idx="205">
                  <c:v>0.62600000000000122</c:v>
                </c:pt>
                <c:pt idx="206">
                  <c:v>0.58599999999999997</c:v>
                </c:pt>
                <c:pt idx="207">
                  <c:v>0.63200000000000123</c:v>
                </c:pt>
                <c:pt idx="208">
                  <c:v>0.64700000000000124</c:v>
                </c:pt>
                <c:pt idx="209">
                  <c:v>0.64300000000000124</c:v>
                </c:pt>
                <c:pt idx="210">
                  <c:v>0.64600000000000124</c:v>
                </c:pt>
                <c:pt idx="211">
                  <c:v>0.65200000000000136</c:v>
                </c:pt>
                <c:pt idx="212">
                  <c:v>0.65200000000000136</c:v>
                </c:pt>
                <c:pt idx="213">
                  <c:v>0.65500000000000136</c:v>
                </c:pt>
                <c:pt idx="214">
                  <c:v>0.65700000000000136</c:v>
                </c:pt>
                <c:pt idx="215">
                  <c:v>0.67100000000000148</c:v>
                </c:pt>
                <c:pt idx="216">
                  <c:v>0.67500000000000149</c:v>
                </c:pt>
                <c:pt idx="217">
                  <c:v>0.66600000000000148</c:v>
                </c:pt>
                <c:pt idx="218">
                  <c:v>0.67300000000000149</c:v>
                </c:pt>
                <c:pt idx="219">
                  <c:v>0.68400000000000005</c:v>
                </c:pt>
                <c:pt idx="220">
                  <c:v>0.70300000000000062</c:v>
                </c:pt>
                <c:pt idx="221">
                  <c:v>0.69399999999999995</c:v>
                </c:pt>
                <c:pt idx="222">
                  <c:v>0.67100000000000148</c:v>
                </c:pt>
                <c:pt idx="223">
                  <c:v>0.64600000000000124</c:v>
                </c:pt>
                <c:pt idx="224">
                  <c:v>0.64400000000000124</c:v>
                </c:pt>
                <c:pt idx="225">
                  <c:v>0.67500000000000149</c:v>
                </c:pt>
                <c:pt idx="226">
                  <c:v>0.66600000000000148</c:v>
                </c:pt>
                <c:pt idx="227">
                  <c:v>0.64400000000000124</c:v>
                </c:pt>
                <c:pt idx="228">
                  <c:v>0.65500000000000136</c:v>
                </c:pt>
                <c:pt idx="229">
                  <c:v>0.65600000000000136</c:v>
                </c:pt>
                <c:pt idx="230">
                  <c:v>0.71300000000000063</c:v>
                </c:pt>
                <c:pt idx="231">
                  <c:v>0.78</c:v>
                </c:pt>
                <c:pt idx="232">
                  <c:v>0.82399999999999995</c:v>
                </c:pt>
                <c:pt idx="233">
                  <c:v>0.92700000000000005</c:v>
                </c:pt>
                <c:pt idx="234">
                  <c:v>0.94599999999999995</c:v>
                </c:pt>
                <c:pt idx="235">
                  <c:v>0.94799999999999995</c:v>
                </c:pt>
                <c:pt idx="236">
                  <c:v>0.92900000000000005</c:v>
                </c:pt>
                <c:pt idx="237">
                  <c:v>0.90100000000000002</c:v>
                </c:pt>
                <c:pt idx="238">
                  <c:v>0.90400000000000003</c:v>
                </c:pt>
                <c:pt idx="239">
                  <c:v>0.90300000000000002</c:v>
                </c:pt>
                <c:pt idx="240">
                  <c:v>0.90100000000000002</c:v>
                </c:pt>
                <c:pt idx="241">
                  <c:v>0.88800000000000001</c:v>
                </c:pt>
                <c:pt idx="242">
                  <c:v>0.87600000000000122</c:v>
                </c:pt>
                <c:pt idx="243">
                  <c:v>0.8630000000000011</c:v>
                </c:pt>
                <c:pt idx="244">
                  <c:v>0.84000000000000064</c:v>
                </c:pt>
                <c:pt idx="245">
                  <c:v>0.81100000000000005</c:v>
                </c:pt>
                <c:pt idx="246">
                  <c:v>0.85900000000000065</c:v>
                </c:pt>
                <c:pt idx="247">
                  <c:v>0.88900000000000001</c:v>
                </c:pt>
                <c:pt idx="248">
                  <c:v>0.90500000000000003</c:v>
                </c:pt>
                <c:pt idx="249">
                  <c:v>0.89300000000000002</c:v>
                </c:pt>
                <c:pt idx="250">
                  <c:v>0.88</c:v>
                </c:pt>
                <c:pt idx="251">
                  <c:v>0.8660000000000011</c:v>
                </c:pt>
                <c:pt idx="252">
                  <c:v>0.81799999999999995</c:v>
                </c:pt>
                <c:pt idx="253">
                  <c:v>0.82600000000000062</c:v>
                </c:pt>
                <c:pt idx="254">
                  <c:v>0.82600000000000062</c:v>
                </c:pt>
                <c:pt idx="255">
                  <c:v>0.79900000000000004</c:v>
                </c:pt>
                <c:pt idx="256">
                  <c:v>0.84500000000000064</c:v>
                </c:pt>
                <c:pt idx="257">
                  <c:v>0.83900000000000063</c:v>
                </c:pt>
                <c:pt idx="258">
                  <c:v>0.82600000000000062</c:v>
                </c:pt>
                <c:pt idx="259">
                  <c:v>0.80800000000000005</c:v>
                </c:pt>
                <c:pt idx="260">
                  <c:v>0.79900000000000004</c:v>
                </c:pt>
                <c:pt idx="261">
                  <c:v>0.78100000000000003</c:v>
                </c:pt>
                <c:pt idx="262">
                  <c:v>0.73600000000000065</c:v>
                </c:pt>
                <c:pt idx="263">
                  <c:v>0.69499999999999995</c:v>
                </c:pt>
                <c:pt idx="264">
                  <c:v>0.6770000000000016</c:v>
                </c:pt>
                <c:pt idx="265">
                  <c:v>0.66600000000000148</c:v>
                </c:pt>
                <c:pt idx="266">
                  <c:v>0.66200000000000137</c:v>
                </c:pt>
                <c:pt idx="267">
                  <c:v>0.65700000000000136</c:v>
                </c:pt>
                <c:pt idx="268">
                  <c:v>0.65100000000000136</c:v>
                </c:pt>
                <c:pt idx="269">
                  <c:v>0.65100000000000136</c:v>
                </c:pt>
                <c:pt idx="270">
                  <c:v>0.64500000000000124</c:v>
                </c:pt>
                <c:pt idx="271">
                  <c:v>0.64700000000000124</c:v>
                </c:pt>
                <c:pt idx="272">
                  <c:v>0.63600000000000123</c:v>
                </c:pt>
                <c:pt idx="273">
                  <c:v>0.60700000000000065</c:v>
                </c:pt>
                <c:pt idx="274">
                  <c:v>0.59299999999999997</c:v>
                </c:pt>
                <c:pt idx="275">
                  <c:v>0.59099999999999997</c:v>
                </c:pt>
                <c:pt idx="276">
                  <c:v>0.58899999999999997</c:v>
                </c:pt>
                <c:pt idx="277">
                  <c:v>0.59</c:v>
                </c:pt>
                <c:pt idx="278">
                  <c:v>0.59499999999999997</c:v>
                </c:pt>
                <c:pt idx="279">
                  <c:v>0.59899999999999998</c:v>
                </c:pt>
                <c:pt idx="280">
                  <c:v>0.58299999999999996</c:v>
                </c:pt>
                <c:pt idx="281">
                  <c:v>0.56699999999999995</c:v>
                </c:pt>
                <c:pt idx="282">
                  <c:v>0.55400000000000005</c:v>
                </c:pt>
                <c:pt idx="283">
                  <c:v>0.55100000000000005</c:v>
                </c:pt>
                <c:pt idx="284">
                  <c:v>0.52200000000000002</c:v>
                </c:pt>
                <c:pt idx="285">
                  <c:v>0.503</c:v>
                </c:pt>
                <c:pt idx="286">
                  <c:v>0.48900000000000032</c:v>
                </c:pt>
                <c:pt idx="287">
                  <c:v>0.47200000000000031</c:v>
                </c:pt>
                <c:pt idx="288">
                  <c:v>0.45600000000000002</c:v>
                </c:pt>
                <c:pt idx="289">
                  <c:v>0.44400000000000001</c:v>
                </c:pt>
                <c:pt idx="290">
                  <c:v>0.42400000000000032</c:v>
                </c:pt>
                <c:pt idx="291">
                  <c:v>0.39400000000000074</c:v>
                </c:pt>
                <c:pt idx="292">
                  <c:v>0.36700000000000038</c:v>
                </c:pt>
                <c:pt idx="293">
                  <c:v>0.34600000000000031</c:v>
                </c:pt>
                <c:pt idx="294">
                  <c:v>0.32400000000000062</c:v>
                </c:pt>
                <c:pt idx="295">
                  <c:v>0.30000000000000032</c:v>
                </c:pt>
                <c:pt idx="296">
                  <c:v>0.27500000000000002</c:v>
                </c:pt>
                <c:pt idx="297">
                  <c:v>0.25800000000000001</c:v>
                </c:pt>
                <c:pt idx="298">
                  <c:v>0.25600000000000001</c:v>
                </c:pt>
                <c:pt idx="299">
                  <c:v>0.27500000000000002</c:v>
                </c:pt>
                <c:pt idx="300">
                  <c:v>0.29500000000000032</c:v>
                </c:pt>
                <c:pt idx="301">
                  <c:v>0.31500000000000056</c:v>
                </c:pt>
                <c:pt idx="302">
                  <c:v>0.31300000000000056</c:v>
                </c:pt>
                <c:pt idx="303">
                  <c:v>0.29400000000000032</c:v>
                </c:pt>
                <c:pt idx="304">
                  <c:v>0.27200000000000002</c:v>
                </c:pt>
                <c:pt idx="305">
                  <c:v>0.254</c:v>
                </c:pt>
                <c:pt idx="306">
                  <c:v>0.24600000000000027</c:v>
                </c:pt>
                <c:pt idx="307">
                  <c:v>0.23800000000000004</c:v>
                </c:pt>
                <c:pt idx="308">
                  <c:v>0.22800000000000001</c:v>
                </c:pt>
                <c:pt idx="309">
                  <c:v>0.22500000000000001</c:v>
                </c:pt>
                <c:pt idx="310">
                  <c:v>0.23</c:v>
                </c:pt>
                <c:pt idx="311">
                  <c:v>0.23</c:v>
                </c:pt>
                <c:pt idx="312">
                  <c:v>0.224</c:v>
                </c:pt>
                <c:pt idx="313">
                  <c:v>0.21300000000000024</c:v>
                </c:pt>
                <c:pt idx="314">
                  <c:v>0.19600000000000001</c:v>
                </c:pt>
                <c:pt idx="315">
                  <c:v>0.17900000000000021</c:v>
                </c:pt>
                <c:pt idx="316">
                  <c:v>0.16600000000000001</c:v>
                </c:pt>
                <c:pt idx="317">
                  <c:v>0.15400000000000028</c:v>
                </c:pt>
                <c:pt idx="318">
                  <c:v>0.14100000000000001</c:v>
                </c:pt>
                <c:pt idx="319">
                  <c:v>0.129</c:v>
                </c:pt>
                <c:pt idx="320">
                  <c:v>0.115</c:v>
                </c:pt>
                <c:pt idx="321">
                  <c:v>0.10600000000000002</c:v>
                </c:pt>
                <c:pt idx="322">
                  <c:v>0.10199999999999998</c:v>
                </c:pt>
                <c:pt idx="323">
                  <c:v>9.7000000000000003E-2</c:v>
                </c:pt>
                <c:pt idx="324">
                  <c:v>9.0000000000000024E-2</c:v>
                </c:pt>
                <c:pt idx="325">
                  <c:v>8.3000000000000046E-2</c:v>
                </c:pt>
                <c:pt idx="326">
                  <c:v>7.5999999999999998E-2</c:v>
                </c:pt>
                <c:pt idx="327">
                  <c:v>7.0000000000000021E-2</c:v>
                </c:pt>
                <c:pt idx="328">
                  <c:v>6.5000000000000002E-2</c:v>
                </c:pt>
                <c:pt idx="329">
                  <c:v>6.0000000000000032E-2</c:v>
                </c:pt>
                <c:pt idx="330">
                  <c:v>5.5000000000000014E-2</c:v>
                </c:pt>
                <c:pt idx="331">
                  <c:v>5.1000000000000004E-2</c:v>
                </c:pt>
                <c:pt idx="332">
                  <c:v>4.7000000000000014E-2</c:v>
                </c:pt>
                <c:pt idx="333">
                  <c:v>4.3000000000000003E-2</c:v>
                </c:pt>
                <c:pt idx="334">
                  <c:v>4.0000000000000022E-2</c:v>
                </c:pt>
                <c:pt idx="335">
                  <c:v>3.5999999999999997E-2</c:v>
                </c:pt>
                <c:pt idx="336">
                  <c:v>3.2000000000000042E-2</c:v>
                </c:pt>
                <c:pt idx="337">
                  <c:v>2.8000000000000001E-2</c:v>
                </c:pt>
                <c:pt idx="338">
                  <c:v>2.5000000000000001E-2</c:v>
                </c:pt>
                <c:pt idx="339">
                  <c:v>2.1000000000000012E-2</c:v>
                </c:pt>
                <c:pt idx="340">
                  <c:v>1.7999999999999999E-2</c:v>
                </c:pt>
                <c:pt idx="341">
                  <c:v>1.6000000000000021E-2</c:v>
                </c:pt>
                <c:pt idx="342">
                  <c:v>1.4E-2</c:v>
                </c:pt>
                <c:pt idx="343">
                  <c:v>1.2999999999999998E-2</c:v>
                </c:pt>
                <c:pt idx="344">
                  <c:v>1.2E-2</c:v>
                </c:pt>
                <c:pt idx="345">
                  <c:v>1.0999999999999998E-2</c:v>
                </c:pt>
                <c:pt idx="346">
                  <c:v>1.0000000000000005E-2</c:v>
                </c:pt>
                <c:pt idx="347">
                  <c:v>9.0000000000000028E-3</c:v>
                </c:pt>
                <c:pt idx="348">
                  <c:v>8.0000000000000192E-3</c:v>
                </c:pt>
                <c:pt idx="349">
                  <c:v>8.0000000000000192E-3</c:v>
                </c:pt>
                <c:pt idx="350">
                  <c:v>7.0000000000000097E-3</c:v>
                </c:pt>
                <c:pt idx="351">
                  <c:v>6.0000000000000097E-3</c:v>
                </c:pt>
                <c:pt idx="352">
                  <c:v>6.0000000000000097E-3</c:v>
                </c:pt>
                <c:pt idx="353">
                  <c:v>5.0000000000000088E-3</c:v>
                </c:pt>
                <c:pt idx="354">
                  <c:v>5.0000000000000088E-3</c:v>
                </c:pt>
                <c:pt idx="355">
                  <c:v>5.0000000000000088E-3</c:v>
                </c:pt>
                <c:pt idx="356">
                  <c:v>4.0000000000000088E-3</c:v>
                </c:pt>
                <c:pt idx="357">
                  <c:v>4.0000000000000088E-3</c:v>
                </c:pt>
                <c:pt idx="358">
                  <c:v>3.0000000000000048E-3</c:v>
                </c:pt>
                <c:pt idx="359">
                  <c:v>3.0000000000000048E-3</c:v>
                </c:pt>
                <c:pt idx="360">
                  <c:v>1.2E-2</c:v>
                </c:pt>
                <c:pt idx="361">
                  <c:v>1.7999999999999999E-2</c:v>
                </c:pt>
                <c:pt idx="362">
                  <c:v>2.5999999999999999E-2</c:v>
                </c:pt>
                <c:pt idx="363">
                  <c:v>3.5999999999999997E-2</c:v>
                </c:pt>
                <c:pt idx="364">
                  <c:v>4.5999999999999999E-2</c:v>
                </c:pt>
              </c:numCache>
            </c:numRef>
          </c:yVal>
          <c:smooth val="1"/>
        </c:ser>
        <c:dLbls/>
        <c:axId val="65033728"/>
        <c:axId val="65035648"/>
      </c:scatterChart>
      <c:valAx>
        <c:axId val="65033728"/>
        <c:scaling>
          <c:orientation val="minMax"/>
          <c:max val="365"/>
          <c:min val="0"/>
        </c:scaling>
        <c:delete val="1"/>
        <c:axPos val="b"/>
        <c:title>
          <c:tx>
            <c:rich>
              <a:bodyPr/>
              <a:lstStyle/>
              <a:p>
                <a:pPr>
                  <a:defRPr/>
                </a:pPr>
                <a:r>
                  <a:rPr lang="zh-CN" altLang="en-US"/>
                  <a:t>天数</a:t>
                </a:r>
                <a:r>
                  <a:rPr lang="en-US" altLang="zh-CN"/>
                  <a:t>/d</a:t>
                </a:r>
                <a:endParaRPr lang="zh-CN" altLang="en-US"/>
              </a:p>
            </c:rich>
          </c:tx>
          <c:layout>
            <c:manualLayout>
              <c:xMode val="edge"/>
              <c:yMode val="edge"/>
              <c:x val="0.40823381452318164"/>
              <c:y val="0.89814814814814814"/>
            </c:manualLayout>
          </c:layout>
          <c:overlay val="1"/>
        </c:title>
        <c:numFmt formatCode="g\!/&quot;通&quot;&quot;用&quot;&quot;格&quot;&quot;式&quot;" sourceLinked="1"/>
        <c:majorTickMark val="cross"/>
        <c:minorTickMark val="cross"/>
        <c:tickLblPos val="none"/>
        <c:crossAx val="65035648"/>
        <c:crossesAt val="0"/>
        <c:crossBetween val="midCat"/>
      </c:valAx>
      <c:valAx>
        <c:axId val="65035648"/>
        <c:scaling>
          <c:orientation val="minMax"/>
        </c:scaling>
        <c:delete val="1"/>
        <c:axPos val="l"/>
        <c:title>
          <c:tx>
            <c:rich>
              <a:bodyPr rot="-5400000" vert="horz"/>
              <a:lstStyle/>
              <a:p>
                <a:pPr>
                  <a:defRPr/>
                </a:pPr>
                <a:r>
                  <a:rPr lang="en-US" altLang="zh-CN"/>
                  <a:t>CBOD/(mg/L)</a:t>
                </a:r>
                <a:endParaRPr lang="zh-CN" altLang="en-US"/>
              </a:p>
            </c:rich>
          </c:tx>
          <c:layout>
            <c:manualLayout>
              <c:xMode val="edge"/>
              <c:yMode val="edge"/>
              <c:x val="2.2222222222222251E-2"/>
              <c:y val="0.35117271799358662"/>
            </c:manualLayout>
          </c:layout>
          <c:overlay val="1"/>
        </c:title>
        <c:numFmt formatCode="g\!/&quot;通&quot;&quot;用&quot;&quot;格&quot;&quot;式&quot;" sourceLinked="1"/>
        <c:majorTickMark val="cross"/>
        <c:minorTickMark val="cross"/>
        <c:tickLblPos val="none"/>
        <c:crossAx val="65033728"/>
        <c:crossesAt val="0"/>
        <c:crossBetween val="midCat"/>
      </c:valAx>
      <c:spPr>
        <a:solidFill>
          <a:schemeClr val="bg1"/>
        </a:solidFill>
      </c:spPr>
    </c:plotArea>
    <c:legend>
      <c:legendPos val="r"/>
      <c:layout>
        <c:manualLayout>
          <c:xMode val="edge"/>
          <c:yMode val="edge"/>
          <c:x val="0.85000000000000064"/>
          <c:y val="0.41391003207932342"/>
          <c:w val="0.1388888888888889"/>
          <c:h val="0.16743438320210147"/>
        </c:manualLayout>
      </c:layout>
      <c:overlay val="1"/>
    </c:legend>
    <c:plotVisOnly val="1"/>
    <c:dispBlanksAs val="zero"/>
    <c:showDLblsOverMax val="1"/>
  </c:chart>
  <c:spPr>
    <a:solidFill>
      <a:schemeClr val="bg1"/>
    </a:solidFill>
  </c:spPr>
  <c:externalData r:id="rId1"/>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15.xml.rels><?xml version="1.0" encoding="UTF-8" standalone="yes"?>
<Relationships xmlns="http://schemas.openxmlformats.org/package/2006/relationships"><Relationship Id="rId1" Type="http://schemas.openxmlformats.org/officeDocument/2006/relationships/image" Target="../media/image7.jpeg"/></Relationships>
</file>

<file path=ppt/diagrams/_rels/data16.xml.rels><?xml version="1.0" encoding="UTF-8" standalone="yes"?>
<Relationships xmlns="http://schemas.openxmlformats.org/package/2006/relationships"><Relationship Id="rId1" Type="http://schemas.openxmlformats.org/officeDocument/2006/relationships/image" Target="../media/image7.jpeg"/></Relationships>
</file>

<file path=ppt/diagrams/_rels/data17.xml.rels><?xml version="1.0" encoding="UTF-8" standalone="yes"?>
<Relationships xmlns="http://schemas.openxmlformats.org/package/2006/relationships"><Relationship Id="rId1" Type="http://schemas.openxmlformats.org/officeDocument/2006/relationships/image" Target="../media/image142.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_rels/data9.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E8C07-BF32-4DB2-9E32-452B443B1CDF}" type="doc">
      <dgm:prSet loTypeId="urn:microsoft.com/office/officeart/2005/8/layout/vList3#3" loCatId="list" qsTypeId="urn:microsoft.com/office/officeart/2005/8/quickstyle/simple4" qsCatId="simple" csTypeId="urn:microsoft.com/office/officeart/2005/8/colors/accent0_3" csCatId="mainScheme" phldr="1"/>
      <dgm:spPr/>
      <dgm:t>
        <a:bodyPr/>
        <a:lstStyle/>
        <a:p>
          <a:endParaRPr lang="zh-CN" altLang="en-US"/>
        </a:p>
      </dgm:t>
    </dgm:pt>
    <dgm:pt modelId="{5B1901B0-B439-4B97-B0E8-06D396497AB8}">
      <dgm:prSet custT="1"/>
      <dgm:spPr/>
      <dgm:t>
        <a:bodyPr/>
        <a:lstStyle/>
        <a:p>
          <a:pPr rtl="0"/>
          <a:r>
            <a:rPr lang="en-US" sz="2800" dirty="0" smtClean="0"/>
            <a:t>1.</a:t>
          </a:r>
          <a:r>
            <a:rPr lang="en-US" altLang="zh-CN" sz="2800" dirty="0" smtClean="0"/>
            <a:t>Water environmental model</a:t>
          </a:r>
          <a:endParaRPr lang="zh-CN" altLang="en-US" sz="2800" dirty="0" smtClean="0"/>
        </a:p>
      </dgm:t>
    </dgm:pt>
    <dgm:pt modelId="{D12A22FA-6F3E-4991-BC1F-01D9C04C365E}" type="parTrans" cxnId="{F732F77F-8247-40F9-A4EB-D39065A66151}">
      <dgm:prSet/>
      <dgm:spPr/>
      <dgm:t>
        <a:bodyPr/>
        <a:lstStyle/>
        <a:p>
          <a:endParaRPr lang="zh-CN" altLang="en-US"/>
        </a:p>
      </dgm:t>
    </dgm:pt>
    <dgm:pt modelId="{0EA216E5-2D9C-40FA-A6E4-29A97E9F0F42}" type="sibTrans" cxnId="{F732F77F-8247-40F9-A4EB-D39065A66151}">
      <dgm:prSet/>
      <dgm:spPr/>
      <dgm:t>
        <a:bodyPr/>
        <a:lstStyle/>
        <a:p>
          <a:endParaRPr lang="zh-CN" altLang="en-US"/>
        </a:p>
      </dgm:t>
    </dgm:pt>
    <dgm:pt modelId="{4D71233C-CCD3-4646-A44C-939A39E30633}" type="pres">
      <dgm:prSet presAssocID="{7BDE8C07-BF32-4DB2-9E32-452B443B1CDF}" presName="linearFlow" presStyleCnt="0">
        <dgm:presLayoutVars>
          <dgm:dir/>
          <dgm:resizeHandles val="exact"/>
        </dgm:presLayoutVars>
      </dgm:prSet>
      <dgm:spPr/>
      <dgm:t>
        <a:bodyPr/>
        <a:lstStyle/>
        <a:p>
          <a:endParaRPr lang="zh-CN" altLang="en-US"/>
        </a:p>
      </dgm:t>
    </dgm:pt>
    <dgm:pt modelId="{E099E5F7-F9AD-47AD-92C7-6AE6DAEFF937}" type="pres">
      <dgm:prSet presAssocID="{5B1901B0-B439-4B97-B0E8-06D396497AB8}" presName="composite" presStyleCnt="0"/>
      <dgm:spPr/>
    </dgm:pt>
    <dgm:pt modelId="{2E8C2CB7-9003-4C38-8204-DE906F1F2451}" type="pres">
      <dgm:prSet presAssocID="{5B1901B0-B439-4B97-B0E8-06D396497AB8}" presName="imgShp" presStyleLbl="fgImgPlace1" presStyleIdx="0" presStyleCnt="1" custScaleX="100000" custLinFactNeighborX="-57828"/>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2613132D-D6D0-481B-8872-F70BCA31E6EE}" type="pres">
      <dgm:prSet presAssocID="{5B1901B0-B439-4B97-B0E8-06D396497AB8}" presName="txShp" presStyleLbl="node1" presStyleIdx="0" presStyleCnt="1" custScaleX="141075" custLinFactY="-100000" custLinFactNeighborX="12402" custLinFactNeighborY="-162500">
        <dgm:presLayoutVars>
          <dgm:bulletEnabled val="1"/>
        </dgm:presLayoutVars>
      </dgm:prSet>
      <dgm:spPr/>
      <dgm:t>
        <a:bodyPr/>
        <a:lstStyle/>
        <a:p>
          <a:endParaRPr lang="zh-CN" altLang="en-US"/>
        </a:p>
      </dgm:t>
    </dgm:pt>
  </dgm:ptLst>
  <dgm:cxnLst>
    <dgm:cxn modelId="{37AF8605-9225-4D72-96B8-68FDB944B372}" type="presOf" srcId="{5B1901B0-B439-4B97-B0E8-06D396497AB8}" destId="{2613132D-D6D0-481B-8872-F70BCA31E6EE}" srcOrd="0" destOrd="0" presId="urn:microsoft.com/office/officeart/2005/8/layout/vList3#3"/>
    <dgm:cxn modelId="{557366F1-7554-4D87-BC1B-D66A535F3241}" type="presOf" srcId="{7BDE8C07-BF32-4DB2-9E32-452B443B1CDF}" destId="{4D71233C-CCD3-4646-A44C-939A39E30633}" srcOrd="0" destOrd="0" presId="urn:microsoft.com/office/officeart/2005/8/layout/vList3#3"/>
    <dgm:cxn modelId="{F732F77F-8247-40F9-A4EB-D39065A66151}" srcId="{7BDE8C07-BF32-4DB2-9E32-452B443B1CDF}" destId="{5B1901B0-B439-4B97-B0E8-06D396497AB8}" srcOrd="0" destOrd="0" parTransId="{D12A22FA-6F3E-4991-BC1F-01D9C04C365E}" sibTransId="{0EA216E5-2D9C-40FA-A6E4-29A97E9F0F42}"/>
    <dgm:cxn modelId="{DC7CD47E-F74D-4488-8503-FB06E1136D78}" type="presParOf" srcId="{4D71233C-CCD3-4646-A44C-939A39E30633}" destId="{E099E5F7-F9AD-47AD-92C7-6AE6DAEFF937}" srcOrd="0" destOrd="0" presId="urn:microsoft.com/office/officeart/2005/8/layout/vList3#3"/>
    <dgm:cxn modelId="{6FEDE9D0-A01F-4452-8CD9-8705DE46FAE9}" type="presParOf" srcId="{E099E5F7-F9AD-47AD-92C7-6AE6DAEFF937}" destId="{2E8C2CB7-9003-4C38-8204-DE906F1F2451}" srcOrd="0" destOrd="0" presId="urn:microsoft.com/office/officeart/2005/8/layout/vList3#3"/>
    <dgm:cxn modelId="{D43B0DEB-103D-43D8-8533-7E361BB2261C}" type="presParOf" srcId="{E099E5F7-F9AD-47AD-92C7-6AE6DAEFF937}" destId="{2613132D-D6D0-481B-8872-F70BCA31E6EE}" srcOrd="1" destOrd="0" presId="urn:microsoft.com/office/officeart/2005/8/layout/vList3#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37D951-BC0B-494C-A156-2AC449A3506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AD01A5E3-B3DB-43C3-9BBA-375BB28DC957}">
      <dgm:prSet custT="1"/>
      <dgm:spPr/>
      <dgm:t>
        <a:bodyPr/>
        <a:lstStyle/>
        <a:p>
          <a:pPr rtl="0"/>
          <a:r>
            <a:rPr lang="en-US" altLang="zh-CN" sz="1400" dirty="0" smtClean="0"/>
            <a:t>The biggest river in Jiangxi Province, instable runoff</a:t>
          </a:r>
          <a:r>
            <a:rPr lang="en-US" altLang="en-US" sz="1400" dirty="0" smtClean="0"/>
            <a:t> flow , large inter-annual changes, annual distribution is extremely uneven, less sand</a:t>
          </a:r>
          <a:endParaRPr lang="zh-CN" sz="1400" dirty="0"/>
        </a:p>
      </dgm:t>
    </dgm:pt>
    <dgm:pt modelId="{CDF45E12-75AB-4F71-8D10-FBF4DF330774}" type="parTrans" cxnId="{08BC639E-21D8-45CC-A6CE-4C8D1CAEECFA}">
      <dgm:prSet/>
      <dgm:spPr/>
      <dgm:t>
        <a:bodyPr/>
        <a:lstStyle/>
        <a:p>
          <a:endParaRPr lang="zh-CN" altLang="en-US"/>
        </a:p>
      </dgm:t>
    </dgm:pt>
    <dgm:pt modelId="{CFDE03E6-1EEC-4A67-9607-A9D0F69DBFF3}" type="sibTrans" cxnId="{08BC639E-21D8-45CC-A6CE-4C8D1CAEECFA}">
      <dgm:prSet/>
      <dgm:spPr/>
      <dgm:t>
        <a:bodyPr/>
        <a:lstStyle/>
        <a:p>
          <a:endParaRPr lang="zh-CN" altLang="en-US"/>
        </a:p>
      </dgm:t>
    </dgm:pt>
    <dgm:pt modelId="{1A677B86-F566-4472-99D1-C3DD2152A8A7}" type="pres">
      <dgm:prSet presAssocID="{1737D951-BC0B-494C-A156-2AC449A3506C}" presName="linear" presStyleCnt="0">
        <dgm:presLayoutVars>
          <dgm:animLvl val="lvl"/>
          <dgm:resizeHandles val="exact"/>
        </dgm:presLayoutVars>
      </dgm:prSet>
      <dgm:spPr/>
      <dgm:t>
        <a:bodyPr/>
        <a:lstStyle/>
        <a:p>
          <a:endParaRPr lang="zh-CN" altLang="en-US"/>
        </a:p>
      </dgm:t>
    </dgm:pt>
    <dgm:pt modelId="{75C998D5-B48F-42C2-8D15-F44C413DBD08}" type="pres">
      <dgm:prSet presAssocID="{AD01A5E3-B3DB-43C3-9BBA-375BB28DC957}" presName="parentText" presStyleLbl="node1" presStyleIdx="0" presStyleCnt="1">
        <dgm:presLayoutVars>
          <dgm:chMax val="0"/>
          <dgm:bulletEnabled val="1"/>
        </dgm:presLayoutVars>
      </dgm:prSet>
      <dgm:spPr/>
      <dgm:t>
        <a:bodyPr/>
        <a:lstStyle/>
        <a:p>
          <a:endParaRPr lang="zh-CN" altLang="en-US"/>
        </a:p>
      </dgm:t>
    </dgm:pt>
  </dgm:ptLst>
  <dgm:cxnLst>
    <dgm:cxn modelId="{08BC639E-21D8-45CC-A6CE-4C8D1CAEECFA}" srcId="{1737D951-BC0B-494C-A156-2AC449A3506C}" destId="{AD01A5E3-B3DB-43C3-9BBA-375BB28DC957}" srcOrd="0" destOrd="0" parTransId="{CDF45E12-75AB-4F71-8D10-FBF4DF330774}" sibTransId="{CFDE03E6-1EEC-4A67-9607-A9D0F69DBFF3}"/>
    <dgm:cxn modelId="{A0C0DA4F-CEE9-45FE-B5E0-6CC8AF013CAF}" type="presOf" srcId="{1737D951-BC0B-494C-A156-2AC449A3506C}" destId="{1A677B86-F566-4472-99D1-C3DD2152A8A7}" srcOrd="0" destOrd="0" presId="urn:microsoft.com/office/officeart/2005/8/layout/vList2"/>
    <dgm:cxn modelId="{0DF4AFD2-3FF9-4676-ABCA-EDB25478BCEE}" type="presOf" srcId="{AD01A5E3-B3DB-43C3-9BBA-375BB28DC957}" destId="{75C998D5-B48F-42C2-8D15-F44C413DBD08}" srcOrd="0" destOrd="0" presId="urn:microsoft.com/office/officeart/2005/8/layout/vList2"/>
    <dgm:cxn modelId="{8836535D-07A6-453D-A539-B9BFCE35A0F6}" type="presParOf" srcId="{1A677B86-F566-4472-99D1-C3DD2152A8A7}" destId="{75C998D5-B48F-42C2-8D15-F44C413DBD0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37D951-BC0B-494C-A156-2AC449A3506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1A677B86-F566-4472-99D1-C3DD2152A8A7}" type="pres">
      <dgm:prSet presAssocID="{1737D951-BC0B-494C-A156-2AC449A3506C}" presName="linear" presStyleCnt="0">
        <dgm:presLayoutVars>
          <dgm:animLvl val="lvl"/>
          <dgm:resizeHandles val="exact"/>
        </dgm:presLayoutVars>
      </dgm:prSet>
      <dgm:spPr/>
      <dgm:t>
        <a:bodyPr/>
        <a:lstStyle/>
        <a:p>
          <a:endParaRPr lang="zh-CN" altLang="en-US"/>
        </a:p>
      </dgm:t>
    </dgm:pt>
  </dgm:ptLst>
  <dgm:cxnLst>
    <dgm:cxn modelId="{822A2C35-1FE3-43E7-B2C8-14D1F0584AF8}" type="presOf" srcId="{1737D951-BC0B-494C-A156-2AC449A3506C}" destId="{1A677B86-F566-4472-99D1-C3DD2152A8A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37D951-BC0B-494C-A156-2AC449A3506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AD01A5E3-B3DB-43C3-9BBA-375BB28DC957}">
      <dgm:prSet custT="1"/>
      <dgm:spPr/>
      <dgm:t>
        <a:bodyPr/>
        <a:lstStyle/>
        <a:p>
          <a:pPr indent="457200" algn="ctr" rtl="0">
            <a:lnSpc>
              <a:spcPct val="100000"/>
            </a:lnSpc>
            <a:spcAft>
              <a:spcPts val="0"/>
            </a:spcAft>
          </a:pPr>
          <a:endParaRPr lang="en-US" altLang="en-US" sz="1400" dirty="0" smtClean="0"/>
        </a:p>
        <a:p>
          <a:pPr indent="457200" algn="ctr" rtl="0">
            <a:lnSpc>
              <a:spcPct val="100000"/>
            </a:lnSpc>
            <a:spcAft>
              <a:spcPts val="0"/>
            </a:spcAft>
          </a:pPr>
          <a:r>
            <a:rPr lang="en-US" altLang="en-US" sz="1400" dirty="0" smtClean="0"/>
            <a:t>11 monitoring sections ,14 Monitoring sites</a:t>
          </a:r>
          <a:r>
            <a:rPr lang="en-US" altLang="zh-CN" sz="1400" dirty="0" smtClean="0"/>
            <a:t>; </a:t>
          </a:r>
        </a:p>
        <a:p>
          <a:pPr indent="457200" algn="ctr" rtl="0">
            <a:lnSpc>
              <a:spcPct val="100000"/>
            </a:lnSpc>
            <a:spcAft>
              <a:spcPts val="0"/>
            </a:spcAft>
          </a:pPr>
          <a:r>
            <a:rPr lang="en-US" altLang="zh-CN" sz="1400" dirty="0" smtClean="0"/>
            <a:t>slightly polluted overall, 70% sections achieve water quality standards</a:t>
          </a:r>
        </a:p>
        <a:p>
          <a:pPr indent="457200" algn="ctr" rtl="0">
            <a:lnSpc>
              <a:spcPct val="100000"/>
            </a:lnSpc>
            <a:spcAft>
              <a:spcPts val="0"/>
            </a:spcAft>
          </a:pPr>
          <a:r>
            <a:rPr lang="en-US" altLang="zh-CN" sz="1400" dirty="0" smtClean="0"/>
            <a:t>Water quality of dry season is worse than wet season and common water </a:t>
          </a:r>
          <a:r>
            <a:rPr lang="en-US" altLang="zh-CN" sz="1400" dirty="0" err="1" smtClean="0"/>
            <a:t>seanson</a:t>
          </a:r>
          <a:endParaRPr lang="en-US" altLang="zh-CN" sz="1400" dirty="0" smtClean="0"/>
        </a:p>
        <a:p>
          <a:pPr indent="457200" algn="ctr" rtl="0">
            <a:lnSpc>
              <a:spcPct val="100000"/>
            </a:lnSpc>
            <a:spcAft>
              <a:spcPts val="0"/>
            </a:spcAft>
          </a:pPr>
          <a:r>
            <a:rPr lang="en-US" altLang="zh-CN" sz="1400" dirty="0" smtClean="0"/>
            <a:t> </a:t>
          </a:r>
          <a:endParaRPr lang="zh-CN" sz="1400" dirty="0"/>
        </a:p>
      </dgm:t>
    </dgm:pt>
    <dgm:pt modelId="{CFDE03E6-1EEC-4A67-9607-A9D0F69DBFF3}" type="sibTrans" cxnId="{08BC639E-21D8-45CC-A6CE-4C8D1CAEECFA}">
      <dgm:prSet/>
      <dgm:spPr/>
      <dgm:t>
        <a:bodyPr/>
        <a:lstStyle/>
        <a:p>
          <a:endParaRPr lang="zh-CN" altLang="en-US"/>
        </a:p>
      </dgm:t>
    </dgm:pt>
    <dgm:pt modelId="{CDF45E12-75AB-4F71-8D10-FBF4DF330774}" type="parTrans" cxnId="{08BC639E-21D8-45CC-A6CE-4C8D1CAEECFA}">
      <dgm:prSet/>
      <dgm:spPr/>
      <dgm:t>
        <a:bodyPr/>
        <a:lstStyle/>
        <a:p>
          <a:endParaRPr lang="zh-CN" altLang="en-US"/>
        </a:p>
      </dgm:t>
    </dgm:pt>
    <dgm:pt modelId="{1A677B86-F566-4472-99D1-C3DD2152A8A7}" type="pres">
      <dgm:prSet presAssocID="{1737D951-BC0B-494C-A156-2AC449A3506C}" presName="linear" presStyleCnt="0">
        <dgm:presLayoutVars>
          <dgm:animLvl val="lvl"/>
          <dgm:resizeHandles val="exact"/>
        </dgm:presLayoutVars>
      </dgm:prSet>
      <dgm:spPr/>
      <dgm:t>
        <a:bodyPr/>
        <a:lstStyle/>
        <a:p>
          <a:endParaRPr lang="zh-CN" altLang="en-US"/>
        </a:p>
      </dgm:t>
    </dgm:pt>
    <dgm:pt modelId="{75C998D5-B48F-42C2-8D15-F44C413DBD08}" type="pres">
      <dgm:prSet presAssocID="{AD01A5E3-B3DB-43C3-9BBA-375BB28DC957}" presName="parentText" presStyleLbl="node1" presStyleIdx="0" presStyleCnt="1" custScaleY="705045" custLinFactNeighborX="127" custLinFactNeighborY="43721">
        <dgm:presLayoutVars>
          <dgm:chMax val="0"/>
          <dgm:bulletEnabled val="1"/>
        </dgm:presLayoutVars>
      </dgm:prSet>
      <dgm:spPr/>
      <dgm:t>
        <a:bodyPr/>
        <a:lstStyle/>
        <a:p>
          <a:endParaRPr lang="zh-CN" altLang="en-US"/>
        </a:p>
      </dgm:t>
    </dgm:pt>
  </dgm:ptLst>
  <dgm:cxnLst>
    <dgm:cxn modelId="{08BC639E-21D8-45CC-A6CE-4C8D1CAEECFA}" srcId="{1737D951-BC0B-494C-A156-2AC449A3506C}" destId="{AD01A5E3-B3DB-43C3-9BBA-375BB28DC957}" srcOrd="0" destOrd="0" parTransId="{CDF45E12-75AB-4F71-8D10-FBF4DF330774}" sibTransId="{CFDE03E6-1EEC-4A67-9607-A9D0F69DBFF3}"/>
    <dgm:cxn modelId="{1ADA6478-3DA3-4BC5-8733-3D3DE8B3673B}" type="presOf" srcId="{AD01A5E3-B3DB-43C3-9BBA-375BB28DC957}" destId="{75C998D5-B48F-42C2-8D15-F44C413DBD08}" srcOrd="0" destOrd="0" presId="urn:microsoft.com/office/officeart/2005/8/layout/vList2"/>
    <dgm:cxn modelId="{0CB52944-0939-4B25-B0D0-76CF2B2C0BF4}" type="presOf" srcId="{1737D951-BC0B-494C-A156-2AC449A3506C}" destId="{1A677B86-F566-4472-99D1-C3DD2152A8A7}" srcOrd="0" destOrd="0" presId="urn:microsoft.com/office/officeart/2005/8/layout/vList2"/>
    <dgm:cxn modelId="{7CCE5DF3-20D8-444E-AF7C-EAA038D63298}" type="presParOf" srcId="{1A677B86-F566-4472-99D1-C3DD2152A8A7}" destId="{75C998D5-B48F-42C2-8D15-F44C413DBD08}"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822317-7F1D-43B5-B385-93FF21C6BF68}"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zh-CN" altLang="en-US"/>
        </a:p>
      </dgm:t>
    </dgm:pt>
    <dgm:pt modelId="{738B82B7-D2F5-4310-BCC9-0EED565FA30E}">
      <dgm:prSet custT="1"/>
      <dgm:spPr/>
      <dgm:t>
        <a:bodyPr/>
        <a:lstStyle/>
        <a:p>
          <a:pPr algn="just" rtl="0"/>
          <a:r>
            <a:rPr lang="en-US" altLang="zh-CN" sz="1400" b="0" dirty="0" smtClean="0"/>
            <a:t>Main pollution constituents are NH</a:t>
          </a:r>
          <a:r>
            <a:rPr lang="en-US" altLang="zh-CN" sz="1050" b="0" dirty="0" smtClean="0"/>
            <a:t>3</a:t>
          </a:r>
          <a:r>
            <a:rPr lang="en-US" altLang="zh-CN" sz="1400" b="0" dirty="0" smtClean="0"/>
            <a:t>-N, BOD, DO, COD; Modified S-P model was used </a:t>
          </a:r>
          <a:endParaRPr lang="en-US" sz="1400" b="0" dirty="0"/>
        </a:p>
      </dgm:t>
    </dgm:pt>
    <dgm:pt modelId="{DAB11932-2116-4BF6-A492-9560120E6A52}" type="parTrans" cxnId="{98F8CA39-F2DF-4484-B497-137AE8B3981B}">
      <dgm:prSet/>
      <dgm:spPr/>
      <dgm:t>
        <a:bodyPr/>
        <a:lstStyle/>
        <a:p>
          <a:endParaRPr lang="zh-CN" altLang="en-US" sz="1800" b="1"/>
        </a:p>
      </dgm:t>
    </dgm:pt>
    <dgm:pt modelId="{1ADA8FAA-7217-4FDD-918E-4B3815788554}" type="sibTrans" cxnId="{98F8CA39-F2DF-4484-B497-137AE8B3981B}">
      <dgm:prSet/>
      <dgm:spPr/>
      <dgm:t>
        <a:bodyPr/>
        <a:lstStyle/>
        <a:p>
          <a:endParaRPr lang="zh-CN" altLang="en-US" sz="1800" b="1"/>
        </a:p>
      </dgm:t>
    </dgm:pt>
    <dgm:pt modelId="{D17EFDD7-C811-49DC-94B8-1CD98EC15991}">
      <dgm:prSet custT="1"/>
      <dgm:spPr/>
      <dgm:t>
        <a:bodyPr/>
        <a:lstStyle/>
        <a:p>
          <a:pPr algn="just" rtl="0"/>
          <a:r>
            <a:rPr lang="en-US" altLang="zh-CN" sz="1400" b="0" dirty="0" smtClean="0"/>
            <a:t>10 sewage outfalls, including 5 industrial enterprises, 4 gates and 1 sewage </a:t>
          </a:r>
          <a:r>
            <a:rPr lang="en-US" altLang="zh-CN" sz="1200" b="0" dirty="0" smtClean="0"/>
            <a:t>treatment</a:t>
          </a:r>
          <a:r>
            <a:rPr lang="en-US" altLang="zh-CN" sz="1400" b="0" dirty="0" smtClean="0"/>
            <a:t> plant (2007)</a:t>
          </a:r>
          <a:endParaRPr lang="en-US" sz="1400" b="0" dirty="0"/>
        </a:p>
      </dgm:t>
    </dgm:pt>
    <dgm:pt modelId="{AA9D9D94-FC13-4C0B-9365-C1E0D43D36BE}" type="sibTrans" cxnId="{E19186C6-C4FF-49C3-892C-571C3AF9560D}">
      <dgm:prSet/>
      <dgm:spPr/>
      <dgm:t>
        <a:bodyPr/>
        <a:lstStyle/>
        <a:p>
          <a:endParaRPr lang="zh-CN" altLang="en-US" sz="1800" b="1"/>
        </a:p>
      </dgm:t>
    </dgm:pt>
    <dgm:pt modelId="{3ECD8E67-AF31-440E-95BE-8A8625D846F8}" type="parTrans" cxnId="{E19186C6-C4FF-49C3-892C-571C3AF9560D}">
      <dgm:prSet/>
      <dgm:spPr/>
      <dgm:t>
        <a:bodyPr/>
        <a:lstStyle/>
        <a:p>
          <a:endParaRPr lang="zh-CN" altLang="en-US" sz="1800" b="1"/>
        </a:p>
      </dgm:t>
    </dgm:pt>
    <dgm:pt modelId="{0FA9CA69-86F0-412D-A72C-A99731E2C27B}" type="pres">
      <dgm:prSet presAssocID="{6C822317-7F1D-43B5-B385-93FF21C6BF68}" presName="linear" presStyleCnt="0">
        <dgm:presLayoutVars>
          <dgm:animLvl val="lvl"/>
          <dgm:resizeHandles val="exact"/>
        </dgm:presLayoutVars>
      </dgm:prSet>
      <dgm:spPr/>
      <dgm:t>
        <a:bodyPr/>
        <a:lstStyle/>
        <a:p>
          <a:endParaRPr lang="zh-CN" altLang="en-US"/>
        </a:p>
      </dgm:t>
    </dgm:pt>
    <dgm:pt modelId="{693B2315-F5F1-4E9A-8F0E-F347D3D29F7E}" type="pres">
      <dgm:prSet presAssocID="{738B82B7-D2F5-4310-BCC9-0EED565FA30E}" presName="parentText" presStyleLbl="node1" presStyleIdx="0" presStyleCnt="2">
        <dgm:presLayoutVars>
          <dgm:chMax val="0"/>
          <dgm:bulletEnabled val="1"/>
        </dgm:presLayoutVars>
      </dgm:prSet>
      <dgm:spPr/>
      <dgm:t>
        <a:bodyPr/>
        <a:lstStyle/>
        <a:p>
          <a:endParaRPr lang="zh-CN" altLang="en-US"/>
        </a:p>
      </dgm:t>
    </dgm:pt>
    <dgm:pt modelId="{CE9FC940-EEA2-48C4-BAC3-20A4C5825D0C}" type="pres">
      <dgm:prSet presAssocID="{1ADA8FAA-7217-4FDD-918E-4B3815788554}" presName="spacer" presStyleCnt="0"/>
      <dgm:spPr/>
      <dgm:t>
        <a:bodyPr/>
        <a:lstStyle/>
        <a:p>
          <a:endParaRPr lang="zh-CN" altLang="en-US"/>
        </a:p>
      </dgm:t>
    </dgm:pt>
    <dgm:pt modelId="{9F1791A9-2CD5-4FF2-80F9-3FE2AA979B57}" type="pres">
      <dgm:prSet presAssocID="{D17EFDD7-C811-49DC-94B8-1CD98EC15991}" presName="parentText" presStyleLbl="node1" presStyleIdx="1" presStyleCnt="2" custScaleY="100652" custLinFactNeighborX="-140" custLinFactNeighborY="-25401">
        <dgm:presLayoutVars>
          <dgm:chMax val="0"/>
          <dgm:bulletEnabled val="1"/>
        </dgm:presLayoutVars>
      </dgm:prSet>
      <dgm:spPr/>
      <dgm:t>
        <a:bodyPr/>
        <a:lstStyle/>
        <a:p>
          <a:endParaRPr lang="zh-CN" altLang="en-US"/>
        </a:p>
      </dgm:t>
    </dgm:pt>
  </dgm:ptLst>
  <dgm:cxnLst>
    <dgm:cxn modelId="{B4FEECF7-D89A-4E58-9BEC-43AF195EBC13}" type="presOf" srcId="{738B82B7-D2F5-4310-BCC9-0EED565FA30E}" destId="{693B2315-F5F1-4E9A-8F0E-F347D3D29F7E}" srcOrd="0" destOrd="0" presId="urn:microsoft.com/office/officeart/2005/8/layout/vList2"/>
    <dgm:cxn modelId="{98F8CA39-F2DF-4484-B497-137AE8B3981B}" srcId="{6C822317-7F1D-43B5-B385-93FF21C6BF68}" destId="{738B82B7-D2F5-4310-BCC9-0EED565FA30E}" srcOrd="0" destOrd="0" parTransId="{DAB11932-2116-4BF6-A492-9560120E6A52}" sibTransId="{1ADA8FAA-7217-4FDD-918E-4B3815788554}"/>
    <dgm:cxn modelId="{0B77EF49-5D63-49D9-977F-7358BB1857AA}" type="presOf" srcId="{D17EFDD7-C811-49DC-94B8-1CD98EC15991}" destId="{9F1791A9-2CD5-4FF2-80F9-3FE2AA979B57}" srcOrd="0" destOrd="0" presId="urn:microsoft.com/office/officeart/2005/8/layout/vList2"/>
    <dgm:cxn modelId="{E19186C6-C4FF-49C3-892C-571C3AF9560D}" srcId="{6C822317-7F1D-43B5-B385-93FF21C6BF68}" destId="{D17EFDD7-C811-49DC-94B8-1CD98EC15991}" srcOrd="1" destOrd="0" parTransId="{3ECD8E67-AF31-440E-95BE-8A8625D846F8}" sibTransId="{AA9D9D94-FC13-4C0B-9365-C1E0D43D36BE}"/>
    <dgm:cxn modelId="{4126B840-9CBA-4C51-BBC7-92E044E9816C}" type="presOf" srcId="{6C822317-7F1D-43B5-B385-93FF21C6BF68}" destId="{0FA9CA69-86F0-412D-A72C-A99731E2C27B}" srcOrd="0" destOrd="0" presId="urn:microsoft.com/office/officeart/2005/8/layout/vList2"/>
    <dgm:cxn modelId="{599B0755-BAC7-414A-941E-2B1A974CEE8D}" type="presParOf" srcId="{0FA9CA69-86F0-412D-A72C-A99731E2C27B}" destId="{693B2315-F5F1-4E9A-8F0E-F347D3D29F7E}" srcOrd="0" destOrd="0" presId="urn:microsoft.com/office/officeart/2005/8/layout/vList2"/>
    <dgm:cxn modelId="{A129DFA1-6331-4267-AF60-BC64E51E61B8}" type="presParOf" srcId="{0FA9CA69-86F0-412D-A72C-A99731E2C27B}" destId="{CE9FC940-EEA2-48C4-BAC3-20A4C5825D0C}" srcOrd="1" destOrd="0" presId="urn:microsoft.com/office/officeart/2005/8/layout/vList2"/>
    <dgm:cxn modelId="{C8B749AF-F40E-444C-8E98-CB4966169170}" type="presParOf" srcId="{0FA9CA69-86F0-412D-A72C-A99731E2C27B}" destId="{9F1791A9-2CD5-4FF2-80F9-3FE2AA979B57}" srcOrd="2" destOrd="0" presId="urn:microsoft.com/office/officeart/2005/8/layout/vList2"/>
  </dgm:cxnLst>
  <dgm:bg>
    <a:effectLst>
      <a:glow rad="101600">
        <a:schemeClr val="accent1">
          <a:satMod val="175000"/>
          <a:alpha val="4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30C635-CFCB-4D33-BE5E-FB015D19ECE6}"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zh-CN" altLang="en-US"/>
        </a:p>
      </dgm:t>
    </dgm:pt>
    <dgm:pt modelId="{E1E342C6-E0D4-4DF5-BA1C-659C12BC07CD}">
      <dgm:prSet custT="1">
        <dgm:style>
          <a:lnRef idx="2">
            <a:schemeClr val="dk1"/>
          </a:lnRef>
          <a:fillRef idx="1">
            <a:schemeClr val="lt1"/>
          </a:fillRef>
          <a:effectRef idx="0">
            <a:schemeClr val="dk1"/>
          </a:effectRef>
          <a:fontRef idx="minor">
            <a:schemeClr val="dk1"/>
          </a:fontRef>
        </dgm:style>
      </dgm:prSet>
      <dgm:spPr/>
      <dgm:t>
        <a:bodyPr/>
        <a:lstStyle/>
        <a:p>
          <a:pPr rtl="0"/>
          <a:r>
            <a:rPr lang="en-US" altLang="en-US" sz="2000" b="0" dirty="0" smtClean="0"/>
            <a:t>CBOD and DO Reaction Terms</a:t>
          </a:r>
          <a:endParaRPr lang="zh-CN" sz="2000" dirty="0"/>
        </a:p>
      </dgm:t>
    </dgm:pt>
    <dgm:pt modelId="{BED71501-65C4-4F41-8B17-E71A2FB70F51}" type="parTrans" cxnId="{CA627186-965A-4630-99DE-398548EBE472}">
      <dgm:prSet/>
      <dgm:spPr/>
      <dgm:t>
        <a:bodyPr/>
        <a:lstStyle/>
        <a:p>
          <a:endParaRPr lang="zh-CN" altLang="en-US"/>
        </a:p>
      </dgm:t>
    </dgm:pt>
    <dgm:pt modelId="{938C857B-F580-4344-8A57-1CDFB29C6816}" type="sibTrans" cxnId="{CA627186-965A-4630-99DE-398548EBE472}">
      <dgm:prSet/>
      <dgm:spPr/>
      <dgm:t>
        <a:bodyPr/>
        <a:lstStyle/>
        <a:p>
          <a:endParaRPr lang="zh-CN" altLang="en-US"/>
        </a:p>
      </dgm:t>
    </dgm:pt>
    <dgm:pt modelId="{F8BD8F75-6C1B-4D4B-ADAA-D4850311DA7E}" type="pres">
      <dgm:prSet presAssocID="{BB30C635-CFCB-4D33-BE5E-FB015D19ECE6}" presName="Name0" presStyleCnt="0">
        <dgm:presLayoutVars>
          <dgm:dir/>
          <dgm:resizeHandles val="exact"/>
        </dgm:presLayoutVars>
      </dgm:prSet>
      <dgm:spPr/>
      <dgm:t>
        <a:bodyPr/>
        <a:lstStyle/>
        <a:p>
          <a:endParaRPr lang="zh-CN" altLang="en-US"/>
        </a:p>
      </dgm:t>
    </dgm:pt>
    <dgm:pt modelId="{20C988C8-708A-486C-82AF-194DDAA60249}" type="pres">
      <dgm:prSet presAssocID="{BB30C635-CFCB-4D33-BE5E-FB015D19ECE6}" presName="arrow" presStyleLbl="bgShp" presStyleIdx="0" presStyleCnt="1"/>
      <dgm:spPr>
        <a:solidFill>
          <a:srgbClr val="00B050"/>
        </a:solidFill>
      </dgm:spPr>
    </dgm:pt>
    <dgm:pt modelId="{4B80DDB3-1E5A-4AEB-AE13-2D205E4DDF6B}" type="pres">
      <dgm:prSet presAssocID="{BB30C635-CFCB-4D33-BE5E-FB015D19ECE6}" presName="points" presStyleCnt="0"/>
      <dgm:spPr/>
    </dgm:pt>
    <dgm:pt modelId="{D80D104F-7C9C-4CF2-94CD-667E32352933}" type="pres">
      <dgm:prSet presAssocID="{E1E342C6-E0D4-4DF5-BA1C-659C12BC07CD}" presName="compositeA" presStyleCnt="0"/>
      <dgm:spPr/>
    </dgm:pt>
    <dgm:pt modelId="{7D42998C-B6B1-4684-B47A-DFFFEB9EF67F}" type="pres">
      <dgm:prSet presAssocID="{E1E342C6-E0D4-4DF5-BA1C-659C12BC07CD}" presName="textA" presStyleLbl="revTx" presStyleIdx="0" presStyleCnt="1" custScaleX="91698" custScaleY="62647">
        <dgm:presLayoutVars>
          <dgm:bulletEnabled val="1"/>
        </dgm:presLayoutVars>
      </dgm:prSet>
      <dgm:spPr/>
      <dgm:t>
        <a:bodyPr/>
        <a:lstStyle/>
        <a:p>
          <a:endParaRPr lang="zh-CN" altLang="en-US"/>
        </a:p>
      </dgm:t>
    </dgm:pt>
    <dgm:pt modelId="{A58CC552-8ACA-42C7-AA6E-B7DAEC3F3554}" type="pres">
      <dgm:prSet presAssocID="{E1E342C6-E0D4-4DF5-BA1C-659C12BC07CD}" presName="circleA" presStyleLbl="node1" presStyleIdx="0" presStyleCnt="1"/>
      <dgm:spPr>
        <a:solidFill>
          <a:srgbClr val="FF0000"/>
        </a:solidFill>
      </dgm:spPr>
    </dgm:pt>
    <dgm:pt modelId="{48C80AE1-DDA1-4F57-B3EA-175B7EA7E759}" type="pres">
      <dgm:prSet presAssocID="{E1E342C6-E0D4-4DF5-BA1C-659C12BC07CD}" presName="spaceA" presStyleCnt="0"/>
      <dgm:spPr/>
    </dgm:pt>
  </dgm:ptLst>
  <dgm:cxnLst>
    <dgm:cxn modelId="{CA627186-965A-4630-99DE-398548EBE472}" srcId="{BB30C635-CFCB-4D33-BE5E-FB015D19ECE6}" destId="{E1E342C6-E0D4-4DF5-BA1C-659C12BC07CD}" srcOrd="0" destOrd="0" parTransId="{BED71501-65C4-4F41-8B17-E71A2FB70F51}" sibTransId="{938C857B-F580-4344-8A57-1CDFB29C6816}"/>
    <dgm:cxn modelId="{63F10E28-EE54-49E9-99E6-F57D26FAFCCE}" type="presOf" srcId="{BB30C635-CFCB-4D33-BE5E-FB015D19ECE6}" destId="{F8BD8F75-6C1B-4D4B-ADAA-D4850311DA7E}" srcOrd="0" destOrd="0" presId="urn:microsoft.com/office/officeart/2005/8/layout/hProcess11"/>
    <dgm:cxn modelId="{79540D45-91AC-4D41-ABEC-20E0A8D26E7E}" type="presOf" srcId="{E1E342C6-E0D4-4DF5-BA1C-659C12BC07CD}" destId="{7D42998C-B6B1-4684-B47A-DFFFEB9EF67F}" srcOrd="0" destOrd="0" presId="urn:microsoft.com/office/officeart/2005/8/layout/hProcess11"/>
    <dgm:cxn modelId="{27ADC1A2-CE9E-491F-87F7-07A44EB26068}" type="presParOf" srcId="{F8BD8F75-6C1B-4D4B-ADAA-D4850311DA7E}" destId="{20C988C8-708A-486C-82AF-194DDAA60249}" srcOrd="0" destOrd="0" presId="urn:microsoft.com/office/officeart/2005/8/layout/hProcess11"/>
    <dgm:cxn modelId="{396D257C-EB88-4FF5-A4B2-9857DAF2D6C4}" type="presParOf" srcId="{F8BD8F75-6C1B-4D4B-ADAA-D4850311DA7E}" destId="{4B80DDB3-1E5A-4AEB-AE13-2D205E4DDF6B}" srcOrd="1" destOrd="0" presId="urn:microsoft.com/office/officeart/2005/8/layout/hProcess11"/>
    <dgm:cxn modelId="{DEFC2C20-11F8-4A32-8371-7B8979881E2F}" type="presParOf" srcId="{4B80DDB3-1E5A-4AEB-AE13-2D205E4DDF6B}" destId="{D80D104F-7C9C-4CF2-94CD-667E32352933}" srcOrd="0" destOrd="0" presId="urn:microsoft.com/office/officeart/2005/8/layout/hProcess11"/>
    <dgm:cxn modelId="{67ACE002-F553-47BF-BA95-47CC36C616DA}" type="presParOf" srcId="{D80D104F-7C9C-4CF2-94CD-667E32352933}" destId="{7D42998C-B6B1-4684-B47A-DFFFEB9EF67F}" srcOrd="0" destOrd="0" presId="urn:microsoft.com/office/officeart/2005/8/layout/hProcess11"/>
    <dgm:cxn modelId="{30037D54-EB1A-47C8-BC4D-96E08D086394}" type="presParOf" srcId="{D80D104F-7C9C-4CF2-94CD-667E32352933}" destId="{A58CC552-8ACA-42C7-AA6E-B7DAEC3F3554}" srcOrd="1" destOrd="0" presId="urn:microsoft.com/office/officeart/2005/8/layout/hProcess11"/>
    <dgm:cxn modelId="{62086518-F9F5-43E8-8A5C-747B0C3AA5F4}" type="presParOf" srcId="{D80D104F-7C9C-4CF2-94CD-667E32352933}" destId="{48C80AE1-DDA1-4F57-B3EA-175B7EA7E759}"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DE8C07-BF32-4DB2-9E32-452B443B1CDF}" type="doc">
      <dgm:prSet loTypeId="urn:microsoft.com/office/officeart/2005/8/layout/vList3#6" loCatId="list" qsTypeId="urn:microsoft.com/office/officeart/2005/8/quickstyle/simple4" qsCatId="simple" csTypeId="urn:microsoft.com/office/officeart/2005/8/colors/accent0_3" csCatId="mainScheme" phldr="1"/>
      <dgm:spPr/>
      <dgm:t>
        <a:bodyPr/>
        <a:lstStyle/>
        <a:p>
          <a:endParaRPr lang="zh-CN" altLang="en-US"/>
        </a:p>
      </dgm:t>
    </dgm:pt>
    <dgm:pt modelId="{5B1901B0-B439-4B97-B0E8-06D396497AB8}">
      <dgm:prSet custT="1"/>
      <dgm:spPr/>
      <dgm:t>
        <a:bodyPr/>
        <a:lstStyle/>
        <a:p>
          <a:pPr rtl="0"/>
          <a:r>
            <a:rPr lang="en-US" sz="2800" dirty="0" smtClean="0"/>
            <a:t>3.</a:t>
          </a:r>
          <a:r>
            <a:rPr lang="en-US" altLang="zh-CN" sz="2800" dirty="0" smtClean="0"/>
            <a:t>Total </a:t>
          </a:r>
          <a:r>
            <a:rPr lang="en-US" altLang="zh-CN" sz="2800" dirty="0" err="1" smtClean="0"/>
            <a:t>wasteload</a:t>
          </a:r>
          <a:r>
            <a:rPr lang="en-US" altLang="zh-CN" sz="2800" dirty="0" smtClean="0"/>
            <a:t> allocation </a:t>
          </a:r>
          <a:endParaRPr lang="zh-CN" altLang="en-US" sz="2800" dirty="0" smtClean="0"/>
        </a:p>
      </dgm:t>
    </dgm:pt>
    <dgm:pt modelId="{D12A22FA-6F3E-4991-BC1F-01D9C04C365E}" type="parTrans" cxnId="{F732F77F-8247-40F9-A4EB-D39065A66151}">
      <dgm:prSet/>
      <dgm:spPr/>
      <dgm:t>
        <a:bodyPr/>
        <a:lstStyle/>
        <a:p>
          <a:endParaRPr lang="zh-CN" altLang="en-US"/>
        </a:p>
      </dgm:t>
    </dgm:pt>
    <dgm:pt modelId="{0EA216E5-2D9C-40FA-A6E4-29A97E9F0F42}" type="sibTrans" cxnId="{F732F77F-8247-40F9-A4EB-D39065A66151}">
      <dgm:prSet/>
      <dgm:spPr/>
      <dgm:t>
        <a:bodyPr/>
        <a:lstStyle/>
        <a:p>
          <a:endParaRPr lang="zh-CN" altLang="en-US"/>
        </a:p>
      </dgm:t>
    </dgm:pt>
    <dgm:pt modelId="{4D71233C-CCD3-4646-A44C-939A39E30633}" type="pres">
      <dgm:prSet presAssocID="{7BDE8C07-BF32-4DB2-9E32-452B443B1CDF}" presName="linearFlow" presStyleCnt="0">
        <dgm:presLayoutVars>
          <dgm:dir/>
          <dgm:resizeHandles val="exact"/>
        </dgm:presLayoutVars>
      </dgm:prSet>
      <dgm:spPr/>
      <dgm:t>
        <a:bodyPr/>
        <a:lstStyle/>
        <a:p>
          <a:endParaRPr lang="zh-CN" altLang="en-US"/>
        </a:p>
      </dgm:t>
    </dgm:pt>
    <dgm:pt modelId="{E099E5F7-F9AD-47AD-92C7-6AE6DAEFF937}" type="pres">
      <dgm:prSet presAssocID="{5B1901B0-B439-4B97-B0E8-06D396497AB8}" presName="composite" presStyleCnt="0"/>
      <dgm:spPr/>
    </dgm:pt>
    <dgm:pt modelId="{2E8C2CB7-9003-4C38-8204-DE906F1F2451}" type="pres">
      <dgm:prSet presAssocID="{5B1901B0-B439-4B97-B0E8-06D396497AB8}" presName="imgShp" presStyleLbl="fgImgPlace1" presStyleIdx="0" presStyleCnt="1" custScaleX="100000" custLinFactNeighborX="-57828"/>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2613132D-D6D0-481B-8872-F70BCA31E6EE}" type="pres">
      <dgm:prSet presAssocID="{5B1901B0-B439-4B97-B0E8-06D396497AB8}" presName="txShp" presStyleLbl="node1" presStyleIdx="0" presStyleCnt="1" custScaleX="141075" custLinFactY="-100000" custLinFactNeighborX="12402" custLinFactNeighborY="-162500">
        <dgm:presLayoutVars>
          <dgm:bulletEnabled val="1"/>
        </dgm:presLayoutVars>
      </dgm:prSet>
      <dgm:spPr/>
      <dgm:t>
        <a:bodyPr/>
        <a:lstStyle/>
        <a:p>
          <a:endParaRPr lang="zh-CN" altLang="en-US"/>
        </a:p>
      </dgm:t>
    </dgm:pt>
  </dgm:ptLst>
  <dgm:cxnLst>
    <dgm:cxn modelId="{DE195CA8-2AEF-4C30-8B4F-0F92476A1A57}" type="presOf" srcId="{5B1901B0-B439-4B97-B0E8-06D396497AB8}" destId="{2613132D-D6D0-481B-8872-F70BCA31E6EE}" srcOrd="0" destOrd="0" presId="urn:microsoft.com/office/officeart/2005/8/layout/vList3#6"/>
    <dgm:cxn modelId="{F732F77F-8247-40F9-A4EB-D39065A66151}" srcId="{7BDE8C07-BF32-4DB2-9E32-452B443B1CDF}" destId="{5B1901B0-B439-4B97-B0E8-06D396497AB8}" srcOrd="0" destOrd="0" parTransId="{D12A22FA-6F3E-4991-BC1F-01D9C04C365E}" sibTransId="{0EA216E5-2D9C-40FA-A6E4-29A97E9F0F42}"/>
    <dgm:cxn modelId="{0775C1DA-38D7-4A93-9F13-81E64B68A0E8}" type="presOf" srcId="{7BDE8C07-BF32-4DB2-9E32-452B443B1CDF}" destId="{4D71233C-CCD3-4646-A44C-939A39E30633}" srcOrd="0" destOrd="0" presId="urn:microsoft.com/office/officeart/2005/8/layout/vList3#6"/>
    <dgm:cxn modelId="{C0FF6B7D-4EB5-40EF-A125-3A8A624A86A5}" type="presParOf" srcId="{4D71233C-CCD3-4646-A44C-939A39E30633}" destId="{E099E5F7-F9AD-47AD-92C7-6AE6DAEFF937}" srcOrd="0" destOrd="0" presId="urn:microsoft.com/office/officeart/2005/8/layout/vList3#6"/>
    <dgm:cxn modelId="{13A91B16-3B05-4D56-ABD8-022A48571C55}" type="presParOf" srcId="{E099E5F7-F9AD-47AD-92C7-6AE6DAEFF937}" destId="{2E8C2CB7-9003-4C38-8204-DE906F1F2451}" srcOrd="0" destOrd="0" presId="urn:microsoft.com/office/officeart/2005/8/layout/vList3#6"/>
    <dgm:cxn modelId="{E960D9D0-B11A-41AD-A168-26458934A8F2}" type="presParOf" srcId="{E099E5F7-F9AD-47AD-92C7-6AE6DAEFF937}" destId="{2613132D-D6D0-481B-8872-F70BCA31E6EE}" srcOrd="1" destOrd="0" presId="urn:microsoft.com/office/officeart/2005/8/layout/vList3#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DE8C07-BF32-4DB2-9E32-452B443B1CDF}" type="doc">
      <dgm:prSet loTypeId="urn:microsoft.com/office/officeart/2005/8/layout/vList3#7" loCatId="list" qsTypeId="urn:microsoft.com/office/officeart/2005/8/quickstyle/simple4" qsCatId="simple" csTypeId="urn:microsoft.com/office/officeart/2005/8/colors/accent0_3" csCatId="mainScheme" phldr="1"/>
      <dgm:spPr/>
      <dgm:t>
        <a:bodyPr/>
        <a:lstStyle/>
        <a:p>
          <a:endParaRPr lang="zh-CN" altLang="en-US"/>
        </a:p>
      </dgm:t>
    </dgm:pt>
    <dgm:pt modelId="{5B1901B0-B439-4B97-B0E8-06D396497AB8}">
      <dgm:prSet custT="1"/>
      <dgm:spPr/>
      <dgm:t>
        <a:bodyPr/>
        <a:lstStyle/>
        <a:p>
          <a:pPr rtl="0"/>
          <a:r>
            <a:rPr lang="en-US" sz="2800" dirty="0" smtClean="0"/>
            <a:t>4.Summary</a:t>
          </a:r>
        </a:p>
      </dgm:t>
    </dgm:pt>
    <dgm:pt modelId="{D12A22FA-6F3E-4991-BC1F-01D9C04C365E}" type="parTrans" cxnId="{F732F77F-8247-40F9-A4EB-D39065A66151}">
      <dgm:prSet/>
      <dgm:spPr/>
      <dgm:t>
        <a:bodyPr/>
        <a:lstStyle/>
        <a:p>
          <a:endParaRPr lang="zh-CN" altLang="en-US"/>
        </a:p>
      </dgm:t>
    </dgm:pt>
    <dgm:pt modelId="{0EA216E5-2D9C-40FA-A6E4-29A97E9F0F42}" type="sibTrans" cxnId="{F732F77F-8247-40F9-A4EB-D39065A66151}">
      <dgm:prSet/>
      <dgm:spPr/>
      <dgm:t>
        <a:bodyPr/>
        <a:lstStyle/>
        <a:p>
          <a:endParaRPr lang="zh-CN" altLang="en-US"/>
        </a:p>
      </dgm:t>
    </dgm:pt>
    <dgm:pt modelId="{4D71233C-CCD3-4646-A44C-939A39E30633}" type="pres">
      <dgm:prSet presAssocID="{7BDE8C07-BF32-4DB2-9E32-452B443B1CDF}" presName="linearFlow" presStyleCnt="0">
        <dgm:presLayoutVars>
          <dgm:dir/>
          <dgm:resizeHandles val="exact"/>
        </dgm:presLayoutVars>
      </dgm:prSet>
      <dgm:spPr/>
      <dgm:t>
        <a:bodyPr/>
        <a:lstStyle/>
        <a:p>
          <a:endParaRPr lang="zh-CN" altLang="en-US"/>
        </a:p>
      </dgm:t>
    </dgm:pt>
    <dgm:pt modelId="{E099E5F7-F9AD-47AD-92C7-6AE6DAEFF937}" type="pres">
      <dgm:prSet presAssocID="{5B1901B0-B439-4B97-B0E8-06D396497AB8}" presName="composite" presStyleCnt="0"/>
      <dgm:spPr/>
    </dgm:pt>
    <dgm:pt modelId="{2E8C2CB7-9003-4C38-8204-DE906F1F2451}" type="pres">
      <dgm:prSet presAssocID="{5B1901B0-B439-4B97-B0E8-06D396497AB8}" presName="imgShp" presStyleLbl="fgImgPlace1" presStyleIdx="0" presStyleCnt="1" custScaleX="100000" custLinFactNeighborX="-57828"/>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2613132D-D6D0-481B-8872-F70BCA31E6EE}" type="pres">
      <dgm:prSet presAssocID="{5B1901B0-B439-4B97-B0E8-06D396497AB8}" presName="txShp" presStyleLbl="node1" presStyleIdx="0" presStyleCnt="1" custScaleX="141075" custLinFactY="-100000" custLinFactNeighborX="12402" custLinFactNeighborY="-162500">
        <dgm:presLayoutVars>
          <dgm:bulletEnabled val="1"/>
        </dgm:presLayoutVars>
      </dgm:prSet>
      <dgm:spPr/>
      <dgm:t>
        <a:bodyPr/>
        <a:lstStyle/>
        <a:p>
          <a:endParaRPr lang="zh-CN" altLang="en-US"/>
        </a:p>
      </dgm:t>
    </dgm:pt>
  </dgm:ptLst>
  <dgm:cxnLst>
    <dgm:cxn modelId="{F732F77F-8247-40F9-A4EB-D39065A66151}" srcId="{7BDE8C07-BF32-4DB2-9E32-452B443B1CDF}" destId="{5B1901B0-B439-4B97-B0E8-06D396497AB8}" srcOrd="0" destOrd="0" parTransId="{D12A22FA-6F3E-4991-BC1F-01D9C04C365E}" sibTransId="{0EA216E5-2D9C-40FA-A6E4-29A97E9F0F42}"/>
    <dgm:cxn modelId="{E27AD363-A214-4C1F-BB29-5A1E907F93C6}" type="presOf" srcId="{5B1901B0-B439-4B97-B0E8-06D396497AB8}" destId="{2613132D-D6D0-481B-8872-F70BCA31E6EE}" srcOrd="0" destOrd="0" presId="urn:microsoft.com/office/officeart/2005/8/layout/vList3#7"/>
    <dgm:cxn modelId="{723B8A8B-103C-4333-A9FF-1921F69AF758}" type="presOf" srcId="{7BDE8C07-BF32-4DB2-9E32-452B443B1CDF}" destId="{4D71233C-CCD3-4646-A44C-939A39E30633}" srcOrd="0" destOrd="0" presId="urn:microsoft.com/office/officeart/2005/8/layout/vList3#7"/>
    <dgm:cxn modelId="{E6E80B08-050D-468E-A50A-DE5505261C4B}" type="presParOf" srcId="{4D71233C-CCD3-4646-A44C-939A39E30633}" destId="{E099E5F7-F9AD-47AD-92C7-6AE6DAEFF937}" srcOrd="0" destOrd="0" presId="urn:microsoft.com/office/officeart/2005/8/layout/vList3#7"/>
    <dgm:cxn modelId="{76DEDD70-1802-4CF4-A1DA-4D81C939B0BF}" type="presParOf" srcId="{E099E5F7-F9AD-47AD-92C7-6AE6DAEFF937}" destId="{2E8C2CB7-9003-4C38-8204-DE906F1F2451}" srcOrd="0" destOrd="0" presId="urn:microsoft.com/office/officeart/2005/8/layout/vList3#7"/>
    <dgm:cxn modelId="{4358813C-55E8-4ECF-9BF3-8E221F32A293}" type="presParOf" srcId="{E099E5F7-F9AD-47AD-92C7-6AE6DAEFF937}" destId="{2613132D-D6D0-481B-8872-F70BCA31E6EE}" srcOrd="1" destOrd="0" presId="urn:microsoft.com/office/officeart/2005/8/layout/vList3#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DBB79E-01C1-4841-A10C-77D2DAE8B260}" type="doc">
      <dgm:prSet loTypeId="urn:microsoft.com/office/officeart/2005/8/layout/vList3#2" loCatId="list" qsTypeId="urn:microsoft.com/office/officeart/2005/8/quickstyle/simple4" qsCatId="simple" csTypeId="urn:microsoft.com/office/officeart/2005/8/colors/accent0_3" csCatId="mainScheme" phldr="1"/>
      <dgm:spPr/>
    </dgm:pt>
    <dgm:pt modelId="{9DA4C205-A32E-4961-81C6-C3DA2EDB1CFF}">
      <dgm:prSet phldrT="[文本]" custT="1"/>
      <dgm:spPr/>
      <dgm:t>
        <a:bodyPr/>
        <a:lstStyle/>
        <a:p>
          <a:pPr algn="just"/>
          <a:r>
            <a:rPr lang="en-US" altLang="zh-CN" sz="1800" dirty="0" smtClean="0"/>
            <a:t>Water environment model, as an important tool, is very useful for interpreting and predicting water quality responses to natural phenomena and manmade pollution for various pollution management decisions. However, these models still </a:t>
          </a:r>
          <a:r>
            <a:rPr lang="en-GB" altLang="zh-CN" sz="1800" dirty="0" smtClean="0"/>
            <a:t>need improvements to compute </a:t>
          </a:r>
          <a:r>
            <a:rPr lang="en-US" altLang="zh-CN" sz="1800" dirty="0" smtClean="0"/>
            <a:t>efficiently and accurately</a:t>
          </a:r>
          <a:r>
            <a:rPr lang="en-GB" altLang="zh-CN" sz="1800" dirty="0" smtClean="0"/>
            <a:t> </a:t>
          </a:r>
          <a:endParaRPr lang="zh-CN" altLang="en-US" sz="1800" dirty="0"/>
        </a:p>
      </dgm:t>
    </dgm:pt>
    <dgm:pt modelId="{B905A593-AD89-4CD7-9A9C-8E110FF7F5B8}" type="parTrans" cxnId="{9DB8664E-E8F2-4089-BCD2-F2BB37B972F7}">
      <dgm:prSet/>
      <dgm:spPr/>
      <dgm:t>
        <a:bodyPr/>
        <a:lstStyle/>
        <a:p>
          <a:endParaRPr lang="zh-CN" altLang="en-US"/>
        </a:p>
      </dgm:t>
    </dgm:pt>
    <dgm:pt modelId="{BA4079D7-78FF-4AD2-95F0-037DE09B110A}" type="sibTrans" cxnId="{9DB8664E-E8F2-4089-BCD2-F2BB37B972F7}">
      <dgm:prSet/>
      <dgm:spPr/>
      <dgm:t>
        <a:bodyPr/>
        <a:lstStyle/>
        <a:p>
          <a:endParaRPr lang="zh-CN" altLang="en-US"/>
        </a:p>
      </dgm:t>
    </dgm:pt>
    <dgm:pt modelId="{88AF927A-71BE-44E1-8B8B-4F9208E1B620}">
      <dgm:prSet phldrT="[文本]" custT="1"/>
      <dgm:spPr/>
      <dgm:t>
        <a:bodyPr/>
        <a:lstStyle/>
        <a:p>
          <a:pPr algn="just"/>
          <a:r>
            <a:rPr lang="en-US" altLang="zh-CN" sz="1800" dirty="0" smtClean="0">
              <a:ea typeface="宋体" charset="-122"/>
            </a:rPr>
            <a:t>Total pollutant load allocation, as an advanced b</a:t>
          </a:r>
          <a:r>
            <a:rPr lang="en-US" altLang="zh-CN" sz="1800" dirty="0" smtClean="0">
              <a:solidFill>
                <a:srgbClr val="FFFFFF"/>
              </a:solidFill>
              <a:latin typeface="Arial" charset="0"/>
              <a:ea typeface="宋体" charset="-122"/>
              <a:cs typeface="Arial" charset="0"/>
            </a:rPr>
            <a:t>asin water environment management practices , can </a:t>
          </a:r>
          <a:r>
            <a:rPr lang="en-US" altLang="zh-CN" sz="1800" dirty="0" smtClean="0">
              <a:ea typeface="宋体" charset="-122"/>
            </a:rPr>
            <a:t>reduce  discharge load and protect the ecological function of the watershed. And it </a:t>
          </a:r>
          <a:r>
            <a:rPr lang="en-US" altLang="zh-CN" sz="1800" dirty="0" smtClean="0">
              <a:solidFill>
                <a:srgbClr val="FFFFFF"/>
              </a:solidFill>
              <a:latin typeface="Arial" charset="0"/>
              <a:ea typeface="宋体" charset="-122"/>
              <a:cs typeface="Arial" charset="0"/>
            </a:rPr>
            <a:t>is more </a:t>
          </a:r>
          <a:r>
            <a:rPr lang="en-US" altLang="zh-CN" sz="1800" dirty="0" smtClean="0">
              <a:ea typeface="宋体" charset="-122"/>
            </a:rPr>
            <a:t>suitable for </a:t>
          </a:r>
          <a:r>
            <a:rPr lang="en-US" altLang="zh-CN" sz="1800" dirty="0" err="1" smtClean="0">
              <a:ea typeface="宋体" charset="-122"/>
            </a:rPr>
            <a:t>chinese</a:t>
          </a:r>
          <a:r>
            <a:rPr lang="en-US" altLang="zh-CN" sz="1800" dirty="0" smtClean="0">
              <a:ea typeface="宋体" charset="-122"/>
            </a:rPr>
            <a:t> situation</a:t>
          </a:r>
          <a:endParaRPr lang="zh-CN" altLang="en-US" sz="1800" dirty="0"/>
        </a:p>
      </dgm:t>
    </dgm:pt>
    <dgm:pt modelId="{DDB7EF20-92C1-4029-9AEB-1B93C11541B9}" type="parTrans" cxnId="{AEC42FBA-A0CF-456B-9943-6DE1453D67D7}">
      <dgm:prSet/>
      <dgm:spPr/>
      <dgm:t>
        <a:bodyPr/>
        <a:lstStyle/>
        <a:p>
          <a:endParaRPr lang="zh-CN" altLang="en-US"/>
        </a:p>
      </dgm:t>
    </dgm:pt>
    <dgm:pt modelId="{6C412A30-3858-4B92-BFA7-F7700E047115}" type="sibTrans" cxnId="{AEC42FBA-A0CF-456B-9943-6DE1453D67D7}">
      <dgm:prSet/>
      <dgm:spPr/>
      <dgm:t>
        <a:bodyPr/>
        <a:lstStyle/>
        <a:p>
          <a:endParaRPr lang="zh-CN" altLang="en-US"/>
        </a:p>
      </dgm:t>
    </dgm:pt>
    <dgm:pt modelId="{39A85E52-675D-4DE4-9E51-EF5338285241}" type="pres">
      <dgm:prSet presAssocID="{67DBB79E-01C1-4841-A10C-77D2DAE8B260}" presName="linearFlow" presStyleCnt="0">
        <dgm:presLayoutVars>
          <dgm:dir/>
          <dgm:resizeHandles val="exact"/>
        </dgm:presLayoutVars>
      </dgm:prSet>
      <dgm:spPr/>
    </dgm:pt>
    <dgm:pt modelId="{0EF77397-9B7A-4039-AF02-61960C0C680F}" type="pres">
      <dgm:prSet presAssocID="{9DA4C205-A32E-4961-81C6-C3DA2EDB1CFF}" presName="composite" presStyleCnt="0"/>
      <dgm:spPr/>
    </dgm:pt>
    <dgm:pt modelId="{314C26E9-8247-4427-B88F-C8F223ECFA15}" type="pres">
      <dgm:prSet presAssocID="{9DA4C205-A32E-4961-81C6-C3DA2EDB1CFF}" presName="imgShp" presStyleLbl="fgImgPlace1" presStyleIdx="0" presStyleCnt="2" custLinFactNeighborX="-40331" custLinFactNeighborY="-4161"/>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6C307AFF-1DF5-4EF7-80F1-36A4201B38FF}" type="pres">
      <dgm:prSet presAssocID="{9DA4C205-A32E-4961-81C6-C3DA2EDB1CFF}" presName="txShp" presStyleLbl="node1" presStyleIdx="0" presStyleCnt="2" custScaleX="132496">
        <dgm:presLayoutVars>
          <dgm:bulletEnabled val="1"/>
        </dgm:presLayoutVars>
      </dgm:prSet>
      <dgm:spPr/>
      <dgm:t>
        <a:bodyPr/>
        <a:lstStyle/>
        <a:p>
          <a:endParaRPr lang="zh-CN" altLang="en-US"/>
        </a:p>
      </dgm:t>
    </dgm:pt>
    <dgm:pt modelId="{0D6AF95C-7B93-4155-B0A0-2029BD8CC75F}" type="pres">
      <dgm:prSet presAssocID="{BA4079D7-78FF-4AD2-95F0-037DE09B110A}" presName="spacing" presStyleCnt="0"/>
      <dgm:spPr/>
    </dgm:pt>
    <dgm:pt modelId="{8FC1FADB-D15B-4F2D-8B18-A270BE2FB2CA}" type="pres">
      <dgm:prSet presAssocID="{88AF927A-71BE-44E1-8B8B-4F9208E1B620}" presName="composite" presStyleCnt="0"/>
      <dgm:spPr/>
    </dgm:pt>
    <dgm:pt modelId="{15566199-FA09-4557-AC81-401F9F63AD04}" type="pres">
      <dgm:prSet presAssocID="{88AF927A-71BE-44E1-8B8B-4F9208E1B620}" presName="imgShp" presStyleLbl="fgImgPlace1" presStyleIdx="1" presStyleCnt="2" custLinFactNeighborX="-31920" custLinFactNeighborY="-3591"/>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C8233261-998C-4294-9A53-996119D1336C}" type="pres">
      <dgm:prSet presAssocID="{88AF927A-71BE-44E1-8B8B-4F9208E1B620}" presName="txShp" presStyleLbl="node1" presStyleIdx="1" presStyleCnt="2" custScaleX="131806">
        <dgm:presLayoutVars>
          <dgm:bulletEnabled val="1"/>
        </dgm:presLayoutVars>
      </dgm:prSet>
      <dgm:spPr/>
      <dgm:t>
        <a:bodyPr/>
        <a:lstStyle/>
        <a:p>
          <a:endParaRPr lang="zh-CN" altLang="en-US"/>
        </a:p>
      </dgm:t>
    </dgm:pt>
  </dgm:ptLst>
  <dgm:cxnLst>
    <dgm:cxn modelId="{9DB8664E-E8F2-4089-BCD2-F2BB37B972F7}" srcId="{67DBB79E-01C1-4841-A10C-77D2DAE8B260}" destId="{9DA4C205-A32E-4961-81C6-C3DA2EDB1CFF}" srcOrd="0" destOrd="0" parTransId="{B905A593-AD89-4CD7-9A9C-8E110FF7F5B8}" sibTransId="{BA4079D7-78FF-4AD2-95F0-037DE09B110A}"/>
    <dgm:cxn modelId="{F9FB8394-2800-4A5B-82BA-63C55A2FD27F}" type="presOf" srcId="{67DBB79E-01C1-4841-A10C-77D2DAE8B260}" destId="{39A85E52-675D-4DE4-9E51-EF5338285241}" srcOrd="0" destOrd="0" presId="urn:microsoft.com/office/officeart/2005/8/layout/vList3#2"/>
    <dgm:cxn modelId="{AEC42FBA-A0CF-456B-9943-6DE1453D67D7}" srcId="{67DBB79E-01C1-4841-A10C-77D2DAE8B260}" destId="{88AF927A-71BE-44E1-8B8B-4F9208E1B620}" srcOrd="1" destOrd="0" parTransId="{DDB7EF20-92C1-4029-9AEB-1B93C11541B9}" sibTransId="{6C412A30-3858-4B92-BFA7-F7700E047115}"/>
    <dgm:cxn modelId="{13E10598-8B4C-4E49-9290-CEA18D94FACC}" type="presOf" srcId="{88AF927A-71BE-44E1-8B8B-4F9208E1B620}" destId="{C8233261-998C-4294-9A53-996119D1336C}" srcOrd="0" destOrd="0" presId="urn:microsoft.com/office/officeart/2005/8/layout/vList3#2"/>
    <dgm:cxn modelId="{EA84048A-A620-46CF-A6F4-190AD450602C}" type="presOf" srcId="{9DA4C205-A32E-4961-81C6-C3DA2EDB1CFF}" destId="{6C307AFF-1DF5-4EF7-80F1-36A4201B38FF}" srcOrd="0" destOrd="0" presId="urn:microsoft.com/office/officeart/2005/8/layout/vList3#2"/>
    <dgm:cxn modelId="{B51712CF-2B2B-44DE-8B02-7C78991A5017}" type="presParOf" srcId="{39A85E52-675D-4DE4-9E51-EF5338285241}" destId="{0EF77397-9B7A-4039-AF02-61960C0C680F}" srcOrd="0" destOrd="0" presId="urn:microsoft.com/office/officeart/2005/8/layout/vList3#2"/>
    <dgm:cxn modelId="{7C2F1DD0-410F-4E31-ACB5-4A0C8D3ADD9C}" type="presParOf" srcId="{0EF77397-9B7A-4039-AF02-61960C0C680F}" destId="{314C26E9-8247-4427-B88F-C8F223ECFA15}" srcOrd="0" destOrd="0" presId="urn:microsoft.com/office/officeart/2005/8/layout/vList3#2"/>
    <dgm:cxn modelId="{7FD307F9-05B7-436B-9AFB-0715E8E079E7}" type="presParOf" srcId="{0EF77397-9B7A-4039-AF02-61960C0C680F}" destId="{6C307AFF-1DF5-4EF7-80F1-36A4201B38FF}" srcOrd="1" destOrd="0" presId="urn:microsoft.com/office/officeart/2005/8/layout/vList3#2"/>
    <dgm:cxn modelId="{74FA4BAC-BF63-46D0-AEFC-1C67A91ECEFA}" type="presParOf" srcId="{39A85E52-675D-4DE4-9E51-EF5338285241}" destId="{0D6AF95C-7B93-4155-B0A0-2029BD8CC75F}" srcOrd="1" destOrd="0" presId="urn:microsoft.com/office/officeart/2005/8/layout/vList3#2"/>
    <dgm:cxn modelId="{35BA9B30-15AE-491A-841C-FAA66810376F}" type="presParOf" srcId="{39A85E52-675D-4DE4-9E51-EF5338285241}" destId="{8FC1FADB-D15B-4F2D-8B18-A270BE2FB2CA}" srcOrd="2" destOrd="0" presId="urn:microsoft.com/office/officeart/2005/8/layout/vList3#2"/>
    <dgm:cxn modelId="{BD12BF0D-87A0-4079-81A1-E11CB99A9F54}" type="presParOf" srcId="{8FC1FADB-D15B-4F2D-8B18-A270BE2FB2CA}" destId="{15566199-FA09-4557-AC81-401F9F63AD04}" srcOrd="0" destOrd="0" presId="urn:microsoft.com/office/officeart/2005/8/layout/vList3#2"/>
    <dgm:cxn modelId="{8580219B-031F-4DB7-BB5A-FA4EA90B4951}" type="presParOf" srcId="{8FC1FADB-D15B-4F2D-8B18-A270BE2FB2CA}" destId="{C8233261-998C-4294-9A53-996119D1336C}"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Modified model</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altLang="zh-CN" sz="1400" dirty="0" smtClean="0"/>
            <a:t>ELADI</a:t>
          </a:r>
          <a:r>
            <a:rPr lang="zh-CN" altLang="en-US" sz="1400" dirty="0" smtClean="0"/>
            <a:t>（</a:t>
          </a:r>
          <a:r>
            <a:rPr lang="en-US" altLang="zh-CN" sz="1400" dirty="0" err="1" smtClean="0"/>
            <a:t>Eulerian-Lagrangian</a:t>
          </a:r>
          <a:r>
            <a:rPr lang="en-US" altLang="zh-CN" sz="1400" dirty="0" smtClean="0"/>
            <a:t> alternating direction implicit method</a:t>
          </a:r>
          <a:r>
            <a:rPr lang="zh-CN" altLang="en-US" sz="1400" dirty="0" smtClean="0"/>
            <a:t>）</a:t>
          </a:r>
          <a:r>
            <a:rPr lang="en-US" altLang="zh-CN" sz="1400" dirty="0" smtClean="0"/>
            <a:t>finite difference method by the alternating direction implicit method (ADI) combined with the </a:t>
          </a:r>
          <a:r>
            <a:rPr lang="en-US" altLang="zh-CN" sz="1400" dirty="0" err="1" smtClean="0"/>
            <a:t>Eulerian-Lagrangian</a:t>
          </a:r>
          <a:r>
            <a:rPr lang="en-US" altLang="zh-CN" sz="1400" dirty="0" smtClean="0"/>
            <a:t> Method (ELM) for the two dimensional shallow water equations in orthogonal curvilinear coordinate system.</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DD6F8029-9CCC-4A46-AC45-5026533E983E}" type="presOf" srcId="{89B0205D-FBAD-4549-88B4-A633C36BA695}" destId="{13EC600D-782B-415F-9D9D-44F747753281}" srcOrd="0" destOrd="0" presId="urn:microsoft.com/office/officeart/2005/8/layout/vList2"/>
    <dgm:cxn modelId="{E901AA66-D4CD-4769-9CEE-F767A23D5243}" type="presOf" srcId="{1A564218-DBE8-42F5-B180-E04A9ED480BF}" destId="{71F4BCA9-C73A-4D95-92A2-E87D1861C5C2}" srcOrd="0" destOrd="0" presId="urn:microsoft.com/office/officeart/2005/8/layout/vList2"/>
    <dgm:cxn modelId="{B4328359-E040-433A-B247-CEBD4E9996F5}" type="presOf" srcId="{32F71EED-4D64-4BA2-A4D4-30650F7A0EC0}" destId="{B77980E0-FB07-48BB-9A15-DC00792133D7}"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CC4FBAC2-5F0C-4DD2-8007-29F3B4007136}" type="presParOf" srcId="{13EC600D-782B-415F-9D9D-44F747753281}" destId="{B77980E0-FB07-48BB-9A15-DC00792133D7}" srcOrd="0" destOrd="0" presId="urn:microsoft.com/office/officeart/2005/8/layout/vList2"/>
    <dgm:cxn modelId="{2E0159B3-BD7C-474E-8B50-D5E5ABE5A9D1}"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en-US" sz="2000" dirty="0" smtClean="0"/>
            <a:t>Discretization</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a:blipFill rotWithShape="1">
          <a:blip xmlns:r="http://schemas.openxmlformats.org/officeDocument/2006/relationships" r:embed="rId1"/>
          <a:stretch>
            <a:fillRect t="-6164" r="-88"/>
          </a:stretch>
        </a:blipFill>
      </dgm:spPr>
      <dgm:t>
        <a:bodyPr/>
        <a:lstStyle/>
        <a:p>
          <a:r>
            <a:rPr lang="zh-CN" altLang="en-US">
              <a:noFill/>
            </a:rPr>
            <a:t> </a:t>
          </a:r>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Y="-7007">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232382DE-2E48-432E-9F3D-C1CFC7C03BF3}" type="presOf" srcId="{1A564218-DBE8-42F5-B180-E04A9ED480BF}" destId="{71F4BCA9-C73A-4D95-92A2-E87D1861C5C2}" srcOrd="0" destOrd="0" presId="urn:microsoft.com/office/officeart/2005/8/layout/vList2"/>
    <dgm:cxn modelId="{160C6059-BCB9-47C3-86FC-33830C2AA6D3}" type="presOf" srcId="{32F71EED-4D64-4BA2-A4D4-30650F7A0EC0}" destId="{B77980E0-FB07-48BB-9A15-DC00792133D7}" srcOrd="0" destOrd="0" presId="urn:microsoft.com/office/officeart/2005/8/layout/vList2"/>
    <dgm:cxn modelId="{D464C991-5E33-4F55-AD69-66A7DBF8A882}" type="presOf" srcId="{89B0205D-FBAD-4549-88B4-A633C36BA695}" destId="{13EC600D-782B-415F-9D9D-44F747753281}"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21E6D58D-D3D6-4FA6-9E7F-14BE02629C76}" type="presParOf" srcId="{13EC600D-782B-415F-9D9D-44F747753281}" destId="{B77980E0-FB07-48BB-9A15-DC00792133D7}" srcOrd="0" destOrd="0" presId="urn:microsoft.com/office/officeart/2005/8/layout/vList2"/>
    <dgm:cxn modelId="{9412EC06-5EAE-4209-8D21-FFA7E48AE365}"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en-US" sz="2000" dirty="0" smtClean="0"/>
            <a:t>Discretization</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mc:AlternateContent xmlns:mc="http://schemas.openxmlformats.org/markup-compatibility/2006" xmlns:a14="http://schemas.microsoft.com/office/drawing/2010/main">
      <mc:Choice Requires="a14">
        <dgm:pt modelId="{1A564218-DBE8-42F5-B180-E04A9ED480BF}">
          <dgm:prSet phldrT="[文本]" custT="1"/>
          <dgm:spPr/>
          <dgm:t>
            <a:bodyPr/>
            <a:lstStyle/>
            <a:p>
              <a:pPr algn="just"/>
              <a:r>
                <a:rPr lang="en-US" altLang="zh-CN" sz="1400" dirty="0" smtClean="0"/>
                <a:t>To an example, Form n to n+1/2, discretization method of </a:t>
              </a:r>
              <a14:m>
                <m:oMath xmlns:m="http://schemas.openxmlformats.org/officeDocument/2006/math">
                  <m:r>
                    <a:rPr lang="en-US" altLang="zh-CN" sz="1400" b="0" i="0" dirty="0" smtClean="0">
                      <a:latin typeface="Cambria Math"/>
                      <a:ea typeface="Cambria Math"/>
                    </a:rPr>
                    <m:t>  </m:t>
                  </m:r>
                  <m:r>
                    <a:rPr lang="el-GR" altLang="zh-CN" sz="1400" i="1" dirty="0" smtClean="0">
                      <a:latin typeface="Cambria Math"/>
                      <a:ea typeface="Cambria Math"/>
                    </a:rPr>
                    <m:t>𝜉</m:t>
                  </m:r>
                </m:oMath>
              </a14:m>
              <a:r>
                <a:rPr lang="en-US" altLang="zh-CN" sz="1400" dirty="0" smtClean="0"/>
                <a:t> momentum equation in (i+1/2,j)</a:t>
              </a:r>
              <a:r>
                <a:rPr lang="en-US" sz="1400" dirty="0" smtClean="0"/>
                <a:t> is</a:t>
              </a:r>
              <a:endParaRPr lang="zh-CN" altLang="en-US" sz="1400" dirty="0"/>
            </a:p>
          </dgm:t>
        </dgm:pt>
      </mc:Choice>
      <mc:Fallback xmlns="">
        <dgm:pt modelId="{1A564218-DBE8-42F5-B180-E04A9ED480BF}">
          <dgm:prSet phldrT="[文本]" custT="1"/>
          <dgm:spPr/>
          <dgm:t>
            <a:bodyPr/>
            <a:lstStyle/>
            <a:p>
              <a:pPr algn="just"/>
              <a:r>
                <a:rPr lang="en-US" altLang="zh-CN" sz="1400" dirty="0" smtClean="0"/>
                <a:t>To an example, Form n to n+1/2, discretization method of </a:t>
              </a:r>
              <a:r>
                <a:rPr lang="en-US" altLang="zh-CN" sz="1400" b="0" i="0" dirty="0" smtClean="0">
                  <a:latin typeface="Cambria Math"/>
                  <a:ea typeface="Cambria Math"/>
                </a:rPr>
                <a:t>  </a:t>
              </a:r>
              <a:r>
                <a:rPr lang="el-GR" altLang="zh-CN" sz="1400" i="0" dirty="0" smtClean="0">
                  <a:latin typeface="Cambria Math"/>
                  <a:ea typeface="Cambria Math"/>
                </a:rPr>
                <a:t>𝜉</a:t>
              </a:r>
              <a:r>
                <a:rPr lang="en-US" altLang="zh-CN" sz="1400" dirty="0" smtClean="0"/>
                <a:t> momentum equation in (</a:t>
              </a:r>
              <a:r>
                <a:rPr lang="en-US" altLang="zh-CN" sz="1400" dirty="0" smtClean="0"/>
                <a:t>i+1/2,j)</a:t>
              </a:r>
              <a:r>
                <a:rPr lang="en-US" sz="1400" dirty="0" smtClean="0"/>
                <a:t> </a:t>
              </a:r>
              <a:r>
                <a:rPr lang="en-US" sz="1400" dirty="0" smtClean="0"/>
                <a:t>is</a:t>
              </a:r>
              <a:endParaRPr lang="zh-CN" altLang="en-US" sz="1400" dirty="0"/>
            </a:p>
          </dgm:t>
        </dgm:pt>
      </mc:Fallback>
    </mc:AlternateConten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Y="-7007">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232382DE-2E48-432E-9F3D-C1CFC7C03BF3}" type="presOf" srcId="{1A564218-DBE8-42F5-B180-E04A9ED480BF}" destId="{71F4BCA9-C73A-4D95-92A2-E87D1861C5C2}" srcOrd="0" destOrd="0" presId="urn:microsoft.com/office/officeart/2005/8/layout/vList2"/>
    <dgm:cxn modelId="{160C6059-BCB9-47C3-86FC-33830C2AA6D3}" type="presOf" srcId="{32F71EED-4D64-4BA2-A4D4-30650F7A0EC0}" destId="{B77980E0-FB07-48BB-9A15-DC00792133D7}" srcOrd="0" destOrd="0" presId="urn:microsoft.com/office/officeart/2005/8/layout/vList2"/>
    <dgm:cxn modelId="{D464C991-5E33-4F55-AD69-66A7DBF8A882}" type="presOf" srcId="{89B0205D-FBAD-4549-88B4-A633C36BA695}" destId="{13EC600D-782B-415F-9D9D-44F747753281}"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21E6D58D-D3D6-4FA6-9E7F-14BE02629C76}" type="presParOf" srcId="{13EC600D-782B-415F-9D9D-44F747753281}" destId="{B77980E0-FB07-48BB-9A15-DC00792133D7}" srcOrd="0" destOrd="0" presId="urn:microsoft.com/office/officeart/2005/8/layout/vList2"/>
    <dgm:cxn modelId="{9412EC06-5EAE-4209-8D21-FFA7E48AE365}"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Model test</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altLang="zh-CN" sz="1400" dirty="0" smtClean="0"/>
            <a:t>Conical scalar field is passed in a rotating flow field</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33E3C4D8-39A8-46FE-A7F7-C3EDE328C9EC}" type="presOf" srcId="{1A564218-DBE8-42F5-B180-E04A9ED480BF}" destId="{71F4BCA9-C73A-4D95-92A2-E87D1861C5C2}" srcOrd="0" destOrd="0" presId="urn:microsoft.com/office/officeart/2005/8/layout/vList2"/>
    <dgm:cxn modelId="{515BD3A8-FC59-4256-9167-40F6AD6A9E61}" type="presOf" srcId="{32F71EED-4D64-4BA2-A4D4-30650F7A0EC0}" destId="{B77980E0-FB07-48BB-9A15-DC00792133D7}"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FED3F6AD-2751-46C8-B8F1-86EF50C45824}" type="presOf" srcId="{89B0205D-FBAD-4549-88B4-A633C36BA695}" destId="{13EC600D-782B-415F-9D9D-44F747753281}" srcOrd="0" destOrd="0" presId="urn:microsoft.com/office/officeart/2005/8/layout/vList2"/>
    <dgm:cxn modelId="{6ADCC767-1DD9-4B3C-B8A7-3D6AAC9C723F}" type="presParOf" srcId="{13EC600D-782B-415F-9D9D-44F747753281}" destId="{B77980E0-FB07-48BB-9A15-DC00792133D7}" srcOrd="0" destOrd="0" presId="urn:microsoft.com/office/officeart/2005/8/layout/vList2"/>
    <dgm:cxn modelId="{012B25E0-4F58-4A48-8135-4FE7302FD2F9}"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Model Validation</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sz="1400" dirty="0" err="1" smtClean="0"/>
            <a:t>Rozovskii</a:t>
          </a:r>
          <a:r>
            <a:rPr lang="en-US" sz="1400" dirty="0" smtClean="0"/>
            <a:t>(1961) 180</a:t>
          </a:r>
          <a:r>
            <a:rPr lang="zh-CN" sz="1400" dirty="0" smtClean="0"/>
            <a:t>°</a:t>
          </a:r>
          <a:r>
            <a:rPr lang="en-US" altLang="zh-CN" sz="1400" dirty="0" smtClean="0"/>
            <a:t> bend flume</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84E7E025-1862-4B1B-837E-2E39C69FDAF9}" type="presOf" srcId="{1A564218-DBE8-42F5-B180-E04A9ED480BF}" destId="{71F4BCA9-C73A-4D95-92A2-E87D1861C5C2}" srcOrd="0" destOrd="0" presId="urn:microsoft.com/office/officeart/2005/8/layout/vList2"/>
    <dgm:cxn modelId="{6081D41A-2601-42B3-9F28-6E7789D01422}" type="presOf" srcId="{89B0205D-FBAD-4549-88B4-A633C36BA695}" destId="{13EC600D-782B-415F-9D9D-44F747753281}" srcOrd="0" destOrd="0" presId="urn:microsoft.com/office/officeart/2005/8/layout/vList2"/>
    <dgm:cxn modelId="{4C32C65E-322B-457D-AAA2-A2E1073CAAB6}" type="presOf" srcId="{32F71EED-4D64-4BA2-A4D4-30650F7A0EC0}" destId="{B77980E0-FB07-48BB-9A15-DC00792133D7}"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6E24EC18-5D93-438A-ABB2-121D5B9A91FB}" type="presParOf" srcId="{13EC600D-782B-415F-9D9D-44F747753281}" destId="{B77980E0-FB07-48BB-9A15-DC00792133D7}" srcOrd="0" destOrd="0" presId="urn:microsoft.com/office/officeart/2005/8/layout/vList2"/>
    <dgm:cxn modelId="{6773FF3C-9910-4366-9DFD-07DDC5D82987}"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Model Validation</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sz="1400" dirty="0" err="1" smtClean="0"/>
            <a:t>Rozovskii</a:t>
          </a:r>
          <a:r>
            <a:rPr lang="en-US" sz="1400" dirty="0" smtClean="0"/>
            <a:t>(1961) 180</a:t>
          </a:r>
          <a:r>
            <a:rPr lang="zh-CN" sz="1400" dirty="0" smtClean="0"/>
            <a:t>°</a:t>
          </a:r>
          <a:r>
            <a:rPr lang="en-US" altLang="zh-CN" sz="1400" dirty="0" smtClean="0"/>
            <a:t> bend flume</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21A8DA85-2342-418B-9176-7B3449D2AB0D}" type="presOf" srcId="{32F71EED-4D64-4BA2-A4D4-30650F7A0EC0}" destId="{B77980E0-FB07-48BB-9A15-DC00792133D7}" srcOrd="0" destOrd="0" presId="urn:microsoft.com/office/officeart/2005/8/layout/vList2"/>
    <dgm:cxn modelId="{2C4574F7-661B-4C9C-B743-943656661D29}" type="presOf" srcId="{1A564218-DBE8-42F5-B180-E04A9ED480BF}" destId="{71F4BCA9-C73A-4D95-92A2-E87D1861C5C2}"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7C497D37-4548-42ED-AEC3-43CE9FD89111}" type="presOf" srcId="{89B0205D-FBAD-4549-88B4-A633C36BA695}" destId="{13EC600D-782B-415F-9D9D-44F747753281}" srcOrd="0" destOrd="0" presId="urn:microsoft.com/office/officeart/2005/8/layout/vList2"/>
    <dgm:cxn modelId="{39F5F4BF-5644-404A-BCEC-B2B4EC1FB583}" srcId="{89B0205D-FBAD-4549-88B4-A633C36BA695}" destId="{32F71EED-4D64-4BA2-A4D4-30650F7A0EC0}" srcOrd="0" destOrd="0" parTransId="{2D90C379-8001-46CF-9A0C-57C2FFCC5AC7}" sibTransId="{498BC4F2-28F9-42F0-8146-D0D8FCAB0A1C}"/>
    <dgm:cxn modelId="{0343EFE6-2C12-41C0-9194-1BF39233A0E7}" type="presParOf" srcId="{13EC600D-782B-415F-9D9D-44F747753281}" destId="{B77980E0-FB07-48BB-9A15-DC00792133D7}" srcOrd="0" destOrd="0" presId="urn:microsoft.com/office/officeart/2005/8/layout/vList2"/>
    <dgm:cxn modelId="{DC42B009-2046-42D9-AC5E-EF0BBFFA3222}"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Model Validation</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altLang="zh-CN" sz="1400" dirty="0" err="1" smtClean="0"/>
            <a:t>Haoxue</a:t>
          </a:r>
          <a:r>
            <a:rPr lang="en-US" altLang="zh-CN" sz="1400" dirty="0" smtClean="0"/>
            <a:t> bend</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21A848BD-E742-43B9-8538-2ED2393E2FC8}" srcId="{32F71EED-4D64-4BA2-A4D4-30650F7A0EC0}" destId="{1A564218-DBE8-42F5-B180-E04A9ED480BF}" srcOrd="0" destOrd="0" parTransId="{59B406AD-FCEA-4A04-ACE6-7840168A5D19}" sibTransId="{8AFB390F-AF2B-45EF-8E5E-764D40D0AD1F}"/>
    <dgm:cxn modelId="{E3CBF33D-915E-4E23-9A3B-CC1DB73D69B3}" type="presOf" srcId="{89B0205D-FBAD-4549-88B4-A633C36BA695}" destId="{13EC600D-782B-415F-9D9D-44F747753281}" srcOrd="0" destOrd="0" presId="urn:microsoft.com/office/officeart/2005/8/layout/vList2"/>
    <dgm:cxn modelId="{0F2FE684-1D9F-4985-9C57-70F53B17D082}" type="presOf" srcId="{1A564218-DBE8-42F5-B180-E04A9ED480BF}" destId="{71F4BCA9-C73A-4D95-92A2-E87D1861C5C2}" srcOrd="0" destOrd="0" presId="urn:microsoft.com/office/officeart/2005/8/layout/vList2"/>
    <dgm:cxn modelId="{1576B1E3-8D6A-47A8-AB7B-046692FAFB70}" type="presOf" srcId="{32F71EED-4D64-4BA2-A4D4-30650F7A0EC0}" destId="{B77980E0-FB07-48BB-9A15-DC00792133D7}" srcOrd="0" destOrd="0" presId="urn:microsoft.com/office/officeart/2005/8/layout/vList2"/>
    <dgm:cxn modelId="{39F5F4BF-5644-404A-BCEC-B2B4EC1FB583}" srcId="{89B0205D-FBAD-4549-88B4-A633C36BA695}" destId="{32F71EED-4D64-4BA2-A4D4-30650F7A0EC0}" srcOrd="0" destOrd="0" parTransId="{2D90C379-8001-46CF-9A0C-57C2FFCC5AC7}" sibTransId="{498BC4F2-28F9-42F0-8146-D0D8FCAB0A1C}"/>
    <dgm:cxn modelId="{4A49D5E8-1DBB-4D2A-AC8D-59D7A4D66272}" type="presParOf" srcId="{13EC600D-782B-415F-9D9D-44F747753281}" destId="{B77980E0-FB07-48BB-9A15-DC00792133D7}" srcOrd="0" destOrd="0" presId="urn:microsoft.com/office/officeart/2005/8/layout/vList2"/>
    <dgm:cxn modelId="{F69DE97B-03E3-4096-92EA-8D01285053F3}"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B0205D-FBAD-4549-88B4-A633C36BA69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CN" altLang="en-US"/>
        </a:p>
      </dgm:t>
    </dgm:pt>
    <dgm:pt modelId="{32F71EED-4D64-4BA2-A4D4-30650F7A0EC0}">
      <dgm:prSet phldrT="[文本]" custT="1"/>
      <dgm:spPr/>
      <dgm:t>
        <a:bodyPr/>
        <a:lstStyle/>
        <a:p>
          <a:r>
            <a:rPr lang="en-US" altLang="zh-CN" sz="2000" dirty="0" smtClean="0"/>
            <a:t>Channel  pattern changes</a:t>
          </a:r>
          <a:endParaRPr lang="zh-CN" altLang="en-US" sz="2000" dirty="0"/>
        </a:p>
      </dgm:t>
    </dgm:pt>
    <dgm:pt modelId="{2D90C379-8001-46CF-9A0C-57C2FFCC5AC7}" type="parTrans" cxnId="{39F5F4BF-5644-404A-BCEC-B2B4EC1FB583}">
      <dgm:prSet/>
      <dgm:spPr/>
      <dgm:t>
        <a:bodyPr/>
        <a:lstStyle/>
        <a:p>
          <a:endParaRPr lang="zh-CN" altLang="en-US"/>
        </a:p>
      </dgm:t>
    </dgm:pt>
    <dgm:pt modelId="{498BC4F2-28F9-42F0-8146-D0D8FCAB0A1C}" type="sibTrans" cxnId="{39F5F4BF-5644-404A-BCEC-B2B4EC1FB583}">
      <dgm:prSet/>
      <dgm:spPr/>
      <dgm:t>
        <a:bodyPr/>
        <a:lstStyle/>
        <a:p>
          <a:endParaRPr lang="zh-CN" altLang="en-US"/>
        </a:p>
      </dgm:t>
    </dgm:pt>
    <dgm:pt modelId="{1A564218-DBE8-42F5-B180-E04A9ED480BF}">
      <dgm:prSet phldrT="[文本]" custT="1"/>
      <dgm:spPr/>
      <dgm:t>
        <a:bodyPr/>
        <a:lstStyle/>
        <a:p>
          <a:pPr algn="just"/>
          <a:r>
            <a:rPr lang="en-US" altLang="zh-CN" sz="1400" dirty="0" smtClean="0"/>
            <a:t>Simulated channel pattern changes in a conceptual alluvial channel</a:t>
          </a:r>
          <a:endParaRPr lang="zh-CN" altLang="en-US" sz="1400" dirty="0"/>
        </a:p>
      </dgm:t>
    </dgm:pt>
    <dgm:pt modelId="{59B406AD-FCEA-4A04-ACE6-7840168A5D19}" type="parTrans" cxnId="{21A848BD-E742-43B9-8538-2ED2393E2FC8}">
      <dgm:prSet/>
      <dgm:spPr/>
      <dgm:t>
        <a:bodyPr/>
        <a:lstStyle/>
        <a:p>
          <a:endParaRPr lang="zh-CN" altLang="en-US"/>
        </a:p>
      </dgm:t>
    </dgm:pt>
    <dgm:pt modelId="{8AFB390F-AF2B-45EF-8E5E-764D40D0AD1F}" type="sibTrans" cxnId="{21A848BD-E742-43B9-8538-2ED2393E2FC8}">
      <dgm:prSet/>
      <dgm:spPr/>
      <dgm:t>
        <a:bodyPr/>
        <a:lstStyle/>
        <a:p>
          <a:endParaRPr lang="zh-CN" altLang="en-US"/>
        </a:p>
      </dgm:t>
    </dgm:pt>
    <dgm:pt modelId="{2B114E45-0BCB-489A-A0F5-AC0D6CBD9A17}">
      <dgm:prSet custT="1"/>
      <dgm:spPr/>
      <dgm:t>
        <a:bodyPr/>
        <a:lstStyle/>
        <a:p>
          <a:endParaRPr lang="zh-CN" altLang="en-US" sz="1400" dirty="0" err="1" smtClean="0"/>
        </a:p>
      </dgm:t>
    </dgm:pt>
    <dgm:pt modelId="{ED631184-C48C-4F11-8EEA-9393392E3371}" type="parTrans" cxnId="{0DF5F33C-1BCB-48A9-A5EA-8F36B906F90D}">
      <dgm:prSet/>
      <dgm:spPr/>
      <dgm:t>
        <a:bodyPr/>
        <a:lstStyle/>
        <a:p>
          <a:endParaRPr lang="zh-CN" altLang="en-US"/>
        </a:p>
      </dgm:t>
    </dgm:pt>
    <dgm:pt modelId="{7027D0A7-730A-4B03-BF0A-1B4AC62A747C}" type="sibTrans" cxnId="{0DF5F33C-1BCB-48A9-A5EA-8F36B906F90D}">
      <dgm:prSet/>
      <dgm:spPr/>
      <dgm:t>
        <a:bodyPr/>
        <a:lstStyle/>
        <a:p>
          <a:endParaRPr lang="zh-CN" altLang="en-US"/>
        </a:p>
      </dgm:t>
    </dgm:pt>
    <dgm:pt modelId="{13EC600D-782B-415F-9D9D-44F747753281}" type="pres">
      <dgm:prSet presAssocID="{89B0205D-FBAD-4549-88B4-A633C36BA695}" presName="linear" presStyleCnt="0">
        <dgm:presLayoutVars>
          <dgm:animLvl val="lvl"/>
          <dgm:resizeHandles val="exact"/>
        </dgm:presLayoutVars>
      </dgm:prSet>
      <dgm:spPr/>
      <dgm:t>
        <a:bodyPr/>
        <a:lstStyle/>
        <a:p>
          <a:endParaRPr lang="zh-CN" altLang="en-US"/>
        </a:p>
      </dgm:t>
    </dgm:pt>
    <dgm:pt modelId="{B77980E0-FB07-48BB-9A15-DC00792133D7}" type="pres">
      <dgm:prSet presAssocID="{32F71EED-4D64-4BA2-A4D4-30650F7A0EC0}" presName="parentText" presStyleLbl="node1" presStyleIdx="0" presStyleCnt="1" custScaleY="38363" custLinFactNeighborX="-8750" custLinFactNeighborY="-9268">
        <dgm:presLayoutVars>
          <dgm:chMax val="0"/>
          <dgm:bulletEnabled val="1"/>
        </dgm:presLayoutVars>
      </dgm:prSet>
      <dgm:spPr/>
      <dgm:t>
        <a:bodyPr/>
        <a:lstStyle/>
        <a:p>
          <a:endParaRPr lang="zh-CN" altLang="en-US"/>
        </a:p>
      </dgm:t>
    </dgm:pt>
    <dgm:pt modelId="{71F4BCA9-C73A-4D95-92A2-E87D1861C5C2}" type="pres">
      <dgm:prSet presAssocID="{32F71EED-4D64-4BA2-A4D4-30650F7A0EC0}" presName="childText" presStyleLbl="revTx" presStyleIdx="0" presStyleCnt="1">
        <dgm:presLayoutVars>
          <dgm:bulletEnabled val="1"/>
        </dgm:presLayoutVars>
      </dgm:prSet>
      <dgm:spPr/>
      <dgm:t>
        <a:bodyPr/>
        <a:lstStyle/>
        <a:p>
          <a:endParaRPr lang="zh-CN" altLang="en-US"/>
        </a:p>
      </dgm:t>
    </dgm:pt>
  </dgm:ptLst>
  <dgm:cxnLst>
    <dgm:cxn modelId="{CA117F67-CCD8-495E-A484-D752273B6AAE}" type="presOf" srcId="{89B0205D-FBAD-4549-88B4-A633C36BA695}" destId="{13EC600D-782B-415F-9D9D-44F747753281}" srcOrd="0" destOrd="0" presId="urn:microsoft.com/office/officeart/2005/8/layout/vList2"/>
    <dgm:cxn modelId="{0DF5F33C-1BCB-48A9-A5EA-8F36B906F90D}" srcId="{32F71EED-4D64-4BA2-A4D4-30650F7A0EC0}" destId="{2B114E45-0BCB-489A-A0F5-AC0D6CBD9A17}" srcOrd="1" destOrd="0" parTransId="{ED631184-C48C-4F11-8EEA-9393392E3371}" sibTransId="{7027D0A7-730A-4B03-BF0A-1B4AC62A747C}"/>
    <dgm:cxn modelId="{56542E67-ED25-4A9B-9423-0088D6CCF655}" type="presOf" srcId="{2B114E45-0BCB-489A-A0F5-AC0D6CBD9A17}" destId="{71F4BCA9-C73A-4D95-92A2-E87D1861C5C2}" srcOrd="0" destOrd="1" presId="urn:microsoft.com/office/officeart/2005/8/layout/vList2"/>
    <dgm:cxn modelId="{29B0FE4E-CB60-4552-92F9-BE39739DE20C}" type="presOf" srcId="{32F71EED-4D64-4BA2-A4D4-30650F7A0EC0}" destId="{B77980E0-FB07-48BB-9A15-DC00792133D7}" srcOrd="0" destOrd="0" presId="urn:microsoft.com/office/officeart/2005/8/layout/vList2"/>
    <dgm:cxn modelId="{DFA69594-EA54-412B-A2E1-A12B5C11B157}" type="presOf" srcId="{1A564218-DBE8-42F5-B180-E04A9ED480BF}" destId="{71F4BCA9-C73A-4D95-92A2-E87D1861C5C2}" srcOrd="0" destOrd="0" presId="urn:microsoft.com/office/officeart/2005/8/layout/vList2"/>
    <dgm:cxn modelId="{21A848BD-E742-43B9-8538-2ED2393E2FC8}" srcId="{32F71EED-4D64-4BA2-A4D4-30650F7A0EC0}" destId="{1A564218-DBE8-42F5-B180-E04A9ED480BF}" srcOrd="0" destOrd="0" parTransId="{59B406AD-FCEA-4A04-ACE6-7840168A5D19}" sibTransId="{8AFB390F-AF2B-45EF-8E5E-764D40D0AD1F}"/>
    <dgm:cxn modelId="{39F5F4BF-5644-404A-BCEC-B2B4EC1FB583}" srcId="{89B0205D-FBAD-4549-88B4-A633C36BA695}" destId="{32F71EED-4D64-4BA2-A4D4-30650F7A0EC0}" srcOrd="0" destOrd="0" parTransId="{2D90C379-8001-46CF-9A0C-57C2FFCC5AC7}" sibTransId="{498BC4F2-28F9-42F0-8146-D0D8FCAB0A1C}"/>
    <dgm:cxn modelId="{75419EB3-B736-4F34-8E96-62D97E8B3161}" type="presParOf" srcId="{13EC600D-782B-415F-9D9D-44F747753281}" destId="{B77980E0-FB07-48BB-9A15-DC00792133D7}" srcOrd="0" destOrd="0" presId="urn:microsoft.com/office/officeart/2005/8/layout/vList2"/>
    <dgm:cxn modelId="{7C76D7DA-2090-45B9-BECD-36F0A1A77F67}" type="presParOf" srcId="{13EC600D-782B-415F-9D9D-44F747753281}" destId="{71F4BCA9-C73A-4D95-92A2-E87D1861C5C2}"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DE8C07-BF32-4DB2-9E32-452B443B1CDF}" type="doc">
      <dgm:prSet loTypeId="urn:microsoft.com/office/officeart/2005/8/layout/vList3#1" loCatId="list" qsTypeId="urn:microsoft.com/office/officeart/2005/8/quickstyle/simple4" qsCatId="simple" csTypeId="urn:microsoft.com/office/officeart/2005/8/colors/accent0_3" csCatId="mainScheme" phldr="1"/>
      <dgm:spPr/>
      <dgm:t>
        <a:bodyPr/>
        <a:lstStyle/>
        <a:p>
          <a:endParaRPr lang="zh-CN" altLang="en-US"/>
        </a:p>
      </dgm:t>
    </dgm:pt>
    <dgm:pt modelId="{5B1901B0-B439-4B97-B0E8-06D396497AB8}">
      <dgm:prSet custT="1"/>
      <dgm:spPr/>
      <dgm:t>
        <a:bodyPr/>
        <a:lstStyle/>
        <a:p>
          <a:pPr rtl="0"/>
          <a:r>
            <a:rPr lang="en-US" sz="2800" dirty="0" smtClean="0"/>
            <a:t>2.Model application in </a:t>
          </a:r>
          <a:r>
            <a:rPr lang="en-US" altLang="zh-CN" sz="2800" dirty="0" smtClean="0"/>
            <a:t>Lower </a:t>
          </a:r>
          <a:r>
            <a:rPr lang="en-US" altLang="zh-CN" sz="2800" dirty="0" err="1" smtClean="0"/>
            <a:t>Gan</a:t>
          </a:r>
          <a:r>
            <a:rPr lang="en-US" altLang="zh-CN" sz="2800" dirty="0" smtClean="0"/>
            <a:t> River</a:t>
          </a:r>
          <a:endParaRPr lang="zh-CN" altLang="en-US" sz="2800" dirty="0" smtClean="0"/>
        </a:p>
      </dgm:t>
    </dgm:pt>
    <dgm:pt modelId="{D12A22FA-6F3E-4991-BC1F-01D9C04C365E}" type="parTrans" cxnId="{F732F77F-8247-40F9-A4EB-D39065A66151}">
      <dgm:prSet/>
      <dgm:spPr/>
      <dgm:t>
        <a:bodyPr/>
        <a:lstStyle/>
        <a:p>
          <a:endParaRPr lang="zh-CN" altLang="en-US"/>
        </a:p>
      </dgm:t>
    </dgm:pt>
    <dgm:pt modelId="{0EA216E5-2D9C-40FA-A6E4-29A97E9F0F42}" type="sibTrans" cxnId="{F732F77F-8247-40F9-A4EB-D39065A66151}">
      <dgm:prSet/>
      <dgm:spPr/>
      <dgm:t>
        <a:bodyPr/>
        <a:lstStyle/>
        <a:p>
          <a:endParaRPr lang="zh-CN" altLang="en-US"/>
        </a:p>
      </dgm:t>
    </dgm:pt>
    <dgm:pt modelId="{4D71233C-CCD3-4646-A44C-939A39E30633}" type="pres">
      <dgm:prSet presAssocID="{7BDE8C07-BF32-4DB2-9E32-452B443B1CDF}" presName="linearFlow" presStyleCnt="0">
        <dgm:presLayoutVars>
          <dgm:dir/>
          <dgm:resizeHandles val="exact"/>
        </dgm:presLayoutVars>
      </dgm:prSet>
      <dgm:spPr/>
      <dgm:t>
        <a:bodyPr/>
        <a:lstStyle/>
        <a:p>
          <a:endParaRPr lang="zh-CN" altLang="en-US"/>
        </a:p>
      </dgm:t>
    </dgm:pt>
    <dgm:pt modelId="{E099E5F7-F9AD-47AD-92C7-6AE6DAEFF937}" type="pres">
      <dgm:prSet presAssocID="{5B1901B0-B439-4B97-B0E8-06D396497AB8}" presName="composite" presStyleCnt="0"/>
      <dgm:spPr/>
    </dgm:pt>
    <dgm:pt modelId="{2E8C2CB7-9003-4C38-8204-DE906F1F2451}" type="pres">
      <dgm:prSet presAssocID="{5B1901B0-B439-4B97-B0E8-06D396497AB8}" presName="imgShp" presStyleLbl="fgImgPlace1" presStyleIdx="0" presStyleCnt="1" custScaleX="100000" custLinFactNeighborX="-57828"/>
      <dgm:spPr>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dgm:spPr>
    </dgm:pt>
    <dgm:pt modelId="{2613132D-D6D0-481B-8872-F70BCA31E6EE}" type="pres">
      <dgm:prSet presAssocID="{5B1901B0-B439-4B97-B0E8-06D396497AB8}" presName="txShp" presStyleLbl="node1" presStyleIdx="0" presStyleCnt="1" custScaleX="141075" custLinFactY="-100000" custLinFactNeighborX="12402" custLinFactNeighborY="-162500">
        <dgm:presLayoutVars>
          <dgm:bulletEnabled val="1"/>
        </dgm:presLayoutVars>
      </dgm:prSet>
      <dgm:spPr/>
      <dgm:t>
        <a:bodyPr/>
        <a:lstStyle/>
        <a:p>
          <a:endParaRPr lang="zh-CN" altLang="en-US"/>
        </a:p>
      </dgm:t>
    </dgm:pt>
  </dgm:ptLst>
  <dgm:cxnLst>
    <dgm:cxn modelId="{7D7CFDDE-5DA9-4944-A662-1A12D9A05940}" type="presOf" srcId="{7BDE8C07-BF32-4DB2-9E32-452B443B1CDF}" destId="{4D71233C-CCD3-4646-A44C-939A39E30633}" srcOrd="0" destOrd="0" presId="urn:microsoft.com/office/officeart/2005/8/layout/vList3#1"/>
    <dgm:cxn modelId="{AA724F67-A7EF-4DB3-B7EE-A622D5180252}" type="presOf" srcId="{5B1901B0-B439-4B97-B0E8-06D396497AB8}" destId="{2613132D-D6D0-481B-8872-F70BCA31E6EE}" srcOrd="0" destOrd="0" presId="urn:microsoft.com/office/officeart/2005/8/layout/vList3#1"/>
    <dgm:cxn modelId="{F732F77F-8247-40F9-A4EB-D39065A66151}" srcId="{7BDE8C07-BF32-4DB2-9E32-452B443B1CDF}" destId="{5B1901B0-B439-4B97-B0E8-06D396497AB8}" srcOrd="0" destOrd="0" parTransId="{D12A22FA-6F3E-4991-BC1F-01D9C04C365E}" sibTransId="{0EA216E5-2D9C-40FA-A6E4-29A97E9F0F42}"/>
    <dgm:cxn modelId="{097EEFB3-DA04-4E05-BE73-382BA821CD43}" type="presParOf" srcId="{4D71233C-CCD3-4646-A44C-939A39E30633}" destId="{E099E5F7-F9AD-47AD-92C7-6AE6DAEFF937}" srcOrd="0" destOrd="0" presId="urn:microsoft.com/office/officeart/2005/8/layout/vList3#1"/>
    <dgm:cxn modelId="{B54D1446-3607-4E15-A241-6C7EE2393AEF}" type="presParOf" srcId="{E099E5F7-F9AD-47AD-92C7-6AE6DAEFF937}" destId="{2E8C2CB7-9003-4C38-8204-DE906F1F2451}" srcOrd="0" destOrd="0" presId="urn:microsoft.com/office/officeart/2005/8/layout/vList3#1"/>
    <dgm:cxn modelId="{E2DB5E89-E2FB-4FBD-881F-FB7F60EE1EDE}" type="presParOf" srcId="{E099E5F7-F9AD-47AD-92C7-6AE6DAEFF937}" destId="{2613132D-D6D0-481B-8872-F70BCA31E6EE}"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13132D-D6D0-481B-8872-F70BCA31E6EE}">
      <dsp:nvSpPr>
        <dsp:cNvPr id="0" name=""/>
        <dsp:cNvSpPr/>
      </dsp:nvSpPr>
      <dsp:spPr>
        <a:xfrm rot="10800000">
          <a:off x="457167" y="0"/>
          <a:ext cx="6934232" cy="1219200"/>
        </a:xfrm>
        <a:prstGeom prst="homePlat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633"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1.</a:t>
          </a:r>
          <a:r>
            <a:rPr lang="en-US" altLang="zh-CN" sz="2800" kern="1200" dirty="0" smtClean="0"/>
            <a:t>Water environmental model</a:t>
          </a:r>
          <a:endParaRPr lang="zh-CN" altLang="en-US" sz="2800" kern="1200" dirty="0" smtClean="0"/>
        </a:p>
      </dsp:txBody>
      <dsp:txXfrm rot="10800000">
        <a:off x="457167" y="0"/>
        <a:ext cx="6934232" cy="1219200"/>
      </dsp:txXfrm>
    </dsp:sp>
    <dsp:sp modelId="{2E8C2CB7-9003-4C38-8204-DE906F1F2451}">
      <dsp:nvSpPr>
        <dsp:cNvPr id="0" name=""/>
        <dsp:cNvSpPr/>
      </dsp:nvSpPr>
      <dsp:spPr>
        <a:xfrm>
          <a:off x="0" y="0"/>
          <a:ext cx="1219200" cy="1219200"/>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t>Modified model</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altLang="zh-CN" sz="1400" kern="1200" dirty="0" smtClean="0"/>
            <a:t>ELADI</a:t>
          </a:r>
          <a:r>
            <a:rPr lang="zh-CN" altLang="en-US" sz="1400" kern="1200" dirty="0" smtClean="0"/>
            <a:t>（</a:t>
          </a:r>
          <a:r>
            <a:rPr lang="en-US" altLang="zh-CN" sz="1400" kern="1200" dirty="0" err="1" smtClean="0"/>
            <a:t>Eulerian-Lagrangian</a:t>
          </a:r>
          <a:r>
            <a:rPr lang="en-US" altLang="zh-CN" sz="1400" kern="1200" dirty="0" smtClean="0"/>
            <a:t> alternating direction implicit method</a:t>
          </a:r>
          <a:r>
            <a:rPr lang="zh-CN" altLang="en-US" sz="1400" kern="1200" dirty="0" smtClean="0"/>
            <a:t>）</a:t>
          </a:r>
          <a:r>
            <a:rPr lang="en-US" altLang="zh-CN" sz="1400" kern="1200" dirty="0" smtClean="0"/>
            <a:t>finite difference method by the alternating direction implicit method (ADI) combined with the </a:t>
          </a:r>
          <a:r>
            <a:rPr lang="en-US" altLang="zh-CN" sz="1400" kern="1200" dirty="0" err="1" smtClean="0"/>
            <a:t>Eulerian-Lagrangian</a:t>
          </a:r>
          <a:r>
            <a:rPr lang="en-US" altLang="zh-CN" sz="1400" kern="1200" dirty="0" smtClean="0"/>
            <a:t> Method (ELM) for the two dimensional shallow water equations in orthogonal curvilinear coordinate system.</a:t>
          </a:r>
          <a:endParaRPr lang="zh-CN" altLang="en-US" sz="1400" kern="1200" dirty="0"/>
        </a:p>
      </dsp:txBody>
      <dsp:txXfrm>
        <a:off x="0" y="394481"/>
        <a:ext cx="6934200" cy="8942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US" sz="2000" kern="1200" dirty="0" smtClean="0"/>
            <a:t>Discretization</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blipFill rotWithShape="1">
          <a:blip xmlns:r="http://schemas.openxmlformats.org/officeDocument/2006/relationships" r:embed="rId1"/>
          <a:stretch>
            <a:fillRect t="-6164" r="-88"/>
          </a:stretch>
        </a:blipFill>
        <a:ln>
          <a:noFill/>
        </a:ln>
        <a:effectLst/>
      </dsp:spPr>
      <dsp:style>
        <a:lnRef idx="0">
          <a:scrgbClr r="0" g="0" b="0"/>
        </a:lnRef>
        <a:fillRef idx="0">
          <a:scrgbClr r="0" g="0" b="0"/>
        </a:fillRef>
        <a:effectRef idx="0">
          <a:scrgbClr r="0" g="0" b="0"/>
        </a:effectRef>
        <a:fontRef idx="minor"/>
      </dsp:style>
      <dsp:txBody>
        <a:bodyPr spcFirstLastPara="0" vert="horz" wrap="square" lIns="220161"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zh-CN" altLang="en-US" sz="3600" kern="1200">
              <a:noFill/>
            </a:rPr>
            <a:t> </a:t>
          </a:r>
        </a:p>
      </dsp:txBody>
      <dsp:txXfrm>
        <a:off x="0" y="394481"/>
        <a:ext cx="6934200" cy="8942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t>Model test</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altLang="zh-CN" sz="1400" kern="1200" dirty="0" smtClean="0"/>
            <a:t>Conical scalar field is passed in a rotating flow field</a:t>
          </a:r>
          <a:endParaRPr lang="zh-CN" altLang="en-US" sz="1400" kern="1200" dirty="0"/>
        </a:p>
      </dsp:txBody>
      <dsp:txXfrm>
        <a:off x="0" y="394481"/>
        <a:ext cx="6934200" cy="8942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t>Model Validation</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sz="1400" kern="1200" dirty="0" err="1" smtClean="0"/>
            <a:t>Rozovskii</a:t>
          </a:r>
          <a:r>
            <a:rPr lang="en-US" sz="1400" kern="1200" dirty="0" smtClean="0"/>
            <a:t>(1961) 180</a:t>
          </a:r>
          <a:r>
            <a:rPr lang="zh-CN" sz="1400" kern="1200" dirty="0" smtClean="0"/>
            <a:t>°</a:t>
          </a:r>
          <a:r>
            <a:rPr lang="en-US" altLang="zh-CN" sz="1400" kern="1200" dirty="0" smtClean="0"/>
            <a:t> bend flume</a:t>
          </a:r>
          <a:endParaRPr lang="zh-CN" altLang="en-US" sz="1400" kern="1200" dirty="0"/>
        </a:p>
      </dsp:txBody>
      <dsp:txXfrm>
        <a:off x="0" y="394481"/>
        <a:ext cx="6934200" cy="8942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t>Model Validation</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sz="1400" kern="1200" dirty="0" err="1" smtClean="0"/>
            <a:t>Rozovskii</a:t>
          </a:r>
          <a:r>
            <a:rPr lang="en-US" sz="1400" kern="1200" dirty="0" smtClean="0"/>
            <a:t>(1961) 180</a:t>
          </a:r>
          <a:r>
            <a:rPr lang="zh-CN" sz="1400" kern="1200" dirty="0" smtClean="0"/>
            <a:t>°</a:t>
          </a:r>
          <a:r>
            <a:rPr lang="en-US" altLang="zh-CN" sz="1400" kern="1200" dirty="0" smtClean="0"/>
            <a:t> bend flume</a:t>
          </a:r>
          <a:endParaRPr lang="zh-CN" altLang="en-US" sz="1400" kern="1200" dirty="0"/>
        </a:p>
      </dsp:txBody>
      <dsp:txXfrm>
        <a:off x="0" y="394481"/>
        <a:ext cx="6934200" cy="8942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7980E0-FB07-48BB-9A15-DC00792133D7}">
      <dsp:nvSpPr>
        <dsp:cNvPr id="0" name=""/>
        <dsp:cNvSpPr/>
      </dsp:nvSpPr>
      <dsp:spPr>
        <a:xfrm>
          <a:off x="0" y="0"/>
          <a:ext cx="6934200" cy="38780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t>Model Validation</a:t>
          </a:r>
          <a:endParaRPr lang="zh-CN" altLang="en-US" sz="2000" kern="1200" dirty="0"/>
        </a:p>
      </dsp:txBody>
      <dsp:txXfrm>
        <a:off x="0" y="0"/>
        <a:ext cx="6934200" cy="387803"/>
      </dsp:txXfrm>
    </dsp:sp>
    <dsp:sp modelId="{71F4BCA9-C73A-4D95-92A2-E87D1861C5C2}">
      <dsp:nvSpPr>
        <dsp:cNvPr id="0" name=""/>
        <dsp:cNvSpPr/>
      </dsp:nvSpPr>
      <dsp:spPr>
        <a:xfrm>
          <a:off x="0" y="394481"/>
          <a:ext cx="6934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n-US" altLang="zh-CN" sz="1400" kern="1200" dirty="0" err="1" smtClean="0"/>
            <a:t>Haoxue</a:t>
          </a:r>
          <a:r>
            <a:rPr lang="en-US" altLang="zh-CN" sz="1400" kern="1200" dirty="0" smtClean="0"/>
            <a:t> bend</a:t>
          </a:r>
          <a:endParaRPr lang="zh-CN" altLang="en-US" sz="1400" kern="1200" dirty="0"/>
        </a:p>
      </dsp:txBody>
      <dsp:txXfrm>
        <a:off x="0" y="394481"/>
        <a:ext cx="6934200" cy="8942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图片 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xmlns="" val="0"/>
            </a:ext>
          </a:extLst>
        </a:blip>
        <a:srcRect xmlns:a="http://schemas.openxmlformats.org/drawingml/2006/main"/>
        <a:stretch xmlns:a="http://schemas.openxmlformats.org/drawingml/2006/main">
          <a:fillRect/>
        </a:stretch>
      </cdr:blipFill>
      <cdr:spPr bwMode="auto">
        <a:xfrm xmlns:a="http://schemas.openxmlformats.org/drawingml/2006/main">
          <a:off x="0" y="0"/>
          <a:ext cx="4572000" cy="1620000"/>
        </a:xfrm>
        <a:prstGeom xmlns:a="http://schemas.openxmlformats.org/drawingml/2006/main" prst="rect">
          <a:avLst/>
        </a:prstGeom>
        <a:noFill xmlns:a="http://schemas.openxmlformats.org/drawingml/2006/mai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5AA9A-8621-4145-9C07-938AAEA9B337}" type="datetimeFigureOut">
              <a:rPr lang="zh-CN" altLang="en-US" smtClean="0"/>
              <a:pPr/>
              <a:t>2012-6-26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06A39-387A-438C-AB0B-B4FC84EE3A6B}" type="slidenum">
              <a:rPr lang="zh-CN" altLang="en-US" smtClean="0"/>
              <a:pPr/>
              <a:t>‹#›</a:t>
            </a:fld>
            <a:endParaRPr lang="zh-CN" altLang="en-US"/>
          </a:p>
        </p:txBody>
      </p:sp>
    </p:spTree>
    <p:extLst>
      <p:ext uri="{BB962C8B-B14F-4D97-AF65-F5344CB8AC3E}">
        <p14:creationId xmlns:p14="http://schemas.microsoft.com/office/powerpoint/2010/main" xmlns="" val="981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6</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40</a:t>
            </a:fld>
            <a:endParaRPr lang="zh-CN" altLang="en-US"/>
          </a:p>
        </p:txBody>
      </p:sp>
    </p:spTree>
    <p:extLst>
      <p:ext uri="{BB962C8B-B14F-4D97-AF65-F5344CB8AC3E}">
        <p14:creationId xmlns:p14="http://schemas.microsoft.com/office/powerpoint/2010/main" xmlns="" val="321080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43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C606A39-387A-438C-AB0B-B4FC84EE3A6B}"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31"/>
          <p:cNvSpPr>
            <a:spLocks/>
          </p:cNvSpPr>
          <p:nvPr/>
        </p:nvSpPr>
        <p:spPr bwMode="gray">
          <a:xfrm>
            <a:off x="0" y="3481388"/>
            <a:ext cx="9155113" cy="3376612"/>
          </a:xfrm>
          <a:custGeom>
            <a:avLst/>
            <a:gdLst/>
            <a:ahLst/>
            <a:cxnLst>
              <a:cxn ang="0">
                <a:pos x="0" y="1760"/>
              </a:cxn>
              <a:cxn ang="0">
                <a:pos x="5767" y="0"/>
              </a:cxn>
              <a:cxn ang="0">
                <a:pos x="5760" y="2127"/>
              </a:cxn>
              <a:cxn ang="0">
                <a:pos x="0" y="2127"/>
              </a:cxn>
              <a:cxn ang="0">
                <a:pos x="0" y="1760"/>
              </a:cxn>
            </a:cxnLst>
            <a:rect l="0" t="0" r="r" b="b"/>
            <a:pathLst>
              <a:path w="5767" h="2127">
                <a:moveTo>
                  <a:pt x="0" y="1760"/>
                </a:moveTo>
                <a:lnTo>
                  <a:pt x="5767" y="0"/>
                </a:lnTo>
                <a:lnTo>
                  <a:pt x="5760" y="2127"/>
                </a:lnTo>
                <a:lnTo>
                  <a:pt x="0" y="2127"/>
                </a:lnTo>
                <a:lnTo>
                  <a:pt x="0" y="1760"/>
                </a:lnTo>
                <a:close/>
              </a:path>
            </a:pathLst>
          </a:custGeom>
          <a:solidFill>
            <a:schemeClr val="accent1"/>
          </a:solidFill>
          <a:ln w="9525">
            <a:noFill/>
            <a:round/>
            <a:headEnd/>
            <a:tailEnd/>
          </a:ln>
          <a:effectLst/>
        </p:spPr>
        <p:txBody>
          <a:bodyPr/>
          <a:lstStyle/>
          <a:p>
            <a:endParaRPr lang="zh-CN" altLang="en-US">
              <a:ea typeface="宋体" charset="-122"/>
            </a:endParaRPr>
          </a:p>
        </p:txBody>
      </p:sp>
      <p:sp>
        <p:nvSpPr>
          <p:cNvPr id="5" name="AutoShape 32" descr="06"/>
          <p:cNvSpPr>
            <a:spLocks noChangeArrowheads="1"/>
          </p:cNvSpPr>
          <p:nvPr/>
        </p:nvSpPr>
        <p:spPr bwMode="gray">
          <a:xfrm rot="20584390">
            <a:off x="-141288" y="5310188"/>
            <a:ext cx="2541588" cy="573087"/>
          </a:xfrm>
          <a:prstGeom prst="parallelogram">
            <a:avLst>
              <a:gd name="adj" fmla="val 30059"/>
            </a:avLst>
          </a:prstGeom>
          <a:blipFill dpi="0" rotWithShape="1">
            <a:blip r:embed="rId2"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6" name="AutoShape 33" descr="05"/>
          <p:cNvSpPr>
            <a:spLocks noChangeArrowheads="1"/>
          </p:cNvSpPr>
          <p:nvPr/>
        </p:nvSpPr>
        <p:spPr bwMode="gray">
          <a:xfrm rot="20584390">
            <a:off x="2154238" y="4610100"/>
            <a:ext cx="2546350" cy="573088"/>
          </a:xfrm>
          <a:prstGeom prst="parallelogram">
            <a:avLst>
              <a:gd name="adj" fmla="val 30115"/>
            </a:avLst>
          </a:prstGeom>
          <a:blipFill dpi="0" rotWithShape="1">
            <a:blip r:embed="rId3"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7" name="AutoShape 34" descr="03"/>
          <p:cNvSpPr>
            <a:spLocks noChangeArrowheads="1"/>
          </p:cNvSpPr>
          <p:nvPr/>
        </p:nvSpPr>
        <p:spPr bwMode="gray">
          <a:xfrm rot="20584390">
            <a:off x="4448175" y="3908425"/>
            <a:ext cx="2552700" cy="573088"/>
          </a:xfrm>
          <a:prstGeom prst="parallelogram">
            <a:avLst>
              <a:gd name="adj" fmla="val 30190"/>
            </a:avLst>
          </a:prstGeom>
          <a:blipFill dpi="0" rotWithShape="1">
            <a:blip r:embed="rId4"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8" name="AutoShape 35" descr="02"/>
          <p:cNvSpPr>
            <a:spLocks noChangeArrowheads="1"/>
          </p:cNvSpPr>
          <p:nvPr/>
        </p:nvSpPr>
        <p:spPr bwMode="gray">
          <a:xfrm rot="20584390">
            <a:off x="6751638" y="3206750"/>
            <a:ext cx="2533650" cy="573088"/>
          </a:xfrm>
          <a:prstGeom prst="parallelogram">
            <a:avLst>
              <a:gd name="adj" fmla="val 29965"/>
            </a:avLst>
          </a:prstGeom>
          <a:blipFill dpi="0" rotWithShape="1">
            <a:blip r:embed="rId5" cstate="print"/>
            <a:srcRect/>
            <a:stretch>
              <a:fillRect/>
            </a:stretch>
          </a:blipFill>
          <a:ln w="9525">
            <a:noFill/>
            <a:miter lim="800000"/>
            <a:headEnd/>
            <a:tailEnd/>
          </a:ln>
          <a:effectLst/>
        </p:spPr>
        <p:txBody>
          <a:bodyPr wrap="none" anchor="ctr"/>
          <a:lstStyle/>
          <a:p>
            <a:endParaRPr lang="zh-CN" altLang="en-US">
              <a:ea typeface="宋体" charset="-122"/>
            </a:endParaRPr>
          </a:p>
        </p:txBody>
      </p:sp>
      <p:grpSp>
        <p:nvGrpSpPr>
          <p:cNvPr id="9" name="Group 16"/>
          <p:cNvGrpSpPr>
            <a:grpSpLocks/>
          </p:cNvGrpSpPr>
          <p:nvPr/>
        </p:nvGrpSpPr>
        <p:grpSpPr bwMode="auto">
          <a:xfrm>
            <a:off x="4114800" y="5838825"/>
            <a:ext cx="1079500" cy="633413"/>
            <a:chOff x="2680" y="3678"/>
            <a:chExt cx="680" cy="399"/>
          </a:xfrm>
        </p:grpSpPr>
        <p:sp>
          <p:nvSpPr>
            <p:cNvPr id="10" name="Text Box 14"/>
            <p:cNvSpPr txBox="1">
              <a:spLocks noChangeArrowheads="1"/>
            </p:cNvSpPr>
            <p:nvPr/>
          </p:nvSpPr>
          <p:spPr bwMode="white">
            <a:xfrm>
              <a:off x="2680" y="3789"/>
              <a:ext cx="680" cy="288"/>
            </a:xfrm>
            <a:prstGeom prst="rect">
              <a:avLst/>
            </a:prstGeom>
            <a:noFill/>
            <a:ln w="9525">
              <a:noFill/>
              <a:miter lim="800000"/>
              <a:headEnd/>
              <a:tailEnd/>
            </a:ln>
            <a:effectLst/>
          </p:spPr>
          <p:txBody>
            <a:bodyPr>
              <a:spAutoFit/>
            </a:bodyPr>
            <a:lstStyle/>
            <a:p>
              <a:pPr>
                <a:defRPr/>
              </a:pPr>
              <a:r>
                <a:rPr lang="en-US" altLang="zh-CN" sz="2400" b="1">
                  <a:ea typeface="宋体" charset="-122"/>
                </a:rPr>
                <a:t>LOGO</a:t>
              </a:r>
            </a:p>
          </p:txBody>
        </p:sp>
        <p:sp>
          <p:nvSpPr>
            <p:cNvPr id="11" name="AutoShape 15"/>
            <p:cNvSpPr>
              <a:spLocks noChangeArrowheads="1"/>
            </p:cNvSpPr>
            <p:nvPr/>
          </p:nvSpPr>
          <p:spPr bwMode="white">
            <a:xfrm rot="5400000">
              <a:off x="2928" y="3493"/>
              <a:ext cx="172" cy="542"/>
            </a:xfrm>
            <a:prstGeom prst="moon">
              <a:avLst>
                <a:gd name="adj" fmla="val 21208"/>
              </a:avLst>
            </a:prstGeom>
            <a:solidFill>
              <a:schemeClr val="tx2"/>
            </a:solidFill>
            <a:ln w="9525">
              <a:noFill/>
              <a:miter lim="800000"/>
              <a:headEnd/>
              <a:tailEnd/>
            </a:ln>
            <a:effectLst/>
          </p:spPr>
          <p:txBody>
            <a:bodyPr rot="10800000" vert="eaVert" wrap="none" anchor="ctr"/>
            <a:lstStyle/>
            <a:p>
              <a:pPr algn="ctr"/>
              <a:endParaRPr lang="zh-CN" altLang="zh-CN">
                <a:solidFill>
                  <a:schemeClr val="tx2"/>
                </a:solidFill>
                <a:ea typeface="宋体" charset="-122"/>
              </a:endParaRPr>
            </a:p>
          </p:txBody>
        </p:sp>
      </p:grpSp>
      <p:sp>
        <p:nvSpPr>
          <p:cNvPr id="3075" name="Rectangle 3"/>
          <p:cNvSpPr>
            <a:spLocks noGrp="1" noChangeArrowheads="1"/>
          </p:cNvSpPr>
          <p:nvPr>
            <p:ph type="subTitle" idx="1"/>
          </p:nvPr>
        </p:nvSpPr>
        <p:spPr bwMode="gray">
          <a:xfrm>
            <a:off x="457200" y="2133600"/>
            <a:ext cx="5475288" cy="381000"/>
          </a:xfrm>
        </p:spPr>
        <p:txBody>
          <a:bodyPr/>
          <a:lstStyle>
            <a:lvl1pPr marL="0" indent="0">
              <a:buFont typeface="Wingdings" pitchFamily="2" charset="2"/>
              <a:buNone/>
              <a:defRPr sz="2400"/>
            </a:lvl1pPr>
          </a:lstStyle>
          <a:p>
            <a:r>
              <a:rPr lang="en-US" altLang="zh-CN"/>
              <a:t>Click to edit Master subtitle style</a:t>
            </a:r>
          </a:p>
        </p:txBody>
      </p:sp>
      <p:sp>
        <p:nvSpPr>
          <p:cNvPr id="3074" name="Rectangle 2"/>
          <p:cNvSpPr>
            <a:spLocks noGrp="1" noChangeArrowheads="1"/>
          </p:cNvSpPr>
          <p:nvPr>
            <p:ph type="ctrTitle"/>
          </p:nvPr>
        </p:nvSpPr>
        <p:spPr>
          <a:xfrm>
            <a:off x="457200" y="1371600"/>
            <a:ext cx="8077200" cy="682625"/>
          </a:xfrm>
        </p:spPr>
        <p:txBody>
          <a:bodyPr/>
          <a:lstStyle>
            <a:lvl1pPr algn="l">
              <a:defRPr sz="4400">
                <a:solidFill>
                  <a:schemeClr val="accent1"/>
                </a:solidFill>
              </a:defRPr>
            </a:lvl1pPr>
          </a:lstStyle>
          <a:p>
            <a:r>
              <a:rPr lang="en-US" altLang="zh-CN"/>
              <a:t>Click to edit Master title style</a:t>
            </a:r>
          </a:p>
        </p:txBody>
      </p:sp>
      <p:sp>
        <p:nvSpPr>
          <p:cNvPr id="12" name="Rectangle 4"/>
          <p:cNvSpPr>
            <a:spLocks noGrp="1" noChangeArrowheads="1"/>
          </p:cNvSpPr>
          <p:nvPr>
            <p:ph type="dt" sz="half" idx="10"/>
          </p:nvPr>
        </p:nvSpPr>
        <p:spPr bwMode="white">
          <a:xfrm>
            <a:off x="457200" y="6477000"/>
            <a:ext cx="2133600" cy="244475"/>
          </a:xfrm>
        </p:spPr>
        <p:txBody>
          <a:bodyPr/>
          <a:lstStyle>
            <a:lvl1pPr>
              <a:defRPr sz="1200" smtClean="0"/>
            </a:lvl1pPr>
          </a:lstStyle>
          <a:p>
            <a:pPr>
              <a:defRPr/>
            </a:pPr>
            <a:endParaRPr lang="en-US" altLang="zh-CN"/>
          </a:p>
        </p:txBody>
      </p:sp>
      <p:sp>
        <p:nvSpPr>
          <p:cNvPr id="13" name="Rectangle 5"/>
          <p:cNvSpPr>
            <a:spLocks noGrp="1" noChangeArrowheads="1"/>
          </p:cNvSpPr>
          <p:nvPr>
            <p:ph type="ftr" sz="quarter" idx="11"/>
          </p:nvPr>
        </p:nvSpPr>
        <p:spPr bwMode="white">
          <a:xfrm>
            <a:off x="3124200" y="6477000"/>
            <a:ext cx="2895600" cy="244475"/>
          </a:xfrm>
        </p:spPr>
        <p:txBody>
          <a:bodyPr/>
          <a:lstStyle>
            <a:lvl1pPr>
              <a:defRPr sz="1200" smtClean="0"/>
            </a:lvl1pPr>
          </a:lstStyle>
          <a:p>
            <a:pPr>
              <a:defRPr/>
            </a:pPr>
            <a:endParaRPr lang="en-US" altLang="zh-CN"/>
          </a:p>
        </p:txBody>
      </p:sp>
      <p:sp>
        <p:nvSpPr>
          <p:cNvPr id="14" name="Rectangle 6"/>
          <p:cNvSpPr>
            <a:spLocks noGrp="1" noChangeArrowheads="1"/>
          </p:cNvSpPr>
          <p:nvPr>
            <p:ph type="sldNum" sz="quarter" idx="12"/>
          </p:nvPr>
        </p:nvSpPr>
        <p:spPr bwMode="white">
          <a:xfrm>
            <a:off x="6553200" y="6477000"/>
            <a:ext cx="2133600" cy="244475"/>
          </a:xfrm>
        </p:spPr>
        <p:txBody>
          <a:bodyPr/>
          <a:lstStyle>
            <a:lvl1pPr>
              <a:defRPr sz="1200" smtClean="0"/>
            </a:lvl1pPr>
          </a:lstStyle>
          <a:p>
            <a:pPr>
              <a:defRPr/>
            </a:pPr>
            <a:fld id="{8EF0644C-D5E1-40B1-B590-1BDFD5E7FE02}"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392468E-B88E-4CAA-B775-E13B0E709321}"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228600"/>
            <a:ext cx="2076450"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600"/>
            <a:ext cx="6076950"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EF98632-50C6-41C1-A3F8-0FE6710CA431}"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295400"/>
            <a:ext cx="8305800" cy="49530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18BE3ED-3861-454D-BF95-BBEC7A3F47DF}"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7DFA832-C253-46F2-BBA3-6386DBB4C1B9}"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3A0267D-4691-42F4-A161-BEF95653A990}"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0100" y="12954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434CE1E-44CD-4A34-9B4A-10D2B9AB4B82}"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F6767A9-942B-4B8C-B766-7170209A3464}"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EDBF985-2ACD-4352-86B3-D35B42DCF690}"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7E6C218-8189-4379-9288-C50C782F14B4}"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132E689-AAE6-4640-89B8-9B214DE663EC}"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F62EFF4-04EF-4459-810B-F116B9FE8525}"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5"/>
          <p:cNvGraphicFramePr>
            <a:graphicFrameLocks noChangeAspect="1"/>
          </p:cNvGraphicFramePr>
          <p:nvPr/>
        </p:nvGraphicFramePr>
        <p:xfrm>
          <a:off x="0" y="0"/>
          <a:ext cx="9144000" cy="1066800"/>
        </p:xfrm>
        <a:graphic>
          <a:graphicData uri="http://schemas.openxmlformats.org/presentationml/2006/ole">
            <p:oleObj spid="_x0000_s1307" name="Image" r:id="rId15" imgW="13003175" imgH="1612698" progId="">
              <p:embed/>
            </p:oleObj>
          </a:graphicData>
        </a:graphic>
      </p:graphicFrame>
      <p:sp>
        <p:nvSpPr>
          <p:cNvPr id="1060" name="Freeform 36"/>
          <p:cNvSpPr>
            <a:spLocks/>
          </p:cNvSpPr>
          <p:nvPr/>
        </p:nvSpPr>
        <p:spPr bwMode="ltGray">
          <a:xfrm>
            <a:off x="0" y="0"/>
            <a:ext cx="9144000" cy="6858000"/>
          </a:xfrm>
          <a:custGeom>
            <a:avLst/>
            <a:gdLst/>
            <a:ahLst/>
            <a:cxnLst>
              <a:cxn ang="0">
                <a:pos x="1488" y="0"/>
              </a:cxn>
              <a:cxn ang="0">
                <a:pos x="564" y="617"/>
              </a:cxn>
              <a:cxn ang="0">
                <a:pos x="0" y="1734"/>
              </a:cxn>
              <a:cxn ang="0">
                <a:pos x="0" y="4320"/>
              </a:cxn>
              <a:cxn ang="0">
                <a:pos x="5760" y="4320"/>
              </a:cxn>
              <a:cxn ang="0">
                <a:pos x="5760" y="0"/>
              </a:cxn>
              <a:cxn ang="0">
                <a:pos x="1488" y="0"/>
              </a:cxn>
            </a:cxnLst>
            <a:rect l="0" t="0" r="r" b="b"/>
            <a:pathLst>
              <a:path w="5760" h="4320">
                <a:moveTo>
                  <a:pt x="1488" y="0"/>
                </a:moveTo>
                <a:cubicBezTo>
                  <a:pt x="1093" y="94"/>
                  <a:pt x="670" y="476"/>
                  <a:pt x="564" y="617"/>
                </a:cubicBezTo>
                <a:cubicBezTo>
                  <a:pt x="458" y="758"/>
                  <a:pt x="94" y="1117"/>
                  <a:pt x="0" y="1734"/>
                </a:cubicBezTo>
                <a:lnTo>
                  <a:pt x="0" y="4320"/>
                </a:lnTo>
                <a:lnTo>
                  <a:pt x="5760" y="4320"/>
                </a:lnTo>
                <a:lnTo>
                  <a:pt x="5760" y="0"/>
                </a:lnTo>
                <a:lnTo>
                  <a:pt x="1488" y="0"/>
                </a:lnTo>
                <a:close/>
              </a:path>
            </a:pathLst>
          </a:custGeom>
          <a:gradFill rotWithShape="1">
            <a:gsLst>
              <a:gs pos="0">
                <a:schemeClr val="accent1">
                  <a:alpha val="39000"/>
                </a:schemeClr>
              </a:gs>
              <a:gs pos="100000">
                <a:schemeClr val="accent1">
                  <a:gamma/>
                  <a:tint val="0"/>
                  <a:invGamma/>
                </a:schemeClr>
              </a:gs>
            </a:gsLst>
            <a:lin ang="2700000" scaled="1"/>
          </a:gradFill>
          <a:ln w="9525">
            <a:noFill/>
            <a:round/>
            <a:headEnd/>
            <a:tailEnd/>
          </a:ln>
          <a:effectLst/>
        </p:spPr>
        <p:txBody>
          <a:bodyPr/>
          <a:lstStyle/>
          <a:p>
            <a:endParaRPr lang="zh-CN" altLang="en-US">
              <a:ea typeface="宋体" charset="-122"/>
            </a:endParaRPr>
          </a:p>
        </p:txBody>
      </p:sp>
      <p:grpSp>
        <p:nvGrpSpPr>
          <p:cNvPr id="1029" name="Group 37"/>
          <p:cNvGrpSpPr>
            <a:grpSpLocks/>
          </p:cNvGrpSpPr>
          <p:nvPr/>
        </p:nvGrpSpPr>
        <p:grpSpPr bwMode="auto">
          <a:xfrm>
            <a:off x="0" y="914400"/>
            <a:ext cx="9144000" cy="350838"/>
            <a:chOff x="0" y="672"/>
            <a:chExt cx="5760" cy="221"/>
          </a:xfrm>
        </p:grpSpPr>
        <p:sp>
          <p:nvSpPr>
            <p:cNvPr id="1062" name="AutoShape 38" descr="06"/>
            <p:cNvSpPr>
              <a:spLocks noChangeArrowheads="1"/>
            </p:cNvSpPr>
            <p:nvPr userDrawn="1"/>
          </p:nvSpPr>
          <p:spPr bwMode="gray">
            <a:xfrm>
              <a:off x="0" y="674"/>
              <a:ext cx="1443" cy="219"/>
            </a:xfrm>
            <a:prstGeom prst="parallelogram">
              <a:avLst>
                <a:gd name="adj" fmla="val 0"/>
              </a:avLst>
            </a:prstGeom>
            <a:blipFill dpi="0" rotWithShape="1">
              <a:blip r:embed="rId16"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1063" name="AutoShape 39" descr="05"/>
            <p:cNvSpPr>
              <a:spLocks noChangeArrowheads="1"/>
            </p:cNvSpPr>
            <p:nvPr userDrawn="1"/>
          </p:nvSpPr>
          <p:spPr bwMode="gray">
            <a:xfrm>
              <a:off x="1434" y="674"/>
              <a:ext cx="1446" cy="219"/>
            </a:xfrm>
            <a:prstGeom prst="parallelogram">
              <a:avLst>
                <a:gd name="adj" fmla="val 0"/>
              </a:avLst>
            </a:prstGeom>
            <a:blipFill dpi="0" rotWithShape="1">
              <a:blip r:embed="rId17"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1064" name="AutoShape 40" descr="03"/>
            <p:cNvSpPr>
              <a:spLocks noChangeArrowheads="1"/>
            </p:cNvSpPr>
            <p:nvPr userDrawn="1"/>
          </p:nvSpPr>
          <p:spPr bwMode="gray">
            <a:xfrm>
              <a:off x="2876" y="674"/>
              <a:ext cx="1449" cy="219"/>
            </a:xfrm>
            <a:prstGeom prst="parallelogram">
              <a:avLst>
                <a:gd name="adj" fmla="val 0"/>
              </a:avLst>
            </a:prstGeom>
            <a:blipFill dpi="0" rotWithShape="1">
              <a:blip r:embed="rId18" cstate="print"/>
              <a:srcRect/>
              <a:stretch>
                <a:fillRect/>
              </a:stretch>
            </a:blipFill>
            <a:ln w="9525">
              <a:noFill/>
              <a:miter lim="800000"/>
              <a:headEnd/>
              <a:tailEnd/>
            </a:ln>
            <a:effectLst/>
          </p:spPr>
          <p:txBody>
            <a:bodyPr wrap="none" anchor="ctr"/>
            <a:lstStyle/>
            <a:p>
              <a:endParaRPr lang="zh-CN" altLang="en-US">
                <a:ea typeface="宋体" charset="-122"/>
              </a:endParaRPr>
            </a:p>
          </p:txBody>
        </p:sp>
        <p:sp>
          <p:nvSpPr>
            <p:cNvPr id="1065" name="AutoShape 41" descr="02"/>
            <p:cNvSpPr>
              <a:spLocks noChangeArrowheads="1"/>
            </p:cNvSpPr>
            <p:nvPr userDrawn="1"/>
          </p:nvSpPr>
          <p:spPr bwMode="gray">
            <a:xfrm>
              <a:off x="4322" y="672"/>
              <a:ext cx="1438" cy="219"/>
            </a:xfrm>
            <a:prstGeom prst="parallelogram">
              <a:avLst>
                <a:gd name="adj" fmla="val 0"/>
              </a:avLst>
            </a:prstGeom>
            <a:blipFill dpi="0" rotWithShape="1">
              <a:blip r:embed="rId19" cstate="print"/>
              <a:srcRect/>
              <a:stretch>
                <a:fillRect/>
              </a:stretch>
            </a:blipFill>
            <a:ln w="9525">
              <a:noFill/>
              <a:miter lim="800000"/>
              <a:headEnd/>
              <a:tailEnd/>
            </a:ln>
            <a:effectLst/>
          </p:spPr>
          <p:txBody>
            <a:bodyPr wrap="none" anchor="ctr"/>
            <a:lstStyle/>
            <a:p>
              <a:endParaRPr lang="zh-CN" altLang="en-US">
                <a:ea typeface="宋体" charset="-122"/>
              </a:endParaRPr>
            </a:p>
          </p:txBody>
        </p:sp>
      </p:grpSp>
      <p:sp>
        <p:nvSpPr>
          <p:cNvPr id="1030" name="Rectangle 3"/>
          <p:cNvSpPr>
            <a:spLocks noGrp="1" noChangeArrowheads="1"/>
          </p:cNvSpPr>
          <p:nvPr>
            <p:ph type="body" idx="1"/>
          </p:nvPr>
        </p:nvSpPr>
        <p:spPr bwMode="auto">
          <a:xfrm>
            <a:off x="381000" y="1295400"/>
            <a:ext cx="8305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3810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宋体" charset="-122"/>
              </a:defRPr>
            </a:lvl1pPr>
          </a:lstStyle>
          <a:p>
            <a:pPr>
              <a:defRPr/>
            </a:pPr>
            <a:endParaRPr lang="en-US" altLang="zh-CN"/>
          </a:p>
        </p:txBody>
      </p:sp>
      <p:sp>
        <p:nvSpPr>
          <p:cNvPr id="2"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宋体" charset="-122"/>
              </a:defRPr>
            </a:lvl1pPr>
          </a:lstStyle>
          <a:p>
            <a:pPr>
              <a:defRPr/>
            </a:pPr>
            <a:endParaRPr lang="en-US" altLang="zh-CN"/>
          </a:p>
        </p:txBody>
      </p:sp>
      <p:sp>
        <p:nvSpPr>
          <p:cNvPr id="3"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宋体" charset="-122"/>
              </a:defRPr>
            </a:lvl1pPr>
          </a:lstStyle>
          <a:p>
            <a:pPr>
              <a:defRPr/>
            </a:pPr>
            <a:fld id="{31127B3A-74D2-49AC-BEB5-8639C7E40680}" type="slidenum">
              <a:rPr lang="en-US" altLang="zh-CN"/>
              <a:pPr>
                <a:defRPr/>
              </a:pPr>
              <a:t>‹#›</a:t>
            </a:fld>
            <a:endParaRPr lang="en-US" altLang="zh-CN"/>
          </a:p>
        </p:txBody>
      </p:sp>
      <p:sp>
        <p:nvSpPr>
          <p:cNvPr id="1034" name="Rectangle 2"/>
          <p:cNvSpPr>
            <a:spLocks noGrp="1" noChangeArrowheads="1"/>
          </p:cNvSpPr>
          <p:nvPr>
            <p:ph type="title"/>
          </p:nvPr>
        </p:nvSpPr>
        <p:spPr bwMode="gray">
          <a:xfrm>
            <a:off x="457200" y="2286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zhougang03@tsinghua.org.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hyperlink" Target="file:///D:\&#21338;&#22763;&#21518;&#20013;&#26399;&#32771;&#26680;\&#31532;5&#32452;.avi" TargetMode="Externa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6.tif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45.png"/><Relationship Id="rId18"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diagramColors" Target="../diagrams/colors6.xml"/><Relationship Id="rId12" Type="http://schemas.openxmlformats.org/officeDocument/2006/relationships/image" Target="../media/image44.png"/><Relationship Id="rId17" Type="http://schemas.openxmlformats.org/officeDocument/2006/relationships/oleObject" Target="../embeddings/oleObject12.bin"/><Relationship Id="rId2" Type="http://schemas.openxmlformats.org/officeDocument/2006/relationships/slideLayout" Target="../slideLayouts/slideLayout6.xml"/><Relationship Id="rId16" Type="http://schemas.openxmlformats.org/officeDocument/2006/relationships/oleObject" Target="../embeddings/oleObject11.bin"/><Relationship Id="rId1" Type="http://schemas.openxmlformats.org/officeDocument/2006/relationships/vmlDrawing" Target="../drawings/vmlDrawing5.vml"/><Relationship Id="rId6" Type="http://schemas.openxmlformats.org/officeDocument/2006/relationships/diagramQuickStyle" Target="../diagrams/quickStyle6.xml"/><Relationship Id="rId11" Type="http://schemas.openxmlformats.org/officeDocument/2006/relationships/image" Target="../media/image43.png"/><Relationship Id="rId5" Type="http://schemas.openxmlformats.org/officeDocument/2006/relationships/diagramLayout" Target="../diagrams/layout6.xml"/><Relationship Id="rId15" Type="http://schemas.openxmlformats.org/officeDocument/2006/relationships/oleObject" Target="../embeddings/oleObject10.bin"/><Relationship Id="rId10" Type="http://schemas.openxmlformats.org/officeDocument/2006/relationships/image" Target="../media/image42.png"/><Relationship Id="rId4" Type="http://schemas.openxmlformats.org/officeDocument/2006/relationships/diagramData" Target="../diagrams/data6.xml"/><Relationship Id="rId9" Type="http://schemas.openxmlformats.org/officeDocument/2006/relationships/image" Target="../media/image41.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51.png"/><Relationship Id="rId18" Type="http://schemas.openxmlformats.org/officeDocument/2006/relationships/oleObject" Target="../embeddings/oleObject16.bin"/><Relationship Id="rId3" Type="http://schemas.openxmlformats.org/officeDocument/2006/relationships/notesSlide" Target="../notesSlides/notesSlide8.xml"/><Relationship Id="rId7" Type="http://schemas.openxmlformats.org/officeDocument/2006/relationships/diagramColors" Target="../diagrams/colors7.xml"/><Relationship Id="rId12" Type="http://schemas.openxmlformats.org/officeDocument/2006/relationships/image" Target="../media/image50.png"/><Relationship Id="rId17"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oleObject" Target="../embeddings/oleObject14.bin"/><Relationship Id="rId1" Type="http://schemas.openxmlformats.org/officeDocument/2006/relationships/vmlDrawing" Target="../drawings/vmlDrawing6.vml"/><Relationship Id="rId6" Type="http://schemas.openxmlformats.org/officeDocument/2006/relationships/diagramQuickStyle" Target="../diagrams/quickStyle7.xml"/><Relationship Id="rId11" Type="http://schemas.openxmlformats.org/officeDocument/2006/relationships/image" Target="../media/image49.png"/><Relationship Id="rId5" Type="http://schemas.openxmlformats.org/officeDocument/2006/relationships/diagramLayout" Target="../diagrams/layout7.xml"/><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oleObject" Target="../embeddings/oleObject17.bin"/><Relationship Id="rId4" Type="http://schemas.openxmlformats.org/officeDocument/2006/relationships/diagramData" Target="../diagrams/data7.xml"/><Relationship Id="rId9" Type="http://schemas.openxmlformats.org/officeDocument/2006/relationships/image" Target="../media/image47.jpe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oleObject" Target="../embeddings/oleObject26.bin"/><Relationship Id="rId3" Type="http://schemas.openxmlformats.org/officeDocument/2006/relationships/notesSlide" Target="../notesSlides/notesSlide10.xml"/><Relationship Id="rId7" Type="http://schemas.openxmlformats.org/officeDocument/2006/relationships/diagramColors" Target="../diagrams/colors8.xml"/><Relationship Id="rId12" Type="http://schemas.openxmlformats.org/officeDocument/2006/relationships/oleObject" Target="../embeddings/oleObject25.bin"/><Relationship Id="rId17" Type="http://schemas.openxmlformats.org/officeDocument/2006/relationships/image" Target="../media/image66.jpeg"/><Relationship Id="rId2" Type="http://schemas.openxmlformats.org/officeDocument/2006/relationships/slideLayout" Target="../slideLayouts/slideLayout6.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diagramQuickStyle" Target="../diagrams/quickStyle8.xml"/><Relationship Id="rId11" Type="http://schemas.openxmlformats.org/officeDocument/2006/relationships/oleObject" Target="../embeddings/oleObject24.bin"/><Relationship Id="rId5" Type="http://schemas.openxmlformats.org/officeDocument/2006/relationships/diagramLayout" Target="../diagrams/layout8.xml"/><Relationship Id="rId15" Type="http://schemas.openxmlformats.org/officeDocument/2006/relationships/oleObject" Target="../embeddings/oleObject28.bin"/><Relationship Id="rId10" Type="http://schemas.openxmlformats.org/officeDocument/2006/relationships/oleObject" Target="../embeddings/oleObject23.bin"/><Relationship Id="rId4" Type="http://schemas.openxmlformats.org/officeDocument/2006/relationships/diagramData" Target="../diagrams/data8.xml"/><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22270;5.7c.avi" TargetMode="External"/><Relationship Id="rId7" Type="http://schemas.openxmlformats.org/officeDocument/2006/relationships/hyperlink" Target="&#22270;5.7a.av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hyperlink" Target="&#22270;5.7b.avi" TargetMode="Externa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hyperlink" Target="&#22270;5.12a.avi" TargetMode="External"/><Relationship Id="rId1" Type="http://schemas.openxmlformats.org/officeDocument/2006/relationships/slideLayout" Target="../slideLayouts/slideLayout6.xml"/><Relationship Id="rId6" Type="http://schemas.openxmlformats.org/officeDocument/2006/relationships/hyperlink" Target="&#22270;5.12b.avi" TargetMode="External"/><Relationship Id="rId5" Type="http://schemas.openxmlformats.org/officeDocument/2006/relationships/image" Target="../media/image71.png"/><Relationship Id="rId4" Type="http://schemas.openxmlformats.org/officeDocument/2006/relationships/hyperlink" Target="&#22270;5.12c.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4.png"/><Relationship Id="rId2" Type="http://schemas.openxmlformats.org/officeDocument/2006/relationships/hyperlink" Target="&#22270;5.7b.avi" TargetMode="External"/><Relationship Id="rId1" Type="http://schemas.openxmlformats.org/officeDocument/2006/relationships/slideLayout" Target="../slideLayouts/slideLayout6.xml"/><Relationship Id="rId6" Type="http://schemas.openxmlformats.org/officeDocument/2006/relationships/hyperlink" Target="&#22270;5.17b.avi" TargetMode="External"/><Relationship Id="rId5" Type="http://schemas.openxmlformats.org/officeDocument/2006/relationships/image" Target="../media/image73.png"/><Relationship Id="rId4" Type="http://schemas.openxmlformats.org/officeDocument/2006/relationships/hyperlink" Target="&#22270;5.17c.a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22270;5.22.avi" TargetMode="Externa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hyperlink" Target="&#22270;5.7c.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22270;5.23.avi" TargetMode="External"/><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hyperlink" Target="&#22270;5.7b.av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85.tif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87.png"/><Relationship Id="rId7" Type="http://schemas.openxmlformats.org/officeDocument/2006/relationships/diagramQuickStyle" Target="../diagrams/quickStyle12.xml"/><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88.png"/><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eg"/><Relationship Id="rId1" Type="http://schemas.openxmlformats.org/officeDocument/2006/relationships/slideLayout" Target="../slideLayouts/slideLayout6.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9.xml.rels><?xml version="1.0" encoding="UTF-8" standalone="yes"?>
<Relationships xmlns="http://schemas.openxmlformats.org/package/2006/relationships"><Relationship Id="rId3" Type="http://schemas.openxmlformats.org/officeDocument/2006/relationships/image" Target="../media/image97.tiff"/><Relationship Id="rId7" Type="http://schemas.openxmlformats.org/officeDocument/2006/relationships/chart" Target="../charts/chart1.xml"/><Relationship Id="rId2" Type="http://schemas.openxmlformats.org/officeDocument/2006/relationships/image" Target="../media/image96.tiff"/><Relationship Id="rId1" Type="http://schemas.openxmlformats.org/officeDocument/2006/relationships/slideLayout" Target="../slideLayouts/slideLayout6.xml"/><Relationship Id="rId6" Type="http://schemas.openxmlformats.org/officeDocument/2006/relationships/image" Target="../media/image100.tiff"/><Relationship Id="rId5" Type="http://schemas.openxmlformats.org/officeDocument/2006/relationships/image" Target="../media/image99.tiff"/><Relationship Id="rId4" Type="http://schemas.openxmlformats.org/officeDocument/2006/relationships/image" Target="../media/image98.tif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oleObject" Target="../embeddings/oleObject36.bin"/><Relationship Id="rId4" Type="http://schemas.openxmlformats.org/officeDocument/2006/relationships/diagramLayout" Target="../diagrams/layout13.xml"/><Relationship Id="rId9"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4.png"/><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 Id="rId9" Type="http://schemas.openxmlformats.org/officeDocument/2006/relationships/image" Target="../media/image112.png"/></Relationships>
</file>

<file path=ppt/slides/_rels/slide3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37.xml.rels><?xml version="1.0" encoding="UTF-8" standalone="yes"?>
<Relationships xmlns="http://schemas.openxmlformats.org/package/2006/relationships"><Relationship Id="rId3" Type="http://schemas.openxmlformats.org/officeDocument/2006/relationships/image" Target="../media/image126.tiff"/><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6.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1.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package" Target="../embeddings/Microsoft_Office_Word_Document2.docx"/><Relationship Id="rId5" Type="http://schemas.openxmlformats.org/officeDocument/2006/relationships/image" Target="../media/image140.png"/><Relationship Id="rId4" Type="http://schemas.openxmlformats.org/officeDocument/2006/relationships/image" Target="../media/image1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hyperlink" Target="&#22270;5.3&#27827;&#36947;&#24179;&#38754;&#24418;&#24577;&#28436;&#21270;&#22270;.avi" TargetMode="Externa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oleObject" Target="../embeddings/oleObject8.bin"/><Relationship Id="rId3" Type="http://schemas.openxmlformats.org/officeDocument/2006/relationships/slideLayout" Target="../slideLayouts/slideLayout6.xml"/><Relationship Id="rId7" Type="http://schemas.openxmlformats.org/officeDocument/2006/relationships/diagramQuickStyle" Target="../diagrams/quickStyle2.xml"/><Relationship Id="rId12" Type="http://schemas.openxmlformats.org/officeDocument/2006/relationships/oleObject" Target="../embeddings/oleObject7.bin"/><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diagramLayout" Target="../diagrams/layout2.xml"/><Relationship Id="rId11" Type="http://schemas.openxmlformats.org/officeDocument/2006/relationships/oleObject" Target="../embeddings/oleObject6.bin"/><Relationship Id="rId5" Type="http://schemas.openxmlformats.org/officeDocument/2006/relationships/diagramData" Target="../diagrams/data2.xml"/><Relationship Id="rId10" Type="http://schemas.openxmlformats.org/officeDocument/2006/relationships/oleObject" Target="../embeddings/oleObject5.bin"/><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Colors" Target="../diagrams/colors3.xml"/><Relationship Id="rId3" Type="http://schemas.openxmlformats.org/officeDocument/2006/relationships/notesSlide" Target="../notesSlides/notesSlide3.xml"/><Relationship Id="rId7" Type="http://schemas.openxmlformats.org/officeDocument/2006/relationships/diagramLayout" Target="../diagrams/layout3.xml"/><Relationship Id="rId12" Type="http://schemas.openxmlformats.org/officeDocument/2006/relationships/diagramQuickStyle" Target="../diagrams/quickStyle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diagramData" Target="../diagrams/data31.xml"/><Relationship Id="rId11" Type="http://schemas.openxmlformats.org/officeDocument/2006/relationships/diagramLayout" Target="../diagrams/layout3.xml"/><Relationship Id="rId10" Type="http://schemas.openxmlformats.org/officeDocument/2006/relationships/diagramData" Target="../diagrams/data3.xml"/><Relationship Id="rId4" Type="http://schemas.openxmlformats.org/officeDocument/2006/relationships/oleObject" Target="../embeddings/oleObject9.bin"/><Relationship Id="rId9" Type="http://schemas.openxmlformats.org/officeDocument/2006/relationships/diagramColors" Target="../diagrams/colors3.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2971800"/>
            <a:ext cx="5410200" cy="1524000"/>
          </a:xfrm>
        </p:spPr>
        <p:txBody>
          <a:bodyPr/>
          <a:lstStyle/>
          <a:p>
            <a:pPr eaLnBrk="1" hangingPunct="1"/>
            <a:r>
              <a:rPr lang="en-US" altLang="zh-CN" sz="2000" dirty="0">
                <a:latin typeface="Times New Roman" pitchFamily="18" charset="0"/>
                <a:ea typeface="宋体" pitchFamily="2" charset="-122"/>
                <a:cs typeface="Times New Roman" pitchFamily="18" charset="0"/>
              </a:rPr>
              <a:t>Dr. Zhou Gang</a:t>
            </a:r>
          </a:p>
          <a:p>
            <a:pPr eaLnBrk="1" hangingPunct="1"/>
            <a:r>
              <a:rPr lang="en-US" altLang="zh-CN" sz="2000" dirty="0">
                <a:latin typeface="Times New Roman" pitchFamily="18" charset="0"/>
                <a:ea typeface="宋体" pitchFamily="2" charset="-122"/>
                <a:cs typeface="Times New Roman" pitchFamily="18" charset="0"/>
              </a:rPr>
              <a:t>Email</a:t>
            </a:r>
            <a:r>
              <a:rPr lang="en-US" altLang="zh-CN" sz="2000" dirty="0" smtClean="0">
                <a:latin typeface="Times New Roman" pitchFamily="18" charset="0"/>
                <a:ea typeface="宋体" pitchFamily="2" charset="-122"/>
                <a:cs typeface="Times New Roman" pitchFamily="18" charset="0"/>
              </a:rPr>
              <a:t>: </a:t>
            </a:r>
            <a:r>
              <a:rPr lang="en-US" altLang="zh-CN" sz="2000" dirty="0" smtClean="0">
                <a:latin typeface="Times New Roman" pitchFamily="18" charset="0"/>
                <a:ea typeface="宋体" pitchFamily="2" charset="-122"/>
                <a:cs typeface="Times New Roman" pitchFamily="18" charset="0"/>
                <a:hlinkClick r:id="rId2"/>
              </a:rPr>
              <a:t>zhougang03@tsinghua.org.cn</a:t>
            </a:r>
            <a:endParaRPr lang="en-US" altLang="zh-CN" sz="2000" dirty="0" smtClean="0">
              <a:latin typeface="Times New Roman" pitchFamily="18" charset="0"/>
              <a:ea typeface="宋体" pitchFamily="2" charset="-122"/>
              <a:cs typeface="Times New Roman" pitchFamily="18" charset="0"/>
            </a:endParaRPr>
          </a:p>
          <a:p>
            <a:pPr eaLnBrk="1" hangingPunct="1"/>
            <a:r>
              <a:rPr lang="en-US" altLang="zh-CN" sz="2000" dirty="0" smtClean="0">
                <a:latin typeface="Times New Roman" pitchFamily="18" charset="0"/>
                <a:ea typeface="宋体" pitchFamily="2" charset="-122"/>
                <a:cs typeface="Times New Roman" pitchFamily="18" charset="0"/>
              </a:rPr>
              <a:t>Institute of Water Environment, CRAES </a:t>
            </a:r>
            <a:endParaRPr lang="en-US" altLang="zh-CN" sz="2000" dirty="0">
              <a:latin typeface="Times New Roman" pitchFamily="18" charset="0"/>
              <a:ea typeface="宋体" pitchFamily="2" charset="-122"/>
              <a:cs typeface="Times New Roman" pitchFamily="18" charset="0"/>
            </a:endParaRPr>
          </a:p>
          <a:p>
            <a:pPr eaLnBrk="1" hangingPunct="1"/>
            <a:r>
              <a:rPr lang="zh-CN" altLang="en-US" dirty="0">
                <a:latin typeface="Times New Roman" pitchFamily="18" charset="0"/>
                <a:ea typeface="宋体" pitchFamily="2" charset="-122"/>
                <a:cs typeface="Times New Roman" pitchFamily="18" charset="0"/>
              </a:rPr>
              <a:t> </a:t>
            </a:r>
            <a:endParaRPr lang="en-US" altLang="zh-CN" dirty="0">
              <a:latin typeface="Times New Roman" pitchFamily="18" charset="0"/>
              <a:ea typeface="宋体" pitchFamily="2" charset="-122"/>
              <a:cs typeface="Times New Roman" pitchFamily="18" charset="0"/>
            </a:endParaRPr>
          </a:p>
        </p:txBody>
      </p:sp>
      <p:sp>
        <p:nvSpPr>
          <p:cNvPr id="7" name="标题 6"/>
          <p:cNvSpPr>
            <a:spLocks noGrp="1"/>
          </p:cNvSpPr>
          <p:nvPr>
            <p:ph type="ctrTitle"/>
          </p:nvPr>
        </p:nvSpPr>
        <p:spPr>
          <a:xfrm>
            <a:off x="457200" y="1219200"/>
            <a:ext cx="8077200" cy="1368425"/>
          </a:xfrm>
        </p:spPr>
        <p:txBody>
          <a:bodyPr/>
          <a:lstStyle/>
          <a:p>
            <a:r>
              <a:rPr lang="en-US" altLang="zh-CN"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宋体" charset="-122"/>
              </a:rPr>
              <a:t/>
            </a:r>
            <a:br>
              <a:rPr lang="en-US" altLang="zh-CN"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宋体" charset="-122"/>
              </a:rPr>
            </a:br>
            <a:r>
              <a:rPr lang="en-US" altLang="zh-CN" sz="3200" dirty="0" smtClean="0">
                <a:ln w="10541" cmpd="sng">
                  <a:solidFill>
                    <a:schemeClr val="accent1">
                      <a:lumMod val="75000"/>
                    </a:schemeClr>
                  </a:solidFill>
                  <a:prstDash val="solid"/>
                </a:ln>
                <a:solidFill>
                  <a:schemeClr val="accent1">
                    <a:lumMod val="75000"/>
                  </a:schemeClr>
                </a:solidFill>
                <a:ea typeface="宋体" charset="-122"/>
              </a:rPr>
              <a:t>Two dimensional water environmental model and total </a:t>
            </a:r>
            <a:r>
              <a:rPr lang="en-US" altLang="zh-CN" sz="3200" dirty="0" err="1" smtClean="0">
                <a:ln w="10541" cmpd="sng">
                  <a:solidFill>
                    <a:schemeClr val="accent1">
                      <a:lumMod val="75000"/>
                    </a:schemeClr>
                  </a:solidFill>
                  <a:prstDash val="solid"/>
                </a:ln>
                <a:solidFill>
                  <a:schemeClr val="accent1">
                    <a:lumMod val="75000"/>
                  </a:schemeClr>
                </a:solidFill>
                <a:ea typeface="宋体" charset="-122"/>
              </a:rPr>
              <a:t>wasteload</a:t>
            </a:r>
            <a:r>
              <a:rPr lang="en-US" altLang="zh-CN" sz="3200" dirty="0" smtClean="0">
                <a:ln w="10541" cmpd="sng">
                  <a:solidFill>
                    <a:schemeClr val="accent1">
                      <a:lumMod val="75000"/>
                    </a:schemeClr>
                  </a:solidFill>
                  <a:prstDash val="solid"/>
                </a:ln>
                <a:solidFill>
                  <a:schemeClr val="accent1">
                    <a:lumMod val="75000"/>
                  </a:schemeClr>
                </a:solidFill>
                <a:ea typeface="宋体" charset="-122"/>
              </a:rPr>
              <a:t> allocation of the lower </a:t>
            </a:r>
            <a:r>
              <a:rPr lang="en-US" altLang="zh-CN" sz="3200" dirty="0" err="1" smtClean="0">
                <a:ln w="10541" cmpd="sng">
                  <a:solidFill>
                    <a:schemeClr val="accent1">
                      <a:lumMod val="75000"/>
                    </a:schemeClr>
                  </a:solidFill>
                  <a:prstDash val="solid"/>
                </a:ln>
                <a:solidFill>
                  <a:schemeClr val="accent1">
                    <a:lumMod val="75000"/>
                  </a:schemeClr>
                </a:solidFill>
                <a:ea typeface="宋体" charset="-122"/>
              </a:rPr>
              <a:t>Gan</a:t>
            </a:r>
            <a:r>
              <a:rPr lang="en-US" altLang="zh-CN" sz="3200" dirty="0" smtClean="0">
                <a:ln w="10541" cmpd="sng">
                  <a:solidFill>
                    <a:schemeClr val="accent1">
                      <a:lumMod val="75000"/>
                    </a:schemeClr>
                  </a:solidFill>
                  <a:prstDash val="solid"/>
                </a:ln>
                <a:solidFill>
                  <a:schemeClr val="accent1">
                    <a:lumMod val="75000"/>
                  </a:schemeClr>
                </a:solidFill>
                <a:ea typeface="宋体" charset="-122"/>
              </a:rPr>
              <a:t> River</a:t>
            </a:r>
            <a:r>
              <a:rPr lang="zh-CN" alt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zh-CN" alt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zh-CN" altLang="en-US" b="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zh-CN" altLang="en-US" b="0" dirty="0"/>
          </a:p>
        </p:txBody>
      </p:sp>
      <p:pic>
        <p:nvPicPr>
          <p:cNvPr id="146435" name="Picture 3" descr="D:\单位徽标\yh-q-web副本.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08891" y="5157192"/>
            <a:ext cx="1584176" cy="161938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25" name="图示 24"/>
          <p:cNvGraphicFramePr/>
          <p:nvPr>
            <p:extLst>
              <p:ext uri="{D42A27DB-BD31-4B8C-83A1-F6EECF244321}">
                <p14:modId xmlns:p14="http://schemas.microsoft.com/office/powerpoint/2010/main" xmlns="" val="3520957387"/>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785431443"/>
              </p:ext>
            </p:extLst>
          </p:nvPr>
        </p:nvGraphicFramePr>
        <p:xfrm>
          <a:off x="1524000" y="2712720"/>
          <a:ext cx="6096001" cy="1920240"/>
        </p:xfrm>
        <a:graphic>
          <a:graphicData uri="http://schemas.openxmlformats.org/drawingml/2006/table">
            <a:tbl>
              <a:tblPr>
                <a:tableStyleId>{3C2FFA5D-87B4-456A-9821-1D502468CF0F}</a:tableStyleId>
              </a:tblPr>
              <a:tblGrid>
                <a:gridCol w="487680"/>
                <a:gridCol w="955853"/>
                <a:gridCol w="1048512"/>
                <a:gridCol w="655930"/>
                <a:gridCol w="1018032"/>
                <a:gridCol w="1018032"/>
                <a:gridCol w="911962"/>
              </a:tblGrid>
              <a:tr h="137160">
                <a:tc>
                  <a:txBody>
                    <a:bodyPr/>
                    <a:lstStyle/>
                    <a:p>
                      <a:pPr algn="just">
                        <a:spcAft>
                          <a:spcPts val="0"/>
                        </a:spcAft>
                      </a:pPr>
                      <a:r>
                        <a:rPr lang="en-US" altLang="zh-CN" sz="900" kern="0" dirty="0" smtClean="0">
                          <a:latin typeface="+mn-lt"/>
                          <a:ea typeface="+mn-ea"/>
                          <a:cs typeface="+mn-cs"/>
                        </a:rPr>
                        <a:t>Num.</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0" dirty="0" smtClean="0"/>
                        <a:t>Grid</a:t>
                      </a:r>
                      <a:r>
                        <a:rPr lang="en-US" altLang="zh-CN" sz="900" kern="0" baseline="0" dirty="0" smtClean="0"/>
                        <a:t> length</a:t>
                      </a:r>
                      <a:r>
                        <a:rPr lang="zh-CN" sz="900" kern="0" dirty="0" smtClean="0"/>
                        <a:t>/</a:t>
                      </a:r>
                      <a:r>
                        <a:rPr lang="zh-CN" sz="900" kern="0" dirty="0"/>
                        <a:t>m</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0" dirty="0" smtClean="0"/>
                        <a:t>Time</a:t>
                      </a:r>
                      <a:r>
                        <a:rPr lang="en-US" altLang="zh-CN" sz="900" kern="0" baseline="0" dirty="0" smtClean="0"/>
                        <a:t> step</a:t>
                      </a:r>
                      <a:r>
                        <a:rPr lang="zh-CN" sz="900" kern="0" dirty="0" smtClean="0"/>
                        <a:t> </a:t>
                      </a:r>
                      <a:r>
                        <a:rPr lang="zh-CN" sz="900" kern="0" dirty="0"/>
                        <a:t>/s</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0" dirty="0" smtClean="0"/>
                        <a:t>Steps/</a:t>
                      </a:r>
                      <a:r>
                        <a:rPr lang="zh-CN" sz="900" kern="0" dirty="0" smtClean="0"/>
                        <a:t> </a:t>
                      </a:r>
                      <a:r>
                        <a:rPr lang="en-US" altLang="zh-CN" sz="900" kern="0" dirty="0" smtClean="0"/>
                        <a:t>n</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100" dirty="0" smtClean="0"/>
                        <a:t>Initial maximum concentration</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100" dirty="0" smtClean="0"/>
                        <a:t>Computed</a:t>
                      </a:r>
                      <a:r>
                        <a:rPr lang="en-US" altLang="zh-CN" sz="900" kern="100" baseline="0" dirty="0" smtClean="0"/>
                        <a:t> max concentration</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altLang="zh-CN" sz="900" kern="100" dirty="0" smtClean="0"/>
                        <a:t>error</a:t>
                      </a:r>
                      <a:r>
                        <a:rPr lang="en-US" sz="900" kern="100" dirty="0" smtClean="0"/>
                        <a:t>/%</a:t>
                      </a:r>
                      <a:endParaRPr lang="zh-CN" sz="1000" kern="100" dirty="0">
                        <a:latin typeface="Times New Roman"/>
                        <a:ea typeface="宋体"/>
                        <a:cs typeface="Times New Roman"/>
                      </a:endParaRPr>
                    </a:p>
                  </a:txBody>
                  <a:tcPr marL="68580" marR="68580" marT="0" marB="0"/>
                </a:tc>
              </a:tr>
              <a:tr h="137160">
                <a:tc>
                  <a:txBody>
                    <a:bodyPr/>
                    <a:lstStyle/>
                    <a:p>
                      <a:pPr algn="just">
                        <a:spcAft>
                          <a:spcPts val="0"/>
                        </a:spcAft>
                      </a:pPr>
                      <a:r>
                        <a:rPr lang="en-US" sz="900" kern="0" dirty="0"/>
                        <a:t>1</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0.5</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8.178510099</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18.21489901</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2</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dirty="0"/>
                        <a:t>1</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8.178107331</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18.21892669</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3</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dirty="0"/>
                        <a:t>1000</a:t>
                      </a:r>
                      <a:endParaRPr lang="zh-CN" sz="1000" kern="100" dirty="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8.178757175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18.21242825</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0.5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10000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9.821803919</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1.781960807</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dirty="0">
                          <a:solidFill>
                            <a:schemeClr val="tx1"/>
                          </a:solidFill>
                        </a:rPr>
                        <a:t>5</a:t>
                      </a:r>
                      <a:endParaRPr lang="zh-CN" sz="1000" kern="100" dirty="0">
                        <a:solidFill>
                          <a:schemeClr val="tx1"/>
                        </a:solidFill>
                        <a:latin typeface="Times New Roman"/>
                        <a:ea typeface="宋体"/>
                        <a:cs typeface="Times New Roman"/>
                      </a:endParaRPr>
                    </a:p>
                  </a:txBody>
                  <a:tcPr marL="68580" marR="68580" marT="0" marB="0"/>
                </a:tc>
                <a:tc>
                  <a:txBody>
                    <a:bodyPr/>
                    <a:lstStyle/>
                    <a:p>
                      <a:pPr algn="just">
                        <a:spcAft>
                          <a:spcPts val="0"/>
                        </a:spcAft>
                      </a:pPr>
                      <a:r>
                        <a:rPr lang="en-US" sz="900" kern="0" dirty="0"/>
                        <a:t>1</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2</a:t>
                      </a:r>
                      <a:r>
                        <a:rPr lang="zh-CN" sz="900" kern="0" dirty="0"/>
                        <a:t>π</a:t>
                      </a:r>
                      <a:r>
                        <a:rPr lang="en-US" sz="900" kern="0" dirty="0"/>
                        <a:t>/4</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10000</a:t>
                      </a:r>
                      <a:endParaRPr lang="zh-CN" sz="1000" kern="100" dirty="0">
                        <a:latin typeface="Times New Roman"/>
                        <a:ea typeface="宋体"/>
                        <a:cs typeface="Times New Roman"/>
                      </a:endParaRPr>
                    </a:p>
                  </a:txBody>
                  <a:tcPr marL="68580" marR="68580" marT="0" marB="0"/>
                </a:tc>
                <a:tc>
                  <a:txBody>
                    <a:bodyPr/>
                    <a:lstStyle/>
                    <a:p>
                      <a:pPr algn="ctr">
                        <a:spcAft>
                          <a:spcPts val="0"/>
                        </a:spcAft>
                      </a:pPr>
                      <a:r>
                        <a:rPr lang="en-US" sz="900" kern="0" dirty="0"/>
                        <a:t>10</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9.821792820</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1.782071799</a:t>
                      </a:r>
                      <a:endParaRPr lang="zh-CN" sz="1000" kern="100" dirty="0">
                        <a:latin typeface="Times New Roman"/>
                        <a:ea typeface="宋体"/>
                        <a:cs typeface="Times New Roman"/>
                      </a:endParaRPr>
                    </a:p>
                  </a:txBody>
                  <a:tcPr marL="68580" marR="68580" marT="0" marB="0"/>
                </a:tc>
              </a:tr>
              <a:tr h="137160">
                <a:tc>
                  <a:txBody>
                    <a:bodyPr/>
                    <a:lstStyle/>
                    <a:p>
                      <a:pPr algn="just">
                        <a:spcAft>
                          <a:spcPts val="0"/>
                        </a:spcAft>
                      </a:pPr>
                      <a:r>
                        <a:rPr lang="en-US" sz="900" kern="0"/>
                        <a:t>6</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r>
                        <a:rPr lang="en-US" sz="900" kern="0"/>
                        <a:t>/4</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10000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9.821786753</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1.782132466</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7</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0.5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4000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8.178544840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18.21455160</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dirty="0"/>
                        <a:t>8</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a:t>1</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4000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8.178133336</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18.21866664</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9</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4000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8.178009993</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18.21990007</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dirty="0">
                          <a:solidFill>
                            <a:srgbClr val="FF0000"/>
                          </a:solidFill>
                        </a:rPr>
                        <a:t>10</a:t>
                      </a:r>
                      <a:endParaRPr lang="zh-CN" sz="1000" kern="100" dirty="0">
                        <a:solidFill>
                          <a:srgbClr val="FF0000"/>
                        </a:solidFill>
                        <a:latin typeface="Times New Roman"/>
                        <a:ea typeface="宋体"/>
                        <a:cs typeface="Times New Roman"/>
                      </a:endParaRPr>
                    </a:p>
                  </a:txBody>
                  <a:tcPr marL="68580" marR="68580" marT="0" marB="0"/>
                </a:tc>
                <a:tc>
                  <a:txBody>
                    <a:bodyPr/>
                    <a:lstStyle/>
                    <a:p>
                      <a:pPr algn="just">
                        <a:spcAft>
                          <a:spcPts val="0"/>
                        </a:spcAft>
                      </a:pPr>
                      <a:r>
                        <a:rPr lang="en-US" sz="900" kern="0"/>
                        <a:t>0.5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40000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9.821804106</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1.781958937</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11</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2</a:t>
                      </a:r>
                      <a:r>
                        <a:rPr lang="zh-CN" sz="900" kern="0"/>
                        <a:t>π</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40000</a:t>
                      </a:r>
                      <a:endParaRPr lang="zh-CN" sz="1000" kern="100">
                        <a:latin typeface="Times New Roman"/>
                        <a:ea typeface="宋体"/>
                        <a:cs typeface="Times New Roman"/>
                      </a:endParaRPr>
                    </a:p>
                  </a:txBody>
                  <a:tcPr marL="68580" marR="68580" marT="0" marB="0"/>
                </a:tc>
                <a:tc>
                  <a:txBody>
                    <a:bodyPr/>
                    <a:lstStyle/>
                    <a:p>
                      <a:pPr algn="ctr">
                        <a:spcAft>
                          <a:spcPts val="0"/>
                        </a:spcAft>
                      </a:pPr>
                      <a:r>
                        <a:rPr lang="en-US" sz="900" kern="0"/>
                        <a:t>10</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9.821792865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a:t>1.782071350</a:t>
                      </a:r>
                      <a:endParaRPr lang="zh-CN" sz="1000" kern="100">
                        <a:latin typeface="Times New Roman"/>
                        <a:ea typeface="宋体"/>
                        <a:cs typeface="Times New Roman"/>
                      </a:endParaRPr>
                    </a:p>
                  </a:txBody>
                  <a:tcPr marL="68580" marR="68580" marT="0" marB="0"/>
                </a:tc>
              </a:tr>
              <a:tr h="137160">
                <a:tc>
                  <a:txBody>
                    <a:bodyPr/>
                    <a:lstStyle/>
                    <a:p>
                      <a:pPr algn="just">
                        <a:spcAft>
                          <a:spcPts val="0"/>
                        </a:spcAft>
                      </a:pPr>
                      <a:r>
                        <a:rPr lang="en-US" sz="900" kern="0"/>
                        <a:t>12</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dirty="0"/>
                        <a:t>2</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2</a:t>
                      </a:r>
                      <a:r>
                        <a:rPr lang="zh-CN" sz="900" kern="0" dirty="0"/>
                        <a:t>π</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dirty="0"/>
                        <a:t>40000</a:t>
                      </a:r>
                      <a:endParaRPr lang="zh-CN" sz="1000" kern="100" dirty="0">
                        <a:latin typeface="Times New Roman"/>
                        <a:ea typeface="宋体"/>
                        <a:cs typeface="Times New Roman"/>
                      </a:endParaRPr>
                    </a:p>
                  </a:txBody>
                  <a:tcPr marL="68580" marR="68580" marT="0" marB="0"/>
                </a:tc>
                <a:tc>
                  <a:txBody>
                    <a:bodyPr/>
                    <a:lstStyle/>
                    <a:p>
                      <a:pPr algn="ctr">
                        <a:spcAft>
                          <a:spcPts val="0"/>
                        </a:spcAft>
                      </a:pPr>
                      <a:r>
                        <a:rPr lang="en-US" sz="900" kern="0" dirty="0"/>
                        <a:t>10</a:t>
                      </a:r>
                      <a:endParaRPr lang="zh-CN" sz="1000" kern="100" dirty="0">
                        <a:latin typeface="Times New Roman"/>
                        <a:ea typeface="宋体"/>
                        <a:cs typeface="Times New Roman"/>
                      </a:endParaRPr>
                    </a:p>
                  </a:txBody>
                  <a:tcPr marL="68580" marR="68580" marT="0" marB="0"/>
                </a:tc>
                <a:tc>
                  <a:txBody>
                    <a:bodyPr/>
                    <a:lstStyle/>
                    <a:p>
                      <a:pPr algn="just">
                        <a:spcAft>
                          <a:spcPts val="0"/>
                        </a:spcAft>
                      </a:pPr>
                      <a:r>
                        <a:rPr lang="en-US" sz="900" kern="0"/>
                        <a:t>9.821786755</a:t>
                      </a:r>
                      <a:endParaRPr lang="zh-CN" sz="1000" kern="100">
                        <a:latin typeface="Times New Roman"/>
                        <a:ea typeface="宋体"/>
                        <a:cs typeface="Times New Roman"/>
                      </a:endParaRPr>
                    </a:p>
                  </a:txBody>
                  <a:tcPr marL="68580" marR="68580" marT="0" marB="0"/>
                </a:tc>
                <a:tc>
                  <a:txBody>
                    <a:bodyPr/>
                    <a:lstStyle/>
                    <a:p>
                      <a:pPr algn="just">
                        <a:spcAft>
                          <a:spcPts val="0"/>
                        </a:spcAft>
                      </a:pPr>
                      <a:r>
                        <a:rPr lang="en-US" sz="900" kern="0" dirty="0"/>
                        <a:t>1.782132453</a:t>
                      </a:r>
                      <a:endParaRPr lang="zh-CN" sz="1000" kern="100" dirty="0">
                        <a:latin typeface="Times New Roman"/>
                        <a:ea typeface="宋体"/>
                        <a:cs typeface="Times New Roman"/>
                      </a:endParaRPr>
                    </a:p>
                  </a:txBody>
                  <a:tcPr marL="68580" marR="68580" marT="0" marB="0"/>
                </a:tc>
              </a:tr>
            </a:tbl>
          </a:graphicData>
        </a:graphic>
      </p:graphicFrame>
      <p:sp>
        <p:nvSpPr>
          <p:cNvPr id="48131" name="Rectangle 3"/>
          <p:cNvSpPr>
            <a:spLocks noChangeArrowheads="1"/>
          </p:cNvSpPr>
          <p:nvPr/>
        </p:nvSpPr>
        <p:spPr bwMode="auto">
          <a:xfrm>
            <a:off x="3733800" y="2436986"/>
            <a:ext cx="1447800"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i="0" u="none" strike="noStrike" cap="none" normalizeH="0" baseline="0" dirty="0" smtClean="0">
                <a:ln>
                  <a:noFill/>
                </a:ln>
                <a:solidFill>
                  <a:schemeClr val="bg1"/>
                </a:solidFill>
                <a:effectLst/>
                <a:latin typeface="+mn-ea"/>
                <a:cs typeface="Times New Roman" pitchFamily="18" charset="0"/>
              </a:rPr>
              <a:t>Computed</a:t>
            </a:r>
            <a:r>
              <a:rPr kumimoji="0" lang="en-US" altLang="zh-CN" sz="1100" i="0" u="none" strike="noStrike" cap="none" normalizeH="0" dirty="0" smtClean="0">
                <a:ln>
                  <a:noFill/>
                </a:ln>
                <a:solidFill>
                  <a:schemeClr val="bg1"/>
                </a:solidFill>
                <a:effectLst/>
                <a:latin typeface="+mn-ea"/>
                <a:cs typeface="Times New Roman" pitchFamily="18" charset="0"/>
              </a:rPr>
              <a:t> result</a:t>
            </a:r>
            <a:endParaRPr kumimoji="0" lang="zh-CN" altLang="en-US" sz="1100" i="0" u="none" strike="noStrike" cap="none" normalizeH="0" baseline="0" dirty="0" smtClean="0">
              <a:ln>
                <a:noFill/>
              </a:ln>
              <a:solidFill>
                <a:schemeClr val="bg1"/>
              </a:solidFill>
              <a:effectLst/>
              <a:latin typeface="+mn-ea"/>
            </a:endParaRPr>
          </a:p>
        </p:txBody>
      </p:sp>
      <p:pic>
        <p:nvPicPr>
          <p:cNvPr id="48134" name="Picture 6" descr="initl2"/>
          <p:cNvPicPr>
            <a:picLocks noChangeAspect="1" noChangeArrowheads="1"/>
          </p:cNvPicPr>
          <p:nvPr/>
        </p:nvPicPr>
        <p:blipFill>
          <a:blip r:embed="rId8" cstate="print"/>
          <a:srcRect l="21965" t="10191" r="18945" b="4671"/>
          <a:stretch>
            <a:fillRect/>
          </a:stretch>
        </p:blipFill>
        <p:spPr bwMode="auto">
          <a:xfrm>
            <a:off x="1600200" y="4572000"/>
            <a:ext cx="1724025" cy="1762125"/>
          </a:xfrm>
          <a:prstGeom prst="rect">
            <a:avLst/>
          </a:prstGeom>
          <a:noFill/>
        </p:spPr>
      </p:pic>
      <p:pic>
        <p:nvPicPr>
          <p:cNvPr id="48133" name="Picture 5" descr="after10-2"/>
          <p:cNvPicPr>
            <a:picLocks noChangeAspect="1" noChangeArrowheads="1"/>
          </p:cNvPicPr>
          <p:nvPr/>
        </p:nvPicPr>
        <p:blipFill>
          <a:blip r:embed="rId9" cstate="print"/>
          <a:srcRect l="21954" t="10403" r="19098" b="4883"/>
          <a:stretch>
            <a:fillRect/>
          </a:stretch>
        </p:blipFill>
        <p:spPr bwMode="auto">
          <a:xfrm>
            <a:off x="3733800" y="4572000"/>
            <a:ext cx="1724025" cy="1762125"/>
          </a:xfrm>
          <a:prstGeom prst="rect">
            <a:avLst/>
          </a:prstGeom>
          <a:noFill/>
        </p:spPr>
      </p:pic>
      <p:pic>
        <p:nvPicPr>
          <p:cNvPr id="48132" name="Picture 4" descr="error2"/>
          <p:cNvPicPr>
            <a:picLocks noChangeAspect="1" noChangeArrowheads="1"/>
          </p:cNvPicPr>
          <p:nvPr/>
        </p:nvPicPr>
        <p:blipFill>
          <a:blip r:embed="rId10" cstate="print"/>
          <a:srcRect l="21954" t="10120" r="19249" b="4875"/>
          <a:stretch>
            <a:fillRect/>
          </a:stretch>
        </p:blipFill>
        <p:spPr bwMode="auto">
          <a:xfrm>
            <a:off x="5867400" y="4572000"/>
            <a:ext cx="1704975" cy="1762125"/>
          </a:xfrm>
          <a:prstGeom prst="rect">
            <a:avLst/>
          </a:prstGeom>
          <a:noFill/>
        </p:spPr>
      </p:pic>
      <p:sp>
        <p:nvSpPr>
          <p:cNvPr id="481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6" name="Rectangle 8"/>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7" name="Rectangle 9"/>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8" name="Rectangle 10"/>
          <p:cNvSpPr>
            <a:spLocks noChangeArrowheads="1"/>
          </p:cNvSpPr>
          <p:nvPr/>
        </p:nvSpPr>
        <p:spPr bwMode="auto">
          <a:xfrm>
            <a:off x="3527642" y="6545506"/>
            <a:ext cx="2053767"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1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 </a:t>
            </a:r>
            <a:r>
              <a:rPr kumimoji="0" lang="zh-CN" altLang="en-US" sz="11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第</a:t>
            </a:r>
            <a:r>
              <a:rPr kumimoji="0" lang="en-US" altLang="zh-CN" sz="11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10</a:t>
            </a:r>
            <a:r>
              <a:rPr kumimoji="0" lang="zh-CN" altLang="en-US" sz="11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组数值解与精确解的比较</a:t>
            </a:r>
            <a:endParaRPr kumimoji="0" lang="zh-CN" altLang="en-US" sz="1100" i="0" u="none" strike="noStrike" cap="none" normalizeH="0" baseline="0" dirty="0" smtClean="0">
              <a:ln>
                <a:noFill/>
              </a:ln>
              <a:solidFill>
                <a:schemeClr val="bg1"/>
              </a:solidFill>
              <a:effectLst/>
              <a:latin typeface="Arial" pitchFamily="34" charset="0"/>
              <a:ea typeface="宋体" pitchFamily="2" charset="-122"/>
            </a:endParaRPr>
          </a:p>
        </p:txBody>
      </p:sp>
      <p:sp>
        <p:nvSpPr>
          <p:cNvPr id="48139" name="Rectangle 11"/>
          <p:cNvSpPr>
            <a:spLocks noChangeArrowheads="1"/>
          </p:cNvSpPr>
          <p:nvPr/>
        </p:nvSpPr>
        <p:spPr bwMode="auto">
          <a:xfrm>
            <a:off x="2050716" y="6324600"/>
            <a:ext cx="4990469"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zh-CN"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t>
            </a:r>
            <a:r>
              <a:rPr kumimoji="0" lang="en-US" altLang="zh-CN" sz="9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a</a:t>
            </a:r>
            <a:r>
              <a:rPr kumimoji="0" lang="zh-CN" altLang="en-US"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）精确解</a:t>
            </a:r>
            <a:r>
              <a:rPr kumimoji="0" lang="zh-CN" altLang="en-US" sz="9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                                                 </a:t>
            </a:r>
            <a:r>
              <a:rPr kumimoji="0" lang="zh-CN" altLang="en-US"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t>
            </a:r>
            <a:r>
              <a:rPr kumimoji="0" lang="en-US" altLang="zh-CN" sz="9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b</a:t>
            </a:r>
            <a:r>
              <a:rPr kumimoji="0" lang="zh-CN" altLang="en-US"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）数值解</a:t>
            </a:r>
            <a:r>
              <a:rPr kumimoji="0" lang="zh-CN" altLang="en-US" sz="9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                                                </a:t>
            </a:r>
            <a:r>
              <a:rPr kumimoji="0" lang="zh-CN" altLang="en-US"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a:t>
            </a:r>
            <a:r>
              <a:rPr kumimoji="0" lang="en-US" altLang="zh-CN" sz="900" b="0" i="0" u="none" strike="noStrike" cap="none" normalizeH="0" baseline="0" dirty="0" smtClean="0">
                <a:ln>
                  <a:noFill/>
                </a:ln>
                <a:solidFill>
                  <a:srgbClr val="000000"/>
                </a:solidFill>
                <a:effectLst/>
                <a:latin typeface="Times New Roman" pitchFamily="18" charset="0"/>
                <a:ea typeface="宋体" pitchFamily="2" charset="-122"/>
                <a:cs typeface="Times New Roman" pitchFamily="18" charset="0"/>
              </a:rPr>
              <a:t>c</a:t>
            </a:r>
            <a:r>
              <a:rPr kumimoji="0" lang="zh-CN" altLang="en-US" sz="900" b="0" i="0" u="none" strike="noStrike" cap="none" normalizeH="0" baseline="0" dirty="0" smtClean="0">
                <a:ln>
                  <a:noFill/>
                </a:ln>
                <a:solidFill>
                  <a:srgbClr val="000000"/>
                </a:solidFill>
                <a:effectLst/>
                <a:latin typeface="宋体" pitchFamily="2" charset="-122"/>
                <a:ea typeface="宋体" pitchFamily="2" charset="-122"/>
                <a:cs typeface="Times New Roman" pitchFamily="18" charset="0"/>
              </a:rPr>
              <a:t>）计算误差</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7" name="动作按钮: 前进或下一项 16">
            <a:hlinkClick r:id="rId11" action="ppaction://hlinkfile" highlightClick="1"/>
          </p:cNvPr>
          <p:cNvSpPr/>
          <p:nvPr/>
        </p:nvSpPr>
        <p:spPr>
          <a:xfrm>
            <a:off x="1040780" y="4038600"/>
            <a:ext cx="4572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25" name="图示 24"/>
          <p:cNvGraphicFramePr/>
          <p:nvPr>
            <p:extLst>
              <p:ext uri="{D42A27DB-BD31-4B8C-83A1-F6EECF244321}">
                <p14:modId xmlns:p14="http://schemas.microsoft.com/office/powerpoint/2010/main" xmlns="" val="261943208"/>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6" name="Rectangle 8"/>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7" name="Rectangle 9"/>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pic>
        <p:nvPicPr>
          <p:cNvPr id="149506" name="Picture 2" descr="H:\个人工作\PHD RESEARCH\Rozovskii(1961)\data\lichang.t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6905" y="2468223"/>
            <a:ext cx="8749063" cy="37530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圆角矩形 1"/>
          <p:cNvSpPr/>
          <p:nvPr/>
        </p:nvSpPr>
        <p:spPr>
          <a:xfrm>
            <a:off x="5580112" y="5949280"/>
            <a:ext cx="3096344" cy="2388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50784" y="978408"/>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25" name="图示 24"/>
          <p:cNvGraphicFramePr/>
          <p:nvPr>
            <p:extLst>
              <p:ext uri="{D42A27DB-BD31-4B8C-83A1-F6EECF244321}">
                <p14:modId xmlns:p14="http://schemas.microsoft.com/office/powerpoint/2010/main" xmlns="" val="3282227733"/>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8136" name="Rectangle 8"/>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7" name="Rectangle 9"/>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53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5301" name="Rectangle 5"/>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5302" name="Rectangle 6"/>
          <p:cNvSpPr>
            <a:spLocks noChangeArrowheads="1"/>
          </p:cNvSpPr>
          <p:nvPr/>
        </p:nvSpPr>
        <p:spPr bwMode="auto">
          <a:xfrm>
            <a:off x="0"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55303" name="图表 1"/>
          <p:cNvPicPr>
            <a:picLocks noChangeAspect="1" noChangeArrowheads="1"/>
          </p:cNvPicPr>
          <p:nvPr/>
        </p:nvPicPr>
        <p:blipFill>
          <a:blip r:embed="rId9" cstate="print"/>
          <a:srcRect l="-1643" t="-1012" r="-6458" b="-337"/>
          <a:stretch>
            <a:fillRect/>
          </a:stretch>
        </p:blipFill>
        <p:spPr bwMode="auto">
          <a:xfrm>
            <a:off x="1371600" y="2420888"/>
            <a:ext cx="2221396" cy="1440000"/>
          </a:xfrm>
          <a:prstGeom prst="rect">
            <a:avLst/>
          </a:prstGeom>
          <a:solidFill>
            <a:schemeClr val="bg1"/>
          </a:solidFill>
          <a:ln w="9525">
            <a:noFill/>
            <a:miter lim="800000"/>
            <a:headEnd/>
            <a:tailEnd/>
          </a:ln>
        </p:spPr>
      </p:pic>
      <p:pic>
        <p:nvPicPr>
          <p:cNvPr id="55304" name="图表 3"/>
          <p:cNvPicPr>
            <a:picLocks noChangeAspect="1" noChangeArrowheads="1"/>
          </p:cNvPicPr>
          <p:nvPr/>
        </p:nvPicPr>
        <p:blipFill>
          <a:blip r:embed="rId10" cstate="print"/>
          <a:srcRect l="-1643" t="-1518" r="-6458" b="-674"/>
          <a:stretch>
            <a:fillRect/>
          </a:stretch>
        </p:blipFill>
        <p:spPr bwMode="auto">
          <a:xfrm>
            <a:off x="3597392" y="2420888"/>
            <a:ext cx="2199070" cy="1440000"/>
          </a:xfrm>
          <a:prstGeom prst="rect">
            <a:avLst/>
          </a:prstGeom>
          <a:solidFill>
            <a:schemeClr val="bg1"/>
          </a:solidFill>
          <a:ln w="9525">
            <a:noFill/>
            <a:miter lim="800000"/>
            <a:headEnd/>
            <a:tailEnd/>
          </a:ln>
        </p:spPr>
      </p:pic>
      <p:pic>
        <p:nvPicPr>
          <p:cNvPr id="55305" name="图表 5"/>
          <p:cNvPicPr>
            <a:picLocks noChangeAspect="1" noChangeArrowheads="1"/>
          </p:cNvPicPr>
          <p:nvPr/>
        </p:nvPicPr>
        <p:blipFill>
          <a:blip r:embed="rId11" cstate="print"/>
          <a:srcRect l="-1643" t="-2025" r="-6458" b="-674"/>
          <a:stretch>
            <a:fillRect/>
          </a:stretch>
        </p:blipFill>
        <p:spPr bwMode="auto">
          <a:xfrm>
            <a:off x="5791200" y="2420888"/>
            <a:ext cx="2187907" cy="1440000"/>
          </a:xfrm>
          <a:prstGeom prst="rect">
            <a:avLst/>
          </a:prstGeom>
          <a:solidFill>
            <a:schemeClr val="bg1"/>
          </a:solidFill>
          <a:ln w="9525">
            <a:noFill/>
            <a:miter lim="800000"/>
            <a:headEnd/>
            <a:tailEnd/>
          </a:ln>
        </p:spPr>
      </p:pic>
      <p:pic>
        <p:nvPicPr>
          <p:cNvPr id="55306" name="图表 2"/>
          <p:cNvPicPr>
            <a:picLocks noChangeAspect="1" noChangeArrowheads="1"/>
          </p:cNvPicPr>
          <p:nvPr/>
        </p:nvPicPr>
        <p:blipFill>
          <a:blip r:embed="rId12" cstate="print"/>
          <a:srcRect l="-1643" t="-1012" r="-6458" b="-337"/>
          <a:stretch>
            <a:fillRect/>
          </a:stretch>
        </p:blipFill>
        <p:spPr bwMode="auto">
          <a:xfrm>
            <a:off x="1368656" y="4005064"/>
            <a:ext cx="2221395" cy="1440000"/>
          </a:xfrm>
          <a:prstGeom prst="rect">
            <a:avLst/>
          </a:prstGeom>
          <a:solidFill>
            <a:schemeClr val="bg1"/>
          </a:solidFill>
          <a:ln w="9525">
            <a:noFill/>
            <a:miter lim="800000"/>
            <a:headEnd/>
            <a:tailEnd/>
          </a:ln>
        </p:spPr>
      </p:pic>
      <p:pic>
        <p:nvPicPr>
          <p:cNvPr id="55307" name="图表 4"/>
          <p:cNvPicPr>
            <a:picLocks noChangeAspect="1" noChangeArrowheads="1"/>
          </p:cNvPicPr>
          <p:nvPr/>
        </p:nvPicPr>
        <p:blipFill>
          <a:blip r:embed="rId13" cstate="print"/>
          <a:srcRect l="-1643" t="-1012" r="-6458" b="-674"/>
          <a:stretch>
            <a:fillRect/>
          </a:stretch>
        </p:blipFill>
        <p:spPr bwMode="auto">
          <a:xfrm>
            <a:off x="3581400" y="4020790"/>
            <a:ext cx="2210233" cy="1440000"/>
          </a:xfrm>
          <a:prstGeom prst="rect">
            <a:avLst/>
          </a:prstGeom>
          <a:solidFill>
            <a:schemeClr val="bg1"/>
          </a:solidFill>
          <a:ln w="9525">
            <a:noFill/>
            <a:miter lim="800000"/>
            <a:headEnd/>
            <a:tailEnd/>
          </a:ln>
        </p:spPr>
      </p:pic>
      <p:pic>
        <p:nvPicPr>
          <p:cNvPr id="55308" name="图表 6"/>
          <p:cNvPicPr>
            <a:picLocks noChangeAspect="1" noChangeArrowheads="1"/>
          </p:cNvPicPr>
          <p:nvPr/>
        </p:nvPicPr>
        <p:blipFill>
          <a:blip r:embed="rId14" cstate="print"/>
          <a:srcRect l="-1643" t="-1518" r="-6458" b="-674"/>
          <a:stretch>
            <a:fillRect/>
          </a:stretch>
        </p:blipFill>
        <p:spPr bwMode="auto">
          <a:xfrm>
            <a:off x="5791200" y="4015822"/>
            <a:ext cx="2199070" cy="1440000"/>
          </a:xfrm>
          <a:prstGeom prst="rect">
            <a:avLst/>
          </a:prstGeom>
          <a:solidFill>
            <a:schemeClr val="bg1"/>
          </a:solidFill>
          <a:ln w="9525">
            <a:noFill/>
            <a:miter lim="800000"/>
            <a:headEnd/>
            <a:tailEnd/>
          </a:ln>
        </p:spPr>
      </p:pic>
      <p:sp>
        <p:nvSpPr>
          <p:cNvPr id="55309" name="Rectangle 13"/>
          <p:cNvSpPr>
            <a:spLocks noChangeArrowheads="1"/>
          </p:cNvSpPr>
          <p:nvPr/>
        </p:nvSpPr>
        <p:spPr bwMode="auto">
          <a:xfrm>
            <a:off x="1043609" y="3887470"/>
            <a:ext cx="7350976"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kumimoji="0" lang="en-US" altLang="zh-CN" sz="1000"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 </a:t>
            </a:r>
            <a:r>
              <a:rPr lang="en-US" altLang="zh-CN" sz="1000" b="1" dirty="0"/>
              <a:t> </a:t>
            </a:r>
            <a:r>
              <a:rPr lang="en-US" altLang="zh-CN" sz="1100" dirty="0">
                <a:solidFill>
                  <a:schemeClr val="bg1"/>
                </a:solidFill>
                <a:latin typeface="+mn-ea"/>
                <a:cs typeface="Times New Roman" pitchFamily="18" charset="0"/>
              </a:rPr>
              <a:t>Comparisons between the simulated results with 2 different methods and measured data without secondary flow</a:t>
            </a:r>
            <a:endParaRPr lang="zh-CN" altLang="en-US" sz="1100" dirty="0">
              <a:solidFill>
                <a:schemeClr val="bg1"/>
              </a:solidFill>
              <a:latin typeface="+mn-ea"/>
              <a:cs typeface="Times New Roman" pitchFamily="18" charset="0"/>
            </a:endParaRPr>
          </a:p>
        </p:txBody>
      </p:sp>
      <p:sp>
        <p:nvSpPr>
          <p:cNvPr id="55310" name="Rectangle 14"/>
          <p:cNvSpPr>
            <a:spLocks noChangeArrowheads="1"/>
          </p:cNvSpPr>
          <p:nvPr/>
        </p:nvSpPr>
        <p:spPr bwMode="auto">
          <a:xfrm>
            <a:off x="1122531" y="5479341"/>
            <a:ext cx="7350976"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lang="en-US" altLang="zh-CN" sz="1100" dirty="0">
                <a:solidFill>
                  <a:schemeClr val="bg1"/>
                </a:solidFill>
                <a:latin typeface="+mn-ea"/>
                <a:cs typeface="Times New Roman" pitchFamily="18" charset="0"/>
              </a:rPr>
              <a:t>Comparisons between the simulated results with 2 different methods and measured data with secondary flow</a:t>
            </a:r>
            <a:endParaRPr lang="zh-CN" altLang="en-US" sz="1100" dirty="0">
              <a:solidFill>
                <a:schemeClr val="bg1"/>
              </a:solidFill>
              <a:latin typeface="+mn-ea"/>
              <a:cs typeface="Times New Roman" pitchFamily="18" charset="0"/>
            </a:endParaRPr>
          </a:p>
        </p:txBody>
      </p:sp>
      <p:sp>
        <p:nvSpPr>
          <p:cNvPr id="22"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aphicFrame>
        <p:nvGraphicFramePr>
          <p:cNvPr id="23" name="表格 22"/>
          <p:cNvGraphicFramePr>
            <a:graphicFrameLocks noGrp="1"/>
          </p:cNvGraphicFramePr>
          <p:nvPr>
            <p:extLst>
              <p:ext uri="{D42A27DB-BD31-4B8C-83A1-F6EECF244321}">
                <p14:modId xmlns:p14="http://schemas.microsoft.com/office/powerpoint/2010/main" xmlns="" val="3367692335"/>
              </p:ext>
            </p:extLst>
          </p:nvPr>
        </p:nvGraphicFramePr>
        <p:xfrm>
          <a:off x="914400" y="5733256"/>
          <a:ext cx="7391400" cy="838200"/>
        </p:xfrm>
        <a:graphic>
          <a:graphicData uri="http://schemas.openxmlformats.org/drawingml/2006/table">
            <a:tbl>
              <a:tblPr>
                <a:tableStyleId>{284E427A-3D55-4303-BF80-6455036E1DE7}</a:tableStyleId>
              </a:tblPr>
              <a:tblGrid>
                <a:gridCol w="739140"/>
                <a:gridCol w="739140"/>
                <a:gridCol w="739140"/>
                <a:gridCol w="739140"/>
                <a:gridCol w="739140"/>
                <a:gridCol w="739140"/>
                <a:gridCol w="670560"/>
                <a:gridCol w="762000"/>
                <a:gridCol w="762000"/>
                <a:gridCol w="762000"/>
              </a:tblGrid>
              <a:tr h="0">
                <a:tc>
                  <a:txBody>
                    <a:bodyPr/>
                    <a:lstStyle/>
                    <a:p>
                      <a:pPr algn="ctr">
                        <a:spcAft>
                          <a:spcPts val="0"/>
                        </a:spcAft>
                      </a:pPr>
                      <a:r>
                        <a:rPr lang="zh-CN" sz="1100" kern="0" dirty="0"/>
                        <a:t>模型名</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zh-CN" sz="1100" kern="0" dirty="0"/>
                        <a:t>长宽比</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just">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zh-CN" sz="1100" kern="100" dirty="0"/>
                        <a:t>平均水深</a:t>
                      </a:r>
                      <a:r>
                        <a:rPr lang="en-US" sz="1100" kern="100" dirty="0"/>
                        <a:t>/m</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a:t>/s</a:t>
                      </a:r>
                      <a:endParaRPr lang="en-US" sz="1100" kern="10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a:t>Courant Num.</a:t>
                      </a:r>
                      <a:endParaRPr lang="zh-CN" sz="1100" kern="10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dirty="0" err="1"/>
                        <a:t>Cpu</a:t>
                      </a:r>
                      <a:r>
                        <a:rPr lang="zh-CN" sz="1100" kern="0" dirty="0"/>
                        <a:t>耗时</a:t>
                      </a:r>
                      <a:r>
                        <a:rPr lang="en-US" sz="1100" kern="100" dirty="0"/>
                        <a:t>/s</a:t>
                      </a:r>
                      <a:endParaRPr lang="zh-CN" sz="1100" kern="100" dirty="0"/>
                    </a:p>
                    <a:p>
                      <a:pPr algn="ctr">
                        <a:spcAft>
                          <a:spcPts val="0"/>
                        </a:spcAft>
                      </a:pPr>
                      <a:r>
                        <a:rPr lang="en-US" sz="1100" kern="0" dirty="0" smtClean="0"/>
                        <a:t>(</a:t>
                      </a:r>
                      <a:r>
                        <a:rPr lang="en-US" altLang="zh-CN" sz="1100" kern="0" dirty="0" smtClean="0"/>
                        <a:t>Debug</a:t>
                      </a:r>
                      <a:r>
                        <a:rPr lang="en-US" sz="1100" kern="0" dirty="0" smtClean="0"/>
                        <a:t>)</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dirty="0" err="1"/>
                        <a:t>Cpu</a:t>
                      </a:r>
                      <a:r>
                        <a:rPr lang="zh-CN" sz="1100" kern="0" dirty="0"/>
                        <a:t>耗时</a:t>
                      </a:r>
                      <a:r>
                        <a:rPr lang="en-US" sz="1100" kern="100" dirty="0"/>
                        <a:t>/s</a:t>
                      </a:r>
                      <a:endParaRPr lang="zh-CN" sz="1100" kern="100" dirty="0"/>
                    </a:p>
                    <a:p>
                      <a:pPr algn="ctr">
                        <a:spcAft>
                          <a:spcPts val="0"/>
                        </a:spcAft>
                      </a:pPr>
                      <a:r>
                        <a:rPr lang="en-US" sz="1100" kern="0" dirty="0" smtClean="0"/>
                        <a:t>(</a:t>
                      </a:r>
                      <a:r>
                        <a:rPr lang="en-US" altLang="zh-CN" sz="1100" kern="0" dirty="0" smtClean="0"/>
                        <a:t>Release</a:t>
                      </a:r>
                      <a:r>
                        <a:rPr lang="en-US" sz="1100" kern="0" dirty="0" smtClean="0"/>
                        <a:t>)</a:t>
                      </a:r>
                      <a:r>
                        <a:rPr lang="en-US" sz="1100" kern="100" dirty="0" smtClean="0"/>
                        <a:t> </a:t>
                      </a:r>
                      <a:endParaRPr lang="zh-CN" sz="1100" kern="100" dirty="0">
                        <a:latin typeface="Times New Roman" pitchFamily="18" charset="0"/>
                        <a:ea typeface="宋体"/>
                        <a:cs typeface="Times New Roman" pitchFamily="18" charset="0"/>
                      </a:endParaRPr>
                    </a:p>
                  </a:txBody>
                  <a:tcPr marL="68580" marR="68580" marT="0" marB="0"/>
                </a:tc>
              </a:tr>
              <a:tr h="0">
                <a:tc>
                  <a:txBody>
                    <a:bodyPr/>
                    <a:lstStyle/>
                    <a:p>
                      <a:pPr algn="ctr">
                        <a:spcAft>
                          <a:spcPts val="0"/>
                        </a:spcAft>
                      </a:pPr>
                      <a:r>
                        <a:rPr lang="en-US" sz="1100" kern="0" dirty="0"/>
                        <a:t>ADI</a:t>
                      </a:r>
                      <a:endParaRPr lang="zh-CN" sz="1100" kern="100" dirty="0">
                        <a:latin typeface="Times New Roman" pitchFamily="18" charset="0"/>
                        <a:ea typeface="宋体"/>
                        <a:cs typeface="Times New Roman" pitchFamily="18" charset="0"/>
                      </a:endParaRPr>
                    </a:p>
                  </a:txBody>
                  <a:tcPr marL="68580" marR="68580" marT="0" marB="0"/>
                </a:tc>
                <a:tc rowSpan="2">
                  <a:txBody>
                    <a:bodyPr/>
                    <a:lstStyle/>
                    <a:p>
                      <a:pPr algn="ctr">
                        <a:spcAft>
                          <a:spcPts val="0"/>
                        </a:spcAft>
                      </a:pPr>
                      <a:r>
                        <a:rPr lang="en-US" sz="1100" kern="0" dirty="0"/>
                        <a:t>59.0480</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13.4807</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4.3802</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28.2136</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6.9621</a:t>
                      </a:r>
                      <a:endParaRPr lang="zh-CN" sz="1100" kern="100" dirty="0">
                        <a:latin typeface="Times New Roman"/>
                        <a:ea typeface="宋体"/>
                        <a:cs typeface="Times New Roman"/>
                      </a:endParaRPr>
                    </a:p>
                  </a:txBody>
                  <a:tcPr marL="68580" marR="68580" marT="0" marB="0" anchor="ctr"/>
                </a:tc>
                <a:tc>
                  <a:txBody>
                    <a:bodyPr/>
                    <a:lstStyle/>
                    <a:p>
                      <a:pPr algn="ctr">
                        <a:spcAft>
                          <a:spcPts val="0"/>
                        </a:spcAft>
                      </a:pPr>
                      <a:r>
                        <a:rPr lang="en-US" sz="1100" kern="0" dirty="0"/>
                        <a:t>2.00</a:t>
                      </a:r>
                      <a:endParaRPr lang="zh-CN" sz="1100" kern="100" dirty="0">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1.1711</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857.1460</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151.3906</a:t>
                      </a:r>
                      <a:endParaRPr lang="zh-CN" sz="1100" kern="100" dirty="0">
                        <a:solidFill>
                          <a:srgbClr val="FF0000"/>
                        </a:solidFill>
                        <a:latin typeface="Times New Roman"/>
                        <a:ea typeface="宋体"/>
                        <a:cs typeface="Times New Roman"/>
                      </a:endParaRPr>
                    </a:p>
                  </a:txBody>
                  <a:tcPr marL="68580" marR="68580" marT="0" marB="0"/>
                </a:tc>
              </a:tr>
              <a:tr h="0">
                <a:tc>
                  <a:txBody>
                    <a:bodyPr/>
                    <a:lstStyle/>
                    <a:p>
                      <a:pPr algn="ctr">
                        <a:spcAft>
                          <a:spcPts val="0"/>
                        </a:spcAft>
                      </a:pPr>
                      <a:r>
                        <a:rPr lang="en-US" sz="1100" kern="0" dirty="0"/>
                        <a:t>ELADI</a:t>
                      </a:r>
                      <a:endParaRPr lang="zh-CN" sz="1100" kern="100" dirty="0">
                        <a:latin typeface="Times New Roman" pitchFamily="18" charset="0"/>
                        <a:ea typeface="宋体"/>
                        <a:cs typeface="Times New Roman" pitchFamily="18" charset="0"/>
                      </a:endParaRPr>
                    </a:p>
                  </a:txBody>
                  <a:tcPr marL="68580" marR="68580" marT="0" marB="0"/>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100" kern="0" dirty="0"/>
                        <a:t>70.00</a:t>
                      </a:r>
                      <a:endParaRPr lang="zh-CN" sz="1100" kern="100" dirty="0">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40.9876</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100.3594</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15.1875</a:t>
                      </a:r>
                      <a:endParaRPr lang="zh-CN" sz="1100" kern="100" dirty="0">
                        <a:solidFill>
                          <a:srgbClr val="FF0000"/>
                        </a:solidFill>
                        <a:latin typeface="Times New Roman"/>
                        <a:ea typeface="宋体"/>
                        <a:cs typeface="Times New Roman"/>
                      </a:endParaRPr>
                    </a:p>
                  </a:txBody>
                  <a:tcPr marL="68580" marR="68580" marT="0" marB="0"/>
                </a:tc>
              </a:tr>
            </a:tbl>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xmlns="" val="412592744"/>
              </p:ext>
            </p:extLst>
          </p:nvPr>
        </p:nvGraphicFramePr>
        <p:xfrm>
          <a:off x="1710267" y="5822032"/>
          <a:ext cx="266700" cy="180975"/>
        </p:xfrm>
        <a:graphic>
          <a:graphicData uri="http://schemas.openxmlformats.org/presentationml/2006/ole">
            <p:oleObj spid="_x0000_s151798" name="Equation" r:id="rId15" imgW="266353" imgH="177569" progId="">
              <p:embed/>
            </p:oleObj>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xmlns="" val="812734097"/>
              </p:ext>
            </p:extLst>
          </p:nvPr>
        </p:nvGraphicFramePr>
        <p:xfrm>
          <a:off x="2438400" y="5825731"/>
          <a:ext cx="295275" cy="180975"/>
        </p:xfrm>
        <a:graphic>
          <a:graphicData uri="http://schemas.openxmlformats.org/presentationml/2006/ole">
            <p:oleObj spid="_x0000_s151799" name="Equation" r:id="rId16" imgW="291847" imgH="177646" progId="">
              <p:embed/>
            </p:oleObj>
          </a:graphicData>
        </a:graphic>
      </p:graphicFrame>
      <p:graphicFrame>
        <p:nvGraphicFramePr>
          <p:cNvPr id="27" name="Object 5"/>
          <p:cNvGraphicFramePr>
            <a:graphicFrameLocks noChangeAspect="1"/>
          </p:cNvGraphicFramePr>
          <p:nvPr>
            <p:extLst>
              <p:ext uri="{D42A27DB-BD31-4B8C-83A1-F6EECF244321}">
                <p14:modId xmlns:p14="http://schemas.microsoft.com/office/powerpoint/2010/main" xmlns="" val="2203550236"/>
              </p:ext>
            </p:extLst>
          </p:nvPr>
        </p:nvGraphicFramePr>
        <p:xfrm>
          <a:off x="4061178" y="5822032"/>
          <a:ext cx="161925" cy="152400"/>
        </p:xfrm>
        <a:graphic>
          <a:graphicData uri="http://schemas.openxmlformats.org/presentationml/2006/ole">
            <p:oleObj spid="_x0000_s151800" name="Equation" r:id="rId17" imgW="164957" imgH="152268" progId="">
              <p:embed/>
            </p:oleObj>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xmlns="" val="2685681906"/>
              </p:ext>
            </p:extLst>
          </p:nvPr>
        </p:nvGraphicFramePr>
        <p:xfrm>
          <a:off x="5334000" y="5822032"/>
          <a:ext cx="266700" cy="180975"/>
        </p:xfrm>
        <a:graphic>
          <a:graphicData uri="http://schemas.openxmlformats.org/presentationml/2006/ole">
            <p:oleObj spid="_x0000_s151801" name="Equation" r:id="rId18" imgW="266353" imgH="177569" progId="">
              <p:embed/>
            </p:oleObj>
          </a:graphicData>
        </a:graphic>
      </p:graphicFrame>
      <p:sp>
        <p:nvSpPr>
          <p:cNvPr id="29" name="Rectangle 8"/>
          <p:cNvSpPr>
            <a:spLocks noChangeArrowheads="1"/>
          </p:cNvSpPr>
          <p:nvPr/>
        </p:nvSpPr>
        <p:spPr bwMode="auto">
          <a:xfrm>
            <a:off x="2442246" y="6596390"/>
            <a:ext cx="4711546"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lvl="0" algn="ctr">
              <a:tabLst>
                <a:tab pos="228600" algn="l"/>
              </a:tabLst>
            </a:pPr>
            <a:r>
              <a:rPr lang="en-US" altLang="zh-CN" sz="1100" dirty="0">
                <a:solidFill>
                  <a:schemeClr val="bg1"/>
                </a:solidFill>
                <a:latin typeface="+mn-ea"/>
                <a:cs typeface="Times New Roman" pitchFamily="18" charset="0"/>
              </a:rPr>
              <a:t>Comparisons on computational efficiency between two different methods</a:t>
            </a:r>
            <a:endParaRPr kumimoji="0" lang="zh-CN" sz="1100" i="0" u="none" strike="noStrike" cap="none" normalizeH="0" baseline="0" dirty="0" smtClean="0">
              <a:ln>
                <a:noFill/>
              </a:ln>
              <a:solidFill>
                <a:schemeClr val="bg1"/>
              </a:solidFill>
              <a:effectLst/>
              <a:latin typeface="+mn-e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25" name="图示 24"/>
          <p:cNvGraphicFramePr/>
          <p:nvPr>
            <p:extLst>
              <p:ext uri="{D42A27DB-BD31-4B8C-83A1-F6EECF244321}">
                <p14:modId xmlns:p14="http://schemas.microsoft.com/office/powerpoint/2010/main" xmlns="" val="4195076068"/>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6" name="Rectangle 8"/>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8137" name="Rectangle 9"/>
          <p:cNvSpPr>
            <a:spLocks noChangeArrowheads="1"/>
          </p:cNvSpPr>
          <p:nvPr/>
        </p:nvSpPr>
        <p:spPr bwMode="auto">
          <a:xfrm>
            <a:off x="0" y="398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5301" name="Rectangle 5"/>
          <p:cNvSpPr>
            <a:spLocks noChangeArrowheads="1"/>
          </p:cNvSpPr>
          <p:nvPr/>
        </p:nvSpPr>
        <p:spPr bwMode="auto">
          <a:xfrm>
            <a:off x="0" y="168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5302" name="Rectangle 6"/>
          <p:cNvSpPr>
            <a:spLocks noChangeArrowheads="1"/>
          </p:cNvSpPr>
          <p:nvPr/>
        </p:nvSpPr>
        <p:spPr bwMode="auto">
          <a:xfrm>
            <a:off x="0"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pic>
        <p:nvPicPr>
          <p:cNvPr id="62470" name="Picture 6" descr="郝穴地形"/>
          <p:cNvPicPr>
            <a:picLocks noChangeAspect="1" noChangeArrowheads="1"/>
          </p:cNvPicPr>
          <p:nvPr/>
        </p:nvPicPr>
        <p:blipFill>
          <a:blip r:embed="rId9" cstate="print"/>
          <a:srcRect/>
          <a:stretch>
            <a:fillRect/>
          </a:stretch>
        </p:blipFill>
        <p:spPr bwMode="auto">
          <a:xfrm>
            <a:off x="6629400" y="2619375"/>
            <a:ext cx="2019300" cy="1876425"/>
          </a:xfrm>
          <a:prstGeom prst="rect">
            <a:avLst/>
          </a:prstGeom>
          <a:noFill/>
          <a:ln w="9525">
            <a:noFill/>
            <a:miter lim="800000"/>
            <a:headEnd/>
            <a:tailEnd/>
          </a:ln>
        </p:spPr>
      </p:pic>
      <p:pic>
        <p:nvPicPr>
          <p:cNvPr id="62471" name="图表 26"/>
          <p:cNvPicPr>
            <a:picLocks noChangeAspect="1" noChangeArrowheads="1"/>
          </p:cNvPicPr>
          <p:nvPr/>
        </p:nvPicPr>
        <p:blipFill>
          <a:blip r:embed="rId10" cstate="print"/>
          <a:srcRect l="-1923" t="-4909" r="-1762" b="-3835"/>
          <a:stretch>
            <a:fillRect/>
          </a:stretch>
        </p:blipFill>
        <p:spPr bwMode="auto">
          <a:xfrm>
            <a:off x="848958" y="2348880"/>
            <a:ext cx="1971675" cy="1076325"/>
          </a:xfrm>
          <a:prstGeom prst="rect">
            <a:avLst/>
          </a:prstGeom>
          <a:noFill/>
          <a:ln w="9525">
            <a:noFill/>
            <a:miter lim="800000"/>
            <a:headEnd/>
            <a:tailEnd/>
          </a:ln>
        </p:spPr>
      </p:pic>
      <p:pic>
        <p:nvPicPr>
          <p:cNvPr id="62472" name="图表 27"/>
          <p:cNvPicPr>
            <a:picLocks noChangeAspect="1" noChangeArrowheads="1"/>
          </p:cNvPicPr>
          <p:nvPr/>
        </p:nvPicPr>
        <p:blipFill>
          <a:blip r:embed="rId11" cstate="print"/>
          <a:srcRect l="-1721" t="-4895" r="-1721" b="-3978"/>
          <a:stretch>
            <a:fillRect/>
          </a:stretch>
        </p:blipFill>
        <p:spPr bwMode="auto">
          <a:xfrm>
            <a:off x="2743200" y="2352675"/>
            <a:ext cx="2009775" cy="1076325"/>
          </a:xfrm>
          <a:prstGeom prst="rect">
            <a:avLst/>
          </a:prstGeom>
          <a:noFill/>
          <a:ln w="9525">
            <a:noFill/>
            <a:miter lim="800000"/>
            <a:headEnd/>
            <a:tailEnd/>
          </a:ln>
        </p:spPr>
      </p:pic>
      <p:pic>
        <p:nvPicPr>
          <p:cNvPr id="62473" name="图表 28"/>
          <p:cNvPicPr>
            <a:picLocks noChangeAspect="1" noChangeArrowheads="1"/>
          </p:cNvPicPr>
          <p:nvPr/>
        </p:nvPicPr>
        <p:blipFill>
          <a:blip r:embed="rId12" cstate="print"/>
          <a:srcRect l="-1750" t="-4871" r="-1671" b="-3804"/>
          <a:stretch>
            <a:fillRect/>
          </a:stretch>
        </p:blipFill>
        <p:spPr bwMode="auto">
          <a:xfrm>
            <a:off x="4691232" y="2348880"/>
            <a:ext cx="1962150" cy="1076325"/>
          </a:xfrm>
          <a:prstGeom prst="rect">
            <a:avLst/>
          </a:prstGeom>
          <a:noFill/>
          <a:ln w="9525">
            <a:noFill/>
            <a:miter lim="800000"/>
            <a:headEnd/>
            <a:tailEnd/>
          </a:ln>
        </p:spPr>
      </p:pic>
      <p:pic>
        <p:nvPicPr>
          <p:cNvPr id="62474" name="图表 29"/>
          <p:cNvPicPr>
            <a:picLocks noChangeAspect="1" noChangeArrowheads="1"/>
          </p:cNvPicPr>
          <p:nvPr/>
        </p:nvPicPr>
        <p:blipFill>
          <a:blip r:embed="rId13" cstate="print"/>
          <a:srcRect l="-919" t="-4878" r="-4500" b="-2524"/>
          <a:stretch>
            <a:fillRect/>
          </a:stretch>
        </p:blipFill>
        <p:spPr bwMode="auto">
          <a:xfrm>
            <a:off x="859716" y="3657600"/>
            <a:ext cx="2038350" cy="1133475"/>
          </a:xfrm>
          <a:prstGeom prst="rect">
            <a:avLst/>
          </a:prstGeom>
          <a:noFill/>
          <a:ln w="9525">
            <a:noFill/>
            <a:miter lim="800000"/>
            <a:headEnd/>
            <a:tailEnd/>
          </a:ln>
        </p:spPr>
      </p:pic>
      <p:pic>
        <p:nvPicPr>
          <p:cNvPr id="62475" name="图表 30"/>
          <p:cNvPicPr>
            <a:picLocks noChangeAspect="1" noChangeArrowheads="1"/>
          </p:cNvPicPr>
          <p:nvPr/>
        </p:nvPicPr>
        <p:blipFill>
          <a:blip r:embed="rId14" cstate="print"/>
          <a:srcRect l="-919" t="-4892" r="-4500" b="-2699"/>
          <a:stretch>
            <a:fillRect/>
          </a:stretch>
        </p:blipFill>
        <p:spPr bwMode="auto">
          <a:xfrm>
            <a:off x="2764716" y="3657600"/>
            <a:ext cx="2038350" cy="1133475"/>
          </a:xfrm>
          <a:prstGeom prst="rect">
            <a:avLst/>
          </a:prstGeom>
          <a:noFill/>
          <a:ln w="9525">
            <a:noFill/>
            <a:miter lim="800000"/>
            <a:headEnd/>
            <a:tailEnd/>
          </a:ln>
        </p:spPr>
      </p:pic>
      <p:pic>
        <p:nvPicPr>
          <p:cNvPr id="62476" name="图表 31"/>
          <p:cNvPicPr>
            <a:picLocks noChangeAspect="1" noChangeArrowheads="1"/>
          </p:cNvPicPr>
          <p:nvPr/>
        </p:nvPicPr>
        <p:blipFill>
          <a:blip r:embed="rId15" cstate="print"/>
          <a:srcRect l="-919" t="-4892" r="-4500" b="-2699"/>
          <a:stretch>
            <a:fillRect/>
          </a:stretch>
        </p:blipFill>
        <p:spPr bwMode="auto">
          <a:xfrm>
            <a:off x="4658958" y="3657600"/>
            <a:ext cx="2038350" cy="1133475"/>
          </a:xfrm>
          <a:prstGeom prst="rect">
            <a:avLst/>
          </a:prstGeom>
          <a:noFill/>
          <a:ln w="9525">
            <a:noFill/>
            <a:miter lim="800000"/>
            <a:headEnd/>
            <a:tailEnd/>
          </a:ln>
        </p:spPr>
      </p:pic>
      <p:sp>
        <p:nvSpPr>
          <p:cNvPr id="29" name="矩形 28"/>
          <p:cNvSpPr/>
          <p:nvPr/>
        </p:nvSpPr>
        <p:spPr>
          <a:xfrm>
            <a:off x="943984" y="3356992"/>
            <a:ext cx="5500224"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100" dirty="0">
                <a:solidFill>
                  <a:schemeClr val="bg1"/>
                </a:solidFill>
              </a:rPr>
              <a:t>Comparisons on velocity of the various cross-sections between two different methods</a:t>
            </a:r>
            <a:endParaRPr lang="zh-CN" altLang="en-US" sz="1100" dirty="0">
              <a:solidFill>
                <a:schemeClr val="bg1"/>
              </a:solidFill>
            </a:endParaRPr>
          </a:p>
        </p:txBody>
      </p:sp>
      <p:sp>
        <p:nvSpPr>
          <p:cNvPr id="30" name="矩形 29"/>
          <p:cNvSpPr/>
          <p:nvPr/>
        </p:nvSpPr>
        <p:spPr>
          <a:xfrm>
            <a:off x="1609866" y="4797152"/>
            <a:ext cx="4474302"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100" dirty="0"/>
              <a:t>Comparisons on water surface profile between two different methods</a:t>
            </a:r>
            <a:endParaRPr lang="zh-CN" altLang="en-US" sz="1100" dirty="0"/>
          </a:p>
        </p:txBody>
      </p:sp>
      <p:graphicFrame>
        <p:nvGraphicFramePr>
          <p:cNvPr id="31" name="表格 30"/>
          <p:cNvGraphicFramePr>
            <a:graphicFrameLocks noGrp="1"/>
          </p:cNvGraphicFramePr>
          <p:nvPr>
            <p:extLst>
              <p:ext uri="{D42A27DB-BD31-4B8C-83A1-F6EECF244321}">
                <p14:modId xmlns:p14="http://schemas.microsoft.com/office/powerpoint/2010/main" xmlns="" val="3575950800"/>
              </p:ext>
            </p:extLst>
          </p:nvPr>
        </p:nvGraphicFramePr>
        <p:xfrm>
          <a:off x="914400" y="5562600"/>
          <a:ext cx="7391400" cy="838200"/>
        </p:xfrm>
        <a:graphic>
          <a:graphicData uri="http://schemas.openxmlformats.org/drawingml/2006/table">
            <a:tbl>
              <a:tblPr>
                <a:tableStyleId>{284E427A-3D55-4303-BF80-6455036E1DE7}</a:tableStyleId>
              </a:tblPr>
              <a:tblGrid>
                <a:gridCol w="739140"/>
                <a:gridCol w="739140"/>
                <a:gridCol w="739140"/>
                <a:gridCol w="739140"/>
                <a:gridCol w="739140"/>
                <a:gridCol w="739140"/>
                <a:gridCol w="670560"/>
                <a:gridCol w="762000"/>
                <a:gridCol w="762000"/>
                <a:gridCol w="762000"/>
              </a:tblGrid>
              <a:tr h="0">
                <a:tc>
                  <a:txBody>
                    <a:bodyPr/>
                    <a:lstStyle/>
                    <a:p>
                      <a:pPr algn="ctr">
                        <a:spcAft>
                          <a:spcPts val="0"/>
                        </a:spcAft>
                      </a:pPr>
                      <a:r>
                        <a:rPr lang="zh-CN" sz="1100" kern="0" dirty="0"/>
                        <a:t>模型名</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zh-CN" sz="1100" kern="0" dirty="0"/>
                        <a:t>长宽比</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just">
                        <a:spcAft>
                          <a:spcPts val="0"/>
                        </a:spcAft>
                      </a:pPr>
                      <a:r>
                        <a:rPr lang="en-US" sz="1100" kern="100" dirty="0" smtClean="0"/>
                        <a:t>         /</a:t>
                      </a:r>
                      <a:r>
                        <a:rPr lang="en-US" sz="1100" kern="100" dirty="0"/>
                        <a:t>m</a:t>
                      </a:r>
                      <a:endParaRPr lang="en-US"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zh-CN" sz="1100" kern="100" dirty="0"/>
                        <a:t>平均水深</a:t>
                      </a:r>
                      <a:r>
                        <a:rPr lang="en-US" sz="1100" kern="100" dirty="0"/>
                        <a:t>/m</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100"/>
                        <a:t>/s</a:t>
                      </a:r>
                      <a:endParaRPr lang="en-US" sz="1100" kern="10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a:t>Courant Num.</a:t>
                      </a:r>
                      <a:endParaRPr lang="zh-CN" sz="1100" kern="10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dirty="0" err="1"/>
                        <a:t>Cpu</a:t>
                      </a:r>
                      <a:r>
                        <a:rPr lang="zh-CN" sz="1100" kern="0" dirty="0"/>
                        <a:t>耗时</a:t>
                      </a:r>
                      <a:r>
                        <a:rPr lang="en-US" sz="1100" kern="100" dirty="0"/>
                        <a:t>/s</a:t>
                      </a:r>
                      <a:endParaRPr lang="zh-CN" sz="1100" kern="100" dirty="0"/>
                    </a:p>
                    <a:p>
                      <a:pPr algn="ctr">
                        <a:spcAft>
                          <a:spcPts val="0"/>
                        </a:spcAft>
                      </a:pPr>
                      <a:r>
                        <a:rPr lang="en-US" sz="1100" kern="0" dirty="0" smtClean="0"/>
                        <a:t>(</a:t>
                      </a:r>
                      <a:r>
                        <a:rPr lang="en-US" altLang="zh-CN" sz="1100" kern="0" dirty="0" smtClean="0"/>
                        <a:t>Debug</a:t>
                      </a:r>
                      <a:r>
                        <a:rPr lang="en-US" sz="1100" kern="0" dirty="0" smtClean="0"/>
                        <a:t>)</a:t>
                      </a:r>
                      <a:endParaRPr lang="zh-CN" sz="1100" kern="100" dirty="0">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1100" kern="0" dirty="0" err="1"/>
                        <a:t>Cpu</a:t>
                      </a:r>
                      <a:r>
                        <a:rPr lang="zh-CN" sz="1100" kern="0" dirty="0"/>
                        <a:t>耗时</a:t>
                      </a:r>
                      <a:r>
                        <a:rPr lang="en-US" sz="1100" kern="100" dirty="0"/>
                        <a:t>/s</a:t>
                      </a:r>
                      <a:endParaRPr lang="zh-CN" sz="1100" kern="100" dirty="0"/>
                    </a:p>
                    <a:p>
                      <a:pPr algn="ctr">
                        <a:spcAft>
                          <a:spcPts val="0"/>
                        </a:spcAft>
                      </a:pPr>
                      <a:r>
                        <a:rPr lang="en-US" sz="1100" kern="0" dirty="0" smtClean="0"/>
                        <a:t>(</a:t>
                      </a:r>
                      <a:r>
                        <a:rPr lang="en-US" altLang="zh-CN" sz="1100" kern="0" dirty="0" smtClean="0"/>
                        <a:t>Release</a:t>
                      </a:r>
                      <a:r>
                        <a:rPr lang="en-US" sz="1100" kern="0" dirty="0" smtClean="0"/>
                        <a:t>)</a:t>
                      </a:r>
                      <a:r>
                        <a:rPr lang="en-US" sz="1100" kern="100" dirty="0" smtClean="0"/>
                        <a:t> </a:t>
                      </a:r>
                      <a:endParaRPr lang="zh-CN" sz="1100" kern="100" dirty="0">
                        <a:latin typeface="Times New Roman" pitchFamily="18" charset="0"/>
                        <a:ea typeface="宋体"/>
                        <a:cs typeface="Times New Roman" pitchFamily="18" charset="0"/>
                      </a:endParaRPr>
                    </a:p>
                  </a:txBody>
                  <a:tcPr marL="68580" marR="68580" marT="0" marB="0"/>
                </a:tc>
              </a:tr>
              <a:tr h="0">
                <a:tc>
                  <a:txBody>
                    <a:bodyPr/>
                    <a:lstStyle/>
                    <a:p>
                      <a:pPr algn="ctr">
                        <a:spcAft>
                          <a:spcPts val="0"/>
                        </a:spcAft>
                      </a:pPr>
                      <a:r>
                        <a:rPr lang="en-US" sz="1100" kern="0" dirty="0"/>
                        <a:t>ADI</a:t>
                      </a:r>
                      <a:endParaRPr lang="zh-CN" sz="1100" kern="100" dirty="0">
                        <a:latin typeface="Times New Roman" pitchFamily="18" charset="0"/>
                        <a:ea typeface="宋体"/>
                        <a:cs typeface="Times New Roman" pitchFamily="18" charset="0"/>
                      </a:endParaRPr>
                    </a:p>
                  </a:txBody>
                  <a:tcPr marL="68580" marR="68580" marT="0" marB="0"/>
                </a:tc>
                <a:tc rowSpan="2">
                  <a:txBody>
                    <a:bodyPr/>
                    <a:lstStyle/>
                    <a:p>
                      <a:pPr algn="ctr">
                        <a:spcAft>
                          <a:spcPts val="0"/>
                        </a:spcAft>
                      </a:pPr>
                      <a:r>
                        <a:rPr lang="en-US" sz="1100" kern="0" dirty="0"/>
                        <a:t>59.0480</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13.4807</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4.3802</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28.2136</a:t>
                      </a:r>
                      <a:endParaRPr lang="zh-CN" sz="1100" kern="100" dirty="0">
                        <a:latin typeface="Times New Roman"/>
                        <a:ea typeface="宋体"/>
                        <a:cs typeface="Times New Roman"/>
                      </a:endParaRPr>
                    </a:p>
                  </a:txBody>
                  <a:tcPr marL="68580" marR="68580" marT="0" marB="0" anchor="ctr"/>
                </a:tc>
                <a:tc rowSpan="2">
                  <a:txBody>
                    <a:bodyPr/>
                    <a:lstStyle/>
                    <a:p>
                      <a:pPr algn="ctr">
                        <a:spcAft>
                          <a:spcPts val="0"/>
                        </a:spcAft>
                      </a:pPr>
                      <a:r>
                        <a:rPr lang="en-US" sz="1100" kern="0" dirty="0"/>
                        <a:t>6.9621</a:t>
                      </a:r>
                      <a:endParaRPr lang="zh-CN" sz="1100" kern="100" dirty="0">
                        <a:latin typeface="Times New Roman"/>
                        <a:ea typeface="宋体"/>
                        <a:cs typeface="Times New Roman"/>
                      </a:endParaRPr>
                    </a:p>
                  </a:txBody>
                  <a:tcPr marL="68580" marR="68580" marT="0" marB="0" anchor="ctr"/>
                </a:tc>
                <a:tc>
                  <a:txBody>
                    <a:bodyPr/>
                    <a:lstStyle/>
                    <a:p>
                      <a:pPr algn="ctr">
                        <a:spcAft>
                          <a:spcPts val="0"/>
                        </a:spcAft>
                      </a:pPr>
                      <a:r>
                        <a:rPr lang="en-US" sz="1100" kern="0" dirty="0"/>
                        <a:t>2.00</a:t>
                      </a:r>
                      <a:endParaRPr lang="zh-CN" sz="1100" kern="100" dirty="0">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1.1711</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857.1460</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151.3906</a:t>
                      </a:r>
                      <a:endParaRPr lang="zh-CN" sz="1100" kern="100" dirty="0">
                        <a:solidFill>
                          <a:srgbClr val="FF0000"/>
                        </a:solidFill>
                        <a:latin typeface="Times New Roman"/>
                        <a:ea typeface="宋体"/>
                        <a:cs typeface="Times New Roman"/>
                      </a:endParaRPr>
                    </a:p>
                  </a:txBody>
                  <a:tcPr marL="68580" marR="68580" marT="0" marB="0"/>
                </a:tc>
              </a:tr>
              <a:tr h="0">
                <a:tc>
                  <a:txBody>
                    <a:bodyPr/>
                    <a:lstStyle/>
                    <a:p>
                      <a:pPr algn="ctr">
                        <a:spcAft>
                          <a:spcPts val="0"/>
                        </a:spcAft>
                      </a:pPr>
                      <a:r>
                        <a:rPr lang="en-US" sz="1100" kern="0" dirty="0"/>
                        <a:t>ELADI</a:t>
                      </a:r>
                      <a:endParaRPr lang="zh-CN" sz="1100" kern="100" dirty="0">
                        <a:latin typeface="Times New Roman" pitchFamily="18" charset="0"/>
                        <a:ea typeface="宋体"/>
                        <a:cs typeface="Times New Roman" pitchFamily="18" charset="0"/>
                      </a:endParaRPr>
                    </a:p>
                  </a:txBody>
                  <a:tcPr marL="68580" marR="68580" marT="0" marB="0"/>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100" kern="0" dirty="0"/>
                        <a:t>70.00</a:t>
                      </a:r>
                      <a:endParaRPr lang="zh-CN" sz="1100" kern="100" dirty="0">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40.9876</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100.3594</a:t>
                      </a:r>
                      <a:endParaRPr lang="zh-CN" sz="1100" kern="100" dirty="0">
                        <a:solidFill>
                          <a:srgbClr val="FF0000"/>
                        </a:solidFill>
                        <a:latin typeface="Times New Roman"/>
                        <a:ea typeface="宋体"/>
                        <a:cs typeface="Times New Roman"/>
                      </a:endParaRPr>
                    </a:p>
                  </a:txBody>
                  <a:tcPr marL="68580" marR="68580" marT="0" marB="0"/>
                </a:tc>
                <a:tc>
                  <a:txBody>
                    <a:bodyPr/>
                    <a:lstStyle/>
                    <a:p>
                      <a:pPr algn="ctr">
                        <a:spcAft>
                          <a:spcPts val="0"/>
                        </a:spcAft>
                      </a:pPr>
                      <a:r>
                        <a:rPr lang="en-US" sz="1100" kern="0" dirty="0">
                          <a:solidFill>
                            <a:srgbClr val="FF0000"/>
                          </a:solidFill>
                        </a:rPr>
                        <a:t>15.1875</a:t>
                      </a:r>
                      <a:endParaRPr lang="zh-CN" sz="1100" kern="100" dirty="0">
                        <a:solidFill>
                          <a:srgbClr val="FF0000"/>
                        </a:solidFill>
                        <a:latin typeface="Times New Roman"/>
                        <a:ea typeface="宋体"/>
                        <a:cs typeface="Times New Roman"/>
                      </a:endParaRPr>
                    </a:p>
                  </a:txBody>
                  <a:tcPr marL="68580" marR="68580" marT="0" marB="0"/>
                </a:tc>
              </a:tr>
            </a:tbl>
          </a:graphicData>
        </a:graphic>
      </p:graphicFrame>
      <p:graphicFrame>
        <p:nvGraphicFramePr>
          <p:cNvPr id="32" name="Object 7"/>
          <p:cNvGraphicFramePr>
            <a:graphicFrameLocks noChangeAspect="1"/>
          </p:cNvGraphicFramePr>
          <p:nvPr/>
        </p:nvGraphicFramePr>
        <p:xfrm>
          <a:off x="1710267" y="5562600"/>
          <a:ext cx="266700" cy="180975"/>
        </p:xfrm>
        <a:graphic>
          <a:graphicData uri="http://schemas.openxmlformats.org/presentationml/2006/ole">
            <p:oleObj spid="_x0000_s156797" name="Equation" r:id="rId16" imgW="266353" imgH="177569" progId="">
              <p:embed/>
            </p:oleObj>
          </a:graphicData>
        </a:graphic>
      </p:graphicFrame>
      <p:graphicFrame>
        <p:nvGraphicFramePr>
          <p:cNvPr id="33" name="Object 6"/>
          <p:cNvGraphicFramePr>
            <a:graphicFrameLocks noChangeAspect="1"/>
          </p:cNvGraphicFramePr>
          <p:nvPr/>
        </p:nvGraphicFramePr>
        <p:xfrm>
          <a:off x="2438400" y="5566299"/>
          <a:ext cx="295275" cy="180975"/>
        </p:xfrm>
        <a:graphic>
          <a:graphicData uri="http://schemas.openxmlformats.org/presentationml/2006/ole">
            <p:oleObj spid="_x0000_s156798" name="Equation" r:id="rId17" imgW="291847" imgH="177646" progId="">
              <p:embed/>
            </p:oleObj>
          </a:graphicData>
        </a:graphic>
      </p:graphicFrame>
      <p:graphicFrame>
        <p:nvGraphicFramePr>
          <p:cNvPr id="35" name="Object 5"/>
          <p:cNvGraphicFramePr>
            <a:graphicFrameLocks noChangeAspect="1"/>
          </p:cNvGraphicFramePr>
          <p:nvPr/>
        </p:nvGraphicFramePr>
        <p:xfrm>
          <a:off x="4061178" y="5562600"/>
          <a:ext cx="161925" cy="152400"/>
        </p:xfrm>
        <a:graphic>
          <a:graphicData uri="http://schemas.openxmlformats.org/presentationml/2006/ole">
            <p:oleObj spid="_x0000_s156799" name="Equation" r:id="rId18" imgW="164957" imgH="152268" progId="">
              <p:embed/>
            </p:oleObj>
          </a:graphicData>
        </a:graphic>
      </p:graphicFrame>
      <p:graphicFrame>
        <p:nvGraphicFramePr>
          <p:cNvPr id="36" name="Object 4"/>
          <p:cNvGraphicFramePr>
            <a:graphicFrameLocks noChangeAspect="1"/>
          </p:cNvGraphicFramePr>
          <p:nvPr/>
        </p:nvGraphicFramePr>
        <p:xfrm>
          <a:off x="5334000" y="5562600"/>
          <a:ext cx="266700" cy="180975"/>
        </p:xfrm>
        <a:graphic>
          <a:graphicData uri="http://schemas.openxmlformats.org/presentationml/2006/ole">
            <p:oleObj spid="_x0000_s156800" name="Equation" r:id="rId19" imgW="266353" imgH="177569" progId="">
              <p:embed/>
            </p:oleObj>
          </a:graphicData>
        </a:graphic>
      </p:graphicFrame>
      <p:sp>
        <p:nvSpPr>
          <p:cNvPr id="37" name="Rectangle 8"/>
          <p:cNvSpPr>
            <a:spLocks noChangeArrowheads="1"/>
          </p:cNvSpPr>
          <p:nvPr/>
        </p:nvSpPr>
        <p:spPr bwMode="auto">
          <a:xfrm>
            <a:off x="2268886" y="5257800"/>
            <a:ext cx="4711546" cy="2616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anchor="ctr" anchorCtr="0" compatLnSpc="1">
            <a:prstTxWarp prst="textNoShape">
              <a:avLst/>
            </a:prstTxWarp>
            <a:spAutoFit/>
          </a:bodyPr>
          <a:lstStyle/>
          <a:p>
            <a:pPr lvl="0" algn="ctr">
              <a:tabLst>
                <a:tab pos="228600" algn="l"/>
              </a:tabLst>
            </a:pPr>
            <a:r>
              <a:rPr lang="en-US" altLang="zh-CN" sz="1100" dirty="0">
                <a:solidFill>
                  <a:schemeClr val="bg1"/>
                </a:solidFill>
                <a:latin typeface="+mn-ea"/>
                <a:cs typeface="Times New Roman" pitchFamily="18" charset="0"/>
              </a:rPr>
              <a:t>Comparisons on computational efficiency between two different methods</a:t>
            </a:r>
            <a:endParaRPr kumimoji="0" lang="zh-CN" sz="1100" i="0" u="none" strike="noStrike" cap="none" normalizeH="0" baseline="0" dirty="0" smtClean="0">
              <a:ln>
                <a:noFill/>
              </a:ln>
              <a:solidFill>
                <a:schemeClr val="bg1"/>
              </a:solidFill>
              <a:effectLst/>
              <a:latin typeface="+mn-ea"/>
            </a:endParaRPr>
          </a:p>
        </p:txBody>
      </p:sp>
      <p:sp>
        <p:nvSpPr>
          <p:cNvPr id="28" name="矩形 27"/>
          <p:cNvSpPr/>
          <p:nvPr/>
        </p:nvSpPr>
        <p:spPr>
          <a:xfrm>
            <a:off x="6732240" y="4538990"/>
            <a:ext cx="2215671"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100" dirty="0"/>
              <a:t>Channel pattern in </a:t>
            </a:r>
            <a:r>
              <a:rPr lang="en-US" altLang="zh-CN" sz="1100" dirty="0" err="1"/>
              <a:t>Haoxue</a:t>
            </a:r>
            <a:r>
              <a:rPr lang="en-US" altLang="zh-CN" sz="1100" dirty="0"/>
              <a:t> bend</a:t>
            </a:r>
            <a:endParaRPr lang="zh-CN" altLang="en-US" sz="1100" dirty="0"/>
          </a:p>
        </p:txBody>
      </p:sp>
      <p:sp>
        <p:nvSpPr>
          <p:cNvPr id="38"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Sediment</a:t>
            </a:r>
            <a:endPar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17" name="Text Box 18"/>
          <p:cNvSpPr txBox="1">
            <a:spLocks noChangeArrowheads="1"/>
          </p:cNvSpPr>
          <p:nvPr/>
        </p:nvSpPr>
        <p:spPr bwMode="gray">
          <a:xfrm>
            <a:off x="216024" y="2178907"/>
            <a:ext cx="1475656" cy="4247317"/>
          </a:xfrm>
          <a:prstGeom prst="rect">
            <a:avLst/>
          </a:prstGeom>
          <a:noFill/>
          <a:ln w="12700" algn="ctr">
            <a:noFill/>
            <a:miter lim="800000"/>
            <a:headEnd/>
            <a:tailEnd/>
          </a:ln>
          <a:effectLst/>
        </p:spPr>
        <p:txBody>
          <a:bodyPr wrap="square">
            <a:spAutoFit/>
          </a:bodyPr>
          <a:lstStyle/>
          <a:p>
            <a:pPr>
              <a:spcBef>
                <a:spcPct val="50000"/>
              </a:spcBef>
            </a:pPr>
            <a:r>
              <a:rPr lang="en-US" altLang="zh-CN" dirty="0"/>
              <a:t>Suspended Sediment transport</a:t>
            </a:r>
          </a:p>
          <a:p>
            <a:pPr>
              <a:spcBef>
                <a:spcPct val="50000"/>
              </a:spcBef>
            </a:pPr>
            <a:endParaRPr lang="zh-CN" altLang="en-US" dirty="0"/>
          </a:p>
          <a:p>
            <a:pPr>
              <a:spcBef>
                <a:spcPct val="50000"/>
              </a:spcBef>
            </a:pPr>
            <a:endParaRPr lang="zh-CN" altLang="en-US" dirty="0"/>
          </a:p>
          <a:p>
            <a:pPr>
              <a:spcBef>
                <a:spcPct val="50000"/>
              </a:spcBef>
            </a:pPr>
            <a:r>
              <a:rPr lang="en-US" altLang="zh-CN" dirty="0"/>
              <a:t>bed load Sediment transport</a:t>
            </a:r>
          </a:p>
          <a:p>
            <a:pPr>
              <a:spcBef>
                <a:spcPct val="50000"/>
              </a:spcBef>
            </a:pPr>
            <a:endParaRPr lang="en-US" altLang="zh-CN" dirty="0" smtClean="0"/>
          </a:p>
          <a:p>
            <a:pPr>
              <a:spcBef>
                <a:spcPct val="50000"/>
              </a:spcBef>
            </a:pPr>
            <a:endParaRPr lang="zh-CN" altLang="en-US" dirty="0"/>
          </a:p>
          <a:p>
            <a:pPr>
              <a:spcBef>
                <a:spcPct val="50000"/>
              </a:spcBef>
            </a:pPr>
            <a:r>
              <a:rPr lang="en-US" altLang="zh-CN" dirty="0" smtClean="0"/>
              <a:t>bed </a:t>
            </a:r>
            <a:r>
              <a:rPr lang="en-US" altLang="zh-CN" dirty="0"/>
              <a:t>deformation</a:t>
            </a:r>
          </a:p>
        </p:txBody>
      </p:sp>
      <p:sp>
        <p:nvSpPr>
          <p:cNvPr id="1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pSp>
        <p:nvGrpSpPr>
          <p:cNvPr id="14" name="组合 13"/>
          <p:cNvGrpSpPr/>
          <p:nvPr/>
        </p:nvGrpSpPr>
        <p:grpSpPr>
          <a:xfrm>
            <a:off x="1104900" y="1772816"/>
            <a:ext cx="6934200" cy="387803"/>
            <a:chOff x="0" y="0"/>
            <a:chExt cx="6934200" cy="387803"/>
          </a:xfrm>
        </p:grpSpPr>
        <p:sp>
          <p:nvSpPr>
            <p:cNvPr id="16" name="圆角矩形 15"/>
            <p:cNvSpPr/>
            <p:nvPr/>
          </p:nvSpPr>
          <p:spPr>
            <a:xfrm>
              <a:off x="0" y="0"/>
              <a:ext cx="6934200" cy="387803"/>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en-US" altLang="zh-CN" dirty="0" smtClean="0"/>
                <a:t>Governing equations</a:t>
              </a:r>
              <a:endParaRPr lang="zh-CN" altLang="en-US" dirty="0"/>
            </a:p>
          </p:txBody>
        </p:sp>
        <p:sp>
          <p:nvSpPr>
            <p:cNvPr id="18" name="圆角矩形 4"/>
            <p:cNvSpPr/>
            <p:nvPr/>
          </p:nvSpPr>
          <p:spPr>
            <a:xfrm>
              <a:off x="18931" y="18931"/>
              <a:ext cx="6896338" cy="349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endParaRPr lang="en-US" altLang="zh-CN" sz="2000" dirty="0"/>
            </a:p>
          </p:txBody>
        </p:sp>
      </p:grpSp>
      <p:graphicFrame>
        <p:nvGraphicFramePr>
          <p:cNvPr id="2" name="对象 1"/>
          <p:cNvGraphicFramePr>
            <a:graphicFrameLocks noChangeAspect="1"/>
          </p:cNvGraphicFramePr>
          <p:nvPr>
            <p:extLst>
              <p:ext uri="{D42A27DB-BD31-4B8C-83A1-F6EECF244321}">
                <p14:modId xmlns:p14="http://schemas.microsoft.com/office/powerpoint/2010/main" xmlns="" val="3846005520"/>
              </p:ext>
            </p:extLst>
          </p:nvPr>
        </p:nvGraphicFramePr>
        <p:xfrm>
          <a:off x="1726264" y="2420888"/>
          <a:ext cx="6340284" cy="546354"/>
        </p:xfrm>
        <a:graphic>
          <a:graphicData uri="http://schemas.openxmlformats.org/presentationml/2006/ole">
            <p:oleObj spid="_x0000_s152784" name="公式" r:id="rId4" imgW="5930900" imgH="457200" progId="Equation.3">
              <p:embed/>
            </p:oleObj>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xmlns="" val="2978232754"/>
              </p:ext>
            </p:extLst>
          </p:nvPr>
        </p:nvGraphicFramePr>
        <p:xfrm>
          <a:off x="1835697" y="3789040"/>
          <a:ext cx="4032448" cy="644587"/>
        </p:xfrm>
        <a:graphic>
          <a:graphicData uri="http://schemas.openxmlformats.org/presentationml/2006/ole">
            <p:oleObj spid="_x0000_s152785" r:id="rId5" imgW="3683000" imgH="558800" progId="">
              <p:embed/>
            </p:oleObj>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xmlns="" val="1291384316"/>
              </p:ext>
            </p:extLst>
          </p:nvPr>
        </p:nvGraphicFramePr>
        <p:xfrm>
          <a:off x="1907705" y="5589240"/>
          <a:ext cx="2016224" cy="494992"/>
        </p:xfrm>
        <a:graphic>
          <a:graphicData uri="http://schemas.openxmlformats.org/presentationml/2006/ole">
            <p:oleObj spid="_x0000_s152786" name="公式" r:id="rId6" imgW="1586811" imgH="393529" progId="Equation.3">
              <p:embed/>
            </p:oleObj>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xmlns="" val="2883338483"/>
              </p:ext>
            </p:extLst>
          </p:nvPr>
        </p:nvGraphicFramePr>
        <p:xfrm>
          <a:off x="4572000" y="5589240"/>
          <a:ext cx="1938838" cy="450502"/>
        </p:xfrm>
        <a:graphic>
          <a:graphicData uri="http://schemas.openxmlformats.org/presentationml/2006/ole">
            <p:oleObj spid="_x0000_s152787" r:id="rId7" imgW="1460500" imgH="419100" progId="">
              <p:embed/>
            </p:oleObj>
          </a:graphicData>
        </a:graphic>
      </p:graphicFrame>
    </p:spTree>
    <p:extLst>
      <p:ext uri="{BB962C8B-B14F-4D97-AF65-F5344CB8AC3E}">
        <p14:creationId xmlns:p14="http://schemas.microsoft.com/office/powerpoint/2010/main" xmlns="" val="22920020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图示 45"/>
          <p:cNvGraphicFramePr/>
          <p:nvPr>
            <p:extLst>
              <p:ext uri="{D42A27DB-BD31-4B8C-83A1-F6EECF244321}">
                <p14:modId xmlns:p14="http://schemas.microsoft.com/office/powerpoint/2010/main" xmlns="" val="1279302369"/>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Sediment</a:t>
            </a:r>
            <a:endPar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1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aphicFrame>
        <p:nvGraphicFramePr>
          <p:cNvPr id="33" name="Group 220"/>
          <p:cNvGraphicFramePr>
            <a:graphicFrameLocks/>
          </p:cNvGraphicFramePr>
          <p:nvPr>
            <p:extLst>
              <p:ext uri="{D42A27DB-BD31-4B8C-83A1-F6EECF244321}">
                <p14:modId xmlns:p14="http://schemas.microsoft.com/office/powerpoint/2010/main" xmlns="" val="8078472"/>
              </p:ext>
            </p:extLst>
          </p:nvPr>
        </p:nvGraphicFramePr>
        <p:xfrm>
          <a:off x="5727700" y="2645742"/>
          <a:ext cx="3176588" cy="4021138"/>
        </p:xfrm>
        <a:graphic>
          <a:graphicData uri="http://schemas.openxmlformats.org/drawingml/2006/table">
            <a:tbl>
              <a:tblPr/>
              <a:tblGrid>
                <a:gridCol w="830263"/>
                <a:gridCol w="830262"/>
                <a:gridCol w="1046163"/>
                <a:gridCol w="469900"/>
              </a:tblGrid>
              <a:tr h="477838">
                <a:tc gridSpan="3">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charset="0"/>
                          <a:ea typeface="宋体" charset="-122"/>
                        </a:rPr>
                        <a:t>Parameters for flow and bank conditions</a:t>
                      </a:r>
                      <a:endParaRPr kumimoji="0" lang="zh-CN" altLang="en-US" sz="1000" b="0" i="0" u="none" strike="noStrike" cap="none" normalizeH="0" baseline="0" dirty="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CN" altLang="en-US"/>
                    </a:p>
                  </a:txBody>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Run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Arial" charset="0"/>
                          <a:ea typeface="宋体" charset="-122"/>
                        </a:rPr>
                        <a:t>No.</a:t>
                      </a:r>
                      <a:endParaRPr kumimoji="0" lang="zh-CN" altLang="en-US" sz="1000" b="0" i="0" u="none" strike="noStrike" cap="none" normalizeH="0" baseline="0" smtClean="0">
                        <a:ln>
                          <a:noFill/>
                        </a:ln>
                        <a:solidFill>
                          <a:srgbClr val="000000"/>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rowSpan="3" gridSpan="2">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Q=300m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 S=0.0kg/m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C</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l</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=0.011, 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=0.1mm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J=0.0001</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1</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J=0.0002</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2</a:t>
                      </a:r>
                      <a:endParaRPr kumimoji="0" lang="zh-CN" altLang="en-US" sz="1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J=0.0004</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3</a:t>
                      </a:r>
                      <a:endParaRPr kumimoji="0" lang="zh-CN" altLang="en-US" sz="1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rowSpan="3" gridSpan="2">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Q=300m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 J=0.0002</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C</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l</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=0.011, 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=0.1mm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S=0.3kg/m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4</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S=1.0kg/m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5</a:t>
                      </a:r>
                      <a:endParaRPr kumimoji="0" lang="zh-CN" altLang="en-US" sz="1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S=3.0kg/m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6</a:t>
                      </a:r>
                      <a:endParaRPr kumimoji="0" lang="zh-CN" altLang="en-US" sz="1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rowSpan="3" gridSpan="2">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S=0.0kg/m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 J=0.0002</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C</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l</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=0.011, 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=0.1mm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3" h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Q=300m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(2)</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Q=500m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7</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gridSpan="2" vMerge="1">
                  <a:txBody>
                    <a:bodyPr/>
                    <a:lstStyle/>
                    <a:p>
                      <a:endParaRPr lang="zh-CN" altLang="en-US"/>
                    </a:p>
                  </a:txBody>
                  <a:tcPr/>
                </a:tc>
                <a:tc hMerge="1"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Q=700m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8</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50">
                <a:tc rowSpan="4">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Q=300m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S=0.0kg/m</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3</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J=0.0004</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=0.1mm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charset="0"/>
                          <a:ea typeface="宋体" charset="-122"/>
                        </a:rPr>
                        <a:t>   </a:t>
                      </a:r>
                      <a:r>
                        <a:rPr kumimoji="0" lang="en-US" altLang="zh-CN" sz="1000" b="0" i="0" u="none" strike="noStrike" cap="none" normalizeH="0" baseline="0" smtClean="0">
                          <a:ln>
                            <a:noFill/>
                          </a:ln>
                          <a:solidFill>
                            <a:srgbClr val="000000"/>
                          </a:solidFill>
                          <a:effectLst/>
                          <a:latin typeface="Arial" charset="0"/>
                          <a:ea typeface="宋体" charset="-122"/>
                        </a:rPr>
                        <a:t>          </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Soft</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(3)</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3050">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                    hard               </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9</a:t>
                      </a:r>
                      <a:endParaRPr kumimoji="0" lang="zh-CN" altLang="en-US" sz="1000" b="0" i="0" u="none" strike="noStrike" cap="none" normalizeH="0" baseline="0" smtClean="0">
                        <a:ln>
                          <a:noFill/>
                        </a:ln>
                        <a:solidFill>
                          <a:srgbClr val="000000"/>
                        </a:solidFill>
                        <a:effectLst/>
                        <a:latin typeface="Times New Roman" pitchFamily="18" charset="0"/>
                        <a:ea typeface="宋体"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6875">
                <a:tc vMerge="1">
                  <a:txBody>
                    <a:bodyPr/>
                    <a:lstStyle/>
                    <a:p>
                      <a:endParaRPr lang="zh-CN" altLang="en-US"/>
                    </a:p>
                  </a:txBody>
                  <a:tcPr/>
                </a:tc>
                <a:tc rowSpan="2">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J=0.0002</a:t>
                      </a:r>
                      <a:endParaRPr kumimoji="0" lang="en-US" altLang="zh-CN" sz="1000" b="0" i="0" u="none" strike="noStrike" cap="none" normalizeH="0" baseline="0" smtClean="0">
                        <a:ln>
                          <a:noFill/>
                        </a:ln>
                        <a:solidFill>
                          <a:schemeClr val="tx1"/>
                        </a:solidFill>
                        <a:effectLst/>
                        <a:latin typeface="Arial" charset="0"/>
                        <a:ea typeface="宋体" charset="-122"/>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C</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l</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=0.011</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=0.1mm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(2)</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96875">
                <a:tc vMerge="1">
                  <a:txBody>
                    <a:bodyPr/>
                    <a:lstStyle/>
                    <a:p>
                      <a:endParaRPr lang="zh-CN" altLang="en-US"/>
                    </a:p>
                  </a:txBody>
                  <a:tcPr/>
                </a:tc>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D</a:t>
                      </a:r>
                      <a:r>
                        <a:rPr kumimoji="0" lang="en-US" altLang="zh-CN" sz="1000" b="0" i="0" u="none" strike="noStrike" cap="none" normalizeH="0" baseline="-30000" smtClean="0">
                          <a:ln>
                            <a:noFill/>
                          </a:ln>
                          <a:solidFill>
                            <a:srgbClr val="000000"/>
                          </a:solidFill>
                          <a:effectLst/>
                          <a:latin typeface="Times New Roman" pitchFamily="18" charset="0"/>
                          <a:ea typeface="宋体" charset="-122"/>
                          <a:cs typeface="Times New Roman" pitchFamily="18" charset="0"/>
                        </a:rPr>
                        <a:t>bk</a:t>
                      </a:r>
                      <a:r>
                        <a:rPr kumimoji="0" lang="en-US" altLang="zh-CN" sz="10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=0.2mm</a:t>
                      </a:r>
                      <a:endParaRPr kumimoji="0" lang="en-US" altLang="zh-CN" sz="1000" b="0" i="0" u="none" strike="noStrike" cap="none" normalizeH="0" baseline="0" smtClean="0">
                        <a:ln>
                          <a:noFill/>
                        </a:ln>
                        <a:solidFill>
                          <a:schemeClr val="tx1"/>
                        </a:solidFill>
                        <a:effectLst/>
                        <a:latin typeface="Arial" charset="0"/>
                        <a:ea typeface="宋体" charset="-122"/>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Times New Roman" pitchFamily="18" charset="0"/>
                          <a:ea typeface="宋体" charset="-122"/>
                          <a:cs typeface="Times New Roman" pitchFamily="18" charset="0"/>
                        </a:rPr>
                        <a:t>10</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35" name="Object 198"/>
          <p:cNvGraphicFramePr>
            <a:graphicFrameLocks noChangeAspect="1"/>
          </p:cNvGraphicFramePr>
          <p:nvPr>
            <p:extLst>
              <p:ext uri="{D42A27DB-BD31-4B8C-83A1-F6EECF244321}">
                <p14:modId xmlns:p14="http://schemas.microsoft.com/office/powerpoint/2010/main" xmlns="" val="1412402144"/>
              </p:ext>
            </p:extLst>
          </p:nvPr>
        </p:nvGraphicFramePr>
        <p:xfrm>
          <a:off x="7461250" y="5401642"/>
          <a:ext cx="504825" cy="171450"/>
        </p:xfrm>
        <a:graphic>
          <a:graphicData uri="http://schemas.openxmlformats.org/presentationml/2006/ole">
            <p:oleObj spid="_x0000_s154043" name="公式" r:id="rId9" imgW="596641" imgH="203112" progId="Equation.3">
              <p:embed/>
            </p:oleObj>
          </a:graphicData>
        </a:graphic>
      </p:graphicFrame>
      <p:graphicFrame>
        <p:nvGraphicFramePr>
          <p:cNvPr id="36" name="Object 208"/>
          <p:cNvGraphicFramePr>
            <a:graphicFrameLocks noChangeAspect="1"/>
          </p:cNvGraphicFramePr>
          <p:nvPr>
            <p:extLst>
              <p:ext uri="{D42A27DB-BD31-4B8C-83A1-F6EECF244321}">
                <p14:modId xmlns:p14="http://schemas.microsoft.com/office/powerpoint/2010/main" xmlns="" val="4161298746"/>
              </p:ext>
            </p:extLst>
          </p:nvPr>
        </p:nvGraphicFramePr>
        <p:xfrm>
          <a:off x="7461250" y="5668342"/>
          <a:ext cx="611188" cy="188913"/>
        </p:xfrm>
        <a:graphic>
          <a:graphicData uri="http://schemas.openxmlformats.org/presentationml/2006/ole">
            <p:oleObj spid="_x0000_s154044" name="公式" r:id="rId10" imgW="609336" imgH="203112" progId="Equation.3">
              <p:embed/>
            </p:oleObj>
          </a:graphicData>
        </a:graphic>
      </p:graphicFrame>
      <p:grpSp>
        <p:nvGrpSpPr>
          <p:cNvPr id="37" name="Group 210"/>
          <p:cNvGrpSpPr>
            <a:grpSpLocks/>
          </p:cNvGrpSpPr>
          <p:nvPr/>
        </p:nvGrpSpPr>
        <p:grpSpPr bwMode="auto">
          <a:xfrm>
            <a:off x="2771800" y="4725144"/>
            <a:ext cx="1297980" cy="1728192"/>
            <a:chOff x="4128" y="672"/>
            <a:chExt cx="976" cy="1465"/>
          </a:xfrm>
        </p:grpSpPr>
        <p:graphicFrame>
          <p:nvGraphicFramePr>
            <p:cNvPr id="38" name="Object 15"/>
            <p:cNvGraphicFramePr>
              <a:graphicFrameLocks noChangeAspect="1"/>
            </p:cNvGraphicFramePr>
            <p:nvPr/>
          </p:nvGraphicFramePr>
          <p:xfrm>
            <a:off x="4144" y="672"/>
            <a:ext cx="960" cy="231"/>
          </p:xfrm>
          <a:graphic>
            <a:graphicData uri="http://schemas.openxmlformats.org/presentationml/2006/ole">
              <p:oleObj spid="_x0000_s154045" name="公式" r:id="rId11" imgW="990170" imgH="241195" progId="Equation.3">
                <p:embed/>
              </p:oleObj>
            </a:graphicData>
          </a:graphic>
        </p:graphicFrame>
        <p:graphicFrame>
          <p:nvGraphicFramePr>
            <p:cNvPr id="39" name="Object 16"/>
            <p:cNvGraphicFramePr>
              <a:graphicFrameLocks noChangeAspect="1"/>
            </p:cNvGraphicFramePr>
            <p:nvPr/>
          </p:nvGraphicFramePr>
          <p:xfrm>
            <a:off x="4128" y="960"/>
            <a:ext cx="768" cy="210"/>
          </p:xfrm>
          <a:graphic>
            <a:graphicData uri="http://schemas.openxmlformats.org/presentationml/2006/ole">
              <p:oleObj spid="_x0000_s154046" name="公式" r:id="rId12" imgW="838200" imgH="228600" progId="Equation.3">
                <p:embed/>
              </p:oleObj>
            </a:graphicData>
          </a:graphic>
        </p:graphicFrame>
        <p:graphicFrame>
          <p:nvGraphicFramePr>
            <p:cNvPr id="40" name="Object 17"/>
            <p:cNvGraphicFramePr>
              <a:graphicFrameLocks noChangeAspect="1"/>
            </p:cNvGraphicFramePr>
            <p:nvPr/>
          </p:nvGraphicFramePr>
          <p:xfrm>
            <a:off x="4152" y="1200"/>
            <a:ext cx="720" cy="161"/>
          </p:xfrm>
          <a:graphic>
            <a:graphicData uri="http://schemas.openxmlformats.org/presentationml/2006/ole">
              <p:oleObj spid="_x0000_s154047" name="公式" r:id="rId13" imgW="812447" imgH="177723" progId="Equation.3">
                <p:embed/>
              </p:oleObj>
            </a:graphicData>
          </a:graphic>
        </p:graphicFrame>
        <p:graphicFrame>
          <p:nvGraphicFramePr>
            <p:cNvPr id="41" name="Object 18"/>
            <p:cNvGraphicFramePr>
              <a:graphicFrameLocks noChangeAspect="1"/>
            </p:cNvGraphicFramePr>
            <p:nvPr/>
          </p:nvGraphicFramePr>
          <p:xfrm>
            <a:off x="4144" y="1392"/>
            <a:ext cx="480" cy="226"/>
          </p:xfrm>
          <a:graphic>
            <a:graphicData uri="http://schemas.openxmlformats.org/presentationml/2006/ole">
              <p:oleObj spid="_x0000_s154048" name="公式" r:id="rId14" imgW="508000" imgH="241300" progId="Equation.3">
                <p:embed/>
              </p:oleObj>
            </a:graphicData>
          </a:graphic>
        </p:graphicFrame>
        <p:graphicFrame>
          <p:nvGraphicFramePr>
            <p:cNvPr id="42" name="Object 19"/>
            <p:cNvGraphicFramePr>
              <a:graphicFrameLocks noChangeAspect="1"/>
            </p:cNvGraphicFramePr>
            <p:nvPr/>
          </p:nvGraphicFramePr>
          <p:xfrm>
            <a:off x="4143" y="1653"/>
            <a:ext cx="480" cy="217"/>
          </p:xfrm>
          <a:graphic>
            <a:graphicData uri="http://schemas.openxmlformats.org/presentationml/2006/ole">
              <p:oleObj spid="_x0000_s154049" name="公式" r:id="rId15" imgW="508000" imgH="228600" progId="Equation.3">
                <p:embed/>
              </p:oleObj>
            </a:graphicData>
          </a:graphic>
        </p:graphicFrame>
        <p:graphicFrame>
          <p:nvGraphicFramePr>
            <p:cNvPr id="43" name="Object 20"/>
            <p:cNvGraphicFramePr>
              <a:graphicFrameLocks noChangeAspect="1"/>
            </p:cNvGraphicFramePr>
            <p:nvPr/>
          </p:nvGraphicFramePr>
          <p:xfrm>
            <a:off x="4152" y="1926"/>
            <a:ext cx="630" cy="211"/>
          </p:xfrm>
          <a:graphic>
            <a:graphicData uri="http://schemas.openxmlformats.org/presentationml/2006/ole">
              <p:oleObj spid="_x0000_s154050" name="公式" r:id="rId16" imgW="672808" imgH="228501" progId="Equation.3">
                <p:embed/>
              </p:oleObj>
            </a:graphicData>
          </a:graphic>
        </p:graphicFrame>
      </p:grpSp>
      <p:sp>
        <p:nvSpPr>
          <p:cNvPr id="44" name="Rectangle 6"/>
          <p:cNvSpPr>
            <a:spLocks noChangeArrowheads="1"/>
          </p:cNvSpPr>
          <p:nvPr/>
        </p:nvSpPr>
        <p:spPr bwMode="auto">
          <a:xfrm>
            <a:off x="179512" y="4912692"/>
            <a:ext cx="2016224" cy="1231106"/>
          </a:xfrm>
          <a:prstGeom prst="rect">
            <a:avLst/>
          </a:prstGeom>
          <a:noFill/>
          <a:ln w="9525">
            <a:noFill/>
            <a:miter lim="800000"/>
            <a:headEnd/>
            <a:tailEnd/>
          </a:ln>
          <a:effectLst/>
        </p:spPr>
        <p:txBody>
          <a:bodyPr wrap="square">
            <a:spAutoFit/>
          </a:bodyPr>
          <a:lstStyle/>
          <a:p>
            <a:pPr>
              <a:defRPr/>
            </a:pPr>
            <a:r>
              <a:rPr lang="en-US" altLang="zh-CN" sz="2000" dirty="0">
                <a:latin typeface="Times New Roman" pitchFamily="18" charset="0"/>
                <a:ea typeface="宋体" pitchFamily="2" charset="-122"/>
              </a:rPr>
              <a:t>Parameters</a:t>
            </a:r>
          </a:p>
          <a:p>
            <a:pPr>
              <a:defRPr/>
            </a:pPr>
            <a:r>
              <a:rPr lang="en-US" altLang="zh-CN" dirty="0">
                <a:latin typeface="Times New Roman" pitchFamily="18" charset="0"/>
                <a:ea typeface="宋体" pitchFamily="2" charset="-122"/>
              </a:rPr>
              <a:t>(remain constant </a:t>
            </a:r>
          </a:p>
          <a:p>
            <a:pPr>
              <a:defRPr/>
            </a:pPr>
            <a:r>
              <a:rPr lang="en-US" altLang="zh-CN" dirty="0">
                <a:latin typeface="Times New Roman" pitchFamily="18" charset="0"/>
                <a:ea typeface="宋体" pitchFamily="2" charset="-122"/>
              </a:rPr>
              <a:t>  unless otherwise</a:t>
            </a:r>
          </a:p>
          <a:p>
            <a:pPr>
              <a:defRPr/>
            </a:pPr>
            <a:r>
              <a:rPr lang="en-US" altLang="zh-CN" dirty="0">
                <a:latin typeface="Times New Roman" pitchFamily="18" charset="0"/>
                <a:ea typeface="宋体" pitchFamily="2" charset="-122"/>
              </a:rPr>
              <a:t>  specified)</a:t>
            </a:r>
            <a:endParaRPr lang="zh-CN" altLang="en-US" dirty="0">
              <a:latin typeface="Times New Roman" pitchFamily="18" charset="0"/>
              <a:ea typeface="宋体" pitchFamily="2" charset="-122"/>
            </a:endParaRPr>
          </a:p>
        </p:txBody>
      </p:sp>
      <p:sp>
        <p:nvSpPr>
          <p:cNvPr id="45" name="矩形 44"/>
          <p:cNvSpPr/>
          <p:nvPr/>
        </p:nvSpPr>
        <p:spPr>
          <a:xfrm>
            <a:off x="6421958" y="2334592"/>
            <a:ext cx="1822450" cy="338554"/>
          </a:xfrm>
          <a:prstGeom prst="rect">
            <a:avLst/>
          </a:prstGeom>
        </p:spPr>
        <p:txBody>
          <a:bodyPr>
            <a:spAutoFit/>
          </a:bodyPr>
          <a:lstStyle/>
          <a:p>
            <a:pPr>
              <a:defRPr/>
            </a:pPr>
            <a:r>
              <a:rPr lang="en-US" altLang="zh-CN" sz="1600" dirty="0">
                <a:latin typeface="Times New Roman" pitchFamily="18" charset="0"/>
                <a:ea typeface="宋体" pitchFamily="2" charset="-122"/>
              </a:rPr>
              <a:t>A total of 10 runs</a:t>
            </a:r>
            <a:endParaRPr lang="zh-CN" altLang="en-US" sz="1600" dirty="0">
              <a:ea typeface="宋体" pitchFamily="2" charset="-122"/>
            </a:endParaRPr>
          </a:p>
        </p:txBody>
      </p:sp>
      <p:pic>
        <p:nvPicPr>
          <p:cNvPr id="153722" name="Picture 122" descr="Fig"/>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71600" y="2780928"/>
            <a:ext cx="4500563"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116165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198"/>
          <p:cNvSpPr>
            <a:spLocks noChangeArrowheads="1"/>
          </p:cNvSpPr>
          <p:nvPr/>
        </p:nvSpPr>
        <p:spPr bwMode="auto">
          <a:xfrm>
            <a:off x="0" y="998538"/>
            <a:ext cx="9144000" cy="5859462"/>
          </a:xfrm>
          <a:prstGeom prst="rect">
            <a:avLst/>
          </a:prstGeom>
          <a:solidFill>
            <a:srgbClr val="FFFFFF"/>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pic>
        <p:nvPicPr>
          <p:cNvPr id="47" name="Picture 4" descr="比降3">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3572" r="2441" b="3030"/>
          <a:stretch>
            <a:fillRect/>
          </a:stretch>
        </p:blipFill>
        <p:spPr bwMode="auto">
          <a:xfrm>
            <a:off x="3267075" y="987425"/>
            <a:ext cx="5867400" cy="356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8"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sp>
        <p:nvSpPr>
          <p:cNvPr id="49" name="Rectangle 66"/>
          <p:cNvSpPr>
            <a:spLocks noChangeArrowheads="1"/>
          </p:cNvSpPr>
          <p:nvPr/>
        </p:nvSpPr>
        <p:spPr bwMode="auto">
          <a:xfrm>
            <a:off x="0" y="17367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Rectangle 69"/>
          <p:cNvSpPr>
            <a:spLocks noChangeArrowheads="1"/>
          </p:cNvSpPr>
          <p:nvPr/>
        </p:nvSpPr>
        <p:spPr bwMode="auto">
          <a:xfrm>
            <a:off x="0" y="17367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51" name="Picture 9" descr="比降211">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l="-1303" b="-1190"/>
          <a:stretch>
            <a:fillRect/>
          </a:stretch>
        </p:blipFill>
        <p:spPr bwMode="auto">
          <a:xfrm rot="1632480">
            <a:off x="1736725" y="3159125"/>
            <a:ext cx="5557838"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 name="Picture 10" descr="比降111">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t="12042" r="-931" b="9328"/>
          <a:stretch>
            <a:fillRect/>
          </a:stretch>
        </p:blipFill>
        <p:spPr bwMode="auto">
          <a:xfrm rot="1664994">
            <a:off x="701675" y="4689475"/>
            <a:ext cx="4306888"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Rectangle 15"/>
          <p:cNvSpPr>
            <a:spLocks noChangeArrowheads="1"/>
          </p:cNvSpPr>
          <p:nvPr/>
        </p:nvSpPr>
        <p:spPr bwMode="auto">
          <a:xfrm>
            <a:off x="4706938" y="6129338"/>
            <a:ext cx="17510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J=0.0001(Run 1)</a:t>
            </a:r>
            <a:endParaRPr lang="zh-CN" altLang="en-US">
              <a:solidFill>
                <a:srgbClr val="000000"/>
              </a:solidFill>
              <a:latin typeface="Times New Roman" pitchFamily="18" charset="0"/>
            </a:endParaRPr>
          </a:p>
        </p:txBody>
      </p:sp>
      <p:sp>
        <p:nvSpPr>
          <p:cNvPr id="54" name="Rectangle 16"/>
          <p:cNvSpPr>
            <a:spLocks noChangeArrowheads="1"/>
          </p:cNvSpPr>
          <p:nvPr/>
        </p:nvSpPr>
        <p:spPr bwMode="auto">
          <a:xfrm>
            <a:off x="6686550" y="5094288"/>
            <a:ext cx="1030288"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J=0.0002</a:t>
            </a:r>
          </a:p>
          <a:p>
            <a:pPr eaLnBrk="1" hangingPunct="1"/>
            <a:r>
              <a:rPr lang="en-US" altLang="zh-CN">
                <a:solidFill>
                  <a:srgbClr val="000000"/>
                </a:solidFill>
                <a:latin typeface="Times New Roman" pitchFamily="18" charset="0"/>
              </a:rPr>
              <a:t>(Run 2)</a:t>
            </a:r>
            <a:endParaRPr lang="zh-CN" altLang="en-US">
              <a:solidFill>
                <a:srgbClr val="000000"/>
              </a:solidFill>
              <a:latin typeface="Times New Roman" pitchFamily="18" charset="0"/>
            </a:endParaRPr>
          </a:p>
          <a:p>
            <a:pPr eaLnBrk="1" hangingPunct="1"/>
            <a:endParaRPr lang="en-US" altLang="zh-CN">
              <a:solidFill>
                <a:srgbClr val="000000"/>
              </a:solidFill>
              <a:latin typeface="Times New Roman" pitchFamily="18" charset="0"/>
            </a:endParaRPr>
          </a:p>
        </p:txBody>
      </p:sp>
      <p:sp>
        <p:nvSpPr>
          <p:cNvPr id="55" name="Rectangle 17"/>
          <p:cNvSpPr>
            <a:spLocks noChangeArrowheads="1"/>
          </p:cNvSpPr>
          <p:nvPr/>
        </p:nvSpPr>
        <p:spPr bwMode="auto">
          <a:xfrm>
            <a:off x="8113713" y="4284663"/>
            <a:ext cx="103028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J=0.0004</a:t>
            </a:r>
          </a:p>
          <a:p>
            <a:pPr eaLnBrk="1" hangingPunct="1"/>
            <a:r>
              <a:rPr lang="en-US" altLang="zh-CN">
                <a:solidFill>
                  <a:srgbClr val="000000"/>
                </a:solidFill>
                <a:latin typeface="Times New Roman" pitchFamily="18" charset="0"/>
              </a:rPr>
              <a:t>(Run 3)</a:t>
            </a:r>
            <a:endParaRPr lang="zh-CN" altLang="en-US">
              <a:solidFill>
                <a:srgbClr val="000000"/>
              </a:solidFill>
              <a:latin typeface="Times New Roman" pitchFamily="18" charset="0"/>
            </a:endParaRPr>
          </a:p>
          <a:p>
            <a:pPr eaLnBrk="1" hangingPunct="1"/>
            <a:endParaRPr lang="en-US" altLang="zh-CN">
              <a:solidFill>
                <a:srgbClr val="000000"/>
              </a:solidFill>
              <a:latin typeface="Times New Roman" pitchFamily="18" charset="0"/>
            </a:endParaRPr>
          </a:p>
        </p:txBody>
      </p:sp>
      <p:sp>
        <p:nvSpPr>
          <p:cNvPr id="56" name="Rectangle 29"/>
          <p:cNvSpPr>
            <a:spLocks noChangeArrowheads="1"/>
          </p:cNvSpPr>
          <p:nvPr/>
        </p:nvSpPr>
        <p:spPr bwMode="auto">
          <a:xfrm>
            <a:off x="161925" y="5454650"/>
            <a:ext cx="2525713"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spcBef>
                <a:spcPct val="20000"/>
              </a:spcBef>
              <a:buFontTx/>
              <a:buChar char="•"/>
            </a:pPr>
            <a:r>
              <a:rPr lang="en-US" altLang="zh-CN">
                <a:solidFill>
                  <a:srgbClr val="000000"/>
                </a:solidFill>
                <a:latin typeface="Times New Roman" pitchFamily="18" charset="0"/>
              </a:rPr>
              <a:t>Q=300m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a:t>
            </a:r>
          </a:p>
          <a:p>
            <a:pPr eaLnBrk="1" hangingPunct="1">
              <a:spcBef>
                <a:spcPct val="20000"/>
              </a:spcBef>
              <a:buFontTx/>
              <a:buChar char="•"/>
            </a:pPr>
            <a:r>
              <a:rPr lang="en-US" altLang="zh-CN">
                <a:solidFill>
                  <a:srgbClr val="000000"/>
                </a:solidFill>
                <a:latin typeface="Times New Roman" pitchFamily="18" charset="0"/>
              </a:rPr>
              <a:t>Downstream deph=1.0m</a:t>
            </a:r>
          </a:p>
          <a:p>
            <a:pPr eaLnBrk="1" hangingPunct="1">
              <a:spcBef>
                <a:spcPct val="20000"/>
              </a:spcBef>
              <a:buFontTx/>
              <a:buChar char="•"/>
            </a:pPr>
            <a:r>
              <a:rPr lang="en-US" altLang="zh-CN">
                <a:solidFill>
                  <a:srgbClr val="000000"/>
                </a:solidFill>
                <a:latin typeface="Times New Roman" pitchFamily="18" charset="0"/>
              </a:rPr>
              <a:t>Inlet S=0.0kg/cm</a:t>
            </a:r>
            <a:r>
              <a:rPr lang="en-US" altLang="zh-CN" baseline="30000">
                <a:solidFill>
                  <a:srgbClr val="000000"/>
                </a:solidFill>
                <a:latin typeface="Times New Roman" pitchFamily="18" charset="0"/>
              </a:rPr>
              <a:t>3</a:t>
            </a:r>
            <a:endParaRPr lang="en-US" altLang="zh-CN">
              <a:solidFill>
                <a:srgbClr val="000000"/>
              </a:solidFill>
              <a:latin typeface="Times New Roman" pitchFamily="18" charset="0"/>
            </a:endParaRPr>
          </a:p>
        </p:txBody>
      </p:sp>
      <p:sp>
        <p:nvSpPr>
          <p:cNvPr id="57" name="Line 24"/>
          <p:cNvSpPr>
            <a:spLocks noChangeShapeType="1"/>
          </p:cNvSpPr>
          <p:nvPr/>
        </p:nvSpPr>
        <p:spPr bwMode="auto">
          <a:xfrm flipV="1">
            <a:off x="1676400" y="2139950"/>
            <a:ext cx="895350" cy="831850"/>
          </a:xfrm>
          <a:prstGeom prst="line">
            <a:avLst/>
          </a:prstGeom>
          <a:noFill/>
          <a:ln w="254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Rectangle 16"/>
          <p:cNvSpPr>
            <a:spLocks noChangeArrowheads="1"/>
          </p:cNvSpPr>
          <p:nvPr/>
        </p:nvSpPr>
        <p:spPr bwMode="auto">
          <a:xfrm rot="19001961">
            <a:off x="500063" y="2235200"/>
            <a:ext cx="2755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a:solidFill>
                  <a:srgbClr val="000000"/>
                </a:solidFill>
                <a:latin typeface="Times New Roman" pitchFamily="18" charset="0"/>
              </a:rPr>
              <a:t>Initial channel bottom slope</a:t>
            </a:r>
          </a:p>
        </p:txBody>
      </p:sp>
      <p:sp>
        <p:nvSpPr>
          <p:cNvPr id="59" name="矩形 15"/>
          <p:cNvSpPr>
            <a:spLocks noChangeArrowheads="1"/>
          </p:cNvSpPr>
          <p:nvPr/>
        </p:nvSpPr>
        <p:spPr bwMode="auto">
          <a:xfrm>
            <a:off x="2838450" y="6140450"/>
            <a:ext cx="9794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Straight</a:t>
            </a:r>
            <a:endParaRPr kumimoji="0" lang="zh-CN" altLang="en-US" sz="1800" b="0" i="0" u="none" strike="noStrike" kern="0" cap="none" spc="0" normalizeH="0" baseline="0" noProof="0" smtClean="0">
              <a:ln>
                <a:noFill/>
              </a:ln>
              <a:solidFill>
                <a:srgbClr val="000000"/>
              </a:solidFill>
              <a:effectLst/>
              <a:uLnTx/>
              <a:uFillTx/>
            </a:endParaRPr>
          </a:p>
        </p:txBody>
      </p:sp>
      <p:sp>
        <p:nvSpPr>
          <p:cNvPr id="60" name="矩形 16"/>
          <p:cNvSpPr>
            <a:spLocks noChangeArrowheads="1"/>
          </p:cNvSpPr>
          <p:nvPr/>
        </p:nvSpPr>
        <p:spPr bwMode="auto">
          <a:xfrm>
            <a:off x="6705600" y="2095500"/>
            <a:ext cx="16335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Island braided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(stable)</a:t>
            </a:r>
            <a:endParaRPr kumimoji="0" lang="zh-CN" alt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xmlns="" val="14598758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cxnSp>
        <p:nvCxnSpPr>
          <p:cNvPr id="41"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sp>
        <p:nvSpPr>
          <p:cNvPr id="42" name="Rectangle 4"/>
          <p:cNvSpPr>
            <a:spLocks noChangeArrowheads="1"/>
          </p:cNvSpPr>
          <p:nvPr/>
        </p:nvSpPr>
        <p:spPr bwMode="auto">
          <a:xfrm>
            <a:off x="0" y="998538"/>
            <a:ext cx="9144000" cy="5859462"/>
          </a:xfrm>
          <a:prstGeom prst="rect">
            <a:avLst/>
          </a:prstGeom>
          <a:solidFill>
            <a:srgbClr val="FFFFFF"/>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43" name="Picture 4" descr="su211">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b="-2127"/>
          <a:stretch>
            <a:fillRect/>
          </a:stretch>
        </p:blipFill>
        <p:spPr bwMode="auto">
          <a:xfrm rot="1482777">
            <a:off x="1241425" y="4959350"/>
            <a:ext cx="4114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6" descr="su4">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0400" y="1314450"/>
            <a:ext cx="59436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5" descr="su311">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t="5977" b="-7596"/>
          <a:stretch>
            <a:fillRect/>
          </a:stretch>
        </p:blipFill>
        <p:spPr bwMode="auto">
          <a:xfrm rot="1555299">
            <a:off x="2141538" y="3798888"/>
            <a:ext cx="5257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Rectangle 8"/>
          <p:cNvSpPr>
            <a:spLocks noChangeArrowheads="1"/>
          </p:cNvSpPr>
          <p:nvPr/>
        </p:nvSpPr>
        <p:spPr bwMode="auto">
          <a:xfrm>
            <a:off x="5111750" y="6173788"/>
            <a:ext cx="2033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S=0.3kg/m</a:t>
            </a:r>
            <a:r>
              <a:rPr lang="en-US" altLang="zh-CN" baseline="30000">
                <a:solidFill>
                  <a:srgbClr val="000000"/>
                </a:solidFill>
                <a:latin typeface="Times New Roman" pitchFamily="18" charset="0"/>
              </a:rPr>
              <a:t>3 </a:t>
            </a:r>
            <a:r>
              <a:rPr lang="en-US" altLang="zh-CN">
                <a:solidFill>
                  <a:srgbClr val="000000"/>
                </a:solidFill>
                <a:latin typeface="Times New Roman" pitchFamily="18" charset="0"/>
              </a:rPr>
              <a:t>(Run 4)</a:t>
            </a:r>
            <a:endParaRPr lang="zh-CN" altLang="en-US">
              <a:solidFill>
                <a:srgbClr val="000000"/>
              </a:solidFill>
              <a:latin typeface="Times New Roman" pitchFamily="18" charset="0"/>
            </a:endParaRPr>
          </a:p>
        </p:txBody>
      </p:sp>
      <p:sp>
        <p:nvSpPr>
          <p:cNvPr id="47" name="Rectangle 9"/>
          <p:cNvSpPr>
            <a:spLocks noChangeArrowheads="1"/>
          </p:cNvSpPr>
          <p:nvPr/>
        </p:nvSpPr>
        <p:spPr bwMode="auto">
          <a:xfrm>
            <a:off x="7092950" y="5408613"/>
            <a:ext cx="13096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S=1.0kg/m</a:t>
            </a:r>
            <a:r>
              <a:rPr lang="en-US" altLang="zh-CN" baseline="30000">
                <a:solidFill>
                  <a:srgbClr val="000000"/>
                </a:solidFill>
                <a:latin typeface="Times New Roman" pitchFamily="18" charset="0"/>
              </a:rPr>
              <a:t>3 </a:t>
            </a:r>
          </a:p>
          <a:p>
            <a:pPr eaLnBrk="1" hangingPunct="1"/>
            <a:r>
              <a:rPr lang="en-US" altLang="zh-CN">
                <a:solidFill>
                  <a:srgbClr val="000000"/>
                </a:solidFill>
                <a:latin typeface="Times New Roman" pitchFamily="18" charset="0"/>
              </a:rPr>
              <a:t>(Run 5)</a:t>
            </a:r>
          </a:p>
        </p:txBody>
      </p:sp>
      <p:sp>
        <p:nvSpPr>
          <p:cNvPr id="48" name="Rectangle 10"/>
          <p:cNvSpPr>
            <a:spLocks noChangeArrowheads="1"/>
          </p:cNvSpPr>
          <p:nvPr/>
        </p:nvSpPr>
        <p:spPr bwMode="auto">
          <a:xfrm>
            <a:off x="7872413" y="4508500"/>
            <a:ext cx="12715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S=3.0kg/m</a:t>
            </a:r>
            <a:r>
              <a:rPr lang="en-US" altLang="zh-CN" baseline="30000">
                <a:solidFill>
                  <a:srgbClr val="000000"/>
                </a:solidFill>
                <a:latin typeface="Times New Roman" pitchFamily="18" charset="0"/>
              </a:rPr>
              <a:t>3</a:t>
            </a:r>
          </a:p>
          <a:p>
            <a:pPr eaLnBrk="1" hangingPunct="1"/>
            <a:r>
              <a:rPr lang="en-US" altLang="zh-CN" baseline="30000">
                <a:solidFill>
                  <a:srgbClr val="000000"/>
                </a:solidFill>
                <a:latin typeface="Times New Roman" pitchFamily="18" charset="0"/>
              </a:rPr>
              <a:t> </a:t>
            </a:r>
            <a:r>
              <a:rPr lang="en-US" altLang="zh-CN">
                <a:solidFill>
                  <a:srgbClr val="000000"/>
                </a:solidFill>
                <a:latin typeface="Times New Roman" pitchFamily="18" charset="0"/>
              </a:rPr>
              <a:t>(Run 6)</a:t>
            </a:r>
          </a:p>
        </p:txBody>
      </p:sp>
      <p:sp>
        <p:nvSpPr>
          <p:cNvPr id="49" name="Line 11"/>
          <p:cNvSpPr>
            <a:spLocks noChangeShapeType="1"/>
          </p:cNvSpPr>
          <p:nvPr/>
        </p:nvSpPr>
        <p:spPr bwMode="auto">
          <a:xfrm flipV="1">
            <a:off x="1601788" y="2495550"/>
            <a:ext cx="836612" cy="827088"/>
          </a:xfrm>
          <a:prstGeom prst="line">
            <a:avLst/>
          </a:prstGeom>
          <a:noFill/>
          <a:ln w="254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Rectangle 7"/>
          <p:cNvSpPr>
            <a:spLocks noChangeArrowheads="1"/>
          </p:cNvSpPr>
          <p:nvPr/>
        </p:nvSpPr>
        <p:spPr bwMode="auto">
          <a:xfrm>
            <a:off x="206375" y="5273675"/>
            <a:ext cx="2759075" cy="10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latin typeface="Times New Roman" pitchFamily="18" charset="0"/>
              </a:rPr>
              <a:t>Q=300m</a:t>
            </a:r>
            <a:r>
              <a:rPr kumimoji="0" lang="en-US" altLang="zh-CN" sz="1800" b="0" i="0" u="none" strike="noStrike" kern="0" cap="none" spc="0" normalizeH="0" baseline="30000" noProof="0" smtClean="0">
                <a:ln>
                  <a:noFill/>
                </a:ln>
                <a:solidFill>
                  <a:srgbClr val="000000"/>
                </a:solidFill>
                <a:effectLst/>
                <a:uLnTx/>
                <a:uFillTx/>
                <a:latin typeface="Times New Roman" pitchFamily="18" charset="0"/>
              </a:rPr>
              <a:t>3</a:t>
            </a:r>
            <a:r>
              <a:rPr kumimoji="0" lang="en-US" altLang="zh-CN" sz="1800" b="0" i="0" u="none" strike="noStrike" kern="0" cap="none" spc="0" normalizeH="0" baseline="0" noProof="0" smtClean="0">
                <a:ln>
                  <a:noFill/>
                </a:ln>
                <a:solidFill>
                  <a:srgbClr val="000000"/>
                </a:solidFill>
                <a:effectLst/>
                <a:uLnTx/>
                <a:uFillTx/>
                <a:latin typeface="Times New Roman" pitchFamily="18" charset="0"/>
              </a:rPr>
              <a:t>/s</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rPr>
              <a:t>Downstream deph=1.0m</a:t>
            </a:r>
            <a:endParaRPr kumimoji="0" lang="en-US" altLang="zh-CN" sz="1800" b="0" i="0" u="none" strike="noStrike" kern="0" cap="none" spc="0" normalizeH="0" baseline="0" noProof="0" smtClean="0">
              <a:ln>
                <a:noFill/>
              </a:ln>
              <a:solidFill>
                <a:srgbClr val="000000"/>
              </a:solidFill>
              <a:effectLst/>
              <a:uLnTx/>
              <a:uFillTx/>
              <a:latin typeface="Times New Roman" pitchFamily="18" charset="0"/>
            </a:endParaRP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latin typeface="Times New Roman" pitchFamily="18" charset="0"/>
              </a:rPr>
              <a:t>J=0.0002</a:t>
            </a:r>
          </a:p>
        </p:txBody>
      </p:sp>
      <p:sp>
        <p:nvSpPr>
          <p:cNvPr id="51" name="Rectangle 16"/>
          <p:cNvSpPr>
            <a:spLocks noChangeArrowheads="1"/>
          </p:cNvSpPr>
          <p:nvPr/>
        </p:nvSpPr>
        <p:spPr bwMode="auto">
          <a:xfrm rot="19001961">
            <a:off x="544513" y="2322513"/>
            <a:ext cx="2543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a:solidFill>
                  <a:srgbClr val="000000"/>
                </a:solidFill>
                <a:latin typeface="Times New Roman" pitchFamily="18" charset="0"/>
              </a:rPr>
              <a:t>Sediment supply at inlet</a:t>
            </a:r>
          </a:p>
        </p:txBody>
      </p:sp>
      <p:sp>
        <p:nvSpPr>
          <p:cNvPr id="52" name="矩形 13"/>
          <p:cNvSpPr>
            <a:spLocks noChangeArrowheads="1"/>
          </p:cNvSpPr>
          <p:nvPr/>
        </p:nvSpPr>
        <p:spPr bwMode="auto">
          <a:xfrm>
            <a:off x="2794000" y="6096000"/>
            <a:ext cx="1095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Meander</a:t>
            </a:r>
            <a:endParaRPr kumimoji="0" lang="zh-CN" altLang="en-US" sz="1800" b="0" i="0" u="none" strike="noStrike" kern="0" cap="none" spc="0" normalizeH="0" baseline="0" noProof="0" smtClean="0">
              <a:ln>
                <a:noFill/>
              </a:ln>
              <a:solidFill>
                <a:srgbClr val="000000"/>
              </a:solidFill>
              <a:effectLst/>
              <a:uLnTx/>
              <a:uFillTx/>
            </a:endParaRPr>
          </a:p>
        </p:txBody>
      </p:sp>
      <p:sp>
        <p:nvSpPr>
          <p:cNvPr id="53" name="矩形 14"/>
          <p:cNvSpPr>
            <a:spLocks noChangeArrowheads="1"/>
          </p:cNvSpPr>
          <p:nvPr/>
        </p:nvSpPr>
        <p:spPr bwMode="auto">
          <a:xfrm>
            <a:off x="6838950" y="2095500"/>
            <a:ext cx="12112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Braided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(unstable)</a:t>
            </a:r>
            <a:endParaRPr kumimoji="0" lang="zh-CN" alt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xmlns="" val="27589791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cxnSp>
        <p:nvCxnSpPr>
          <p:cNvPr id="4"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sp>
        <p:nvSpPr>
          <p:cNvPr id="5" name="Rectangle 4"/>
          <p:cNvSpPr>
            <a:spLocks noChangeArrowheads="1"/>
          </p:cNvSpPr>
          <p:nvPr/>
        </p:nvSpPr>
        <p:spPr bwMode="auto">
          <a:xfrm>
            <a:off x="0" y="998538"/>
            <a:ext cx="9144000" cy="5859462"/>
          </a:xfrm>
          <a:prstGeom prst="rect">
            <a:avLst/>
          </a:prstGeom>
          <a:solidFill>
            <a:srgbClr val="FFFFFF"/>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6" name="Picture 9" descr="比降211">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303" b="-1190"/>
          <a:stretch>
            <a:fillRect/>
          </a:stretch>
        </p:blipFill>
        <p:spPr bwMode="auto">
          <a:xfrm rot="1585189">
            <a:off x="1241425" y="4778375"/>
            <a:ext cx="3962400"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q3">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l="3896" t="6935" r="2597" b="6499"/>
          <a:stretch>
            <a:fillRect/>
          </a:stretch>
        </p:blipFill>
        <p:spPr bwMode="auto">
          <a:xfrm>
            <a:off x="3124200" y="1089025"/>
            <a:ext cx="6019800" cy="328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4" descr="Q500">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596399">
            <a:off x="2006600" y="3698875"/>
            <a:ext cx="53340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9"/>
          <p:cNvSpPr>
            <a:spLocks noChangeArrowheads="1"/>
          </p:cNvSpPr>
          <p:nvPr/>
        </p:nvSpPr>
        <p:spPr bwMode="auto">
          <a:xfrm>
            <a:off x="4751388" y="6129338"/>
            <a:ext cx="2006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Q=300m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 (Run 2)</a:t>
            </a:r>
          </a:p>
        </p:txBody>
      </p:sp>
      <p:sp>
        <p:nvSpPr>
          <p:cNvPr id="10" name="Rectangle 10"/>
          <p:cNvSpPr>
            <a:spLocks noChangeArrowheads="1"/>
          </p:cNvSpPr>
          <p:nvPr/>
        </p:nvSpPr>
        <p:spPr bwMode="auto">
          <a:xfrm>
            <a:off x="6911975" y="5273675"/>
            <a:ext cx="12271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Q=500m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a:t>
            </a:r>
          </a:p>
          <a:p>
            <a:pPr eaLnBrk="1" hangingPunct="1"/>
            <a:r>
              <a:rPr lang="en-US" altLang="zh-CN">
                <a:solidFill>
                  <a:srgbClr val="000000"/>
                </a:solidFill>
                <a:latin typeface="Times New Roman" pitchFamily="18" charset="0"/>
              </a:rPr>
              <a:t> (Run 7)</a:t>
            </a:r>
          </a:p>
        </p:txBody>
      </p:sp>
      <p:sp>
        <p:nvSpPr>
          <p:cNvPr id="11" name="Rectangle 10"/>
          <p:cNvSpPr>
            <a:spLocks noChangeArrowheads="1"/>
          </p:cNvSpPr>
          <p:nvPr/>
        </p:nvSpPr>
        <p:spPr bwMode="auto">
          <a:xfrm>
            <a:off x="7916863" y="4419600"/>
            <a:ext cx="12271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a:solidFill>
                  <a:srgbClr val="000000"/>
                </a:solidFill>
                <a:latin typeface="Times New Roman" pitchFamily="18" charset="0"/>
              </a:rPr>
              <a:t>Q=700m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a:t>
            </a:r>
          </a:p>
          <a:p>
            <a:pPr eaLnBrk="1" hangingPunct="1"/>
            <a:r>
              <a:rPr lang="en-US" altLang="zh-CN">
                <a:solidFill>
                  <a:srgbClr val="000000"/>
                </a:solidFill>
                <a:latin typeface="Times New Roman" pitchFamily="18" charset="0"/>
              </a:rPr>
              <a:t> (Run 8)</a:t>
            </a:r>
          </a:p>
        </p:txBody>
      </p:sp>
      <p:sp>
        <p:nvSpPr>
          <p:cNvPr id="12" name="Line 11"/>
          <p:cNvSpPr>
            <a:spLocks noChangeShapeType="1"/>
          </p:cNvSpPr>
          <p:nvPr/>
        </p:nvSpPr>
        <p:spPr bwMode="auto">
          <a:xfrm flipV="1">
            <a:off x="1676400" y="2139950"/>
            <a:ext cx="895350" cy="831850"/>
          </a:xfrm>
          <a:prstGeom prst="line">
            <a:avLst/>
          </a:prstGeom>
          <a:noFill/>
          <a:ln w="254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 name="Rectangle 11"/>
          <p:cNvSpPr>
            <a:spLocks noChangeArrowheads="1"/>
          </p:cNvSpPr>
          <p:nvPr/>
        </p:nvSpPr>
        <p:spPr bwMode="auto">
          <a:xfrm>
            <a:off x="161925" y="5589588"/>
            <a:ext cx="2759075"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rPr>
              <a:t>Downstream deph=1.0m</a:t>
            </a:r>
            <a:endParaRPr kumimoji="0" lang="en-US" altLang="zh-CN" sz="1800" b="0" i="0" u="none" strike="noStrike" kern="0" cap="none" spc="0" normalizeH="0" baseline="0" noProof="0" smtClean="0">
              <a:ln>
                <a:noFill/>
              </a:ln>
              <a:solidFill>
                <a:srgbClr val="000000"/>
              </a:solidFill>
              <a:effectLst/>
              <a:uLnTx/>
              <a:uFillTx/>
              <a:latin typeface="Times New Roman" pitchFamily="18" charset="0"/>
            </a:endParaRP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latin typeface="Times New Roman" pitchFamily="18" charset="0"/>
              </a:rPr>
              <a:t>J=0.0002</a:t>
            </a:r>
          </a:p>
          <a:p>
            <a:pPr marL="0" marR="0" lvl="0" indent="0" defTabSz="914400" eaLnBrk="1" fontAlgn="auto" latinLnBrk="0" hangingPunct="1">
              <a:lnSpc>
                <a:spcPct val="100000"/>
              </a:lnSpc>
              <a:spcBef>
                <a:spcPct val="20000"/>
              </a:spcBef>
              <a:spcAft>
                <a:spcPts val="0"/>
              </a:spcAft>
              <a:buClrTx/>
              <a:buSzTx/>
              <a:buFontTx/>
              <a:buChar char="•"/>
              <a:tabLst/>
              <a:defRPr/>
            </a:pPr>
            <a:r>
              <a:rPr kumimoji="0" lang="en-US" altLang="zh-CN" sz="1800" b="0" i="0" u="none" strike="noStrike" kern="0" cap="none" spc="0" normalizeH="0" baseline="0" noProof="0" smtClean="0">
                <a:ln>
                  <a:noFill/>
                </a:ln>
                <a:solidFill>
                  <a:srgbClr val="000000"/>
                </a:solidFill>
                <a:effectLst/>
                <a:uLnTx/>
                <a:uFillTx/>
                <a:latin typeface="Times New Roman" pitchFamily="18" charset="0"/>
              </a:rPr>
              <a:t>Inlet S=0.0kg/cm</a:t>
            </a:r>
            <a:r>
              <a:rPr kumimoji="0" lang="en-US" altLang="zh-CN" sz="1800" b="0" i="0" u="none" strike="noStrike" kern="0" cap="none" spc="0" normalizeH="0" baseline="30000" noProof="0" smtClean="0">
                <a:ln>
                  <a:noFill/>
                </a:ln>
                <a:solidFill>
                  <a:srgbClr val="000000"/>
                </a:solidFill>
                <a:effectLst/>
                <a:uLnTx/>
                <a:uFillTx/>
                <a:latin typeface="Times New Roman" pitchFamily="18" charset="0"/>
              </a:rPr>
              <a:t>3</a:t>
            </a:r>
            <a:endParaRPr kumimoji="0" lang="en-US" altLang="zh-CN" sz="1800" b="0" i="0" u="none" strike="noStrike" kern="0" cap="none" spc="0" normalizeH="0" baseline="0" noProof="0" smtClean="0">
              <a:ln>
                <a:noFill/>
              </a:ln>
              <a:solidFill>
                <a:srgbClr val="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30000" noProof="0" smtClean="0">
              <a:ln>
                <a:noFill/>
              </a:ln>
              <a:solidFill>
                <a:srgbClr val="000000"/>
              </a:solidFill>
              <a:effectLst/>
              <a:uLnTx/>
              <a:uFillTx/>
              <a:latin typeface="Times New Roman" pitchFamily="18" charset="0"/>
            </a:endParaRPr>
          </a:p>
        </p:txBody>
      </p:sp>
      <p:sp>
        <p:nvSpPr>
          <p:cNvPr id="14" name="Rectangle 16"/>
          <p:cNvSpPr>
            <a:spLocks noChangeArrowheads="1"/>
          </p:cNvSpPr>
          <p:nvPr/>
        </p:nvSpPr>
        <p:spPr bwMode="auto">
          <a:xfrm rot="19001961">
            <a:off x="534988" y="2320925"/>
            <a:ext cx="2505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altLang="zh-CN">
                <a:solidFill>
                  <a:srgbClr val="000000"/>
                </a:solidFill>
                <a:latin typeface="Times New Roman" pitchFamily="18" charset="0"/>
              </a:rPr>
              <a:t>Water discharge at inlet </a:t>
            </a:r>
            <a:endParaRPr lang="en-US" altLang="zh-CN" i="1">
              <a:solidFill>
                <a:srgbClr val="000000"/>
              </a:solidFill>
              <a:latin typeface="Times New Roman" pitchFamily="18" charset="0"/>
            </a:endParaRPr>
          </a:p>
        </p:txBody>
      </p:sp>
      <p:sp>
        <p:nvSpPr>
          <p:cNvPr id="15" name="矩形 13"/>
          <p:cNvSpPr>
            <a:spLocks noChangeArrowheads="1"/>
          </p:cNvSpPr>
          <p:nvPr/>
        </p:nvSpPr>
        <p:spPr bwMode="auto">
          <a:xfrm>
            <a:off x="2794000" y="6051550"/>
            <a:ext cx="1095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Meander</a:t>
            </a:r>
            <a:endParaRPr kumimoji="0" lang="zh-CN" altLang="en-US" sz="1800" b="0" i="0" u="none" strike="noStrike" kern="0" cap="none" spc="0" normalizeH="0" baseline="0" noProof="0" smtClean="0">
              <a:ln>
                <a:noFill/>
              </a:ln>
              <a:solidFill>
                <a:srgbClr val="000000"/>
              </a:solidFill>
              <a:effectLst/>
              <a:uLnTx/>
              <a:uFillTx/>
            </a:endParaRPr>
          </a:p>
        </p:txBody>
      </p:sp>
      <p:sp>
        <p:nvSpPr>
          <p:cNvPr id="16" name="矩形 15"/>
          <p:cNvSpPr>
            <a:spLocks noChangeArrowheads="1"/>
          </p:cNvSpPr>
          <p:nvPr/>
        </p:nvSpPr>
        <p:spPr bwMode="auto">
          <a:xfrm>
            <a:off x="6705600" y="1962150"/>
            <a:ext cx="16335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Island braided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(stable)</a:t>
            </a:r>
            <a:endParaRPr kumimoji="0" lang="zh-CN" alt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xmlns="" val="40777270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cxnSp>
        <p:nvCxnSpPr>
          <p:cNvPr id="4"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sp>
        <p:nvSpPr>
          <p:cNvPr id="5" name="Rectangle 4"/>
          <p:cNvSpPr>
            <a:spLocks noChangeArrowheads="1"/>
          </p:cNvSpPr>
          <p:nvPr/>
        </p:nvSpPr>
        <p:spPr bwMode="auto">
          <a:xfrm>
            <a:off x="0" y="998538"/>
            <a:ext cx="9144000" cy="5859462"/>
          </a:xfrm>
          <a:prstGeom prst="rect">
            <a:avLst/>
          </a:prstGeom>
          <a:solidFill>
            <a:srgbClr val="FFFFFF"/>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6" name="Picture 5" descr="kangc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52800"/>
            <a:ext cx="449580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比降3">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9600" y="3244850"/>
            <a:ext cx="4724400"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Line 16"/>
          <p:cNvSpPr>
            <a:spLocks noChangeShapeType="1"/>
          </p:cNvSpPr>
          <p:nvPr/>
        </p:nvSpPr>
        <p:spPr bwMode="auto">
          <a:xfrm flipV="1">
            <a:off x="3905250" y="3117850"/>
            <a:ext cx="1295400" cy="0"/>
          </a:xfrm>
          <a:prstGeom prst="line">
            <a:avLst/>
          </a:prstGeom>
          <a:noFill/>
          <a:ln w="254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 name="Rectangle 6"/>
          <p:cNvSpPr>
            <a:spLocks noChangeArrowheads="1"/>
          </p:cNvSpPr>
          <p:nvPr/>
        </p:nvSpPr>
        <p:spPr bwMode="auto">
          <a:xfrm>
            <a:off x="6372225" y="1268413"/>
            <a:ext cx="2598738"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spcBef>
                <a:spcPct val="20000"/>
              </a:spcBef>
              <a:buFontTx/>
              <a:buChar char="•"/>
            </a:pPr>
            <a:r>
              <a:rPr lang="en-US" altLang="zh-CN">
                <a:solidFill>
                  <a:srgbClr val="000000"/>
                </a:solidFill>
                <a:latin typeface="Times New Roman" pitchFamily="18" charset="0"/>
              </a:rPr>
              <a:t>Q=300m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a:t>
            </a:r>
          </a:p>
          <a:p>
            <a:pPr eaLnBrk="1" hangingPunct="1">
              <a:spcBef>
                <a:spcPct val="20000"/>
              </a:spcBef>
              <a:buFontTx/>
              <a:buChar char="•"/>
            </a:pPr>
            <a:r>
              <a:rPr lang="en-US" altLang="zh-CN">
                <a:solidFill>
                  <a:srgbClr val="000000"/>
                </a:solidFill>
                <a:latin typeface="Times New Roman" pitchFamily="18" charset="0"/>
              </a:rPr>
              <a:t>Downstream deph=1.0m</a:t>
            </a:r>
          </a:p>
          <a:p>
            <a:pPr eaLnBrk="1" hangingPunct="1">
              <a:spcBef>
                <a:spcPct val="20000"/>
              </a:spcBef>
              <a:buFontTx/>
              <a:buChar char="•"/>
            </a:pPr>
            <a:r>
              <a:rPr lang="en-US" altLang="zh-CN">
                <a:solidFill>
                  <a:srgbClr val="000000"/>
                </a:solidFill>
                <a:latin typeface="Times New Roman" pitchFamily="18" charset="0"/>
              </a:rPr>
              <a:t>J=0.0004</a:t>
            </a:r>
          </a:p>
          <a:p>
            <a:pPr eaLnBrk="1" hangingPunct="1">
              <a:spcBef>
                <a:spcPct val="20000"/>
              </a:spcBef>
              <a:buFontTx/>
              <a:buChar char="•"/>
            </a:pPr>
            <a:r>
              <a:rPr lang="en-US" altLang="zh-CN">
                <a:solidFill>
                  <a:srgbClr val="000000"/>
                </a:solidFill>
                <a:latin typeface="Times New Roman" pitchFamily="18" charset="0"/>
              </a:rPr>
              <a:t>Inlet S=0.0kg/cm</a:t>
            </a:r>
            <a:r>
              <a:rPr lang="en-US" altLang="zh-CN" baseline="30000">
                <a:solidFill>
                  <a:srgbClr val="000000"/>
                </a:solidFill>
                <a:latin typeface="Times New Roman" pitchFamily="18" charset="0"/>
              </a:rPr>
              <a:t>3</a:t>
            </a:r>
          </a:p>
        </p:txBody>
      </p:sp>
      <p:sp>
        <p:nvSpPr>
          <p:cNvPr id="10" name="Rectangle 21"/>
          <p:cNvSpPr>
            <a:spLocks noChangeArrowheads="1"/>
          </p:cNvSpPr>
          <p:nvPr/>
        </p:nvSpPr>
        <p:spPr bwMode="auto">
          <a:xfrm>
            <a:off x="749300" y="5162550"/>
            <a:ext cx="890588" cy="3698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(Run9)</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11" name="Rectangle 22"/>
          <p:cNvSpPr>
            <a:spLocks noChangeArrowheads="1"/>
          </p:cNvSpPr>
          <p:nvPr/>
        </p:nvSpPr>
        <p:spPr bwMode="auto">
          <a:xfrm>
            <a:off x="5505450" y="5162550"/>
            <a:ext cx="890588" cy="3698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(Run3)</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12" name="Rectangle 21"/>
          <p:cNvSpPr>
            <a:spLocks noChangeArrowheads="1"/>
          </p:cNvSpPr>
          <p:nvPr/>
        </p:nvSpPr>
        <p:spPr bwMode="auto">
          <a:xfrm>
            <a:off x="971550" y="2895600"/>
            <a:ext cx="2622550" cy="5842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Bank is not easily failed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68AE">
                    <a:lumMod val="50000"/>
                  </a:srgbClr>
                </a:solidFill>
                <a:effectLst/>
                <a:uLnTx/>
                <a:uFillTx/>
                <a:ea typeface="宋体" pitchFamily="2" charset="-122"/>
              </a:rPr>
              <a:t>(less sediment entering flow)</a:t>
            </a:r>
            <a:endParaRPr kumimoji="0" lang="zh-CN" altLang="en-US" sz="14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13" name="Rectangle 21"/>
          <p:cNvSpPr>
            <a:spLocks noChangeArrowheads="1"/>
          </p:cNvSpPr>
          <p:nvPr/>
        </p:nvSpPr>
        <p:spPr bwMode="auto">
          <a:xfrm>
            <a:off x="5727700" y="2895600"/>
            <a:ext cx="2622550" cy="8620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Bank is easily failed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0068AE">
                    <a:lumMod val="50000"/>
                  </a:srgbClr>
                </a:solidFill>
                <a:effectLst/>
                <a:uLnTx/>
                <a:uFillTx/>
                <a:ea typeface="宋体" pitchFamily="2" charset="-122"/>
              </a:rPr>
              <a:t>(more sediment entering flow)</a:t>
            </a:r>
            <a:endParaRPr kumimoji="0" lang="zh-CN" altLang="en-US" sz="1400" b="0" i="0" u="none" strike="noStrike" kern="0" cap="none" spc="0" normalizeH="0" baseline="0" noProof="0" dirty="0">
              <a:ln>
                <a:noFill/>
              </a:ln>
              <a:solidFill>
                <a:srgbClr val="0068AE">
                  <a:lumMod val="50000"/>
                </a:srgbClr>
              </a:solidFill>
              <a:effectLst/>
              <a:uLnTx/>
              <a:uFillTx/>
              <a:ea typeface="宋体"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14" name="矩形 14"/>
          <p:cNvSpPr>
            <a:spLocks noChangeArrowheads="1"/>
          </p:cNvSpPr>
          <p:nvPr/>
        </p:nvSpPr>
        <p:spPr bwMode="auto">
          <a:xfrm>
            <a:off x="1460500" y="5918200"/>
            <a:ext cx="2089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Thalweg meander</a:t>
            </a:r>
            <a:endParaRPr kumimoji="0" lang="zh-CN" altLang="en-US" sz="1800" b="0" i="0" u="none" strike="noStrike" kern="0" cap="none" spc="0" normalizeH="0" baseline="0" noProof="0" smtClean="0">
              <a:ln>
                <a:noFill/>
              </a:ln>
              <a:solidFill>
                <a:srgbClr val="000000"/>
              </a:solidFill>
              <a:effectLst/>
              <a:uLnTx/>
              <a:uFillTx/>
            </a:endParaRPr>
          </a:p>
        </p:txBody>
      </p:sp>
      <p:sp>
        <p:nvSpPr>
          <p:cNvPr id="15" name="矩形 15"/>
          <p:cNvSpPr>
            <a:spLocks noChangeArrowheads="1"/>
          </p:cNvSpPr>
          <p:nvPr/>
        </p:nvSpPr>
        <p:spPr bwMode="auto">
          <a:xfrm>
            <a:off x="6616700" y="5784850"/>
            <a:ext cx="1633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Island braided</a:t>
            </a:r>
            <a:endParaRPr kumimoji="0" lang="zh-CN" altLang="en-US" sz="1800" b="0" i="0" u="none" strike="noStrike" kern="0" cap="none" spc="0" normalizeH="0" baseline="0" noProof="0" smtClean="0">
              <a:ln>
                <a:noFill/>
              </a:ln>
              <a:solidFill>
                <a:srgbClr val="000000"/>
              </a:solidFill>
              <a:effectLst/>
              <a:uLnTx/>
              <a:uFillTx/>
            </a:endParaRPr>
          </a:p>
        </p:txBody>
      </p:sp>
      <p:sp>
        <p:nvSpPr>
          <p:cNvPr id="16" name="TextBox 15"/>
          <p:cNvSpPr txBox="1"/>
          <p:nvPr/>
        </p:nvSpPr>
        <p:spPr>
          <a:xfrm>
            <a:off x="527050" y="4851400"/>
            <a:ext cx="133350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a:ln>
                  <a:noFill/>
                </a:ln>
                <a:solidFill>
                  <a:srgbClr val="0068AE">
                    <a:lumMod val="50000"/>
                  </a:srgbClr>
                </a:solidFill>
                <a:effectLst/>
                <a:uLnTx/>
                <a:uFillTx/>
                <a:ea typeface="宋体" pitchFamily="2" charset="-122"/>
              </a:rPr>
              <a:t>C</a:t>
            </a:r>
            <a:r>
              <a:rPr kumimoji="0" lang="en-US" altLang="zh-CN" sz="1800" b="0" i="1" u="none" strike="noStrike" kern="0" cap="none" spc="0" normalizeH="0" baseline="-25000" noProof="0" dirty="0" err="1">
                <a:ln>
                  <a:noFill/>
                </a:ln>
                <a:solidFill>
                  <a:srgbClr val="0068AE">
                    <a:lumMod val="50000"/>
                  </a:srgbClr>
                </a:solidFill>
                <a:effectLst/>
                <a:uLnTx/>
                <a:uFillTx/>
                <a:latin typeface="Times New Roman" pitchFamily="18" charset="0"/>
                <a:ea typeface="宋体" pitchFamily="2" charset="-122"/>
                <a:cs typeface="Times New Roman" pitchFamily="18" charset="0"/>
              </a:rPr>
              <a:t>l</a:t>
            </a: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=0.005</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17" name="TextBox 16"/>
          <p:cNvSpPr txBox="1"/>
          <p:nvPr/>
        </p:nvSpPr>
        <p:spPr>
          <a:xfrm>
            <a:off x="5149850" y="4806950"/>
            <a:ext cx="1333500" cy="36988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a:ln>
                  <a:noFill/>
                </a:ln>
                <a:solidFill>
                  <a:srgbClr val="0068AE">
                    <a:lumMod val="50000"/>
                  </a:srgbClr>
                </a:solidFill>
                <a:effectLst/>
                <a:uLnTx/>
                <a:uFillTx/>
                <a:ea typeface="宋体" pitchFamily="2" charset="-122"/>
              </a:rPr>
              <a:t>C</a:t>
            </a:r>
            <a:r>
              <a:rPr kumimoji="0" lang="en-US" altLang="zh-CN" sz="1800" b="0" i="1" u="none" strike="noStrike" kern="0" cap="none" spc="0" normalizeH="0" baseline="-25000" noProof="0" dirty="0" err="1">
                <a:ln>
                  <a:noFill/>
                </a:ln>
                <a:solidFill>
                  <a:srgbClr val="0068AE">
                    <a:lumMod val="50000"/>
                  </a:srgbClr>
                </a:solidFill>
                <a:effectLst/>
                <a:uLnTx/>
                <a:uFillTx/>
                <a:latin typeface="Times New Roman" pitchFamily="18" charset="0"/>
                <a:ea typeface="宋体" pitchFamily="2" charset="-122"/>
                <a:cs typeface="Times New Roman" pitchFamily="18" charset="0"/>
              </a:rPr>
              <a:t>l</a:t>
            </a: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=0.011</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Tree>
    <p:extLst>
      <p:ext uri="{BB962C8B-B14F-4D97-AF65-F5344CB8AC3E}">
        <p14:creationId xmlns:p14="http://schemas.microsoft.com/office/powerpoint/2010/main" xmlns="" val="24169216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sz="3600" dirty="0" smtClean="0">
                <a:ea typeface="宋体" charset="-122"/>
              </a:rPr>
              <a:t>Contents</a:t>
            </a:r>
            <a:endParaRPr lang="en-US" altLang="zh-CN" sz="2000" dirty="0" smtClean="0">
              <a:solidFill>
                <a:schemeClr val="accent1"/>
              </a:solidFill>
              <a:ea typeface="宋体" charset="-122"/>
            </a:endParaRPr>
          </a:p>
        </p:txBody>
      </p:sp>
      <p:sp>
        <p:nvSpPr>
          <p:cNvPr id="4102" name="Text Box 12"/>
          <p:cNvSpPr txBox="1">
            <a:spLocks noChangeArrowheads="1"/>
          </p:cNvSpPr>
          <p:nvPr/>
        </p:nvSpPr>
        <p:spPr bwMode="auto">
          <a:xfrm>
            <a:off x="2232312" y="2234807"/>
            <a:ext cx="4025269" cy="461665"/>
          </a:xfrm>
          <a:prstGeom prst="rect">
            <a:avLst/>
          </a:prstGeom>
          <a:noFill/>
          <a:ln w="9525" algn="ctr">
            <a:noFill/>
            <a:miter lim="800000"/>
            <a:headEnd/>
            <a:tailEnd/>
          </a:ln>
        </p:spPr>
        <p:txBody>
          <a:bodyPr wrap="none">
            <a:spAutoFit/>
          </a:bodyPr>
          <a:lstStyle/>
          <a:p>
            <a:pPr eaLnBrk="0" hangingPunct="0"/>
            <a:r>
              <a:rPr lang="en-US" altLang="zh-CN" sz="2400" dirty="0">
                <a:ea typeface="宋体" charset="-122"/>
              </a:rPr>
              <a:t> Water environmental </a:t>
            </a:r>
            <a:r>
              <a:rPr lang="en-US" altLang="zh-CN" sz="2400" dirty="0" smtClean="0">
                <a:ea typeface="宋体" charset="-122"/>
              </a:rPr>
              <a:t>model</a:t>
            </a:r>
            <a:endParaRPr lang="en-US" altLang="zh-CN" sz="2400" dirty="0">
              <a:ea typeface="宋体" charset="-122"/>
            </a:endParaRPr>
          </a:p>
        </p:txBody>
      </p:sp>
      <p:grpSp>
        <p:nvGrpSpPr>
          <p:cNvPr id="5" name="组合 4"/>
          <p:cNvGrpSpPr/>
          <p:nvPr/>
        </p:nvGrpSpPr>
        <p:grpSpPr>
          <a:xfrm>
            <a:off x="1512232" y="2127397"/>
            <a:ext cx="6696743" cy="665163"/>
            <a:chOff x="1809175" y="1289843"/>
            <a:chExt cx="6696743" cy="665163"/>
          </a:xfrm>
        </p:grpSpPr>
        <p:sp>
          <p:nvSpPr>
            <p:cNvPr id="4101" name="Line 11"/>
            <p:cNvSpPr>
              <a:spLocks noChangeShapeType="1"/>
            </p:cNvSpPr>
            <p:nvPr/>
          </p:nvSpPr>
          <p:spPr bwMode="auto">
            <a:xfrm flipV="1">
              <a:off x="2438399" y="1858918"/>
              <a:ext cx="6067519" cy="46082"/>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2" name="组合 1"/>
            <p:cNvGrpSpPr/>
            <p:nvPr/>
          </p:nvGrpSpPr>
          <p:grpSpPr>
            <a:xfrm>
              <a:off x="1809175" y="1289843"/>
              <a:ext cx="762000" cy="665163"/>
              <a:chOff x="1828800" y="1524000"/>
              <a:chExt cx="762000" cy="665163"/>
            </a:xfrm>
          </p:grpSpPr>
          <p:grpSp>
            <p:nvGrpSpPr>
              <p:cNvPr id="4099" name="Group 3"/>
              <p:cNvGrpSpPr>
                <a:grpSpLocks/>
              </p:cNvGrpSpPr>
              <p:nvPr/>
            </p:nvGrpSpPr>
            <p:grpSpPr bwMode="auto">
              <a:xfrm>
                <a:off x="1828800" y="1524000"/>
                <a:ext cx="762000" cy="665163"/>
                <a:chOff x="1110" y="2656"/>
                <a:chExt cx="1549" cy="1351"/>
              </a:xfrm>
            </p:grpSpPr>
            <p:sp>
              <p:nvSpPr>
                <p:cNvPr id="412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charset="-122"/>
                  </a:endParaRPr>
                </a:p>
              </p:txBody>
            </p:sp>
            <p:sp>
              <p:nvSpPr>
                <p:cNvPr id="412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charset="-122"/>
                  </a:endParaRPr>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p:spPr>
              <p:txBody>
                <a:bodyPr wrap="none" anchor="ctr"/>
                <a:lstStyle/>
                <a:p>
                  <a:endParaRPr lang="zh-CN" altLang="en-US">
                    <a:ea typeface="宋体" charset="-122"/>
                  </a:endParaRPr>
                </a:p>
              </p:txBody>
            </p:sp>
          </p:grpSp>
          <p:sp>
            <p:nvSpPr>
              <p:cNvPr id="4103" name="Text Box 13"/>
              <p:cNvSpPr txBox="1">
                <a:spLocks noChangeArrowheads="1"/>
              </p:cNvSpPr>
              <p:nvPr/>
            </p:nvSpPr>
            <p:spPr bwMode="gray">
              <a:xfrm>
                <a:off x="2025650" y="1622425"/>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ea typeface="宋体" charset="-122"/>
                  </a:rPr>
                  <a:t>1</a:t>
                </a:r>
              </a:p>
            </p:txBody>
          </p:sp>
        </p:grpSp>
      </p:grpSp>
      <p:sp>
        <p:nvSpPr>
          <p:cNvPr id="4105" name="Text Box 15"/>
          <p:cNvSpPr txBox="1">
            <a:spLocks noChangeArrowheads="1"/>
          </p:cNvSpPr>
          <p:nvPr/>
        </p:nvSpPr>
        <p:spPr bwMode="auto">
          <a:xfrm>
            <a:off x="2324451" y="2926704"/>
            <a:ext cx="5306261" cy="461665"/>
          </a:xfrm>
          <a:prstGeom prst="rect">
            <a:avLst/>
          </a:prstGeom>
          <a:noFill/>
          <a:ln w="9525" algn="ctr">
            <a:noFill/>
            <a:miter lim="800000"/>
            <a:headEnd/>
            <a:tailEnd/>
          </a:ln>
        </p:spPr>
        <p:txBody>
          <a:bodyPr wrap="none">
            <a:spAutoFit/>
          </a:bodyPr>
          <a:lstStyle/>
          <a:p>
            <a:pPr eaLnBrk="0" hangingPunct="0"/>
            <a:r>
              <a:rPr lang="en-US" altLang="zh-CN" sz="2400" dirty="0" smtClean="0">
                <a:ea typeface="宋体" charset="-122"/>
              </a:rPr>
              <a:t>Model </a:t>
            </a:r>
            <a:r>
              <a:rPr lang="en-US" altLang="zh-CN" sz="2400" dirty="0">
                <a:ea typeface="宋体" charset="-122"/>
              </a:rPr>
              <a:t>application in Lower </a:t>
            </a:r>
            <a:r>
              <a:rPr lang="en-US" altLang="zh-CN" sz="2400" dirty="0" err="1">
                <a:ea typeface="宋体" charset="-122"/>
              </a:rPr>
              <a:t>Gan</a:t>
            </a:r>
            <a:r>
              <a:rPr lang="en-US" altLang="zh-CN" sz="2400" dirty="0">
                <a:ea typeface="宋体" charset="-122"/>
              </a:rPr>
              <a:t> River</a:t>
            </a:r>
          </a:p>
        </p:txBody>
      </p:sp>
      <p:grpSp>
        <p:nvGrpSpPr>
          <p:cNvPr id="4" name="组合 3"/>
          <p:cNvGrpSpPr/>
          <p:nvPr/>
        </p:nvGrpSpPr>
        <p:grpSpPr>
          <a:xfrm>
            <a:off x="1531857" y="2818754"/>
            <a:ext cx="6677118" cy="665163"/>
            <a:chOff x="1828800" y="2438400"/>
            <a:chExt cx="6677118" cy="665163"/>
          </a:xfrm>
        </p:grpSpPr>
        <p:sp>
          <p:nvSpPr>
            <p:cNvPr id="4104" name="Line 14"/>
            <p:cNvSpPr>
              <a:spLocks noChangeShapeType="1"/>
            </p:cNvSpPr>
            <p:nvPr/>
          </p:nvSpPr>
          <p:spPr bwMode="auto">
            <a:xfrm>
              <a:off x="2438400" y="3048000"/>
              <a:ext cx="606751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3" name="组合 2"/>
            <p:cNvGrpSpPr/>
            <p:nvPr/>
          </p:nvGrpSpPr>
          <p:grpSpPr>
            <a:xfrm>
              <a:off x="1828800" y="2438400"/>
              <a:ext cx="762000" cy="665163"/>
              <a:chOff x="1828800" y="2438400"/>
              <a:chExt cx="762000" cy="665163"/>
            </a:xfrm>
          </p:grpSpPr>
          <p:grpSp>
            <p:nvGrpSpPr>
              <p:cNvPr id="4100" name="Group 7"/>
              <p:cNvGrpSpPr>
                <a:grpSpLocks/>
              </p:cNvGrpSpPr>
              <p:nvPr/>
            </p:nvGrpSpPr>
            <p:grpSpPr bwMode="auto">
              <a:xfrm>
                <a:off x="1828800" y="2438400"/>
                <a:ext cx="762000" cy="665163"/>
                <a:chOff x="3174" y="2656"/>
                <a:chExt cx="1549" cy="1351"/>
              </a:xfrm>
            </p:grpSpPr>
            <p:sp>
              <p:nvSpPr>
                <p:cNvPr id="412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charset="-122"/>
                  </a:endParaRPr>
                </a:p>
              </p:txBody>
            </p:sp>
            <p:sp>
              <p:nvSpPr>
                <p:cNvPr id="412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charset="-122"/>
                  </a:endParaRPr>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zh-CN" altLang="en-US">
                    <a:ea typeface="宋体" charset="-122"/>
                  </a:endParaRPr>
                </a:p>
              </p:txBody>
            </p:sp>
          </p:grpSp>
          <p:sp>
            <p:nvSpPr>
              <p:cNvPr id="4106" name="Text Box 16"/>
              <p:cNvSpPr txBox="1">
                <a:spLocks noChangeArrowheads="1"/>
              </p:cNvSpPr>
              <p:nvPr/>
            </p:nvSpPr>
            <p:spPr bwMode="gray">
              <a:xfrm>
                <a:off x="2025650" y="2536825"/>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ea typeface="宋体" charset="-122"/>
                  </a:rPr>
                  <a:t>2</a:t>
                </a:r>
              </a:p>
            </p:txBody>
          </p:sp>
        </p:grpSp>
      </p:grpSp>
      <p:sp>
        <p:nvSpPr>
          <p:cNvPr id="48" name="Text Box 12"/>
          <p:cNvSpPr txBox="1">
            <a:spLocks noChangeArrowheads="1"/>
          </p:cNvSpPr>
          <p:nvPr/>
        </p:nvSpPr>
        <p:spPr bwMode="auto">
          <a:xfrm>
            <a:off x="2267745" y="3618759"/>
            <a:ext cx="3860737" cy="461665"/>
          </a:xfrm>
          <a:prstGeom prst="rect">
            <a:avLst/>
          </a:prstGeom>
          <a:noFill/>
          <a:ln w="9525" algn="ctr">
            <a:noFill/>
            <a:miter lim="800000"/>
            <a:headEnd/>
            <a:tailEnd/>
          </a:ln>
        </p:spPr>
        <p:txBody>
          <a:bodyPr wrap="none">
            <a:spAutoFit/>
          </a:bodyPr>
          <a:lstStyle/>
          <a:p>
            <a:pPr eaLnBrk="0" hangingPunct="0"/>
            <a:r>
              <a:rPr lang="en-US" altLang="zh-CN" sz="2400" dirty="0">
                <a:ea typeface="宋体" charset="-122"/>
              </a:rPr>
              <a:t> </a:t>
            </a:r>
            <a:r>
              <a:rPr lang="en-US" altLang="zh-CN" sz="2400" dirty="0" smtClean="0">
                <a:ea typeface="宋体" charset="-122"/>
              </a:rPr>
              <a:t>Total </a:t>
            </a:r>
            <a:r>
              <a:rPr lang="en-US" altLang="zh-CN" sz="2400" dirty="0" err="1" smtClean="0">
                <a:ea typeface="宋体" charset="-122"/>
              </a:rPr>
              <a:t>wasteload</a:t>
            </a:r>
            <a:r>
              <a:rPr lang="en-US" altLang="zh-CN" sz="2400" dirty="0" smtClean="0">
                <a:ea typeface="宋体" charset="-122"/>
              </a:rPr>
              <a:t> </a:t>
            </a:r>
            <a:r>
              <a:rPr lang="en-US" altLang="zh-CN" sz="2400" dirty="0">
                <a:ea typeface="宋体" charset="-122"/>
              </a:rPr>
              <a:t>allocation </a:t>
            </a:r>
          </a:p>
        </p:txBody>
      </p:sp>
      <p:grpSp>
        <p:nvGrpSpPr>
          <p:cNvPr id="49" name="组合 48"/>
          <p:cNvGrpSpPr/>
          <p:nvPr/>
        </p:nvGrpSpPr>
        <p:grpSpPr>
          <a:xfrm>
            <a:off x="1547665" y="3511349"/>
            <a:ext cx="6696743" cy="665163"/>
            <a:chOff x="1809175" y="1289843"/>
            <a:chExt cx="6696743" cy="665163"/>
          </a:xfrm>
        </p:grpSpPr>
        <p:sp>
          <p:nvSpPr>
            <p:cNvPr id="50" name="Line 11"/>
            <p:cNvSpPr>
              <a:spLocks noChangeShapeType="1"/>
            </p:cNvSpPr>
            <p:nvPr/>
          </p:nvSpPr>
          <p:spPr bwMode="auto">
            <a:xfrm flipV="1">
              <a:off x="2438399" y="1858918"/>
              <a:ext cx="6067519" cy="46082"/>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51" name="组合 50"/>
            <p:cNvGrpSpPr/>
            <p:nvPr/>
          </p:nvGrpSpPr>
          <p:grpSpPr>
            <a:xfrm>
              <a:off x="1809175" y="1289843"/>
              <a:ext cx="762000" cy="665163"/>
              <a:chOff x="1828800" y="1524000"/>
              <a:chExt cx="762000" cy="665163"/>
            </a:xfrm>
          </p:grpSpPr>
          <p:grpSp>
            <p:nvGrpSpPr>
              <p:cNvPr id="52" name="Group 3"/>
              <p:cNvGrpSpPr>
                <a:grpSpLocks/>
              </p:cNvGrpSpPr>
              <p:nvPr/>
            </p:nvGrpSpPr>
            <p:grpSpPr bwMode="auto">
              <a:xfrm>
                <a:off x="1828800" y="1524000"/>
                <a:ext cx="762000" cy="665163"/>
                <a:chOff x="1110" y="2656"/>
                <a:chExt cx="1549" cy="1351"/>
              </a:xfrm>
            </p:grpSpPr>
            <p:sp>
              <p:nvSpPr>
                <p:cNvPr id="5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charset="-122"/>
                  </a:endParaRPr>
                </a:p>
              </p:txBody>
            </p:sp>
            <p:sp>
              <p:nvSpPr>
                <p:cNvPr id="5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charset="-122"/>
                  </a:endParaRPr>
                </a:p>
              </p:txBody>
            </p:sp>
            <p:sp>
              <p:nvSpPr>
                <p:cNvPr id="5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p:spPr>
              <p:txBody>
                <a:bodyPr wrap="none" anchor="ctr"/>
                <a:lstStyle/>
                <a:p>
                  <a:endParaRPr lang="zh-CN" altLang="en-US">
                    <a:ea typeface="宋体" charset="-122"/>
                  </a:endParaRPr>
                </a:p>
              </p:txBody>
            </p:sp>
          </p:grpSp>
          <p:sp>
            <p:nvSpPr>
              <p:cNvPr id="53" name="Text Box 13"/>
              <p:cNvSpPr txBox="1">
                <a:spLocks noChangeArrowheads="1"/>
              </p:cNvSpPr>
              <p:nvPr/>
            </p:nvSpPr>
            <p:spPr bwMode="gray">
              <a:xfrm>
                <a:off x="2025650" y="1622425"/>
                <a:ext cx="354013" cy="457200"/>
              </a:xfrm>
              <a:prstGeom prst="rect">
                <a:avLst/>
              </a:prstGeom>
              <a:noFill/>
              <a:ln w="9525" algn="ctr">
                <a:noFill/>
                <a:miter lim="800000"/>
                <a:headEnd/>
                <a:tailEnd/>
              </a:ln>
            </p:spPr>
            <p:txBody>
              <a:bodyPr wrap="none">
                <a:spAutoFit/>
              </a:bodyPr>
              <a:lstStyle/>
              <a:p>
                <a:pPr algn="ctr" eaLnBrk="0" hangingPunct="0"/>
                <a:r>
                  <a:rPr lang="en-US" altLang="zh-CN" sz="2400" b="1" dirty="0" smtClean="0">
                    <a:solidFill>
                      <a:schemeClr val="bg1"/>
                    </a:solidFill>
                    <a:ea typeface="宋体" charset="-122"/>
                  </a:rPr>
                  <a:t>3</a:t>
                </a:r>
                <a:endParaRPr lang="en-US" altLang="zh-CN" sz="2400" b="1" dirty="0">
                  <a:solidFill>
                    <a:schemeClr val="bg1"/>
                  </a:solidFill>
                  <a:ea typeface="宋体" charset="-122"/>
                </a:endParaRPr>
              </a:p>
            </p:txBody>
          </p:sp>
        </p:grpSp>
      </p:grpSp>
      <p:sp>
        <p:nvSpPr>
          <p:cNvPr id="30" name="Text Box 15"/>
          <p:cNvSpPr txBox="1">
            <a:spLocks noChangeArrowheads="1"/>
          </p:cNvSpPr>
          <p:nvPr/>
        </p:nvSpPr>
        <p:spPr bwMode="auto">
          <a:xfrm>
            <a:off x="2350546" y="4311947"/>
            <a:ext cx="1502334" cy="461665"/>
          </a:xfrm>
          <a:prstGeom prst="rect">
            <a:avLst/>
          </a:prstGeom>
          <a:noFill/>
          <a:ln w="9525" algn="ctr">
            <a:noFill/>
            <a:miter lim="800000"/>
            <a:headEnd/>
            <a:tailEnd/>
          </a:ln>
        </p:spPr>
        <p:txBody>
          <a:bodyPr wrap="none">
            <a:spAutoFit/>
          </a:bodyPr>
          <a:lstStyle/>
          <a:p>
            <a:pPr eaLnBrk="0" hangingPunct="0"/>
            <a:r>
              <a:rPr lang="en-US" altLang="zh-CN" sz="2400" dirty="0" smtClean="0">
                <a:ea typeface="宋体" charset="-122"/>
              </a:rPr>
              <a:t>Summary</a:t>
            </a:r>
            <a:endParaRPr lang="en-US" altLang="zh-CN" sz="2400" dirty="0">
              <a:ea typeface="宋体" charset="-122"/>
            </a:endParaRPr>
          </a:p>
        </p:txBody>
      </p:sp>
      <p:grpSp>
        <p:nvGrpSpPr>
          <p:cNvPr id="31" name="组合 30"/>
          <p:cNvGrpSpPr/>
          <p:nvPr/>
        </p:nvGrpSpPr>
        <p:grpSpPr>
          <a:xfrm>
            <a:off x="1557952" y="4203997"/>
            <a:ext cx="6677118" cy="665163"/>
            <a:chOff x="1828800" y="2438400"/>
            <a:chExt cx="6677118" cy="665163"/>
          </a:xfrm>
        </p:grpSpPr>
        <p:sp>
          <p:nvSpPr>
            <p:cNvPr id="32" name="Line 14"/>
            <p:cNvSpPr>
              <a:spLocks noChangeShapeType="1"/>
            </p:cNvSpPr>
            <p:nvPr/>
          </p:nvSpPr>
          <p:spPr bwMode="auto">
            <a:xfrm>
              <a:off x="2438400" y="3048000"/>
              <a:ext cx="6067518"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grpSp>
          <p:nvGrpSpPr>
            <p:cNvPr id="33" name="组合 32"/>
            <p:cNvGrpSpPr/>
            <p:nvPr/>
          </p:nvGrpSpPr>
          <p:grpSpPr>
            <a:xfrm>
              <a:off x="1828800" y="2438400"/>
              <a:ext cx="762000" cy="665163"/>
              <a:chOff x="1828800" y="2438400"/>
              <a:chExt cx="762000" cy="665163"/>
            </a:xfrm>
          </p:grpSpPr>
          <p:grpSp>
            <p:nvGrpSpPr>
              <p:cNvPr id="34" name="Group 7"/>
              <p:cNvGrpSpPr>
                <a:grpSpLocks/>
              </p:cNvGrpSpPr>
              <p:nvPr/>
            </p:nvGrpSpPr>
            <p:grpSpPr bwMode="auto">
              <a:xfrm>
                <a:off x="1828800" y="2438400"/>
                <a:ext cx="762000" cy="665163"/>
                <a:chOff x="3174" y="2656"/>
                <a:chExt cx="1549" cy="1351"/>
              </a:xfrm>
            </p:grpSpPr>
            <p:sp>
              <p:nvSpPr>
                <p:cNvPr id="36"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zh-CN" altLang="en-US">
                    <a:ea typeface="宋体" charset="-122"/>
                  </a:endParaRPr>
                </a:p>
              </p:txBody>
            </p:sp>
            <p:sp>
              <p:nvSpPr>
                <p:cNvPr id="37"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zh-CN" altLang="en-US">
                    <a:ea typeface="宋体" charset="-122"/>
                  </a:endParaRPr>
                </a:p>
              </p:txBody>
            </p:sp>
            <p:sp>
              <p:nvSpPr>
                <p:cNvPr id="38"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zh-CN" altLang="en-US">
                    <a:ea typeface="宋体" charset="-122"/>
                  </a:endParaRPr>
                </a:p>
              </p:txBody>
            </p:sp>
          </p:grpSp>
          <p:sp>
            <p:nvSpPr>
              <p:cNvPr id="35" name="Text Box 16"/>
              <p:cNvSpPr txBox="1">
                <a:spLocks noChangeArrowheads="1"/>
              </p:cNvSpPr>
              <p:nvPr/>
            </p:nvSpPr>
            <p:spPr bwMode="gray">
              <a:xfrm>
                <a:off x="2024563" y="2536825"/>
                <a:ext cx="356188" cy="461665"/>
              </a:xfrm>
              <a:prstGeom prst="rect">
                <a:avLst/>
              </a:prstGeom>
              <a:noFill/>
              <a:ln w="9525" algn="ctr">
                <a:noFill/>
                <a:miter lim="800000"/>
                <a:headEnd/>
                <a:tailEnd/>
              </a:ln>
            </p:spPr>
            <p:txBody>
              <a:bodyPr wrap="none">
                <a:spAutoFit/>
              </a:bodyPr>
              <a:lstStyle/>
              <a:p>
                <a:pPr algn="ctr" eaLnBrk="0" hangingPunct="0"/>
                <a:r>
                  <a:rPr lang="en-US" altLang="zh-CN" sz="2400" b="1" dirty="0">
                    <a:solidFill>
                      <a:schemeClr val="bg1"/>
                    </a:solidFill>
                    <a:ea typeface="宋体" charset="-122"/>
                  </a:rPr>
                  <a:t>4</a:t>
                </a:r>
              </a:p>
            </p:txBody>
          </p:sp>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cxnSp>
        <p:nvCxnSpPr>
          <p:cNvPr id="20"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sp>
        <p:nvSpPr>
          <p:cNvPr id="21" name="Rectangle 4"/>
          <p:cNvSpPr>
            <a:spLocks noChangeArrowheads="1"/>
          </p:cNvSpPr>
          <p:nvPr/>
        </p:nvSpPr>
        <p:spPr bwMode="auto">
          <a:xfrm>
            <a:off x="0" y="998538"/>
            <a:ext cx="9144000" cy="5859462"/>
          </a:xfrm>
          <a:prstGeom prst="rect">
            <a:avLst/>
          </a:prstGeom>
          <a:solidFill>
            <a:srgbClr val="FFFFFF"/>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22" name="Picture 13" descr="D0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52800"/>
            <a:ext cx="4386263" cy="253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4" descr="比降2">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3352800"/>
            <a:ext cx="45720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Line 16"/>
          <p:cNvSpPr>
            <a:spLocks noChangeShapeType="1"/>
          </p:cNvSpPr>
          <p:nvPr/>
        </p:nvSpPr>
        <p:spPr bwMode="auto">
          <a:xfrm flipV="1">
            <a:off x="3771900" y="3162300"/>
            <a:ext cx="1295400" cy="0"/>
          </a:xfrm>
          <a:prstGeom prst="line">
            <a:avLst/>
          </a:prstGeom>
          <a:noFill/>
          <a:ln w="25400">
            <a:solidFill>
              <a:srgbClr val="0000FF"/>
            </a:solidFill>
            <a:round/>
            <a:headEnd/>
            <a:tailEnd type="triangle" w="lg" len="lg"/>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5" name="Rectangle 6"/>
          <p:cNvSpPr>
            <a:spLocks noChangeArrowheads="1"/>
          </p:cNvSpPr>
          <p:nvPr/>
        </p:nvSpPr>
        <p:spPr bwMode="auto">
          <a:xfrm>
            <a:off x="6384925" y="1268413"/>
            <a:ext cx="2598738" cy="136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spcBef>
                <a:spcPct val="20000"/>
              </a:spcBef>
              <a:buFontTx/>
              <a:buChar char="•"/>
            </a:pPr>
            <a:r>
              <a:rPr lang="en-US" altLang="zh-CN">
                <a:solidFill>
                  <a:srgbClr val="000000"/>
                </a:solidFill>
                <a:latin typeface="Times New Roman" pitchFamily="18" charset="0"/>
              </a:rPr>
              <a:t>Q=300m</a:t>
            </a:r>
            <a:r>
              <a:rPr lang="en-US" altLang="zh-CN" baseline="30000">
                <a:solidFill>
                  <a:srgbClr val="000000"/>
                </a:solidFill>
                <a:latin typeface="Times New Roman" pitchFamily="18" charset="0"/>
              </a:rPr>
              <a:t>3</a:t>
            </a:r>
            <a:r>
              <a:rPr lang="en-US" altLang="zh-CN">
                <a:solidFill>
                  <a:srgbClr val="000000"/>
                </a:solidFill>
                <a:latin typeface="Times New Roman" pitchFamily="18" charset="0"/>
              </a:rPr>
              <a:t>/s</a:t>
            </a:r>
          </a:p>
          <a:p>
            <a:pPr eaLnBrk="1" hangingPunct="1">
              <a:spcBef>
                <a:spcPct val="20000"/>
              </a:spcBef>
              <a:buFontTx/>
              <a:buChar char="•"/>
            </a:pPr>
            <a:r>
              <a:rPr lang="en-US" altLang="zh-CN">
                <a:solidFill>
                  <a:srgbClr val="000000"/>
                </a:solidFill>
                <a:latin typeface="Times New Roman" pitchFamily="18" charset="0"/>
              </a:rPr>
              <a:t>Downstream deph=1.0m</a:t>
            </a:r>
          </a:p>
          <a:p>
            <a:pPr eaLnBrk="1" hangingPunct="1">
              <a:spcBef>
                <a:spcPct val="20000"/>
              </a:spcBef>
              <a:buFontTx/>
              <a:buChar char="•"/>
            </a:pPr>
            <a:r>
              <a:rPr lang="en-US" altLang="zh-CN">
                <a:solidFill>
                  <a:srgbClr val="000000"/>
                </a:solidFill>
                <a:latin typeface="Times New Roman" pitchFamily="18" charset="0"/>
              </a:rPr>
              <a:t>J=0.0002</a:t>
            </a:r>
          </a:p>
          <a:p>
            <a:pPr eaLnBrk="1" hangingPunct="1">
              <a:spcBef>
                <a:spcPct val="20000"/>
              </a:spcBef>
              <a:buFontTx/>
              <a:buChar char="•"/>
            </a:pPr>
            <a:r>
              <a:rPr lang="en-US" altLang="zh-CN">
                <a:solidFill>
                  <a:srgbClr val="000000"/>
                </a:solidFill>
                <a:latin typeface="Times New Roman" pitchFamily="18" charset="0"/>
              </a:rPr>
              <a:t>Inlet S=0.0kg/cm</a:t>
            </a:r>
            <a:r>
              <a:rPr lang="en-US" altLang="zh-CN" baseline="30000">
                <a:solidFill>
                  <a:srgbClr val="000000"/>
                </a:solidFill>
                <a:latin typeface="Times New Roman" pitchFamily="18" charset="0"/>
              </a:rPr>
              <a:t>3</a:t>
            </a:r>
          </a:p>
        </p:txBody>
      </p:sp>
      <p:sp>
        <p:nvSpPr>
          <p:cNvPr id="26" name="Rectangle 16"/>
          <p:cNvSpPr>
            <a:spLocks noChangeArrowheads="1"/>
          </p:cNvSpPr>
          <p:nvPr/>
        </p:nvSpPr>
        <p:spPr bwMode="auto">
          <a:xfrm>
            <a:off x="914400" y="5562600"/>
            <a:ext cx="965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ysClr val="windowText" lastClr="000000"/>
                </a:solidFill>
                <a:effectLst/>
                <a:uLnTx/>
                <a:uFillTx/>
              </a:rPr>
              <a:t>(</a:t>
            </a:r>
            <a:r>
              <a:rPr kumimoji="0" lang="zh-CN" altLang="en-US" sz="1800" b="0" i="0" u="none" strike="noStrike" kern="0" cap="none" spc="0" normalizeH="0" baseline="0" noProof="0" smtClean="0">
                <a:ln>
                  <a:noFill/>
                </a:ln>
                <a:solidFill>
                  <a:sysClr val="windowText" lastClr="000000"/>
                </a:solidFill>
                <a:effectLst/>
                <a:uLnTx/>
                <a:uFillTx/>
              </a:rPr>
              <a:t>图</a:t>
            </a:r>
            <a:r>
              <a:rPr kumimoji="0" lang="en-US" altLang="zh-CN" sz="1800" b="0" i="0" u="none" strike="noStrike" kern="0" cap="none" spc="0" normalizeH="0" baseline="0" noProof="0" smtClean="0">
                <a:ln>
                  <a:noFill/>
                </a:ln>
                <a:solidFill>
                  <a:sysClr val="windowText" lastClr="000000"/>
                </a:solidFill>
                <a:effectLst/>
                <a:uLnTx/>
                <a:uFillTx/>
              </a:rPr>
              <a:t>5.23)</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Rectangle 17"/>
          <p:cNvSpPr>
            <a:spLocks noChangeArrowheads="1"/>
          </p:cNvSpPr>
          <p:nvPr/>
        </p:nvSpPr>
        <p:spPr bwMode="auto">
          <a:xfrm>
            <a:off x="5715000" y="5638800"/>
            <a:ext cx="1193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ysClr val="windowText" lastClr="000000"/>
                </a:solidFill>
                <a:effectLst/>
                <a:uLnTx/>
                <a:uFillTx/>
              </a:rPr>
              <a:t>(</a:t>
            </a:r>
            <a:r>
              <a:rPr kumimoji="0" lang="zh-CN" altLang="en-US" sz="1800" b="0" i="0" u="none" strike="noStrike" kern="0" cap="none" spc="0" normalizeH="0" baseline="0" noProof="0" smtClean="0">
                <a:ln>
                  <a:noFill/>
                </a:ln>
                <a:solidFill>
                  <a:sysClr val="windowText" lastClr="000000"/>
                </a:solidFill>
                <a:effectLst/>
                <a:uLnTx/>
                <a:uFillTx/>
              </a:rPr>
              <a:t>同图</a:t>
            </a:r>
            <a:r>
              <a:rPr kumimoji="0" lang="en-US" altLang="zh-CN" sz="1800" b="0" i="0" u="none" strike="noStrike" kern="0" cap="none" spc="0" normalizeH="0" baseline="0" noProof="0" smtClean="0">
                <a:ln>
                  <a:noFill/>
                </a:ln>
                <a:solidFill>
                  <a:sysClr val="windowText" lastClr="000000"/>
                </a:solidFill>
                <a:effectLst/>
                <a:uLnTx/>
                <a:uFillTx/>
              </a:rPr>
              <a:t>5.7b)</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8" name="Rectangle 16"/>
          <p:cNvSpPr>
            <a:spLocks noChangeArrowheads="1"/>
          </p:cNvSpPr>
          <p:nvPr/>
        </p:nvSpPr>
        <p:spPr bwMode="auto">
          <a:xfrm>
            <a:off x="927100" y="5340350"/>
            <a:ext cx="1082675" cy="3698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(Run 10)</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29" name="Rectangle 17"/>
          <p:cNvSpPr>
            <a:spLocks noChangeArrowheads="1"/>
          </p:cNvSpPr>
          <p:nvPr/>
        </p:nvSpPr>
        <p:spPr bwMode="auto">
          <a:xfrm>
            <a:off x="5727700" y="5295900"/>
            <a:ext cx="954088" cy="369888"/>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(Run 2)</a:t>
            </a:r>
            <a:endParaRPr kumimoji="0" lang="zh-CN" altLang="en-US" sz="18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30" name="TextBox 29"/>
          <p:cNvSpPr txBox="1"/>
          <p:nvPr/>
        </p:nvSpPr>
        <p:spPr>
          <a:xfrm>
            <a:off x="482600" y="4940300"/>
            <a:ext cx="1333500" cy="3381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err="1">
                <a:ln>
                  <a:noFill/>
                </a:ln>
                <a:solidFill>
                  <a:srgbClr val="0068AE">
                    <a:lumMod val="50000"/>
                  </a:srgbClr>
                </a:solidFill>
                <a:effectLst/>
                <a:uLnTx/>
                <a:uFillTx/>
                <a:ea typeface="宋体" pitchFamily="2" charset="-122"/>
              </a:rPr>
              <a:t>D</a:t>
            </a:r>
            <a:r>
              <a:rPr kumimoji="0" lang="en-US" altLang="zh-CN" sz="1600" b="0" i="0" u="none" strike="noStrike" kern="0" cap="none" spc="0" normalizeH="0" baseline="-25000" noProof="0" dirty="0" err="1">
                <a:ln>
                  <a:noFill/>
                </a:ln>
                <a:solidFill>
                  <a:srgbClr val="0068AE">
                    <a:lumMod val="50000"/>
                  </a:srgbClr>
                </a:solidFill>
                <a:effectLst/>
                <a:uLnTx/>
                <a:uFillTx/>
                <a:ea typeface="宋体" pitchFamily="2" charset="-122"/>
              </a:rPr>
              <a:t>bk</a:t>
            </a:r>
            <a:r>
              <a:rPr kumimoji="0" lang="en-US" altLang="zh-CN" sz="1600" b="0" i="0" u="none" strike="noStrike" kern="0" cap="none" spc="0" normalizeH="0" baseline="0" noProof="0" dirty="0">
                <a:ln>
                  <a:noFill/>
                </a:ln>
                <a:solidFill>
                  <a:srgbClr val="0068AE">
                    <a:lumMod val="50000"/>
                  </a:srgbClr>
                </a:solidFill>
                <a:effectLst/>
                <a:uLnTx/>
                <a:uFillTx/>
                <a:ea typeface="宋体" pitchFamily="2" charset="-122"/>
              </a:rPr>
              <a:t>=0.2mm</a:t>
            </a:r>
            <a:endParaRPr kumimoji="0" lang="zh-CN" altLang="en-US" sz="16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31" name="TextBox 30"/>
          <p:cNvSpPr txBox="1"/>
          <p:nvPr/>
        </p:nvSpPr>
        <p:spPr>
          <a:xfrm>
            <a:off x="5105400" y="4895850"/>
            <a:ext cx="1333500" cy="33813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err="1">
                <a:ln>
                  <a:noFill/>
                </a:ln>
                <a:solidFill>
                  <a:srgbClr val="0068AE">
                    <a:lumMod val="50000"/>
                  </a:srgbClr>
                </a:solidFill>
                <a:effectLst/>
                <a:uLnTx/>
                <a:uFillTx/>
                <a:ea typeface="宋体" pitchFamily="2" charset="-122"/>
              </a:rPr>
              <a:t>D</a:t>
            </a:r>
            <a:r>
              <a:rPr kumimoji="0" lang="en-US" altLang="zh-CN" sz="1600" b="0" i="0" u="none" strike="noStrike" kern="0" cap="none" spc="0" normalizeH="0" baseline="-25000" noProof="0" dirty="0" err="1">
                <a:ln>
                  <a:noFill/>
                </a:ln>
                <a:solidFill>
                  <a:srgbClr val="0068AE">
                    <a:lumMod val="50000"/>
                  </a:srgbClr>
                </a:solidFill>
                <a:effectLst/>
                <a:uLnTx/>
                <a:uFillTx/>
                <a:ea typeface="宋体" pitchFamily="2" charset="-122"/>
              </a:rPr>
              <a:t>bk</a:t>
            </a:r>
            <a:r>
              <a:rPr kumimoji="0" lang="en-US" altLang="zh-CN" sz="1600" b="0" i="0" u="none" strike="noStrike" kern="0" cap="none" spc="0" normalizeH="0" baseline="0" noProof="0" dirty="0">
                <a:ln>
                  <a:noFill/>
                </a:ln>
                <a:solidFill>
                  <a:srgbClr val="0068AE">
                    <a:lumMod val="50000"/>
                  </a:srgbClr>
                </a:solidFill>
                <a:effectLst/>
                <a:uLnTx/>
                <a:uFillTx/>
                <a:ea typeface="宋体" pitchFamily="2" charset="-122"/>
              </a:rPr>
              <a:t>=0.1mm</a:t>
            </a:r>
            <a:endParaRPr kumimoji="0" lang="zh-CN" altLang="en-US" sz="1600" b="0" i="0" u="none" strike="noStrike" kern="0" cap="none" spc="0" normalizeH="0" baseline="0" noProof="0" dirty="0">
              <a:ln>
                <a:noFill/>
              </a:ln>
              <a:solidFill>
                <a:srgbClr val="0068AE">
                  <a:lumMod val="50000"/>
                </a:srgbClr>
              </a:solidFill>
              <a:effectLst/>
              <a:uLnTx/>
              <a:uFillTx/>
              <a:ea typeface="宋体" pitchFamily="2" charset="-122"/>
            </a:endParaRPr>
          </a:p>
        </p:txBody>
      </p:sp>
      <p:sp>
        <p:nvSpPr>
          <p:cNvPr id="32" name="Rectangle 21"/>
          <p:cNvSpPr>
            <a:spLocks noChangeArrowheads="1"/>
          </p:cNvSpPr>
          <p:nvPr/>
        </p:nvSpPr>
        <p:spPr bwMode="auto">
          <a:xfrm>
            <a:off x="838200" y="2984500"/>
            <a:ext cx="2622550"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Bank material is coarse</a:t>
            </a:r>
          </a:p>
        </p:txBody>
      </p:sp>
      <p:sp>
        <p:nvSpPr>
          <p:cNvPr id="33" name="Rectangle 21"/>
          <p:cNvSpPr>
            <a:spLocks noChangeArrowheads="1"/>
          </p:cNvSpPr>
          <p:nvPr/>
        </p:nvSpPr>
        <p:spPr bwMode="auto">
          <a:xfrm>
            <a:off x="5461000" y="2940050"/>
            <a:ext cx="3200400" cy="36988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68AE">
                    <a:lumMod val="50000"/>
                  </a:srgbClr>
                </a:solidFill>
                <a:effectLst/>
                <a:uLnTx/>
                <a:uFillTx/>
                <a:ea typeface="宋体" pitchFamily="2" charset="-122"/>
              </a:rPr>
              <a:t>Bank material is finer</a:t>
            </a:r>
          </a:p>
        </p:txBody>
      </p:sp>
      <p:sp>
        <p:nvSpPr>
          <p:cNvPr id="34" name="矩形 18"/>
          <p:cNvSpPr>
            <a:spLocks noChangeArrowheads="1"/>
          </p:cNvSpPr>
          <p:nvPr/>
        </p:nvSpPr>
        <p:spPr bwMode="auto">
          <a:xfrm>
            <a:off x="2127250" y="5873750"/>
            <a:ext cx="1095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Meander</a:t>
            </a:r>
            <a:endParaRPr kumimoji="0" lang="zh-CN" altLang="en-US" sz="1800" b="0" i="0" u="none" strike="noStrike" kern="0" cap="none" spc="0" normalizeH="0" baseline="0" noProof="0" smtClean="0">
              <a:ln>
                <a:noFill/>
              </a:ln>
              <a:solidFill>
                <a:srgbClr val="000000"/>
              </a:solidFill>
              <a:effectLst/>
              <a:uLnTx/>
              <a:uFillTx/>
            </a:endParaRPr>
          </a:p>
        </p:txBody>
      </p:sp>
      <p:sp>
        <p:nvSpPr>
          <p:cNvPr id="35" name="矩形 19"/>
          <p:cNvSpPr>
            <a:spLocks noChangeArrowheads="1"/>
          </p:cNvSpPr>
          <p:nvPr/>
        </p:nvSpPr>
        <p:spPr bwMode="auto">
          <a:xfrm>
            <a:off x="6972300" y="5873750"/>
            <a:ext cx="10953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smtClean="0">
                <a:ln>
                  <a:noFill/>
                </a:ln>
                <a:solidFill>
                  <a:srgbClr val="000000"/>
                </a:solidFill>
                <a:effectLst/>
                <a:uLnTx/>
                <a:uFillTx/>
              </a:rPr>
              <a:t>Meander</a:t>
            </a:r>
            <a:endParaRPr kumimoji="0" lang="zh-CN" alt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xmlns="" val="34785503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
          <p:cNvCxnSpPr>
            <a:cxnSpLocks noChangeShapeType="1"/>
          </p:cNvCxnSpPr>
          <p:nvPr/>
        </p:nvCxnSpPr>
        <p:spPr bwMode="auto">
          <a:xfrm>
            <a:off x="0" y="939800"/>
            <a:ext cx="9144000" cy="1588"/>
          </a:xfrm>
          <a:prstGeom prst="line">
            <a:avLst/>
          </a:prstGeom>
          <a:noFill/>
          <a:ln w="66675" algn="ctr">
            <a:solidFill>
              <a:srgbClr val="B2FD2B"/>
            </a:solidFill>
            <a:round/>
            <a:headEnd/>
            <a:tailEnd/>
          </a:ln>
          <a:extLst>
            <a:ext uri="{909E8E84-426E-40DD-AFC4-6F175D3DCCD1}">
              <a14:hiddenFill xmlns:a14="http://schemas.microsoft.com/office/drawing/2010/main" xmlns="">
                <a:noFill/>
              </a14:hiddenFill>
            </a:ext>
          </a:extLst>
        </p:spPr>
      </p:cxn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03822"/>
            <a:ext cx="5641109" cy="50664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a:spLocks noChangeArrowheads="1"/>
          </p:cNvSpPr>
          <p:nvPr/>
        </p:nvSpPr>
        <p:spPr bwMode="auto">
          <a:xfrm>
            <a:off x="6300192" y="1873250"/>
            <a:ext cx="2692400" cy="2363788"/>
          </a:xfrm>
          <a:prstGeom prst="rect">
            <a:avLst/>
          </a:prstGeom>
          <a:noFill/>
          <a:ln w="9525">
            <a:noFill/>
            <a:miter lim="800000"/>
            <a:headEnd/>
            <a:tailEnd/>
          </a:ln>
        </p:spPr>
        <p:txBody>
          <a:bodyPr wrap="none">
            <a:spAutoFit/>
          </a:bodyPr>
          <a:lstStyle/>
          <a:p>
            <a:pPr eaLnBrk="1" hangingPunct="1">
              <a:spcBef>
                <a:spcPct val="20000"/>
              </a:spcBef>
              <a:defRPr/>
            </a:pPr>
            <a:r>
              <a:rPr lang="en-US" altLang="zh-CN" dirty="0">
                <a:latin typeface="Times New Roman" pitchFamily="18" charset="0"/>
                <a:ea typeface="宋体" pitchFamily="2" charset="-122"/>
              </a:rPr>
              <a:t>The calculated channel</a:t>
            </a:r>
          </a:p>
          <a:p>
            <a:pPr eaLnBrk="1" hangingPunct="1">
              <a:spcBef>
                <a:spcPct val="20000"/>
              </a:spcBef>
              <a:defRPr/>
            </a:pPr>
            <a:r>
              <a:rPr lang="en-US" altLang="zh-CN" dirty="0">
                <a:latin typeface="Times New Roman" pitchFamily="18" charset="0"/>
                <a:ea typeface="宋体" pitchFamily="2" charset="-122"/>
              </a:rPr>
              <a:t>geometry  (such as </a:t>
            </a:r>
            <a:r>
              <a:rPr lang="en-US" altLang="zh-CN" i="1" dirty="0">
                <a:latin typeface="Times New Roman" pitchFamily="18" charset="0"/>
                <a:ea typeface="宋体" pitchFamily="2" charset="-122"/>
              </a:rPr>
              <a:t>B</a:t>
            </a:r>
            <a:r>
              <a:rPr lang="en-US" altLang="zh-CN" baseline="30000" dirty="0">
                <a:latin typeface="Times New Roman" pitchFamily="18" charset="0"/>
                <a:ea typeface="宋体" pitchFamily="2" charset="-122"/>
              </a:rPr>
              <a:t>1/2</a:t>
            </a:r>
            <a:r>
              <a:rPr lang="en-US" altLang="zh-CN" dirty="0">
                <a:latin typeface="Times New Roman" pitchFamily="18" charset="0"/>
                <a:ea typeface="宋体" pitchFamily="2" charset="-122"/>
              </a:rPr>
              <a:t>/</a:t>
            </a:r>
            <a:r>
              <a:rPr lang="en-US" altLang="zh-CN" i="1" dirty="0">
                <a:latin typeface="Times New Roman" pitchFamily="18" charset="0"/>
                <a:ea typeface="宋体" pitchFamily="2" charset="-122"/>
              </a:rPr>
              <a:t>H</a:t>
            </a:r>
            <a:r>
              <a:rPr lang="en-US" altLang="zh-CN" dirty="0">
                <a:latin typeface="Times New Roman" pitchFamily="18" charset="0"/>
                <a:ea typeface="宋体" pitchFamily="2" charset="-122"/>
              </a:rPr>
              <a:t>)</a:t>
            </a:r>
          </a:p>
          <a:p>
            <a:pPr eaLnBrk="1" hangingPunct="1">
              <a:spcBef>
                <a:spcPct val="20000"/>
              </a:spcBef>
              <a:defRPr/>
            </a:pPr>
            <a:r>
              <a:rPr lang="en-US" altLang="zh-CN" dirty="0">
                <a:latin typeface="Times New Roman" pitchFamily="18" charset="0"/>
                <a:ea typeface="宋体" pitchFamily="2" charset="-122"/>
              </a:rPr>
              <a:t>agrees  well with observed</a:t>
            </a:r>
          </a:p>
          <a:p>
            <a:pPr eaLnBrk="1" hangingPunct="1">
              <a:spcBef>
                <a:spcPct val="20000"/>
              </a:spcBef>
              <a:defRPr/>
            </a:pPr>
            <a:r>
              <a:rPr lang="en-US" altLang="zh-CN" dirty="0">
                <a:latin typeface="Times New Roman" pitchFamily="18" charset="0"/>
                <a:ea typeface="宋体" pitchFamily="2" charset="-122"/>
              </a:rPr>
              <a:t>data  on medium sized </a:t>
            </a:r>
          </a:p>
          <a:p>
            <a:pPr eaLnBrk="1" hangingPunct="1">
              <a:spcBef>
                <a:spcPct val="20000"/>
              </a:spcBef>
              <a:defRPr/>
            </a:pPr>
            <a:r>
              <a:rPr lang="en-US" altLang="zh-CN" dirty="0">
                <a:latin typeface="Times New Roman" pitchFamily="18" charset="0"/>
                <a:ea typeface="宋体" pitchFamily="2" charset="-122"/>
              </a:rPr>
              <a:t>rivers  (e.g., the </a:t>
            </a:r>
            <a:r>
              <a:rPr lang="en-US" altLang="zh-CN" dirty="0" err="1">
                <a:latin typeface="Times New Roman" pitchFamily="18" charset="0"/>
                <a:ea typeface="宋体" pitchFamily="2" charset="-122"/>
              </a:rPr>
              <a:t>Hanjiang</a:t>
            </a:r>
            <a:r>
              <a:rPr lang="en-US" altLang="zh-CN" dirty="0">
                <a:latin typeface="Times New Roman" pitchFamily="18" charset="0"/>
                <a:ea typeface="宋体" pitchFamily="2" charset="-122"/>
              </a:rPr>
              <a:t> </a:t>
            </a:r>
          </a:p>
          <a:p>
            <a:pPr eaLnBrk="1" hangingPunct="1">
              <a:spcBef>
                <a:spcPct val="20000"/>
              </a:spcBef>
              <a:defRPr/>
            </a:pPr>
            <a:r>
              <a:rPr lang="en-US" altLang="zh-CN" dirty="0">
                <a:latin typeface="Times New Roman" pitchFamily="18" charset="0"/>
                <a:ea typeface="宋体" pitchFamily="2" charset="-122"/>
              </a:rPr>
              <a:t>River, a major tributary of </a:t>
            </a:r>
          </a:p>
          <a:p>
            <a:pPr eaLnBrk="1" hangingPunct="1">
              <a:spcBef>
                <a:spcPct val="20000"/>
              </a:spcBef>
              <a:defRPr/>
            </a:pPr>
            <a:r>
              <a:rPr lang="en-US" altLang="zh-CN" dirty="0">
                <a:latin typeface="Times New Roman" pitchFamily="18" charset="0"/>
                <a:ea typeface="宋体" pitchFamily="2" charset="-122"/>
              </a:rPr>
              <a:t>the Middle Yangtze River).</a:t>
            </a:r>
          </a:p>
        </p:txBody>
      </p:sp>
      <p:sp>
        <p:nvSpPr>
          <p:cNvPr id="7"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pSp>
        <p:nvGrpSpPr>
          <p:cNvPr id="9" name="组合 8"/>
          <p:cNvGrpSpPr/>
          <p:nvPr/>
        </p:nvGrpSpPr>
        <p:grpSpPr>
          <a:xfrm>
            <a:off x="395536" y="1234008"/>
            <a:ext cx="6934200" cy="466800"/>
            <a:chOff x="0" y="0"/>
            <a:chExt cx="6934200" cy="466800"/>
          </a:xfrm>
        </p:grpSpPr>
        <p:sp>
          <p:nvSpPr>
            <p:cNvPr id="10" name="圆角矩形 9"/>
            <p:cNvSpPr/>
            <p:nvPr/>
          </p:nvSpPr>
          <p:spPr>
            <a:xfrm>
              <a:off x="0" y="0"/>
              <a:ext cx="6934200" cy="46680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1" name="圆角矩形 4"/>
            <p:cNvSpPr/>
            <p:nvPr/>
          </p:nvSpPr>
          <p:spPr>
            <a:xfrm>
              <a:off x="22787" y="22787"/>
              <a:ext cx="6888626" cy="421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zh-CN" sz="2000" kern="1200" dirty="0" smtClean="0">
                  <a:solidFill>
                    <a:schemeClr val="bg1"/>
                  </a:solidFill>
                  <a:effectLst>
                    <a:outerShdw blurRad="38100" dist="38100" dir="2700000" algn="tl">
                      <a:srgbClr val="000000"/>
                    </a:outerShdw>
                  </a:effectLst>
                  <a:latin typeface="Times New Roman" pitchFamily="18" charset="0"/>
                  <a:ea typeface="宋体" pitchFamily="2" charset="-122"/>
                </a:rPr>
                <a:t>Simulated channel patterns in the conceptual alluvial channel</a:t>
              </a:r>
              <a:endParaRPr lang="zh-CN" altLang="zh-CN" sz="2000" kern="1200" dirty="0" smtClean="0">
                <a:solidFill>
                  <a:schemeClr val="bg1"/>
                </a:solidFill>
                <a:effectLst>
                  <a:outerShdw blurRad="38100" dist="38100" dir="2700000" algn="tl">
                    <a:srgbClr val="000000"/>
                  </a:outerShdw>
                </a:effectLst>
                <a:latin typeface="Times New Roman" pitchFamily="18" charset="0"/>
                <a:ea typeface="宋体" pitchFamily="2" charset="-122"/>
              </a:endParaRPr>
            </a:p>
          </p:txBody>
        </p:sp>
      </p:grpSp>
    </p:spTree>
    <p:extLst>
      <p:ext uri="{BB962C8B-B14F-4D97-AF65-F5344CB8AC3E}">
        <p14:creationId xmlns:p14="http://schemas.microsoft.com/office/powerpoint/2010/main" xmlns="" val="25998451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3" name="Object 3"/>
          <p:cNvGraphicFramePr>
            <a:graphicFrameLocks noChangeAspect="1"/>
          </p:cNvGraphicFramePr>
          <p:nvPr>
            <p:extLst>
              <p:ext uri="{D42A27DB-BD31-4B8C-83A1-F6EECF244321}">
                <p14:modId xmlns:p14="http://schemas.microsoft.com/office/powerpoint/2010/main" xmlns="" val="2499183135"/>
              </p:ext>
            </p:extLst>
          </p:nvPr>
        </p:nvGraphicFramePr>
        <p:xfrm>
          <a:off x="2010840" y="4612406"/>
          <a:ext cx="1881826" cy="569194"/>
        </p:xfrm>
        <a:graphic>
          <a:graphicData uri="http://schemas.openxmlformats.org/presentationml/2006/ole">
            <p:oleObj spid="_x0000_s155834" name="公式" r:id="rId3" imgW="1586811" imgH="495085" progId="Equation.3">
              <p:embed/>
            </p:oleObj>
          </a:graphicData>
        </a:graphic>
      </p:graphicFrame>
      <p:graphicFrame>
        <p:nvGraphicFramePr>
          <p:cNvPr id="76804" name="Object 4"/>
          <p:cNvGraphicFramePr>
            <a:graphicFrameLocks noChangeAspect="1"/>
          </p:cNvGraphicFramePr>
          <p:nvPr>
            <p:extLst>
              <p:ext uri="{D42A27DB-BD31-4B8C-83A1-F6EECF244321}">
                <p14:modId xmlns:p14="http://schemas.microsoft.com/office/powerpoint/2010/main" xmlns="" val="3003584567"/>
              </p:ext>
            </p:extLst>
          </p:nvPr>
        </p:nvGraphicFramePr>
        <p:xfrm>
          <a:off x="4290393" y="4589340"/>
          <a:ext cx="1905000" cy="592260"/>
        </p:xfrm>
        <a:graphic>
          <a:graphicData uri="http://schemas.openxmlformats.org/presentationml/2006/ole">
            <p:oleObj spid="_x0000_s155835" name="公式" r:id="rId4" imgW="1586811" imgH="495085" progId="Equation.3">
              <p:embed/>
            </p:oleObj>
          </a:graphicData>
        </a:graphic>
      </p:graphicFrame>
      <p:sp>
        <p:nvSpPr>
          <p:cNvPr id="7"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Water quality</a:t>
            </a:r>
            <a:endPar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2" name="Rectangle 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xmlns="" val="1724271860"/>
              </p:ext>
            </p:extLst>
          </p:nvPr>
        </p:nvGraphicFramePr>
        <p:xfrm>
          <a:off x="1984820" y="2620488"/>
          <a:ext cx="6115572" cy="884712"/>
        </p:xfrm>
        <a:graphic>
          <a:graphicData uri="http://schemas.openxmlformats.org/presentationml/2006/ole">
            <p:oleObj spid="_x0000_s155836" name="Equation" r:id="rId5" imgW="5270500" imgH="762000" progId="">
              <p:embed/>
            </p:oleObj>
          </a:graphicData>
        </a:graphic>
      </p:graphicFrame>
      <p:sp>
        <p:nvSpPr>
          <p:cNvPr id="11" name="Text Box 18"/>
          <p:cNvSpPr txBox="1">
            <a:spLocks noChangeArrowheads="1"/>
          </p:cNvSpPr>
          <p:nvPr/>
        </p:nvSpPr>
        <p:spPr bwMode="gray">
          <a:xfrm>
            <a:off x="19571" y="2813825"/>
            <a:ext cx="1637257" cy="523220"/>
          </a:xfrm>
          <a:prstGeom prst="rect">
            <a:avLst/>
          </a:prstGeom>
          <a:noFill/>
          <a:ln w="12700" algn="ctr">
            <a:noFill/>
            <a:miter lim="800000"/>
            <a:headEnd/>
            <a:tailEnd/>
          </a:ln>
          <a:effectLst/>
        </p:spPr>
        <p:txBody>
          <a:bodyPr wrap="square">
            <a:spAutoFit/>
          </a:bodyPr>
          <a:lstStyle/>
          <a:p>
            <a:pPr>
              <a:spcBef>
                <a:spcPct val="50000"/>
              </a:spcBef>
            </a:pPr>
            <a:r>
              <a:rPr lang="en-US" altLang="zh-CN" sz="1400" dirty="0" smtClean="0"/>
              <a:t>Mass balance equation</a:t>
            </a:r>
            <a:endParaRPr lang="zh-CN" altLang="en-US" sz="1400" dirty="0"/>
          </a:p>
        </p:txBody>
      </p:sp>
      <p:sp>
        <p:nvSpPr>
          <p:cNvPr id="4" name="Rectangle 9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xmlns="" val="2744149980"/>
              </p:ext>
            </p:extLst>
          </p:nvPr>
        </p:nvGraphicFramePr>
        <p:xfrm>
          <a:off x="2021991" y="3693288"/>
          <a:ext cx="914400" cy="497712"/>
        </p:xfrm>
        <a:graphic>
          <a:graphicData uri="http://schemas.openxmlformats.org/presentationml/2006/ole">
            <p:oleObj spid="_x0000_s155837" name="Equation" r:id="rId6" imgW="748975" imgH="406224" progId="">
              <p:embed/>
            </p:oleObj>
          </a:graphicData>
        </a:graphic>
      </p:graphicFrame>
      <p:sp>
        <p:nvSpPr>
          <p:cNvPr id="8" name="矩形 7"/>
          <p:cNvSpPr/>
          <p:nvPr/>
        </p:nvSpPr>
        <p:spPr>
          <a:xfrm>
            <a:off x="53369" y="3733800"/>
            <a:ext cx="1782327" cy="523220"/>
          </a:xfrm>
          <a:prstGeom prst="rect">
            <a:avLst/>
          </a:prstGeom>
        </p:spPr>
        <p:txBody>
          <a:bodyPr wrap="square">
            <a:spAutoFit/>
          </a:bodyPr>
          <a:lstStyle/>
          <a:p>
            <a:pPr>
              <a:spcBef>
                <a:spcPct val="50000"/>
              </a:spcBef>
            </a:pPr>
            <a:r>
              <a:rPr lang="en-US" altLang="zh-CN" sz="1400" dirty="0" smtClean="0"/>
              <a:t>Total kinetic transformation rate</a:t>
            </a:r>
            <a:endParaRPr lang="zh-CN" altLang="en-US" sz="1400" dirty="0"/>
          </a:p>
        </p:txBody>
      </p:sp>
      <p:sp>
        <p:nvSpPr>
          <p:cNvPr id="14" name="矩形 13"/>
          <p:cNvSpPr/>
          <p:nvPr/>
        </p:nvSpPr>
        <p:spPr>
          <a:xfrm>
            <a:off x="53370" y="4690945"/>
            <a:ext cx="1821204" cy="307777"/>
          </a:xfrm>
          <a:prstGeom prst="rect">
            <a:avLst/>
          </a:prstGeom>
        </p:spPr>
        <p:txBody>
          <a:bodyPr wrap="none">
            <a:spAutoFit/>
          </a:bodyPr>
          <a:lstStyle/>
          <a:p>
            <a:pPr>
              <a:spcBef>
                <a:spcPct val="50000"/>
              </a:spcBef>
            </a:pPr>
            <a:r>
              <a:rPr lang="en-US" altLang="zh-CN" sz="1400" dirty="0" smtClean="0"/>
              <a:t>Diffusion coefficients</a:t>
            </a:r>
            <a:endParaRPr lang="zh-CN" altLang="en-US" sz="1400" dirty="0"/>
          </a:p>
        </p:txBody>
      </p:sp>
      <p:sp>
        <p:nvSpPr>
          <p:cNvPr id="15"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
        <p:nvSpPr>
          <p:cNvPr id="16" name="圆角矩形 15"/>
          <p:cNvSpPr/>
          <p:nvPr/>
        </p:nvSpPr>
        <p:spPr>
          <a:xfrm>
            <a:off x="1104900" y="1772816"/>
            <a:ext cx="6934200" cy="387803"/>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en-US" altLang="zh-CN" dirty="0" smtClean="0"/>
              <a:t>Governing equations</a:t>
            </a:r>
            <a:endParaRPr lang="zh-CN" altLang="en-US" dirty="0"/>
          </a:p>
        </p:txBody>
      </p:sp>
    </p:spTree>
    <p:extLst>
      <p:ext uri="{BB962C8B-B14F-4D97-AF65-F5344CB8AC3E}">
        <p14:creationId xmlns:p14="http://schemas.microsoft.com/office/powerpoint/2010/main" xmlns="" val="12501218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rPr>
              <a:t>Water</a:t>
            </a:r>
            <a:r>
              <a:rPr kumimoji="0" lang="en-US" altLang="zh-CN" sz="2800" b="1" i="0" u="none" strike="noStrike" kern="0" cap="none" spc="0" normalizeH="0" noProof="0" dirty="0" smtClean="0">
                <a:ln>
                  <a:noFill/>
                </a:ln>
                <a:solidFill>
                  <a:schemeClr val="tx1"/>
                </a:solidFill>
                <a:effectLst/>
                <a:uLnTx/>
                <a:uFillTx/>
                <a:latin typeface="+mn-lt"/>
                <a:ea typeface="宋体" charset="-122"/>
                <a:cs typeface="+mn-cs"/>
              </a:rPr>
              <a:t> quality</a:t>
            </a:r>
            <a:endPar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1519686480"/>
              </p:ext>
            </p:extLst>
          </p:nvPr>
        </p:nvGraphicFramePr>
        <p:xfrm>
          <a:off x="838200" y="2078584"/>
          <a:ext cx="7380000" cy="2658126"/>
        </p:xfrm>
        <a:graphic>
          <a:graphicData uri="http://schemas.openxmlformats.org/drawingml/2006/table">
            <a:tbl>
              <a:tblPr firstRow="1" bandRow="1">
                <a:tableStyleId>{5C22544A-7EE6-4342-B048-85BDC9FD1C3A}</a:tableStyleId>
              </a:tblPr>
              <a:tblGrid>
                <a:gridCol w="731901"/>
                <a:gridCol w="731901"/>
                <a:gridCol w="785026"/>
                <a:gridCol w="1688406"/>
                <a:gridCol w="534223"/>
                <a:gridCol w="593580"/>
                <a:gridCol w="593580"/>
                <a:gridCol w="593580"/>
                <a:gridCol w="593580"/>
                <a:gridCol w="534223"/>
              </a:tblGrid>
              <a:tr h="190901">
                <a:tc rowSpan="2">
                  <a:txBody>
                    <a:bodyPr/>
                    <a:lstStyle/>
                    <a:p>
                      <a:pPr algn="ctr"/>
                      <a:r>
                        <a:rPr lang="en-US" altLang="zh-CN" sz="1100" spc="0" dirty="0" smtClean="0"/>
                        <a:t>Module Name</a:t>
                      </a:r>
                      <a:endParaRPr lang="zh-CN" altLang="en-US" sz="1100" spc="0" dirty="0"/>
                    </a:p>
                  </a:txBody>
                  <a:tcPr marL="72000" marR="0" marT="0" marB="0" anchor="ctr">
                    <a:solidFill>
                      <a:schemeClr val="tx2"/>
                    </a:solidFill>
                  </a:tcPr>
                </a:tc>
                <a:tc rowSpan="2">
                  <a:txBody>
                    <a:bodyPr/>
                    <a:lstStyle/>
                    <a:p>
                      <a:pPr algn="ctr"/>
                      <a:r>
                        <a:rPr lang="en-US" altLang="zh-CN" sz="1100" spc="0" dirty="0" smtClean="0"/>
                        <a:t>System</a:t>
                      </a:r>
                      <a:r>
                        <a:rPr lang="en-US" altLang="zh-CN" sz="1100" spc="0" baseline="0" dirty="0" smtClean="0"/>
                        <a:t> No.</a:t>
                      </a:r>
                      <a:endParaRPr lang="zh-CN" altLang="en-US" sz="1100" spc="0" dirty="0"/>
                    </a:p>
                  </a:txBody>
                  <a:tcPr marL="72000" marR="0" marT="0" marB="0" anchor="ctr">
                    <a:solidFill>
                      <a:schemeClr val="tx2"/>
                    </a:solidFill>
                  </a:tcPr>
                </a:tc>
                <a:tc rowSpan="2">
                  <a:txBody>
                    <a:bodyPr/>
                    <a:lstStyle/>
                    <a:p>
                      <a:pPr algn="ctr"/>
                      <a:r>
                        <a:rPr lang="en-US" altLang="zh-CN" sz="1100" spc="0" dirty="0" err="1" smtClean="0"/>
                        <a:t>Symbel</a:t>
                      </a:r>
                      <a:endParaRPr lang="en-US" altLang="zh-CN" sz="1100" spc="0" dirty="0" smtClean="0"/>
                    </a:p>
                  </a:txBody>
                  <a:tcPr marL="72000" marR="0" marT="0" marB="0" anchor="ctr">
                    <a:solidFill>
                      <a:schemeClr val="tx2"/>
                    </a:solidFill>
                  </a:tcPr>
                </a:tc>
                <a:tc rowSpan="2">
                  <a:txBody>
                    <a:bodyPr/>
                    <a:lstStyle/>
                    <a:p>
                      <a:pPr algn="ctr"/>
                      <a:r>
                        <a:rPr lang="en-US" altLang="zh-CN" sz="1100" spc="0" dirty="0" smtClean="0"/>
                        <a:t>Name</a:t>
                      </a:r>
                    </a:p>
                  </a:txBody>
                  <a:tcPr marL="72000" marR="0" marT="0" marB="0" anchor="ctr">
                    <a:solidFill>
                      <a:schemeClr val="tx2"/>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spc="0" dirty="0" smtClean="0"/>
                        <a:t>Level of Complexity</a:t>
                      </a:r>
                      <a:endParaRPr lang="zh-CN" altLang="en-US" sz="1100" spc="0" dirty="0" smtClean="0"/>
                    </a:p>
                  </a:txBody>
                  <a:tcPr marL="72000" marR="0" marT="0" marB="0">
                    <a:solidFill>
                      <a:schemeClr val="tx2"/>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168393">
                <a:tc vMerge="1">
                  <a:txBody>
                    <a:bodyPr/>
                    <a:lstStyle/>
                    <a:p>
                      <a:endParaRPr lang="zh-CN" altLang="en-US"/>
                    </a:p>
                  </a:txBody>
                  <a:tcPr/>
                </a:tc>
                <a:tc vMerge="1">
                  <a:txBody>
                    <a:bodyPr/>
                    <a:lstStyle/>
                    <a:p>
                      <a:endParaRPr lang="zh-CN" altLang="en-US" dirty="0"/>
                    </a:p>
                  </a:txBody>
                  <a:tcPr/>
                </a:tc>
                <a:tc vMerge="1">
                  <a:txBody>
                    <a:bodyPr/>
                    <a:lstStyle/>
                    <a:p>
                      <a:endParaRPr lang="zh-CN" altLang="en-US" dirty="0"/>
                    </a:p>
                  </a:txBody>
                  <a:tcPr/>
                </a:tc>
                <a:tc vMerge="1">
                  <a:txBody>
                    <a:bodyPr/>
                    <a:lstStyle/>
                    <a:p>
                      <a:endParaRPr lang="zh-CN" altLang="en-US" dirty="0"/>
                    </a:p>
                  </a:txBody>
                  <a:tcPr/>
                </a:tc>
                <a:tc>
                  <a:txBody>
                    <a:bodyPr/>
                    <a:lstStyle/>
                    <a:p>
                      <a:pPr algn="ctr"/>
                      <a:r>
                        <a:rPr lang="en-US" altLang="zh-CN" sz="1100" spc="0" dirty="0" smtClean="0"/>
                        <a:t>1</a:t>
                      </a:r>
                      <a:endParaRPr lang="zh-CN" altLang="en-US" sz="1100" spc="0" dirty="0"/>
                    </a:p>
                  </a:txBody>
                  <a:tcPr marL="72000" marR="0" marT="0" marB="0" anchor="ctr"/>
                </a:tc>
                <a:tc>
                  <a:txBody>
                    <a:bodyPr/>
                    <a:lstStyle/>
                    <a:p>
                      <a:pPr algn="ctr"/>
                      <a:r>
                        <a:rPr lang="en-US" altLang="zh-CN" sz="1100" spc="0" dirty="0" smtClean="0"/>
                        <a:t>2</a:t>
                      </a:r>
                      <a:endParaRPr lang="zh-CN" altLang="en-US" sz="1100" spc="0" dirty="0"/>
                    </a:p>
                  </a:txBody>
                  <a:tcPr marL="72000" marR="0" marT="0" marB="0" anchor="ctr"/>
                </a:tc>
                <a:tc>
                  <a:txBody>
                    <a:bodyPr/>
                    <a:lstStyle/>
                    <a:p>
                      <a:pPr algn="ctr"/>
                      <a:r>
                        <a:rPr lang="en-US" altLang="zh-CN" sz="1100" spc="0" dirty="0" smtClean="0"/>
                        <a:t>3</a:t>
                      </a:r>
                      <a:endParaRPr lang="zh-CN" altLang="en-US" sz="1100" spc="0" dirty="0"/>
                    </a:p>
                  </a:txBody>
                  <a:tcPr marL="72000" marR="0" marT="0" marB="0" anchor="ctr"/>
                </a:tc>
                <a:tc>
                  <a:txBody>
                    <a:bodyPr/>
                    <a:lstStyle/>
                    <a:p>
                      <a:pPr algn="ctr"/>
                      <a:r>
                        <a:rPr lang="en-US" altLang="zh-CN" sz="1100" spc="0" dirty="0" smtClean="0"/>
                        <a:t>4</a:t>
                      </a:r>
                      <a:endParaRPr lang="zh-CN" altLang="en-US" sz="1100" spc="0" dirty="0"/>
                    </a:p>
                  </a:txBody>
                  <a:tcPr marL="72000" marR="0" marT="0" marB="0" anchor="ctr"/>
                </a:tc>
                <a:tc>
                  <a:txBody>
                    <a:bodyPr/>
                    <a:lstStyle/>
                    <a:p>
                      <a:pPr algn="ctr"/>
                      <a:r>
                        <a:rPr lang="en-US" altLang="zh-CN" sz="1100" spc="0" dirty="0" smtClean="0"/>
                        <a:t>5</a:t>
                      </a:r>
                      <a:endParaRPr lang="zh-CN" altLang="en-US" sz="1100" spc="0" dirty="0"/>
                    </a:p>
                  </a:txBody>
                  <a:tcPr marL="72000" marR="0" marT="0" marB="0" anchor="ctr"/>
                </a:tc>
                <a:tc>
                  <a:txBody>
                    <a:bodyPr/>
                    <a:lstStyle/>
                    <a:p>
                      <a:pPr algn="ctr"/>
                      <a:r>
                        <a:rPr lang="en-US" altLang="zh-CN" sz="1100" spc="0" dirty="0" smtClean="0"/>
                        <a:t>6</a:t>
                      </a:r>
                      <a:endParaRPr lang="zh-CN" altLang="en-US" sz="1100" spc="0" dirty="0"/>
                    </a:p>
                  </a:txBody>
                  <a:tcPr marL="72000" marR="0" marT="0" marB="0" anchor="ctr"/>
                </a:tc>
              </a:tr>
              <a:tr h="245444">
                <a:tc rowSpan="8">
                  <a:txBody>
                    <a:bodyPr/>
                    <a:lstStyle/>
                    <a:p>
                      <a:pPr algn="ctr"/>
                      <a:endParaRPr lang="en-US" altLang="zh-CN" sz="1100" dirty="0" smtClean="0"/>
                    </a:p>
                    <a:p>
                      <a:pPr algn="ctr"/>
                      <a:endParaRPr lang="en-US" altLang="zh-CN" sz="1100" dirty="0" smtClean="0"/>
                    </a:p>
                    <a:p>
                      <a:pPr algn="ctr"/>
                      <a:endParaRPr lang="en-US" altLang="zh-CN" sz="1100" dirty="0" smtClean="0"/>
                    </a:p>
                    <a:p>
                      <a:pPr algn="ctr"/>
                      <a:endParaRPr lang="en-US" altLang="zh-CN" sz="1100" dirty="0" smtClean="0"/>
                    </a:p>
                    <a:p>
                      <a:pPr algn="ctr"/>
                      <a:endParaRPr lang="en-US" altLang="zh-CN" sz="1100" dirty="0" smtClean="0"/>
                    </a:p>
                    <a:p>
                      <a:pPr algn="ctr"/>
                      <a:r>
                        <a:rPr lang="en-US" altLang="zh-CN" sz="1100" dirty="0" smtClean="0"/>
                        <a:t>EUTRO</a:t>
                      </a:r>
                      <a:endParaRPr lang="zh-CN" altLang="en-US" sz="1100" dirty="0"/>
                    </a:p>
                  </a:txBody>
                  <a:tcPr marL="72000" marR="0" marT="0" marB="0"/>
                </a:tc>
                <a:tc>
                  <a:txBody>
                    <a:bodyPr/>
                    <a:lstStyle/>
                    <a:p>
                      <a:r>
                        <a:rPr lang="en-US" altLang="zh-CN" sz="1100" dirty="0" smtClean="0"/>
                        <a:t>1</a:t>
                      </a:r>
                      <a:endParaRPr lang="zh-CN" altLang="en-US" sz="1100" dirty="0"/>
                    </a:p>
                  </a:txBody>
                  <a:tcPr marL="72000" marR="0" marT="0" marB="0"/>
                </a:tc>
                <a:tc>
                  <a:txBody>
                    <a:bodyPr/>
                    <a:lstStyle/>
                    <a:p>
                      <a:r>
                        <a:rPr lang="en-US" altLang="zh-CN" sz="1100" dirty="0" smtClean="0"/>
                        <a:t>NH3</a:t>
                      </a:r>
                      <a:endParaRPr lang="zh-CN" altLang="en-US" sz="1100" dirty="0"/>
                    </a:p>
                  </a:txBody>
                  <a:tcPr marL="72000" marR="0" marT="0" marB="0"/>
                </a:tc>
                <a:tc>
                  <a:txBody>
                    <a:bodyPr/>
                    <a:lstStyle/>
                    <a:p>
                      <a:r>
                        <a:rPr lang="en-US" altLang="zh-CN" sz="1100" dirty="0" smtClean="0"/>
                        <a:t>Ammonia</a:t>
                      </a:r>
                      <a:r>
                        <a:rPr lang="en-US" altLang="zh-CN" sz="1100" baseline="0" dirty="0" smtClean="0"/>
                        <a:t> nitrogen</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2</a:t>
                      </a:r>
                      <a:endParaRPr lang="zh-CN" altLang="en-US" sz="1100" dirty="0"/>
                    </a:p>
                  </a:txBody>
                  <a:tcPr marL="72000" marR="0" marT="0" marB="0"/>
                </a:tc>
                <a:tc>
                  <a:txBody>
                    <a:bodyPr/>
                    <a:lstStyle/>
                    <a:p>
                      <a:r>
                        <a:rPr lang="en-US" altLang="zh-CN" sz="1100" dirty="0" smtClean="0"/>
                        <a:t>NO3</a:t>
                      </a:r>
                      <a:endParaRPr lang="zh-CN" altLang="en-US" sz="1100" dirty="0"/>
                    </a:p>
                  </a:txBody>
                  <a:tcPr marL="72000" marR="0" marT="0" marB="0"/>
                </a:tc>
                <a:tc>
                  <a:txBody>
                    <a:bodyPr/>
                    <a:lstStyle/>
                    <a:p>
                      <a:r>
                        <a:rPr lang="en-US" altLang="zh-CN" sz="1100" dirty="0" smtClean="0"/>
                        <a:t>Nitrate</a:t>
                      </a:r>
                      <a:r>
                        <a:rPr lang="en-US" altLang="zh-CN" sz="1100" baseline="0" dirty="0" smtClean="0"/>
                        <a:t> nitrogen</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3</a:t>
                      </a:r>
                      <a:endParaRPr lang="zh-CN" altLang="en-US" sz="1100" dirty="0"/>
                    </a:p>
                  </a:txBody>
                  <a:tcPr marL="72000" marR="0" marT="0" marB="0"/>
                </a:tc>
                <a:tc>
                  <a:txBody>
                    <a:bodyPr/>
                    <a:lstStyle/>
                    <a:p>
                      <a:r>
                        <a:rPr lang="en-US" altLang="zh-CN" sz="1100" dirty="0" smtClean="0"/>
                        <a:t>PO4</a:t>
                      </a:r>
                      <a:endParaRPr lang="zh-CN" altLang="en-US" sz="1100" dirty="0"/>
                    </a:p>
                  </a:txBody>
                  <a:tcPr marL="72000" marR="0" marT="0" marB="0"/>
                </a:tc>
                <a:tc>
                  <a:txBody>
                    <a:bodyPr/>
                    <a:lstStyle/>
                    <a:p>
                      <a:r>
                        <a:rPr lang="en-US" altLang="zh-CN" sz="1100" dirty="0" smtClean="0"/>
                        <a:t>Inorganic</a:t>
                      </a:r>
                      <a:r>
                        <a:rPr lang="en-US" altLang="zh-CN" sz="1100" baseline="0" dirty="0" smtClean="0"/>
                        <a:t> phosphorus</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b="1" dirty="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4</a:t>
                      </a:r>
                      <a:endParaRPr lang="zh-CN" altLang="en-US" sz="1100" dirty="0"/>
                    </a:p>
                  </a:txBody>
                  <a:tcPr marL="72000" marR="0" marT="0" marB="0"/>
                </a:tc>
                <a:tc>
                  <a:txBody>
                    <a:bodyPr/>
                    <a:lstStyle/>
                    <a:p>
                      <a:r>
                        <a:rPr lang="en-US" altLang="zh-CN" sz="1100" dirty="0" smtClean="0"/>
                        <a:t>CHL</a:t>
                      </a:r>
                      <a:endParaRPr lang="zh-CN" altLang="en-US" sz="1100" dirty="0"/>
                    </a:p>
                  </a:txBody>
                  <a:tcPr marL="72000" marR="0" marT="0" marB="0"/>
                </a:tc>
                <a:tc>
                  <a:txBody>
                    <a:bodyPr/>
                    <a:lstStyle/>
                    <a:p>
                      <a:r>
                        <a:rPr lang="en-US" altLang="zh-CN" sz="1100" dirty="0" smtClean="0"/>
                        <a:t>Phytoplankton</a:t>
                      </a:r>
                      <a:r>
                        <a:rPr lang="en-US" altLang="zh-CN" sz="1100" baseline="0" dirty="0" smtClean="0"/>
                        <a:t> carbon</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5</a:t>
                      </a:r>
                      <a:endParaRPr lang="zh-CN" altLang="en-US" sz="1100" dirty="0"/>
                    </a:p>
                  </a:txBody>
                  <a:tcPr marL="72000" marR="0" marT="0" marB="0"/>
                </a:tc>
                <a:tc>
                  <a:txBody>
                    <a:bodyPr/>
                    <a:lstStyle/>
                    <a:p>
                      <a:r>
                        <a:rPr lang="en-US" altLang="zh-CN" sz="1100" dirty="0" smtClean="0"/>
                        <a:t>CBOD</a:t>
                      </a:r>
                      <a:endParaRPr lang="zh-CN" altLang="en-US" sz="1100" dirty="0"/>
                    </a:p>
                  </a:txBody>
                  <a:tcPr marL="72000" marR="0" marT="0" marB="0"/>
                </a:tc>
                <a:tc>
                  <a:txBody>
                    <a:bodyPr/>
                    <a:lstStyle/>
                    <a:p>
                      <a:r>
                        <a:rPr lang="en-US" altLang="zh-CN" sz="1100" dirty="0" smtClean="0"/>
                        <a:t>Carbonaceous BOD</a:t>
                      </a: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6</a:t>
                      </a:r>
                      <a:endParaRPr lang="zh-CN" altLang="en-US" sz="1100" dirty="0"/>
                    </a:p>
                  </a:txBody>
                  <a:tcPr marL="72000" marR="0" marT="0" marB="0"/>
                </a:tc>
                <a:tc>
                  <a:txBody>
                    <a:bodyPr/>
                    <a:lstStyle/>
                    <a:p>
                      <a:r>
                        <a:rPr lang="en-US" altLang="zh-CN" sz="1100" dirty="0" smtClean="0"/>
                        <a:t>DO</a:t>
                      </a:r>
                      <a:endParaRPr lang="zh-CN" altLang="en-US" sz="1100" dirty="0"/>
                    </a:p>
                  </a:txBody>
                  <a:tcPr marL="72000" marR="0" marT="0" marB="0"/>
                </a:tc>
                <a:tc>
                  <a:txBody>
                    <a:bodyPr/>
                    <a:lstStyle/>
                    <a:p>
                      <a:r>
                        <a:rPr lang="en-US" altLang="zh-CN" sz="1100" dirty="0" smtClean="0"/>
                        <a:t>Dissolved Oxygen</a:t>
                      </a: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7</a:t>
                      </a:r>
                      <a:endParaRPr lang="zh-CN" altLang="en-US" sz="1100" dirty="0"/>
                    </a:p>
                  </a:txBody>
                  <a:tcPr marL="72000" marR="0" marT="0" marB="0"/>
                </a:tc>
                <a:tc>
                  <a:txBody>
                    <a:bodyPr/>
                    <a:lstStyle/>
                    <a:p>
                      <a:r>
                        <a:rPr lang="en-US" altLang="zh-CN" sz="1100" dirty="0" smtClean="0"/>
                        <a:t>ON</a:t>
                      </a:r>
                      <a:endParaRPr lang="zh-CN" altLang="en-US" sz="1100" dirty="0"/>
                    </a:p>
                  </a:txBody>
                  <a:tcPr marL="72000" marR="0" marT="0" marB="0"/>
                </a:tc>
                <a:tc>
                  <a:txBody>
                    <a:bodyPr/>
                    <a:lstStyle/>
                    <a:p>
                      <a:r>
                        <a:rPr lang="en-US" altLang="zh-CN" sz="1100" dirty="0" smtClean="0"/>
                        <a:t>Organic</a:t>
                      </a:r>
                      <a:r>
                        <a:rPr lang="en-US" altLang="zh-CN" sz="1100" baseline="0" dirty="0" smtClean="0"/>
                        <a:t> nitrogen</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vMerge="1">
                  <a:txBody>
                    <a:bodyPr/>
                    <a:lstStyle/>
                    <a:p>
                      <a:endParaRPr lang="zh-CN" altLang="en-US" sz="1100" dirty="0"/>
                    </a:p>
                  </a:txBody>
                  <a:tcPr marL="72000" marR="0" marT="0" marB="0"/>
                </a:tc>
                <a:tc>
                  <a:txBody>
                    <a:bodyPr/>
                    <a:lstStyle/>
                    <a:p>
                      <a:r>
                        <a:rPr lang="en-US" altLang="zh-CN" sz="1100" dirty="0" smtClean="0"/>
                        <a:t>8</a:t>
                      </a:r>
                      <a:endParaRPr lang="zh-CN" altLang="en-US" sz="1100" dirty="0"/>
                    </a:p>
                  </a:txBody>
                  <a:tcPr marL="72000" marR="0" marT="0" marB="0"/>
                </a:tc>
                <a:tc>
                  <a:txBody>
                    <a:bodyPr/>
                    <a:lstStyle/>
                    <a:p>
                      <a:r>
                        <a:rPr lang="en-US" altLang="zh-CN" sz="1100" dirty="0" smtClean="0"/>
                        <a:t>OP</a:t>
                      </a:r>
                      <a:endParaRPr lang="zh-CN" altLang="en-US" sz="1100" dirty="0"/>
                    </a:p>
                  </a:txBody>
                  <a:tcPr marL="72000" marR="0" marT="0" marB="0"/>
                </a:tc>
                <a:tc>
                  <a:txBody>
                    <a:bodyPr/>
                    <a:lstStyle/>
                    <a:p>
                      <a:r>
                        <a:rPr lang="en-US" altLang="zh-CN" sz="1100" dirty="0" smtClean="0"/>
                        <a:t>Organic</a:t>
                      </a:r>
                      <a:r>
                        <a:rPr lang="en-US" altLang="zh-CN" sz="1100" baseline="0" dirty="0" smtClean="0"/>
                        <a:t> </a:t>
                      </a:r>
                      <a:r>
                        <a:rPr lang="en-US" altLang="zh-CN" sz="1100" dirty="0" smtClean="0"/>
                        <a:t>phosphorus</a:t>
                      </a: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dirty="0"/>
                    </a:p>
                  </a:txBody>
                  <a:tcPr marL="72000" marR="0" marT="0" marB="0"/>
                </a:tc>
                <a:tc>
                  <a:txBody>
                    <a:bodyPr/>
                    <a:lstStyle/>
                    <a:p>
                      <a:pPr algn="ct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r h="245444">
                <a:tc>
                  <a:txBody>
                    <a:bodyPr/>
                    <a:lstStyle/>
                    <a:p>
                      <a:pPr algn="ctr"/>
                      <a:r>
                        <a:rPr lang="en-US" altLang="zh-CN" sz="1100" dirty="0" smtClean="0"/>
                        <a:t>TOXI</a:t>
                      </a:r>
                      <a:endParaRPr lang="zh-CN" altLang="en-US" sz="1100" dirty="0"/>
                    </a:p>
                  </a:txBody>
                  <a:tcPr marL="72000" marR="0" marT="0" marB="0"/>
                </a:tc>
                <a:tc>
                  <a:txBody>
                    <a:bodyPr/>
                    <a:lstStyle/>
                    <a:p>
                      <a:r>
                        <a:rPr lang="en-US" altLang="zh-CN" sz="1100" dirty="0" smtClean="0"/>
                        <a:t>9</a:t>
                      </a:r>
                      <a:endParaRPr lang="zh-CN" altLang="en-US" sz="1100" dirty="0"/>
                    </a:p>
                  </a:txBody>
                  <a:tcPr marL="72000" marR="0" marT="0" marB="0"/>
                </a:tc>
                <a:tc>
                  <a:txBody>
                    <a:bodyPr/>
                    <a:lstStyle/>
                    <a:p>
                      <a:r>
                        <a:rPr lang="en-US" altLang="zh-CN" sz="1100" dirty="0" smtClean="0"/>
                        <a:t>COD</a:t>
                      </a:r>
                      <a:endParaRPr lang="zh-CN" altLang="en-US" sz="1100" dirty="0"/>
                    </a:p>
                  </a:txBody>
                  <a:tcPr marL="72000" marR="0" marT="0" marB="0"/>
                </a:tc>
                <a:tc>
                  <a:txBody>
                    <a:bodyPr/>
                    <a:lstStyle/>
                    <a:p>
                      <a:r>
                        <a:rPr lang="en-US" altLang="zh-CN" sz="1100" dirty="0" smtClean="0"/>
                        <a:t>Chemical Oxygen</a:t>
                      </a:r>
                      <a:r>
                        <a:rPr lang="en-US" altLang="zh-CN" sz="1100" baseline="0" dirty="0" smtClean="0"/>
                        <a:t> demand</a:t>
                      </a:r>
                      <a:endParaRPr lang="zh-CN" altLang="en-US" sz="1100" dirty="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1" dirty="0" smtClean="0"/>
                        <a:t>×</a:t>
                      </a:r>
                      <a:endParaRPr lang="zh-CN" altLang="en-US" sz="1100" b="1" dirty="0" smtClean="0"/>
                    </a:p>
                  </a:txBody>
                  <a:tcPr marL="72000" marR="0" marT="0" marB="0"/>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xmlns="" val="1781546834"/>
              </p:ext>
            </p:extLst>
          </p:nvPr>
        </p:nvGraphicFramePr>
        <p:xfrm>
          <a:off x="838200" y="4797152"/>
          <a:ext cx="7380000" cy="1920240"/>
        </p:xfrm>
        <a:graphic>
          <a:graphicData uri="http://schemas.openxmlformats.org/drawingml/2006/table">
            <a:tbl>
              <a:tblPr firstRow="1" bandRow="1">
                <a:tableStyleId>{5C22544A-7EE6-4342-B048-85BDC9FD1C3A}</a:tableStyleId>
              </a:tblPr>
              <a:tblGrid>
                <a:gridCol w="836908"/>
                <a:gridCol w="6543092"/>
              </a:tblGrid>
              <a:tr h="272571">
                <a:tc>
                  <a:txBody>
                    <a:bodyPr/>
                    <a:lstStyle/>
                    <a:p>
                      <a:r>
                        <a:rPr lang="en-US" altLang="zh-CN" sz="1200" dirty="0" smtClean="0"/>
                        <a:t>Level</a:t>
                      </a:r>
                      <a:endParaRPr lang="zh-CN" altLang="en-US" sz="1200" dirty="0"/>
                    </a:p>
                  </a:txBody>
                  <a:tcPr>
                    <a:solidFill>
                      <a:schemeClr val="tx2"/>
                    </a:solidFill>
                  </a:tcPr>
                </a:tc>
                <a:tc>
                  <a:txBody>
                    <a:bodyPr/>
                    <a:lstStyle/>
                    <a:p>
                      <a:pPr algn="ctr"/>
                      <a:r>
                        <a:rPr lang="en-US" altLang="zh-CN" sz="1100" dirty="0" smtClean="0"/>
                        <a:t>Explanation</a:t>
                      </a:r>
                      <a:endParaRPr lang="zh-CN" altLang="en-US" sz="1100" dirty="0"/>
                    </a:p>
                  </a:txBody>
                  <a:tcPr>
                    <a:solidFill>
                      <a:schemeClr val="tx2"/>
                    </a:solidFill>
                  </a:tcPr>
                </a:tc>
              </a:tr>
              <a:tr h="272571">
                <a:tc>
                  <a:txBody>
                    <a:bodyPr/>
                    <a:lstStyle/>
                    <a:p>
                      <a:r>
                        <a:rPr lang="en-US" altLang="zh-CN" sz="1200" dirty="0" smtClean="0"/>
                        <a:t>1</a:t>
                      </a:r>
                      <a:endParaRPr lang="zh-CN" altLang="en-US" sz="1200" dirty="0"/>
                    </a:p>
                  </a:txBody>
                  <a:tcPr/>
                </a:tc>
                <a:tc>
                  <a:txBody>
                    <a:bodyPr/>
                    <a:lstStyle/>
                    <a:p>
                      <a:r>
                        <a:rPr lang="en-US" altLang="zh-CN" sz="1100" dirty="0" smtClean="0"/>
                        <a:t>“Streeter-Phelps” BOD-DO</a:t>
                      </a:r>
                      <a:r>
                        <a:rPr lang="en-US" altLang="zh-CN" sz="1100" baseline="0" dirty="0" smtClean="0"/>
                        <a:t> with SOD</a:t>
                      </a:r>
                      <a:endParaRPr lang="zh-CN" altLang="en-US" sz="1100" dirty="0"/>
                    </a:p>
                  </a:txBody>
                  <a:tcPr/>
                </a:tc>
              </a:tr>
              <a:tr h="272571">
                <a:tc>
                  <a:txBody>
                    <a:bodyPr/>
                    <a:lstStyle/>
                    <a:p>
                      <a:r>
                        <a:rPr lang="en-US" altLang="zh-CN" sz="1200" dirty="0" smtClean="0"/>
                        <a:t>2</a:t>
                      </a:r>
                      <a:endParaRPr lang="zh-CN" altLang="en-US" sz="1200" dirty="0"/>
                    </a:p>
                  </a:txBody>
                  <a:tcPr/>
                </a:tc>
                <a:tc>
                  <a:txBody>
                    <a:bodyPr/>
                    <a:lstStyle/>
                    <a:p>
                      <a:r>
                        <a:rPr lang="en-US" altLang="zh-CN" sz="1100" dirty="0" smtClean="0"/>
                        <a:t>“</a:t>
                      </a:r>
                      <a:r>
                        <a:rPr lang="en-US" altLang="zh-CN" sz="1100" baseline="0" dirty="0" smtClean="0"/>
                        <a:t> Modified Streeter-Phelps” with NBOD</a:t>
                      </a:r>
                      <a:endParaRPr lang="zh-CN" altLang="en-US" sz="1100" dirty="0"/>
                    </a:p>
                  </a:txBody>
                  <a:tcPr/>
                </a:tc>
              </a:tr>
              <a:tr h="272571">
                <a:tc>
                  <a:txBody>
                    <a:bodyPr/>
                    <a:lstStyle/>
                    <a:p>
                      <a:r>
                        <a:rPr lang="en-US" altLang="zh-CN" sz="1200" dirty="0" smtClean="0"/>
                        <a:t>3</a:t>
                      </a:r>
                      <a:endParaRPr lang="zh-CN" altLang="en-US" sz="1200" dirty="0"/>
                    </a:p>
                  </a:txBody>
                  <a:tcPr/>
                </a:tc>
                <a:tc>
                  <a:txBody>
                    <a:bodyPr/>
                    <a:lstStyle/>
                    <a:p>
                      <a:r>
                        <a:rPr lang="en-US" altLang="zh-CN" sz="1100" dirty="0" smtClean="0"/>
                        <a:t>Linear</a:t>
                      </a:r>
                      <a:r>
                        <a:rPr lang="en-US" altLang="zh-CN" sz="1100" baseline="0" dirty="0" smtClean="0"/>
                        <a:t> DO balance with nitrification</a:t>
                      </a:r>
                      <a:endParaRPr lang="zh-CN" altLang="en-US" sz="1100" dirty="0"/>
                    </a:p>
                  </a:txBody>
                  <a:tcPr/>
                </a:tc>
              </a:tr>
              <a:tr h="272571">
                <a:tc>
                  <a:txBody>
                    <a:bodyPr/>
                    <a:lstStyle/>
                    <a:p>
                      <a:r>
                        <a:rPr lang="en-US" altLang="zh-CN" sz="1200" dirty="0" smtClean="0"/>
                        <a:t>4</a:t>
                      </a:r>
                      <a:endParaRPr lang="zh-CN" altLang="en-US" sz="1200" dirty="0"/>
                    </a:p>
                  </a:txBody>
                  <a:tcPr/>
                </a:tc>
                <a:tc>
                  <a:txBody>
                    <a:bodyPr/>
                    <a:lstStyle/>
                    <a:p>
                      <a:r>
                        <a:rPr lang="en-US" altLang="zh-CN" sz="1100" dirty="0" smtClean="0"/>
                        <a:t>Simple </a:t>
                      </a:r>
                      <a:r>
                        <a:rPr lang="en-US" altLang="zh-CN" sz="1100" dirty="0" err="1" smtClean="0"/>
                        <a:t>eutrophication</a:t>
                      </a:r>
                      <a:endParaRPr lang="zh-CN" altLang="en-US" sz="1100" dirty="0"/>
                    </a:p>
                  </a:txBody>
                  <a:tcPr/>
                </a:tc>
              </a:tr>
              <a:tr h="272571">
                <a:tc>
                  <a:txBody>
                    <a:bodyPr/>
                    <a:lstStyle/>
                    <a:p>
                      <a:r>
                        <a:rPr lang="en-US" altLang="zh-CN" sz="1200" dirty="0" smtClean="0"/>
                        <a:t>5</a:t>
                      </a:r>
                      <a:endParaRPr lang="zh-CN" altLang="en-US" sz="1200" dirty="0"/>
                    </a:p>
                  </a:txBody>
                  <a:tcPr/>
                </a:tc>
                <a:tc>
                  <a:txBody>
                    <a:bodyPr/>
                    <a:lstStyle/>
                    <a:p>
                      <a:r>
                        <a:rPr lang="en-US" altLang="zh-CN" sz="1100" dirty="0" smtClean="0"/>
                        <a:t>Intermediate </a:t>
                      </a:r>
                      <a:r>
                        <a:rPr lang="en-US" altLang="zh-CN" sz="1100" dirty="0" err="1" smtClean="0"/>
                        <a:t>eutrophication</a:t>
                      </a:r>
                      <a:endParaRPr lang="zh-CN" altLang="en-US" sz="1100" dirty="0"/>
                    </a:p>
                  </a:txBody>
                  <a:tcPr/>
                </a:tc>
              </a:tr>
              <a:tr h="272571">
                <a:tc>
                  <a:txBody>
                    <a:bodyPr/>
                    <a:lstStyle/>
                    <a:p>
                      <a:r>
                        <a:rPr lang="en-US" altLang="zh-CN" sz="1200" dirty="0" smtClean="0"/>
                        <a:t>6</a:t>
                      </a:r>
                      <a:endParaRPr lang="zh-CN" altLang="en-US" sz="1200" dirty="0"/>
                    </a:p>
                  </a:txBody>
                  <a:tcPr/>
                </a:tc>
                <a:tc>
                  <a:txBody>
                    <a:bodyPr/>
                    <a:lstStyle/>
                    <a:p>
                      <a:r>
                        <a:rPr lang="en-US" altLang="zh-CN" sz="1100" dirty="0" err="1" smtClean="0"/>
                        <a:t>Intermedate</a:t>
                      </a:r>
                      <a:r>
                        <a:rPr lang="en-US" altLang="zh-CN" sz="1100" baseline="0" dirty="0" smtClean="0"/>
                        <a:t> </a:t>
                      </a:r>
                      <a:r>
                        <a:rPr lang="en-US" altLang="zh-CN" sz="1100" baseline="0" dirty="0" err="1" smtClean="0"/>
                        <a:t>eutrophication</a:t>
                      </a:r>
                      <a:r>
                        <a:rPr lang="en-US" altLang="zh-CN" sz="1100" baseline="0" dirty="0" smtClean="0"/>
                        <a:t> with benthos</a:t>
                      </a:r>
                      <a:endParaRPr lang="zh-CN" altLang="en-US" sz="1100" dirty="0"/>
                    </a:p>
                  </a:txBody>
                  <a:tcPr/>
                </a:tc>
              </a:tr>
            </a:tbl>
          </a:graphicData>
        </a:graphic>
      </p:graphicFrame>
      <p:sp>
        <p:nvSpPr>
          <p:cNvPr id="2" name="矩形 1"/>
          <p:cNvSpPr/>
          <p:nvPr/>
        </p:nvSpPr>
        <p:spPr>
          <a:xfrm>
            <a:off x="3123955" y="1770807"/>
            <a:ext cx="2972289"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400" dirty="0" smtClean="0"/>
              <a:t>Systems and Levels of Complexity </a:t>
            </a:r>
            <a:endParaRPr lang="zh-CN" altLang="en-US" sz="1400" dirty="0"/>
          </a:p>
        </p:txBody>
      </p:sp>
      <p:sp>
        <p:nvSpPr>
          <p:cNvPr id="9"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extLst>
      <p:ext uri="{BB962C8B-B14F-4D97-AF65-F5344CB8AC3E}">
        <p14:creationId xmlns:p14="http://schemas.microsoft.com/office/powerpoint/2010/main" xmlns="" val="210210565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extLst>
              <p:ext uri="{D42A27DB-BD31-4B8C-83A1-F6EECF244321}">
                <p14:modId xmlns:p14="http://schemas.microsoft.com/office/powerpoint/2010/main" xmlns="" val="4153129191"/>
              </p:ext>
            </p:extLst>
          </p:nvPr>
        </p:nvGraphicFramePr>
        <p:xfrm>
          <a:off x="914400" y="2667000"/>
          <a:ext cx="73914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382760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lvl="0"/>
            <a:r>
              <a:rPr lang="en-US" altLang="zh-CN" dirty="0" smtClean="0"/>
              <a:t>2.Model </a:t>
            </a:r>
            <a:r>
              <a:rPr lang="en-US" altLang="zh-CN" dirty="0"/>
              <a:t>application in Lower </a:t>
            </a:r>
            <a:r>
              <a:rPr lang="en-US" altLang="zh-CN" dirty="0" err="1"/>
              <a:t>Gan</a:t>
            </a:r>
            <a:r>
              <a:rPr lang="en-US" altLang="zh-CN" dirty="0"/>
              <a:t> River</a:t>
            </a:r>
            <a:endParaRPr lang="zh-CN" altLang="en-US" dirty="0"/>
          </a:p>
        </p:txBody>
      </p:sp>
      <p:sp>
        <p:nvSpPr>
          <p:cNvPr id="5123" name="Rectangle 3"/>
          <p:cNvSpPr>
            <a:spLocks noGrp="1" noChangeArrowheads="1"/>
          </p:cNvSpPr>
          <p:nvPr>
            <p:ph type="body" idx="1"/>
          </p:nvPr>
        </p:nvSpPr>
        <p:spPr>
          <a:xfrm>
            <a:off x="838200" y="990600"/>
            <a:ext cx="7543800" cy="1066800"/>
          </a:xfrm>
        </p:spPr>
        <p:txBody>
          <a:bodyPr/>
          <a:lstStyle/>
          <a:p>
            <a:pPr eaLnBrk="1" hangingPunct="1">
              <a:lnSpc>
                <a:spcPct val="200000"/>
              </a:lnSpc>
            </a:pPr>
            <a:r>
              <a:rPr lang="en-US" altLang="zh-CN" sz="2800" b="1" dirty="0">
                <a:ea typeface="宋体" charset="-122"/>
              </a:rPr>
              <a:t>O</a:t>
            </a:r>
            <a:r>
              <a:rPr lang="en-US" altLang="zh-CN" sz="2800" b="1" dirty="0" smtClean="0">
                <a:ea typeface="宋体" charset="-122"/>
              </a:rPr>
              <a:t>verview</a:t>
            </a:r>
            <a:endParaRPr lang="en-US" altLang="zh-CN" sz="3600" b="1" dirty="0" smtClean="0">
              <a:ea typeface="宋体" charset="-122"/>
            </a:endParaRPr>
          </a:p>
          <a:p>
            <a:pPr lvl="1" eaLnBrk="1" hangingPunct="1">
              <a:lnSpc>
                <a:spcPct val="90000"/>
              </a:lnSpc>
              <a:buNone/>
            </a:pPr>
            <a:r>
              <a:rPr lang="en-US" altLang="zh-CN" dirty="0" smtClean="0">
                <a:solidFill>
                  <a:schemeClr val="tx2"/>
                </a:solidFill>
                <a:ea typeface="宋体" charset="-122"/>
              </a:rPr>
              <a:t/>
            </a:r>
            <a:br>
              <a:rPr lang="en-US" altLang="zh-CN" dirty="0" smtClean="0">
                <a:solidFill>
                  <a:schemeClr val="tx2"/>
                </a:solidFill>
                <a:ea typeface="宋体" charset="-122"/>
              </a:rPr>
            </a:br>
            <a:endParaRPr lang="en-US" altLang="zh-CN" dirty="0" smtClean="0">
              <a:solidFill>
                <a:schemeClr val="tx2"/>
              </a:solidFill>
              <a:ea typeface="宋体" charset="-122"/>
            </a:endParaRPr>
          </a:p>
        </p:txBody>
      </p:sp>
      <p:pic>
        <p:nvPicPr>
          <p:cNvPr id="8" name="图片 7" descr="赣江南昌段位置图"/>
          <p:cNvPicPr/>
          <p:nvPr/>
        </p:nvPicPr>
        <p:blipFill>
          <a:blip r:embed="rId2" cstate="print">
            <a:extLst>
              <a:ext uri="{28A0092B-C50C-407E-A947-70E740481C1C}">
                <a14:useLocalDpi xmlns:a14="http://schemas.microsoft.com/office/drawing/2010/main" xmlns="" val="0"/>
              </a:ext>
            </a:extLst>
          </a:blip>
          <a:srcRect l="987" t="7437" r="4198" b="2382"/>
          <a:stretch>
            <a:fillRect/>
          </a:stretch>
        </p:blipFill>
        <p:spPr bwMode="auto">
          <a:xfrm>
            <a:off x="5803733" y="2329551"/>
            <a:ext cx="3182901" cy="4383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3" name="图示 2"/>
          <p:cNvGraphicFramePr/>
          <p:nvPr>
            <p:extLst>
              <p:ext uri="{D42A27DB-BD31-4B8C-83A1-F6EECF244321}">
                <p14:modId xmlns:p14="http://schemas.microsoft.com/office/powerpoint/2010/main" xmlns="" val="2813160581"/>
              </p:ext>
            </p:extLst>
          </p:nvPr>
        </p:nvGraphicFramePr>
        <p:xfrm>
          <a:off x="609600" y="1752600"/>
          <a:ext cx="8097088"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7460" name="Picture 4" descr="D:\水专项\4965363_112838957628_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6688" y="2250792"/>
            <a:ext cx="5472608" cy="4462306"/>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直接箭头连接符 5"/>
          <p:cNvCxnSpPr/>
          <p:nvPr/>
        </p:nvCxnSpPr>
        <p:spPr>
          <a:xfrm flipV="1">
            <a:off x="4139952" y="4653136"/>
            <a:ext cx="194421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94560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838200" y="990600"/>
            <a:ext cx="7543800" cy="1066800"/>
          </a:xfrm>
        </p:spPr>
        <p:txBody>
          <a:bodyPr/>
          <a:lstStyle/>
          <a:p>
            <a:pPr eaLnBrk="1" hangingPunct="1">
              <a:lnSpc>
                <a:spcPct val="200000"/>
              </a:lnSpc>
            </a:pPr>
            <a:r>
              <a:rPr lang="en-US" altLang="zh-CN" sz="2800" b="1" dirty="0" smtClean="0">
                <a:ea typeface="宋体" charset="-122"/>
              </a:rPr>
              <a:t>Study area</a:t>
            </a:r>
            <a:endParaRPr lang="en-US" altLang="zh-CN" sz="3600" b="1" dirty="0" smtClean="0">
              <a:ea typeface="宋体" charset="-122"/>
            </a:endParaRPr>
          </a:p>
          <a:p>
            <a:pPr lvl="1" eaLnBrk="1" hangingPunct="1">
              <a:lnSpc>
                <a:spcPct val="90000"/>
              </a:lnSpc>
              <a:buNone/>
            </a:pPr>
            <a:r>
              <a:rPr lang="en-US" altLang="zh-CN" dirty="0" smtClean="0">
                <a:solidFill>
                  <a:schemeClr val="tx2"/>
                </a:solidFill>
                <a:ea typeface="宋体" charset="-122"/>
              </a:rPr>
              <a:t/>
            </a:r>
            <a:br>
              <a:rPr lang="en-US" altLang="zh-CN" dirty="0" smtClean="0">
                <a:solidFill>
                  <a:schemeClr val="tx2"/>
                </a:solidFill>
                <a:ea typeface="宋体" charset="-122"/>
              </a:rPr>
            </a:br>
            <a:endParaRPr lang="en-US" altLang="zh-CN" dirty="0" smtClean="0">
              <a:solidFill>
                <a:schemeClr val="tx2"/>
              </a:solidFill>
              <a:ea typeface="宋体" charset="-122"/>
            </a:endParaRPr>
          </a:p>
        </p:txBody>
      </p:sp>
      <p:graphicFrame>
        <p:nvGraphicFramePr>
          <p:cNvPr id="3" name="图示 2"/>
          <p:cNvGraphicFramePr/>
          <p:nvPr>
            <p:extLst>
              <p:ext uri="{D42A27DB-BD31-4B8C-83A1-F6EECF244321}">
                <p14:modId xmlns:p14="http://schemas.microsoft.com/office/powerpoint/2010/main" xmlns="" val="3302587463"/>
              </p:ext>
            </p:extLst>
          </p:nvPr>
        </p:nvGraphicFramePr>
        <p:xfrm>
          <a:off x="-2916832" y="1412776"/>
          <a:ext cx="3276600" cy="448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图片 9" descr="D:\个人工作\撰写文章\南京会议通知\赣江尾闾.tif"/>
          <p:cNvPicPr/>
          <p:nvPr/>
        </p:nvPicPr>
        <p:blipFill>
          <a:blip r:embed="rId7" cstate="print"/>
          <a:srcRect/>
          <a:stretch>
            <a:fillRect/>
          </a:stretch>
        </p:blipFill>
        <p:spPr bwMode="auto">
          <a:xfrm>
            <a:off x="1372741" y="1772816"/>
            <a:ext cx="6480720"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椭圆形标注 1"/>
          <p:cNvSpPr/>
          <p:nvPr/>
        </p:nvSpPr>
        <p:spPr>
          <a:xfrm>
            <a:off x="6372200" y="1988840"/>
            <a:ext cx="1109800" cy="612648"/>
          </a:xfrm>
          <a:prstGeom prst="wedgeEllipseCallout">
            <a:avLst>
              <a:gd name="adj1" fmla="val -74404"/>
              <a:gd name="adj2" fmla="val 189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rgbClr val="FFFF00"/>
                </a:solidFill>
              </a:rPr>
              <a:t>Poyang Lake</a:t>
            </a:r>
            <a:endParaRPr lang="zh-CN" altLang="en-US" sz="1200" dirty="0">
              <a:solidFill>
                <a:srgbClr val="FFFF00"/>
              </a:solidFill>
            </a:endParaRPr>
          </a:p>
        </p:txBody>
      </p:sp>
      <p:sp>
        <p:nvSpPr>
          <p:cNvPr id="5" name="矩形标注 4"/>
          <p:cNvSpPr/>
          <p:nvPr/>
        </p:nvSpPr>
        <p:spPr>
          <a:xfrm>
            <a:off x="1763688" y="1988840"/>
            <a:ext cx="914400" cy="612648"/>
          </a:xfrm>
          <a:prstGeom prst="wedgeRectCallout">
            <a:avLst>
              <a:gd name="adj1" fmla="val 171875"/>
              <a:gd name="adj2" fmla="val -60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Yangtze </a:t>
            </a:r>
            <a:br>
              <a:rPr lang="en-US" altLang="zh-CN" sz="1200" dirty="0" smtClean="0"/>
            </a:br>
            <a:r>
              <a:rPr lang="en-US" altLang="zh-CN" sz="1200" dirty="0" err="1" smtClean="0"/>
              <a:t>Rvier</a:t>
            </a:r>
            <a:endParaRPr lang="zh-CN" altLang="en-US" sz="1200" dirty="0"/>
          </a:p>
        </p:txBody>
      </p:sp>
      <p:sp>
        <p:nvSpPr>
          <p:cNvPr id="6" name="圆角矩形标注 5"/>
          <p:cNvSpPr/>
          <p:nvPr/>
        </p:nvSpPr>
        <p:spPr>
          <a:xfrm>
            <a:off x="1655676" y="4756745"/>
            <a:ext cx="1130424" cy="772263"/>
          </a:xfrm>
          <a:prstGeom prst="wedgeRoundRectCallout">
            <a:avLst>
              <a:gd name="adj1" fmla="val 171875"/>
              <a:gd name="adj2" fmla="val -30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t>Lower </a:t>
            </a:r>
            <a:r>
              <a:rPr lang="en-US" altLang="zh-CN" sz="1200" dirty="0" err="1" smtClean="0"/>
              <a:t>Gan</a:t>
            </a:r>
            <a:r>
              <a:rPr lang="en-US" altLang="zh-CN" sz="1200" dirty="0" smtClean="0"/>
              <a:t> River</a:t>
            </a:r>
            <a:r>
              <a:rPr lang="zh-CN" altLang="en-US" sz="1200" dirty="0" smtClean="0"/>
              <a:t>（</a:t>
            </a:r>
            <a:r>
              <a:rPr lang="en-US" altLang="zh-CN" sz="1200" dirty="0" smtClean="0"/>
              <a:t>168km</a:t>
            </a:r>
            <a:r>
              <a:rPr lang="zh-CN" altLang="en-US" sz="1200" dirty="0" smtClean="0"/>
              <a:t>）</a:t>
            </a:r>
            <a:endParaRPr lang="zh-CN" altLang="en-US" sz="1200" dirty="0"/>
          </a:p>
        </p:txBody>
      </p:sp>
      <p:sp>
        <p:nvSpPr>
          <p:cNvPr id="11" name="Rectangle 2"/>
          <p:cNvSpPr>
            <a:spLocks noGrp="1" noChangeArrowheads="1"/>
          </p:cNvSpPr>
          <p:nvPr>
            <p:ph type="title"/>
          </p:nvPr>
        </p:nvSpPr>
        <p:spPr>
          <a:xfrm>
            <a:off x="457200" y="228600"/>
            <a:ext cx="8229600" cy="563563"/>
          </a:xfrm>
        </p:spPr>
        <p:txBody>
          <a:bodyPr/>
          <a:lstStyle/>
          <a:p>
            <a:pPr lvl="0"/>
            <a:r>
              <a:rPr lang="en-US" altLang="zh-CN" dirty="0" smtClean="0"/>
              <a:t>2.Model </a:t>
            </a:r>
            <a:r>
              <a:rPr lang="en-US" altLang="zh-CN" dirty="0"/>
              <a:t>application in Lower </a:t>
            </a:r>
            <a:r>
              <a:rPr lang="en-US" altLang="zh-CN" dirty="0" err="1"/>
              <a:t>Gan</a:t>
            </a:r>
            <a:r>
              <a:rPr lang="en-US" altLang="zh-CN" dirty="0"/>
              <a:t> River</a:t>
            </a:r>
            <a:endParaRPr lang="zh-CN" altLang="en-US" dirty="0"/>
          </a:p>
        </p:txBody>
      </p:sp>
    </p:spTree>
    <p:extLst>
      <p:ext uri="{BB962C8B-B14F-4D97-AF65-F5344CB8AC3E}">
        <p14:creationId xmlns:p14="http://schemas.microsoft.com/office/powerpoint/2010/main" xmlns="" val="21350921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838200" y="990600"/>
            <a:ext cx="7543800" cy="1066800"/>
          </a:xfrm>
        </p:spPr>
        <p:txBody>
          <a:bodyPr/>
          <a:lstStyle/>
          <a:p>
            <a:pPr eaLnBrk="1" hangingPunct="1">
              <a:lnSpc>
                <a:spcPct val="200000"/>
              </a:lnSpc>
            </a:pPr>
            <a:r>
              <a:rPr lang="en-US" altLang="zh-CN" sz="2800" b="1" dirty="0" smtClean="0">
                <a:ea typeface="宋体" charset="-122"/>
              </a:rPr>
              <a:t>Water quality in 2009</a:t>
            </a:r>
            <a:endParaRPr lang="en-US" altLang="zh-CN" sz="3600" b="1" dirty="0" smtClean="0">
              <a:ea typeface="宋体" charset="-122"/>
            </a:endParaRPr>
          </a:p>
          <a:p>
            <a:pPr lvl="1" eaLnBrk="1" hangingPunct="1">
              <a:lnSpc>
                <a:spcPct val="90000"/>
              </a:lnSpc>
              <a:buNone/>
            </a:pPr>
            <a:r>
              <a:rPr lang="en-US" altLang="zh-CN" dirty="0" smtClean="0">
                <a:solidFill>
                  <a:schemeClr val="tx2"/>
                </a:solidFill>
                <a:ea typeface="宋体" charset="-122"/>
              </a:rPr>
              <a:t/>
            </a:r>
            <a:br>
              <a:rPr lang="en-US" altLang="zh-CN" dirty="0" smtClean="0">
                <a:solidFill>
                  <a:schemeClr val="tx2"/>
                </a:solidFill>
                <a:ea typeface="宋体" charset="-122"/>
              </a:rPr>
            </a:br>
            <a:endParaRPr lang="en-US" altLang="zh-CN" dirty="0" smtClean="0">
              <a:solidFill>
                <a:schemeClr val="tx2"/>
              </a:solidFill>
              <a:ea typeface="宋体" charset="-122"/>
            </a:endParaRPr>
          </a:p>
        </p:txBody>
      </p:sp>
      <p:pic>
        <p:nvPicPr>
          <p:cNvPr id="1187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96" y="2276872"/>
            <a:ext cx="4570800" cy="4581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4109" y="2276872"/>
            <a:ext cx="4330435" cy="4440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848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3928" y="2492896"/>
            <a:ext cx="2349209" cy="1454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图示 2"/>
          <p:cNvGraphicFramePr/>
          <p:nvPr>
            <p:extLst>
              <p:ext uri="{D42A27DB-BD31-4B8C-83A1-F6EECF244321}">
                <p14:modId xmlns:p14="http://schemas.microsoft.com/office/powerpoint/2010/main" xmlns="" val="2463084901"/>
              </p:ext>
            </p:extLst>
          </p:nvPr>
        </p:nvGraphicFramePr>
        <p:xfrm>
          <a:off x="467544" y="1700808"/>
          <a:ext cx="8147248" cy="720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2"/>
          <p:cNvSpPr>
            <a:spLocks noGrp="1" noChangeArrowheads="1"/>
          </p:cNvSpPr>
          <p:nvPr>
            <p:ph type="title"/>
          </p:nvPr>
        </p:nvSpPr>
        <p:spPr>
          <a:xfrm>
            <a:off x="457200" y="228600"/>
            <a:ext cx="8229600" cy="563563"/>
          </a:xfrm>
        </p:spPr>
        <p:txBody>
          <a:bodyPr/>
          <a:lstStyle/>
          <a:p>
            <a:pPr lvl="0"/>
            <a:r>
              <a:rPr lang="en-US" altLang="zh-CN" dirty="0" smtClean="0"/>
              <a:t>2.Model </a:t>
            </a:r>
            <a:r>
              <a:rPr lang="en-US" altLang="zh-CN" dirty="0"/>
              <a:t>application in Lower </a:t>
            </a:r>
            <a:r>
              <a:rPr lang="en-US" altLang="zh-CN" dirty="0" err="1"/>
              <a:t>Gan</a:t>
            </a:r>
            <a:r>
              <a:rPr lang="en-US" altLang="zh-CN" dirty="0"/>
              <a:t> River</a:t>
            </a:r>
            <a:endParaRPr lang="zh-CN" altLang="en-US" dirty="0"/>
          </a:p>
        </p:txBody>
      </p:sp>
    </p:spTree>
    <p:extLst>
      <p:ext uri="{BB962C8B-B14F-4D97-AF65-F5344CB8AC3E}">
        <p14:creationId xmlns:p14="http://schemas.microsoft.com/office/powerpoint/2010/main" xmlns="" val="800546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研究数据\赣江研究\赣江验证资料\南昌模型验证\验证区域.jpg"/>
          <p:cNvPicPr>
            <a:picLocks noChangeAspect="1" noChangeArrowheads="1"/>
          </p:cNvPicPr>
          <p:nvPr/>
        </p:nvPicPr>
        <p:blipFill>
          <a:blip r:embed="rId2" cstate="print"/>
          <a:srcRect/>
          <a:stretch>
            <a:fillRect/>
          </a:stretch>
        </p:blipFill>
        <p:spPr bwMode="auto">
          <a:xfrm>
            <a:off x="1131985" y="24914"/>
            <a:ext cx="2987824" cy="2088365"/>
          </a:xfrm>
          <a:prstGeom prst="rect">
            <a:avLst/>
          </a:prstGeom>
          <a:noFill/>
          <a:ln w="9525">
            <a:noFill/>
            <a:miter lim="800000"/>
            <a:headEnd/>
            <a:tailEnd/>
          </a:ln>
        </p:spPr>
      </p:pic>
      <p:sp>
        <p:nvSpPr>
          <p:cNvPr id="4" name="TextBox 4"/>
          <p:cNvSpPr txBox="1">
            <a:spLocks noChangeArrowheads="1"/>
          </p:cNvSpPr>
          <p:nvPr/>
        </p:nvSpPr>
        <p:spPr bwMode="auto">
          <a:xfrm>
            <a:off x="2483769" y="798152"/>
            <a:ext cx="1727888" cy="954107"/>
          </a:xfrm>
          <a:prstGeom prst="rect">
            <a:avLst/>
          </a:prstGeom>
          <a:noFill/>
          <a:ln w="9525">
            <a:noFill/>
            <a:miter lim="800000"/>
            <a:headEnd/>
            <a:tailEnd/>
          </a:ln>
        </p:spPr>
        <p:txBody>
          <a:bodyPr wrap="square">
            <a:spAutoFit/>
          </a:bodyPr>
          <a:lstStyle/>
          <a:p>
            <a:r>
              <a:rPr lang="en-US" altLang="zh-CN" sz="1400" dirty="0" smtClean="0">
                <a:latin typeface="Times New Roman" pitchFamily="18" charset="0"/>
                <a:ea typeface="黑体" pitchFamily="2" charset="-122"/>
                <a:cs typeface="Times New Roman" pitchFamily="18" charset="0"/>
              </a:rPr>
              <a:t>Validation area</a:t>
            </a:r>
          </a:p>
          <a:p>
            <a:r>
              <a:rPr lang="en-US" altLang="zh-CN" sz="1400" dirty="0" smtClean="0">
                <a:latin typeface="Times New Roman" pitchFamily="18" charset="0"/>
                <a:ea typeface="黑体" pitchFamily="2" charset="-122"/>
                <a:cs typeface="Times New Roman" pitchFamily="18" charset="0"/>
              </a:rPr>
              <a:t>18km in length</a:t>
            </a:r>
          </a:p>
          <a:p>
            <a:r>
              <a:rPr lang="zh-CN" altLang="en-US" sz="1400" dirty="0" smtClean="0">
                <a:latin typeface="Times New Roman" pitchFamily="18" charset="0"/>
                <a:ea typeface="黑体" pitchFamily="2" charset="-122"/>
                <a:cs typeface="Times New Roman" pitchFamily="18" charset="0"/>
              </a:rPr>
              <a:t>△</a:t>
            </a:r>
            <a:r>
              <a:rPr lang="en-US" altLang="zh-CN" sz="1400" dirty="0" smtClean="0">
                <a:latin typeface="Times New Roman" pitchFamily="18" charset="0"/>
                <a:ea typeface="黑体" pitchFamily="2" charset="-122"/>
                <a:cs typeface="Times New Roman" pitchFamily="18" charset="0"/>
              </a:rPr>
              <a:t>t=120s;N=4</a:t>
            </a:r>
          </a:p>
          <a:p>
            <a:pPr lvl="0"/>
            <a:r>
              <a:rPr lang="en-US" altLang="zh-CN" sz="1400" dirty="0" smtClean="0">
                <a:latin typeface="Times New Roman" pitchFamily="18" charset="0"/>
                <a:ea typeface="黑体" pitchFamily="2" charset="-122"/>
                <a:cs typeface="Times New Roman" pitchFamily="18" charset="0"/>
              </a:rPr>
              <a:t>Gird num.</a:t>
            </a:r>
            <a:r>
              <a:rPr lang="en-US" altLang="zh-CN" sz="1400" dirty="0" smtClean="0"/>
              <a:t>=</a:t>
            </a:r>
            <a:r>
              <a:rPr lang="en-US" altLang="en-US" sz="1400" dirty="0" smtClean="0"/>
              <a:t>112×50</a:t>
            </a:r>
            <a:endParaRPr lang="zh-CN" altLang="en-US" sz="1400" dirty="0"/>
          </a:p>
        </p:txBody>
      </p:sp>
      <p:graphicFrame>
        <p:nvGraphicFramePr>
          <p:cNvPr id="11" name="表格 10"/>
          <p:cNvGraphicFramePr>
            <a:graphicFrameLocks noGrp="1"/>
          </p:cNvGraphicFramePr>
          <p:nvPr>
            <p:extLst>
              <p:ext uri="{D42A27DB-BD31-4B8C-83A1-F6EECF244321}">
                <p14:modId xmlns:p14="http://schemas.microsoft.com/office/powerpoint/2010/main" xmlns="" val="2474705070"/>
              </p:ext>
            </p:extLst>
          </p:nvPr>
        </p:nvGraphicFramePr>
        <p:xfrm>
          <a:off x="1246856" y="2373794"/>
          <a:ext cx="2854713" cy="4343570"/>
        </p:xfrm>
        <a:graphic>
          <a:graphicData uri="http://schemas.openxmlformats.org/drawingml/2006/table">
            <a:tbl>
              <a:tblPr>
                <a:tableStyleId>{284E427A-3D55-4303-BF80-6455036E1DE7}</a:tableStyleId>
              </a:tblPr>
              <a:tblGrid>
                <a:gridCol w="1102957"/>
                <a:gridCol w="875878"/>
                <a:gridCol w="875878"/>
              </a:tblGrid>
              <a:tr h="206369">
                <a:tc rowSpan="2">
                  <a:txBody>
                    <a:bodyPr/>
                    <a:lstStyle/>
                    <a:p>
                      <a:pPr algn="ctr" fontAlgn="ctr"/>
                      <a:r>
                        <a:rPr lang="zh-CN" altLang="en-US" sz="1100" u="none" strike="noStrike" dirty="0"/>
                        <a:t>水尺或断面</a:t>
                      </a:r>
                      <a:endParaRPr lang="zh-CN" altLang="en-US" sz="1100" b="0" i="0" u="none" strike="noStrike" dirty="0">
                        <a:solidFill>
                          <a:srgbClr val="000000"/>
                        </a:solidFill>
                        <a:latin typeface="黑体"/>
                      </a:endParaRPr>
                    </a:p>
                  </a:txBody>
                  <a:tcPr marL="0" marR="0" marT="0" marB="0" anchor="ctr"/>
                </a:tc>
                <a:tc gridSpan="2">
                  <a:txBody>
                    <a:bodyPr/>
                    <a:lstStyle/>
                    <a:p>
                      <a:pPr algn="ctr" fontAlgn="ctr"/>
                      <a:r>
                        <a:rPr lang="en-US" sz="1100" u="none" strike="noStrike" dirty="0"/>
                        <a:t>Q=1250m</a:t>
                      </a:r>
                      <a:r>
                        <a:rPr lang="en-US" sz="1100" u="none" strike="noStrike" baseline="30000" dirty="0"/>
                        <a:t>3</a:t>
                      </a:r>
                      <a:r>
                        <a:rPr lang="en-US" sz="1100" u="none" strike="noStrike" dirty="0"/>
                        <a:t>/s</a:t>
                      </a:r>
                      <a:endParaRPr lang="en-US" sz="1100" b="0" i="0" u="none" strike="noStrike" dirty="0">
                        <a:solidFill>
                          <a:srgbClr val="000000"/>
                        </a:solidFill>
                        <a:latin typeface="黑体"/>
                      </a:endParaRPr>
                    </a:p>
                  </a:txBody>
                  <a:tcPr marL="0" marR="0" marT="0" marB="0" anchor="ctr"/>
                </a:tc>
                <a:tc hMerge="1">
                  <a:txBody>
                    <a:bodyPr/>
                    <a:lstStyle/>
                    <a:p>
                      <a:endParaRPr lang="zh-CN" altLang="en-US"/>
                    </a:p>
                  </a:txBody>
                  <a:tcPr/>
                </a:tc>
              </a:tr>
              <a:tr h="176887">
                <a:tc vMerge="1">
                  <a:txBody>
                    <a:bodyPr/>
                    <a:lstStyle/>
                    <a:p>
                      <a:endParaRPr lang="zh-CN" altLang="en-US"/>
                    </a:p>
                  </a:txBody>
                  <a:tcPr/>
                </a:tc>
                <a:tc>
                  <a:txBody>
                    <a:bodyPr/>
                    <a:lstStyle/>
                    <a:p>
                      <a:pPr algn="ctr" fontAlgn="ctr"/>
                      <a:r>
                        <a:rPr lang="en-US" altLang="zh-CN" sz="1000" u="none" strike="noStrike" dirty="0" smtClean="0"/>
                        <a:t>measured</a:t>
                      </a:r>
                      <a:endParaRPr lang="zh-CN" altLang="en-US" sz="1000" b="0" i="0" u="none" strike="noStrike" dirty="0">
                        <a:solidFill>
                          <a:srgbClr val="000000"/>
                        </a:solidFill>
                        <a:latin typeface="黑体"/>
                      </a:endParaRPr>
                    </a:p>
                  </a:txBody>
                  <a:tcPr marL="0" marR="0" marT="0" marB="0" anchor="ctr"/>
                </a:tc>
                <a:tc>
                  <a:txBody>
                    <a:bodyPr/>
                    <a:lstStyle/>
                    <a:p>
                      <a:pPr algn="ctr" fontAlgn="ctr"/>
                      <a:r>
                        <a:rPr lang="en-US" altLang="zh-CN" sz="1000" b="0" i="0" u="none" strike="noStrike" dirty="0" smtClean="0">
                          <a:solidFill>
                            <a:schemeClr val="dk1"/>
                          </a:solidFill>
                          <a:latin typeface="+mn-lt"/>
                        </a:rPr>
                        <a:t>computed</a:t>
                      </a:r>
                      <a:endParaRPr lang="zh-CN" altLang="en-US" sz="1000" b="0" i="0" u="none" strike="noStrike" dirty="0">
                        <a:solidFill>
                          <a:srgbClr val="000000"/>
                        </a:solidFill>
                        <a:latin typeface="黑体"/>
                      </a:endParaRPr>
                    </a:p>
                  </a:txBody>
                  <a:tcPr marL="0" marR="0" marT="0" marB="0" anchor="ctr"/>
                </a:tc>
              </a:tr>
              <a:tr h="314467">
                <a:tc>
                  <a:txBody>
                    <a:bodyPr/>
                    <a:lstStyle/>
                    <a:p>
                      <a:pPr algn="l" fontAlgn="ctr"/>
                      <a:r>
                        <a:rPr lang="zh-CN" altLang="en-US" sz="1000" u="none" strike="noStrike" dirty="0"/>
                        <a:t>外洲水尺</a:t>
                      </a:r>
                      <a:r>
                        <a:rPr lang="zh-CN" altLang="en-US" sz="1000" u="none" strike="noStrike" dirty="0" smtClean="0"/>
                        <a:t>（</a:t>
                      </a:r>
                      <a:r>
                        <a:rPr lang="en-US" altLang="zh-CN" sz="1000" u="none" strike="noStrike" dirty="0" smtClean="0"/>
                        <a:t>C</a:t>
                      </a:r>
                      <a:r>
                        <a:rPr lang="en-US" sz="1000" u="none" strike="noStrike" dirty="0" smtClean="0"/>
                        <a:t>S2</a:t>
                      </a:r>
                      <a:r>
                        <a:rPr lang="en-US" sz="1000" u="none" strike="noStrike" dirty="0"/>
                        <a:t>）</a:t>
                      </a:r>
                      <a:endParaRPr 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13.56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13.571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176887">
                <a:tc>
                  <a:txBody>
                    <a:bodyPr/>
                    <a:lstStyle/>
                    <a:p>
                      <a:pPr algn="l" fontAlgn="ctr"/>
                      <a:r>
                        <a:rPr lang="zh-CN" altLang="en-US" sz="1000" u="none" strike="noStrike" dirty="0"/>
                        <a:t>疏浚处</a:t>
                      </a:r>
                      <a:r>
                        <a:rPr lang="zh-CN" altLang="en-US" sz="1000" u="none" strike="noStrike" dirty="0" smtClean="0"/>
                        <a:t>（</a:t>
                      </a:r>
                      <a:r>
                        <a:rPr lang="en-US" altLang="zh-CN" sz="1000" u="none" strike="noStrike" dirty="0" smtClean="0"/>
                        <a:t>C</a:t>
                      </a:r>
                      <a:r>
                        <a:rPr lang="en-US" sz="1000" u="none" strike="noStrike" dirty="0" smtClean="0"/>
                        <a:t>S3</a:t>
                      </a:r>
                      <a:r>
                        <a:rPr lang="en-US" sz="1000" u="none" strike="noStrike" dirty="0"/>
                        <a:t>）</a:t>
                      </a:r>
                      <a:endParaRPr 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13.53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13.535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176887">
                <a:tc>
                  <a:txBody>
                    <a:bodyPr/>
                    <a:lstStyle/>
                    <a:p>
                      <a:pPr algn="l" fontAlgn="ctr"/>
                      <a:r>
                        <a:rPr lang="zh-CN" altLang="en-US" sz="1000" u="none" strike="noStrike" dirty="0"/>
                        <a:t>西河</a:t>
                      </a:r>
                      <a:r>
                        <a:rPr lang="zh-CN" altLang="en-US" sz="1000" u="none" strike="noStrike" dirty="0" smtClean="0"/>
                        <a:t>（</a:t>
                      </a:r>
                      <a:r>
                        <a:rPr lang="en-US" altLang="zh-CN" sz="1000" u="none" strike="noStrike" dirty="0" smtClean="0"/>
                        <a:t>C</a:t>
                      </a:r>
                      <a:r>
                        <a:rPr lang="en-US" sz="1000" u="none" strike="noStrike" dirty="0" smtClean="0"/>
                        <a:t>S4</a:t>
                      </a:r>
                      <a:r>
                        <a:rPr lang="en-US" sz="1000" u="none" strike="noStrike" dirty="0"/>
                        <a:t>）</a:t>
                      </a:r>
                      <a:endParaRPr 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13.48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13.479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314467">
                <a:tc>
                  <a:txBody>
                    <a:bodyPr/>
                    <a:lstStyle/>
                    <a:p>
                      <a:pPr algn="l" fontAlgn="ctr"/>
                      <a:r>
                        <a:rPr lang="zh-CN" altLang="en-US" sz="1000" u="none" strike="noStrike" dirty="0"/>
                        <a:t>英雄大桥下</a:t>
                      </a:r>
                      <a:r>
                        <a:rPr lang="zh-CN" altLang="en-US" sz="1000" u="none" strike="noStrike" dirty="0" smtClean="0"/>
                        <a:t>（</a:t>
                      </a:r>
                      <a:r>
                        <a:rPr lang="en-US" altLang="zh-CN" sz="1000" u="none" strike="noStrike" dirty="0" smtClean="0"/>
                        <a:t>CS5</a:t>
                      </a:r>
                      <a:r>
                        <a:rPr lang="zh-CN" altLang="en-US" sz="1000" u="none" strike="noStrike" dirty="0"/>
                        <a:t>）</a:t>
                      </a:r>
                      <a:endParaRPr lang="zh-CN" alt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13.45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13.438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314467">
                <a:tc>
                  <a:txBody>
                    <a:bodyPr/>
                    <a:lstStyle/>
                    <a:p>
                      <a:pPr algn="l" fontAlgn="ctr"/>
                      <a:r>
                        <a:rPr lang="zh-CN" altLang="en-US" sz="1000" u="none" strike="noStrike" dirty="0"/>
                        <a:t>集装箱码头水尺</a:t>
                      </a:r>
                      <a:endParaRPr lang="zh-CN" alt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13.43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13.430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176887">
                <a:tc>
                  <a:txBody>
                    <a:bodyPr/>
                    <a:lstStyle/>
                    <a:p>
                      <a:pPr algn="l" fontAlgn="ctr"/>
                      <a:r>
                        <a:rPr lang="zh-CN" altLang="en-US" sz="1000" u="none" strike="noStrike" dirty="0"/>
                        <a:t>东河</a:t>
                      </a:r>
                      <a:r>
                        <a:rPr lang="zh-CN" altLang="en-US" sz="1000" u="none" strike="noStrike" dirty="0" smtClean="0"/>
                        <a:t>（</a:t>
                      </a:r>
                      <a:r>
                        <a:rPr lang="en-US" altLang="zh-CN" sz="1000" u="none" strike="noStrike" dirty="0" smtClean="0"/>
                        <a:t>C</a:t>
                      </a:r>
                      <a:r>
                        <a:rPr lang="en-US" sz="1000" u="none" strike="noStrike" dirty="0" smtClean="0"/>
                        <a:t>S4</a:t>
                      </a:r>
                      <a:r>
                        <a:rPr lang="en-US" sz="1000" u="none" strike="noStrike" dirty="0"/>
                        <a:t>）</a:t>
                      </a:r>
                      <a:endParaRPr 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13.48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13.509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314467">
                <a:tc>
                  <a:txBody>
                    <a:bodyPr/>
                    <a:lstStyle/>
                    <a:p>
                      <a:pPr algn="l" fontAlgn="ctr"/>
                      <a:r>
                        <a:rPr lang="zh-CN" altLang="en-US" sz="1000" u="none" strike="noStrike" dirty="0"/>
                        <a:t>洪都大桥下</a:t>
                      </a:r>
                      <a:r>
                        <a:rPr lang="zh-CN" altLang="en-US" sz="1000" u="none" strike="noStrike" dirty="0" smtClean="0"/>
                        <a:t>（</a:t>
                      </a:r>
                      <a:r>
                        <a:rPr lang="en-US" altLang="zh-CN" sz="1000" u="none" strike="noStrike" dirty="0" smtClean="0"/>
                        <a:t>CS6</a:t>
                      </a:r>
                      <a:r>
                        <a:rPr lang="zh-CN" altLang="en-US" sz="1000" u="none" strike="noStrike" dirty="0"/>
                        <a:t>）</a:t>
                      </a:r>
                      <a:endParaRPr lang="zh-CN" altLang="en-US"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13.43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c>
                  <a:txBody>
                    <a:bodyPr/>
                    <a:lstStyle/>
                    <a:p>
                      <a:pPr algn="ctr" fontAlgn="ctr"/>
                      <a:r>
                        <a:rPr lang="en-US" altLang="zh-CN" sz="1000" u="none" strike="noStrike" dirty="0"/>
                        <a:t>13.420 </a:t>
                      </a:r>
                      <a:endParaRPr lang="en-US" altLang="zh-CN" sz="1000" b="0" i="0" u="none" strike="noStrike" dirty="0">
                        <a:solidFill>
                          <a:srgbClr val="000000"/>
                        </a:solidFill>
                        <a:latin typeface="黑体" pitchFamily="2" charset="-122"/>
                        <a:ea typeface="黑体" pitchFamily="2" charset="-122"/>
                      </a:endParaRPr>
                    </a:p>
                  </a:txBody>
                  <a:tcPr marL="0" marR="0" marT="0" marB="0" anchor="ctr"/>
                </a:tc>
              </a:tr>
              <a:tr h="206369">
                <a:tc rowSpan="2">
                  <a:txBody>
                    <a:bodyPr/>
                    <a:lstStyle/>
                    <a:p>
                      <a:pPr algn="l" fontAlgn="ctr"/>
                      <a:r>
                        <a:rPr lang="zh-CN" altLang="en-US" sz="1100" u="none" strike="noStrike" dirty="0"/>
                        <a:t>水尺或断面</a:t>
                      </a:r>
                      <a:endParaRPr lang="zh-CN" altLang="en-US" sz="1100" b="0" i="0" u="none" strike="noStrike" dirty="0">
                        <a:solidFill>
                          <a:srgbClr val="000000"/>
                        </a:solidFill>
                        <a:latin typeface="黑体"/>
                      </a:endParaRPr>
                    </a:p>
                  </a:txBody>
                  <a:tcPr marL="0" marR="0" marT="0" marB="0" anchor="ctr"/>
                </a:tc>
                <a:tc gridSpan="2">
                  <a:txBody>
                    <a:bodyPr/>
                    <a:lstStyle/>
                    <a:p>
                      <a:pPr algn="ctr" fontAlgn="ctr"/>
                      <a:r>
                        <a:rPr lang="en-US" sz="1100" u="none" strike="noStrike" dirty="0"/>
                        <a:t>Q=4600m</a:t>
                      </a:r>
                      <a:r>
                        <a:rPr lang="en-US" sz="1100" u="none" strike="noStrike" baseline="30000" dirty="0"/>
                        <a:t>3</a:t>
                      </a:r>
                      <a:r>
                        <a:rPr lang="en-US" sz="1100" u="none" strike="noStrike" dirty="0"/>
                        <a:t>/s</a:t>
                      </a:r>
                      <a:endParaRPr lang="en-US" sz="1100" b="0" i="0" u="none" strike="noStrike" dirty="0">
                        <a:solidFill>
                          <a:srgbClr val="000000"/>
                        </a:solidFill>
                        <a:latin typeface="黑体"/>
                      </a:endParaRPr>
                    </a:p>
                  </a:txBody>
                  <a:tcPr marL="0" marR="0" marT="0" marB="0" anchor="ctr"/>
                </a:tc>
                <a:tc hMerge="1">
                  <a:txBody>
                    <a:bodyPr/>
                    <a:lstStyle/>
                    <a:p>
                      <a:endParaRPr lang="zh-CN" altLang="en-US"/>
                    </a:p>
                  </a:txBody>
                  <a:tcPr/>
                </a:tc>
              </a:tr>
              <a:tr h="176887">
                <a:tc vMerge="1">
                  <a:txBody>
                    <a:bodyPr/>
                    <a:lstStyle/>
                    <a:p>
                      <a:endParaRPr lang="zh-CN" altLang="en-US"/>
                    </a:p>
                  </a:txBody>
                  <a:tcPr/>
                </a:tc>
                <a:tc>
                  <a:txBody>
                    <a:bodyPr/>
                    <a:lstStyle/>
                    <a:p>
                      <a:pPr algn="ctr" fontAlgn="ctr"/>
                      <a:r>
                        <a:rPr lang="en-US" altLang="zh-CN" sz="1000" u="none" strike="noStrike" dirty="0" smtClean="0"/>
                        <a:t>measured</a:t>
                      </a:r>
                      <a:endParaRPr lang="zh-CN" altLang="en-US" sz="1000" b="0" i="0" u="none" strike="noStrike" dirty="0">
                        <a:solidFill>
                          <a:srgbClr val="000000"/>
                        </a:solidFill>
                        <a:latin typeface="黑体"/>
                      </a:endParaRPr>
                    </a:p>
                  </a:txBody>
                  <a:tcPr marL="0" marR="0" marT="0" marB="0" anchor="ctr"/>
                </a:tc>
                <a:tc>
                  <a:txBody>
                    <a:bodyPr/>
                    <a:lstStyle/>
                    <a:p>
                      <a:pPr algn="ctr" fontAlgn="ctr"/>
                      <a:r>
                        <a:rPr lang="en-US" altLang="zh-CN" sz="1000" b="0" i="0" u="none" strike="noStrike" dirty="0" smtClean="0">
                          <a:solidFill>
                            <a:schemeClr val="dk1"/>
                          </a:solidFill>
                          <a:latin typeface="+mn-lt"/>
                        </a:rPr>
                        <a:t>computed</a:t>
                      </a:r>
                      <a:endParaRPr lang="zh-CN" altLang="en-US" sz="1000" b="0" i="0" u="none" strike="noStrike" dirty="0">
                        <a:solidFill>
                          <a:srgbClr val="000000"/>
                        </a:solidFill>
                        <a:latin typeface="黑体"/>
                      </a:endParaRPr>
                    </a:p>
                  </a:txBody>
                  <a:tcPr marL="0" marR="0" marT="0" marB="0" anchor="ctr"/>
                </a:tc>
              </a:tr>
              <a:tr h="314467">
                <a:tc>
                  <a:txBody>
                    <a:bodyPr/>
                    <a:lstStyle/>
                    <a:p>
                      <a:pPr algn="l" fontAlgn="ctr"/>
                      <a:r>
                        <a:rPr lang="zh-CN" altLang="en-US" sz="1000" u="none" strike="noStrike" dirty="0"/>
                        <a:t>外洲水尺</a:t>
                      </a:r>
                      <a:r>
                        <a:rPr lang="zh-CN" altLang="en-US" sz="1000" u="none" strike="noStrike" dirty="0" smtClean="0"/>
                        <a:t>（</a:t>
                      </a:r>
                      <a:r>
                        <a:rPr lang="en-US" altLang="zh-CN" sz="1000" u="none" strike="noStrike" dirty="0" smtClean="0"/>
                        <a:t>C</a:t>
                      </a:r>
                      <a:r>
                        <a:rPr lang="en-US" sz="1000" u="none" strike="noStrike" dirty="0" smtClean="0"/>
                        <a:t>S2</a:t>
                      </a:r>
                      <a:r>
                        <a:rPr lang="en-US" sz="1000" u="none" strike="noStrike" dirty="0"/>
                        <a:t>）</a:t>
                      </a:r>
                      <a:endParaRPr 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16.16 </a:t>
                      </a:r>
                      <a:endParaRPr lang="en-US" altLang="zh-CN"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16.193 </a:t>
                      </a:r>
                      <a:endParaRPr lang="en-US" altLang="zh-CN" sz="1000" b="0" i="0" u="none" strike="noStrike" dirty="0">
                        <a:solidFill>
                          <a:srgbClr val="000000"/>
                        </a:solidFill>
                        <a:latin typeface="宋体"/>
                      </a:endParaRPr>
                    </a:p>
                  </a:txBody>
                  <a:tcPr marL="0" marR="0" marT="0" marB="0" anchor="ctr"/>
                </a:tc>
              </a:tr>
              <a:tr h="176887">
                <a:tc>
                  <a:txBody>
                    <a:bodyPr/>
                    <a:lstStyle/>
                    <a:p>
                      <a:pPr algn="l" fontAlgn="ctr"/>
                      <a:r>
                        <a:rPr lang="zh-CN" altLang="en-US" sz="1000" u="none" strike="noStrike" dirty="0"/>
                        <a:t>疏浚处</a:t>
                      </a:r>
                      <a:r>
                        <a:rPr lang="zh-CN" altLang="en-US" sz="1000" u="none" strike="noStrike" dirty="0" smtClean="0"/>
                        <a:t>（</a:t>
                      </a:r>
                      <a:r>
                        <a:rPr lang="en-US" altLang="zh-CN" sz="1000" u="none" strike="noStrike" dirty="0" smtClean="0"/>
                        <a:t>C</a:t>
                      </a:r>
                      <a:r>
                        <a:rPr lang="en-US" sz="1000" u="none" strike="noStrike" dirty="0" smtClean="0"/>
                        <a:t>S3</a:t>
                      </a:r>
                      <a:r>
                        <a:rPr lang="en-US" sz="1000" u="none" strike="noStrike" dirty="0"/>
                        <a:t>）</a:t>
                      </a:r>
                      <a:endParaRPr 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a:t>16.10 </a:t>
                      </a:r>
                      <a:endParaRPr lang="en-US" altLang="zh-CN" sz="1000" b="0" i="0" u="none" strike="noStrike">
                        <a:solidFill>
                          <a:srgbClr val="000000"/>
                        </a:solidFill>
                        <a:latin typeface="宋体"/>
                      </a:endParaRPr>
                    </a:p>
                  </a:txBody>
                  <a:tcPr marL="0" marR="0" marT="0" marB="0" anchor="ctr"/>
                </a:tc>
                <a:tc>
                  <a:txBody>
                    <a:bodyPr/>
                    <a:lstStyle/>
                    <a:p>
                      <a:pPr algn="ctr" fontAlgn="ctr"/>
                      <a:r>
                        <a:rPr lang="en-US" altLang="zh-CN" sz="1000" u="none" strike="noStrike" dirty="0"/>
                        <a:t>16.123 </a:t>
                      </a:r>
                      <a:endParaRPr lang="en-US" altLang="zh-CN" sz="1000" b="0" i="0" u="none" strike="noStrike" dirty="0">
                        <a:solidFill>
                          <a:srgbClr val="000000"/>
                        </a:solidFill>
                        <a:latin typeface="宋体"/>
                      </a:endParaRPr>
                    </a:p>
                  </a:txBody>
                  <a:tcPr marL="0" marR="0" marT="0" marB="0" anchor="ctr"/>
                </a:tc>
              </a:tr>
              <a:tr h="176887">
                <a:tc>
                  <a:txBody>
                    <a:bodyPr/>
                    <a:lstStyle/>
                    <a:p>
                      <a:pPr algn="l" fontAlgn="ctr"/>
                      <a:r>
                        <a:rPr lang="zh-CN" altLang="en-US" sz="1000" u="none" strike="noStrike" dirty="0"/>
                        <a:t>西河</a:t>
                      </a:r>
                      <a:r>
                        <a:rPr lang="zh-CN" altLang="en-US" sz="1000" u="none" strike="noStrike" dirty="0" smtClean="0"/>
                        <a:t>（</a:t>
                      </a:r>
                      <a:r>
                        <a:rPr lang="en-US" altLang="zh-CN" sz="1000" u="none" strike="noStrike" dirty="0" smtClean="0"/>
                        <a:t>C</a:t>
                      </a:r>
                      <a:r>
                        <a:rPr lang="en-US" sz="1000" u="none" strike="noStrike" dirty="0" smtClean="0"/>
                        <a:t>S4</a:t>
                      </a:r>
                      <a:r>
                        <a:rPr lang="en-US" sz="1000" u="none" strike="noStrike" dirty="0"/>
                        <a:t>）</a:t>
                      </a:r>
                      <a:endParaRPr 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a:t>16.06 </a:t>
                      </a:r>
                      <a:endParaRPr lang="en-US" altLang="zh-CN" sz="1000" b="0" i="0" u="none" strike="noStrike">
                        <a:solidFill>
                          <a:srgbClr val="000000"/>
                        </a:solidFill>
                        <a:latin typeface="宋体"/>
                      </a:endParaRPr>
                    </a:p>
                  </a:txBody>
                  <a:tcPr marL="0" marR="0" marT="0" marB="0" anchor="ctr"/>
                </a:tc>
                <a:tc>
                  <a:txBody>
                    <a:bodyPr/>
                    <a:lstStyle/>
                    <a:p>
                      <a:pPr algn="ctr" fontAlgn="ctr"/>
                      <a:r>
                        <a:rPr lang="en-US" altLang="zh-CN" sz="1000" u="none" strike="noStrike" dirty="0"/>
                        <a:t>16.039 </a:t>
                      </a:r>
                      <a:endParaRPr lang="en-US" altLang="zh-CN" sz="1000" b="0" i="0" u="none" strike="noStrike" dirty="0">
                        <a:solidFill>
                          <a:srgbClr val="000000"/>
                        </a:solidFill>
                        <a:latin typeface="宋体"/>
                      </a:endParaRPr>
                    </a:p>
                  </a:txBody>
                  <a:tcPr marL="0" marR="0" marT="0" marB="0" anchor="ctr"/>
                </a:tc>
              </a:tr>
              <a:tr h="314467">
                <a:tc>
                  <a:txBody>
                    <a:bodyPr/>
                    <a:lstStyle/>
                    <a:p>
                      <a:pPr algn="l" fontAlgn="ctr"/>
                      <a:r>
                        <a:rPr lang="zh-CN" altLang="en-US" sz="1000" u="none" strike="noStrike" dirty="0"/>
                        <a:t>英雄大桥下</a:t>
                      </a:r>
                      <a:r>
                        <a:rPr lang="zh-CN" altLang="en-US" sz="1000" u="none" strike="noStrike" dirty="0" smtClean="0"/>
                        <a:t>（</a:t>
                      </a:r>
                      <a:r>
                        <a:rPr lang="en-US" altLang="zh-CN" sz="1000" u="none" strike="noStrike" dirty="0" smtClean="0"/>
                        <a:t>CS5</a:t>
                      </a:r>
                      <a:r>
                        <a:rPr lang="zh-CN" altLang="en-US" sz="1000" u="none" strike="noStrike" dirty="0"/>
                        <a:t>）</a:t>
                      </a:r>
                      <a:endParaRPr lang="zh-CN" alt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15.95 </a:t>
                      </a:r>
                      <a:endParaRPr lang="en-US" altLang="zh-CN"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15.952 </a:t>
                      </a:r>
                      <a:endParaRPr lang="en-US" altLang="zh-CN" sz="1000" b="0" i="0" u="none" strike="noStrike" dirty="0">
                        <a:solidFill>
                          <a:srgbClr val="000000"/>
                        </a:solidFill>
                        <a:latin typeface="宋体"/>
                      </a:endParaRPr>
                    </a:p>
                  </a:txBody>
                  <a:tcPr marL="0" marR="0" marT="0" marB="0" anchor="ctr"/>
                </a:tc>
              </a:tr>
              <a:tr h="314467">
                <a:tc>
                  <a:txBody>
                    <a:bodyPr/>
                    <a:lstStyle/>
                    <a:p>
                      <a:pPr algn="l" fontAlgn="ctr"/>
                      <a:r>
                        <a:rPr lang="zh-CN" altLang="en-US" sz="1000" u="none" strike="noStrike" dirty="0"/>
                        <a:t>集装箱码头水尺</a:t>
                      </a:r>
                      <a:endParaRPr lang="zh-CN" alt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15.90 </a:t>
                      </a:r>
                      <a:endParaRPr lang="en-US" altLang="zh-CN"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15.900 </a:t>
                      </a:r>
                      <a:endParaRPr lang="en-US" altLang="zh-CN" sz="1000" b="0" i="0" u="none" strike="noStrike" dirty="0">
                        <a:solidFill>
                          <a:srgbClr val="000000"/>
                        </a:solidFill>
                        <a:latin typeface="宋体"/>
                      </a:endParaRPr>
                    </a:p>
                  </a:txBody>
                  <a:tcPr marL="0" marR="0" marT="0" marB="0" anchor="ctr"/>
                </a:tc>
              </a:tr>
              <a:tr h="176887">
                <a:tc>
                  <a:txBody>
                    <a:bodyPr/>
                    <a:lstStyle/>
                    <a:p>
                      <a:pPr algn="l" fontAlgn="ctr"/>
                      <a:r>
                        <a:rPr lang="zh-CN" altLang="en-US" sz="1000" u="none" strike="noStrike" dirty="0"/>
                        <a:t>东河</a:t>
                      </a:r>
                      <a:r>
                        <a:rPr lang="zh-CN" altLang="en-US" sz="1000" u="none" strike="noStrike" dirty="0" smtClean="0"/>
                        <a:t>（</a:t>
                      </a:r>
                      <a:r>
                        <a:rPr lang="en-US" altLang="zh-CN" sz="1000" u="none" strike="noStrike" dirty="0" smtClean="0"/>
                        <a:t>C</a:t>
                      </a:r>
                      <a:r>
                        <a:rPr lang="en-US" sz="1000" u="none" strike="noStrike" dirty="0" smtClean="0"/>
                        <a:t>S4</a:t>
                      </a:r>
                      <a:r>
                        <a:rPr lang="en-US" sz="1000" u="none" strike="noStrike" dirty="0"/>
                        <a:t>）</a:t>
                      </a:r>
                      <a:endParaRPr 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a:t>15.86 </a:t>
                      </a:r>
                      <a:endParaRPr lang="en-US" altLang="zh-CN" sz="1000" b="0" i="0" u="none" strike="noStrike">
                        <a:solidFill>
                          <a:srgbClr val="000000"/>
                        </a:solidFill>
                        <a:latin typeface="宋体"/>
                      </a:endParaRPr>
                    </a:p>
                  </a:txBody>
                  <a:tcPr marL="0" marR="0" marT="0" marB="0" anchor="ctr"/>
                </a:tc>
                <a:tc>
                  <a:txBody>
                    <a:bodyPr/>
                    <a:lstStyle/>
                    <a:p>
                      <a:pPr algn="ctr" fontAlgn="ctr"/>
                      <a:r>
                        <a:rPr lang="en-US" altLang="zh-CN" sz="1000" u="none" strike="noStrike" dirty="0"/>
                        <a:t>15.814 </a:t>
                      </a:r>
                      <a:endParaRPr lang="en-US" altLang="zh-CN" sz="1000" b="0" i="0" u="none" strike="noStrike" dirty="0">
                        <a:solidFill>
                          <a:srgbClr val="000000"/>
                        </a:solidFill>
                        <a:latin typeface="宋体"/>
                      </a:endParaRPr>
                    </a:p>
                  </a:txBody>
                  <a:tcPr marL="0" marR="0" marT="0" marB="0" anchor="ctr"/>
                </a:tc>
              </a:tr>
              <a:tr h="314467">
                <a:tc>
                  <a:txBody>
                    <a:bodyPr/>
                    <a:lstStyle/>
                    <a:p>
                      <a:pPr algn="l" fontAlgn="ctr"/>
                      <a:r>
                        <a:rPr lang="zh-CN" altLang="en-US" sz="1000" u="none" strike="noStrike" dirty="0"/>
                        <a:t>洪都大桥下</a:t>
                      </a:r>
                      <a:r>
                        <a:rPr lang="zh-CN" altLang="en-US" sz="1000" u="none" strike="noStrike" dirty="0" smtClean="0"/>
                        <a:t>（</a:t>
                      </a:r>
                      <a:r>
                        <a:rPr lang="en-US" altLang="zh-CN" sz="1000" u="none" strike="noStrike" dirty="0" smtClean="0"/>
                        <a:t>CS6</a:t>
                      </a:r>
                      <a:r>
                        <a:rPr lang="zh-CN" altLang="en-US" sz="1000" u="none" strike="noStrike" dirty="0"/>
                        <a:t>）</a:t>
                      </a:r>
                      <a:endParaRPr lang="zh-CN" altLang="en-US"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15.75 </a:t>
                      </a:r>
                      <a:endParaRPr lang="en-US" altLang="zh-CN" sz="1000" b="0" i="0" u="none" strike="noStrike" dirty="0">
                        <a:solidFill>
                          <a:srgbClr val="000000"/>
                        </a:solidFill>
                        <a:latin typeface="宋体"/>
                      </a:endParaRPr>
                    </a:p>
                  </a:txBody>
                  <a:tcPr marL="0" marR="0" marT="0" marB="0" anchor="ctr"/>
                </a:tc>
                <a:tc>
                  <a:txBody>
                    <a:bodyPr/>
                    <a:lstStyle/>
                    <a:p>
                      <a:pPr algn="ctr" fontAlgn="ctr"/>
                      <a:r>
                        <a:rPr lang="en-US" altLang="zh-CN" sz="1000" u="none" strike="noStrike" dirty="0"/>
                        <a:t>15.750 </a:t>
                      </a:r>
                      <a:endParaRPr lang="en-US" altLang="zh-CN" sz="1000" b="0" i="0" u="none" strike="noStrike" dirty="0">
                        <a:solidFill>
                          <a:srgbClr val="000000"/>
                        </a:solidFill>
                        <a:latin typeface="宋体"/>
                      </a:endParaRPr>
                    </a:p>
                  </a:txBody>
                  <a:tcPr marL="0" marR="0" marT="0" marB="0" anchor="ctr"/>
                </a:tc>
              </a:tr>
            </a:tbl>
          </a:graphicData>
        </a:graphic>
      </p:graphicFrame>
      <p:sp>
        <p:nvSpPr>
          <p:cNvPr id="12" name="圆角矩形标注 11"/>
          <p:cNvSpPr/>
          <p:nvPr/>
        </p:nvSpPr>
        <p:spPr>
          <a:xfrm>
            <a:off x="1283672" y="564595"/>
            <a:ext cx="648072" cy="223838"/>
          </a:xfrm>
          <a:prstGeom prst="wedgeRoundRectCallout">
            <a:avLst>
              <a:gd name="adj1" fmla="val 92502"/>
              <a:gd name="adj2" fmla="val 954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dirty="0">
                <a:solidFill>
                  <a:schemeClr val="tx1"/>
                </a:solidFill>
                <a:latin typeface="黑体" pitchFamily="2" charset="-122"/>
                <a:ea typeface="黑体" pitchFamily="2" charset="-122"/>
              </a:rPr>
              <a:t>裘家洲</a:t>
            </a:r>
          </a:p>
        </p:txBody>
      </p:sp>
      <p:pic>
        <p:nvPicPr>
          <p:cNvPr id="13" name="Picture 2" descr="D:\研究数据\赣江研究\赣江验证资料\南昌模型验证\CS2D.jpg"/>
          <p:cNvPicPr>
            <a:picLocks noChangeAspect="1" noChangeArrowheads="1"/>
          </p:cNvPicPr>
          <p:nvPr/>
        </p:nvPicPr>
        <p:blipFill>
          <a:blip r:embed="rId3" cstate="print"/>
          <a:srcRect/>
          <a:stretch>
            <a:fillRect/>
          </a:stretch>
        </p:blipFill>
        <p:spPr bwMode="auto">
          <a:xfrm>
            <a:off x="4094002" y="17525"/>
            <a:ext cx="2633815" cy="1556579"/>
          </a:xfrm>
          <a:prstGeom prst="rect">
            <a:avLst/>
          </a:prstGeom>
          <a:noFill/>
          <a:ln w="9525">
            <a:noFill/>
            <a:miter lim="800000"/>
            <a:headEnd/>
            <a:tailEnd/>
          </a:ln>
        </p:spPr>
      </p:pic>
      <p:pic>
        <p:nvPicPr>
          <p:cNvPr id="14" name="Picture 3" descr="D:\研究数据\赣江研究\赣江验证资料\南昌模型验证\CS4D.jpg"/>
          <p:cNvPicPr>
            <a:picLocks noChangeAspect="1" noChangeArrowheads="1"/>
          </p:cNvPicPr>
          <p:nvPr/>
        </p:nvPicPr>
        <p:blipFill>
          <a:blip r:embed="rId4" cstate="print"/>
          <a:srcRect/>
          <a:stretch>
            <a:fillRect/>
          </a:stretch>
        </p:blipFill>
        <p:spPr bwMode="auto">
          <a:xfrm>
            <a:off x="4094003" y="1584256"/>
            <a:ext cx="2633814" cy="1729415"/>
          </a:xfrm>
          <a:prstGeom prst="rect">
            <a:avLst/>
          </a:prstGeom>
          <a:noFill/>
          <a:ln w="9525">
            <a:noFill/>
            <a:miter lim="800000"/>
            <a:headEnd/>
            <a:tailEnd/>
          </a:ln>
        </p:spPr>
      </p:pic>
      <p:pic>
        <p:nvPicPr>
          <p:cNvPr id="15" name="Picture 4" descr="D:\研究数据\赣江研究\赣江验证资料\南昌模型验证\CS5D.jpg"/>
          <p:cNvPicPr>
            <a:picLocks noChangeAspect="1" noChangeArrowheads="1"/>
          </p:cNvPicPr>
          <p:nvPr/>
        </p:nvPicPr>
        <p:blipFill>
          <a:blip r:embed="rId5" cstate="print"/>
          <a:srcRect/>
          <a:stretch>
            <a:fillRect/>
          </a:stretch>
        </p:blipFill>
        <p:spPr bwMode="auto">
          <a:xfrm>
            <a:off x="4094003" y="3313671"/>
            <a:ext cx="2633814" cy="1706454"/>
          </a:xfrm>
          <a:prstGeom prst="rect">
            <a:avLst/>
          </a:prstGeom>
          <a:noFill/>
          <a:ln w="9525">
            <a:noFill/>
            <a:miter lim="800000"/>
            <a:headEnd/>
            <a:tailEnd/>
          </a:ln>
        </p:spPr>
      </p:pic>
      <p:sp>
        <p:nvSpPr>
          <p:cNvPr id="16" name="TextBox 7"/>
          <p:cNvSpPr txBox="1">
            <a:spLocks noChangeArrowheads="1"/>
          </p:cNvSpPr>
          <p:nvPr/>
        </p:nvSpPr>
        <p:spPr bwMode="auto">
          <a:xfrm>
            <a:off x="4614297" y="5028067"/>
            <a:ext cx="1037824" cy="276999"/>
          </a:xfrm>
          <a:prstGeom prst="rect">
            <a:avLst/>
          </a:prstGeom>
          <a:noFill/>
          <a:ln w="9525">
            <a:noFill/>
            <a:miter lim="800000"/>
            <a:headEnd/>
            <a:tailEnd/>
          </a:ln>
        </p:spPr>
        <p:txBody>
          <a:bodyPr wrap="square">
            <a:spAutoFit/>
          </a:bodyPr>
          <a:lstStyle/>
          <a:p>
            <a:r>
              <a:rPr lang="en-US" altLang="zh-CN" sz="1200" dirty="0"/>
              <a:t>Q=1250m</a:t>
            </a:r>
            <a:r>
              <a:rPr lang="en-US" altLang="zh-CN" sz="1200" baseline="30000" dirty="0"/>
              <a:t>3</a:t>
            </a:r>
            <a:r>
              <a:rPr lang="en-US" altLang="zh-CN" sz="1200" dirty="0"/>
              <a:t>/s</a:t>
            </a:r>
            <a:endParaRPr lang="zh-CN" altLang="en-US" sz="1200" dirty="0"/>
          </a:p>
        </p:txBody>
      </p:sp>
      <p:pic>
        <p:nvPicPr>
          <p:cNvPr id="17" name="Picture 5" descr="D:\研究数据\赣江研究\赣江验证资料\南昌模型验证\CS2Z.jpg"/>
          <p:cNvPicPr>
            <a:picLocks noChangeAspect="1" noChangeArrowheads="1"/>
          </p:cNvPicPr>
          <p:nvPr/>
        </p:nvPicPr>
        <p:blipFill>
          <a:blip r:embed="rId6" cstate="print"/>
          <a:srcRect/>
          <a:stretch>
            <a:fillRect/>
          </a:stretch>
        </p:blipFill>
        <p:spPr bwMode="auto">
          <a:xfrm>
            <a:off x="6710705" y="17525"/>
            <a:ext cx="2469807" cy="1541817"/>
          </a:xfrm>
          <a:prstGeom prst="rect">
            <a:avLst/>
          </a:prstGeom>
          <a:noFill/>
          <a:ln w="9525">
            <a:noFill/>
            <a:miter lim="800000"/>
            <a:headEnd/>
            <a:tailEnd/>
          </a:ln>
        </p:spPr>
      </p:pic>
      <p:pic>
        <p:nvPicPr>
          <p:cNvPr id="18" name="Picture 6" descr="D:\研究数据\赣江研究\赣江验证资料\南昌模型验证\CS4Z.jpg"/>
          <p:cNvPicPr>
            <a:picLocks noChangeAspect="1" noChangeArrowheads="1"/>
          </p:cNvPicPr>
          <p:nvPr/>
        </p:nvPicPr>
        <p:blipFill>
          <a:blip r:embed="rId7" cstate="print"/>
          <a:srcRect/>
          <a:stretch>
            <a:fillRect/>
          </a:stretch>
        </p:blipFill>
        <p:spPr bwMode="auto">
          <a:xfrm>
            <a:off x="6654089" y="1569536"/>
            <a:ext cx="2526423" cy="1716035"/>
          </a:xfrm>
          <a:prstGeom prst="rect">
            <a:avLst/>
          </a:prstGeom>
          <a:noFill/>
          <a:ln w="9525">
            <a:noFill/>
            <a:miter lim="800000"/>
            <a:headEnd/>
            <a:tailEnd/>
          </a:ln>
        </p:spPr>
      </p:pic>
      <p:pic>
        <p:nvPicPr>
          <p:cNvPr id="19" name="Picture 7" descr="D:\研究数据\赣江研究\赣江验证资料\南昌模型验证\CS5Z.jpg"/>
          <p:cNvPicPr>
            <a:picLocks noChangeAspect="1" noChangeArrowheads="1"/>
          </p:cNvPicPr>
          <p:nvPr/>
        </p:nvPicPr>
        <p:blipFill>
          <a:blip r:embed="rId8" cstate="print"/>
          <a:srcRect/>
          <a:stretch>
            <a:fillRect/>
          </a:stretch>
        </p:blipFill>
        <p:spPr bwMode="auto">
          <a:xfrm>
            <a:off x="6710706" y="3285571"/>
            <a:ext cx="2469806" cy="1734554"/>
          </a:xfrm>
          <a:prstGeom prst="rect">
            <a:avLst/>
          </a:prstGeom>
          <a:noFill/>
          <a:ln w="9525">
            <a:noFill/>
            <a:miter lim="800000"/>
            <a:headEnd/>
            <a:tailEnd/>
          </a:ln>
        </p:spPr>
      </p:pic>
      <p:sp>
        <p:nvSpPr>
          <p:cNvPr id="20" name="TextBox 8"/>
          <p:cNvSpPr txBox="1">
            <a:spLocks noChangeArrowheads="1"/>
          </p:cNvSpPr>
          <p:nvPr/>
        </p:nvSpPr>
        <p:spPr bwMode="auto">
          <a:xfrm>
            <a:off x="7239045" y="5020124"/>
            <a:ext cx="1110005" cy="276999"/>
          </a:xfrm>
          <a:prstGeom prst="rect">
            <a:avLst/>
          </a:prstGeom>
          <a:noFill/>
          <a:ln w="9525">
            <a:noFill/>
            <a:miter lim="800000"/>
            <a:headEnd/>
            <a:tailEnd/>
          </a:ln>
        </p:spPr>
        <p:txBody>
          <a:bodyPr wrap="square">
            <a:spAutoFit/>
          </a:bodyPr>
          <a:lstStyle/>
          <a:p>
            <a:r>
              <a:rPr lang="en-US" altLang="zh-CN" sz="1200" dirty="0"/>
              <a:t>Q=4600m</a:t>
            </a:r>
            <a:r>
              <a:rPr lang="en-US" altLang="zh-CN" sz="1200" baseline="30000" dirty="0"/>
              <a:t>3</a:t>
            </a:r>
            <a:r>
              <a:rPr lang="en-US" altLang="zh-CN" sz="1200" dirty="0"/>
              <a:t>/s</a:t>
            </a:r>
            <a:endParaRPr lang="zh-CN" altLang="en-US" sz="1200" dirty="0"/>
          </a:p>
        </p:txBody>
      </p:sp>
      <p:graphicFrame>
        <p:nvGraphicFramePr>
          <p:cNvPr id="21" name="表格 20"/>
          <p:cNvGraphicFramePr>
            <a:graphicFrameLocks noGrp="1"/>
          </p:cNvGraphicFramePr>
          <p:nvPr>
            <p:extLst>
              <p:ext uri="{D42A27DB-BD31-4B8C-83A1-F6EECF244321}">
                <p14:modId xmlns:p14="http://schemas.microsoft.com/office/powerpoint/2010/main" xmlns="" val="845044051"/>
              </p:ext>
            </p:extLst>
          </p:nvPr>
        </p:nvGraphicFramePr>
        <p:xfrm>
          <a:off x="4094003" y="5338924"/>
          <a:ext cx="4896545" cy="1330436"/>
        </p:xfrm>
        <a:graphic>
          <a:graphicData uri="http://schemas.openxmlformats.org/drawingml/2006/table">
            <a:tbl>
              <a:tblPr>
                <a:tableStyleId>{284E427A-3D55-4303-BF80-6455036E1DE7}</a:tableStyleId>
              </a:tblPr>
              <a:tblGrid>
                <a:gridCol w="911770"/>
                <a:gridCol w="911770"/>
                <a:gridCol w="911770"/>
                <a:gridCol w="1249465"/>
                <a:gridCol w="911770"/>
              </a:tblGrid>
              <a:tr h="216897">
                <a:tc gridSpan="5">
                  <a:txBody>
                    <a:bodyPr/>
                    <a:lstStyle/>
                    <a:p>
                      <a:pPr algn="ctr" fontAlgn="ctr"/>
                      <a:r>
                        <a:rPr lang="en-US" altLang="zh-CN" sz="1400" u="none" strike="noStrike" dirty="0" smtClean="0">
                          <a:solidFill>
                            <a:schemeClr val="bg1"/>
                          </a:solidFill>
                        </a:rPr>
                        <a:t>Measured and calculated Dong-Xi diversion ratios</a:t>
                      </a:r>
                      <a:endParaRPr lang="zh-CN" altLang="en-US" sz="1400" b="0" i="0" u="none" strike="noStrike" dirty="0">
                        <a:solidFill>
                          <a:schemeClr val="bg1"/>
                        </a:solidFill>
                        <a:latin typeface="黑体"/>
                      </a:endParaRPr>
                    </a:p>
                  </a:txBody>
                  <a:tcPr marL="9525" marR="9525" marT="9525" marB="0" anchor="ctr">
                    <a:solidFill>
                      <a:schemeClr val="tx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3748">
                <a:tc>
                  <a:txBody>
                    <a:bodyPr/>
                    <a:lstStyle/>
                    <a:p>
                      <a:pPr algn="ctr" fontAlgn="t"/>
                      <a:r>
                        <a:rPr lang="zh-CN" altLang="en-US" sz="1200" u="none" strike="noStrike" dirty="0"/>
                        <a:t>　</a:t>
                      </a:r>
                      <a:endParaRPr lang="zh-CN" altLang="en-US" sz="1200" b="0" i="0" u="none" strike="noStrike" dirty="0">
                        <a:solidFill>
                          <a:srgbClr val="000000"/>
                        </a:solidFill>
                        <a:latin typeface="Times New Roman"/>
                      </a:endParaRPr>
                    </a:p>
                  </a:txBody>
                  <a:tcPr marL="9525" marR="9525" marT="9525" marB="0"/>
                </a:tc>
                <a:tc gridSpan="2">
                  <a:txBody>
                    <a:bodyPr/>
                    <a:lstStyle/>
                    <a:p>
                      <a:pPr algn="ctr" rtl="0" fontAlgn="t"/>
                      <a:r>
                        <a:rPr lang="en-US" sz="1200" u="none" strike="noStrike" dirty="0"/>
                        <a:t>Q=4600m</a:t>
                      </a:r>
                      <a:r>
                        <a:rPr lang="en-US" sz="1200" u="none" strike="noStrike" baseline="30000" dirty="0"/>
                        <a:t>3</a:t>
                      </a:r>
                      <a:r>
                        <a:rPr lang="en-US" sz="1200" u="none" strike="noStrike" dirty="0"/>
                        <a:t>/s  </a:t>
                      </a:r>
                      <a:endParaRPr lang="en-US" sz="1200" b="0" i="0" u="none" strike="noStrike" dirty="0">
                        <a:solidFill>
                          <a:srgbClr val="000000"/>
                        </a:solidFill>
                        <a:latin typeface="Times New Roman"/>
                      </a:endParaRPr>
                    </a:p>
                  </a:txBody>
                  <a:tcPr marL="9525" marR="9525" marT="9525" marB="0"/>
                </a:tc>
                <a:tc hMerge="1">
                  <a:txBody>
                    <a:bodyPr/>
                    <a:lstStyle/>
                    <a:p>
                      <a:endParaRPr lang="zh-CN" altLang="en-US"/>
                    </a:p>
                  </a:txBody>
                  <a:tcPr/>
                </a:tc>
                <a:tc gridSpan="2">
                  <a:txBody>
                    <a:bodyPr/>
                    <a:lstStyle/>
                    <a:p>
                      <a:pPr algn="ctr" rtl="0" fontAlgn="t"/>
                      <a:r>
                        <a:rPr lang="en-US" sz="1200" u="none" strike="noStrike" dirty="0"/>
                        <a:t>Q=1250m</a:t>
                      </a:r>
                      <a:r>
                        <a:rPr lang="en-US" sz="1200" u="none" strike="noStrike" baseline="30000" dirty="0"/>
                        <a:t>3</a:t>
                      </a:r>
                      <a:r>
                        <a:rPr lang="en-US" sz="1200" u="none" strike="noStrike" dirty="0"/>
                        <a:t>/s  </a:t>
                      </a:r>
                      <a:endParaRPr lang="en-US" sz="1200" b="0" i="0" u="none" strike="noStrike" dirty="0">
                        <a:solidFill>
                          <a:srgbClr val="000000"/>
                        </a:solidFill>
                        <a:latin typeface="Times New Roman"/>
                      </a:endParaRPr>
                    </a:p>
                  </a:txBody>
                  <a:tcPr marL="9525" marR="9525" marT="9525" marB="0"/>
                </a:tc>
                <a:tc hMerge="1">
                  <a:txBody>
                    <a:bodyPr/>
                    <a:lstStyle/>
                    <a:p>
                      <a:endParaRPr lang="zh-CN" altLang="en-US"/>
                    </a:p>
                  </a:txBody>
                  <a:tcPr/>
                </a:tc>
              </a:tr>
              <a:tr h="212560">
                <a:tc>
                  <a:txBody>
                    <a:bodyPr/>
                    <a:lstStyle/>
                    <a:p>
                      <a:pPr algn="ctr" fontAlgn="t"/>
                      <a:r>
                        <a:rPr lang="zh-CN" altLang="en-US" sz="1200" u="none" strike="noStrike" baseline="0" dirty="0"/>
                        <a:t>　</a:t>
                      </a:r>
                      <a:endParaRPr lang="zh-CN" altLang="en-US" sz="1200" b="0" i="0" u="none" strike="noStrike" baseline="0" dirty="0">
                        <a:solidFill>
                          <a:srgbClr val="000000"/>
                        </a:solidFill>
                        <a:latin typeface="Times New Roman"/>
                      </a:endParaRPr>
                    </a:p>
                  </a:txBody>
                  <a:tcPr marL="9525" marR="9525" marT="9525" marB="0"/>
                </a:tc>
                <a:tc>
                  <a:txBody>
                    <a:bodyPr/>
                    <a:lstStyle/>
                    <a:p>
                      <a:pPr algn="ctr" rtl="0" fontAlgn="t"/>
                      <a:r>
                        <a:rPr lang="en-US" altLang="zh-CN" sz="1200" u="none" strike="noStrike" baseline="0" dirty="0" smtClean="0"/>
                        <a:t>Xi river</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u="none" strike="noStrike" baseline="0" dirty="0" smtClean="0"/>
                        <a:t>Dong river</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b="0" i="0" u="none" strike="noStrike" baseline="0" dirty="0" smtClean="0">
                          <a:solidFill>
                            <a:schemeClr val="dk1"/>
                          </a:solidFill>
                          <a:latin typeface="+mn-lt"/>
                        </a:rPr>
                        <a:t>Xi river</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b="0" i="0" u="none" strike="noStrike" baseline="0" dirty="0" smtClean="0">
                          <a:solidFill>
                            <a:schemeClr val="dk1"/>
                          </a:solidFill>
                          <a:latin typeface="+mn-lt"/>
                        </a:rPr>
                        <a:t>Dong river</a:t>
                      </a:r>
                      <a:endParaRPr lang="zh-CN" altLang="en-US" sz="1200" b="0" i="0" u="none" strike="noStrike" baseline="0" dirty="0">
                        <a:solidFill>
                          <a:srgbClr val="000000"/>
                        </a:solidFill>
                        <a:latin typeface="宋体"/>
                      </a:endParaRPr>
                    </a:p>
                  </a:txBody>
                  <a:tcPr marL="9525" marR="9525" marT="9525" marB="0"/>
                </a:tc>
              </a:tr>
              <a:tr h="212560">
                <a:tc>
                  <a:txBody>
                    <a:bodyPr/>
                    <a:lstStyle/>
                    <a:p>
                      <a:pPr algn="ctr" rtl="0" fontAlgn="t"/>
                      <a:r>
                        <a:rPr lang="en-US" altLang="zh-CN" sz="1200" u="none" strike="noStrike" baseline="0" dirty="0" smtClean="0"/>
                        <a:t>Measured</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u="none" strike="noStrike" baseline="0"/>
                        <a:t>62.80%</a:t>
                      </a:r>
                      <a:endParaRPr lang="en-US" altLang="zh-CN" sz="1200" b="0" i="0" u="none" strike="noStrike" baseline="0">
                        <a:solidFill>
                          <a:srgbClr val="000000"/>
                        </a:solidFill>
                        <a:latin typeface="Times New Roman"/>
                      </a:endParaRPr>
                    </a:p>
                  </a:txBody>
                  <a:tcPr marL="9525" marR="9525" marT="9525" marB="0"/>
                </a:tc>
                <a:tc>
                  <a:txBody>
                    <a:bodyPr/>
                    <a:lstStyle/>
                    <a:p>
                      <a:pPr algn="ctr" rtl="0" fontAlgn="t"/>
                      <a:r>
                        <a:rPr lang="en-US" altLang="zh-CN" sz="1200" u="none" strike="noStrike" baseline="0" dirty="0"/>
                        <a:t>37.20%</a:t>
                      </a:r>
                      <a:endParaRPr lang="en-US" altLang="zh-CN" sz="1200" b="0" i="0" u="none" strike="noStrike" baseline="0" dirty="0">
                        <a:solidFill>
                          <a:srgbClr val="000000"/>
                        </a:solidFill>
                        <a:latin typeface="Times New Roman"/>
                      </a:endParaRPr>
                    </a:p>
                  </a:txBody>
                  <a:tcPr marL="9525" marR="9525" marT="9525" marB="0"/>
                </a:tc>
                <a:tc>
                  <a:txBody>
                    <a:bodyPr/>
                    <a:lstStyle/>
                    <a:p>
                      <a:pPr algn="ctr" rtl="0" fontAlgn="t"/>
                      <a:r>
                        <a:rPr lang="en-US" altLang="zh-CN" sz="1200" u="none" strike="noStrike" baseline="0" dirty="0"/>
                        <a:t>77.60%</a:t>
                      </a:r>
                      <a:endParaRPr lang="en-US" altLang="zh-CN" sz="1200" b="0" i="0" u="none" strike="noStrike" baseline="0" dirty="0">
                        <a:solidFill>
                          <a:srgbClr val="000000"/>
                        </a:solidFill>
                        <a:latin typeface="Times New Roman"/>
                      </a:endParaRPr>
                    </a:p>
                  </a:txBody>
                  <a:tcPr marL="9525" marR="9525" marT="9525" marB="0"/>
                </a:tc>
                <a:tc>
                  <a:txBody>
                    <a:bodyPr/>
                    <a:lstStyle/>
                    <a:p>
                      <a:pPr algn="ctr" rtl="0" fontAlgn="t"/>
                      <a:r>
                        <a:rPr lang="en-US" altLang="zh-CN" sz="1200" u="none" strike="noStrike" baseline="0" dirty="0"/>
                        <a:t>22.40%</a:t>
                      </a:r>
                      <a:endParaRPr lang="en-US" altLang="zh-CN" sz="1200" b="0" i="0" u="none" strike="noStrike" baseline="0" dirty="0">
                        <a:solidFill>
                          <a:srgbClr val="000000"/>
                        </a:solidFill>
                        <a:latin typeface="Times New Roman"/>
                      </a:endParaRPr>
                    </a:p>
                  </a:txBody>
                  <a:tcPr marL="9525" marR="9525" marT="9525" marB="0"/>
                </a:tc>
              </a:tr>
              <a:tr h="212560">
                <a:tc>
                  <a:txBody>
                    <a:bodyPr/>
                    <a:lstStyle/>
                    <a:p>
                      <a:pPr algn="ctr" rtl="0" fontAlgn="t"/>
                      <a:r>
                        <a:rPr lang="en-US" altLang="zh-CN" sz="1200" b="0" i="0" u="none" strike="noStrike" baseline="0" dirty="0" smtClean="0">
                          <a:solidFill>
                            <a:schemeClr val="dk1"/>
                          </a:solidFill>
                          <a:latin typeface="+mn-lt"/>
                        </a:rPr>
                        <a:t>Computed</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u="none" strike="noStrike" baseline="0"/>
                        <a:t>61.20%</a:t>
                      </a:r>
                      <a:endParaRPr lang="en-US" altLang="zh-CN" sz="1200" b="0" i="0" u="none" strike="noStrike" baseline="0">
                        <a:solidFill>
                          <a:srgbClr val="000000"/>
                        </a:solidFill>
                        <a:latin typeface="Times New Roman"/>
                      </a:endParaRPr>
                    </a:p>
                  </a:txBody>
                  <a:tcPr marL="9525" marR="9525" marT="9525" marB="0"/>
                </a:tc>
                <a:tc>
                  <a:txBody>
                    <a:bodyPr/>
                    <a:lstStyle/>
                    <a:p>
                      <a:pPr algn="ctr" rtl="0" fontAlgn="t"/>
                      <a:r>
                        <a:rPr lang="en-US" altLang="zh-CN" sz="1200" u="none" strike="noStrike" baseline="0"/>
                        <a:t>38.80%</a:t>
                      </a:r>
                      <a:endParaRPr lang="en-US" altLang="zh-CN" sz="1200" b="0" i="0" u="none" strike="noStrike" baseline="0">
                        <a:solidFill>
                          <a:srgbClr val="000000"/>
                        </a:solidFill>
                        <a:latin typeface="Times New Roman"/>
                      </a:endParaRPr>
                    </a:p>
                  </a:txBody>
                  <a:tcPr marL="9525" marR="9525" marT="9525" marB="0"/>
                </a:tc>
                <a:tc>
                  <a:txBody>
                    <a:bodyPr/>
                    <a:lstStyle/>
                    <a:p>
                      <a:pPr algn="ctr" rtl="0" fontAlgn="t"/>
                      <a:r>
                        <a:rPr lang="en-US" altLang="zh-CN" sz="1200" u="none" strike="noStrike" baseline="0" dirty="0"/>
                        <a:t>71.03%</a:t>
                      </a:r>
                      <a:endParaRPr lang="en-US" altLang="zh-CN" sz="1200" b="0" i="0" u="none" strike="noStrike" baseline="0" dirty="0">
                        <a:solidFill>
                          <a:srgbClr val="000000"/>
                        </a:solidFill>
                        <a:latin typeface="Times New Roman"/>
                      </a:endParaRPr>
                    </a:p>
                  </a:txBody>
                  <a:tcPr marL="9525" marR="9525" marT="9525" marB="0"/>
                </a:tc>
                <a:tc>
                  <a:txBody>
                    <a:bodyPr/>
                    <a:lstStyle/>
                    <a:p>
                      <a:pPr algn="ctr" rtl="0" fontAlgn="t"/>
                      <a:r>
                        <a:rPr lang="en-US" altLang="zh-CN" sz="1200" u="none" strike="noStrike" baseline="0" dirty="0"/>
                        <a:t>28.97%</a:t>
                      </a:r>
                      <a:endParaRPr lang="en-US" altLang="zh-CN" sz="1200" b="0" i="0" u="none" strike="noStrike" baseline="0" dirty="0">
                        <a:solidFill>
                          <a:srgbClr val="000000"/>
                        </a:solidFill>
                        <a:latin typeface="Times New Roman"/>
                      </a:endParaRPr>
                    </a:p>
                  </a:txBody>
                  <a:tcPr marL="9525" marR="9525" marT="9525" marB="0"/>
                </a:tc>
              </a:tr>
              <a:tr h="246123">
                <a:tc>
                  <a:txBody>
                    <a:bodyPr/>
                    <a:lstStyle/>
                    <a:p>
                      <a:pPr algn="ctr" rtl="0" fontAlgn="t"/>
                      <a:r>
                        <a:rPr lang="en-US" altLang="zh-CN" sz="1200" b="0" i="0" u="none" strike="noStrike" baseline="0" dirty="0" smtClean="0">
                          <a:solidFill>
                            <a:schemeClr val="dk1"/>
                          </a:solidFill>
                          <a:latin typeface="+mn-lt"/>
                        </a:rPr>
                        <a:t>error</a:t>
                      </a:r>
                      <a:endParaRPr lang="zh-CN" altLang="en-US" sz="1200" b="0" i="0" u="none" strike="noStrike" baseline="0" dirty="0">
                        <a:solidFill>
                          <a:srgbClr val="000000"/>
                        </a:solidFill>
                        <a:latin typeface="宋体"/>
                      </a:endParaRPr>
                    </a:p>
                  </a:txBody>
                  <a:tcPr marL="9525" marR="9525" marT="9525" marB="0"/>
                </a:tc>
                <a:tc>
                  <a:txBody>
                    <a:bodyPr/>
                    <a:lstStyle/>
                    <a:p>
                      <a:pPr algn="ctr" rtl="0" fontAlgn="t"/>
                      <a:r>
                        <a:rPr lang="en-US" altLang="zh-CN" sz="1200" u="none" strike="noStrike" baseline="0" dirty="0">
                          <a:solidFill>
                            <a:srgbClr val="FF0000"/>
                          </a:solidFill>
                        </a:rPr>
                        <a:t>1.60%</a:t>
                      </a:r>
                      <a:endParaRPr lang="en-US" altLang="zh-CN" sz="1200" b="0" i="0" u="none" strike="noStrike" baseline="0" dirty="0">
                        <a:solidFill>
                          <a:srgbClr val="FF0000"/>
                        </a:solidFill>
                        <a:latin typeface="Times New Roman"/>
                      </a:endParaRPr>
                    </a:p>
                  </a:txBody>
                  <a:tcPr marL="9525" marR="9525" marT="9525" marB="0"/>
                </a:tc>
                <a:tc>
                  <a:txBody>
                    <a:bodyPr/>
                    <a:lstStyle/>
                    <a:p>
                      <a:pPr algn="ctr" rtl="0" fontAlgn="t"/>
                      <a:r>
                        <a:rPr lang="en-US" altLang="zh-CN" sz="1200" u="none" strike="noStrike" baseline="0" dirty="0">
                          <a:solidFill>
                            <a:srgbClr val="FF0000"/>
                          </a:solidFill>
                        </a:rPr>
                        <a:t>-1.60%</a:t>
                      </a:r>
                      <a:endParaRPr lang="en-US" altLang="zh-CN" sz="1200" b="0" i="0" u="none" strike="noStrike" baseline="0" dirty="0">
                        <a:solidFill>
                          <a:srgbClr val="FF0000"/>
                        </a:solidFill>
                        <a:latin typeface="Times New Roman"/>
                      </a:endParaRPr>
                    </a:p>
                  </a:txBody>
                  <a:tcPr marL="9525" marR="9525" marT="9525" marB="0"/>
                </a:tc>
                <a:tc>
                  <a:txBody>
                    <a:bodyPr/>
                    <a:lstStyle/>
                    <a:p>
                      <a:pPr algn="ctr" rtl="0" fontAlgn="t"/>
                      <a:r>
                        <a:rPr lang="en-US" altLang="zh-CN" sz="1200" u="none" strike="noStrike" baseline="0" dirty="0">
                          <a:solidFill>
                            <a:srgbClr val="FF0000"/>
                          </a:solidFill>
                        </a:rPr>
                        <a:t>6.57%</a:t>
                      </a:r>
                      <a:endParaRPr lang="en-US" altLang="zh-CN" sz="1200" b="0" i="0" u="none" strike="noStrike" baseline="0" dirty="0">
                        <a:solidFill>
                          <a:srgbClr val="FF0000"/>
                        </a:solidFill>
                        <a:latin typeface="Times New Roman"/>
                      </a:endParaRPr>
                    </a:p>
                  </a:txBody>
                  <a:tcPr marL="9525" marR="9525" marT="9525" marB="0"/>
                </a:tc>
                <a:tc>
                  <a:txBody>
                    <a:bodyPr/>
                    <a:lstStyle/>
                    <a:p>
                      <a:pPr algn="ctr" rtl="0" fontAlgn="t"/>
                      <a:r>
                        <a:rPr lang="en-US" altLang="zh-CN" sz="1200" u="none" strike="noStrike" baseline="0" dirty="0">
                          <a:solidFill>
                            <a:srgbClr val="FF0000"/>
                          </a:solidFill>
                        </a:rPr>
                        <a:t>-6.57%</a:t>
                      </a:r>
                      <a:endParaRPr lang="en-US" altLang="zh-CN" sz="1200" b="0" i="0" u="none" strike="noStrike" baseline="0" dirty="0">
                        <a:solidFill>
                          <a:srgbClr val="FF0000"/>
                        </a:solidFill>
                        <a:latin typeface="Times New Roman"/>
                      </a:endParaRPr>
                    </a:p>
                  </a:txBody>
                  <a:tcPr marL="9525" marR="9525" marT="9525" marB="0"/>
                </a:tc>
              </a:tr>
            </a:tbl>
          </a:graphicData>
        </a:graphic>
      </p:graphicFrame>
      <p:sp>
        <p:nvSpPr>
          <p:cNvPr id="22" name="TextBox 4"/>
          <p:cNvSpPr txBox="1">
            <a:spLocks noChangeArrowheads="1"/>
          </p:cNvSpPr>
          <p:nvPr/>
        </p:nvSpPr>
        <p:spPr bwMode="auto">
          <a:xfrm>
            <a:off x="1751553" y="2105625"/>
            <a:ext cx="2016224" cy="307777"/>
          </a:xfrm>
          <a:prstGeom prst="rect">
            <a:avLst/>
          </a:prstGeom>
          <a:solidFill>
            <a:schemeClr val="tx1"/>
          </a:solidFill>
          <a:ln w="9525">
            <a:noFill/>
            <a:miter lim="800000"/>
            <a:headEnd/>
            <a:tailEnd/>
          </a:ln>
        </p:spPr>
        <p:txBody>
          <a:bodyPr wrap="square">
            <a:spAutoFit/>
          </a:bodyPr>
          <a:lstStyle/>
          <a:p>
            <a:r>
              <a:rPr lang="en-US" altLang="zh-CN" sz="1400" dirty="0" smtClean="0">
                <a:solidFill>
                  <a:schemeClr val="bg1"/>
                </a:solidFill>
                <a:latin typeface="Times New Roman" pitchFamily="18" charset="0"/>
                <a:ea typeface="黑体" pitchFamily="2" charset="-122"/>
                <a:cs typeface="Times New Roman" pitchFamily="18" charset="0"/>
              </a:rPr>
              <a:t>Water level comparison</a:t>
            </a:r>
            <a:endParaRPr lang="zh-CN" altLang="en-US" sz="1400" dirty="0">
              <a:solidFill>
                <a:schemeClr val="bg1"/>
              </a:solidFill>
              <a:latin typeface="Times New Roman" pitchFamily="18" charset="0"/>
              <a:ea typeface="黑体" pitchFamily="2" charset="-122"/>
              <a:cs typeface="Times New Roman" pitchFamily="18" charset="0"/>
            </a:endParaRPr>
          </a:p>
        </p:txBody>
      </p:sp>
      <p:sp>
        <p:nvSpPr>
          <p:cNvPr id="25" name="Rectangle 3"/>
          <p:cNvSpPr txBox="1">
            <a:spLocks noChangeArrowheads="1"/>
          </p:cNvSpPr>
          <p:nvPr/>
        </p:nvSpPr>
        <p:spPr bwMode="auto">
          <a:xfrm flipH="1">
            <a:off x="395536" y="1278632"/>
            <a:ext cx="442664" cy="4598640"/>
          </a:xfrm>
          <a:prstGeom prst="rect">
            <a:avLst/>
          </a:prstGeom>
          <a:noFill/>
          <a:ln w="9525">
            <a:noFill/>
            <a:miter lim="800000"/>
            <a:headEnd/>
            <a:tailEnd/>
          </a:ln>
        </p:spPr>
        <p:txBody>
          <a:bodyPr vert="eaVert"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400" b="1" dirty="0" smtClean="0"/>
              <a:t>Hydrodynamics simulation</a:t>
            </a:r>
            <a:endParaRPr kumimoji="0" lang="en-US" altLang="zh-CN" sz="3200" b="1" i="0" u="none" strike="noStrike" kern="0" cap="none" spc="0" normalizeH="0" baseline="0" noProof="0" dirty="0" smtClean="0">
              <a:ln>
                <a:noFill/>
              </a:ln>
              <a:solidFill>
                <a:schemeClr val="tx1"/>
              </a:solidFill>
              <a:effectLst/>
              <a:uLnTx/>
              <a:uFillTx/>
              <a:latin typeface="+mn-lt"/>
              <a:ea typeface="宋体" charset="-122"/>
              <a:cs typeface="+mn-cs"/>
            </a:endParaRPr>
          </a:p>
        </p:txBody>
      </p:sp>
      <p:sp>
        <p:nvSpPr>
          <p:cNvPr id="26" name="矩形 25"/>
          <p:cNvSpPr/>
          <p:nvPr/>
        </p:nvSpPr>
        <p:spPr>
          <a:xfrm>
            <a:off x="588340" y="2105625"/>
            <a:ext cx="45526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smtClean="0"/>
              <a:t>Steady flow  validation</a:t>
            </a:r>
            <a:endParaRPr lang="zh-CN"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D:\博士后中期考核\赣江区域图.tif"/>
          <p:cNvPicPr/>
          <p:nvPr/>
        </p:nvPicPr>
        <p:blipFill>
          <a:blip r:embed="rId2" cstate="print"/>
          <a:srcRect l="5863" t="3111" r="8240" b="2414"/>
          <a:stretch>
            <a:fillRect/>
          </a:stretch>
        </p:blipFill>
        <p:spPr bwMode="auto">
          <a:xfrm>
            <a:off x="899593" y="-27384"/>
            <a:ext cx="3960440" cy="3168352"/>
          </a:xfrm>
          <a:prstGeom prst="rect">
            <a:avLst/>
          </a:prstGeom>
          <a:noFill/>
          <a:ln w="9525">
            <a:noFill/>
            <a:miter lim="800000"/>
            <a:headEnd/>
            <a:tailEnd/>
          </a:ln>
        </p:spPr>
      </p:pic>
      <p:sp>
        <p:nvSpPr>
          <p:cNvPr id="4" name="TextBox 4"/>
          <p:cNvSpPr txBox="1">
            <a:spLocks noChangeArrowheads="1"/>
          </p:cNvSpPr>
          <p:nvPr/>
        </p:nvSpPr>
        <p:spPr bwMode="auto">
          <a:xfrm>
            <a:off x="2999041" y="1988840"/>
            <a:ext cx="1727888" cy="954107"/>
          </a:xfrm>
          <a:prstGeom prst="rect">
            <a:avLst/>
          </a:prstGeom>
          <a:noFill/>
          <a:ln w="9525">
            <a:noFill/>
            <a:miter lim="800000"/>
            <a:headEnd/>
            <a:tailEnd/>
          </a:ln>
        </p:spPr>
        <p:txBody>
          <a:bodyPr wrap="square">
            <a:spAutoFit/>
          </a:bodyPr>
          <a:lstStyle/>
          <a:p>
            <a:r>
              <a:rPr lang="en-US" altLang="zh-CN" sz="1400" dirty="0" smtClean="0">
                <a:latin typeface="Times New Roman" pitchFamily="18" charset="0"/>
                <a:ea typeface="黑体" pitchFamily="2" charset="-122"/>
                <a:cs typeface="Times New Roman" pitchFamily="18" charset="0"/>
              </a:rPr>
              <a:t>Validation area</a:t>
            </a:r>
          </a:p>
          <a:p>
            <a:r>
              <a:rPr lang="en-US" altLang="zh-CN" sz="1400" dirty="0" smtClean="0">
                <a:latin typeface="Times New Roman" pitchFamily="18" charset="0"/>
                <a:ea typeface="黑体" pitchFamily="2" charset="-122"/>
                <a:cs typeface="Times New Roman" pitchFamily="18" charset="0"/>
              </a:rPr>
              <a:t>60km in length</a:t>
            </a:r>
          </a:p>
          <a:p>
            <a:r>
              <a:rPr lang="zh-CN" altLang="en-US" sz="1400" dirty="0" smtClean="0">
                <a:latin typeface="Times New Roman" pitchFamily="18" charset="0"/>
                <a:ea typeface="黑体" pitchFamily="2" charset="-122"/>
                <a:cs typeface="Times New Roman" pitchFamily="18" charset="0"/>
              </a:rPr>
              <a:t>△</a:t>
            </a:r>
            <a:r>
              <a:rPr lang="en-US" altLang="zh-CN" sz="1400" dirty="0" smtClean="0">
                <a:latin typeface="Times New Roman" pitchFamily="18" charset="0"/>
                <a:ea typeface="黑体" pitchFamily="2" charset="-122"/>
                <a:cs typeface="Times New Roman" pitchFamily="18" charset="0"/>
              </a:rPr>
              <a:t>t=120s;N=4</a:t>
            </a:r>
          </a:p>
          <a:p>
            <a:pPr lvl="0"/>
            <a:r>
              <a:rPr lang="en-US" altLang="zh-CN" sz="1400" dirty="0" smtClean="0">
                <a:latin typeface="Times New Roman" pitchFamily="18" charset="0"/>
                <a:ea typeface="黑体" pitchFamily="2" charset="-122"/>
                <a:cs typeface="Times New Roman" pitchFamily="18" charset="0"/>
              </a:rPr>
              <a:t>Gird num.</a:t>
            </a:r>
            <a:r>
              <a:rPr lang="en-US" altLang="zh-CN" sz="1400" dirty="0" smtClean="0"/>
              <a:t>=</a:t>
            </a:r>
            <a:r>
              <a:rPr lang="en-US" altLang="en-US" sz="1400" dirty="0" smtClean="0"/>
              <a:t>440×50</a:t>
            </a:r>
            <a:endParaRPr lang="zh-CN" altLang="en-US" sz="1400" dirty="0"/>
          </a:p>
        </p:txBody>
      </p:sp>
      <p:sp>
        <p:nvSpPr>
          <p:cNvPr id="25" name="Rectangle 3"/>
          <p:cNvSpPr txBox="1">
            <a:spLocks noChangeArrowheads="1"/>
          </p:cNvSpPr>
          <p:nvPr/>
        </p:nvSpPr>
        <p:spPr bwMode="auto">
          <a:xfrm flipH="1">
            <a:off x="395536" y="1278632"/>
            <a:ext cx="442664" cy="4598640"/>
          </a:xfrm>
          <a:prstGeom prst="rect">
            <a:avLst/>
          </a:prstGeom>
          <a:noFill/>
          <a:ln w="9525">
            <a:noFill/>
            <a:miter lim="800000"/>
            <a:headEnd/>
            <a:tailEnd/>
          </a:ln>
        </p:spPr>
        <p:txBody>
          <a:bodyPr vert="eaVert"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400" b="1" dirty="0" smtClean="0"/>
              <a:t>Hydrodynamics simulation</a:t>
            </a:r>
            <a:endParaRPr kumimoji="0" lang="en-US" altLang="zh-CN" sz="3200" b="1" i="0" u="none" strike="noStrike" kern="0" cap="none" spc="0" normalizeH="0" baseline="0" noProof="0" dirty="0" smtClean="0">
              <a:ln>
                <a:noFill/>
              </a:ln>
              <a:solidFill>
                <a:schemeClr val="tx1"/>
              </a:solidFill>
              <a:effectLst/>
              <a:uLnTx/>
              <a:uFillTx/>
              <a:latin typeface="+mn-lt"/>
              <a:ea typeface="宋体" charset="-122"/>
              <a:cs typeface="+mn-cs"/>
            </a:endParaRPr>
          </a:p>
        </p:txBody>
      </p:sp>
      <p:sp>
        <p:nvSpPr>
          <p:cNvPr id="26" name="矩形 25"/>
          <p:cNvSpPr/>
          <p:nvPr/>
        </p:nvSpPr>
        <p:spPr>
          <a:xfrm>
            <a:off x="588340" y="2105624"/>
            <a:ext cx="455268" cy="3267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t>U</a:t>
            </a:r>
            <a:r>
              <a:rPr lang="en-US" altLang="zh-CN" dirty="0" smtClean="0"/>
              <a:t>nsteady flow  validation</a:t>
            </a:r>
            <a:endParaRPr lang="zh-CN" altLang="en-US" dirty="0"/>
          </a:p>
        </p:txBody>
      </p:sp>
      <p:pic>
        <p:nvPicPr>
          <p:cNvPr id="24" name="Picture 3" descr="D:\博士后中期考核\2007外洲.tif"/>
          <p:cNvPicPr>
            <a:picLocks noChangeAspect="1" noChangeArrowheads="1"/>
          </p:cNvPicPr>
          <p:nvPr/>
        </p:nvPicPr>
        <p:blipFill>
          <a:blip r:embed="rId3" cstate="print"/>
          <a:srcRect/>
          <a:stretch>
            <a:fillRect/>
          </a:stretch>
        </p:blipFill>
        <p:spPr bwMode="auto">
          <a:xfrm>
            <a:off x="1026519" y="3177027"/>
            <a:ext cx="3800385" cy="1855941"/>
          </a:xfrm>
          <a:prstGeom prst="rect">
            <a:avLst/>
          </a:prstGeom>
          <a:noFill/>
        </p:spPr>
      </p:pic>
      <p:pic>
        <p:nvPicPr>
          <p:cNvPr id="28" name="图片 27" descr="D:\个人工作\撰写文章\南京会议通知\2006年计算分流比.tif"/>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0"/>
            <a:ext cx="4283968" cy="1628800"/>
          </a:xfrm>
          <a:prstGeom prst="rect">
            <a:avLst/>
          </a:prstGeom>
          <a:noFill/>
          <a:ln>
            <a:noFill/>
          </a:ln>
        </p:spPr>
      </p:pic>
      <p:pic>
        <p:nvPicPr>
          <p:cNvPr id="29" name="图片 28" descr="D:\个人工作\撰写文章\南京会议通知\2007计算分流比1.tif"/>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3" y="1658736"/>
            <a:ext cx="4283968" cy="1728000"/>
          </a:xfrm>
          <a:prstGeom prst="rect">
            <a:avLst/>
          </a:prstGeom>
          <a:noFill/>
          <a:ln>
            <a:noFill/>
          </a:ln>
        </p:spPr>
      </p:pic>
      <p:pic>
        <p:nvPicPr>
          <p:cNvPr id="30" name="Picture 4" descr="D:\博士后中期考核\2007昌邑.tif"/>
          <p:cNvPicPr>
            <a:picLocks noChangeAspect="1" noChangeArrowheads="1"/>
          </p:cNvPicPr>
          <p:nvPr/>
        </p:nvPicPr>
        <p:blipFill>
          <a:blip r:embed="rId6" cstate="print"/>
          <a:srcRect/>
          <a:stretch>
            <a:fillRect/>
          </a:stretch>
        </p:blipFill>
        <p:spPr bwMode="auto">
          <a:xfrm>
            <a:off x="1035616" y="5004984"/>
            <a:ext cx="3809514" cy="1853016"/>
          </a:xfrm>
          <a:prstGeom prst="rect">
            <a:avLst/>
          </a:prstGeom>
          <a:noFill/>
        </p:spPr>
      </p:pic>
      <p:graphicFrame>
        <p:nvGraphicFramePr>
          <p:cNvPr id="31" name="图表 30"/>
          <p:cNvGraphicFramePr>
            <a:graphicFrameLocks/>
          </p:cNvGraphicFramePr>
          <p:nvPr>
            <p:extLst>
              <p:ext uri="{D42A27DB-BD31-4B8C-83A1-F6EECF244321}">
                <p14:modId xmlns:p14="http://schemas.microsoft.com/office/powerpoint/2010/main" xmlns="" val="2581032404"/>
              </p:ext>
            </p:extLst>
          </p:nvPr>
        </p:nvGraphicFramePr>
        <p:xfrm>
          <a:off x="4860032" y="3757699"/>
          <a:ext cx="4283968" cy="28076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4080986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extLst>
              <p:ext uri="{D42A27DB-BD31-4B8C-83A1-F6EECF244321}">
                <p14:modId xmlns:p14="http://schemas.microsoft.com/office/powerpoint/2010/main" xmlns="" val="1249714350"/>
              </p:ext>
            </p:extLst>
          </p:nvPr>
        </p:nvGraphicFramePr>
        <p:xfrm>
          <a:off x="914400" y="2667000"/>
          <a:ext cx="73914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844866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Water quality validation</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9" name="图示 8"/>
          <p:cNvGraphicFramePr/>
          <p:nvPr>
            <p:extLst>
              <p:ext uri="{D42A27DB-BD31-4B8C-83A1-F6EECF244321}">
                <p14:modId xmlns:p14="http://schemas.microsoft.com/office/powerpoint/2010/main" xmlns="" val="1013685642"/>
              </p:ext>
            </p:extLst>
          </p:nvPr>
        </p:nvGraphicFramePr>
        <p:xfrm>
          <a:off x="672586" y="1772816"/>
          <a:ext cx="7859854"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组合 4"/>
          <p:cNvGrpSpPr/>
          <p:nvPr/>
        </p:nvGrpSpPr>
        <p:grpSpPr>
          <a:xfrm>
            <a:off x="123667" y="2922750"/>
            <a:ext cx="4845646" cy="3429000"/>
            <a:chOff x="1687551" y="2971800"/>
            <a:chExt cx="5562600" cy="3429000"/>
          </a:xfrm>
        </p:grpSpPr>
        <p:sp>
          <p:nvSpPr>
            <p:cNvPr id="2" name="矩形 1"/>
            <p:cNvSpPr/>
            <p:nvPr/>
          </p:nvSpPr>
          <p:spPr>
            <a:xfrm>
              <a:off x="1687551" y="2971800"/>
              <a:ext cx="5562600" cy="3429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10" name="组合 9"/>
            <p:cNvGrpSpPr/>
            <p:nvPr/>
          </p:nvGrpSpPr>
          <p:grpSpPr>
            <a:xfrm>
              <a:off x="1895475" y="3100705"/>
              <a:ext cx="5181600" cy="3138170"/>
              <a:chOff x="0" y="0"/>
              <a:chExt cx="5181600" cy="3138170"/>
            </a:xfrm>
          </p:grpSpPr>
          <p:grpSp>
            <p:nvGrpSpPr>
              <p:cNvPr id="11" name="组合 10"/>
              <p:cNvGrpSpPr/>
              <p:nvPr/>
            </p:nvGrpSpPr>
            <p:grpSpPr>
              <a:xfrm>
                <a:off x="0" y="0"/>
                <a:ext cx="5181600" cy="3138170"/>
                <a:chOff x="0" y="0"/>
                <a:chExt cx="5181600" cy="3138170"/>
              </a:xfrm>
            </p:grpSpPr>
            <p:grpSp>
              <p:nvGrpSpPr>
                <p:cNvPr id="13" name="组合 12"/>
                <p:cNvGrpSpPr/>
                <p:nvPr/>
              </p:nvGrpSpPr>
              <p:grpSpPr>
                <a:xfrm>
                  <a:off x="1053190" y="1719579"/>
                  <a:ext cx="2994936" cy="1418591"/>
                  <a:chOff x="-318410" y="-318771"/>
                  <a:chExt cx="2994936" cy="1418591"/>
                </a:xfrm>
              </p:grpSpPr>
              <p:sp>
                <p:nvSpPr>
                  <p:cNvPr id="50" name="Text Box 15"/>
                  <p:cNvSpPr txBox="1">
                    <a:spLocks noChangeArrowheads="1"/>
                  </p:cNvSpPr>
                  <p:nvPr/>
                </p:nvSpPr>
                <p:spPr bwMode="auto">
                  <a:xfrm>
                    <a:off x="609600" y="676275"/>
                    <a:ext cx="1212215" cy="42354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dirty="0">
                        <a:solidFill>
                          <a:srgbClr val="000000"/>
                        </a:solidFill>
                        <a:effectLst/>
                        <a:latin typeface="Times New Roman"/>
                        <a:cs typeface="宋体"/>
                      </a:rPr>
                      <a:t>Sediment Oxygen </a:t>
                    </a:r>
                    <a:endParaRPr lang="zh-CN" sz="1200" dirty="0">
                      <a:effectLst/>
                      <a:latin typeface="宋体"/>
                      <a:cs typeface="宋体"/>
                    </a:endParaRPr>
                  </a:p>
                  <a:p>
                    <a:pPr algn="ctr" fontAlgn="base">
                      <a:spcAft>
                        <a:spcPts val="0"/>
                      </a:spcAft>
                    </a:pPr>
                    <a:r>
                      <a:rPr lang="en-US" sz="1050" b="1" kern="1200" dirty="0">
                        <a:solidFill>
                          <a:srgbClr val="000000"/>
                        </a:solidFill>
                        <a:effectLst/>
                        <a:latin typeface="Times New Roman"/>
                        <a:cs typeface="宋体"/>
                      </a:rPr>
                      <a:t>Demand</a:t>
                    </a:r>
                    <a:endParaRPr lang="zh-CN" sz="1200" dirty="0">
                      <a:effectLst/>
                      <a:latin typeface="宋体"/>
                      <a:cs typeface="宋体"/>
                    </a:endParaRPr>
                  </a:p>
                </p:txBody>
              </p:sp>
              <p:sp>
                <p:nvSpPr>
                  <p:cNvPr id="51" name="Text Box 16"/>
                  <p:cNvSpPr txBox="1">
                    <a:spLocks noChangeArrowheads="1"/>
                  </p:cNvSpPr>
                  <p:nvPr/>
                </p:nvSpPr>
                <p:spPr bwMode="auto">
                  <a:xfrm>
                    <a:off x="1623695" y="-318771"/>
                    <a:ext cx="1052831" cy="42354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dirty="0">
                        <a:solidFill>
                          <a:srgbClr val="000000"/>
                        </a:solidFill>
                        <a:effectLst/>
                        <a:latin typeface="Times New Roman"/>
                        <a:cs typeface="宋体"/>
                      </a:rPr>
                      <a:t>Carbonaceous</a:t>
                    </a:r>
                    <a:r>
                      <a:rPr lang="en-US" sz="1050" b="1" kern="1200" dirty="0">
                        <a:solidFill>
                          <a:srgbClr val="FFFF00"/>
                        </a:solidFill>
                        <a:effectLst/>
                        <a:latin typeface="Times New Roman"/>
                        <a:cs typeface="宋体"/>
                      </a:rPr>
                      <a:t> </a:t>
                    </a:r>
                    <a:endParaRPr lang="zh-CN" sz="1200" dirty="0">
                      <a:effectLst/>
                      <a:latin typeface="宋体"/>
                      <a:cs typeface="宋体"/>
                    </a:endParaRPr>
                  </a:p>
                  <a:p>
                    <a:pPr algn="ctr" fontAlgn="base">
                      <a:spcAft>
                        <a:spcPts val="0"/>
                      </a:spcAft>
                    </a:pPr>
                    <a:r>
                      <a:rPr lang="en-US" sz="1050" b="1" kern="1200" dirty="0" err="1">
                        <a:solidFill>
                          <a:srgbClr val="000000"/>
                        </a:solidFill>
                        <a:effectLst/>
                        <a:latin typeface="Times New Roman"/>
                        <a:cs typeface="宋体"/>
                      </a:rPr>
                      <a:t>Deoxygenation</a:t>
                    </a:r>
                    <a:endParaRPr lang="zh-CN" sz="1200" dirty="0">
                      <a:effectLst/>
                      <a:latin typeface="宋体"/>
                      <a:cs typeface="宋体"/>
                    </a:endParaRPr>
                  </a:p>
                </p:txBody>
              </p:sp>
              <p:sp>
                <p:nvSpPr>
                  <p:cNvPr id="52" name="Text Box 23"/>
                  <p:cNvSpPr txBox="1">
                    <a:spLocks noChangeArrowheads="1"/>
                  </p:cNvSpPr>
                  <p:nvPr/>
                </p:nvSpPr>
                <p:spPr bwMode="auto">
                  <a:xfrm>
                    <a:off x="-318410" y="-318770"/>
                    <a:ext cx="1052830" cy="42354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dirty="0">
                        <a:solidFill>
                          <a:srgbClr val="000000"/>
                        </a:solidFill>
                        <a:effectLst/>
                        <a:latin typeface="Times New Roman"/>
                        <a:cs typeface="宋体"/>
                      </a:rPr>
                      <a:t>Nitrogenous </a:t>
                    </a:r>
                    <a:endParaRPr lang="zh-CN" sz="1200" dirty="0">
                      <a:effectLst/>
                      <a:latin typeface="宋体"/>
                      <a:cs typeface="宋体"/>
                    </a:endParaRPr>
                  </a:p>
                  <a:p>
                    <a:pPr algn="ctr" fontAlgn="base">
                      <a:spcAft>
                        <a:spcPts val="0"/>
                      </a:spcAft>
                    </a:pPr>
                    <a:r>
                      <a:rPr lang="en-US" sz="1050" b="1" kern="1200" dirty="0" err="1">
                        <a:solidFill>
                          <a:srgbClr val="000000"/>
                        </a:solidFill>
                        <a:effectLst/>
                        <a:latin typeface="Times New Roman"/>
                        <a:cs typeface="宋体"/>
                      </a:rPr>
                      <a:t>Deoxygenation</a:t>
                    </a:r>
                    <a:endParaRPr lang="zh-CN" sz="1200" dirty="0">
                      <a:effectLst/>
                      <a:latin typeface="宋体"/>
                      <a:cs typeface="宋体"/>
                    </a:endParaRPr>
                  </a:p>
                </p:txBody>
              </p:sp>
            </p:grpSp>
            <p:grpSp>
              <p:nvGrpSpPr>
                <p:cNvPr id="14" name="组合 13"/>
                <p:cNvGrpSpPr/>
                <p:nvPr/>
              </p:nvGrpSpPr>
              <p:grpSpPr>
                <a:xfrm>
                  <a:off x="0" y="0"/>
                  <a:ext cx="5181600" cy="2619375"/>
                  <a:chOff x="0" y="0"/>
                  <a:chExt cx="5181600" cy="2619375"/>
                </a:xfrm>
              </p:grpSpPr>
              <p:grpSp>
                <p:nvGrpSpPr>
                  <p:cNvPr id="15" name="组合 14"/>
                  <p:cNvGrpSpPr/>
                  <p:nvPr/>
                </p:nvGrpSpPr>
                <p:grpSpPr>
                  <a:xfrm>
                    <a:off x="4248150" y="1828800"/>
                    <a:ext cx="712470" cy="771525"/>
                    <a:chOff x="314325" y="809625"/>
                    <a:chExt cx="712470" cy="771525"/>
                  </a:xfrm>
                </p:grpSpPr>
                <p:cxnSp>
                  <p:nvCxnSpPr>
                    <p:cNvPr id="48" name="Line 11"/>
                    <p:cNvCxnSpPr/>
                    <p:nvPr/>
                  </p:nvCxnSpPr>
                  <p:spPr bwMode="auto">
                    <a:xfrm>
                      <a:off x="314325" y="809625"/>
                      <a:ext cx="0" cy="7715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49" name="Text Box 14"/>
                    <p:cNvSpPr txBox="1">
                      <a:spLocks noChangeArrowheads="1"/>
                    </p:cNvSpPr>
                    <p:nvPr/>
                  </p:nvSpPr>
                  <p:spPr bwMode="auto">
                    <a:xfrm>
                      <a:off x="381000" y="1123950"/>
                      <a:ext cx="645795" cy="2698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a:solidFill>
                            <a:srgbClr val="000000"/>
                          </a:solidFill>
                          <a:effectLst/>
                          <a:latin typeface="Times New Roman"/>
                          <a:cs typeface="宋体"/>
                        </a:rPr>
                        <a:t>Settling</a:t>
                      </a:r>
                      <a:endParaRPr lang="zh-CN" sz="1200">
                        <a:effectLst/>
                        <a:latin typeface="宋体"/>
                        <a:cs typeface="宋体"/>
                      </a:endParaRPr>
                    </a:p>
                  </p:txBody>
                </p:sp>
              </p:grpSp>
              <p:grpSp>
                <p:nvGrpSpPr>
                  <p:cNvPr id="16" name="组合 15"/>
                  <p:cNvGrpSpPr/>
                  <p:nvPr/>
                </p:nvGrpSpPr>
                <p:grpSpPr>
                  <a:xfrm>
                    <a:off x="0" y="0"/>
                    <a:ext cx="5181600" cy="2619375"/>
                    <a:chOff x="0" y="0"/>
                    <a:chExt cx="5181600" cy="2619375"/>
                  </a:xfrm>
                </p:grpSpPr>
                <p:grpSp>
                  <p:nvGrpSpPr>
                    <p:cNvPr id="17" name="组合 16"/>
                    <p:cNvGrpSpPr/>
                    <p:nvPr/>
                  </p:nvGrpSpPr>
                  <p:grpSpPr>
                    <a:xfrm>
                      <a:off x="0" y="981075"/>
                      <a:ext cx="1045209" cy="1609725"/>
                      <a:chOff x="0" y="0"/>
                      <a:chExt cx="1045209" cy="1609725"/>
                    </a:xfrm>
                  </p:grpSpPr>
                  <p:sp>
                    <p:nvSpPr>
                      <p:cNvPr id="44" name="Rectangle 18"/>
                      <p:cNvSpPr>
                        <a:spLocks noChangeArrowheads="1"/>
                      </p:cNvSpPr>
                      <p:nvPr/>
                    </p:nvSpPr>
                    <p:spPr bwMode="auto">
                      <a:xfrm>
                        <a:off x="409575" y="0"/>
                        <a:ext cx="635634" cy="797559"/>
                      </a:xfrm>
                      <a:prstGeom prst="rect">
                        <a:avLst/>
                      </a:prstGeom>
                      <a:ln w="15875">
                        <a:headEnd/>
                        <a:tailEn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threePt" dir="t"/>
                        </a:scene3d>
                        <a:sp3d/>
                      </a:bodyPr>
                      <a:lstStyle/>
                      <a:p>
                        <a:pPr algn="ctr" fontAlgn="base">
                          <a:spcAft>
                            <a:spcPts val="0"/>
                          </a:spcAft>
                        </a:pPr>
                        <a:r>
                          <a:rPr lang="en-US" sz="1200" b="1" kern="1200" dirty="0">
                            <a:solidFill>
                              <a:srgbClr val="002060"/>
                            </a:solidFill>
                            <a:effectLst>
                              <a:outerShdw blurRad="38100" dist="38100" dir="2700000" algn="tl">
                                <a:srgbClr val="000000">
                                  <a:alpha val="43000"/>
                                </a:srgbClr>
                              </a:outerShdw>
                            </a:effectLst>
                            <a:cs typeface="Times New Roman"/>
                          </a:rPr>
                          <a:t>NBOD</a:t>
                        </a:r>
                        <a:r>
                          <a:rPr lang="en-US" sz="1200" b="1" kern="1200" baseline="30000" dirty="0">
                            <a:solidFill>
                              <a:srgbClr val="002060"/>
                            </a:solidFill>
                            <a:effectLst>
                              <a:outerShdw blurRad="38100" dist="38100" dir="2700000" algn="tl">
                                <a:srgbClr val="000000">
                                  <a:alpha val="43000"/>
                                </a:srgbClr>
                              </a:outerShdw>
                            </a:effectLst>
                            <a:cs typeface="Times New Roman"/>
                          </a:rPr>
                          <a:t>1</a:t>
                        </a:r>
                        <a:endParaRPr lang="zh-CN" sz="1200" dirty="0">
                          <a:effectLst/>
                          <a:latin typeface="宋体"/>
                          <a:cs typeface="宋体"/>
                        </a:endParaRPr>
                      </a:p>
                    </p:txBody>
                  </p:sp>
                  <p:cxnSp>
                    <p:nvCxnSpPr>
                      <p:cNvPr id="45" name="Line 22"/>
                      <p:cNvCxnSpPr/>
                      <p:nvPr/>
                    </p:nvCxnSpPr>
                    <p:spPr bwMode="auto">
                      <a:xfrm>
                        <a:off x="704850" y="800100"/>
                        <a:ext cx="0" cy="8096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46" name="Text Box 24"/>
                      <p:cNvSpPr txBox="1">
                        <a:spLocks noChangeArrowheads="1"/>
                      </p:cNvSpPr>
                      <p:nvPr/>
                    </p:nvSpPr>
                    <p:spPr bwMode="auto">
                      <a:xfrm>
                        <a:off x="0" y="1162050"/>
                        <a:ext cx="645795" cy="2698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a:solidFill>
                              <a:srgbClr val="000000"/>
                            </a:solidFill>
                            <a:effectLst/>
                            <a:latin typeface="Times New Roman"/>
                            <a:cs typeface="宋体"/>
                          </a:rPr>
                          <a:t>Settling</a:t>
                        </a:r>
                        <a:endParaRPr lang="zh-CN" sz="1200">
                          <a:effectLst/>
                          <a:latin typeface="宋体"/>
                          <a:cs typeface="宋体"/>
                        </a:endParaRPr>
                      </a:p>
                    </p:txBody>
                  </p:sp>
                </p:grpSp>
                <p:grpSp>
                  <p:nvGrpSpPr>
                    <p:cNvPr id="18" name="组合 17"/>
                    <p:cNvGrpSpPr/>
                    <p:nvPr/>
                  </p:nvGrpSpPr>
                  <p:grpSpPr>
                    <a:xfrm>
                      <a:off x="142875" y="0"/>
                      <a:ext cx="5038725" cy="2619375"/>
                      <a:chOff x="0" y="0"/>
                      <a:chExt cx="5038725" cy="2619375"/>
                    </a:xfrm>
                  </p:grpSpPr>
                  <p:grpSp>
                    <p:nvGrpSpPr>
                      <p:cNvPr id="19" name="组合 18"/>
                      <p:cNvGrpSpPr/>
                      <p:nvPr/>
                    </p:nvGrpSpPr>
                    <p:grpSpPr>
                      <a:xfrm>
                        <a:off x="0" y="552450"/>
                        <a:ext cx="5038725" cy="2066925"/>
                        <a:chOff x="0" y="0"/>
                        <a:chExt cx="5038725" cy="2066925"/>
                      </a:xfrm>
                    </p:grpSpPr>
                    <p:grpSp>
                      <p:nvGrpSpPr>
                        <p:cNvPr id="36" name="组合 35"/>
                        <p:cNvGrpSpPr/>
                        <p:nvPr/>
                      </p:nvGrpSpPr>
                      <p:grpSpPr>
                        <a:xfrm>
                          <a:off x="0" y="466725"/>
                          <a:ext cx="5038725" cy="1600200"/>
                          <a:chOff x="0" y="0"/>
                          <a:chExt cx="5038725" cy="1600200"/>
                        </a:xfrm>
                      </p:grpSpPr>
                      <p:sp>
                        <p:nvSpPr>
                          <p:cNvPr id="41" name="Rectangle 3"/>
                          <p:cNvSpPr>
                            <a:spLocks noChangeArrowheads="1"/>
                          </p:cNvSpPr>
                          <p:nvPr/>
                        </p:nvSpPr>
                        <p:spPr bwMode="auto">
                          <a:xfrm>
                            <a:off x="1933575" y="0"/>
                            <a:ext cx="952500" cy="796925"/>
                          </a:xfrm>
                          <a:prstGeom prst="rect">
                            <a:avLst/>
                          </a:prstGeom>
                          <a:ln w="15875">
                            <a:headEnd/>
                            <a:tailEnd/>
                          </a:ln>
                        </p:spPr>
                        <p:style>
                          <a:lnRef idx="2">
                            <a:schemeClr val="dk1"/>
                          </a:lnRef>
                          <a:fillRef idx="1">
                            <a:schemeClr val="lt1"/>
                          </a:fillRef>
                          <a:effectRef idx="0">
                            <a:schemeClr val="dk1"/>
                          </a:effectRef>
                          <a:fontRef idx="minor">
                            <a:schemeClr val="dk1"/>
                          </a:fontRef>
                        </p:style>
                        <p:txBody>
                          <a:bodyPr wrap="square" anchor="ctr">
                            <a:sp3d/>
                          </a:bodyPr>
                          <a:lstStyle/>
                          <a:p>
                            <a:pPr algn="ctr" fontAlgn="base">
                              <a:spcAft>
                                <a:spcPts val="0"/>
                              </a:spcAft>
                            </a:pPr>
                            <a:r>
                              <a:rPr lang="en-US" sz="1200" b="1" kern="1200">
                                <a:solidFill>
                                  <a:srgbClr val="002060"/>
                                </a:solidFill>
                                <a:effectLst>
                                  <a:outerShdw blurRad="38100" dist="38100" dir="2700000" algn="tl">
                                    <a:srgbClr val="000000">
                                      <a:alpha val="43000"/>
                                    </a:srgbClr>
                                  </a:outerShdw>
                                </a:effectLst>
                                <a:cs typeface="Times New Roman"/>
                              </a:rPr>
                              <a:t>DO</a:t>
                            </a:r>
                            <a:endParaRPr lang="zh-CN" sz="1200">
                              <a:effectLst/>
                              <a:latin typeface="宋体"/>
                              <a:cs typeface="宋体"/>
                            </a:endParaRPr>
                          </a:p>
                        </p:txBody>
                      </p:sp>
                      <p:cxnSp>
                        <p:nvCxnSpPr>
                          <p:cNvPr id="42" name="Line 8"/>
                          <p:cNvCxnSpPr/>
                          <p:nvPr/>
                        </p:nvCxnSpPr>
                        <p:spPr bwMode="auto">
                          <a:xfrm>
                            <a:off x="0" y="1590675"/>
                            <a:ext cx="5038725" cy="9525"/>
                          </a:xfrm>
                          <a:prstGeom prst="line">
                            <a:avLst/>
                          </a:prstGeom>
                          <a:ln w="15875">
                            <a:headEnd/>
                            <a:tailEnd/>
                          </a:ln>
                        </p:spPr>
                        <p:style>
                          <a:lnRef idx="2">
                            <a:schemeClr val="dk1"/>
                          </a:lnRef>
                          <a:fillRef idx="1">
                            <a:schemeClr val="lt1"/>
                          </a:fillRef>
                          <a:effectRef idx="0">
                            <a:schemeClr val="dk1"/>
                          </a:effectRef>
                          <a:fontRef idx="minor">
                            <a:schemeClr val="dk1"/>
                          </a:fontRef>
                        </p:style>
                      </p:cxnSp>
                      <p:cxnSp>
                        <p:nvCxnSpPr>
                          <p:cNvPr id="43" name="Line 10"/>
                          <p:cNvCxnSpPr/>
                          <p:nvPr/>
                        </p:nvCxnSpPr>
                        <p:spPr bwMode="auto">
                          <a:xfrm>
                            <a:off x="2409825" y="809625"/>
                            <a:ext cx="0" cy="7620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cxnSp>
                    </p:grpSp>
                    <p:grpSp>
                      <p:nvGrpSpPr>
                        <p:cNvPr id="37" name="组合 36"/>
                        <p:cNvGrpSpPr/>
                        <p:nvPr/>
                      </p:nvGrpSpPr>
                      <p:grpSpPr>
                        <a:xfrm>
                          <a:off x="2886075" y="0"/>
                          <a:ext cx="904875" cy="864870"/>
                          <a:chOff x="0" y="0"/>
                          <a:chExt cx="904875" cy="864870"/>
                        </a:xfrm>
                      </p:grpSpPr>
                      <p:cxnSp>
                        <p:nvCxnSpPr>
                          <p:cNvPr id="38" name="AutoShape 5"/>
                          <p:cNvCxnSpPr>
                            <a:cxnSpLocks noChangeShapeType="1"/>
                          </p:cNvCxnSpPr>
                          <p:nvPr/>
                        </p:nvCxnSpPr>
                        <p:spPr bwMode="auto">
                          <a:xfrm>
                            <a:off x="0" y="857250"/>
                            <a:ext cx="904875" cy="0"/>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cxnSp>
                        <p:nvCxnSpPr>
                          <p:cNvPr id="39" name="Line 6"/>
                          <p:cNvCxnSpPr/>
                          <p:nvPr/>
                        </p:nvCxnSpPr>
                        <p:spPr bwMode="auto">
                          <a:xfrm flipV="1">
                            <a:off x="514350" y="457200"/>
                            <a:ext cx="0" cy="407670"/>
                          </a:xfrm>
                          <a:prstGeom prst="line">
                            <a:avLst/>
                          </a:prstGeom>
                          <a:ln>
                            <a:prstDash val="dash"/>
                            <a:headEnd/>
                            <a:tailEnd type="triangle" w="med" len="med"/>
                          </a:ln>
                        </p:spPr>
                        <p:style>
                          <a:lnRef idx="1">
                            <a:schemeClr val="dk1"/>
                          </a:lnRef>
                          <a:fillRef idx="0">
                            <a:schemeClr val="dk1"/>
                          </a:fillRef>
                          <a:effectRef idx="0">
                            <a:schemeClr val="dk1"/>
                          </a:effectRef>
                          <a:fontRef idx="minor">
                            <a:schemeClr val="tx1"/>
                          </a:fontRef>
                        </p:style>
                      </p:cxnSp>
                      <p:sp>
                        <p:nvSpPr>
                          <p:cNvPr id="40" name="Oval 12"/>
                          <p:cNvSpPr>
                            <a:spLocks noChangeArrowheads="1"/>
                          </p:cNvSpPr>
                          <p:nvPr/>
                        </p:nvSpPr>
                        <p:spPr bwMode="auto">
                          <a:xfrm>
                            <a:off x="51059" y="0"/>
                            <a:ext cx="828676" cy="464820"/>
                          </a:xfrm>
                          <a:prstGeom prst="ellipse">
                            <a:avLst/>
                          </a:prstGeom>
                          <a:ln w="15875">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fontAlgn="base">
                              <a:spcAft>
                                <a:spcPts val="0"/>
                              </a:spcAft>
                            </a:pPr>
                            <a:r>
                              <a:rPr lang="en-US" sz="1200" b="1" kern="1200">
                                <a:solidFill>
                                  <a:srgbClr val="002060"/>
                                </a:solidFill>
                                <a:effectLst>
                                  <a:outerShdw blurRad="50800" dist="38100" dir="2700000" algn="tl">
                                    <a:srgbClr val="000000">
                                      <a:alpha val="40000"/>
                                    </a:srgbClr>
                                  </a:outerShdw>
                                </a:effectLst>
                                <a:cs typeface="宋体"/>
                              </a:rPr>
                              <a:t>CO</a:t>
                            </a:r>
                            <a:r>
                              <a:rPr lang="en-US" sz="1200" b="1" kern="1200" baseline="-25000">
                                <a:solidFill>
                                  <a:srgbClr val="002060"/>
                                </a:solidFill>
                                <a:effectLst>
                                  <a:outerShdw blurRad="50800" dist="38100" dir="2700000" algn="tl">
                                    <a:srgbClr val="000000">
                                      <a:alpha val="40000"/>
                                    </a:srgbClr>
                                  </a:outerShdw>
                                </a:effectLst>
                                <a:cs typeface="宋体"/>
                              </a:rPr>
                              <a:t>2</a:t>
                            </a:r>
                            <a:endParaRPr lang="zh-CN" sz="1200">
                              <a:effectLst/>
                              <a:latin typeface="宋体"/>
                              <a:cs typeface="宋体"/>
                            </a:endParaRPr>
                          </a:p>
                        </p:txBody>
                      </p:sp>
                    </p:grpSp>
                  </p:grpSp>
                  <p:grpSp>
                    <p:nvGrpSpPr>
                      <p:cNvPr id="20" name="组合 19"/>
                      <p:cNvGrpSpPr/>
                      <p:nvPr/>
                    </p:nvGrpSpPr>
                    <p:grpSpPr>
                      <a:xfrm>
                        <a:off x="0" y="0"/>
                        <a:ext cx="4953000" cy="1426845"/>
                        <a:chOff x="0" y="0"/>
                        <a:chExt cx="4953000" cy="1426845"/>
                      </a:xfrm>
                    </p:grpSpPr>
                    <p:grpSp>
                      <p:nvGrpSpPr>
                        <p:cNvPr id="21" name="组合 20"/>
                        <p:cNvGrpSpPr/>
                        <p:nvPr/>
                      </p:nvGrpSpPr>
                      <p:grpSpPr>
                        <a:xfrm>
                          <a:off x="914400" y="552450"/>
                          <a:ext cx="1019175" cy="874395"/>
                          <a:chOff x="0" y="0"/>
                          <a:chExt cx="1019175" cy="874395"/>
                        </a:xfrm>
                      </p:grpSpPr>
                      <p:cxnSp>
                        <p:nvCxnSpPr>
                          <p:cNvPr id="33" name="Line 19"/>
                          <p:cNvCxnSpPr/>
                          <p:nvPr/>
                        </p:nvCxnSpPr>
                        <p:spPr bwMode="auto">
                          <a:xfrm flipV="1">
                            <a:off x="495300" y="466725"/>
                            <a:ext cx="0" cy="407670"/>
                          </a:xfrm>
                          <a:prstGeom prst="line">
                            <a:avLst/>
                          </a:prstGeom>
                          <a:ln>
                            <a:prstDash val="dash"/>
                            <a:headEnd/>
                            <a:tailEnd type="triangle" w="med" len="med"/>
                          </a:ln>
                        </p:spPr>
                        <p:style>
                          <a:lnRef idx="1">
                            <a:schemeClr val="dk1"/>
                          </a:lnRef>
                          <a:fillRef idx="0">
                            <a:schemeClr val="dk1"/>
                          </a:fillRef>
                          <a:effectRef idx="0">
                            <a:schemeClr val="dk1"/>
                          </a:effectRef>
                          <a:fontRef idx="minor">
                            <a:schemeClr val="tx1"/>
                          </a:fontRef>
                        </p:style>
                      </p:cxnSp>
                      <p:sp>
                        <p:nvSpPr>
                          <p:cNvPr id="34" name="Oval 20"/>
                          <p:cNvSpPr>
                            <a:spLocks noChangeArrowheads="1"/>
                          </p:cNvSpPr>
                          <p:nvPr/>
                        </p:nvSpPr>
                        <p:spPr bwMode="auto">
                          <a:xfrm>
                            <a:off x="119452" y="0"/>
                            <a:ext cx="828675" cy="487045"/>
                          </a:xfrm>
                          <a:prstGeom prst="ellipse">
                            <a:avLst/>
                          </a:prstGeom>
                          <a:ln w="15875">
                            <a:headEnd/>
                            <a:tailEnd/>
                          </a:ln>
                        </p:spPr>
                        <p:style>
                          <a:lnRef idx="2">
                            <a:schemeClr val="dk1"/>
                          </a:lnRef>
                          <a:fillRef idx="1">
                            <a:schemeClr val="lt1"/>
                          </a:fillRef>
                          <a:effectRef idx="0">
                            <a:schemeClr val="dk1"/>
                          </a:effectRef>
                          <a:fontRef idx="minor">
                            <a:schemeClr val="dk1"/>
                          </a:fontRef>
                        </p:style>
                        <p:txBody>
                          <a:bodyPr wrap="square" anchor="ctr">
                            <a:noAutofit/>
                            <a:sp3d/>
                          </a:bodyPr>
                          <a:lstStyle/>
                          <a:p>
                            <a:pPr algn="ctr" fontAlgn="base">
                              <a:spcAft>
                                <a:spcPts val="0"/>
                              </a:spcAft>
                            </a:pPr>
                            <a:r>
                              <a:rPr lang="en-US" sz="1200" b="1" kern="1200">
                                <a:solidFill>
                                  <a:srgbClr val="002060"/>
                                </a:solidFill>
                                <a:effectLst>
                                  <a:outerShdw blurRad="50800" dist="38100" dir="2700000" algn="tl">
                                    <a:srgbClr val="000000">
                                      <a:alpha val="40000"/>
                                    </a:srgbClr>
                                  </a:outerShdw>
                                </a:effectLst>
                                <a:cs typeface="宋体"/>
                              </a:rPr>
                              <a:t>NO</a:t>
                            </a:r>
                            <a:r>
                              <a:rPr lang="en-US" sz="1200" b="1" kern="1200" baseline="-25000">
                                <a:solidFill>
                                  <a:srgbClr val="002060"/>
                                </a:solidFill>
                                <a:effectLst>
                                  <a:outerShdw blurRad="50800" dist="38100" dir="2700000" algn="tl">
                                    <a:srgbClr val="000000">
                                      <a:alpha val="40000"/>
                                    </a:srgbClr>
                                  </a:outerShdw>
                                </a:effectLst>
                                <a:cs typeface="宋体"/>
                              </a:rPr>
                              <a:t>3</a:t>
                            </a:r>
                            <a:endParaRPr lang="zh-CN" sz="1200">
                              <a:effectLst/>
                              <a:latin typeface="宋体"/>
                              <a:cs typeface="宋体"/>
                            </a:endParaRPr>
                          </a:p>
                        </p:txBody>
                      </p:sp>
                      <p:cxnSp>
                        <p:nvCxnSpPr>
                          <p:cNvPr id="35" name="AutoShape 21"/>
                          <p:cNvCxnSpPr>
                            <a:cxnSpLocks noChangeShapeType="1"/>
                          </p:cNvCxnSpPr>
                          <p:nvPr/>
                        </p:nvCxnSpPr>
                        <p:spPr bwMode="auto">
                          <a:xfrm flipH="1">
                            <a:off x="0" y="857250"/>
                            <a:ext cx="1019175" cy="3175"/>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grpSp>
                    <p:grpSp>
                      <p:nvGrpSpPr>
                        <p:cNvPr id="22" name="组合 21"/>
                        <p:cNvGrpSpPr/>
                        <p:nvPr/>
                      </p:nvGrpSpPr>
                      <p:grpSpPr>
                        <a:xfrm>
                          <a:off x="0" y="0"/>
                          <a:ext cx="4953000" cy="1017270"/>
                          <a:chOff x="0" y="0"/>
                          <a:chExt cx="4953000" cy="1017270"/>
                        </a:xfrm>
                      </p:grpSpPr>
                      <p:sp>
                        <p:nvSpPr>
                          <p:cNvPr id="23" name="Text Box 13"/>
                          <p:cNvSpPr txBox="1">
                            <a:spLocks noChangeArrowheads="1"/>
                          </p:cNvSpPr>
                          <p:nvPr/>
                        </p:nvSpPr>
                        <p:spPr bwMode="auto">
                          <a:xfrm>
                            <a:off x="2476500" y="266700"/>
                            <a:ext cx="838200" cy="2698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fontAlgn="base">
                              <a:spcAft>
                                <a:spcPts val="0"/>
                              </a:spcAft>
                            </a:pPr>
                            <a:r>
                              <a:rPr lang="en-US" sz="1050" b="1" kern="1200">
                                <a:solidFill>
                                  <a:srgbClr val="000000"/>
                                </a:solidFill>
                                <a:effectLst/>
                                <a:latin typeface="Times New Roman"/>
                                <a:cs typeface="宋体"/>
                              </a:rPr>
                              <a:t>Reaeration</a:t>
                            </a:r>
                            <a:endParaRPr lang="zh-CN" sz="1200">
                              <a:effectLst/>
                              <a:latin typeface="宋体"/>
                              <a:cs typeface="宋体"/>
                            </a:endParaRPr>
                          </a:p>
                        </p:txBody>
                      </p:sp>
                      <p:grpSp>
                        <p:nvGrpSpPr>
                          <p:cNvPr id="24" name="组合 23"/>
                          <p:cNvGrpSpPr/>
                          <p:nvPr/>
                        </p:nvGrpSpPr>
                        <p:grpSpPr>
                          <a:xfrm>
                            <a:off x="0" y="0"/>
                            <a:ext cx="4953000" cy="1017270"/>
                            <a:chOff x="0" y="0"/>
                            <a:chExt cx="4953000" cy="1017270"/>
                          </a:xfrm>
                        </p:grpSpPr>
                        <p:grpSp>
                          <p:nvGrpSpPr>
                            <p:cNvPr id="25" name="组合 24"/>
                            <p:cNvGrpSpPr/>
                            <p:nvPr/>
                          </p:nvGrpSpPr>
                          <p:grpSpPr>
                            <a:xfrm>
                              <a:off x="0" y="0"/>
                              <a:ext cx="4953000" cy="1017270"/>
                              <a:chOff x="0" y="0"/>
                              <a:chExt cx="4953000" cy="1017270"/>
                            </a:xfrm>
                          </p:grpSpPr>
                          <p:cxnSp>
                            <p:nvCxnSpPr>
                              <p:cNvPr id="30" name="Line 7"/>
                              <p:cNvCxnSpPr/>
                              <p:nvPr/>
                            </p:nvCxnSpPr>
                            <p:spPr bwMode="auto">
                              <a:xfrm>
                                <a:off x="0" y="200025"/>
                                <a:ext cx="4953000" cy="0"/>
                              </a:xfrm>
                              <a:prstGeom prst="line">
                                <a:avLst/>
                              </a:prstGeom>
                              <a:ln w="15875">
                                <a:headEnd/>
                                <a:tailEnd/>
                              </a:ln>
                            </p:spPr>
                            <p:style>
                              <a:lnRef idx="2">
                                <a:schemeClr val="dk1"/>
                              </a:lnRef>
                              <a:fillRef idx="1">
                                <a:schemeClr val="lt1"/>
                              </a:fillRef>
                              <a:effectRef idx="0">
                                <a:schemeClr val="dk1"/>
                              </a:effectRef>
                              <a:fontRef idx="minor">
                                <a:schemeClr val="dk1"/>
                              </a:fontRef>
                            </p:style>
                          </p:cxnSp>
                          <p:cxnSp>
                            <p:nvCxnSpPr>
                              <p:cNvPr id="31" name="Line 9"/>
                              <p:cNvCxnSpPr/>
                              <p:nvPr/>
                            </p:nvCxnSpPr>
                            <p:spPr bwMode="auto">
                              <a:xfrm flipV="1">
                                <a:off x="2276475" y="0"/>
                                <a:ext cx="0" cy="1017270"/>
                              </a:xfrm>
                              <a:prstGeom prst="line">
                                <a:avLst/>
                              </a:prstGeom>
                              <a:ln>
                                <a:headEnd type="triangle" w="med" len="med"/>
                                <a:tailEnd/>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flipV="1">
                                <a:off x="2514600" y="0"/>
                                <a:ext cx="9525" cy="1009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6" name="组合 25"/>
                            <p:cNvGrpSpPr/>
                            <p:nvPr/>
                          </p:nvGrpSpPr>
                          <p:grpSpPr>
                            <a:xfrm>
                              <a:off x="3905250" y="66675"/>
                              <a:ext cx="497840" cy="285750"/>
                              <a:chOff x="0" y="0"/>
                              <a:chExt cx="497840" cy="285750"/>
                            </a:xfrm>
                          </p:grpSpPr>
                          <p:sp>
                            <p:nvSpPr>
                              <p:cNvPr id="27" name="流程图: 合并 26"/>
                              <p:cNvSpPr/>
                              <p:nvPr/>
                            </p:nvSpPr>
                            <p:spPr>
                              <a:xfrm>
                                <a:off x="76200" y="0"/>
                                <a:ext cx="323850" cy="133350"/>
                              </a:xfrm>
                              <a:prstGeom prst="flowChartMerge">
                                <a:avLst/>
                              </a:prstGeom>
                              <a:ln w="158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cxnSp>
                            <p:nvCxnSpPr>
                              <p:cNvPr id="28" name="直接连接符 27"/>
                              <p:cNvCxnSpPr/>
                              <p:nvPr/>
                            </p:nvCxnSpPr>
                            <p:spPr>
                              <a:xfrm>
                                <a:off x="0" y="200025"/>
                                <a:ext cx="497840"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a:off x="76200" y="285750"/>
                                <a:ext cx="323850" cy="0"/>
                              </a:xfrm>
                              <a:prstGeom prst="line">
                                <a:avLst/>
                              </a:prstGeom>
                              <a:ln w="15875"/>
                            </p:spPr>
                            <p:style>
                              <a:lnRef idx="1">
                                <a:schemeClr val="dk1"/>
                              </a:lnRef>
                              <a:fillRef idx="0">
                                <a:schemeClr val="dk1"/>
                              </a:fillRef>
                              <a:effectRef idx="0">
                                <a:schemeClr val="dk1"/>
                              </a:effectRef>
                              <a:fontRef idx="minor">
                                <a:schemeClr val="tx1"/>
                              </a:fontRef>
                            </p:style>
                          </p:cxnSp>
                        </p:grpSp>
                      </p:grpSp>
                    </p:grpSp>
                  </p:grpSp>
                </p:grpSp>
              </p:grpSp>
            </p:grpSp>
          </p:grpSp>
          <p:sp>
            <p:nvSpPr>
              <p:cNvPr id="12" name="Text Box 24"/>
              <p:cNvSpPr txBox="1">
                <a:spLocks noChangeArrowheads="1"/>
              </p:cNvSpPr>
              <p:nvPr/>
            </p:nvSpPr>
            <p:spPr bwMode="auto">
              <a:xfrm>
                <a:off x="4048125" y="2809875"/>
                <a:ext cx="793750" cy="269875"/>
              </a:xfrm>
              <a:prstGeom prst="rect">
                <a:avLst/>
              </a:prstGeom>
              <a:noFill/>
              <a:ln w="25400" cap="flat" cmpd="sng" algn="ctr">
                <a:noFill/>
                <a:prstDash val="solid"/>
                <a:headEnd/>
                <a:tailEnd/>
              </a:ln>
              <a:effectLst/>
            </p:spPr>
            <p:txBody>
              <a:bodyPr wrap="none">
                <a:spAutoFit/>
              </a:bodyPr>
              <a:lstStyle/>
              <a:p>
                <a:pPr fontAlgn="base">
                  <a:spcAft>
                    <a:spcPts val="0"/>
                  </a:spcAft>
                </a:pPr>
                <a:r>
                  <a:rPr lang="en-US" sz="1050" b="1" kern="1200">
                    <a:solidFill>
                      <a:srgbClr val="000000"/>
                    </a:solidFill>
                    <a:effectLst/>
                    <a:latin typeface="Times New Roman"/>
                    <a:cs typeface="宋体"/>
                  </a:rPr>
                  <a:t>1 use NH3</a:t>
                </a:r>
                <a:endParaRPr lang="zh-CN" sz="1200">
                  <a:effectLst/>
                  <a:latin typeface="宋体"/>
                  <a:cs typeface="宋体"/>
                </a:endParaRPr>
              </a:p>
            </p:txBody>
          </p:sp>
        </p:grpSp>
      </p:grpSp>
      <p:sp>
        <p:nvSpPr>
          <p:cNvPr id="4" name="矩形 3"/>
          <p:cNvSpPr/>
          <p:nvPr/>
        </p:nvSpPr>
        <p:spPr>
          <a:xfrm>
            <a:off x="1090429" y="6505765"/>
            <a:ext cx="3449983"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zh-CN" altLang="en-US" sz="1100" dirty="0" smtClean="0"/>
              <a:t> </a:t>
            </a:r>
            <a:r>
              <a:rPr lang="en-US" altLang="zh-CN" sz="1100" dirty="0"/>
              <a:t>M</a:t>
            </a:r>
            <a:r>
              <a:rPr lang="en-US" altLang="zh-CN" sz="1100" dirty="0" smtClean="0"/>
              <a:t>odified Streeter-Phelps</a:t>
            </a:r>
            <a:r>
              <a:rPr lang="zh-CN" altLang="en-US" sz="1100" dirty="0"/>
              <a:t> </a:t>
            </a:r>
            <a:r>
              <a:rPr lang="en-US" altLang="zh-CN" sz="1100" dirty="0"/>
              <a:t>state variable interactions.</a:t>
            </a:r>
            <a:endParaRPr lang="zh-CN" altLang="en-US" sz="1100" dirty="0"/>
          </a:p>
        </p:txBody>
      </p:sp>
      <p:graphicFrame>
        <p:nvGraphicFramePr>
          <p:cNvPr id="6" name="对象 5"/>
          <p:cNvGraphicFramePr>
            <a:graphicFrameLocks noChangeAspect="1"/>
          </p:cNvGraphicFramePr>
          <p:nvPr>
            <p:extLst>
              <p:ext uri="{D42A27DB-BD31-4B8C-83A1-F6EECF244321}">
                <p14:modId xmlns:p14="http://schemas.microsoft.com/office/powerpoint/2010/main" xmlns="" val="3117298705"/>
              </p:ext>
            </p:extLst>
          </p:nvPr>
        </p:nvGraphicFramePr>
        <p:xfrm>
          <a:off x="5968493" y="3193694"/>
          <a:ext cx="2961457" cy="560882"/>
        </p:xfrm>
        <a:graphic>
          <a:graphicData uri="http://schemas.openxmlformats.org/presentationml/2006/ole">
            <p:oleObj spid="_x0000_s145716" name="Equation" r:id="rId8" imgW="2070100" imgH="393700" progId="">
              <p:embed/>
            </p:oleObj>
          </a:graphicData>
        </a:graphic>
      </p:graphicFrame>
      <p:sp>
        <p:nvSpPr>
          <p:cNvPr id="53" name="Rectangle 18"/>
          <p:cNvSpPr>
            <a:spLocks noChangeArrowheads="1"/>
          </p:cNvSpPr>
          <p:nvPr/>
        </p:nvSpPr>
        <p:spPr bwMode="auto">
          <a:xfrm>
            <a:off x="3755400" y="4064162"/>
            <a:ext cx="553708" cy="797559"/>
          </a:xfrm>
          <a:prstGeom prst="rect">
            <a:avLst/>
          </a:prstGeom>
          <a:ln w="15875">
            <a:headEnd/>
            <a:tailEnd/>
          </a:ln>
        </p:spPr>
        <p:style>
          <a:lnRef idx="2">
            <a:schemeClr val="dk1"/>
          </a:lnRef>
          <a:fillRef idx="1">
            <a:schemeClr val="lt1"/>
          </a:fillRef>
          <a:effectRef idx="0">
            <a:schemeClr val="dk1"/>
          </a:effectRef>
          <a:fontRef idx="minor">
            <a:schemeClr val="dk1"/>
          </a:fontRef>
        </p:style>
        <p:txBody>
          <a:bodyPr wrap="none" anchor="ctr">
            <a:scene3d>
              <a:camera prst="orthographicFront"/>
              <a:lightRig rig="threePt" dir="t"/>
            </a:scene3d>
            <a:sp3d/>
          </a:bodyPr>
          <a:lstStyle/>
          <a:p>
            <a:pPr algn="ctr" fontAlgn="base">
              <a:spcAft>
                <a:spcPts val="0"/>
              </a:spcAft>
            </a:pPr>
            <a:r>
              <a:rPr lang="en-US" altLang="zh-CN" sz="1200" b="1" dirty="0" smtClean="0">
                <a:solidFill>
                  <a:srgbClr val="002060"/>
                </a:solidFill>
                <a:effectLst>
                  <a:outerShdw blurRad="38100" dist="38100" dir="2700000" algn="tl">
                    <a:srgbClr val="000000">
                      <a:alpha val="43000"/>
                    </a:srgbClr>
                  </a:outerShdw>
                </a:effectLst>
                <a:cs typeface="Times New Roman"/>
              </a:rPr>
              <a:t>C</a:t>
            </a:r>
            <a:r>
              <a:rPr lang="en-US" sz="1200" b="1" kern="1200" dirty="0" smtClean="0">
                <a:solidFill>
                  <a:srgbClr val="002060"/>
                </a:solidFill>
                <a:effectLst>
                  <a:outerShdw blurRad="38100" dist="38100" dir="2700000" algn="tl">
                    <a:srgbClr val="000000">
                      <a:alpha val="43000"/>
                    </a:srgbClr>
                  </a:outerShdw>
                </a:effectLst>
                <a:cs typeface="Times New Roman"/>
              </a:rPr>
              <a:t>BOD</a:t>
            </a:r>
            <a:endParaRPr lang="zh-CN" sz="1200" dirty="0">
              <a:effectLst/>
              <a:latin typeface="宋体"/>
              <a:cs typeface="宋体"/>
            </a:endParaRPr>
          </a:p>
        </p:txBody>
      </p:sp>
      <p:graphicFrame>
        <p:nvGraphicFramePr>
          <p:cNvPr id="7" name="对象 6"/>
          <p:cNvGraphicFramePr>
            <a:graphicFrameLocks noChangeAspect="1"/>
          </p:cNvGraphicFramePr>
          <p:nvPr>
            <p:extLst>
              <p:ext uri="{D42A27DB-BD31-4B8C-83A1-F6EECF244321}">
                <p14:modId xmlns:p14="http://schemas.microsoft.com/office/powerpoint/2010/main" xmlns="" val="3421349337"/>
              </p:ext>
            </p:extLst>
          </p:nvPr>
        </p:nvGraphicFramePr>
        <p:xfrm>
          <a:off x="5940152" y="4001486"/>
          <a:ext cx="2952328" cy="546358"/>
        </p:xfrm>
        <a:graphic>
          <a:graphicData uri="http://schemas.openxmlformats.org/presentationml/2006/ole">
            <p:oleObj spid="_x0000_s145717" name="Equation" r:id="rId9" imgW="2120900" imgH="393700" progId="">
              <p:embed/>
            </p:oleObj>
          </a:graphicData>
        </a:graphic>
      </p:graphicFrame>
      <p:graphicFrame>
        <p:nvGraphicFramePr>
          <p:cNvPr id="54" name="对象 53"/>
          <p:cNvGraphicFramePr>
            <a:graphicFrameLocks noChangeAspect="1"/>
          </p:cNvGraphicFramePr>
          <p:nvPr>
            <p:extLst>
              <p:ext uri="{D42A27DB-BD31-4B8C-83A1-F6EECF244321}">
                <p14:modId xmlns:p14="http://schemas.microsoft.com/office/powerpoint/2010/main" xmlns="" val="2331292729"/>
              </p:ext>
            </p:extLst>
          </p:nvPr>
        </p:nvGraphicFramePr>
        <p:xfrm>
          <a:off x="5940152" y="5002692"/>
          <a:ext cx="3097213" cy="923925"/>
        </p:xfrm>
        <a:graphic>
          <a:graphicData uri="http://schemas.openxmlformats.org/presentationml/2006/ole">
            <p:oleObj spid="_x0000_s145718" name="Equation" r:id="rId10" imgW="2171520" imgH="660240" progId="">
              <p:embed/>
            </p:oleObj>
          </a:graphicData>
        </a:graphic>
      </p:graphicFrame>
      <p:sp>
        <p:nvSpPr>
          <p:cNvPr id="55" name="矩形 54"/>
          <p:cNvSpPr/>
          <p:nvPr/>
        </p:nvSpPr>
        <p:spPr>
          <a:xfrm>
            <a:off x="5076056" y="3268626"/>
            <a:ext cx="1082348" cy="369332"/>
          </a:xfrm>
          <a:prstGeom prst="rect">
            <a:avLst/>
          </a:prstGeom>
        </p:spPr>
        <p:txBody>
          <a:bodyPr wrap="none">
            <a:spAutoFit/>
          </a:bodyPr>
          <a:lstStyle/>
          <a:p>
            <a:r>
              <a:rPr lang="en-US" altLang="zh-CN" dirty="0" smtClean="0"/>
              <a:t>NBOD</a:t>
            </a:r>
            <a:r>
              <a:rPr lang="zh-CN" altLang="en-US" dirty="0" smtClean="0"/>
              <a:t>：</a:t>
            </a:r>
            <a:endParaRPr lang="zh-CN" altLang="en-US" dirty="0"/>
          </a:p>
        </p:txBody>
      </p:sp>
      <p:sp>
        <p:nvSpPr>
          <p:cNvPr id="56" name="矩形 55"/>
          <p:cNvSpPr/>
          <p:nvPr/>
        </p:nvSpPr>
        <p:spPr>
          <a:xfrm>
            <a:off x="5075218" y="4112368"/>
            <a:ext cx="1082348" cy="369332"/>
          </a:xfrm>
          <a:prstGeom prst="rect">
            <a:avLst/>
          </a:prstGeom>
        </p:spPr>
        <p:txBody>
          <a:bodyPr wrap="none">
            <a:spAutoFit/>
          </a:bodyPr>
          <a:lstStyle/>
          <a:p>
            <a:r>
              <a:rPr lang="en-US" altLang="zh-CN" dirty="0" smtClean="0"/>
              <a:t>CBOD</a:t>
            </a:r>
            <a:r>
              <a:rPr lang="zh-CN" altLang="en-US" dirty="0" smtClean="0"/>
              <a:t>：</a:t>
            </a:r>
            <a:endParaRPr lang="zh-CN" altLang="en-US" dirty="0"/>
          </a:p>
        </p:txBody>
      </p:sp>
      <p:sp>
        <p:nvSpPr>
          <p:cNvPr id="57" name="矩形 56"/>
          <p:cNvSpPr/>
          <p:nvPr/>
        </p:nvSpPr>
        <p:spPr>
          <a:xfrm>
            <a:off x="5079608" y="4941970"/>
            <a:ext cx="761747" cy="369332"/>
          </a:xfrm>
          <a:prstGeom prst="rect">
            <a:avLst/>
          </a:prstGeom>
        </p:spPr>
        <p:txBody>
          <a:bodyPr wrap="none">
            <a:spAutoFit/>
          </a:bodyPr>
          <a:lstStyle/>
          <a:p>
            <a:r>
              <a:rPr lang="en-US" altLang="zh-CN" dirty="0" smtClean="0"/>
              <a:t>DO</a:t>
            </a:r>
            <a:r>
              <a:rPr lang="zh-CN" altLang="en-US" dirty="0" smtClean="0"/>
              <a:t>：</a:t>
            </a:r>
            <a:endParaRPr lang="zh-CN" altLang="en-US" dirty="0"/>
          </a:p>
        </p:txBody>
      </p:sp>
      <p:sp>
        <p:nvSpPr>
          <p:cNvPr id="58" name="Rectangle 2"/>
          <p:cNvSpPr>
            <a:spLocks noGrp="1" noChangeArrowheads="1"/>
          </p:cNvSpPr>
          <p:nvPr>
            <p:ph type="title"/>
          </p:nvPr>
        </p:nvSpPr>
        <p:spPr>
          <a:xfrm>
            <a:off x="457200" y="228600"/>
            <a:ext cx="8229600" cy="563563"/>
          </a:xfrm>
        </p:spPr>
        <p:txBody>
          <a:bodyPr/>
          <a:lstStyle/>
          <a:p>
            <a:pPr lvl="0"/>
            <a:r>
              <a:rPr lang="en-US" altLang="zh-CN" dirty="0" smtClean="0"/>
              <a:t>2.Model </a:t>
            </a:r>
            <a:r>
              <a:rPr lang="en-US" altLang="zh-CN" dirty="0"/>
              <a:t>application in Lower </a:t>
            </a:r>
            <a:r>
              <a:rPr lang="en-US" altLang="zh-CN" dirty="0" err="1"/>
              <a:t>Gan</a:t>
            </a:r>
            <a:r>
              <a:rPr lang="en-US" altLang="zh-CN" dirty="0"/>
              <a:t> River</a:t>
            </a:r>
            <a:endParaRPr lang="zh-CN" altLang="en-US" dirty="0"/>
          </a:p>
        </p:txBody>
      </p:sp>
    </p:spTree>
    <p:extLst>
      <p:ext uri="{BB962C8B-B14F-4D97-AF65-F5344CB8AC3E}">
        <p14:creationId xmlns:p14="http://schemas.microsoft.com/office/powerpoint/2010/main" xmlns="" val="335683686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示 18"/>
          <p:cNvGraphicFramePr/>
          <p:nvPr>
            <p:extLst>
              <p:ext uri="{D42A27DB-BD31-4B8C-83A1-F6EECF244321}">
                <p14:modId xmlns:p14="http://schemas.microsoft.com/office/powerpoint/2010/main" xmlns="" val="1361318600"/>
              </p:ext>
            </p:extLst>
          </p:nvPr>
        </p:nvGraphicFramePr>
        <p:xfrm>
          <a:off x="350486" y="2323507"/>
          <a:ext cx="2773714" cy="392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a14="http://schemas.microsoft.com/office/drawing/2010/main" xmlns="" Requires="a14">
          <p:graphicFrame>
            <p:nvGraphicFramePr>
              <p:cNvPr id="11" name="表格 10"/>
              <p:cNvGraphicFramePr>
                <a:graphicFrameLocks noGrp="1"/>
              </p:cNvGraphicFramePr>
              <p:nvPr>
                <p:extLst>
                  <p:ext uri="{D42A27DB-BD31-4B8C-83A1-F6EECF244321}">
                    <p14:modId xmlns:p14="http://schemas.microsoft.com/office/powerpoint/2010/main" val="4133805197"/>
                  </p:ext>
                </p:extLst>
              </p:nvPr>
            </p:nvGraphicFramePr>
            <p:xfrm>
              <a:off x="3505200" y="1671303"/>
              <a:ext cx="5333999" cy="5202651"/>
            </p:xfrm>
            <a:graphic>
              <a:graphicData uri="http://schemas.openxmlformats.org/drawingml/2006/table">
                <a:tbl>
                  <a:tblPr firstRow="1" firstCol="1" bandRow="1">
                    <a:tableStyleId>{5C22544A-7EE6-4342-B048-85BDC9FD1C3A}</a:tableStyleId>
                  </a:tblPr>
                  <a:tblGrid>
                    <a:gridCol w="1027328"/>
                    <a:gridCol w="2343728"/>
                    <a:gridCol w="1152128"/>
                    <a:gridCol w="810815"/>
                  </a:tblGrid>
                  <a:tr h="197912">
                    <a:tc>
                      <a:txBody>
                        <a:bodyPr/>
                        <a:lstStyle/>
                        <a:p>
                          <a:pPr algn="ctr">
                            <a:lnSpc>
                              <a:spcPct val="150000"/>
                            </a:lnSpc>
                            <a:spcBef>
                              <a:spcPts val="600"/>
                            </a:spcBef>
                            <a:spcAft>
                              <a:spcPts val="600"/>
                            </a:spcAft>
                          </a:pPr>
                          <a:r>
                            <a:rPr lang="en-US" altLang="zh-CN" sz="1100" dirty="0" smtClean="0">
                              <a:effectLst/>
                            </a:rPr>
                            <a:t>Notation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altLang="zh-CN" sz="1100" dirty="0" smtClean="0">
                              <a:effectLst/>
                            </a:rPr>
                            <a:t>Description</a:t>
                          </a:r>
                          <a:endParaRPr lang="zh-CN" sz="1100" dirty="0">
                            <a:effectLst/>
                            <a:latin typeface="Times New Roman"/>
                            <a:ea typeface="宋体"/>
                            <a:cs typeface="Times New Roman"/>
                          </a:endParaRPr>
                        </a:p>
                      </a:txBody>
                      <a:tcPr marL="58577" marR="58577" marT="0" marB="0"/>
                    </a:tc>
                    <a:tc>
                      <a:txBody>
                        <a:bodyPr/>
                        <a:lstStyle/>
                        <a:p>
                          <a:pPr indent="221615" algn="ctr">
                            <a:lnSpc>
                              <a:spcPct val="150000"/>
                            </a:lnSpc>
                            <a:spcBef>
                              <a:spcPts val="600"/>
                            </a:spcBef>
                            <a:spcAft>
                              <a:spcPts val="600"/>
                            </a:spcAft>
                          </a:pPr>
                          <a:r>
                            <a:rPr lang="en-US" altLang="zh-CN" sz="1100" dirty="0" smtClean="0">
                              <a:effectLst/>
                              <a:latin typeface="+mn-lt"/>
                              <a:ea typeface="+mn-ea"/>
                              <a:cs typeface="+mn-cs"/>
                            </a:rPr>
                            <a:t>Value</a:t>
                          </a:r>
                        </a:p>
                      </a:txBody>
                      <a:tcPr marL="58577" marR="58577" marT="0" marB="0"/>
                    </a:tc>
                    <a:tc>
                      <a:txBody>
                        <a:bodyPr/>
                        <a:lstStyle/>
                        <a:p>
                          <a:pPr algn="ctr">
                            <a:lnSpc>
                              <a:spcPct val="150000"/>
                            </a:lnSpc>
                            <a:spcBef>
                              <a:spcPts val="600"/>
                            </a:spcBef>
                            <a:spcAft>
                              <a:spcPts val="600"/>
                            </a:spcAft>
                          </a:pPr>
                          <a:r>
                            <a:rPr lang="en-US" altLang="zh-CN" sz="1100" dirty="0" smtClean="0">
                              <a:effectLst/>
                            </a:rPr>
                            <a:t>Units</a:t>
                          </a:r>
                          <a:endParaRPr lang="zh-CN" sz="1100" dirty="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𝑘</m:t>
                                    </m:r>
                                  </m:e>
                                  <m:sub>
                                    <m:r>
                                      <m:rPr>
                                        <m:sty m:val="p"/>
                                      </m:rPr>
                                      <a:rPr lang="en-US" sz="1100">
                                        <a:effectLst/>
                                        <a:latin typeface="Cambria Math"/>
                                      </a:rPr>
                                      <m:t>d</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a:t>
                          </a:r>
                          <a:r>
                            <a:rPr lang="en-US" altLang="zh-CN" sz="1100" dirty="0" err="1" smtClean="0">
                              <a:effectLst/>
                            </a:rPr>
                            <a:t>Deoxygenation</a:t>
                          </a:r>
                          <a:r>
                            <a:rPr lang="en-US" altLang="zh-CN" sz="1100" dirty="0" smtClean="0">
                              <a:effectLst/>
                            </a:rPr>
                            <a:t>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solidFill>
                                <a:srgbClr val="FF0000"/>
                              </a:solidFill>
                              <a:effectLst/>
                            </a:rPr>
                            <a:t>0.16</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m:rPr>
                                        <m:sty m:val="p"/>
                                      </m:rPr>
                                      <a:rPr lang="en-US" sz="1100">
                                        <a:effectLst/>
                                        <a:latin typeface="Cambria Math"/>
                                      </a:rPr>
                                      <m:t>Θ</m:t>
                                    </m:r>
                                  </m:e>
                                  <m:sub>
                                    <m:r>
                                      <a:rPr lang="en-US" sz="1100">
                                        <a:effectLst/>
                                        <a:latin typeface="Cambria Math"/>
                                      </a:rPr>
                                      <m:t>𝑑</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1.047</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197912">
                    <a:tc>
                      <a:txBody>
                        <a:bodyPr/>
                        <a:lstStyle/>
                        <a:p>
                          <a:pPr algn="ctr">
                            <a:lnSpc>
                              <a:spcPct val="150000"/>
                            </a:lnSpc>
                            <a:spcBef>
                              <a:spcPts val="600"/>
                            </a:spcBef>
                            <a:spcAft>
                              <a:spcPts val="600"/>
                            </a:spcAft>
                          </a:pPr>
                          <a:r>
                            <a:rPr lang="en-US" sz="1100">
                              <a:effectLst/>
                            </a:rPr>
                            <a:t>SOD</a:t>
                          </a:r>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Sediment Oxygen</a:t>
                          </a:r>
                          <a:r>
                            <a:rPr lang="en-US" altLang="zh-CN" sz="1100" baseline="0" dirty="0" smtClean="0">
                              <a:effectLst/>
                            </a:rPr>
                            <a:t> </a:t>
                          </a:r>
                          <a:r>
                            <a:rPr lang="en-US" altLang="zh-CN" sz="1100" dirty="0" smtClean="0">
                              <a:effectLst/>
                            </a:rPr>
                            <a:t>Demand</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g/m</a:t>
                          </a:r>
                          <a:r>
                            <a:rPr lang="en-US" sz="1100" baseline="30000">
                              <a:effectLst/>
                            </a:rPr>
                            <a:t>2</a:t>
                          </a:r>
                          <a:r>
                            <a:rPr lang="en-US" sz="1100">
                              <a:effectLst/>
                            </a:rPr>
                            <a:t>-day</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𝛩</m:t>
                                    </m:r>
                                  </m:e>
                                  <m:sub>
                                    <m:r>
                                      <a:rPr lang="en-US" sz="1100">
                                        <a:effectLst/>
                                        <a:latin typeface="Cambria Math"/>
                                      </a:rPr>
                                      <m:t>𝑆</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1.08</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𝑘</m:t>
                                    </m:r>
                                  </m:e>
                                  <m:sub>
                                    <m:r>
                                      <a:rPr lang="en-US" sz="1100">
                                        <a:effectLst/>
                                        <a:latin typeface="Cambria Math"/>
                                      </a:rPr>
                                      <m:t>2</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a:t>
                          </a:r>
                          <a:r>
                            <a:rPr lang="en-US" altLang="zh-CN" sz="1100" dirty="0" err="1" smtClean="0">
                              <a:effectLst/>
                            </a:rPr>
                            <a:t>Reaeration</a:t>
                          </a:r>
                          <a:r>
                            <a:rPr lang="en-US" altLang="zh-CN" sz="1100" dirty="0" smtClean="0">
                              <a:effectLst/>
                            </a:rPr>
                            <a:t>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solidFill>
                                <a:srgbClr val="FF0000"/>
                              </a:solidFill>
                              <a:effectLst/>
                            </a:rPr>
                            <a:t>0.1</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𝛩</m:t>
                                    </m:r>
                                  </m:e>
                                  <m:sub>
                                    <m:r>
                                      <a:rPr lang="en-US" sz="1100">
                                        <a:effectLst/>
                                        <a:latin typeface="Cambria Math"/>
                                      </a:rPr>
                                      <m:t>2</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1.028</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m:rPr>
                                        <m:sty m:val="p"/>
                                      </m:rPr>
                                      <a:rPr lang="en-US" sz="1100">
                                        <a:effectLst/>
                                        <a:latin typeface="Cambria Math"/>
                                      </a:rPr>
                                      <m:t>C</m:t>
                                    </m:r>
                                  </m:e>
                                  <m:sub>
                                    <m:r>
                                      <a:rPr lang="en-US" sz="1100">
                                        <a:effectLst/>
                                        <a:latin typeface="Cambria Math"/>
                                      </a:rPr>
                                      <m:t>𝑠</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DO saturation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altLang="zh-CN" sz="1100" dirty="0" smtClean="0">
                              <a:effectLst/>
                            </a:rPr>
                            <a:t>equation</a:t>
                          </a:r>
                          <a:r>
                            <a:rPr lang="zh-CN" sz="1100" dirty="0" smtClean="0">
                              <a:effectLst/>
                            </a:rPr>
                            <a:t>（</a:t>
                          </a:r>
                          <a:r>
                            <a:rPr lang="en-US" sz="1100" dirty="0">
                              <a:effectLst/>
                            </a:rPr>
                            <a:t>5-4</a:t>
                          </a:r>
                          <a:r>
                            <a:rPr lang="zh-CN" sz="1100" dirty="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mgO</a:t>
                          </a:r>
                          <a:r>
                            <a:rPr lang="en-US" sz="1100" baseline="-25000">
                              <a:effectLst/>
                            </a:rPr>
                            <a:t>2</a:t>
                          </a:r>
                          <a:r>
                            <a:rPr lang="en-US" sz="1100">
                              <a:effectLst/>
                            </a:rPr>
                            <a:t>/L</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𝑓</m:t>
                                    </m:r>
                                  </m:e>
                                  <m:sub>
                                    <m:r>
                                      <a:rPr lang="en-US" sz="1100">
                                        <a:effectLst/>
                                        <a:latin typeface="Cambria Math"/>
                                      </a:rPr>
                                      <m:t>𝐷</m:t>
                                    </m:r>
                                    <m:r>
                                      <a:rPr lang="en-US" sz="1100">
                                        <a:effectLst/>
                                        <a:latin typeface="Cambria Math"/>
                                      </a:rPr>
                                      <m:t>5</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Fraction dissolved CBOD</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0.5</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𝑣</m:t>
                                    </m:r>
                                  </m:e>
                                  <m:sub>
                                    <m:r>
                                      <a:rPr lang="en-US" sz="1100">
                                        <a:effectLst/>
                                        <a:latin typeface="Cambria Math"/>
                                      </a:rPr>
                                      <m:t>𝑠</m:t>
                                    </m:r>
                                    <m:r>
                                      <a:rPr lang="en-US" sz="1100">
                                        <a:effectLst/>
                                        <a:latin typeface="Cambria Math"/>
                                      </a:rPr>
                                      <m:t>3</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Organic matter</a:t>
                          </a:r>
                          <a:r>
                            <a:rPr lang="en-US" altLang="zh-CN" sz="1100" baseline="0" dirty="0" smtClean="0">
                              <a:effectLst/>
                            </a:rPr>
                            <a:t> </a:t>
                          </a:r>
                          <a:r>
                            <a:rPr lang="en-US" altLang="zh-CN" sz="1100" dirty="0" smtClean="0">
                              <a:effectLst/>
                            </a:rPr>
                            <a:t>settling velocity</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m/day</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𝑓</m:t>
                                    </m:r>
                                  </m:e>
                                  <m:sub>
                                    <m:r>
                                      <a:rPr lang="en-US" sz="1100">
                                        <a:effectLst/>
                                        <a:latin typeface="Cambria Math"/>
                                      </a:rPr>
                                      <m:t>𝐷</m:t>
                                    </m:r>
                                    <m:r>
                                      <a:rPr lang="en-US" sz="1100">
                                        <a:effectLst/>
                                        <a:latin typeface="Cambria Math"/>
                                      </a:rPr>
                                      <m:t>3</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Fraction dissolved NBOD</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0.5</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  </m:t>
                                    </m:r>
                                    <m:r>
                                      <a:rPr lang="en-US" sz="1100">
                                        <a:effectLst/>
                                        <a:latin typeface="Cambria Math"/>
                                      </a:rPr>
                                      <m:t>𝑘</m:t>
                                    </m:r>
                                  </m:e>
                                  <m:sub>
                                    <m:r>
                                      <a:rPr lang="en-US" sz="1100">
                                        <a:effectLst/>
                                        <a:latin typeface="Cambria Math"/>
                                      </a:rPr>
                                      <m:t>𝑛</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Nitrification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smtClean="0">
                              <a:solidFill>
                                <a:srgbClr val="FF0000"/>
                              </a:solidFill>
                              <a:effectLst/>
                            </a:rPr>
                            <a:t>0.05</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a:rPr lang="en-US" sz="1100">
                                        <a:effectLst/>
                                        <a:latin typeface="Cambria Math"/>
                                      </a:rPr>
                                      <m:t>𝛩</m:t>
                                    </m:r>
                                  </m:e>
                                  <m:sub>
                                    <m:r>
                                      <a:rPr lang="en-US" sz="1100">
                                        <a:effectLst/>
                                        <a:latin typeface="Cambria Math"/>
                                      </a:rPr>
                                      <m:t>𝑛</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1.08</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578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m:rPr>
                                        <m:sty m:val="p"/>
                                      </m:rPr>
                                      <a:rPr lang="en-US" sz="1100">
                                        <a:effectLst/>
                                        <a:latin typeface="Cambria Math"/>
                                      </a:rPr>
                                      <m:t>k</m:t>
                                    </m:r>
                                  </m:e>
                                  <m:sub>
                                    <m:r>
                                      <m:rPr>
                                        <m:sty m:val="p"/>
                                      </m:rPr>
                                      <a:rPr lang="en-US" sz="1100">
                                        <a:effectLst/>
                                        <a:latin typeface="Cambria Math"/>
                                      </a:rPr>
                                      <m:t>COD</m:t>
                                    </m:r>
                                  </m:sub>
                                </m:sSub>
                              </m:oMath>
                            </m:oMathPara>
                          </a14:m>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sz="1100" dirty="0" smtClean="0">
                              <a:effectLst/>
                            </a:rPr>
                            <a:t>COD</a:t>
                          </a:r>
                          <a:r>
                            <a:rPr lang="en-US" sz="1100" baseline="0" dirty="0" smtClean="0">
                              <a:effectLst/>
                            </a:rPr>
                            <a:t> degradation coefficients</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smtClean="0">
                              <a:solidFill>
                                <a:srgbClr val="FF0000"/>
                              </a:solidFill>
                              <a:effectLst/>
                            </a:rPr>
                            <a:t>0.1</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395825">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m:rPr>
                                        <m:sty m:val="p"/>
                                      </m:rPr>
                                      <a:rPr lang="en-US" sz="1100">
                                        <a:effectLst/>
                                        <a:latin typeface="Cambria Math"/>
                                      </a:rPr>
                                      <m:t>k</m:t>
                                    </m:r>
                                  </m:e>
                                  <m:sub>
                                    <m:r>
                                      <a:rPr lang="en-US" sz="1100">
                                        <a:effectLst/>
                                        <a:latin typeface="Cambria Math"/>
                                      </a:rPr>
                                      <m:t>𝑙</m:t>
                                    </m:r>
                                  </m:sub>
                                </m:sSub>
                              </m:oMath>
                            </m:oMathPara>
                          </a14:m>
                          <a:endParaRPr lang="zh-CN" sz="1100" dirty="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Diffusion</a:t>
                          </a:r>
                          <a:r>
                            <a:rPr lang="en-US" altLang="zh-CN" sz="1100" baseline="0" dirty="0" smtClean="0">
                              <a:effectLst/>
                            </a:rPr>
                            <a:t> coefficient </a:t>
                          </a:r>
                          <a:r>
                            <a:rPr lang="en-US" sz="1100" dirty="0" smtClean="0">
                              <a:effectLst/>
                            </a:rPr>
                            <a:t>in the Longitudinal direction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13.0</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71986">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a:rPr>
                                    </m:ctrlPr>
                                  </m:sSubPr>
                                  <m:e>
                                    <m:r>
                                      <m:rPr>
                                        <m:sty m:val="p"/>
                                      </m:rPr>
                                      <a:rPr lang="en-US" sz="1100">
                                        <a:effectLst/>
                                        <a:latin typeface="Cambria Math"/>
                                      </a:rPr>
                                      <m:t>k</m:t>
                                    </m:r>
                                  </m:e>
                                  <m:sub>
                                    <m:r>
                                      <a:rPr lang="en-US" sz="1100">
                                        <a:effectLst/>
                                        <a:latin typeface="Cambria Math"/>
                                      </a:rPr>
                                      <m:t>𝑡</m:t>
                                    </m:r>
                                  </m:sub>
                                </m:sSub>
                              </m:oMath>
                            </m:oMathPara>
                          </a14:m>
                          <a:endParaRPr lang="zh-CN" sz="1100" dirty="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Diffusion</a:t>
                          </a:r>
                          <a:r>
                            <a:rPr lang="en-US" altLang="zh-CN" sz="1100" baseline="0" dirty="0" smtClean="0">
                              <a:effectLst/>
                            </a:rPr>
                            <a:t> coefficient </a:t>
                          </a:r>
                          <a:r>
                            <a:rPr lang="en-US" altLang="zh-CN" sz="1100" dirty="0" smtClean="0">
                              <a:effectLst/>
                            </a:rPr>
                            <a:t>in the lateral direction</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a:t>
                          </a:r>
                          <a:endParaRPr lang="zh-CN" sz="1100" dirty="0">
                            <a:effectLst/>
                            <a:latin typeface="Times New Roman"/>
                            <a:ea typeface="宋体"/>
                            <a:cs typeface="Times New Roman"/>
                          </a:endParaRPr>
                        </a:p>
                      </a:txBody>
                      <a:tcPr marL="58577" marR="58577" marT="0" marB="0"/>
                    </a:tc>
                  </a:tr>
                </a:tbl>
              </a:graphicData>
            </a:graphic>
          </p:graphicFrame>
        </mc:Choice>
        <mc:Fallback>
          <p:graphicFrame>
            <p:nvGraphicFramePr>
              <p:cNvPr id="11" name="表格 10"/>
              <p:cNvGraphicFramePr>
                <a:graphicFrameLocks noGrp="1"/>
              </p:cNvGraphicFramePr>
              <p:nvPr>
                <p:extLst>
                  <p:ext uri="{D42A27DB-BD31-4B8C-83A1-F6EECF244321}">
                    <p14:modId xmlns:p14="http://schemas.microsoft.com/office/powerpoint/2010/main" xmlns="" xmlns:a14="http://schemas.microsoft.com/office/drawing/2010/main" val="4133805197"/>
                  </p:ext>
                </p:extLst>
              </p:nvPr>
            </p:nvGraphicFramePr>
            <p:xfrm>
              <a:off x="3505200" y="1671303"/>
              <a:ext cx="5333999" cy="5142073"/>
            </p:xfrm>
            <a:graphic>
              <a:graphicData uri="http://schemas.openxmlformats.org/drawingml/2006/table">
                <a:tbl>
                  <a:tblPr firstRow="1" firstCol="1" bandRow="1">
                    <a:tableStyleId>{5C22544A-7EE6-4342-B048-85BDC9FD1C3A}</a:tableStyleId>
                  </a:tblPr>
                  <a:tblGrid>
                    <a:gridCol w="1027328"/>
                    <a:gridCol w="2343728"/>
                    <a:gridCol w="1152128"/>
                    <a:gridCol w="810815"/>
                  </a:tblGrid>
                  <a:tr h="221171">
                    <a:tc>
                      <a:txBody>
                        <a:bodyPr/>
                        <a:lstStyle/>
                        <a:p>
                          <a:pPr algn="ctr">
                            <a:lnSpc>
                              <a:spcPct val="150000"/>
                            </a:lnSpc>
                            <a:spcBef>
                              <a:spcPts val="600"/>
                            </a:spcBef>
                            <a:spcAft>
                              <a:spcPts val="600"/>
                            </a:spcAft>
                          </a:pPr>
                          <a:r>
                            <a:rPr lang="en-US" altLang="zh-CN" sz="1100" dirty="0" smtClean="0">
                              <a:effectLst/>
                            </a:rPr>
                            <a:t>Notation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altLang="zh-CN" sz="1100" dirty="0" smtClean="0">
                              <a:effectLst/>
                            </a:rPr>
                            <a:t>Description</a:t>
                          </a:r>
                          <a:endParaRPr lang="zh-CN" sz="1100" dirty="0">
                            <a:effectLst/>
                            <a:latin typeface="Times New Roman"/>
                            <a:ea typeface="宋体"/>
                            <a:cs typeface="Times New Roman"/>
                          </a:endParaRPr>
                        </a:p>
                      </a:txBody>
                      <a:tcPr marL="58577" marR="58577" marT="0" marB="0"/>
                    </a:tc>
                    <a:tc>
                      <a:txBody>
                        <a:bodyPr/>
                        <a:lstStyle/>
                        <a:p>
                          <a:pPr indent="221615" algn="ctr">
                            <a:lnSpc>
                              <a:spcPct val="150000"/>
                            </a:lnSpc>
                            <a:spcBef>
                              <a:spcPts val="600"/>
                            </a:spcBef>
                            <a:spcAft>
                              <a:spcPts val="600"/>
                            </a:spcAft>
                          </a:pPr>
                          <a:r>
                            <a:rPr lang="en-US" altLang="zh-CN" sz="1100" dirty="0" smtClean="0">
                              <a:effectLst/>
                              <a:latin typeface="+mn-lt"/>
                              <a:ea typeface="+mn-ea"/>
                              <a:cs typeface="+mn-cs"/>
                            </a:rPr>
                            <a:t>Value</a:t>
                          </a:r>
                        </a:p>
                      </a:txBody>
                      <a:tcPr marL="58577" marR="58577" marT="0" marB="0"/>
                    </a:tc>
                    <a:tc>
                      <a:txBody>
                        <a:bodyPr/>
                        <a:lstStyle/>
                        <a:p>
                          <a:pPr algn="ctr">
                            <a:lnSpc>
                              <a:spcPct val="150000"/>
                            </a:lnSpc>
                            <a:spcBef>
                              <a:spcPts val="600"/>
                            </a:spcBef>
                            <a:spcAft>
                              <a:spcPts val="600"/>
                            </a:spcAft>
                          </a:pPr>
                          <a:r>
                            <a:rPr lang="en-US" altLang="zh-CN" sz="1100" dirty="0" smtClean="0">
                              <a:effectLst/>
                            </a:rPr>
                            <a:t>Units</a:t>
                          </a:r>
                          <a:endParaRPr lang="zh-CN" sz="1100" dirty="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66667" r="-417751" b="-1411111"/>
                          </a:stretch>
                        </a:blipFill>
                      </a:tcPr>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a:t>
                          </a:r>
                          <a:r>
                            <a:rPr lang="en-US" altLang="zh-CN" sz="1100" dirty="0" err="1" smtClean="0">
                              <a:effectLst/>
                            </a:rPr>
                            <a:t>Deoxygenation</a:t>
                          </a:r>
                          <a:r>
                            <a:rPr lang="en-US" altLang="zh-CN" sz="1100" dirty="0" smtClean="0">
                              <a:effectLst/>
                            </a:rPr>
                            <a:t>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solidFill>
                                <a:srgbClr val="FF0000"/>
                              </a:solidFill>
                              <a:effectLst/>
                            </a:rPr>
                            <a:t>0.16</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166667" r="-417751" b="-1311111"/>
                          </a:stretch>
                        </a:blipFill>
                      </a:tcPr>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1.047</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221171">
                    <a:tc>
                      <a:txBody>
                        <a:bodyPr/>
                        <a:lstStyle/>
                        <a:p>
                          <a:pPr algn="ctr">
                            <a:lnSpc>
                              <a:spcPct val="150000"/>
                            </a:lnSpc>
                            <a:spcBef>
                              <a:spcPts val="600"/>
                            </a:spcBef>
                            <a:spcAft>
                              <a:spcPts val="600"/>
                            </a:spcAft>
                          </a:pPr>
                          <a:r>
                            <a:rPr lang="en-US" sz="1100">
                              <a:effectLst/>
                            </a:rPr>
                            <a:t>SOD</a:t>
                          </a:r>
                          <a:endParaRPr lang="zh-CN" sz="1100">
                            <a:effectLst/>
                            <a:latin typeface="Times New Roman"/>
                            <a:ea typeface="宋体"/>
                            <a:cs typeface="Times New Roman"/>
                          </a:endParaRPr>
                        </a:p>
                      </a:txBody>
                      <a:tcPr marL="58577" marR="58577" marT="0" marB="0"/>
                    </a:tc>
                    <a:tc>
                      <a:txBody>
                        <a:bodyPr/>
                        <a:lstStyle/>
                        <a:p>
                          <a:pPr>
                            <a:lnSpc>
                              <a:spcPct val="100000"/>
                            </a:lnSpc>
                            <a:spcBef>
                              <a:spcPts val="0"/>
                            </a:spcBef>
                            <a:spcAft>
                              <a:spcPts val="0"/>
                            </a:spcAft>
                          </a:pPr>
                          <a:r>
                            <a:rPr lang="en-US" altLang="zh-CN" sz="1100" dirty="0" smtClean="0">
                              <a:effectLst/>
                            </a:rPr>
                            <a:t>Sediment Oxygen</a:t>
                          </a:r>
                          <a:r>
                            <a:rPr lang="en-US" altLang="zh-CN" sz="1100" baseline="0" dirty="0" smtClean="0">
                              <a:effectLst/>
                            </a:rPr>
                            <a:t> </a:t>
                          </a:r>
                          <a:r>
                            <a:rPr lang="en-US" altLang="zh-CN" sz="1100" dirty="0" smtClean="0">
                              <a:effectLst/>
                            </a:rPr>
                            <a:t>Demand</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g/m</a:t>
                          </a:r>
                          <a:r>
                            <a:rPr lang="en-US" sz="1100" baseline="30000">
                              <a:effectLst/>
                            </a:rPr>
                            <a:t>2</a:t>
                          </a:r>
                          <a:r>
                            <a:rPr lang="en-US" sz="1100">
                              <a:effectLst/>
                            </a:rPr>
                            <a:t>-day</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333333" r="-417751" b="-1144444"/>
                          </a:stretch>
                        </a:blipFill>
                      </a:tcPr>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1.08</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433333" r="-417751" b="-1044444"/>
                          </a:stretch>
                        </a:blipFill>
                      </a:tcPr>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a:t>
                          </a:r>
                          <a:r>
                            <a:rPr lang="en-US" altLang="zh-CN" sz="1100" dirty="0" err="1" smtClean="0">
                              <a:effectLst/>
                            </a:rPr>
                            <a:t>Reaeration</a:t>
                          </a:r>
                          <a:r>
                            <a:rPr lang="en-US" altLang="zh-CN" sz="1100" dirty="0" smtClean="0">
                              <a:effectLst/>
                            </a:rPr>
                            <a:t>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solidFill>
                                <a:srgbClr val="FF0000"/>
                              </a:solidFill>
                              <a:effectLst/>
                            </a:rPr>
                            <a:t>0.1</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533333" r="-417751" b="-944444"/>
                          </a:stretch>
                        </a:blipFill>
                      </a:tcPr>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1.028</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645283" r="-417751" b="-862264"/>
                          </a:stretch>
                        </a:blipFill>
                      </a:tcPr>
                    </a:tc>
                    <a:tc>
                      <a:txBody>
                        <a:bodyPr/>
                        <a:lstStyle/>
                        <a:p>
                          <a:pPr>
                            <a:lnSpc>
                              <a:spcPct val="100000"/>
                            </a:lnSpc>
                            <a:spcBef>
                              <a:spcPts val="0"/>
                            </a:spcBef>
                            <a:spcAft>
                              <a:spcPts val="0"/>
                            </a:spcAft>
                          </a:pPr>
                          <a:r>
                            <a:rPr lang="en-US" altLang="zh-CN" sz="1100" dirty="0" smtClean="0">
                              <a:effectLst/>
                            </a:rPr>
                            <a:t>DO saturation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altLang="zh-CN" sz="1100" dirty="0" smtClean="0">
                              <a:effectLst/>
                            </a:rPr>
                            <a:t>equation</a:t>
                          </a:r>
                          <a:r>
                            <a:rPr lang="zh-CN" sz="1100" dirty="0" smtClean="0">
                              <a:effectLst/>
                            </a:rPr>
                            <a:t>（</a:t>
                          </a:r>
                          <a:r>
                            <a:rPr lang="en-US" sz="1100" dirty="0">
                              <a:effectLst/>
                            </a:rPr>
                            <a:t>5-4</a:t>
                          </a:r>
                          <a:r>
                            <a:rPr lang="zh-CN" sz="1100" dirty="0">
                              <a:effectLst/>
                            </a:rPr>
                            <a:t>）</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mgO</a:t>
                          </a:r>
                          <a:r>
                            <a:rPr lang="en-US" sz="1100" baseline="-25000">
                              <a:effectLst/>
                            </a:rPr>
                            <a:t>2</a:t>
                          </a:r>
                          <a:r>
                            <a:rPr lang="en-US" sz="1100">
                              <a:effectLst/>
                            </a:rPr>
                            <a:t>/L</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731481" r="-417751" b="-746296"/>
                          </a:stretch>
                        </a:blipFill>
                      </a:tcPr>
                    </a:tc>
                    <a:tc>
                      <a:txBody>
                        <a:bodyPr/>
                        <a:lstStyle/>
                        <a:p>
                          <a:pPr>
                            <a:lnSpc>
                              <a:spcPct val="100000"/>
                            </a:lnSpc>
                            <a:spcBef>
                              <a:spcPts val="0"/>
                            </a:spcBef>
                            <a:spcAft>
                              <a:spcPts val="0"/>
                            </a:spcAft>
                          </a:pPr>
                          <a:r>
                            <a:rPr lang="en-US" altLang="zh-CN" sz="1100" dirty="0" smtClean="0">
                              <a:effectLst/>
                            </a:rPr>
                            <a:t>Fraction dissolved CBOD</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0.5</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831481" r="-417751" b="-646296"/>
                          </a:stretch>
                        </a:blipFill>
                      </a:tcPr>
                    </a:tc>
                    <a:tc>
                      <a:txBody>
                        <a:bodyPr/>
                        <a:lstStyle/>
                        <a:p>
                          <a:pPr>
                            <a:lnSpc>
                              <a:spcPct val="100000"/>
                            </a:lnSpc>
                            <a:spcBef>
                              <a:spcPts val="0"/>
                            </a:spcBef>
                            <a:spcAft>
                              <a:spcPts val="0"/>
                            </a:spcAft>
                          </a:pPr>
                          <a:r>
                            <a:rPr lang="en-US" altLang="zh-CN" sz="1100" dirty="0" smtClean="0">
                              <a:effectLst/>
                            </a:rPr>
                            <a:t>Organic matter</a:t>
                          </a:r>
                          <a:r>
                            <a:rPr lang="en-US" altLang="zh-CN" sz="1100" baseline="0" dirty="0" smtClean="0">
                              <a:effectLst/>
                            </a:rPr>
                            <a:t> </a:t>
                          </a:r>
                          <a:r>
                            <a:rPr lang="en-US" altLang="zh-CN" sz="1100" dirty="0" smtClean="0">
                              <a:effectLst/>
                            </a:rPr>
                            <a:t>settling velocity</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m/day</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931481" r="-417751" b="-546296"/>
                          </a:stretch>
                        </a:blipFill>
                      </a:tcPr>
                    </a:tc>
                    <a:tc>
                      <a:txBody>
                        <a:bodyPr/>
                        <a:lstStyle/>
                        <a:p>
                          <a:pPr>
                            <a:lnSpc>
                              <a:spcPct val="100000"/>
                            </a:lnSpc>
                            <a:spcBef>
                              <a:spcPts val="0"/>
                            </a:spcBef>
                            <a:spcAft>
                              <a:spcPts val="0"/>
                            </a:spcAft>
                          </a:pPr>
                          <a:r>
                            <a:rPr lang="en-US" altLang="zh-CN" sz="1100" dirty="0" smtClean="0">
                              <a:effectLst/>
                            </a:rPr>
                            <a:t>Fraction dissolved NBOD</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0.5</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1050943" r="-417751" b="-456604"/>
                          </a:stretch>
                        </a:blipFill>
                      </a:tcPr>
                    </a:tc>
                    <a:tc>
                      <a:txBody>
                        <a:bodyPr/>
                        <a:lstStyle/>
                        <a:p>
                          <a:pPr>
                            <a:lnSpc>
                              <a:spcPct val="100000"/>
                            </a:lnSpc>
                            <a:spcBef>
                              <a:spcPts val="0"/>
                            </a:spcBef>
                            <a:spcAft>
                              <a:spcPts val="0"/>
                            </a:spcAft>
                          </a:pPr>
                          <a:r>
                            <a:rPr lang="en-US" sz="1100" dirty="0">
                              <a:effectLst/>
                            </a:rPr>
                            <a:t>20</a:t>
                          </a:r>
                          <a:r>
                            <a:rPr lang="zh-CN" sz="1100" dirty="0" smtClean="0">
                              <a:effectLst/>
                            </a:rPr>
                            <a:t>℃</a:t>
                          </a:r>
                          <a:r>
                            <a:rPr lang="en-US" altLang="zh-CN" sz="1100" dirty="0" smtClean="0">
                              <a:effectLst/>
                            </a:rPr>
                            <a:t> Nitrification rate</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smtClean="0">
                              <a:solidFill>
                                <a:srgbClr val="FF0000"/>
                              </a:solidFill>
                              <a:effectLst/>
                            </a:rPr>
                            <a:t>0.05</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1129630" r="-417751" b="-348148"/>
                          </a:stretch>
                        </a:blipFill>
                      </a:tcPr>
                    </a:tc>
                    <a:tc>
                      <a:txBody>
                        <a:bodyPr/>
                        <a:lstStyle/>
                        <a:p>
                          <a:pPr>
                            <a:lnSpc>
                              <a:spcPct val="100000"/>
                            </a:lnSpc>
                            <a:spcBef>
                              <a:spcPts val="0"/>
                            </a:spcBef>
                            <a:spcAft>
                              <a:spcPts val="0"/>
                            </a:spcAft>
                          </a:pPr>
                          <a:r>
                            <a:rPr lang="en-US" altLang="zh-CN" sz="1100" dirty="0" smtClean="0">
                              <a:effectLst/>
                            </a:rPr>
                            <a:t>Temp. </a:t>
                          </a:r>
                          <a:r>
                            <a:rPr lang="en-US" altLang="zh-CN" sz="1100" dirty="0" err="1" smtClean="0">
                              <a:effectLst/>
                            </a:rPr>
                            <a:t>coeff</a:t>
                          </a:r>
                          <a:r>
                            <a:rPr lang="en-US" altLang="zh-CN" sz="1100" dirty="0" smtClean="0">
                              <a:effectLst/>
                            </a:rPr>
                            <a:t>.</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1.08</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27660">
                    <a:tc>
                      <a:txBody>
                        <a:bodyPr/>
                        <a:lstStyle/>
                        <a:p>
                          <a:endParaRPr lang="zh-CN"/>
                        </a:p>
                      </a:txBody>
                      <a:tcPr marL="58577" marR="58577" marT="0" marB="0">
                        <a:blipFill rotWithShape="1">
                          <a:blip r:embed="rId7"/>
                          <a:stretch>
                            <a:fillRect t="-1229630" r="-417751" b="-248148"/>
                          </a:stretch>
                        </a:blipFill>
                      </a:tcPr>
                    </a:tc>
                    <a:tc>
                      <a:txBody>
                        <a:bodyPr/>
                        <a:lstStyle/>
                        <a:p>
                          <a:pPr>
                            <a:lnSpc>
                              <a:spcPct val="100000"/>
                            </a:lnSpc>
                            <a:spcBef>
                              <a:spcPts val="0"/>
                            </a:spcBef>
                            <a:spcAft>
                              <a:spcPts val="0"/>
                            </a:spcAft>
                          </a:pPr>
                          <a:r>
                            <a:rPr lang="en-US" sz="1100" dirty="0" smtClean="0">
                              <a:effectLst/>
                            </a:rPr>
                            <a:t>COD</a:t>
                          </a:r>
                          <a:r>
                            <a:rPr lang="en-US" sz="1100" baseline="0" dirty="0" smtClean="0">
                              <a:effectLst/>
                            </a:rPr>
                            <a:t> degradation coefficients</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smtClean="0">
                              <a:solidFill>
                                <a:srgbClr val="FF0000"/>
                              </a:solidFill>
                              <a:effectLst/>
                            </a:rPr>
                            <a:t>0.1</a:t>
                          </a:r>
                          <a:endParaRPr lang="zh-CN" sz="1100" dirty="0">
                            <a:solidFill>
                              <a:srgbClr val="FF0000"/>
                            </a:solidFill>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day</a:t>
                          </a:r>
                          <a:r>
                            <a:rPr lang="en-US" sz="1100" baseline="30000">
                              <a:effectLst/>
                            </a:rPr>
                            <a:t>-1</a:t>
                          </a:r>
                          <a:endParaRPr lang="zh-CN" sz="1100">
                            <a:effectLst/>
                            <a:latin typeface="Times New Roman"/>
                            <a:ea typeface="宋体"/>
                            <a:cs typeface="Times New Roman"/>
                          </a:endParaRPr>
                        </a:p>
                      </a:txBody>
                      <a:tcPr marL="58577" marR="58577" marT="0" marB="0"/>
                    </a:tc>
                  </a:tr>
                  <a:tr h="395825">
                    <a:tc>
                      <a:txBody>
                        <a:bodyPr/>
                        <a:lstStyle/>
                        <a:p>
                          <a:endParaRPr lang="zh-CN"/>
                        </a:p>
                      </a:txBody>
                      <a:tcPr marL="58577" marR="58577" marT="0" marB="0">
                        <a:blipFill rotWithShape="1">
                          <a:blip r:embed="rId7"/>
                          <a:stretch>
                            <a:fillRect t="-1104615" r="-417751" b="-106154"/>
                          </a:stretch>
                        </a:blipFill>
                      </a:tcPr>
                    </a:tc>
                    <a:tc>
                      <a:txBody>
                        <a:bodyPr/>
                        <a:lstStyle/>
                        <a:p>
                          <a:pPr>
                            <a:lnSpc>
                              <a:spcPct val="100000"/>
                            </a:lnSpc>
                            <a:spcBef>
                              <a:spcPts val="0"/>
                            </a:spcBef>
                            <a:spcAft>
                              <a:spcPts val="0"/>
                            </a:spcAft>
                          </a:pPr>
                          <a:r>
                            <a:rPr lang="en-US" altLang="zh-CN" sz="1100" dirty="0" smtClean="0">
                              <a:effectLst/>
                            </a:rPr>
                            <a:t>Diffusion</a:t>
                          </a:r>
                          <a:r>
                            <a:rPr lang="en-US" altLang="zh-CN" sz="1100" baseline="0" dirty="0" smtClean="0">
                              <a:effectLst/>
                            </a:rPr>
                            <a:t> coefficient </a:t>
                          </a:r>
                          <a:r>
                            <a:rPr lang="en-US" sz="1100" dirty="0" smtClean="0">
                              <a:effectLst/>
                            </a:rPr>
                            <a:t>in the Longitudinal direction</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13.0</a:t>
                          </a:r>
                          <a:endParaRPr lang="zh-CN" sz="110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a:effectLst/>
                            </a:rPr>
                            <a:t>-</a:t>
                          </a:r>
                          <a:endParaRPr lang="zh-CN" sz="1100">
                            <a:effectLst/>
                            <a:latin typeface="Times New Roman"/>
                            <a:ea typeface="宋体"/>
                            <a:cs typeface="Times New Roman"/>
                          </a:endParaRPr>
                        </a:p>
                      </a:txBody>
                      <a:tcPr marL="58577" marR="58577" marT="0" marB="0"/>
                    </a:tc>
                  </a:tr>
                  <a:tr h="371986">
                    <a:tc>
                      <a:txBody>
                        <a:bodyPr/>
                        <a:lstStyle/>
                        <a:p>
                          <a:endParaRPr lang="zh-CN"/>
                        </a:p>
                      </a:txBody>
                      <a:tcPr marL="58577" marR="58577" marT="0" marB="0">
                        <a:blipFill rotWithShape="1">
                          <a:blip r:embed="rId7"/>
                          <a:stretch>
                            <a:fillRect t="-1283607" r="-417751" b="-13115"/>
                          </a:stretch>
                        </a:blipFill>
                      </a:tcPr>
                    </a:tc>
                    <a:tc>
                      <a:txBody>
                        <a:bodyPr/>
                        <a:lstStyle/>
                        <a:p>
                          <a:pPr>
                            <a:lnSpc>
                              <a:spcPct val="100000"/>
                            </a:lnSpc>
                            <a:spcBef>
                              <a:spcPts val="0"/>
                            </a:spcBef>
                            <a:spcAft>
                              <a:spcPts val="0"/>
                            </a:spcAft>
                          </a:pPr>
                          <a:r>
                            <a:rPr lang="en-US" altLang="zh-CN" sz="1100" dirty="0" smtClean="0">
                              <a:effectLst/>
                            </a:rPr>
                            <a:t>Diffusion</a:t>
                          </a:r>
                          <a:r>
                            <a:rPr lang="en-US" altLang="zh-CN" sz="1100" baseline="0" dirty="0" smtClean="0">
                              <a:effectLst/>
                            </a:rPr>
                            <a:t> coefficient </a:t>
                          </a:r>
                          <a:r>
                            <a:rPr lang="en-US" altLang="zh-CN" sz="1100" dirty="0" smtClean="0">
                              <a:effectLst/>
                            </a:rPr>
                            <a:t>in the lateral direction</a:t>
                          </a:r>
                          <a:endParaRPr lang="zh-CN" alt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1.0</a:t>
                          </a:r>
                          <a:endParaRPr lang="zh-CN" sz="1100" dirty="0">
                            <a:effectLst/>
                            <a:latin typeface="Times New Roman"/>
                            <a:ea typeface="宋体"/>
                            <a:cs typeface="Times New Roman"/>
                          </a:endParaRPr>
                        </a:p>
                      </a:txBody>
                      <a:tcPr marL="58577" marR="58577" marT="0" marB="0"/>
                    </a:tc>
                    <a:tc>
                      <a:txBody>
                        <a:bodyPr/>
                        <a:lstStyle/>
                        <a:p>
                          <a:pPr algn="ctr">
                            <a:lnSpc>
                              <a:spcPct val="150000"/>
                            </a:lnSpc>
                            <a:spcBef>
                              <a:spcPts val="600"/>
                            </a:spcBef>
                            <a:spcAft>
                              <a:spcPts val="600"/>
                            </a:spcAft>
                          </a:pPr>
                          <a:r>
                            <a:rPr lang="en-US" sz="1100" dirty="0">
                              <a:effectLst/>
                            </a:rPr>
                            <a:t>-</a:t>
                          </a:r>
                          <a:endParaRPr lang="zh-CN" sz="1100" dirty="0">
                            <a:effectLst/>
                            <a:latin typeface="Times New Roman"/>
                            <a:ea typeface="宋体"/>
                            <a:cs typeface="Times New Roman"/>
                          </a:endParaRPr>
                        </a:p>
                      </a:txBody>
                      <a:tcPr marL="58577" marR="58577" marT="0" marB="0"/>
                    </a:tc>
                  </a:tr>
                </a:tbl>
              </a:graphicData>
            </a:graphic>
          </p:graphicFrame>
        </mc:Fallback>
      </mc:AlternateContent>
      <p:sp>
        <p:nvSpPr>
          <p:cNvPr id="7" name="Rectangle 2"/>
          <p:cNvSpPr>
            <a:spLocks noGrp="1" noChangeArrowheads="1"/>
          </p:cNvSpPr>
          <p:nvPr>
            <p:ph type="title"/>
          </p:nvPr>
        </p:nvSpPr>
        <p:spPr>
          <a:xfrm>
            <a:off x="457200" y="228600"/>
            <a:ext cx="8229600" cy="563563"/>
          </a:xfrm>
        </p:spPr>
        <p:txBody>
          <a:bodyPr/>
          <a:lstStyle/>
          <a:p>
            <a:pPr lvl="0"/>
            <a:r>
              <a:rPr lang="en-US" altLang="zh-CN" dirty="0" smtClean="0"/>
              <a:t>2.Model </a:t>
            </a:r>
            <a:r>
              <a:rPr lang="en-US" altLang="zh-CN" dirty="0"/>
              <a:t>application in Lower </a:t>
            </a:r>
            <a:r>
              <a:rPr lang="en-US" altLang="zh-CN" dirty="0" err="1"/>
              <a:t>Gan</a:t>
            </a:r>
            <a:r>
              <a:rPr lang="en-US" altLang="zh-CN" dirty="0"/>
              <a:t> River</a:t>
            </a:r>
            <a:endParaRPr lang="zh-CN" altLang="en-US" dirty="0"/>
          </a:p>
        </p:txBody>
      </p:sp>
      <p:sp>
        <p:nvSpPr>
          <p:cNvPr id="9"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Water quality validation</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Tree>
    <p:extLst>
      <p:ext uri="{BB962C8B-B14F-4D97-AF65-F5344CB8AC3E}">
        <p14:creationId xmlns:p14="http://schemas.microsoft.com/office/powerpoint/2010/main" xmlns="" val="17311215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0" y="0"/>
            <a:ext cx="1676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dirty="0" smtClean="0"/>
              <a:t>朝阳</a:t>
            </a:r>
            <a:endParaRPr lang="zh-CN" altLang="en-US" dirty="0"/>
          </a:p>
        </p:txBody>
      </p:sp>
      <p:sp>
        <p:nvSpPr>
          <p:cNvPr id="13" name="TextBox 12"/>
          <p:cNvSpPr txBox="1"/>
          <p:nvPr/>
        </p:nvSpPr>
        <p:spPr>
          <a:xfrm>
            <a:off x="6019800" y="0"/>
            <a:ext cx="1676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dirty="0" smtClean="0"/>
              <a:t>八一桥南</a:t>
            </a:r>
            <a:endParaRPr lang="zh-CN" altLang="en-US" dirty="0"/>
          </a:p>
        </p:txBody>
      </p:sp>
      <p:pic>
        <p:nvPicPr>
          <p:cNvPr id="18" name="图片 1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7200"/>
            <a:ext cx="4572000" cy="1620000"/>
          </a:xfrm>
          <a:prstGeom prst="rect">
            <a:avLst/>
          </a:prstGeom>
          <a:noFill/>
        </p:spPr>
      </p:pic>
      <p:pic>
        <p:nvPicPr>
          <p:cNvPr id="19" name="图片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77200"/>
            <a:ext cx="4572000" cy="1620000"/>
          </a:xfrm>
          <a:prstGeom prst="rect">
            <a:avLst/>
          </a:prstGeom>
          <a:noFill/>
        </p:spPr>
      </p:pic>
      <p:pic>
        <p:nvPicPr>
          <p:cNvPr id="20" name="图片 1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672261"/>
            <a:ext cx="4572000" cy="1620000"/>
          </a:xfrm>
          <a:prstGeom prst="rect">
            <a:avLst/>
          </a:prstGeom>
          <a:noFill/>
        </p:spPr>
      </p:pic>
      <p:pic>
        <p:nvPicPr>
          <p:cNvPr id="21" name="图片 2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238000"/>
            <a:ext cx="4572000" cy="1620000"/>
          </a:xfrm>
          <a:prstGeom prst="rect">
            <a:avLst/>
          </a:prstGeom>
          <a:noFill/>
        </p:spPr>
      </p:pic>
      <p:pic>
        <p:nvPicPr>
          <p:cNvPr id="22" name="图片 2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457200"/>
            <a:ext cx="4572000" cy="1620000"/>
          </a:xfrm>
          <a:prstGeom prst="rect">
            <a:avLst/>
          </a:prstGeom>
          <a:noFill/>
        </p:spPr>
      </p:pic>
      <p:pic>
        <p:nvPicPr>
          <p:cNvPr id="23" name="图片 22"/>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2037600"/>
            <a:ext cx="4572000" cy="1620000"/>
          </a:xfrm>
          <a:prstGeom prst="rect">
            <a:avLst/>
          </a:prstGeom>
          <a:noFill/>
        </p:spPr>
      </p:pic>
      <p:pic>
        <p:nvPicPr>
          <p:cNvPr id="24" name="图片 23"/>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72000" y="3657600"/>
            <a:ext cx="4572000" cy="1620000"/>
          </a:xfrm>
          <a:prstGeom prst="rect">
            <a:avLst/>
          </a:prstGeom>
          <a:noFill/>
        </p:spPr>
      </p:pic>
      <p:pic>
        <p:nvPicPr>
          <p:cNvPr id="25" name="图片 24"/>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572000" y="5238000"/>
            <a:ext cx="4572000" cy="1620000"/>
          </a:xfrm>
          <a:prstGeom prst="rect">
            <a:avLst/>
          </a:prstGeom>
          <a:noFill/>
        </p:spPr>
      </p:pic>
    </p:spTree>
    <p:extLst>
      <p:ext uri="{BB962C8B-B14F-4D97-AF65-F5344CB8AC3E}">
        <p14:creationId xmlns:p14="http://schemas.microsoft.com/office/powerpoint/2010/main" xmlns="" val="46018343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0" y="0"/>
            <a:ext cx="1676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dirty="0" smtClean="0"/>
              <a:t>叶楼南</a:t>
            </a:r>
            <a:endParaRPr lang="zh-CN" altLang="en-US" dirty="0"/>
          </a:p>
        </p:txBody>
      </p:sp>
      <p:sp>
        <p:nvSpPr>
          <p:cNvPr id="13" name="TextBox 12"/>
          <p:cNvSpPr txBox="1"/>
          <p:nvPr/>
        </p:nvSpPr>
        <p:spPr>
          <a:xfrm>
            <a:off x="6019800" y="0"/>
            <a:ext cx="1676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zh-CN" altLang="en-US" dirty="0"/>
              <a:t>尤口南</a:t>
            </a:r>
          </a:p>
        </p:txBody>
      </p:sp>
      <p:graphicFrame>
        <p:nvGraphicFramePr>
          <p:cNvPr id="27" name="图表 26"/>
          <p:cNvGraphicFramePr/>
          <p:nvPr>
            <p:extLst>
              <p:ext uri="{D42A27DB-BD31-4B8C-83A1-F6EECF244321}">
                <p14:modId xmlns:p14="http://schemas.microsoft.com/office/powerpoint/2010/main" xmlns="" val="207451579"/>
              </p:ext>
            </p:extLst>
          </p:nvPr>
        </p:nvGraphicFramePr>
        <p:xfrm>
          <a:off x="1859" y="2077200"/>
          <a:ext cx="4572000" cy="1620000"/>
        </p:xfrm>
        <a:graphic>
          <a:graphicData uri="http://schemas.openxmlformats.org/drawingml/2006/chart">
            <c:chart xmlns:c="http://schemas.openxmlformats.org/drawingml/2006/chart" xmlns:r="http://schemas.openxmlformats.org/officeDocument/2006/relationships" r:id="rId2"/>
          </a:graphicData>
        </a:graphic>
      </p:graphicFrame>
      <p:pic>
        <p:nvPicPr>
          <p:cNvPr id="14" name="图片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7200"/>
            <a:ext cx="4572000" cy="1620000"/>
          </a:xfrm>
          <a:prstGeom prst="rect">
            <a:avLst/>
          </a:prstGeom>
          <a:noFill/>
        </p:spPr>
      </p:pic>
      <p:pic>
        <p:nvPicPr>
          <p:cNvPr id="15" name="图片 1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4" y="3657600"/>
            <a:ext cx="4572000" cy="1620000"/>
          </a:xfrm>
          <a:prstGeom prst="rect">
            <a:avLst/>
          </a:prstGeom>
          <a:noFill/>
        </p:spPr>
      </p:pic>
      <p:pic>
        <p:nvPicPr>
          <p:cNvPr id="16" name="图片 1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34" y="5259015"/>
            <a:ext cx="4572000" cy="1620000"/>
          </a:xfrm>
          <a:prstGeom prst="rect">
            <a:avLst/>
          </a:prstGeom>
          <a:noFill/>
        </p:spPr>
      </p:pic>
      <p:pic>
        <p:nvPicPr>
          <p:cNvPr id="21" name="图片 20"/>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8512" y="457200"/>
            <a:ext cx="4572000" cy="1620000"/>
          </a:xfrm>
          <a:prstGeom prst="rect">
            <a:avLst/>
          </a:prstGeom>
          <a:noFill/>
        </p:spPr>
      </p:pic>
      <p:pic>
        <p:nvPicPr>
          <p:cNvPr id="22" name="图片 2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08512" y="2052261"/>
            <a:ext cx="4572000" cy="1620000"/>
          </a:xfrm>
          <a:prstGeom prst="rect">
            <a:avLst/>
          </a:prstGeom>
          <a:noFill/>
        </p:spPr>
      </p:pic>
      <p:pic>
        <p:nvPicPr>
          <p:cNvPr id="23" name="图片 22"/>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08512" y="3672261"/>
            <a:ext cx="4572000" cy="1620000"/>
          </a:xfrm>
          <a:prstGeom prst="rect">
            <a:avLst/>
          </a:prstGeom>
          <a:noFill/>
        </p:spPr>
      </p:pic>
      <p:pic>
        <p:nvPicPr>
          <p:cNvPr id="24" name="图片 23"/>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08512" y="5282968"/>
            <a:ext cx="4572000" cy="1620000"/>
          </a:xfrm>
          <a:prstGeom prst="rect">
            <a:avLst/>
          </a:prstGeom>
          <a:noFill/>
        </p:spPr>
      </p:pic>
    </p:spTree>
    <p:extLst>
      <p:ext uri="{BB962C8B-B14F-4D97-AF65-F5344CB8AC3E}">
        <p14:creationId xmlns:p14="http://schemas.microsoft.com/office/powerpoint/2010/main" xmlns="" val="42485216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extLst>
              <p:ext uri="{D42A27DB-BD31-4B8C-83A1-F6EECF244321}">
                <p14:modId xmlns:p14="http://schemas.microsoft.com/office/powerpoint/2010/main" xmlns="" val="3978724628"/>
              </p:ext>
            </p:extLst>
          </p:nvPr>
        </p:nvGraphicFramePr>
        <p:xfrm>
          <a:off x="914400" y="2667000"/>
          <a:ext cx="73914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65877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
        <p:nvSpPr>
          <p:cNvPr id="7"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Allocation method</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pic>
        <p:nvPicPr>
          <p:cNvPr id="1587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901952"/>
            <a:ext cx="7397996" cy="4684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424537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latin typeface="+mn-lt"/>
                <a:ea typeface="宋体" charset="-122"/>
              </a:rPr>
              <a:t>Water quality objective constraint</a:t>
            </a: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pic>
        <p:nvPicPr>
          <p:cNvPr id="26" name="图片 2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3307396"/>
            <a:ext cx="6493510" cy="3550604"/>
          </a:xfrm>
          <a:prstGeom prst="rect">
            <a:avLst/>
          </a:prstGeom>
          <a:noFill/>
        </p:spPr>
      </p:pic>
      <p:pic>
        <p:nvPicPr>
          <p:cNvPr id="25" name="图片 24" descr="D:\博士后出站报告\水环境功能分区.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9" y="1814194"/>
            <a:ext cx="3905250" cy="2986405"/>
          </a:xfrm>
          <a:prstGeom prst="rect">
            <a:avLst/>
          </a:prstGeom>
          <a:noFill/>
          <a:ln>
            <a:noFill/>
          </a:ln>
        </p:spPr>
      </p:pic>
      <p:sp>
        <p:nvSpPr>
          <p:cNvPr id="5" name="矩形 4"/>
          <p:cNvSpPr/>
          <p:nvPr/>
        </p:nvSpPr>
        <p:spPr>
          <a:xfrm>
            <a:off x="838200" y="4853871"/>
            <a:ext cx="2361544"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100" dirty="0"/>
              <a:t>Water environmental function zone</a:t>
            </a:r>
            <a:endParaRPr lang="zh-CN" altLang="en-US" sz="1100" dirty="0"/>
          </a:p>
        </p:txBody>
      </p:sp>
      <p:sp>
        <p:nvSpPr>
          <p:cNvPr id="6" name="矩形 5"/>
          <p:cNvSpPr/>
          <p:nvPr/>
        </p:nvSpPr>
        <p:spPr>
          <a:xfrm>
            <a:off x="4800600" y="3173420"/>
            <a:ext cx="2018501"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zh-CN" altLang="zh-CN" sz="1100" dirty="0"/>
              <a:t>江西省水环境功能区划示意图</a:t>
            </a:r>
            <a:endParaRPr lang="zh-CN" altLang="en-US" sz="1100" dirty="0"/>
          </a:p>
        </p:txBody>
      </p:sp>
      <mc:AlternateContent xmlns:mc="http://schemas.openxmlformats.org/markup-compatibility/2006">
        <mc:Choice xmlns:a14="http://schemas.microsoft.com/office/drawing/2010/main" xmlns="" Requires="a14">
          <p:sp>
            <p:nvSpPr>
              <p:cNvPr id="7" name="矩形 6"/>
              <p:cNvSpPr/>
              <p:nvPr/>
            </p:nvSpPr>
            <p:spPr>
              <a:xfrm>
                <a:off x="3886200" y="1815405"/>
                <a:ext cx="520693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sz="1200" dirty="0" smtClean="0"/>
                  <a:t>1</a:t>
                </a:r>
                <a:r>
                  <a:rPr lang="zh-CN" altLang="zh-CN" sz="1200" dirty="0" smtClean="0"/>
                  <a:t>、</a:t>
                </a:r>
                <a:r>
                  <a:rPr lang="en-US" altLang="zh-CN" sz="1200" dirty="0" err="1" smtClean="0"/>
                  <a:t>Bayidaqiao</a:t>
                </a:r>
                <a:r>
                  <a:rPr lang="en-US" altLang="zh-CN" sz="1200" dirty="0" smtClean="0"/>
                  <a:t> section</a:t>
                </a:r>
                <a:r>
                  <a:rPr lang="zh-CN" altLang="zh-CN" sz="1200" dirty="0" smtClean="0"/>
                  <a:t>（</a:t>
                </a:r>
                <a:r>
                  <a:rPr lang="en-US" altLang="zh-CN" sz="1200" dirty="0"/>
                  <a:t>G1</a:t>
                </a:r>
                <a:r>
                  <a:rPr lang="zh-CN" altLang="en-US" sz="1200" dirty="0"/>
                  <a:t>）</a:t>
                </a:r>
                <a14:m>
                  <m:oMath xmlns:m="http://schemas.openxmlformats.org/officeDocument/2006/math">
                    <m:r>
                      <a:rPr lang="zh-CN" altLang="en-US" sz="1200" i="1" smtClean="0">
                        <a:latin typeface="Cambria Math"/>
                      </a:rPr>
                      <m:t>≤</m:t>
                    </m:r>
                    <m:r>
                      <a:rPr lang="en-US" altLang="zh-CN" sz="1200" b="0" i="1" smtClean="0">
                        <a:latin typeface="Cambria Math"/>
                      </a:rPr>
                      <m:t> </m:t>
                    </m:r>
                  </m:oMath>
                </a14:m>
                <a:r>
                  <a:rPr lang="en-US" altLang="zh-CN" sz="1200" dirty="0" smtClean="0"/>
                  <a:t> Grade III</a:t>
                </a:r>
                <a:r>
                  <a:rPr lang="en-US" altLang="zh-CN" sz="1200" dirty="0"/>
                  <a:t> </a:t>
                </a:r>
                <a:r>
                  <a:rPr lang="en-US" altLang="zh-CN" sz="1200" dirty="0" smtClean="0"/>
                  <a:t>standard</a:t>
                </a:r>
                <a:r>
                  <a:rPr lang="zh-CN" altLang="zh-CN" sz="1200" dirty="0" smtClean="0"/>
                  <a:t>，</a:t>
                </a:r>
                <a:r>
                  <a:rPr lang="en-US" altLang="zh-CN" sz="1200" dirty="0" err="1" smtClean="0"/>
                  <a:t>outall</a:t>
                </a:r>
                <a:r>
                  <a:rPr lang="zh-CN" altLang="zh-CN" sz="1200" dirty="0" smtClean="0"/>
                  <a:t>①</a:t>
                </a:r>
                <a:r>
                  <a:rPr lang="en-US" altLang="zh-CN" sz="1200" dirty="0" smtClean="0"/>
                  <a:t> outside mixed area</a:t>
                </a:r>
                <a14:m>
                  <m:oMath xmlns:m="http://schemas.openxmlformats.org/officeDocument/2006/math">
                    <m:r>
                      <a:rPr lang="zh-CN" altLang="en-US" sz="1200" i="1" smtClean="0">
                        <a:latin typeface="Cambria Math"/>
                      </a:rPr>
                      <m:t>≤</m:t>
                    </m:r>
                  </m:oMath>
                </a14:m>
                <a:r>
                  <a:rPr lang="en-US" altLang="zh-CN" sz="1200" dirty="0"/>
                  <a:t> Grade III standard </a:t>
                </a:r>
                <a:endParaRPr lang="en-US" altLang="zh-CN" sz="1200" dirty="0" smtClean="0"/>
              </a:p>
              <a:p>
                <a:r>
                  <a:rPr lang="en-US" altLang="zh-CN" sz="1200" dirty="0" smtClean="0"/>
                  <a:t>2</a:t>
                </a:r>
                <a:r>
                  <a:rPr lang="zh-CN" altLang="zh-CN" sz="1200" dirty="0" smtClean="0"/>
                  <a:t>、</a:t>
                </a:r>
                <a:r>
                  <a:rPr lang="en-US" altLang="zh-CN" sz="1200" dirty="0" err="1" smtClean="0"/>
                  <a:t>Xihe</a:t>
                </a:r>
                <a:r>
                  <a:rPr lang="en-US" altLang="zh-CN" sz="1200" dirty="0" smtClean="0"/>
                  <a:t> section</a:t>
                </a:r>
                <a:r>
                  <a:rPr lang="zh-CN" altLang="zh-CN" sz="1200" dirty="0" smtClean="0"/>
                  <a:t>（</a:t>
                </a:r>
                <a:r>
                  <a:rPr lang="en-US" altLang="zh-CN" sz="1200" dirty="0"/>
                  <a:t>G2</a:t>
                </a:r>
                <a:r>
                  <a:rPr lang="zh-CN" altLang="zh-CN" sz="1200" dirty="0"/>
                  <a:t>）</a:t>
                </a:r>
                <a14:m>
                  <m:oMath xmlns:m="http://schemas.openxmlformats.org/officeDocument/2006/math">
                    <m:r>
                      <a:rPr lang="zh-CN" altLang="en-US" sz="1200" i="1" dirty="0" smtClean="0">
                        <a:latin typeface="Cambria Math"/>
                      </a:rPr>
                      <m:t>≤</m:t>
                    </m:r>
                  </m:oMath>
                </a14:m>
                <a:r>
                  <a:rPr lang="en-US" altLang="zh-CN" sz="1200" dirty="0"/>
                  <a:t> Grade III standard </a:t>
                </a:r>
                <a:r>
                  <a:rPr lang="zh-CN" altLang="zh-CN" sz="1200" dirty="0" smtClean="0"/>
                  <a:t>，</a:t>
                </a:r>
                <a:r>
                  <a:rPr lang="en-US" altLang="zh-CN" sz="1200" dirty="0" smtClean="0"/>
                  <a:t>outfall</a:t>
                </a:r>
                <a:r>
                  <a:rPr lang="zh-CN" altLang="zh-CN" sz="1200" dirty="0" smtClean="0"/>
                  <a:t>②</a:t>
                </a:r>
                <a:r>
                  <a:rPr lang="zh-CN" altLang="zh-CN" sz="1200" dirty="0"/>
                  <a:t>③</a:t>
                </a:r>
                <a:r>
                  <a:rPr lang="en-US" altLang="zh-CN" sz="1200" dirty="0"/>
                  <a:t> outside mixed area </a:t>
                </a:r>
                <a14:m>
                  <m:oMath xmlns:m="http://schemas.openxmlformats.org/officeDocument/2006/math">
                    <m:r>
                      <a:rPr lang="zh-CN" altLang="en-US" sz="1200" i="1" dirty="0" smtClean="0">
                        <a:latin typeface="Cambria Math"/>
                      </a:rPr>
                      <m:t>≤</m:t>
                    </m:r>
                  </m:oMath>
                </a14:m>
                <a:r>
                  <a:rPr lang="en-US" altLang="zh-CN" sz="1200" dirty="0"/>
                  <a:t> Grade </a:t>
                </a:r>
                <a:r>
                  <a:rPr lang="en-US" altLang="zh-CN" sz="1200" dirty="0" smtClean="0"/>
                  <a:t>IV </a:t>
                </a:r>
                <a:r>
                  <a:rPr lang="en-US" altLang="zh-CN" sz="1200" dirty="0"/>
                  <a:t>standard </a:t>
                </a:r>
                <a:endParaRPr lang="en-US" altLang="zh-CN" sz="1200" dirty="0" smtClean="0"/>
              </a:p>
              <a:p>
                <a:r>
                  <a:rPr lang="en-US" altLang="zh-CN" sz="1200" dirty="0" smtClean="0"/>
                  <a:t>3</a:t>
                </a:r>
                <a:r>
                  <a:rPr lang="zh-CN" altLang="zh-CN" sz="1200" dirty="0" smtClean="0"/>
                  <a:t>、</a:t>
                </a:r>
                <a:r>
                  <a:rPr lang="en-US" altLang="zh-CN" sz="1200" dirty="0"/>
                  <a:t> Interface </a:t>
                </a:r>
                <a:r>
                  <a:rPr lang="en-US" altLang="zh-CN" sz="1200" dirty="0" smtClean="0"/>
                  <a:t>between function zone188</a:t>
                </a:r>
                <a:r>
                  <a:rPr lang="en-US" altLang="zh-CN" sz="1200" dirty="0"/>
                  <a:t> </a:t>
                </a:r>
                <a:r>
                  <a:rPr lang="en-US" altLang="zh-CN" sz="1200" dirty="0" smtClean="0"/>
                  <a:t>and189</a:t>
                </a:r>
                <a14:m>
                  <m:oMath xmlns:m="http://schemas.openxmlformats.org/officeDocument/2006/math">
                    <m:r>
                      <a:rPr lang="zh-CN" altLang="en-US" sz="1200" i="1" dirty="0">
                        <a:latin typeface="Cambria Math"/>
                      </a:rPr>
                      <m:t>≤ </m:t>
                    </m:r>
                  </m:oMath>
                </a14:m>
                <a:r>
                  <a:rPr lang="en-US" altLang="zh-CN" sz="1200" dirty="0" smtClean="0"/>
                  <a:t>Grade II</a:t>
                </a:r>
                <a:r>
                  <a:rPr lang="en-US" altLang="zh-CN" sz="1200" dirty="0"/>
                  <a:t> </a:t>
                </a:r>
                <a:r>
                  <a:rPr lang="en-US" altLang="zh-CN" sz="1200" dirty="0" smtClean="0"/>
                  <a:t>standard</a:t>
                </a:r>
              </a:p>
              <a:p>
                <a:r>
                  <a:rPr lang="en-US" altLang="zh-CN" sz="1200" dirty="0" smtClean="0"/>
                  <a:t>4</a:t>
                </a:r>
                <a:r>
                  <a:rPr lang="zh-CN" altLang="zh-CN" sz="1200" dirty="0" smtClean="0"/>
                  <a:t>、</a:t>
                </a:r>
                <a:r>
                  <a:rPr lang="en-US" altLang="zh-CN" sz="1200" dirty="0"/>
                  <a:t>O</a:t>
                </a:r>
                <a:r>
                  <a:rPr lang="en-US" altLang="zh-CN" sz="1200" dirty="0" smtClean="0"/>
                  <a:t>utfall</a:t>
                </a:r>
                <a:r>
                  <a:rPr lang="zh-CN" altLang="zh-CN" sz="1200" dirty="0" smtClean="0"/>
                  <a:t>④</a:t>
                </a:r>
                <a:r>
                  <a:rPr lang="en-US" altLang="zh-CN" sz="1200" dirty="0"/>
                  <a:t>~</a:t>
                </a:r>
                <a:r>
                  <a:rPr lang="zh-CN" altLang="zh-CN" sz="1200" dirty="0"/>
                  <a:t>⑩</a:t>
                </a:r>
                <a:r>
                  <a:rPr lang="en-US" altLang="zh-CN" sz="1200" dirty="0" smtClean="0"/>
                  <a:t>outside mixed area</a:t>
                </a:r>
                <a14:m>
                  <m:oMath xmlns:m="http://schemas.openxmlformats.org/officeDocument/2006/math">
                    <m:r>
                      <a:rPr lang="zh-CN" altLang="en-US" sz="1200" i="1" dirty="0">
                        <a:latin typeface="Cambria Math"/>
                      </a:rPr>
                      <m:t>≤</m:t>
                    </m:r>
                  </m:oMath>
                </a14:m>
                <a:r>
                  <a:rPr lang="en-US" altLang="zh-CN" sz="1200" dirty="0" smtClean="0"/>
                  <a:t>Grade IV</a:t>
                </a:r>
                <a:r>
                  <a:rPr lang="en-US" altLang="zh-CN" sz="1200" dirty="0"/>
                  <a:t> </a:t>
                </a:r>
                <a:r>
                  <a:rPr lang="en-US" altLang="zh-CN" sz="1200" dirty="0" smtClean="0"/>
                  <a:t>standard</a:t>
                </a:r>
                <a:r>
                  <a:rPr lang="zh-CN" altLang="zh-CN" sz="1200" dirty="0" smtClean="0"/>
                  <a:t>，</a:t>
                </a:r>
                <a:r>
                  <a:rPr lang="en-US" altLang="zh-CN" sz="1200" dirty="0" err="1" smtClean="0"/>
                  <a:t>Yelou</a:t>
                </a:r>
                <a:r>
                  <a:rPr lang="en-US" altLang="zh-CN" sz="1200" dirty="0" smtClean="0"/>
                  <a:t> section</a:t>
                </a:r>
                <a:r>
                  <a:rPr lang="zh-CN" altLang="zh-CN" sz="1200" dirty="0" smtClean="0"/>
                  <a:t>（</a:t>
                </a:r>
                <a:r>
                  <a:rPr lang="en-US" altLang="zh-CN" sz="1200" dirty="0"/>
                  <a:t>G4</a:t>
                </a:r>
                <a:r>
                  <a:rPr lang="zh-CN" altLang="zh-CN" sz="1200" dirty="0" smtClean="0"/>
                  <a:t>），</a:t>
                </a:r>
                <a:r>
                  <a:rPr lang="en-US" altLang="zh-CN" sz="1200" dirty="0" err="1" smtClean="0"/>
                  <a:t>Youkou</a:t>
                </a:r>
                <a:r>
                  <a:rPr lang="en-US" altLang="zh-CN" sz="1200" dirty="0" smtClean="0"/>
                  <a:t> section</a:t>
                </a:r>
                <a:r>
                  <a:rPr lang="zh-CN" altLang="zh-CN" sz="1200" dirty="0" smtClean="0"/>
                  <a:t>（</a:t>
                </a:r>
                <a:r>
                  <a:rPr lang="en-US" altLang="zh-CN" sz="1200" dirty="0"/>
                  <a:t>G5</a:t>
                </a:r>
                <a:r>
                  <a:rPr lang="zh-CN" altLang="zh-CN" sz="1200" dirty="0"/>
                  <a:t>）</a:t>
                </a:r>
                <a14:m>
                  <m:oMath xmlns:m="http://schemas.openxmlformats.org/officeDocument/2006/math">
                    <m:r>
                      <a:rPr lang="zh-CN" altLang="en-US" sz="1200" i="1" dirty="0">
                        <a:latin typeface="Cambria Math"/>
                      </a:rPr>
                      <m:t>≤ </m:t>
                    </m:r>
                  </m:oMath>
                </a14:m>
                <a:r>
                  <a:rPr lang="en-US" altLang="zh-CN" sz="1200" dirty="0" smtClean="0"/>
                  <a:t>Grade IV</a:t>
                </a:r>
                <a:r>
                  <a:rPr lang="en-US" altLang="zh-CN" sz="1200" dirty="0"/>
                  <a:t> </a:t>
                </a:r>
                <a:r>
                  <a:rPr lang="en-US" altLang="zh-CN" sz="1200" dirty="0" smtClean="0"/>
                  <a:t>standard</a:t>
                </a:r>
                <a:endParaRPr lang="zh-CN" altLang="zh-CN" sz="1200" dirty="0"/>
              </a:p>
              <a:p>
                <a:r>
                  <a:rPr lang="en-US" altLang="zh-CN" sz="1200" dirty="0"/>
                  <a:t>5</a:t>
                </a:r>
                <a:r>
                  <a:rPr lang="zh-CN" altLang="zh-CN" sz="1200" dirty="0" smtClean="0"/>
                  <a:t>、</a:t>
                </a:r>
                <a:r>
                  <a:rPr lang="en-US" altLang="zh-CN" sz="1200" dirty="0" err="1" smtClean="0"/>
                  <a:t>Chucha</a:t>
                </a:r>
                <a:r>
                  <a:rPr lang="en-US" altLang="zh-CN" sz="1200" dirty="0" smtClean="0"/>
                  <a:t> section</a:t>
                </a:r>
                <a:r>
                  <a:rPr lang="zh-CN" altLang="zh-CN" sz="1200" dirty="0" smtClean="0"/>
                  <a:t>（</a:t>
                </a:r>
                <a:r>
                  <a:rPr lang="en-US" altLang="zh-CN" sz="1200" dirty="0"/>
                  <a:t>G6</a:t>
                </a:r>
                <a:r>
                  <a:rPr lang="zh-CN" altLang="zh-CN" sz="1200" dirty="0"/>
                  <a:t>）</a:t>
                </a:r>
                <a14:m>
                  <m:oMath xmlns:m="http://schemas.openxmlformats.org/officeDocument/2006/math">
                    <m:r>
                      <a:rPr lang="zh-CN" altLang="en-US" sz="1200" i="1" dirty="0">
                        <a:latin typeface="Cambria Math"/>
                      </a:rPr>
                      <m:t>≤ </m:t>
                    </m:r>
                  </m:oMath>
                </a14:m>
                <a:r>
                  <a:rPr lang="en-US" altLang="zh-CN" sz="1200" dirty="0" smtClean="0"/>
                  <a:t> Grade III</a:t>
                </a:r>
                <a:r>
                  <a:rPr lang="zh-CN" altLang="zh-CN" sz="1200" dirty="0" smtClean="0"/>
                  <a:t>类</a:t>
                </a:r>
                <a:r>
                  <a:rPr lang="en-US" altLang="zh-CN" sz="1200" dirty="0"/>
                  <a:t> </a:t>
                </a:r>
                <a:r>
                  <a:rPr lang="en-US" altLang="zh-CN" sz="1200" dirty="0" smtClean="0"/>
                  <a:t>standard</a:t>
                </a:r>
                <a:endParaRPr lang="zh-CN" altLang="zh-CN" sz="1200" dirty="0"/>
              </a:p>
            </p:txBody>
          </p:sp>
        </mc:Choice>
        <mc:Fallback>
          <p:sp>
            <p:nvSpPr>
              <p:cNvPr id="7" name="矩形 6"/>
              <p:cNvSpPr>
                <a:spLocks noRot="1" noChangeAspect="1" noMove="1" noResize="1" noEditPoints="1" noAdjustHandles="1" noChangeArrowheads="1" noChangeShapeType="1" noTextEdit="1"/>
              </p:cNvSpPr>
              <p:nvPr/>
            </p:nvSpPr>
            <p:spPr>
              <a:xfrm>
                <a:off x="3886200" y="1815405"/>
                <a:ext cx="5206938" cy="1569660"/>
              </a:xfrm>
              <a:prstGeom prst="rect">
                <a:avLst/>
              </a:prstGeom>
              <a:blipFill rotWithShape="1">
                <a:blip r:embed="rId4" cstate="print"/>
                <a:stretch>
                  <a:fillRect/>
                </a:stretch>
              </a:blipFill>
            </p:spPr>
            <p:txBody>
              <a:bodyPr/>
              <a:lstStyle/>
              <a:p>
                <a:r>
                  <a:rPr lang="zh-CN" altLang="en-US">
                    <a:noFill/>
                  </a:rPr>
                  <a:t> </a:t>
                </a:r>
              </a:p>
            </p:txBody>
          </p:sp>
        </mc:Fallback>
      </mc:AlternateContent>
      <p:sp>
        <p:nvSpPr>
          <p:cNvPr id="4" name="矩形 3"/>
          <p:cNvSpPr/>
          <p:nvPr/>
        </p:nvSpPr>
        <p:spPr>
          <a:xfrm>
            <a:off x="13970" y="5661248"/>
            <a:ext cx="275783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zh-CN" sz="1600" dirty="0" smtClean="0"/>
              <a:t>Mixed area 400m-600m in length</a:t>
            </a:r>
            <a:r>
              <a:rPr lang="zh-CN" altLang="en-US" sz="1600" dirty="0" smtClean="0"/>
              <a:t>，</a:t>
            </a:r>
            <a:r>
              <a:rPr lang="en-US" altLang="zh-CN" sz="1600" dirty="0" smtClean="0"/>
              <a:t>60m-200m in width</a:t>
            </a:r>
            <a:endParaRPr lang="zh-CN" altLang="en-US" sz="1600" dirty="0"/>
          </a:p>
        </p:txBody>
      </p:sp>
      <p:sp>
        <p:nvSpPr>
          <p:cNvPr id="11"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39729992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7" name="矩形 6"/>
              <p:cNvSpPr/>
              <p:nvPr/>
            </p:nvSpPr>
            <p:spPr>
              <a:xfrm>
                <a:off x="58554" y="3573016"/>
                <a:ext cx="8980844" cy="30931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en-US" altLang="zh-CN" sz="1600" dirty="0" smtClean="0"/>
                  <a:t>Waizhou station:30B3=347.9m</a:t>
                </a:r>
                <a:r>
                  <a:rPr lang="en-US" altLang="zh-CN" sz="1600" baseline="30000" dirty="0" smtClean="0"/>
                  <a:t>3</a:t>
                </a:r>
                <a:r>
                  <a:rPr lang="en-US" altLang="zh-CN" sz="1600" dirty="0" smtClean="0"/>
                  <a:t>/s</a:t>
                </a:r>
                <a:r>
                  <a:rPr lang="zh-CN" altLang="en-US" sz="1600" dirty="0" smtClean="0"/>
                  <a:t>，</a:t>
                </a:r>
                <a:r>
                  <a:rPr lang="en-US" altLang="zh-CN" sz="1600" dirty="0" smtClean="0"/>
                  <a:t>30Q10=290.9m</a:t>
                </a:r>
                <a:r>
                  <a:rPr lang="en-US" altLang="zh-CN" sz="1600" baseline="30000" dirty="0" smtClean="0"/>
                  <a:t>3</a:t>
                </a:r>
                <a:r>
                  <a:rPr lang="en-US" altLang="zh-CN" sz="1600" dirty="0" smtClean="0"/>
                  <a:t>/s</a:t>
                </a:r>
              </a:p>
              <a:p>
                <a:pPr>
                  <a:lnSpc>
                    <a:spcPct val="150000"/>
                  </a:lnSpc>
                </a:pPr>
                <a:r>
                  <a:rPr lang="en-US" altLang="zh-CN" sz="1600" dirty="0" smtClean="0"/>
                  <a:t>Xi River:30B3=45.0m</a:t>
                </a:r>
                <a:r>
                  <a:rPr lang="en-US" altLang="zh-CN" sz="1600" baseline="30000" dirty="0" smtClean="0"/>
                  <a:t>3</a:t>
                </a:r>
                <a:r>
                  <a:rPr lang="en-US" altLang="zh-CN" sz="1600" dirty="0" smtClean="0"/>
                  <a:t>/s</a:t>
                </a:r>
                <a:r>
                  <a:rPr lang="zh-CN" altLang="en-US" sz="1600" dirty="0"/>
                  <a:t>，</a:t>
                </a:r>
                <a:r>
                  <a:rPr lang="en-US" altLang="zh-CN" sz="1600" dirty="0" smtClean="0"/>
                  <a:t>  30Q10=131.8m</a:t>
                </a:r>
                <a:r>
                  <a:rPr lang="en-US" altLang="zh-CN" sz="1600" baseline="30000" dirty="0" smtClean="0"/>
                  <a:t>3</a:t>
                </a:r>
                <a:r>
                  <a:rPr lang="en-US" altLang="zh-CN" sz="1600" dirty="0" smtClean="0"/>
                  <a:t>/s</a:t>
                </a:r>
              </a:p>
              <a:p>
                <a:pPr>
                  <a:lnSpc>
                    <a:spcPct val="150000"/>
                  </a:lnSpc>
                </a:pPr>
                <a:r>
                  <a:rPr lang="en-US" altLang="zh-CN" sz="1600" dirty="0" smtClean="0"/>
                  <a:t>Middle tributary:30B3=13.6m</a:t>
                </a:r>
                <a:r>
                  <a:rPr lang="en-US" altLang="zh-CN" sz="1600" baseline="30000" dirty="0" smtClean="0"/>
                  <a:t>3</a:t>
                </a:r>
                <a:r>
                  <a:rPr lang="en-US" altLang="zh-CN" sz="1600" dirty="0" smtClean="0"/>
                  <a:t>/s</a:t>
                </a:r>
                <a:r>
                  <a:rPr lang="zh-CN" altLang="en-US" sz="1600" dirty="0"/>
                  <a:t>，</a:t>
                </a:r>
                <a:r>
                  <a:rPr lang="en-US" altLang="zh-CN" sz="1600" dirty="0" smtClean="0"/>
                  <a:t>  30Q10=3.5m</a:t>
                </a:r>
                <a:r>
                  <a:rPr lang="en-US" altLang="zh-CN" sz="1600" baseline="30000" dirty="0" smtClean="0"/>
                  <a:t>3</a:t>
                </a:r>
                <a:r>
                  <a:rPr lang="en-US" altLang="zh-CN" sz="1600" dirty="0" smtClean="0"/>
                  <a:t>/s</a:t>
                </a:r>
              </a:p>
              <a:p>
                <a:pPr>
                  <a:lnSpc>
                    <a:spcPct val="150000"/>
                  </a:lnSpc>
                </a:pPr>
                <a:r>
                  <a:rPr lang="en-US" altLang="zh-CN" sz="1600" dirty="0" smtClean="0"/>
                  <a:t>South tributary: 30B3=1.0m</a:t>
                </a:r>
                <a:r>
                  <a:rPr lang="en-US" altLang="zh-CN" sz="1600" baseline="30000" dirty="0" smtClean="0"/>
                  <a:t>3</a:t>
                </a:r>
                <a:r>
                  <a:rPr lang="en-US" altLang="zh-CN" sz="1600" dirty="0" smtClean="0"/>
                  <a:t>/s</a:t>
                </a:r>
                <a:r>
                  <a:rPr lang="zh-CN" altLang="en-US" sz="1600" dirty="0"/>
                  <a:t>，</a:t>
                </a:r>
                <a:r>
                  <a:rPr lang="en-US" altLang="zh-CN" sz="1600" dirty="0" smtClean="0"/>
                  <a:t>    30Q10=0.9m</a:t>
                </a:r>
                <a:r>
                  <a:rPr lang="en-US" altLang="zh-CN" sz="1600" baseline="30000" dirty="0" smtClean="0"/>
                  <a:t>3</a:t>
                </a:r>
                <a:r>
                  <a:rPr lang="en-US" altLang="zh-CN" sz="1600" dirty="0" smtClean="0"/>
                  <a:t>/s</a:t>
                </a:r>
              </a:p>
              <a:p>
                <a:pPr>
                  <a:lnSpc>
                    <a:spcPct val="150000"/>
                  </a:lnSpc>
                </a:pPr>
                <a:r>
                  <a:rPr lang="en-US" altLang="zh-CN" sz="1600" dirty="0" smtClean="0"/>
                  <a:t>In </a:t>
                </a:r>
                <a:r>
                  <a:rPr lang="en-US" altLang="zh-CN" sz="1600" dirty="0"/>
                  <a:t>general, Node balance method</a:t>
                </a:r>
                <a:r>
                  <a:rPr lang="zh-CN" altLang="en-US" sz="1600" dirty="0" smtClean="0"/>
                  <a:t>：</a:t>
                </a:r>
                <a:r>
                  <a:rPr lang="en-US" altLang="zh-CN" sz="1600" dirty="0" smtClean="0"/>
                  <a:t>W</a:t>
                </a:r>
                <a14:m>
                  <m:oMath xmlns:m="http://schemas.openxmlformats.org/officeDocument/2006/math">
                    <m:r>
                      <m:rPr>
                        <m:sty m:val="p"/>
                      </m:rPr>
                      <a:rPr lang="en-US" altLang="zh-CN" sz="1600" dirty="0">
                        <a:latin typeface="Cambria Math"/>
                      </a:rPr>
                      <m:t>a</m:t>
                    </m:r>
                    <m:r>
                      <m:rPr>
                        <m:sty m:val="p"/>
                      </m:rPr>
                      <a:rPr lang="en-US" altLang="zh-CN" sz="1600" b="0" i="0" dirty="0" smtClean="0">
                        <a:latin typeface="Cambria Math"/>
                      </a:rPr>
                      <m:t>izhou</m:t>
                    </m:r>
                    <m:r>
                      <a:rPr lang="en-US" altLang="zh-CN" sz="1600" dirty="0">
                        <a:latin typeface="Cambria Math"/>
                      </a:rPr>
                      <m:t>=</m:t>
                    </m:r>
                  </m:oMath>
                </a14:m>
                <a:r>
                  <a:rPr lang="en-US" altLang="zh-CN" sz="1600" dirty="0" smtClean="0"/>
                  <a:t>Xi </a:t>
                </a:r>
                <a:r>
                  <a:rPr lang="en-US" altLang="zh-CN" sz="1600" dirty="0" err="1" smtClean="0"/>
                  <a:t>River+</a:t>
                </a:r>
                <a:r>
                  <a:rPr lang="en-US" altLang="zh-CN" sz="1600" dirty="0" err="1"/>
                  <a:t>M</a:t>
                </a:r>
                <a:r>
                  <a:rPr lang="en-US" altLang="zh-CN" sz="1600" dirty="0" err="1" smtClean="0"/>
                  <a:t>iddle</a:t>
                </a:r>
                <a:r>
                  <a:rPr lang="en-US" altLang="zh-CN" sz="1600" dirty="0" smtClean="0"/>
                  <a:t> </a:t>
                </a:r>
                <a:r>
                  <a:rPr lang="en-US" altLang="zh-CN" sz="1600" dirty="0" err="1" smtClean="0"/>
                  <a:t>tributary+</a:t>
                </a:r>
                <a:r>
                  <a:rPr lang="en-US" altLang="zh-CN" sz="1600" dirty="0" err="1"/>
                  <a:t>S</a:t>
                </a:r>
                <a:r>
                  <a:rPr lang="en-US" altLang="zh-CN" sz="1600" dirty="0" err="1" smtClean="0"/>
                  <a:t>outh</a:t>
                </a:r>
                <a:r>
                  <a:rPr lang="en-US" altLang="zh-CN" sz="1600" dirty="0" smtClean="0"/>
                  <a:t> tributary</a:t>
                </a:r>
              </a:p>
              <a:p>
                <a:pPr>
                  <a:lnSpc>
                    <a:spcPct val="150000"/>
                  </a:lnSpc>
                </a:pPr>
                <a:r>
                  <a:rPr lang="en-US" altLang="zh-CN" sz="1600" dirty="0" smtClean="0"/>
                  <a:t>But,</a:t>
                </a:r>
                <a:r>
                  <a:rPr lang="zh-CN" altLang="en-US" sz="1600" dirty="0"/>
                  <a:t> </a:t>
                </a:r>
                <a:r>
                  <a:rPr lang="en-US" altLang="zh-CN" sz="1600" dirty="0" smtClean="0"/>
                  <a:t>Xi </a:t>
                </a:r>
                <a:r>
                  <a:rPr lang="en-US" altLang="zh-CN" sz="1600" dirty="0" err="1"/>
                  <a:t>River+Middle</a:t>
                </a:r>
                <a:r>
                  <a:rPr lang="en-US" altLang="zh-CN" sz="1600" dirty="0"/>
                  <a:t> </a:t>
                </a:r>
                <a:r>
                  <a:rPr lang="en-US" altLang="zh-CN" sz="1600" dirty="0" err="1"/>
                  <a:t>tributary+South</a:t>
                </a:r>
                <a:r>
                  <a:rPr lang="en-US" altLang="zh-CN" sz="1600" dirty="0"/>
                  <a:t> </a:t>
                </a:r>
                <a:r>
                  <a:rPr lang="en-US" altLang="zh-CN" sz="1600" dirty="0" smtClean="0"/>
                  <a:t>tributary&lt;&lt;</a:t>
                </a:r>
                <a:r>
                  <a:rPr lang="en-US" altLang="zh-CN" sz="1600" dirty="0" err="1" smtClean="0"/>
                  <a:t>Waizhou</a:t>
                </a:r>
                <a:r>
                  <a:rPr lang="en-US" altLang="zh-CN" sz="1600" dirty="0" smtClean="0"/>
                  <a:t>, in this case, water environment capacity of south tributary is difficult to calculate. So</a:t>
                </a:r>
                <a:r>
                  <a:rPr lang="en-US" altLang="zh-CN" sz="1600" dirty="0"/>
                  <a:t>, </a:t>
                </a:r>
                <a:r>
                  <a:rPr lang="en-US" altLang="zh-CN" sz="1600" dirty="0" smtClean="0"/>
                  <a:t>hydrological process of ten </a:t>
                </a:r>
                <a:r>
                  <a:rPr lang="en-US" altLang="zh-CN" sz="1600" dirty="0"/>
                  <a:t>successive years </a:t>
                </a:r>
                <a:r>
                  <a:rPr lang="en-US" altLang="zh-CN" sz="1600" dirty="0" smtClean="0"/>
                  <a:t>were  used</a:t>
                </a:r>
                <a:r>
                  <a:rPr lang="zh-CN" altLang="en-US" dirty="0" smtClean="0"/>
                  <a:t>。</a:t>
                </a:r>
                <a:endParaRPr lang="en-US" altLang="zh-CN" dirty="0" smtClean="0"/>
              </a:p>
            </p:txBody>
          </p:sp>
        </mc:Choice>
        <mc:Fallback>
          <p:sp>
            <p:nvSpPr>
              <p:cNvPr id="7" name="矩形 6"/>
              <p:cNvSpPr>
                <a:spLocks noRot="1" noChangeAspect="1" noMove="1" noResize="1" noEditPoints="1" noAdjustHandles="1" noChangeArrowheads="1" noChangeShapeType="1" noTextEdit="1"/>
              </p:cNvSpPr>
              <p:nvPr/>
            </p:nvSpPr>
            <p:spPr>
              <a:xfrm>
                <a:off x="58554" y="3573016"/>
                <a:ext cx="8980844" cy="3093154"/>
              </a:xfrm>
              <a:prstGeom prst="rect">
                <a:avLst/>
              </a:prstGeom>
              <a:blipFill rotWithShape="1">
                <a:blip r:embed="rId2" cstate="print"/>
                <a:stretch>
                  <a:fillRect/>
                </a:stretch>
              </a:blipFill>
            </p:spPr>
            <p:txBody>
              <a:bodyPr/>
              <a:lstStyle/>
              <a:p>
                <a:r>
                  <a:rPr lang="zh-CN" altLang="en-US">
                    <a:noFill/>
                  </a:rPr>
                  <a:t> </a:t>
                </a:r>
              </a:p>
            </p:txBody>
          </p:sp>
        </mc:Fallback>
      </mc:AlternateContent>
      <p:sp>
        <p:nvSpPr>
          <p:cNvPr id="8" name="Rectangle 3"/>
          <p:cNvSpPr txBox="1">
            <a:spLocks noChangeArrowheads="1"/>
          </p:cNvSpPr>
          <p:nvPr/>
        </p:nvSpPr>
        <p:spPr bwMode="auto">
          <a:xfrm>
            <a:off x="838200" y="990600"/>
            <a:ext cx="4309864"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noProof="0" dirty="0" smtClean="0">
                <a:latin typeface="+mn-lt"/>
                <a:ea typeface="宋体" charset="-122"/>
              </a:rPr>
              <a:t>Design conditions</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lvl="1" indent="-285750">
              <a:lnSpc>
                <a:spcPct val="90000"/>
              </a:lnSpc>
              <a:spcBef>
                <a:spcPct val="20000"/>
              </a:spcBef>
              <a:buClr>
                <a:schemeClr val="accent1"/>
              </a:buClr>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2" name="圆角矩形 1"/>
          <p:cNvSpPr/>
          <p:nvPr/>
        </p:nvSpPr>
        <p:spPr>
          <a:xfrm>
            <a:off x="574984" y="5487373"/>
            <a:ext cx="4785124" cy="425331"/>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 name="圆角矩形 3"/>
          <p:cNvSpPr/>
          <p:nvPr/>
        </p:nvSpPr>
        <p:spPr>
          <a:xfrm>
            <a:off x="91084" y="3693006"/>
            <a:ext cx="5020404" cy="14317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形标注 4"/>
          <p:cNvSpPr/>
          <p:nvPr/>
        </p:nvSpPr>
        <p:spPr>
          <a:xfrm>
            <a:off x="1136216" y="2119751"/>
            <a:ext cx="2088232" cy="1233496"/>
          </a:xfrm>
          <a:prstGeom prst="wedgeEllipseCallout">
            <a:avLst>
              <a:gd name="adj1" fmla="val 83369"/>
              <a:gd name="adj2" fmla="val 793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rgbClr val="FF0000"/>
                </a:solidFill>
              </a:rPr>
              <a:t>For steady-state modeling</a:t>
            </a:r>
            <a:endParaRPr lang="zh-CN" altLang="en-US" sz="1400" b="1" dirty="0">
              <a:solidFill>
                <a:srgbClr val="FF0000"/>
              </a:solidFill>
            </a:endParaRPr>
          </a:p>
        </p:txBody>
      </p:sp>
      <p:grpSp>
        <p:nvGrpSpPr>
          <p:cNvPr id="23" name="组合 22"/>
          <p:cNvGrpSpPr/>
          <p:nvPr/>
        </p:nvGrpSpPr>
        <p:grpSpPr>
          <a:xfrm>
            <a:off x="5396684" y="748756"/>
            <a:ext cx="3600400" cy="3040284"/>
            <a:chOff x="5396684" y="536191"/>
            <a:chExt cx="3600400" cy="3040284"/>
          </a:xfrm>
        </p:grpSpPr>
        <p:pic>
          <p:nvPicPr>
            <p:cNvPr id="10" name="图片 9" descr="D:\个人工作\撰写文章\南京会议通知\西河倒流.tif"/>
            <p:cNvPicPr/>
            <p:nvPr/>
          </p:nvPicPr>
          <p:blipFill rotWithShape="1">
            <a:blip r:embed="rId3" cstate="print">
              <a:extLst>
                <a:ext uri="{28A0092B-C50C-407E-A947-70E740481C1C}">
                  <a14:useLocalDpi xmlns:a14="http://schemas.microsoft.com/office/drawing/2010/main" xmlns="" val="0"/>
                </a:ext>
              </a:extLst>
            </a:blip>
            <a:srcRect l="5819" t="1986" r="3330" b="1655"/>
            <a:stretch/>
          </p:blipFill>
          <p:spPr bwMode="auto">
            <a:xfrm>
              <a:off x="5396684" y="838406"/>
              <a:ext cx="3600400" cy="2738069"/>
            </a:xfrm>
            <a:prstGeom prst="rect">
              <a:avLst/>
            </a:prstGeom>
            <a:noFill/>
            <a:ln>
              <a:noFill/>
            </a:ln>
            <a:extLst>
              <a:ext uri="{53640926-AAD7-44D8-BBD7-CCE9431645EC}">
                <a14:shadowObscured xmlns:a14="http://schemas.microsoft.com/office/drawing/2010/main" xmlns=""/>
              </a:ext>
            </a:extLst>
          </p:spPr>
        </p:pic>
        <p:sp>
          <p:nvSpPr>
            <p:cNvPr id="11" name="文本框 304"/>
            <p:cNvSpPr txBox="1">
              <a:spLocks noChangeArrowheads="1"/>
            </p:cNvSpPr>
            <p:nvPr/>
          </p:nvSpPr>
          <p:spPr bwMode="auto">
            <a:xfrm>
              <a:off x="6900550" y="2810328"/>
              <a:ext cx="767794" cy="26161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upright="1">
              <a:spAutoFit/>
            </a:bodyPr>
            <a:lstStyle/>
            <a:p>
              <a:pPr>
                <a:spcAft>
                  <a:spcPts val="0"/>
                </a:spcAft>
              </a:pPr>
              <a:r>
                <a:rPr lang="en-US" altLang="zh-CN" sz="1100" dirty="0" err="1" smtClean="0">
                  <a:latin typeface="Times New Roman"/>
                  <a:ea typeface="宋体"/>
                  <a:cs typeface="宋体"/>
                </a:rPr>
                <a:t>Waizhou</a:t>
              </a:r>
              <a:endParaRPr lang="zh-CN" sz="1100" dirty="0">
                <a:effectLst/>
                <a:latin typeface="Times New Roman"/>
                <a:ea typeface="宋体"/>
                <a:cs typeface="宋体"/>
              </a:endParaRPr>
            </a:p>
          </p:txBody>
        </p:sp>
        <p:sp>
          <p:nvSpPr>
            <p:cNvPr id="12" name="文本框 306"/>
            <p:cNvSpPr txBox="1">
              <a:spLocks noChangeArrowheads="1"/>
            </p:cNvSpPr>
            <p:nvPr/>
          </p:nvSpPr>
          <p:spPr bwMode="auto">
            <a:xfrm>
              <a:off x="6023400" y="1220421"/>
              <a:ext cx="672366" cy="26161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upright="1">
              <a:spAutoFit/>
            </a:bodyPr>
            <a:lstStyle/>
            <a:p>
              <a:pPr algn="ctr">
                <a:spcAft>
                  <a:spcPts val="0"/>
                </a:spcAft>
              </a:pPr>
              <a:r>
                <a:rPr lang="en-US" altLang="zh-CN" sz="1100" dirty="0" smtClean="0">
                  <a:effectLst/>
                  <a:latin typeface="Times New Roman"/>
                  <a:ea typeface="宋体"/>
                  <a:cs typeface="宋体"/>
                </a:rPr>
                <a:t>Xi River</a:t>
              </a:r>
              <a:endParaRPr lang="zh-CN" sz="1100" dirty="0">
                <a:effectLst/>
                <a:latin typeface="Times New Roman"/>
                <a:ea typeface="宋体"/>
                <a:cs typeface="宋体"/>
              </a:endParaRPr>
            </a:p>
          </p:txBody>
        </p:sp>
        <p:sp>
          <p:nvSpPr>
            <p:cNvPr id="13" name="文本框 306"/>
            <p:cNvSpPr txBox="1">
              <a:spLocks noChangeArrowheads="1"/>
            </p:cNvSpPr>
            <p:nvPr/>
          </p:nvSpPr>
          <p:spPr bwMode="auto">
            <a:xfrm>
              <a:off x="7473964" y="536191"/>
              <a:ext cx="1260783" cy="261610"/>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upright="1">
              <a:spAutoFit/>
            </a:bodyPr>
            <a:lstStyle/>
            <a:p>
              <a:pPr algn="ctr">
                <a:spcAft>
                  <a:spcPts val="0"/>
                </a:spcAft>
              </a:pPr>
              <a:r>
                <a:rPr lang="en-US" altLang="zh-CN" sz="1100" dirty="0" smtClean="0">
                  <a:latin typeface="Times New Roman"/>
                  <a:ea typeface="宋体"/>
                  <a:cs typeface="宋体"/>
                </a:rPr>
                <a:t>Middle tributary</a:t>
              </a:r>
              <a:endParaRPr lang="zh-CN" sz="1100" dirty="0">
                <a:effectLst/>
                <a:latin typeface="Times New Roman"/>
                <a:ea typeface="宋体"/>
                <a:cs typeface="宋体"/>
              </a:endParaRPr>
            </a:p>
          </p:txBody>
        </p:sp>
        <p:sp>
          <p:nvSpPr>
            <p:cNvPr id="14" name="文本框 308"/>
            <p:cNvSpPr txBox="1">
              <a:spLocks noChangeArrowheads="1"/>
            </p:cNvSpPr>
            <p:nvPr/>
          </p:nvSpPr>
          <p:spPr bwMode="auto">
            <a:xfrm>
              <a:off x="7956376" y="1520952"/>
              <a:ext cx="720079" cy="467888"/>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upright="1">
              <a:noAutofit/>
            </a:bodyPr>
            <a:lstStyle/>
            <a:p>
              <a:pPr algn="ctr">
                <a:spcAft>
                  <a:spcPts val="0"/>
                </a:spcAft>
              </a:pPr>
              <a:r>
                <a:rPr lang="en-US" altLang="zh-CN" sz="1100" dirty="0" smtClean="0">
                  <a:latin typeface="Times New Roman"/>
                  <a:ea typeface="宋体"/>
                  <a:cs typeface="宋体"/>
                </a:rPr>
                <a:t>South tributary</a:t>
              </a:r>
              <a:endParaRPr lang="zh-CN" sz="1100" dirty="0">
                <a:effectLst/>
                <a:latin typeface="Times New Roman"/>
                <a:ea typeface="宋体"/>
                <a:cs typeface="宋体"/>
              </a:endParaRPr>
            </a:p>
          </p:txBody>
        </p:sp>
        <p:cxnSp>
          <p:nvCxnSpPr>
            <p:cNvPr id="15" name="直接箭头连接符 14"/>
            <p:cNvCxnSpPr/>
            <p:nvPr/>
          </p:nvCxnSpPr>
          <p:spPr>
            <a:xfrm flipV="1">
              <a:off x="8333165" y="1220421"/>
              <a:ext cx="0" cy="3242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直接箭头连接符 15"/>
            <p:cNvCxnSpPr/>
            <p:nvPr/>
          </p:nvCxnSpPr>
          <p:spPr>
            <a:xfrm flipH="1">
              <a:off x="6660215" y="2800196"/>
              <a:ext cx="312222" cy="4847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直接箭头连接符 17"/>
            <p:cNvCxnSpPr/>
            <p:nvPr/>
          </p:nvCxnSpPr>
          <p:spPr>
            <a:xfrm flipV="1">
              <a:off x="6735043" y="1142393"/>
              <a:ext cx="456743" cy="1555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直接箭头连接符 19"/>
            <p:cNvCxnSpPr/>
            <p:nvPr/>
          </p:nvCxnSpPr>
          <p:spPr>
            <a:xfrm>
              <a:off x="7840888" y="780228"/>
              <a:ext cx="400112" cy="3621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1"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283882927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8786" y="1739263"/>
            <a:ext cx="8864620" cy="700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dirty="0" smtClean="0"/>
              <a:t> </a:t>
            </a:r>
            <a:r>
              <a:rPr lang="en-US" altLang="zh-CN" sz="1400" dirty="0"/>
              <a:t>Linear optimization</a:t>
            </a:r>
            <a:endParaRPr lang="zh-CN" altLang="en-US" sz="1400" dirty="0"/>
          </a:p>
        </p:txBody>
      </p:sp>
      <p:sp>
        <p:nvSpPr>
          <p:cNvPr id="8" name="Rectangle 3"/>
          <p:cNvSpPr txBox="1">
            <a:spLocks noChangeArrowheads="1"/>
          </p:cNvSpPr>
          <p:nvPr/>
        </p:nvSpPr>
        <p:spPr bwMode="auto">
          <a:xfrm>
            <a:off x="838200" y="990600"/>
            <a:ext cx="870235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Capacity calculation method</a:t>
            </a:r>
            <a:r>
              <a:rPr lang="zh-CN" altLang="en-US" sz="2800" b="1" kern="0" noProof="0" dirty="0" smtClean="0">
                <a:latin typeface="+mn-lt"/>
                <a:ea typeface="宋体" charset="-122"/>
              </a:rPr>
              <a:t>（</a:t>
            </a:r>
            <a:r>
              <a:rPr lang="en-US" altLang="zh-CN" sz="2800" b="1" kern="0" noProof="0" dirty="0" smtClean="0">
                <a:latin typeface="+mn-lt"/>
                <a:ea typeface="宋体" charset="-122"/>
              </a:rPr>
              <a:t>optimization</a:t>
            </a:r>
            <a:r>
              <a:rPr lang="zh-CN" altLang="en-US" sz="2800" b="1" kern="0" noProof="0" dirty="0" smtClean="0">
                <a:latin typeface="+mn-lt"/>
                <a:ea typeface="宋体" charset="-122"/>
              </a:rPr>
              <a:t>）</a:t>
            </a: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mc:AlternateContent xmlns:mc="http://schemas.openxmlformats.org/markup-compatibility/2006">
        <mc:Choice xmlns:a14="http://schemas.microsoft.com/office/drawing/2010/main" xmlns="" Requires="a14">
          <p:sp>
            <p:nvSpPr>
              <p:cNvPr id="2" name="矩形 1"/>
              <p:cNvSpPr/>
              <p:nvPr/>
            </p:nvSpPr>
            <p:spPr>
              <a:xfrm>
                <a:off x="1676400" y="1752600"/>
                <a:ext cx="1094338" cy="704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smtClean="0">
                          <a:latin typeface="Cambria Math"/>
                        </a:rPr>
                        <m:t> </m:t>
                      </m:r>
                      <m:r>
                        <m:rPr>
                          <m:sty m:val="p"/>
                        </m:rPr>
                        <a:rPr lang="en-US" altLang="zh-CN" sz="1400" smtClean="0">
                          <a:latin typeface="Cambria Math"/>
                        </a:rPr>
                        <m:t>max</m:t>
                      </m:r>
                      <m:nary>
                        <m:naryPr>
                          <m:chr m:val="∑"/>
                          <m:limLoc m:val="undOvr"/>
                          <m:ctrlPr>
                            <a:rPr lang="zh-CN" altLang="zh-CN" sz="1400" i="1">
                              <a:latin typeface="Cambria Math"/>
                            </a:rPr>
                          </m:ctrlPr>
                        </m:naryPr>
                        <m:sub>
                          <m:r>
                            <a:rPr lang="en-US" altLang="zh-CN" sz="1400" i="1">
                              <a:latin typeface="Cambria Math"/>
                            </a:rPr>
                            <m:t>𝑗</m:t>
                          </m:r>
                          <m:r>
                            <a:rPr lang="en-US" altLang="zh-CN" sz="1400" i="1">
                              <a:latin typeface="Cambria Math"/>
                            </a:rPr>
                            <m:t>=1</m:t>
                          </m:r>
                        </m:sub>
                        <m:sup>
                          <m:r>
                            <a:rPr lang="en-US" altLang="zh-CN" sz="1400" i="1">
                              <a:latin typeface="Cambria Math"/>
                            </a:rPr>
                            <m:t>𝑚</m:t>
                          </m:r>
                        </m:sup>
                        <m:e>
                          <m:sSub>
                            <m:sSubPr>
                              <m:ctrlPr>
                                <a:rPr lang="zh-CN" altLang="zh-CN" sz="1400" i="1">
                                  <a:latin typeface="Cambria Math"/>
                                </a:rPr>
                              </m:ctrlPr>
                            </m:sSubPr>
                            <m:e>
                              <m:r>
                                <a:rPr lang="en-US" altLang="zh-CN" sz="1400" i="1">
                                  <a:latin typeface="Cambria Math"/>
                                </a:rPr>
                                <m:t>𝑋</m:t>
                              </m:r>
                            </m:e>
                            <m:sub>
                              <m:r>
                                <a:rPr lang="en-US" altLang="zh-CN" sz="1400" i="1">
                                  <a:latin typeface="Cambria Math"/>
                                </a:rPr>
                                <m:t>𝑗</m:t>
                              </m:r>
                              <m:r>
                                <a:rPr lang="en-US" altLang="zh-CN" sz="1400" b="0" i="1" smtClean="0">
                                  <a:latin typeface="Cambria Math"/>
                                </a:rPr>
                                <m:t> </m:t>
                              </m:r>
                            </m:sub>
                          </m:sSub>
                        </m:e>
                      </m:nary>
                    </m:oMath>
                  </m:oMathPara>
                </a14:m>
                <a:endParaRPr lang="zh-CN" altLang="en-US" sz="1400" dirty="0"/>
              </a:p>
            </p:txBody>
          </p:sp>
        </mc:Choice>
        <mc:Fallback>
          <p:sp>
            <p:nvSpPr>
              <p:cNvPr id="2" name="矩形 1"/>
              <p:cNvSpPr>
                <a:spLocks noRot="1" noChangeAspect="1" noMove="1" noResize="1" noEditPoints="1" noAdjustHandles="1" noChangeArrowheads="1" noChangeShapeType="1" noTextEdit="1"/>
              </p:cNvSpPr>
              <p:nvPr/>
            </p:nvSpPr>
            <p:spPr>
              <a:xfrm>
                <a:off x="1676400" y="1752600"/>
                <a:ext cx="1094338" cy="704873"/>
              </a:xfrm>
              <a:prstGeom prst="rect">
                <a:avLst/>
              </a:prstGeom>
              <a:blipFill rotWithShape="1">
                <a:blip r:embed="rId2"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4" name="矩形 3"/>
              <p:cNvSpPr/>
              <p:nvPr/>
            </p:nvSpPr>
            <p:spPr>
              <a:xfrm>
                <a:off x="4267200" y="1752600"/>
                <a:ext cx="2992871" cy="7046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zh-CN" altLang="zh-CN" sz="1400" i="1">
                              <a:latin typeface="Cambria Math"/>
                            </a:rPr>
                          </m:ctrlPr>
                        </m:naryPr>
                        <m:sub>
                          <m:r>
                            <m:rPr>
                              <m:sty m:val="p"/>
                            </m:rPr>
                            <a:rPr lang="en-US" altLang="zh-CN" sz="1400">
                              <a:latin typeface="Cambria Math"/>
                            </a:rPr>
                            <m:t>j</m:t>
                          </m:r>
                          <m:r>
                            <a:rPr lang="en-US" altLang="zh-CN" sz="1400">
                              <a:latin typeface="Cambria Math"/>
                            </a:rPr>
                            <m:t>=1</m:t>
                          </m:r>
                        </m:sub>
                        <m:sup>
                          <m:r>
                            <a:rPr lang="en-US" altLang="zh-CN" sz="1400" i="1">
                              <a:latin typeface="Cambria Math"/>
                            </a:rPr>
                            <m:t>𝑚</m:t>
                          </m:r>
                        </m:sup>
                        <m:e>
                          <m:sSub>
                            <m:sSubPr>
                              <m:ctrlPr>
                                <a:rPr lang="zh-CN" altLang="zh-CN" sz="1400" i="1">
                                  <a:latin typeface="Cambria Math"/>
                                </a:rPr>
                              </m:ctrlPr>
                            </m:sSubPr>
                            <m:e>
                              <m:r>
                                <a:rPr lang="en-US" altLang="zh-CN" sz="1400" i="1">
                                  <a:latin typeface="Cambria Math"/>
                                </a:rPr>
                                <m:t>𝑎</m:t>
                              </m:r>
                            </m:e>
                            <m:sub>
                              <m:r>
                                <a:rPr lang="en-US" altLang="zh-CN" sz="1400" i="1">
                                  <a:latin typeface="Cambria Math"/>
                                </a:rPr>
                                <m:t>𝑖𝑗</m:t>
                              </m:r>
                            </m:sub>
                          </m:sSub>
                        </m:e>
                      </m:nary>
                      <m:sSub>
                        <m:sSubPr>
                          <m:ctrlPr>
                            <a:rPr lang="zh-CN" altLang="zh-CN" sz="1400" i="1">
                              <a:latin typeface="Cambria Math"/>
                            </a:rPr>
                          </m:ctrlPr>
                        </m:sSubPr>
                        <m:e>
                          <m:r>
                            <a:rPr lang="en-US" altLang="zh-CN" sz="1400" i="1">
                              <a:latin typeface="Cambria Math"/>
                            </a:rPr>
                            <m:t>𝑋</m:t>
                          </m:r>
                        </m:e>
                        <m:sub>
                          <m:r>
                            <a:rPr lang="en-US" altLang="zh-CN" sz="1400" i="1">
                              <a:latin typeface="Cambria Math"/>
                            </a:rPr>
                            <m:t>𝑗</m:t>
                          </m:r>
                        </m:sub>
                      </m:sSub>
                      <m:r>
                        <a:rPr lang="en-US" altLang="zh-CN" sz="1400" i="1">
                          <a:latin typeface="Cambria Math"/>
                        </a:rPr>
                        <m:t>≤</m:t>
                      </m:r>
                      <m:sSub>
                        <m:sSubPr>
                          <m:ctrlPr>
                            <a:rPr lang="zh-CN" altLang="zh-CN" sz="1400" i="1">
                              <a:latin typeface="Cambria Math"/>
                            </a:rPr>
                          </m:ctrlPr>
                        </m:sSubPr>
                        <m:e>
                          <m:r>
                            <a:rPr lang="en-US" altLang="zh-CN" sz="1400" i="1">
                              <a:latin typeface="Cambria Math"/>
                            </a:rPr>
                            <m:t>𝐶</m:t>
                          </m:r>
                        </m:e>
                        <m:sub>
                          <m:r>
                            <a:rPr lang="en-US" altLang="zh-CN" sz="1400" i="1">
                              <a:latin typeface="Cambria Math"/>
                            </a:rPr>
                            <m:t>𝑖</m:t>
                          </m:r>
                        </m:sub>
                      </m:sSub>
                      <m:r>
                        <a:rPr lang="en-US" altLang="zh-CN" sz="1400" i="1">
                          <a:latin typeface="Cambria Math"/>
                        </a:rPr>
                        <m:t>, </m:t>
                      </m:r>
                      <m:r>
                        <a:rPr lang="en-US" altLang="zh-CN" sz="1400" i="1">
                          <a:latin typeface="Cambria Math"/>
                        </a:rPr>
                        <m:t>𝑖</m:t>
                      </m:r>
                      <m:r>
                        <a:rPr lang="en-US" altLang="zh-CN" sz="1400" i="1">
                          <a:latin typeface="Cambria Math"/>
                        </a:rPr>
                        <m:t>=1,2,…,</m:t>
                      </m:r>
                      <m:r>
                        <a:rPr lang="en-US" altLang="zh-CN" sz="1400" i="1">
                          <a:latin typeface="Cambria Math"/>
                        </a:rPr>
                        <m:t>𝑁</m:t>
                      </m:r>
                      <m:r>
                        <a:rPr lang="zh-CN" altLang="zh-CN" sz="1400">
                          <a:latin typeface="Cambria Math"/>
                        </a:rPr>
                        <m:t>，</m:t>
                      </m:r>
                      <m:sSub>
                        <m:sSubPr>
                          <m:ctrlPr>
                            <a:rPr lang="zh-CN" altLang="zh-CN" sz="1400" i="1">
                              <a:latin typeface="Cambria Math"/>
                            </a:rPr>
                          </m:ctrlPr>
                        </m:sSubPr>
                        <m:e>
                          <m:r>
                            <a:rPr lang="en-US" altLang="zh-CN" sz="1400" i="1">
                              <a:latin typeface="Cambria Math"/>
                            </a:rPr>
                            <m:t>𝑋</m:t>
                          </m:r>
                        </m:e>
                        <m:sub>
                          <m:r>
                            <a:rPr lang="en-US" altLang="zh-CN" sz="1400" i="1">
                              <a:latin typeface="Cambria Math"/>
                            </a:rPr>
                            <m:t>𝑗</m:t>
                          </m:r>
                        </m:sub>
                      </m:sSub>
                      <m:r>
                        <a:rPr lang="en-US" altLang="zh-CN" sz="1400" i="1">
                          <a:latin typeface="Cambria Math"/>
                        </a:rPr>
                        <m:t>≥0</m:t>
                      </m:r>
                    </m:oMath>
                  </m:oMathPara>
                </a14:m>
                <a:endParaRPr lang="zh-CN" altLang="en-US" sz="1400" dirty="0"/>
              </a:p>
            </p:txBody>
          </p:sp>
        </mc:Choice>
        <mc:Fallback>
          <p:sp>
            <p:nvSpPr>
              <p:cNvPr id="4" name="矩形 3"/>
              <p:cNvSpPr>
                <a:spLocks noRot="1" noChangeAspect="1" noMove="1" noResize="1" noEditPoints="1" noAdjustHandles="1" noChangeArrowheads="1" noChangeShapeType="1" noTextEdit="1"/>
              </p:cNvSpPr>
              <p:nvPr/>
            </p:nvSpPr>
            <p:spPr>
              <a:xfrm>
                <a:off x="4267200" y="1752600"/>
                <a:ext cx="2992871" cy="704680"/>
              </a:xfrm>
              <a:prstGeom prst="rect">
                <a:avLst/>
              </a:prstGeom>
              <a:blipFill rotWithShape="1">
                <a:blip r:embed="rId3" cstate="print"/>
                <a:stretch>
                  <a:fillRect/>
                </a:stretch>
              </a:blipFill>
            </p:spPr>
            <p:txBody>
              <a:bodyPr/>
              <a:lstStyle/>
              <a:p>
                <a:r>
                  <a:rPr lang="zh-CN" altLang="en-US">
                    <a:noFill/>
                  </a:rPr>
                  <a:t> </a:t>
                </a:r>
              </a:p>
            </p:txBody>
          </p:sp>
        </mc:Fallback>
      </mc:AlternateContent>
      <p:sp>
        <p:nvSpPr>
          <p:cNvPr id="9" name="TextBox 8"/>
          <p:cNvSpPr txBox="1"/>
          <p:nvPr/>
        </p:nvSpPr>
        <p:spPr>
          <a:xfrm>
            <a:off x="279380" y="1772816"/>
            <a:ext cx="1107996" cy="584775"/>
          </a:xfrm>
          <a:prstGeom prst="rect">
            <a:avLst/>
          </a:prstGeom>
          <a:noFill/>
        </p:spPr>
        <p:txBody>
          <a:bodyPr wrap="none" rtlCol="0">
            <a:spAutoFit/>
          </a:bodyPr>
          <a:lstStyle/>
          <a:p>
            <a:r>
              <a:rPr lang="en-US" altLang="zh-CN" sz="1600" dirty="0"/>
              <a:t>Objective </a:t>
            </a:r>
            <a:endParaRPr lang="en-US" altLang="zh-CN" sz="1600" dirty="0" smtClean="0"/>
          </a:p>
          <a:p>
            <a:r>
              <a:rPr lang="en-US" altLang="zh-CN" sz="1600" dirty="0" smtClean="0"/>
              <a:t>function</a:t>
            </a:r>
            <a:r>
              <a:rPr lang="zh-CN" altLang="en-US" sz="1600" dirty="0" smtClean="0"/>
              <a:t>：</a:t>
            </a:r>
            <a:endParaRPr lang="zh-CN" altLang="en-US" sz="1600" dirty="0"/>
          </a:p>
        </p:txBody>
      </p:sp>
      <p:sp>
        <p:nvSpPr>
          <p:cNvPr id="10" name="TextBox 9"/>
          <p:cNvSpPr txBox="1"/>
          <p:nvPr/>
        </p:nvSpPr>
        <p:spPr>
          <a:xfrm>
            <a:off x="2940452" y="1772816"/>
            <a:ext cx="1233030" cy="584775"/>
          </a:xfrm>
          <a:prstGeom prst="rect">
            <a:avLst/>
          </a:prstGeom>
          <a:noFill/>
        </p:spPr>
        <p:txBody>
          <a:bodyPr wrap="none" rtlCol="0">
            <a:spAutoFit/>
          </a:bodyPr>
          <a:lstStyle/>
          <a:p>
            <a:r>
              <a:rPr lang="en-US" altLang="zh-CN" sz="1600" dirty="0"/>
              <a:t>Constraint </a:t>
            </a:r>
            <a:endParaRPr lang="en-US" altLang="zh-CN" sz="1600" dirty="0" smtClean="0"/>
          </a:p>
          <a:p>
            <a:r>
              <a:rPr lang="en-US" altLang="zh-CN" sz="1600" dirty="0" smtClean="0"/>
              <a:t>equation </a:t>
            </a:r>
            <a:r>
              <a:rPr lang="zh-CN" altLang="en-US" sz="1600" dirty="0" smtClean="0"/>
              <a:t>：</a:t>
            </a:r>
            <a:endParaRPr lang="zh-CN" altLang="en-US" sz="1600" dirty="0"/>
          </a:p>
        </p:txBody>
      </p:sp>
      <mc:AlternateContent xmlns:mc="http://schemas.openxmlformats.org/markup-compatibility/2006">
        <mc:Choice xmlns:a14="http://schemas.microsoft.com/office/drawing/2010/main" xmlns="" Requires="a14">
          <p:sp>
            <p:nvSpPr>
              <p:cNvPr id="11" name="矩形 10"/>
              <p:cNvSpPr/>
              <p:nvPr/>
            </p:nvSpPr>
            <p:spPr>
              <a:xfrm>
                <a:off x="1276727" y="2473804"/>
                <a:ext cx="1663725" cy="704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zh-CN" sz="1400" i="1">
                          <a:latin typeface="Cambria Math"/>
                        </a:rPr>
                        <m:t> </m:t>
                      </m:r>
                      <m:r>
                        <a:rPr lang="en-US" altLang="zh-CN" sz="1400" i="1">
                          <a:latin typeface="Cambria Math"/>
                        </a:rPr>
                        <m:t>𝑓</m:t>
                      </m:r>
                      <m:d>
                        <m:dPr>
                          <m:ctrlPr>
                            <a:rPr lang="zh-CN" altLang="zh-CN" sz="1400" i="1">
                              <a:latin typeface="Cambria Math"/>
                            </a:rPr>
                          </m:ctrlPr>
                        </m:dPr>
                        <m:e>
                          <m:r>
                            <a:rPr lang="en-US" altLang="zh-CN" sz="1400" i="1">
                              <a:latin typeface="Cambria Math"/>
                            </a:rPr>
                            <m:t>𝑋</m:t>
                          </m:r>
                        </m:e>
                      </m:d>
                      <m:r>
                        <a:rPr lang="en-US" altLang="zh-CN" sz="1400">
                          <a:latin typeface="Cambria Math"/>
                        </a:rPr>
                        <m:t>=</m:t>
                      </m:r>
                      <m:r>
                        <m:rPr>
                          <m:sty m:val="p"/>
                        </m:rPr>
                        <a:rPr lang="en-US" altLang="zh-CN" sz="1400">
                          <a:latin typeface="Cambria Math"/>
                        </a:rPr>
                        <m:t>max</m:t>
                      </m:r>
                      <m:nary>
                        <m:naryPr>
                          <m:chr m:val="∑"/>
                          <m:limLoc m:val="undOvr"/>
                          <m:ctrlPr>
                            <a:rPr lang="zh-CN" altLang="zh-CN" sz="1400" i="1">
                              <a:latin typeface="Cambria Math"/>
                            </a:rPr>
                          </m:ctrlPr>
                        </m:naryPr>
                        <m:sub>
                          <m:r>
                            <a:rPr lang="en-US" altLang="zh-CN" sz="1400" i="1">
                              <a:latin typeface="Cambria Math"/>
                            </a:rPr>
                            <m:t>𝑗</m:t>
                          </m:r>
                          <m:r>
                            <a:rPr lang="en-US" altLang="zh-CN" sz="1400" i="1">
                              <a:latin typeface="Cambria Math"/>
                            </a:rPr>
                            <m:t>=1</m:t>
                          </m:r>
                        </m:sub>
                        <m:sup>
                          <m:r>
                            <a:rPr lang="en-US" altLang="zh-CN" sz="1400" i="1">
                              <a:latin typeface="Cambria Math"/>
                            </a:rPr>
                            <m:t>𝑚</m:t>
                          </m:r>
                        </m:sup>
                        <m:e>
                          <m:sSub>
                            <m:sSubPr>
                              <m:ctrlPr>
                                <a:rPr lang="zh-CN" altLang="zh-CN" sz="1400" i="1">
                                  <a:latin typeface="Cambria Math"/>
                                </a:rPr>
                              </m:ctrlPr>
                            </m:sSubPr>
                            <m:e>
                              <m:r>
                                <a:rPr lang="en-US" altLang="zh-CN" sz="1400" i="1">
                                  <a:latin typeface="Cambria Math"/>
                                </a:rPr>
                                <m:t>𝑋</m:t>
                              </m:r>
                            </m:e>
                            <m:sub>
                              <m:r>
                                <a:rPr lang="en-US" altLang="zh-CN" sz="1400" i="1">
                                  <a:latin typeface="Cambria Math"/>
                                </a:rPr>
                                <m:t>𝑗</m:t>
                              </m:r>
                            </m:sub>
                          </m:sSub>
                        </m:e>
                      </m:nary>
                    </m:oMath>
                  </m:oMathPara>
                </a14:m>
                <a:endParaRPr lang="zh-CN" altLang="en-US" sz="1400" dirty="0"/>
              </a:p>
            </p:txBody>
          </p:sp>
        </mc:Choice>
        <mc:Fallback>
          <p:sp>
            <p:nvSpPr>
              <p:cNvPr id="11" name="矩形 10"/>
              <p:cNvSpPr>
                <a:spLocks noRot="1" noChangeAspect="1" noMove="1" noResize="1" noEditPoints="1" noAdjustHandles="1" noChangeArrowheads="1" noChangeShapeType="1" noTextEdit="1"/>
              </p:cNvSpPr>
              <p:nvPr/>
            </p:nvSpPr>
            <p:spPr>
              <a:xfrm>
                <a:off x="1276727" y="2473804"/>
                <a:ext cx="1663725" cy="704873"/>
              </a:xfrm>
              <a:prstGeom prst="rect">
                <a:avLst/>
              </a:prstGeom>
              <a:blipFill rotWithShape="1">
                <a:blip r:embed="rId4"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2" name="矩形 11"/>
              <p:cNvSpPr/>
              <p:nvPr/>
            </p:nvSpPr>
            <p:spPr>
              <a:xfrm>
                <a:off x="4510443" y="2590800"/>
                <a:ext cx="2367891" cy="704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St</m:t>
                          </m:r>
                        </m:e>
                        <m:sub>
                          <m:r>
                            <m:rPr>
                              <m:sty m:val="p"/>
                            </m:rPr>
                            <a:rPr lang="en-US" altLang="zh-CN" sz="1400">
                              <a:latin typeface="Cambria Math"/>
                            </a:rPr>
                            <m:t>k</m:t>
                          </m:r>
                        </m:sub>
                      </m:sSub>
                      <m:r>
                        <a:rPr lang="en-US" altLang="zh-CN" sz="1400">
                          <a:latin typeface="Cambria Math"/>
                        </a:rPr>
                        <m:t>=</m:t>
                      </m:r>
                      <m:nary>
                        <m:naryPr>
                          <m:chr m:val="∑"/>
                          <m:limLoc m:val="undOvr"/>
                          <m:ctrlPr>
                            <a:rPr lang="zh-CN" altLang="zh-CN" sz="1400" i="1">
                              <a:latin typeface="Cambria Math"/>
                            </a:rPr>
                          </m:ctrlPr>
                        </m:naryPr>
                        <m:sub>
                          <m:r>
                            <m:rPr>
                              <m:sty m:val="p"/>
                            </m:rPr>
                            <a:rPr lang="en-US" altLang="zh-CN" sz="1400">
                              <a:latin typeface="Cambria Math"/>
                            </a:rPr>
                            <m:t>j</m:t>
                          </m:r>
                          <m:r>
                            <a:rPr lang="en-US" altLang="zh-CN" sz="1400">
                              <a:latin typeface="Cambria Math"/>
                            </a:rPr>
                            <m:t>=1</m:t>
                          </m:r>
                        </m:sub>
                        <m:sup>
                          <m:r>
                            <m:rPr>
                              <m:sty m:val="p"/>
                            </m:rPr>
                            <a:rPr lang="en-US" altLang="zh-CN" sz="1400">
                              <a:latin typeface="Cambria Math"/>
                            </a:rPr>
                            <m:t>m</m:t>
                          </m:r>
                        </m:sup>
                        <m:e>
                          <m:sSub>
                            <m:sSubPr>
                              <m:ctrlPr>
                                <a:rPr lang="zh-CN" altLang="zh-CN" sz="1400" i="1">
                                  <a:latin typeface="Cambria Math"/>
                                </a:rPr>
                              </m:ctrlPr>
                            </m:sSubPr>
                            <m:e>
                              <m:r>
                                <m:rPr>
                                  <m:sty m:val="p"/>
                                </m:rPr>
                                <a:rPr lang="en-US" altLang="zh-CN" sz="1400">
                                  <a:latin typeface="Cambria Math"/>
                                </a:rPr>
                                <m:t>a</m:t>
                              </m:r>
                            </m:e>
                            <m:sub>
                              <m:r>
                                <m:rPr>
                                  <m:sty m:val="p"/>
                                </m:rPr>
                                <a:rPr lang="en-US" altLang="zh-CN" sz="1400">
                                  <a:latin typeface="Cambria Math"/>
                                </a:rPr>
                                <m:t>kj</m:t>
                              </m:r>
                            </m:sub>
                          </m:sSub>
                        </m:e>
                      </m:nary>
                      <m:sSub>
                        <m:sSubPr>
                          <m:ctrlPr>
                            <a:rPr lang="zh-CN" altLang="zh-CN" sz="1400" i="1">
                              <a:latin typeface="Cambria Math"/>
                            </a:rPr>
                          </m:ctrlPr>
                        </m:sSubPr>
                        <m:e>
                          <m:r>
                            <m:rPr>
                              <m:sty m:val="p"/>
                            </m:rPr>
                            <a:rPr lang="en-US" altLang="zh-CN" sz="1400">
                              <a:latin typeface="Cambria Math"/>
                            </a:rPr>
                            <m:t>X</m:t>
                          </m:r>
                        </m:e>
                        <m:sub>
                          <m:r>
                            <m:rPr>
                              <m:sty m:val="p"/>
                            </m:rPr>
                            <a:rPr lang="en-US" altLang="zh-CN" sz="1400">
                              <a:latin typeface="Cambria Math"/>
                            </a:rPr>
                            <m:t>j</m:t>
                          </m:r>
                        </m:sub>
                      </m:sSub>
                      <m:r>
                        <a:rPr lang="en-US" altLang="zh-CN" sz="1400">
                          <a:latin typeface="Cambria Math"/>
                        </a:rPr>
                        <m:t>, </m:t>
                      </m:r>
                      <m:r>
                        <m:rPr>
                          <m:sty m:val="p"/>
                        </m:rPr>
                        <a:rPr lang="en-US" altLang="zh-CN" sz="1400">
                          <a:latin typeface="Cambria Math"/>
                        </a:rPr>
                        <m:t>k</m:t>
                      </m:r>
                      <m:r>
                        <a:rPr lang="en-US" altLang="zh-CN" sz="1400">
                          <a:latin typeface="Cambria Math"/>
                        </a:rPr>
                        <m:t>=1,2,…,</m:t>
                      </m:r>
                      <m:r>
                        <m:rPr>
                          <m:sty m:val="p"/>
                        </m:rPr>
                        <a:rPr lang="en-US" altLang="zh-CN" sz="1400">
                          <a:latin typeface="Cambria Math"/>
                        </a:rPr>
                        <m:t>d</m:t>
                      </m:r>
                    </m:oMath>
                  </m:oMathPara>
                </a14:m>
                <a:endParaRPr lang="zh-CN" altLang="en-US" sz="1400" dirty="0"/>
              </a:p>
            </p:txBody>
          </p:sp>
        </mc:Choice>
        <mc:Fallback>
          <p:sp>
            <p:nvSpPr>
              <p:cNvPr id="12" name="矩形 11"/>
              <p:cNvSpPr>
                <a:spLocks noRot="1" noChangeAspect="1" noMove="1" noResize="1" noEditPoints="1" noAdjustHandles="1" noChangeArrowheads="1" noChangeShapeType="1" noTextEdit="1"/>
              </p:cNvSpPr>
              <p:nvPr/>
            </p:nvSpPr>
            <p:spPr>
              <a:xfrm>
                <a:off x="4510443" y="2590800"/>
                <a:ext cx="2367891" cy="704616"/>
              </a:xfrm>
              <a:prstGeom prst="rect">
                <a:avLst/>
              </a:prstGeom>
              <a:blipFill rotWithShape="1">
                <a:blip r:embed="rId5"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4" name="矩形 13"/>
              <p:cNvSpPr/>
              <p:nvPr/>
            </p:nvSpPr>
            <p:spPr>
              <a:xfrm>
                <a:off x="4128571" y="3217928"/>
                <a:ext cx="4572000" cy="78592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ASt</m:t>
                          </m:r>
                        </m:e>
                        <m:sub>
                          <m:r>
                            <m:rPr>
                              <m:sty m:val="p"/>
                            </m:rPr>
                            <a:rPr lang="en-US" altLang="zh-CN" sz="1400">
                              <a:latin typeface="Cambria Math"/>
                            </a:rPr>
                            <m:t>l</m:t>
                          </m:r>
                          <m:r>
                            <a:rPr lang="en-US" altLang="zh-CN" sz="1400">
                              <a:latin typeface="Cambria Math"/>
                            </a:rPr>
                            <m:t>+29</m:t>
                          </m:r>
                        </m:sub>
                      </m:sSub>
                      <m:r>
                        <a:rPr lang="en-US" altLang="zh-CN" sz="1400">
                          <a:latin typeface="Cambria Math"/>
                        </a:rPr>
                        <m:t>=</m:t>
                      </m:r>
                      <m:r>
                        <m:rPr>
                          <m:sty m:val="p"/>
                        </m:rPr>
                        <a:rPr lang="en-US" altLang="zh-CN" sz="1400">
                          <a:latin typeface="Cambria Math"/>
                        </a:rPr>
                        <m:t>avg</m:t>
                      </m:r>
                      <m:d>
                        <m:dPr>
                          <m:ctrlPr>
                            <a:rPr lang="zh-CN" altLang="zh-CN" sz="1400" i="1">
                              <a:latin typeface="Cambria Math"/>
                            </a:rPr>
                          </m:ctrlPr>
                        </m:dPr>
                        <m:e>
                          <m:nary>
                            <m:naryPr>
                              <m:chr m:val="∑"/>
                              <m:limLoc m:val="undOvr"/>
                              <m:ctrlPr>
                                <a:rPr lang="zh-CN" altLang="zh-CN" sz="1400" i="1">
                                  <a:latin typeface="Cambria Math"/>
                                </a:rPr>
                              </m:ctrlPr>
                            </m:naryPr>
                            <m:sub>
                              <m:r>
                                <m:rPr>
                                  <m:sty m:val="p"/>
                                </m:rPr>
                                <a:rPr lang="en-US" altLang="zh-CN" sz="1400">
                                  <a:latin typeface="Cambria Math"/>
                                </a:rPr>
                                <m:t>k</m:t>
                              </m:r>
                              <m:r>
                                <a:rPr lang="en-US" altLang="zh-CN" sz="1400">
                                  <a:latin typeface="Cambria Math"/>
                                </a:rPr>
                                <m:t>=</m:t>
                              </m:r>
                              <m:r>
                                <m:rPr>
                                  <m:sty m:val="p"/>
                                </m:rPr>
                                <a:rPr lang="en-US" altLang="zh-CN" sz="1400">
                                  <a:latin typeface="Cambria Math"/>
                                </a:rPr>
                                <m:t>l</m:t>
                              </m:r>
                            </m:sub>
                            <m:sup>
                              <m:r>
                                <m:rPr>
                                  <m:sty m:val="p"/>
                                </m:rPr>
                                <a:rPr lang="en-US" altLang="zh-CN" sz="1400">
                                  <a:latin typeface="Cambria Math"/>
                                </a:rPr>
                                <m:t>l</m:t>
                              </m:r>
                              <m:r>
                                <a:rPr lang="en-US" altLang="zh-CN" sz="1400">
                                  <a:latin typeface="Cambria Math"/>
                                </a:rPr>
                                <m:t>+29</m:t>
                              </m:r>
                            </m:sup>
                            <m:e>
                              <m:sSub>
                                <m:sSubPr>
                                  <m:ctrlPr>
                                    <a:rPr lang="zh-CN" altLang="zh-CN" sz="1400" i="1">
                                      <a:latin typeface="Cambria Math"/>
                                    </a:rPr>
                                  </m:ctrlPr>
                                </m:sSubPr>
                                <m:e>
                                  <m:r>
                                    <m:rPr>
                                      <m:sty m:val="p"/>
                                    </m:rPr>
                                    <a:rPr lang="en-US" altLang="zh-CN" sz="1400">
                                      <a:latin typeface="Cambria Math"/>
                                    </a:rPr>
                                    <m:t>St</m:t>
                                  </m:r>
                                </m:e>
                                <m:sub>
                                  <m:r>
                                    <m:rPr>
                                      <m:sty m:val="p"/>
                                    </m:rPr>
                                    <a:rPr lang="en-US" altLang="zh-CN" sz="1400">
                                      <a:latin typeface="Cambria Math"/>
                                    </a:rPr>
                                    <m:t>kj</m:t>
                                  </m:r>
                                </m:sub>
                              </m:sSub>
                            </m:e>
                          </m:nary>
                        </m:e>
                      </m:d>
                      <m:r>
                        <a:rPr lang="en-US" altLang="zh-CN" sz="1400">
                          <a:latin typeface="Cambria Math"/>
                        </a:rPr>
                        <m:t>,   </m:t>
                      </m:r>
                      <m:r>
                        <m:rPr>
                          <m:sty m:val="p"/>
                        </m:rPr>
                        <a:rPr lang="en-US" altLang="zh-CN" sz="1400">
                          <a:latin typeface="Cambria Math"/>
                        </a:rPr>
                        <m:t>l</m:t>
                      </m:r>
                      <m:r>
                        <a:rPr lang="en-US" altLang="zh-CN" sz="1400">
                          <a:latin typeface="Cambria Math"/>
                        </a:rPr>
                        <m:t>=1,2,…, </m:t>
                      </m:r>
                      <m:r>
                        <m:rPr>
                          <m:sty m:val="p"/>
                        </m:rPr>
                        <a:rPr lang="en-US" altLang="zh-CN" sz="1400">
                          <a:latin typeface="Cambria Math"/>
                        </a:rPr>
                        <m:t>d</m:t>
                      </m:r>
                      <m:r>
                        <a:rPr lang="en-US" altLang="zh-CN" sz="1400" i="1">
                          <a:latin typeface="Cambria Math"/>
                        </a:rPr>
                        <m:t>−</m:t>
                      </m:r>
                      <m:r>
                        <a:rPr lang="en-US" altLang="zh-CN" sz="1400">
                          <a:latin typeface="Cambria Math"/>
                        </a:rPr>
                        <m:t>29</m:t>
                      </m:r>
                    </m:oMath>
                  </m:oMathPara>
                </a14:m>
                <a:endParaRPr lang="zh-CN" altLang="en-US" sz="1400" dirty="0"/>
              </a:p>
            </p:txBody>
          </p:sp>
        </mc:Choice>
        <mc:Fallback>
          <p:sp>
            <p:nvSpPr>
              <p:cNvPr id="14" name="矩形 13"/>
              <p:cNvSpPr>
                <a:spLocks noRot="1" noChangeAspect="1" noMove="1" noResize="1" noEditPoints="1" noAdjustHandles="1" noChangeArrowheads="1" noChangeShapeType="1" noTextEdit="1"/>
              </p:cNvSpPr>
              <p:nvPr/>
            </p:nvSpPr>
            <p:spPr>
              <a:xfrm>
                <a:off x="4128571" y="3217928"/>
                <a:ext cx="4572000" cy="785921"/>
              </a:xfrm>
              <a:prstGeom prst="rect">
                <a:avLst/>
              </a:prstGeom>
              <a:blipFill rotWithShape="1">
                <a:blip r:embed="rId6"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6" name="矩形 15"/>
              <p:cNvSpPr/>
              <p:nvPr/>
            </p:nvSpPr>
            <p:spPr>
              <a:xfrm>
                <a:off x="4138736" y="4003849"/>
                <a:ext cx="5257800" cy="7068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No</m:t>
                          </m:r>
                        </m:e>
                        <m:sub>
                          <m:r>
                            <m:rPr>
                              <m:sty m:val="p"/>
                            </m:rPr>
                            <a:rPr lang="en-US" altLang="zh-CN" sz="1400">
                              <a:latin typeface="Cambria Math"/>
                            </a:rPr>
                            <m:t>l</m:t>
                          </m:r>
                        </m:sub>
                      </m:sSub>
                      <m:r>
                        <a:rPr lang="en-US" altLang="zh-CN" sz="1400">
                          <a:latin typeface="Cambria Math"/>
                        </a:rPr>
                        <m:t>=</m:t>
                      </m:r>
                      <m:d>
                        <m:dPr>
                          <m:begChr m:val="{"/>
                          <m:endChr m:val=""/>
                          <m:ctrlPr>
                            <a:rPr lang="zh-CN" altLang="zh-CN" sz="1400" i="1">
                              <a:latin typeface="Cambria Math"/>
                            </a:rPr>
                          </m:ctrlPr>
                        </m:dPr>
                        <m:e>
                          <m:eqArr>
                            <m:eqArrPr>
                              <m:ctrlPr>
                                <a:rPr lang="zh-CN" altLang="zh-CN" sz="1400" i="1">
                                  <a:latin typeface="Cambria Math"/>
                                </a:rPr>
                              </m:ctrlPr>
                            </m:eqArrPr>
                            <m:e>
                              <m:r>
                                <a:rPr lang="en-US" altLang="zh-CN" sz="1400">
                                  <a:latin typeface="Cambria Math"/>
                                </a:rPr>
                                <m:t>0,        </m:t>
                              </m:r>
                              <m:sSub>
                                <m:sSubPr>
                                  <m:ctrlPr>
                                    <a:rPr lang="zh-CN" altLang="zh-CN" sz="1400" i="1">
                                      <a:latin typeface="Cambria Math"/>
                                    </a:rPr>
                                  </m:ctrlPr>
                                </m:sSubPr>
                                <m:e>
                                  <m:r>
                                    <m:rPr>
                                      <m:sty m:val="p"/>
                                    </m:rPr>
                                    <a:rPr lang="en-US" altLang="zh-CN" sz="1400">
                                      <a:latin typeface="Cambria Math"/>
                                    </a:rPr>
                                    <m:t>ASt</m:t>
                                  </m:r>
                                </m:e>
                                <m:sub>
                                  <m:r>
                                    <m:rPr>
                                      <m:sty m:val="p"/>
                                    </m:rPr>
                                    <a:rPr lang="en-US" altLang="zh-CN" sz="1400">
                                      <a:latin typeface="Cambria Math"/>
                                    </a:rPr>
                                    <m:t>l</m:t>
                                  </m:r>
                                </m:sub>
                              </m:sSub>
                              <m:r>
                                <a:rPr lang="en-US" altLang="zh-CN" sz="1400">
                                  <a:latin typeface="Cambria Math"/>
                                </a:rPr>
                                <m:t>≤</m:t>
                              </m:r>
                              <m:sSub>
                                <m:sSubPr>
                                  <m:ctrlPr>
                                    <a:rPr lang="zh-CN" altLang="zh-CN" sz="1400" i="1">
                                      <a:latin typeface="Cambria Math"/>
                                    </a:rPr>
                                  </m:ctrlPr>
                                </m:sSubPr>
                                <m:e>
                                  <m:r>
                                    <m:rPr>
                                      <m:sty m:val="p"/>
                                    </m:rPr>
                                    <a:rPr lang="en-US" altLang="zh-CN" sz="1400">
                                      <a:latin typeface="Cambria Math"/>
                                    </a:rPr>
                                    <m:t>C</m:t>
                                  </m:r>
                                </m:e>
                                <m:sub>
                                  <m:r>
                                    <m:rPr>
                                      <m:sty m:val="p"/>
                                    </m:rPr>
                                    <a:rPr lang="en-US" altLang="zh-CN" sz="1400">
                                      <a:latin typeface="Cambria Math"/>
                                    </a:rPr>
                                    <m:t>i</m:t>
                                  </m:r>
                                </m:sub>
                              </m:sSub>
                              <m:r>
                                <a:rPr lang="en-US" altLang="zh-CN" sz="1400">
                                  <a:latin typeface="Cambria Math"/>
                                </a:rPr>
                                <m:t>,  </m:t>
                              </m:r>
                              <m:r>
                                <m:rPr>
                                  <m:sty m:val="p"/>
                                </m:rPr>
                                <a:rPr lang="en-US" altLang="zh-CN" sz="1400">
                                  <a:latin typeface="Cambria Math"/>
                                </a:rPr>
                                <m:t>l</m:t>
                              </m:r>
                              <m:r>
                                <a:rPr lang="en-US" altLang="zh-CN" sz="1400">
                                  <a:latin typeface="Cambria Math"/>
                                </a:rPr>
                                <m:t>=30,31,…, </m:t>
                              </m:r>
                              <m:r>
                                <m:rPr>
                                  <m:sty m:val="p"/>
                                </m:rPr>
                                <a:rPr lang="en-US" altLang="zh-CN" sz="1400">
                                  <a:latin typeface="Cambria Math"/>
                                </a:rPr>
                                <m:t>d</m:t>
                              </m:r>
                              <m:r>
                                <a:rPr lang="en-US" altLang="zh-CN" sz="1400">
                                  <a:latin typeface="Cambria Math"/>
                                </a:rPr>
                                <m:t>,</m:t>
                              </m:r>
                              <m:r>
                                <m:rPr>
                                  <m:sty m:val="p"/>
                                </m:rPr>
                                <a:rPr lang="en-US" altLang="zh-CN" sz="1400">
                                  <a:latin typeface="Cambria Math"/>
                                </a:rPr>
                                <m:t>i</m:t>
                              </m:r>
                              <m:r>
                                <a:rPr lang="en-US" altLang="zh-CN" sz="1400">
                                  <a:latin typeface="Cambria Math"/>
                                </a:rPr>
                                <m:t>=1,2,…,</m:t>
                              </m:r>
                              <m:r>
                                <m:rPr>
                                  <m:sty m:val="p"/>
                                </m:rPr>
                                <a:rPr lang="en-US" altLang="zh-CN" sz="1400">
                                  <a:latin typeface="Cambria Math"/>
                                </a:rPr>
                                <m:t>s</m:t>
                              </m:r>
                            </m:e>
                            <m:e>
                              <m:r>
                                <a:rPr lang="en-US" altLang="zh-CN" sz="1400">
                                  <a:latin typeface="Cambria Math"/>
                                </a:rPr>
                                <m:t>1,        </m:t>
                              </m:r>
                              <m:sSub>
                                <m:sSubPr>
                                  <m:ctrlPr>
                                    <a:rPr lang="zh-CN" altLang="zh-CN" sz="1400" i="1">
                                      <a:latin typeface="Cambria Math"/>
                                    </a:rPr>
                                  </m:ctrlPr>
                                </m:sSubPr>
                                <m:e>
                                  <m:r>
                                    <m:rPr>
                                      <m:sty m:val="p"/>
                                    </m:rPr>
                                    <a:rPr lang="en-US" altLang="zh-CN" sz="1400">
                                      <a:latin typeface="Cambria Math"/>
                                    </a:rPr>
                                    <m:t>ASt</m:t>
                                  </m:r>
                                </m:e>
                                <m:sub>
                                  <m:r>
                                    <m:rPr>
                                      <m:sty m:val="p"/>
                                    </m:rPr>
                                    <a:rPr lang="en-US" altLang="zh-CN" sz="1400">
                                      <a:latin typeface="Cambria Math"/>
                                    </a:rPr>
                                    <m:t>l</m:t>
                                  </m:r>
                                </m:sub>
                              </m:sSub>
                              <m:r>
                                <a:rPr lang="en-US" altLang="zh-CN" sz="1400">
                                  <a:latin typeface="Cambria Math"/>
                                </a:rPr>
                                <m:t>&gt;</m:t>
                              </m:r>
                              <m:sSub>
                                <m:sSubPr>
                                  <m:ctrlPr>
                                    <a:rPr lang="zh-CN" altLang="zh-CN" sz="1400" i="1">
                                      <a:latin typeface="Cambria Math"/>
                                    </a:rPr>
                                  </m:ctrlPr>
                                </m:sSubPr>
                                <m:e>
                                  <m:r>
                                    <m:rPr>
                                      <m:sty m:val="p"/>
                                    </m:rPr>
                                    <a:rPr lang="en-US" altLang="zh-CN" sz="1400">
                                      <a:latin typeface="Cambria Math"/>
                                    </a:rPr>
                                    <m:t>C</m:t>
                                  </m:r>
                                </m:e>
                                <m:sub>
                                  <m:r>
                                    <m:rPr>
                                      <m:sty m:val="p"/>
                                    </m:rPr>
                                    <a:rPr lang="en-US" altLang="zh-CN" sz="1400">
                                      <a:latin typeface="Cambria Math"/>
                                    </a:rPr>
                                    <m:t>i</m:t>
                                  </m:r>
                                </m:sub>
                              </m:sSub>
                              <m:r>
                                <a:rPr lang="en-US" altLang="zh-CN" sz="1400">
                                  <a:latin typeface="Cambria Math"/>
                                </a:rPr>
                                <m:t>,  </m:t>
                              </m:r>
                              <m:r>
                                <m:rPr>
                                  <m:sty m:val="p"/>
                                </m:rPr>
                                <a:rPr lang="en-US" altLang="zh-CN" sz="1400">
                                  <a:latin typeface="Cambria Math"/>
                                </a:rPr>
                                <m:t>l</m:t>
                              </m:r>
                              <m:r>
                                <a:rPr lang="en-US" altLang="zh-CN" sz="1400">
                                  <a:latin typeface="Cambria Math"/>
                                </a:rPr>
                                <m:t>=30,31,…, </m:t>
                              </m:r>
                              <m:r>
                                <m:rPr>
                                  <m:sty m:val="p"/>
                                </m:rPr>
                                <a:rPr lang="en-US" altLang="zh-CN" sz="1400">
                                  <a:latin typeface="Cambria Math"/>
                                </a:rPr>
                                <m:t>d</m:t>
                              </m:r>
                              <m:r>
                                <a:rPr lang="en-US" altLang="zh-CN" sz="1400">
                                  <a:latin typeface="Cambria Math"/>
                                </a:rPr>
                                <m:t>,</m:t>
                              </m:r>
                              <m:r>
                                <m:rPr>
                                  <m:sty m:val="p"/>
                                </m:rPr>
                                <a:rPr lang="en-US" altLang="zh-CN" sz="1400">
                                  <a:latin typeface="Cambria Math"/>
                                </a:rPr>
                                <m:t>i</m:t>
                              </m:r>
                              <m:r>
                                <a:rPr lang="en-US" altLang="zh-CN" sz="1400">
                                  <a:latin typeface="Cambria Math"/>
                                </a:rPr>
                                <m:t>=1,2,…,</m:t>
                              </m:r>
                              <m:r>
                                <m:rPr>
                                  <m:sty m:val="p"/>
                                </m:rPr>
                                <a:rPr lang="en-US" altLang="zh-CN" sz="1400">
                                  <a:latin typeface="Cambria Math"/>
                                </a:rPr>
                                <m:t>s</m:t>
                              </m:r>
                            </m:e>
                            <m:e>
                              <m:r>
                                <a:rPr lang="en-US" altLang="zh-CN" sz="1400">
                                  <a:latin typeface="Cambria Math"/>
                                </a:rPr>
                                <m:t>0,     </m:t>
                              </m:r>
                              <m:r>
                                <m:rPr>
                                  <m:sty m:val="p"/>
                                </m:rPr>
                                <a:rPr lang="en-US" altLang="zh-CN" sz="1400">
                                  <a:latin typeface="Cambria Math"/>
                                </a:rPr>
                                <m:t>l</m:t>
                              </m:r>
                              <m:r>
                                <a:rPr lang="en-US" altLang="zh-CN" sz="1400">
                                  <a:latin typeface="Cambria Math"/>
                                </a:rPr>
                                <m:t>=1,2,…, 29.</m:t>
                              </m:r>
                              <m:r>
                                <m:rPr>
                                  <m:sty m:val="p"/>
                                </m:rPr>
                                <a:rPr lang="en-US" altLang="zh-CN" sz="1400">
                                  <a:latin typeface="Cambria Math"/>
                                </a:rPr>
                                <m:t>or</m:t>
                              </m:r>
                              <m:r>
                                <a:rPr lang="en-US" altLang="zh-CN" sz="1400">
                                  <a:latin typeface="Cambria Math"/>
                                </a:rPr>
                                <m:t>.</m:t>
                              </m:r>
                              <m:r>
                                <m:rPr>
                                  <m:sty m:val="p"/>
                                </m:rPr>
                                <a:rPr lang="en-US" altLang="zh-CN" sz="1400">
                                  <a:latin typeface="Cambria Math"/>
                                </a:rPr>
                                <m:t>l</m:t>
                              </m:r>
                              <m:r>
                                <a:rPr lang="en-US" altLang="zh-CN" sz="1400">
                                  <a:latin typeface="Cambria Math"/>
                                </a:rPr>
                                <m:t>=</m:t>
                              </m:r>
                              <m:r>
                                <m:rPr>
                                  <m:sty m:val="p"/>
                                </m:rPr>
                                <a:rPr lang="en-US" altLang="zh-CN" sz="1400">
                                  <a:latin typeface="Cambria Math"/>
                                </a:rPr>
                                <m:t>d</m:t>
                              </m:r>
                              <m:r>
                                <a:rPr lang="en-US" altLang="zh-CN" sz="1400">
                                  <a:latin typeface="Cambria Math"/>
                                </a:rPr>
                                <m:t>+1,</m:t>
                              </m:r>
                              <m:r>
                                <m:rPr>
                                  <m:sty m:val="p"/>
                                </m:rPr>
                                <a:rPr lang="en-US" altLang="zh-CN" sz="1400">
                                  <a:latin typeface="Cambria Math"/>
                                </a:rPr>
                                <m:t>d</m:t>
                              </m:r>
                              <m:r>
                                <a:rPr lang="en-US" altLang="zh-CN" sz="1400">
                                  <a:latin typeface="Cambria Math"/>
                                </a:rPr>
                                <m:t>+2,…,</m:t>
                              </m:r>
                              <m:r>
                                <m:rPr>
                                  <m:sty m:val="p"/>
                                </m:rPr>
                                <a:rPr lang="en-US" altLang="zh-CN" sz="1400">
                                  <a:latin typeface="Cambria Math"/>
                                </a:rPr>
                                <m:t>d</m:t>
                              </m:r>
                              <m:r>
                                <a:rPr lang="en-US" altLang="zh-CN" sz="1400">
                                  <a:latin typeface="Cambria Math"/>
                                </a:rPr>
                                <m:t>+29</m:t>
                              </m:r>
                            </m:e>
                          </m:eqArr>
                        </m:e>
                      </m:d>
                    </m:oMath>
                  </m:oMathPara>
                </a14:m>
                <a:endParaRPr lang="zh-CN" altLang="en-US" sz="1400" dirty="0"/>
              </a:p>
            </p:txBody>
          </p:sp>
        </mc:Choice>
        <mc:Fallback>
          <p:sp>
            <p:nvSpPr>
              <p:cNvPr id="16" name="矩形 15"/>
              <p:cNvSpPr>
                <a:spLocks noRot="1" noChangeAspect="1" noMove="1" noResize="1" noEditPoints="1" noAdjustHandles="1" noChangeArrowheads="1" noChangeShapeType="1" noTextEdit="1"/>
              </p:cNvSpPr>
              <p:nvPr/>
            </p:nvSpPr>
            <p:spPr>
              <a:xfrm>
                <a:off x="4138736" y="4003849"/>
                <a:ext cx="5257800" cy="706860"/>
              </a:xfrm>
              <a:prstGeom prst="rect">
                <a:avLst/>
              </a:prstGeom>
              <a:blipFill rotWithShape="1">
                <a:blip r:embed="rId7" cstate="print"/>
                <a:stretch>
                  <a:fillRect b="-34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7" name="矩形 16"/>
              <p:cNvSpPr/>
              <p:nvPr/>
            </p:nvSpPr>
            <p:spPr>
              <a:xfrm>
                <a:off x="4481780" y="4795024"/>
                <a:ext cx="2396554" cy="7055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SNo</m:t>
                          </m:r>
                        </m:e>
                        <m:sub>
                          <m:r>
                            <m:rPr>
                              <m:sty m:val="p"/>
                            </m:rPr>
                            <a:rPr lang="en-US" altLang="zh-CN" sz="1400">
                              <a:latin typeface="Cambria Math"/>
                            </a:rPr>
                            <m:t>l</m:t>
                          </m:r>
                        </m:sub>
                      </m:sSub>
                      <m:r>
                        <a:rPr lang="en-US" altLang="zh-CN" sz="1400">
                          <a:latin typeface="Cambria Math"/>
                        </a:rPr>
                        <m:t>=</m:t>
                      </m:r>
                      <m:nary>
                        <m:naryPr>
                          <m:chr m:val="∑"/>
                          <m:limLoc m:val="undOvr"/>
                          <m:ctrlPr>
                            <a:rPr lang="zh-CN" altLang="zh-CN" sz="1400" i="1">
                              <a:latin typeface="Cambria Math"/>
                            </a:rPr>
                          </m:ctrlPr>
                        </m:naryPr>
                        <m:sub>
                          <m:r>
                            <m:rPr>
                              <m:sty m:val="p"/>
                            </m:rPr>
                            <a:rPr lang="en-US" altLang="zh-CN" sz="1400">
                              <a:latin typeface="Cambria Math"/>
                            </a:rPr>
                            <m:t>k</m:t>
                          </m:r>
                          <m:r>
                            <a:rPr lang="en-US" altLang="zh-CN" sz="1400">
                              <a:latin typeface="Cambria Math"/>
                            </a:rPr>
                            <m:t>=</m:t>
                          </m:r>
                          <m:r>
                            <m:rPr>
                              <m:sty m:val="p"/>
                            </m:rPr>
                            <a:rPr lang="en-US" altLang="zh-CN" sz="1400">
                              <a:latin typeface="Cambria Math"/>
                            </a:rPr>
                            <m:t>l</m:t>
                          </m:r>
                        </m:sub>
                        <m:sup>
                          <m:r>
                            <m:rPr>
                              <m:sty m:val="p"/>
                            </m:rPr>
                            <a:rPr lang="en-US" altLang="zh-CN" sz="1400">
                              <a:latin typeface="Cambria Math"/>
                            </a:rPr>
                            <m:t>l</m:t>
                          </m:r>
                          <m:r>
                            <a:rPr lang="en-US" altLang="zh-CN" sz="1400">
                              <a:latin typeface="Cambria Math"/>
                            </a:rPr>
                            <m:t>+29</m:t>
                          </m:r>
                        </m:sup>
                        <m:e>
                          <m:sSub>
                            <m:sSubPr>
                              <m:ctrlPr>
                                <a:rPr lang="zh-CN" altLang="zh-CN" sz="1400" i="1">
                                  <a:latin typeface="Cambria Math"/>
                                </a:rPr>
                              </m:ctrlPr>
                            </m:sSubPr>
                            <m:e>
                              <m:r>
                                <m:rPr>
                                  <m:sty m:val="p"/>
                                </m:rPr>
                                <a:rPr lang="en-US" altLang="zh-CN" sz="1400">
                                  <a:latin typeface="Cambria Math"/>
                                </a:rPr>
                                <m:t>No</m:t>
                              </m:r>
                            </m:e>
                            <m:sub>
                              <m:r>
                                <m:rPr>
                                  <m:sty m:val="p"/>
                                </m:rPr>
                                <a:rPr lang="en-US" altLang="zh-CN" sz="1400">
                                  <a:latin typeface="Cambria Math"/>
                                </a:rPr>
                                <m:t>l</m:t>
                              </m:r>
                            </m:sub>
                          </m:sSub>
                        </m:e>
                      </m:nary>
                      <m:r>
                        <a:rPr lang="en-US" altLang="zh-CN" sz="1400">
                          <a:latin typeface="Cambria Math"/>
                        </a:rPr>
                        <m:t>, </m:t>
                      </m:r>
                      <m:r>
                        <m:rPr>
                          <m:sty m:val="p"/>
                        </m:rPr>
                        <a:rPr lang="en-US" altLang="zh-CN" sz="1400">
                          <a:latin typeface="Cambria Math"/>
                        </a:rPr>
                        <m:t>l</m:t>
                      </m:r>
                      <m:r>
                        <a:rPr lang="en-US" altLang="zh-CN" sz="1400">
                          <a:latin typeface="Cambria Math"/>
                        </a:rPr>
                        <m:t>=1,2,…,</m:t>
                      </m:r>
                      <m:r>
                        <m:rPr>
                          <m:sty m:val="p"/>
                        </m:rPr>
                        <a:rPr lang="en-US" altLang="zh-CN" sz="1400">
                          <a:latin typeface="Cambria Math"/>
                        </a:rPr>
                        <m:t>d</m:t>
                      </m:r>
                    </m:oMath>
                  </m:oMathPara>
                </a14:m>
                <a:endParaRPr lang="zh-CN" altLang="en-US" sz="1400" dirty="0"/>
              </a:p>
            </p:txBody>
          </p:sp>
        </mc:Choice>
        <mc:Fallback>
          <p:sp>
            <p:nvSpPr>
              <p:cNvPr id="17" name="矩形 16"/>
              <p:cNvSpPr>
                <a:spLocks noRot="1" noChangeAspect="1" noMove="1" noResize="1" noEditPoints="1" noAdjustHandles="1" noChangeArrowheads="1" noChangeShapeType="1" noTextEdit="1"/>
              </p:cNvSpPr>
              <p:nvPr/>
            </p:nvSpPr>
            <p:spPr>
              <a:xfrm>
                <a:off x="4481780" y="4795024"/>
                <a:ext cx="2396554" cy="705578"/>
              </a:xfrm>
              <a:prstGeom prst="rect">
                <a:avLst/>
              </a:prstGeom>
              <a:blipFill rotWithShape="1">
                <a:blip r:embed="rId8"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8" name="矩形 17"/>
              <p:cNvSpPr/>
              <p:nvPr/>
            </p:nvSpPr>
            <p:spPr>
              <a:xfrm>
                <a:off x="4104456" y="5519855"/>
                <a:ext cx="4572000" cy="4999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DNo</m:t>
                          </m:r>
                        </m:e>
                        <m:sub>
                          <m:r>
                            <m:rPr>
                              <m:sty m:val="p"/>
                            </m:rPr>
                            <a:rPr lang="en-US" altLang="zh-CN" sz="1400">
                              <a:latin typeface="Cambria Math"/>
                            </a:rPr>
                            <m:t>l</m:t>
                          </m:r>
                        </m:sub>
                      </m:sSub>
                      <m:r>
                        <a:rPr lang="en-US" altLang="zh-CN" sz="1400">
                          <a:latin typeface="Cambria Math"/>
                        </a:rPr>
                        <m:t>=</m:t>
                      </m:r>
                      <m:d>
                        <m:dPr>
                          <m:begChr m:val="{"/>
                          <m:endChr m:val=""/>
                          <m:ctrlPr>
                            <a:rPr lang="zh-CN" altLang="zh-CN" sz="1400" i="1">
                              <a:latin typeface="Cambria Math"/>
                            </a:rPr>
                          </m:ctrlPr>
                        </m:dPr>
                        <m:e>
                          <m:eqArr>
                            <m:eqArrPr>
                              <m:ctrlPr>
                                <a:rPr lang="zh-CN" altLang="zh-CN" sz="1400" i="1">
                                  <a:latin typeface="Cambria Math"/>
                                </a:rPr>
                              </m:ctrlPr>
                            </m:eqArrPr>
                            <m:e>
                              <m:r>
                                <a:rPr lang="en-US" altLang="zh-CN" sz="1400">
                                  <a:latin typeface="Cambria Math"/>
                                </a:rPr>
                                <m:t>0,  </m:t>
                              </m:r>
                              <m:sSub>
                                <m:sSubPr>
                                  <m:ctrlPr>
                                    <a:rPr lang="zh-CN" altLang="zh-CN" sz="1400" i="1">
                                      <a:latin typeface="Cambria Math"/>
                                    </a:rPr>
                                  </m:ctrlPr>
                                </m:sSubPr>
                                <m:e>
                                  <m:r>
                                    <m:rPr>
                                      <m:sty m:val="p"/>
                                    </m:rPr>
                                    <a:rPr lang="en-US" altLang="zh-CN" sz="1400">
                                      <a:latin typeface="Cambria Math"/>
                                    </a:rPr>
                                    <m:t>SNo</m:t>
                                  </m:r>
                                </m:e>
                                <m:sub>
                                  <m:r>
                                    <m:rPr>
                                      <m:sty m:val="p"/>
                                    </m:rPr>
                                    <a:rPr lang="en-US" altLang="zh-CN" sz="1400">
                                      <a:latin typeface="Cambria Math"/>
                                    </a:rPr>
                                    <m:t>l</m:t>
                                  </m:r>
                                </m:sub>
                              </m:sSub>
                              <m:r>
                                <a:rPr lang="en-US" altLang="zh-CN" sz="1400">
                                  <a:latin typeface="Cambria Math"/>
                                </a:rPr>
                                <m:t>&lt;1 ,          </m:t>
                              </m:r>
                              <m:r>
                                <m:rPr>
                                  <m:sty m:val="p"/>
                                </m:rPr>
                                <a:rPr lang="en-US" altLang="zh-CN" sz="1400">
                                  <a:latin typeface="Cambria Math"/>
                                </a:rPr>
                                <m:t>l</m:t>
                              </m:r>
                              <m:r>
                                <a:rPr lang="en-US" altLang="zh-CN" sz="1400">
                                  <a:latin typeface="Cambria Math"/>
                                </a:rPr>
                                <m:t>=1,2,…,</m:t>
                              </m:r>
                              <m:r>
                                <m:rPr>
                                  <m:sty m:val="p"/>
                                </m:rPr>
                                <a:rPr lang="en-US" altLang="zh-CN" sz="1400">
                                  <a:latin typeface="Cambria Math"/>
                                </a:rPr>
                                <m:t>d</m:t>
                              </m:r>
                              <m:r>
                                <a:rPr lang="en-US" altLang="zh-CN" sz="1400">
                                  <a:latin typeface="Cambria Math"/>
                                </a:rPr>
                                <m:t>  </m:t>
                              </m:r>
                            </m:e>
                            <m:e>
                              <m:r>
                                <a:rPr lang="en-US" altLang="zh-CN" sz="1400">
                                  <a:latin typeface="Cambria Math"/>
                                </a:rPr>
                                <m:t>1,  </m:t>
                              </m:r>
                              <m:sSub>
                                <m:sSubPr>
                                  <m:ctrlPr>
                                    <a:rPr lang="zh-CN" altLang="zh-CN" sz="1400" i="1">
                                      <a:latin typeface="Cambria Math"/>
                                    </a:rPr>
                                  </m:ctrlPr>
                                </m:sSubPr>
                                <m:e>
                                  <m:r>
                                    <m:rPr>
                                      <m:sty m:val="p"/>
                                    </m:rPr>
                                    <a:rPr lang="en-US" altLang="zh-CN" sz="1400">
                                      <a:latin typeface="Cambria Math"/>
                                    </a:rPr>
                                    <m:t>SNo</m:t>
                                  </m:r>
                                </m:e>
                                <m:sub>
                                  <m:r>
                                    <m:rPr>
                                      <m:sty m:val="p"/>
                                    </m:rPr>
                                    <a:rPr lang="en-US" altLang="zh-CN" sz="1400">
                                      <a:latin typeface="Cambria Math"/>
                                    </a:rPr>
                                    <m:t>l</m:t>
                                  </m:r>
                                </m:sub>
                              </m:sSub>
                              <m:r>
                                <a:rPr lang="en-US" altLang="zh-CN" sz="1400">
                                  <a:latin typeface="Cambria Math"/>
                                </a:rPr>
                                <m:t>≥1,           </m:t>
                              </m:r>
                              <m:r>
                                <m:rPr>
                                  <m:sty m:val="p"/>
                                </m:rPr>
                                <a:rPr lang="en-US" altLang="zh-CN" sz="1400">
                                  <a:latin typeface="Cambria Math"/>
                                </a:rPr>
                                <m:t>l</m:t>
                              </m:r>
                              <m:r>
                                <a:rPr lang="en-US" altLang="zh-CN" sz="1400">
                                  <a:latin typeface="Cambria Math"/>
                                </a:rPr>
                                <m:t>=1,2,…,</m:t>
                              </m:r>
                              <m:r>
                                <m:rPr>
                                  <m:sty m:val="p"/>
                                </m:rPr>
                                <a:rPr lang="en-US" altLang="zh-CN" sz="1400">
                                  <a:latin typeface="Cambria Math"/>
                                </a:rPr>
                                <m:t>d</m:t>
                              </m:r>
                              <m:r>
                                <a:rPr lang="en-US" altLang="zh-CN" sz="1400">
                                  <a:latin typeface="Cambria Math"/>
                                </a:rPr>
                                <m:t>   </m:t>
                              </m:r>
                            </m:e>
                          </m:eqArr>
                        </m:e>
                      </m:d>
                    </m:oMath>
                  </m:oMathPara>
                </a14:m>
                <a:endParaRPr lang="zh-CN" altLang="en-US" sz="1400" dirty="0"/>
              </a:p>
            </p:txBody>
          </p:sp>
        </mc:Choice>
        <mc:Fallback>
          <p:sp>
            <p:nvSpPr>
              <p:cNvPr id="18" name="矩形 17"/>
              <p:cNvSpPr>
                <a:spLocks noRot="1" noChangeAspect="1" noMove="1" noResize="1" noEditPoints="1" noAdjustHandles="1" noChangeArrowheads="1" noChangeShapeType="1" noTextEdit="1"/>
              </p:cNvSpPr>
              <p:nvPr/>
            </p:nvSpPr>
            <p:spPr>
              <a:xfrm>
                <a:off x="4104456" y="5519855"/>
                <a:ext cx="4572000" cy="499945"/>
              </a:xfrm>
              <a:prstGeom prst="rect">
                <a:avLst/>
              </a:prstGeom>
              <a:blipFill rotWithShape="1">
                <a:blip r:embed="rId9" cstate="print"/>
                <a:stretch>
                  <a:fillRect t="-157831" b="-2325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19" name="矩形 18"/>
              <p:cNvSpPr/>
              <p:nvPr/>
            </p:nvSpPr>
            <p:spPr>
              <a:xfrm>
                <a:off x="4496503" y="6019800"/>
                <a:ext cx="3677930" cy="7055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G</m:t>
                          </m:r>
                        </m:e>
                        <m:sub>
                          <m:r>
                            <m:rPr>
                              <m:sty m:val="p"/>
                            </m:rPr>
                            <a:rPr lang="en-US" altLang="zh-CN" sz="1400">
                              <a:latin typeface="Cambria Math"/>
                            </a:rPr>
                            <m:t>i</m:t>
                          </m:r>
                        </m:sub>
                      </m:sSub>
                      <m:r>
                        <a:rPr lang="en-US" altLang="zh-CN" sz="1400">
                          <a:latin typeface="Cambria Math"/>
                        </a:rPr>
                        <m:t>=</m:t>
                      </m:r>
                      <m:nary>
                        <m:naryPr>
                          <m:chr m:val="∑"/>
                          <m:limLoc m:val="undOvr"/>
                          <m:ctrlPr>
                            <a:rPr lang="zh-CN" altLang="zh-CN" sz="1400" i="1">
                              <a:latin typeface="Cambria Math"/>
                            </a:rPr>
                          </m:ctrlPr>
                        </m:naryPr>
                        <m:sub>
                          <m:r>
                            <m:rPr>
                              <m:sty m:val="p"/>
                            </m:rPr>
                            <a:rPr lang="en-US" altLang="zh-CN" sz="1400">
                              <a:latin typeface="Cambria Math"/>
                            </a:rPr>
                            <m:t>l</m:t>
                          </m:r>
                          <m:r>
                            <a:rPr lang="en-US" altLang="zh-CN" sz="1400">
                              <a:latin typeface="Cambria Math"/>
                            </a:rPr>
                            <m:t>=1</m:t>
                          </m:r>
                        </m:sub>
                        <m:sup>
                          <m:r>
                            <m:rPr>
                              <m:sty m:val="p"/>
                            </m:rPr>
                            <a:rPr lang="en-US" altLang="zh-CN" sz="1400">
                              <a:latin typeface="Cambria Math"/>
                            </a:rPr>
                            <m:t>d</m:t>
                          </m:r>
                        </m:sup>
                        <m:e>
                          <m:sSub>
                            <m:sSubPr>
                              <m:ctrlPr>
                                <a:rPr lang="zh-CN" altLang="zh-CN" sz="1400" i="1">
                                  <a:latin typeface="Cambria Math"/>
                                </a:rPr>
                              </m:ctrlPr>
                            </m:sSubPr>
                            <m:e>
                              <m:r>
                                <m:rPr>
                                  <m:sty m:val="p"/>
                                </m:rPr>
                                <a:rPr lang="en-US" altLang="zh-CN" sz="1400">
                                  <a:latin typeface="Cambria Math"/>
                                </a:rPr>
                                <m:t>DNo</m:t>
                              </m:r>
                            </m:e>
                            <m:sub>
                              <m:r>
                                <m:rPr>
                                  <m:sty m:val="p"/>
                                </m:rPr>
                                <a:rPr lang="en-US" altLang="zh-CN" sz="1400">
                                  <a:latin typeface="Cambria Math"/>
                                </a:rPr>
                                <m:t>l</m:t>
                              </m:r>
                            </m:sub>
                          </m:sSub>
                        </m:e>
                      </m:nary>
                      <m:r>
                        <a:rPr lang="en-US" altLang="zh-CN" sz="1400">
                          <a:latin typeface="Cambria Math"/>
                        </a:rPr>
                        <m:t>≤</m:t>
                      </m:r>
                      <m:r>
                        <a:rPr lang="zh-CN" altLang="zh-CN" sz="1400">
                          <a:latin typeface="Cambria Math"/>
                        </a:rPr>
                        <m:t>允许破坏段数，</m:t>
                      </m:r>
                      <m:r>
                        <m:rPr>
                          <m:sty m:val="p"/>
                        </m:rPr>
                        <a:rPr lang="en-US" altLang="zh-CN" sz="1400">
                          <a:latin typeface="Cambria Math"/>
                        </a:rPr>
                        <m:t>i</m:t>
                      </m:r>
                      <m:r>
                        <a:rPr lang="en-US" altLang="zh-CN" sz="1400">
                          <a:latin typeface="Cambria Math"/>
                        </a:rPr>
                        <m:t>=1,2,…,</m:t>
                      </m:r>
                      <m:r>
                        <m:rPr>
                          <m:sty m:val="p"/>
                        </m:rPr>
                        <a:rPr lang="en-US" altLang="zh-CN" sz="1400">
                          <a:latin typeface="Cambria Math"/>
                        </a:rPr>
                        <m:t>n</m:t>
                      </m:r>
                    </m:oMath>
                  </m:oMathPara>
                </a14:m>
                <a:endParaRPr lang="zh-CN" altLang="en-US" sz="1400" dirty="0"/>
              </a:p>
            </p:txBody>
          </p:sp>
        </mc:Choice>
        <mc:Fallback>
          <p:sp>
            <p:nvSpPr>
              <p:cNvPr id="19" name="矩形 18"/>
              <p:cNvSpPr>
                <a:spLocks noRot="1" noChangeAspect="1" noMove="1" noResize="1" noEditPoints="1" noAdjustHandles="1" noChangeArrowheads="1" noChangeShapeType="1" noTextEdit="1"/>
              </p:cNvSpPr>
              <p:nvPr/>
            </p:nvSpPr>
            <p:spPr>
              <a:xfrm>
                <a:off x="4496503" y="6019800"/>
                <a:ext cx="3677930" cy="705578"/>
              </a:xfrm>
              <a:prstGeom prst="rect">
                <a:avLst/>
              </a:prstGeom>
              <a:blipFill rotWithShape="1">
                <a:blip r:embed="rId10" cstate="print"/>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22" name="矩形 21"/>
              <p:cNvSpPr/>
              <p:nvPr/>
            </p:nvSpPr>
            <p:spPr>
              <a:xfrm>
                <a:off x="7080469" y="2792525"/>
                <a:ext cx="713465" cy="327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X</m:t>
                          </m:r>
                        </m:e>
                        <m:sub>
                          <m:r>
                            <m:rPr>
                              <m:sty m:val="p"/>
                            </m:rPr>
                            <a:rPr lang="en-US" altLang="zh-CN" sz="1400">
                              <a:latin typeface="Cambria Math"/>
                            </a:rPr>
                            <m:t>j</m:t>
                          </m:r>
                        </m:sub>
                      </m:sSub>
                      <m:r>
                        <a:rPr lang="en-US" altLang="zh-CN" sz="1400">
                          <a:latin typeface="Cambria Math"/>
                        </a:rPr>
                        <m:t>≥0</m:t>
                      </m:r>
                    </m:oMath>
                  </m:oMathPara>
                </a14:m>
                <a:endParaRPr lang="zh-CN" altLang="en-US" sz="1400" dirty="0"/>
              </a:p>
            </p:txBody>
          </p:sp>
        </mc:Choice>
        <mc:Fallback>
          <p:sp>
            <p:nvSpPr>
              <p:cNvPr id="22" name="矩形 21"/>
              <p:cNvSpPr>
                <a:spLocks noRot="1" noChangeAspect="1" noMove="1" noResize="1" noEditPoints="1" noAdjustHandles="1" noChangeArrowheads="1" noChangeShapeType="1" noTextEdit="1"/>
              </p:cNvSpPr>
              <p:nvPr/>
            </p:nvSpPr>
            <p:spPr>
              <a:xfrm>
                <a:off x="7080469" y="2792525"/>
                <a:ext cx="713465" cy="327975"/>
              </a:xfrm>
              <a:prstGeom prst="rect">
                <a:avLst/>
              </a:prstGeom>
              <a:blipFill rotWithShape="1">
                <a:blip r:embed="rId11" cstate="print"/>
                <a:stretch>
                  <a:fillRect b="-370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23" name="矩形 22"/>
              <p:cNvSpPr/>
              <p:nvPr/>
            </p:nvSpPr>
            <p:spPr>
              <a:xfrm>
                <a:off x="2632198" y="3399959"/>
                <a:ext cx="1526444" cy="327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m:rPr>
                              <m:sty m:val="p"/>
                            </m:rPr>
                            <a:rPr lang="en-US" altLang="zh-CN" sz="1400">
                              <a:latin typeface="Cambria Math"/>
                            </a:rPr>
                            <m:t>X</m:t>
                          </m:r>
                        </m:e>
                        <m:sub>
                          <m:r>
                            <m:rPr>
                              <m:sty m:val="p"/>
                            </m:rPr>
                            <a:rPr lang="en-US" altLang="zh-CN" sz="1400">
                              <a:latin typeface="Cambria Math"/>
                            </a:rPr>
                            <m:t>jmin</m:t>
                          </m:r>
                        </m:sub>
                      </m:sSub>
                      <m:r>
                        <a:rPr lang="en-US" altLang="zh-CN" sz="1400" i="1">
                          <a:latin typeface="Cambria Math"/>
                        </a:rPr>
                        <m:t>≤</m:t>
                      </m:r>
                      <m:sSub>
                        <m:sSubPr>
                          <m:ctrlPr>
                            <a:rPr lang="zh-CN" altLang="zh-CN" sz="1400" i="1">
                              <a:latin typeface="Cambria Math"/>
                            </a:rPr>
                          </m:ctrlPr>
                        </m:sSubPr>
                        <m:e>
                          <m:r>
                            <a:rPr lang="en-US" altLang="zh-CN" sz="1400">
                              <a:latin typeface="Cambria Math"/>
                            </a:rPr>
                            <m:t> </m:t>
                          </m:r>
                          <m:r>
                            <m:rPr>
                              <m:sty m:val="p"/>
                            </m:rPr>
                            <a:rPr lang="en-US" altLang="zh-CN" sz="1400">
                              <a:latin typeface="Cambria Math"/>
                            </a:rPr>
                            <m:t>X</m:t>
                          </m:r>
                        </m:e>
                        <m:sub>
                          <m:r>
                            <m:rPr>
                              <m:sty m:val="p"/>
                            </m:rPr>
                            <a:rPr lang="en-US" altLang="zh-CN" sz="1400">
                              <a:latin typeface="Cambria Math"/>
                            </a:rPr>
                            <m:t>j</m:t>
                          </m:r>
                        </m:sub>
                      </m:sSub>
                      <m:r>
                        <a:rPr lang="en-US" altLang="zh-CN" sz="1400">
                          <a:latin typeface="Cambria Math"/>
                        </a:rPr>
                        <m:t>≤</m:t>
                      </m:r>
                      <m:sSub>
                        <m:sSubPr>
                          <m:ctrlPr>
                            <a:rPr lang="zh-CN" altLang="zh-CN" sz="1400" i="1">
                              <a:latin typeface="Cambria Math"/>
                            </a:rPr>
                          </m:ctrlPr>
                        </m:sSubPr>
                        <m:e>
                          <m:r>
                            <a:rPr lang="en-US" altLang="zh-CN" sz="1400">
                              <a:latin typeface="Cambria Math"/>
                            </a:rPr>
                            <m:t> </m:t>
                          </m:r>
                          <m:r>
                            <m:rPr>
                              <m:sty m:val="p"/>
                            </m:rPr>
                            <a:rPr lang="en-US" altLang="zh-CN" sz="1400">
                              <a:latin typeface="Cambria Math"/>
                            </a:rPr>
                            <m:t>X</m:t>
                          </m:r>
                        </m:e>
                        <m:sub>
                          <m:r>
                            <m:rPr>
                              <m:sty m:val="p"/>
                            </m:rPr>
                            <a:rPr lang="en-US" altLang="zh-CN" sz="1400">
                              <a:latin typeface="Cambria Math"/>
                            </a:rPr>
                            <m:t>jmax</m:t>
                          </m:r>
                        </m:sub>
                      </m:sSub>
                    </m:oMath>
                  </m:oMathPara>
                </a14:m>
                <a:endParaRPr lang="zh-CN" altLang="en-US" sz="1400" dirty="0"/>
              </a:p>
            </p:txBody>
          </p:sp>
        </mc:Choice>
        <mc:Fallback>
          <p:sp>
            <p:nvSpPr>
              <p:cNvPr id="23" name="矩形 22"/>
              <p:cNvSpPr>
                <a:spLocks noRot="1" noChangeAspect="1" noMove="1" noResize="1" noEditPoints="1" noAdjustHandles="1" noChangeArrowheads="1" noChangeShapeType="1" noTextEdit="1"/>
              </p:cNvSpPr>
              <p:nvPr/>
            </p:nvSpPr>
            <p:spPr>
              <a:xfrm>
                <a:off x="2632198" y="3399959"/>
                <a:ext cx="1526444" cy="327975"/>
              </a:xfrm>
              <a:prstGeom prst="rect">
                <a:avLst/>
              </a:prstGeom>
              <a:blipFill rotWithShape="1">
                <a:blip r:embed="rId12" cstate="print"/>
                <a:stretch>
                  <a:fillRect b="-3704"/>
                </a:stretch>
              </a:blipFill>
            </p:spPr>
            <p:txBody>
              <a:bodyPr/>
              <a:lstStyle/>
              <a:p>
                <a:r>
                  <a:rPr lang="zh-CN" altLang="en-US">
                    <a:noFill/>
                  </a:rPr>
                  <a:t> </a:t>
                </a:r>
              </a:p>
            </p:txBody>
          </p:sp>
        </mc:Fallback>
      </mc:AlternateContent>
      <p:sp>
        <p:nvSpPr>
          <p:cNvPr id="24" name="矩形 23"/>
          <p:cNvSpPr/>
          <p:nvPr/>
        </p:nvSpPr>
        <p:spPr>
          <a:xfrm>
            <a:off x="168786" y="3271560"/>
            <a:ext cx="2531462" cy="584775"/>
          </a:xfrm>
          <a:prstGeom prst="rect">
            <a:avLst/>
          </a:prstGeom>
        </p:spPr>
        <p:txBody>
          <a:bodyPr wrap="none">
            <a:spAutoFit/>
          </a:bodyPr>
          <a:lstStyle/>
          <a:p>
            <a:r>
              <a:rPr lang="en-US" altLang="zh-CN" sz="1600" dirty="0" smtClean="0"/>
              <a:t>Upper </a:t>
            </a:r>
            <a:r>
              <a:rPr lang="en-US" altLang="zh-CN" sz="1600" dirty="0"/>
              <a:t>limit and lower </a:t>
            </a:r>
            <a:r>
              <a:rPr lang="en-US" altLang="zh-CN" sz="1600" dirty="0" smtClean="0"/>
              <a:t>limit</a:t>
            </a:r>
          </a:p>
          <a:p>
            <a:r>
              <a:rPr lang="en-US" altLang="zh-CN" sz="1600" dirty="0" smtClean="0"/>
              <a:t> of decision variables</a:t>
            </a:r>
            <a:endParaRPr lang="zh-CN" altLang="zh-CN" sz="1600" dirty="0"/>
          </a:p>
        </p:txBody>
      </p:sp>
      <p:sp>
        <p:nvSpPr>
          <p:cNvPr id="27" name="圆角矩形 4"/>
          <p:cNvSpPr/>
          <p:nvPr/>
        </p:nvSpPr>
        <p:spPr>
          <a:xfrm>
            <a:off x="275114" y="4003849"/>
            <a:ext cx="3839686" cy="2781572"/>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0" vert="horz" wrap="square" lIns="53340" tIns="53340" rIns="53340" bIns="53340" numCol="1" spcCol="1270" anchor="ctr" anchorCtr="0">
            <a:noAutofit/>
          </a:bodyPr>
          <a:lstStyle/>
          <a:p>
            <a:pPr lvl="0" defTabSz="622300"/>
            <a:r>
              <a:rPr lang="en-US" altLang="zh-CN" sz="1600" dirty="0"/>
              <a:t>Nonlinear constraint optimization problems(Objective </a:t>
            </a:r>
            <a:r>
              <a:rPr lang="en-US" altLang="zh-CN" sz="1600" dirty="0" smtClean="0"/>
              <a:t>function is linear, constraint equation is nonlinear)</a:t>
            </a:r>
          </a:p>
          <a:p>
            <a:pPr lvl="0" defTabSz="622300"/>
            <a:endParaRPr lang="en-US" altLang="zh-CN" sz="1600" dirty="0" smtClean="0"/>
          </a:p>
          <a:p>
            <a:pPr lvl="0" defTabSz="622300"/>
            <a:r>
              <a:rPr lang="en-US" altLang="zh-CN" sz="1600" kern="1200" dirty="0" smtClean="0"/>
              <a:t>Similar to 30B3 for unsteady </a:t>
            </a:r>
            <a:r>
              <a:rPr lang="en-US" altLang="zh-CN" sz="1600" kern="1200" smtClean="0"/>
              <a:t>flow(10 years):</a:t>
            </a:r>
            <a:r>
              <a:rPr lang="en-US" altLang="zh-CN" sz="1600" smtClean="0"/>
              <a:t>30-day </a:t>
            </a:r>
            <a:r>
              <a:rPr lang="en-US" altLang="zh-CN" sz="1600" dirty="0" smtClean="0"/>
              <a:t>averaging periods and a frequency of  once every three years on the average</a:t>
            </a:r>
            <a:endParaRPr lang="zh-CN" sz="1600" kern="1200" dirty="0"/>
          </a:p>
        </p:txBody>
      </p:sp>
      <p:sp>
        <p:nvSpPr>
          <p:cNvPr id="25" name="TextBox 24"/>
          <p:cNvSpPr txBox="1"/>
          <p:nvPr/>
        </p:nvSpPr>
        <p:spPr>
          <a:xfrm>
            <a:off x="265999" y="2514526"/>
            <a:ext cx="1107996" cy="584775"/>
          </a:xfrm>
          <a:prstGeom prst="rect">
            <a:avLst/>
          </a:prstGeom>
          <a:noFill/>
        </p:spPr>
        <p:txBody>
          <a:bodyPr wrap="none" rtlCol="0">
            <a:spAutoFit/>
          </a:bodyPr>
          <a:lstStyle/>
          <a:p>
            <a:r>
              <a:rPr lang="en-US" altLang="zh-CN" sz="1600" dirty="0"/>
              <a:t>Objective </a:t>
            </a:r>
            <a:endParaRPr lang="en-US" altLang="zh-CN" sz="1600" dirty="0" smtClean="0"/>
          </a:p>
          <a:p>
            <a:r>
              <a:rPr lang="en-US" altLang="zh-CN" sz="1600" dirty="0" smtClean="0"/>
              <a:t>function</a:t>
            </a:r>
            <a:r>
              <a:rPr lang="zh-CN" altLang="en-US" sz="1600" dirty="0" smtClean="0"/>
              <a:t>：</a:t>
            </a:r>
            <a:endParaRPr lang="zh-CN" altLang="en-US" sz="1600" dirty="0"/>
          </a:p>
        </p:txBody>
      </p:sp>
      <p:sp>
        <p:nvSpPr>
          <p:cNvPr id="26" name="TextBox 25"/>
          <p:cNvSpPr txBox="1"/>
          <p:nvPr/>
        </p:nvSpPr>
        <p:spPr>
          <a:xfrm>
            <a:off x="3131840" y="2535725"/>
            <a:ext cx="1233030" cy="584775"/>
          </a:xfrm>
          <a:prstGeom prst="rect">
            <a:avLst/>
          </a:prstGeom>
          <a:noFill/>
        </p:spPr>
        <p:txBody>
          <a:bodyPr wrap="none" rtlCol="0">
            <a:spAutoFit/>
          </a:bodyPr>
          <a:lstStyle/>
          <a:p>
            <a:r>
              <a:rPr lang="en-US" altLang="zh-CN" sz="1600" dirty="0"/>
              <a:t>Constraint </a:t>
            </a:r>
            <a:endParaRPr lang="en-US" altLang="zh-CN" sz="1600" dirty="0" smtClean="0"/>
          </a:p>
          <a:p>
            <a:r>
              <a:rPr lang="en-US" altLang="zh-CN" sz="1600" dirty="0" smtClean="0"/>
              <a:t>equation </a:t>
            </a:r>
            <a:r>
              <a:rPr lang="zh-CN" altLang="en-US" sz="1600" dirty="0" smtClean="0"/>
              <a:t>：</a:t>
            </a:r>
            <a:endParaRPr lang="zh-CN" altLang="en-US" sz="1600" dirty="0"/>
          </a:p>
        </p:txBody>
      </p:sp>
      <p:sp>
        <p:nvSpPr>
          <p:cNvPr id="6" name="矩形 5"/>
          <p:cNvSpPr/>
          <p:nvPr/>
        </p:nvSpPr>
        <p:spPr>
          <a:xfrm>
            <a:off x="4364870" y="2514526"/>
            <a:ext cx="4668536" cy="4270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246819578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124200" y="2364766"/>
            <a:ext cx="3231975"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zh-CN" sz="1100" dirty="0" smtClean="0"/>
              <a:t>Maximum allowable discharge of </a:t>
            </a:r>
            <a:r>
              <a:rPr lang="en-US" altLang="zh-CN" sz="1100" dirty="0" err="1" smtClean="0"/>
              <a:t>COD</a:t>
            </a:r>
            <a:r>
              <a:rPr lang="en-US" altLang="zh-CN" sz="1100" baseline="-25000" dirty="0" err="1" smtClean="0"/>
              <a:t>Cr</a:t>
            </a:r>
            <a:r>
              <a:rPr lang="zh-CN" altLang="zh-CN" sz="1100" dirty="0"/>
              <a:t>、</a:t>
            </a:r>
            <a:r>
              <a:rPr lang="en-US" altLang="zh-CN" sz="1100" dirty="0" smtClean="0"/>
              <a:t>NH</a:t>
            </a:r>
            <a:r>
              <a:rPr lang="en-US" altLang="zh-CN" sz="1100" baseline="-25000" dirty="0" smtClean="0"/>
              <a:t>3</a:t>
            </a:r>
            <a:r>
              <a:rPr lang="en-US" altLang="zh-CN" sz="1100" dirty="0" smtClean="0"/>
              <a:t>-N</a:t>
            </a:r>
            <a:endParaRPr lang="zh-CN" altLang="en-US" sz="1100" dirty="0"/>
          </a:p>
        </p:txBody>
      </p:sp>
      <p:graphicFrame>
        <p:nvGraphicFramePr>
          <p:cNvPr id="2" name="表格 1"/>
          <p:cNvGraphicFramePr>
            <a:graphicFrameLocks noGrp="1"/>
          </p:cNvGraphicFramePr>
          <p:nvPr>
            <p:extLst>
              <p:ext uri="{D42A27DB-BD31-4B8C-83A1-F6EECF244321}">
                <p14:modId xmlns:p14="http://schemas.microsoft.com/office/powerpoint/2010/main" xmlns="" val="313744359"/>
              </p:ext>
            </p:extLst>
          </p:nvPr>
        </p:nvGraphicFramePr>
        <p:xfrm>
          <a:off x="334986" y="2895600"/>
          <a:ext cx="8465948" cy="3200400"/>
        </p:xfrm>
        <a:graphic>
          <a:graphicData uri="http://schemas.openxmlformats.org/drawingml/2006/table">
            <a:tbl>
              <a:tblPr>
                <a:tableStyleId>{284E427A-3D55-4303-BF80-6455036E1DE7}</a:tableStyleId>
              </a:tblPr>
              <a:tblGrid>
                <a:gridCol w="1042584"/>
                <a:gridCol w="900108"/>
                <a:gridCol w="2923256"/>
                <a:gridCol w="900000"/>
                <a:gridCol w="900000"/>
                <a:gridCol w="900000"/>
                <a:gridCol w="900000"/>
              </a:tblGrid>
              <a:tr h="180975">
                <a:tc rowSpan="3">
                  <a:txBody>
                    <a:bodyPr/>
                    <a:lstStyle/>
                    <a:p>
                      <a:pPr>
                        <a:lnSpc>
                          <a:spcPts val="1800"/>
                        </a:lnSpc>
                        <a:spcAft>
                          <a:spcPts val="0"/>
                        </a:spcAft>
                      </a:pPr>
                      <a:r>
                        <a:rPr lang="en-US" altLang="zh-CN" sz="1200" kern="100" dirty="0" smtClean="0">
                          <a:effectLst/>
                          <a:latin typeface="+mn-lt"/>
                          <a:ea typeface="+mn-ea"/>
                          <a:cs typeface="+mn-cs"/>
                        </a:rPr>
                        <a:t>Serial number</a:t>
                      </a:r>
                      <a:endParaRPr lang="zh-CN" sz="1200" dirty="0">
                        <a:effectLst/>
                        <a:latin typeface="Times New Roman"/>
                        <a:ea typeface="宋体"/>
                        <a:cs typeface="Times New Roman"/>
                      </a:endParaRPr>
                    </a:p>
                  </a:txBody>
                  <a:tcPr marL="68580" marR="68580" marT="0" marB="0" anchor="ctr"/>
                </a:tc>
                <a:tc rowSpan="3">
                  <a:txBody>
                    <a:bodyPr/>
                    <a:lstStyle/>
                    <a:p>
                      <a:pPr algn="ctr">
                        <a:lnSpc>
                          <a:spcPts val="1800"/>
                        </a:lnSpc>
                        <a:spcAft>
                          <a:spcPts val="0"/>
                        </a:spcAft>
                      </a:pPr>
                      <a:r>
                        <a:rPr lang="en-US" altLang="zh-CN" sz="1200" kern="100" dirty="0" smtClean="0">
                          <a:effectLst/>
                          <a:latin typeface="+mn-lt"/>
                          <a:ea typeface="+mn-ea"/>
                          <a:cs typeface="+mn-cs"/>
                        </a:rPr>
                        <a:t>Function</a:t>
                      </a:r>
                      <a:r>
                        <a:rPr lang="en-US" altLang="zh-CN" sz="1200" kern="100" baseline="0" dirty="0" smtClean="0">
                          <a:effectLst/>
                          <a:latin typeface="+mn-lt"/>
                          <a:ea typeface="+mn-ea"/>
                          <a:cs typeface="+mn-cs"/>
                        </a:rPr>
                        <a:t> zone No.</a:t>
                      </a:r>
                      <a:endParaRPr lang="zh-CN" sz="1200" dirty="0">
                        <a:effectLst/>
                        <a:latin typeface="Times New Roman"/>
                        <a:ea typeface="宋体"/>
                        <a:cs typeface="Times New Roman"/>
                      </a:endParaRPr>
                    </a:p>
                  </a:txBody>
                  <a:tcPr marL="68580" marR="68580" marT="0" marB="0" anchor="ctr"/>
                </a:tc>
                <a:tc rowSpan="3">
                  <a:txBody>
                    <a:bodyPr/>
                    <a:lstStyle/>
                    <a:p>
                      <a:pPr algn="ctr">
                        <a:lnSpc>
                          <a:spcPts val="1800"/>
                        </a:lnSpc>
                        <a:spcAft>
                          <a:spcPts val="0"/>
                        </a:spcAft>
                      </a:pPr>
                      <a:r>
                        <a:rPr lang="en-US" altLang="zh-CN" sz="1200" kern="100" dirty="0" smtClean="0">
                          <a:effectLst/>
                          <a:latin typeface="+mn-lt"/>
                          <a:ea typeface="+mn-ea"/>
                          <a:cs typeface="+mn-cs"/>
                        </a:rPr>
                        <a:t>Outfall</a:t>
                      </a:r>
                      <a:r>
                        <a:rPr lang="en-US" altLang="zh-CN" sz="1200" kern="100" baseline="0" dirty="0" smtClean="0">
                          <a:effectLst/>
                          <a:latin typeface="+mn-lt"/>
                          <a:ea typeface="+mn-ea"/>
                          <a:cs typeface="+mn-cs"/>
                        </a:rPr>
                        <a:t> name</a:t>
                      </a:r>
                      <a:endParaRPr lang="zh-CN" sz="1200" dirty="0">
                        <a:effectLst/>
                        <a:latin typeface="Times New Roman"/>
                        <a:ea typeface="宋体"/>
                        <a:cs typeface="Times New Roman"/>
                      </a:endParaRPr>
                    </a:p>
                  </a:txBody>
                  <a:tcPr marL="68580" marR="68580" marT="0" marB="0" anchor="ctr"/>
                </a:tc>
                <a:tc gridSpan="4">
                  <a:txBody>
                    <a:bodyPr/>
                    <a:lstStyle/>
                    <a:p>
                      <a:pPr algn="ctr">
                        <a:lnSpc>
                          <a:spcPts val="1800"/>
                        </a:lnSpc>
                        <a:spcAft>
                          <a:spcPts val="0"/>
                        </a:spcAft>
                      </a:pPr>
                      <a:r>
                        <a:rPr lang="en-US" altLang="zh-CN" sz="1200" dirty="0" smtClean="0"/>
                        <a:t>Maximum allowable discharge </a:t>
                      </a:r>
                      <a:endParaRPr lang="zh-CN" sz="1200" dirty="0">
                        <a:effectLst/>
                        <a:latin typeface="Times New Roman"/>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8097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gridSpan="2">
                  <a:txBody>
                    <a:bodyPr/>
                    <a:lstStyle/>
                    <a:p>
                      <a:pPr algn="ctr">
                        <a:lnSpc>
                          <a:spcPts val="1800"/>
                        </a:lnSpc>
                        <a:spcAft>
                          <a:spcPts val="0"/>
                        </a:spcAft>
                      </a:pPr>
                      <a:r>
                        <a:rPr lang="en-US" sz="1200" kern="100">
                          <a:effectLst/>
                        </a:rPr>
                        <a:t>COD</a:t>
                      </a:r>
                      <a:r>
                        <a:rPr lang="en-US" sz="1200" kern="100" baseline="-25000">
                          <a:effectLst/>
                        </a:rPr>
                        <a:t>Cr</a:t>
                      </a:r>
                      <a:endParaRPr lang="zh-CN" sz="1200">
                        <a:effectLst/>
                        <a:latin typeface="Times New Roman"/>
                        <a:ea typeface="宋体"/>
                        <a:cs typeface="Times New Roman"/>
                      </a:endParaRPr>
                    </a:p>
                  </a:txBody>
                  <a:tcPr marL="68580" marR="68580" marT="0" marB="0" anchor="ctr"/>
                </a:tc>
                <a:tc hMerge="1">
                  <a:txBody>
                    <a:bodyPr/>
                    <a:lstStyle/>
                    <a:p>
                      <a:endParaRPr lang="zh-CN" altLang="en-US"/>
                    </a:p>
                  </a:txBody>
                  <a:tcPr/>
                </a:tc>
                <a:tc gridSpan="2">
                  <a:txBody>
                    <a:bodyPr/>
                    <a:lstStyle/>
                    <a:p>
                      <a:pPr algn="ctr">
                        <a:lnSpc>
                          <a:spcPts val="1800"/>
                        </a:lnSpc>
                        <a:spcAft>
                          <a:spcPts val="0"/>
                        </a:spcAft>
                      </a:pPr>
                      <a:r>
                        <a:rPr lang="en-US" sz="1200" kern="100">
                          <a:effectLst/>
                        </a:rPr>
                        <a:t>NH</a:t>
                      </a:r>
                      <a:r>
                        <a:rPr lang="en-US" sz="1200" kern="100" baseline="-25000">
                          <a:effectLst/>
                        </a:rPr>
                        <a:t>3</a:t>
                      </a:r>
                      <a:r>
                        <a:rPr lang="en-US" sz="1200" kern="100">
                          <a:effectLst/>
                        </a:rPr>
                        <a:t>-N</a:t>
                      </a:r>
                      <a:endParaRPr lang="zh-CN" sz="1200">
                        <a:effectLst/>
                        <a:latin typeface="Times New Roman"/>
                        <a:ea typeface="宋体"/>
                        <a:cs typeface="Times New Roman"/>
                      </a:endParaRPr>
                    </a:p>
                  </a:txBody>
                  <a:tcPr marL="68580" marR="68580" marT="0" marB="0" anchor="ctr"/>
                </a:tc>
                <a:tc hMerge="1">
                  <a:txBody>
                    <a:bodyPr/>
                    <a:lstStyle/>
                    <a:p>
                      <a:endParaRPr lang="zh-CN" altLang="en-US"/>
                    </a:p>
                  </a:txBody>
                  <a:tcPr/>
                </a:tc>
              </a:tr>
              <a:tr h="18097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ts val="1800"/>
                        </a:lnSpc>
                        <a:spcAft>
                          <a:spcPts val="0"/>
                        </a:spcAft>
                      </a:pPr>
                      <a:r>
                        <a:rPr lang="en-US" sz="1200" kern="100" dirty="0">
                          <a:effectLst/>
                        </a:rPr>
                        <a:t>kg/d</a:t>
                      </a:r>
                      <a:endParaRPr lang="zh-CN" sz="1200" dirty="0">
                        <a:effectLst/>
                        <a:latin typeface="Times New Roman"/>
                        <a:ea typeface="宋体"/>
                        <a:cs typeface="Times New Roman"/>
                      </a:endParaRPr>
                    </a:p>
                  </a:txBody>
                  <a:tcPr marL="68580" marR="68580" marT="0" marB="0" anchor="ctr"/>
                </a:tc>
                <a:tc>
                  <a:txBody>
                    <a:bodyPr/>
                    <a:lstStyle/>
                    <a:p>
                      <a:pPr algn="ctr">
                        <a:lnSpc>
                          <a:spcPts val="1800"/>
                        </a:lnSpc>
                        <a:spcAft>
                          <a:spcPts val="0"/>
                        </a:spcAft>
                      </a:pPr>
                      <a:r>
                        <a:rPr lang="en-US" sz="1200" kern="100">
                          <a:effectLst/>
                        </a:rPr>
                        <a:t>t/a</a:t>
                      </a:r>
                      <a:endParaRPr lang="zh-CN" sz="1200">
                        <a:effectLst/>
                        <a:latin typeface="Times New Roman"/>
                        <a:ea typeface="宋体"/>
                        <a:cs typeface="Times New Roman"/>
                      </a:endParaRPr>
                    </a:p>
                  </a:txBody>
                  <a:tcPr marL="68580" marR="68580" marT="0" marB="0" anchor="ctr"/>
                </a:tc>
                <a:tc>
                  <a:txBody>
                    <a:bodyPr/>
                    <a:lstStyle/>
                    <a:p>
                      <a:pPr algn="ctr">
                        <a:lnSpc>
                          <a:spcPts val="1800"/>
                        </a:lnSpc>
                        <a:spcAft>
                          <a:spcPts val="0"/>
                        </a:spcAft>
                      </a:pPr>
                      <a:r>
                        <a:rPr lang="en-US" sz="1200" kern="100">
                          <a:effectLst/>
                        </a:rPr>
                        <a:t>kg/d</a:t>
                      </a:r>
                      <a:endParaRPr lang="zh-CN" sz="1200">
                        <a:effectLst/>
                        <a:latin typeface="Times New Roman"/>
                        <a:ea typeface="宋体"/>
                        <a:cs typeface="Times New Roman"/>
                      </a:endParaRPr>
                    </a:p>
                  </a:txBody>
                  <a:tcPr marL="68580" marR="68580" marT="0" marB="0" anchor="ctr"/>
                </a:tc>
                <a:tc>
                  <a:txBody>
                    <a:bodyPr/>
                    <a:lstStyle/>
                    <a:p>
                      <a:pPr algn="ctr">
                        <a:lnSpc>
                          <a:spcPts val="1800"/>
                        </a:lnSpc>
                        <a:spcAft>
                          <a:spcPts val="0"/>
                        </a:spcAft>
                      </a:pPr>
                      <a:r>
                        <a:rPr lang="en-US" sz="1200" kern="100">
                          <a:effectLst/>
                        </a:rPr>
                        <a:t>t/a</a:t>
                      </a:r>
                      <a:endParaRPr lang="zh-CN" sz="120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1</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dirty="0">
                          <a:effectLst/>
                        </a:rPr>
                        <a:t>184</a:t>
                      </a:r>
                      <a:endParaRPr lang="zh-CN" sz="1200" dirty="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dirty="0">
                          <a:effectLst/>
                        </a:rPr>
                        <a:t>新洲闸</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14243.0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5198.7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800.7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292.3 </a:t>
                      </a:r>
                      <a:endParaRPr lang="zh-CN" sz="120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2</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187</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六孔闸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24363.5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8892.7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1428.3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521.3 </a:t>
                      </a:r>
                      <a:endParaRPr lang="zh-CN" sz="120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187</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江西晨鸣纸业有限责任公司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60888.4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22224.3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3852.0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1406.0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4</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青山闸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1139.0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415.7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21.6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7.9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5</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江西华源江纺有限公司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900.1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328.5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51.7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18.9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6</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南昌宏狄氯碱有限公司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14447.0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5273.2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605.2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220.9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7</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南昌青山湖污水处理厂</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15818.6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5773.8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597.7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218.2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8</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鱼尾闸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1081.9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394.9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33.8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12.3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9</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南昌长力钢铁股份有限公司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7981.5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2913.2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414.1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151.1 </a:t>
                      </a:r>
                      <a:endParaRPr lang="zh-CN" sz="1200" dirty="0">
                        <a:effectLst/>
                        <a:latin typeface="Times New Roman"/>
                        <a:ea typeface="宋体"/>
                        <a:cs typeface="Times New Roman"/>
                      </a:endParaRPr>
                    </a:p>
                  </a:txBody>
                  <a:tcPr marL="68580" marR="68580" marT="0" marB="0" anchor="ctr"/>
                </a:tc>
              </a:tr>
              <a:tr h="0">
                <a:tc>
                  <a:txBody>
                    <a:bodyPr/>
                    <a:lstStyle/>
                    <a:p>
                      <a:pPr algn="just">
                        <a:lnSpc>
                          <a:spcPts val="1800"/>
                        </a:lnSpc>
                        <a:spcAft>
                          <a:spcPts val="0"/>
                        </a:spcAft>
                      </a:pPr>
                      <a:r>
                        <a:rPr lang="en-US" sz="1200" kern="100">
                          <a:effectLst/>
                        </a:rPr>
                        <a:t>10</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en-US" sz="1200" kern="100">
                          <a:effectLst/>
                        </a:rPr>
                        <a:t>193</a:t>
                      </a:r>
                      <a:endParaRPr lang="zh-CN" sz="1200">
                        <a:effectLst/>
                        <a:latin typeface="Times New Roman"/>
                        <a:ea typeface="宋体"/>
                        <a:cs typeface="Times New Roman"/>
                      </a:endParaRPr>
                    </a:p>
                  </a:txBody>
                  <a:tcPr marL="68580" marR="68580" marT="0" marB="0" anchor="ctr"/>
                </a:tc>
                <a:tc>
                  <a:txBody>
                    <a:bodyPr/>
                    <a:lstStyle/>
                    <a:p>
                      <a:pPr algn="just">
                        <a:lnSpc>
                          <a:spcPts val="1800"/>
                        </a:lnSpc>
                        <a:spcAft>
                          <a:spcPts val="0"/>
                        </a:spcAft>
                      </a:pPr>
                      <a:r>
                        <a:rPr lang="zh-CN" sz="1200" kern="100">
                          <a:effectLst/>
                        </a:rPr>
                        <a:t>昌九生物化工江氨分公司</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3988.4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1455.8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103.7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effectLst/>
                        </a:rPr>
                        <a:t>37.9 </a:t>
                      </a:r>
                      <a:endParaRPr lang="zh-CN" sz="1200" dirty="0">
                        <a:effectLst/>
                        <a:latin typeface="Times New Roman"/>
                        <a:ea typeface="宋体"/>
                        <a:cs typeface="Times New Roman"/>
                      </a:endParaRPr>
                    </a:p>
                  </a:txBody>
                  <a:tcPr marL="68580" marR="68580" marT="0" marB="0" anchor="ctr"/>
                </a:tc>
              </a:tr>
              <a:tr h="0">
                <a:tc gridSpan="3">
                  <a:txBody>
                    <a:bodyPr/>
                    <a:lstStyle/>
                    <a:p>
                      <a:pPr algn="just">
                        <a:lnSpc>
                          <a:spcPts val="1800"/>
                        </a:lnSpc>
                        <a:spcAft>
                          <a:spcPts val="0"/>
                        </a:spcAft>
                      </a:pPr>
                      <a:r>
                        <a:rPr lang="zh-CN" sz="1200" kern="100">
                          <a:effectLst/>
                        </a:rPr>
                        <a:t>合计</a:t>
                      </a:r>
                      <a:endParaRPr lang="zh-CN" sz="1200">
                        <a:effectLst/>
                        <a:latin typeface="Times New Roman"/>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a:txBody>
                    <a:bodyPr/>
                    <a:lstStyle/>
                    <a:p>
                      <a:pPr algn="r">
                        <a:lnSpc>
                          <a:spcPts val="1800"/>
                        </a:lnSpc>
                        <a:spcAft>
                          <a:spcPts val="0"/>
                        </a:spcAft>
                      </a:pPr>
                      <a:r>
                        <a:rPr lang="en-US" sz="1200" kern="100">
                          <a:effectLst/>
                        </a:rPr>
                        <a:t>144851.5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solidFill>
                            <a:srgbClr val="FF0000"/>
                          </a:solidFill>
                          <a:effectLst/>
                        </a:rPr>
                        <a:t>52870.8</a:t>
                      </a:r>
                      <a:r>
                        <a:rPr lang="en-US" sz="1200" kern="100" dirty="0">
                          <a:effectLst/>
                        </a:rPr>
                        <a:t> </a:t>
                      </a:r>
                      <a:endParaRPr lang="zh-CN" sz="1200" dirty="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a:effectLst/>
                        </a:rPr>
                        <a:t>7908.9  </a:t>
                      </a:r>
                      <a:endParaRPr lang="zh-CN" sz="1200">
                        <a:effectLst/>
                        <a:latin typeface="Times New Roman"/>
                        <a:ea typeface="宋体"/>
                        <a:cs typeface="Times New Roman"/>
                      </a:endParaRPr>
                    </a:p>
                  </a:txBody>
                  <a:tcPr marL="68580" marR="68580" marT="0" marB="0" anchor="ctr"/>
                </a:tc>
                <a:tc>
                  <a:txBody>
                    <a:bodyPr/>
                    <a:lstStyle/>
                    <a:p>
                      <a:pPr algn="r">
                        <a:lnSpc>
                          <a:spcPts val="1800"/>
                        </a:lnSpc>
                        <a:spcAft>
                          <a:spcPts val="0"/>
                        </a:spcAft>
                      </a:pPr>
                      <a:r>
                        <a:rPr lang="en-US" sz="1200" kern="100" dirty="0">
                          <a:solidFill>
                            <a:srgbClr val="FF0000"/>
                          </a:solidFill>
                          <a:effectLst/>
                        </a:rPr>
                        <a:t>2886.7</a:t>
                      </a:r>
                      <a:endParaRPr lang="zh-CN" sz="1200" dirty="0">
                        <a:solidFill>
                          <a:srgbClr val="FF0000"/>
                        </a:solidFill>
                        <a:effectLst/>
                        <a:latin typeface="Times New Roman"/>
                        <a:ea typeface="宋体"/>
                        <a:cs typeface="Times New Roman"/>
                      </a:endParaRPr>
                    </a:p>
                  </a:txBody>
                  <a:tcPr marL="68580" marR="68580" marT="0" marB="0" anchor="ctr"/>
                </a:tc>
              </a:tr>
            </a:tbl>
          </a:graphicData>
        </a:graphic>
      </p:graphicFrame>
      <p:sp>
        <p:nvSpPr>
          <p:cNvPr id="8" name="Rectangle 3"/>
          <p:cNvSpPr txBox="1">
            <a:spLocks noChangeArrowheads="1"/>
          </p:cNvSpPr>
          <p:nvPr/>
        </p:nvSpPr>
        <p:spPr bwMode="auto">
          <a:xfrm>
            <a:off x="838200" y="990600"/>
            <a:ext cx="834231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noProof="0" dirty="0" smtClean="0">
                <a:latin typeface="+mn-lt"/>
                <a:ea typeface="宋体" charset="-122"/>
              </a:rPr>
              <a:t>Maximum allowable discharge calculation</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p:txBody>
      </p:sp>
      <p:sp>
        <p:nvSpPr>
          <p:cNvPr id="9"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26474472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p:cNvSpPr>
            <a:spLocks noChangeArrowheads="1"/>
          </p:cNvSpPr>
          <p:nvPr/>
        </p:nvSpPr>
        <p:spPr bwMode="gray">
          <a:xfrm rot="10800000">
            <a:off x="1702245" y="4265755"/>
            <a:ext cx="5759450" cy="752872"/>
          </a:xfrm>
          <a:prstGeom prst="upArrow">
            <a:avLst>
              <a:gd name="adj1" fmla="val 56944"/>
              <a:gd name="adj2" fmla="val 50782"/>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zh-CN" altLang="en-US">
              <a:ea typeface="宋体" charset="-122"/>
            </a:endParaRPr>
          </a:p>
        </p:txBody>
      </p:sp>
      <p:sp>
        <p:nvSpPr>
          <p:cNvPr id="69636" name="AutoShape 4"/>
          <p:cNvSpPr>
            <a:spLocks noChangeArrowheads="1"/>
          </p:cNvSpPr>
          <p:nvPr/>
        </p:nvSpPr>
        <p:spPr bwMode="gray">
          <a:xfrm>
            <a:off x="1676400" y="1905000"/>
            <a:ext cx="5791200" cy="57467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defRPr/>
            </a:pPr>
            <a:r>
              <a:rPr lang="en-US" altLang="zh-CN" sz="2000" dirty="0" smtClean="0">
                <a:solidFill>
                  <a:srgbClr val="FFFFFF"/>
                </a:solidFill>
                <a:effectLst>
                  <a:outerShdw blurRad="38100" dist="38100" dir="2700000" algn="tl">
                    <a:srgbClr val="000000"/>
                  </a:outerShdw>
                </a:effectLst>
                <a:latin typeface="Verdana" pitchFamily="34" charset="0"/>
                <a:ea typeface="宋体" charset="-122"/>
              </a:rPr>
              <a:t>WESC2D</a:t>
            </a:r>
            <a:endParaRPr lang="en-US" altLang="zh-CN" dirty="0">
              <a:ea typeface="宋体" charset="-122"/>
            </a:endParaRPr>
          </a:p>
        </p:txBody>
      </p:sp>
      <p:grpSp>
        <p:nvGrpSpPr>
          <p:cNvPr id="3" name="Group 13"/>
          <p:cNvGrpSpPr>
            <a:grpSpLocks/>
          </p:cNvGrpSpPr>
          <p:nvPr/>
        </p:nvGrpSpPr>
        <p:grpSpPr bwMode="auto">
          <a:xfrm>
            <a:off x="3886203" y="5091113"/>
            <a:ext cx="1544639" cy="1766887"/>
            <a:chOff x="3024" y="2823"/>
            <a:chExt cx="973" cy="1113"/>
          </a:xfrm>
        </p:grpSpPr>
        <p:sp>
          <p:nvSpPr>
            <p:cNvPr id="21526" name="Oval 14"/>
            <p:cNvSpPr>
              <a:spLocks noChangeArrowheads="1"/>
            </p:cNvSpPr>
            <p:nvPr/>
          </p:nvSpPr>
          <p:spPr bwMode="gray">
            <a:xfrm>
              <a:off x="3120"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a:endParaRPr lang="zh-CN" altLang="zh-CN">
                <a:ea typeface="宋体" charset="-122"/>
              </a:endParaRPr>
            </a:p>
          </p:txBody>
        </p:sp>
        <p:sp>
          <p:nvSpPr>
            <p:cNvPr id="69647" name="Oval 15"/>
            <p:cNvSpPr>
              <a:spLocks noChangeArrowheads="1"/>
            </p:cNvSpPr>
            <p:nvPr/>
          </p:nvSpPr>
          <p:spPr bwMode="gray">
            <a:xfrm>
              <a:off x="3024" y="2823"/>
              <a:ext cx="973" cy="973"/>
            </a:xfrm>
            <a:prstGeom prst="ellipse">
              <a:avLst/>
            </a:prstGeom>
            <a:gradFill rotWithShape="1">
              <a:gsLst>
                <a:gs pos="0">
                  <a:schemeClr val="accent1"/>
                </a:gs>
                <a:gs pos="100000">
                  <a:schemeClr val="accent1">
                    <a:gamma/>
                    <a:shade val="57255"/>
                    <a:invGamma/>
                  </a:schemeClr>
                </a:gs>
              </a:gsLst>
              <a:path path="rect">
                <a:fillToRect l="100000" t="100000"/>
              </a:path>
            </a:gradFill>
            <a:ln w="9525" algn="ctr">
              <a:noFill/>
              <a:round/>
              <a:headEnd/>
              <a:tailEnd/>
            </a:ln>
            <a:effectLst/>
          </p:spPr>
          <p:txBody>
            <a:bodyPr wrap="none" anchor="ctr"/>
            <a:lstStyle/>
            <a:p>
              <a:endParaRPr lang="zh-CN" altLang="en-US">
                <a:ea typeface="宋体" charset="-122"/>
              </a:endParaRPr>
            </a:p>
          </p:txBody>
        </p:sp>
        <p:sp>
          <p:nvSpPr>
            <p:cNvPr id="69648" name="Oval 16"/>
            <p:cNvSpPr>
              <a:spLocks noChangeArrowheads="1"/>
            </p:cNvSpPr>
            <p:nvPr/>
          </p:nvSpPr>
          <p:spPr bwMode="gray">
            <a:xfrm>
              <a:off x="3045" y="2846"/>
              <a:ext cx="928" cy="929"/>
            </a:xfrm>
            <a:prstGeom prst="ellipse">
              <a:avLst/>
            </a:prstGeom>
            <a:gradFill rotWithShape="1">
              <a:gsLst>
                <a:gs pos="0">
                  <a:schemeClr val="accent1">
                    <a:alpha val="85001"/>
                  </a:schemeClr>
                </a:gs>
                <a:gs pos="100000">
                  <a:schemeClr val="accent1">
                    <a:gamma/>
                    <a:shade val="63529"/>
                    <a:invGamma/>
                  </a:schemeClr>
                </a:gs>
              </a:gsLst>
              <a:lin ang="2700000" scaled="1"/>
            </a:gradFill>
            <a:ln w="9525" algn="ctr">
              <a:noFill/>
              <a:round/>
              <a:headEnd/>
              <a:tailEnd/>
            </a:ln>
            <a:effectLst/>
          </p:spPr>
          <p:txBody>
            <a:bodyPr wrap="none" anchor="ctr"/>
            <a:lstStyle/>
            <a:p>
              <a:endParaRPr lang="zh-CN" altLang="en-US">
                <a:ea typeface="宋体" charset="-122"/>
              </a:endParaRPr>
            </a:p>
          </p:txBody>
        </p:sp>
        <p:sp>
          <p:nvSpPr>
            <p:cNvPr id="69649" name="Oval 17"/>
            <p:cNvSpPr>
              <a:spLocks noChangeArrowheads="1"/>
            </p:cNvSpPr>
            <p:nvPr/>
          </p:nvSpPr>
          <p:spPr bwMode="gray">
            <a:xfrm>
              <a:off x="3081" y="2880"/>
              <a:ext cx="839" cy="839"/>
            </a:xfrm>
            <a:prstGeom prst="ellipse">
              <a:avLst/>
            </a:prstGeom>
            <a:gradFill rotWithShape="1">
              <a:gsLst>
                <a:gs pos="0">
                  <a:schemeClr val="accent1"/>
                </a:gs>
                <a:gs pos="100000">
                  <a:schemeClr val="accent1">
                    <a:gamma/>
                    <a:shade val="72549"/>
                    <a:invGamma/>
                  </a:schemeClr>
                </a:gs>
              </a:gsLst>
              <a:lin ang="2700000" scaled="1"/>
            </a:gradFill>
            <a:ln w="9525" algn="ctr">
              <a:noFill/>
              <a:round/>
              <a:headEnd/>
              <a:tailEnd/>
            </a:ln>
            <a:effectLst/>
          </p:spPr>
          <p:txBody>
            <a:bodyPr wrap="none" anchor="ctr"/>
            <a:lstStyle/>
            <a:p>
              <a:endParaRPr lang="zh-CN" altLang="en-US">
                <a:ea typeface="宋体" charset="-122"/>
              </a:endParaRPr>
            </a:p>
          </p:txBody>
        </p:sp>
        <p:pic>
          <p:nvPicPr>
            <p:cNvPr id="21530" name="Picture 18" descr="Picture1"/>
            <p:cNvPicPr>
              <a:picLocks noChangeAspect="1" noChangeArrowheads="1"/>
            </p:cNvPicPr>
            <p:nvPr/>
          </p:nvPicPr>
          <p:blipFill>
            <a:blip r:embed="rId2" cstate="print"/>
            <a:srcRect/>
            <a:stretch>
              <a:fillRect/>
            </a:stretch>
          </p:blipFill>
          <p:spPr bwMode="gray">
            <a:xfrm>
              <a:off x="3045" y="2880"/>
              <a:ext cx="616" cy="616"/>
            </a:xfrm>
            <a:prstGeom prst="rect">
              <a:avLst/>
            </a:prstGeom>
            <a:noFill/>
            <a:ln w="9525">
              <a:noFill/>
              <a:miter lim="800000"/>
              <a:headEnd/>
              <a:tailEnd/>
            </a:ln>
          </p:spPr>
        </p:pic>
        <p:sp>
          <p:nvSpPr>
            <p:cNvPr id="21531" name="Text Box 19"/>
            <p:cNvSpPr txBox="1">
              <a:spLocks noChangeArrowheads="1"/>
            </p:cNvSpPr>
            <p:nvPr/>
          </p:nvSpPr>
          <p:spPr bwMode="gray">
            <a:xfrm>
              <a:off x="3199" y="3216"/>
              <a:ext cx="633" cy="407"/>
            </a:xfrm>
            <a:prstGeom prst="rect">
              <a:avLst/>
            </a:prstGeom>
            <a:noFill/>
            <a:ln w="9525" algn="ctr">
              <a:noFill/>
              <a:miter lim="800000"/>
              <a:headEnd/>
              <a:tailEnd/>
            </a:ln>
          </p:spPr>
          <p:txBody>
            <a:bodyPr wrap="none">
              <a:spAutoFit/>
            </a:bodyPr>
            <a:lstStyle/>
            <a:p>
              <a:pPr algn="ctr"/>
              <a:r>
                <a:rPr lang="en-US" altLang="zh-CN" b="1" dirty="0">
                  <a:ea typeface="宋体" charset="-122"/>
                </a:rPr>
                <a:t>Salinity</a:t>
              </a:r>
            </a:p>
            <a:p>
              <a:pPr algn="ctr"/>
              <a:r>
                <a:rPr lang="en-US" altLang="zh-CN" b="1" dirty="0">
                  <a:ea typeface="宋体" charset="-122"/>
                </a:rPr>
                <a:t>dye</a:t>
              </a:r>
            </a:p>
          </p:txBody>
        </p:sp>
      </p:grpSp>
      <p:grpSp>
        <p:nvGrpSpPr>
          <p:cNvPr id="4" name="Group 20"/>
          <p:cNvGrpSpPr>
            <a:grpSpLocks/>
          </p:cNvGrpSpPr>
          <p:nvPr/>
        </p:nvGrpSpPr>
        <p:grpSpPr bwMode="auto">
          <a:xfrm>
            <a:off x="759813" y="5016499"/>
            <a:ext cx="2624141" cy="1766887"/>
            <a:chOff x="1442" y="2823"/>
            <a:chExt cx="1653" cy="1113"/>
          </a:xfrm>
        </p:grpSpPr>
        <p:sp>
          <p:nvSpPr>
            <p:cNvPr id="21520" name="Oval 21"/>
            <p:cNvSpPr>
              <a:spLocks noChangeArrowheads="1"/>
            </p:cNvSpPr>
            <p:nvPr/>
          </p:nvSpPr>
          <p:spPr bwMode="gray">
            <a:xfrm>
              <a:off x="1872" y="3744"/>
              <a:ext cx="816" cy="192"/>
            </a:xfrm>
            <a:prstGeom prst="ellipse">
              <a:avLst/>
            </a:prstGeom>
            <a:gradFill rotWithShape="1">
              <a:gsLst>
                <a:gs pos="0">
                  <a:srgbClr val="969696"/>
                </a:gs>
                <a:gs pos="100000">
                  <a:srgbClr val="ECF0FE"/>
                </a:gs>
              </a:gsLst>
              <a:path path="shape">
                <a:fillToRect l="50000" t="50000" r="50000" b="50000"/>
              </a:path>
            </a:gradFill>
            <a:ln w="9525">
              <a:noFill/>
              <a:round/>
              <a:headEnd/>
              <a:tailEnd/>
            </a:ln>
          </p:spPr>
          <p:txBody>
            <a:bodyPr wrap="none" anchor="ctr"/>
            <a:lstStyle/>
            <a:p>
              <a:pPr algn="ctr"/>
              <a:endParaRPr lang="zh-CN" altLang="zh-CN">
                <a:ea typeface="宋体" charset="-122"/>
              </a:endParaRPr>
            </a:p>
          </p:txBody>
        </p:sp>
        <p:sp>
          <p:nvSpPr>
            <p:cNvPr id="69654" name="Oval 22"/>
            <p:cNvSpPr>
              <a:spLocks noChangeArrowheads="1"/>
            </p:cNvSpPr>
            <p:nvPr/>
          </p:nvSpPr>
          <p:spPr bwMode="gray">
            <a:xfrm>
              <a:off x="1776" y="2823"/>
              <a:ext cx="973" cy="973"/>
            </a:xfrm>
            <a:prstGeom prst="ellipse">
              <a:avLst/>
            </a:prstGeom>
            <a:gradFill rotWithShape="1">
              <a:gsLst>
                <a:gs pos="0">
                  <a:schemeClr val="hlink"/>
                </a:gs>
                <a:gs pos="100000">
                  <a:schemeClr val="hlink">
                    <a:gamma/>
                    <a:shade val="57255"/>
                    <a:invGamma/>
                  </a:schemeClr>
                </a:gs>
              </a:gsLst>
              <a:path path="rect">
                <a:fillToRect l="100000" t="100000"/>
              </a:path>
            </a:gradFill>
            <a:ln w="9525" algn="ctr">
              <a:noFill/>
              <a:round/>
              <a:headEnd/>
              <a:tailEnd/>
            </a:ln>
            <a:effectLst/>
          </p:spPr>
          <p:txBody>
            <a:bodyPr wrap="none" anchor="ctr"/>
            <a:lstStyle/>
            <a:p>
              <a:endParaRPr lang="zh-CN" altLang="en-US">
                <a:ea typeface="宋体" charset="-122"/>
              </a:endParaRPr>
            </a:p>
          </p:txBody>
        </p:sp>
        <p:sp>
          <p:nvSpPr>
            <p:cNvPr id="69655" name="Oval 23"/>
            <p:cNvSpPr>
              <a:spLocks noChangeArrowheads="1"/>
            </p:cNvSpPr>
            <p:nvPr/>
          </p:nvSpPr>
          <p:spPr bwMode="gray">
            <a:xfrm>
              <a:off x="1797" y="2846"/>
              <a:ext cx="928" cy="929"/>
            </a:xfrm>
            <a:prstGeom prst="ellipse">
              <a:avLst/>
            </a:prstGeom>
            <a:gradFill rotWithShape="1">
              <a:gsLst>
                <a:gs pos="0">
                  <a:schemeClr val="hlink">
                    <a:alpha val="85001"/>
                  </a:schemeClr>
                </a:gs>
                <a:gs pos="100000">
                  <a:schemeClr val="hlink">
                    <a:gamma/>
                    <a:shade val="63529"/>
                    <a:invGamma/>
                  </a:schemeClr>
                </a:gs>
              </a:gsLst>
              <a:lin ang="2700000" scaled="1"/>
            </a:gradFill>
            <a:ln w="9525" algn="ctr">
              <a:noFill/>
              <a:round/>
              <a:headEnd/>
              <a:tailEnd/>
            </a:ln>
            <a:effectLst/>
          </p:spPr>
          <p:txBody>
            <a:bodyPr wrap="none" anchor="ctr"/>
            <a:lstStyle/>
            <a:p>
              <a:endParaRPr lang="zh-CN" altLang="en-US">
                <a:ea typeface="宋体" charset="-122"/>
              </a:endParaRPr>
            </a:p>
          </p:txBody>
        </p:sp>
        <p:sp>
          <p:nvSpPr>
            <p:cNvPr id="69656" name="Oval 24"/>
            <p:cNvSpPr>
              <a:spLocks noChangeArrowheads="1"/>
            </p:cNvSpPr>
            <p:nvPr/>
          </p:nvSpPr>
          <p:spPr bwMode="gray">
            <a:xfrm>
              <a:off x="1833" y="2880"/>
              <a:ext cx="839" cy="839"/>
            </a:xfrm>
            <a:prstGeom prst="ellipse">
              <a:avLst/>
            </a:prstGeom>
            <a:gradFill rotWithShape="1">
              <a:gsLst>
                <a:gs pos="0">
                  <a:schemeClr val="hlink"/>
                </a:gs>
                <a:gs pos="100000">
                  <a:schemeClr val="hlink">
                    <a:gamma/>
                    <a:shade val="72549"/>
                    <a:invGamma/>
                  </a:schemeClr>
                </a:gs>
              </a:gsLst>
              <a:lin ang="2700000" scaled="1"/>
            </a:gradFill>
            <a:ln w="9525" algn="ctr">
              <a:noFill/>
              <a:round/>
              <a:headEnd/>
              <a:tailEnd/>
            </a:ln>
            <a:effectLst/>
          </p:spPr>
          <p:txBody>
            <a:bodyPr wrap="none" anchor="ctr"/>
            <a:lstStyle/>
            <a:p>
              <a:endParaRPr lang="zh-CN" altLang="en-US">
                <a:ea typeface="宋体" charset="-122"/>
              </a:endParaRPr>
            </a:p>
          </p:txBody>
        </p:sp>
        <p:pic>
          <p:nvPicPr>
            <p:cNvPr id="21524" name="Picture 25" descr="Picture1"/>
            <p:cNvPicPr>
              <a:picLocks noChangeAspect="1" noChangeArrowheads="1"/>
            </p:cNvPicPr>
            <p:nvPr/>
          </p:nvPicPr>
          <p:blipFill>
            <a:blip r:embed="rId2" cstate="print"/>
            <a:srcRect/>
            <a:stretch>
              <a:fillRect/>
            </a:stretch>
          </p:blipFill>
          <p:spPr bwMode="gray">
            <a:xfrm>
              <a:off x="1797" y="2880"/>
              <a:ext cx="616" cy="616"/>
            </a:xfrm>
            <a:prstGeom prst="rect">
              <a:avLst/>
            </a:prstGeom>
            <a:noFill/>
            <a:ln w="9525">
              <a:noFill/>
              <a:miter lim="800000"/>
              <a:headEnd/>
              <a:tailEnd/>
            </a:ln>
          </p:spPr>
        </p:pic>
        <p:sp>
          <p:nvSpPr>
            <p:cNvPr id="21525" name="Text Box 26"/>
            <p:cNvSpPr txBox="1">
              <a:spLocks noChangeArrowheads="1"/>
            </p:cNvSpPr>
            <p:nvPr/>
          </p:nvSpPr>
          <p:spPr bwMode="gray">
            <a:xfrm>
              <a:off x="1442" y="3216"/>
              <a:ext cx="1653" cy="407"/>
            </a:xfrm>
            <a:prstGeom prst="rect">
              <a:avLst/>
            </a:prstGeom>
            <a:noFill/>
            <a:ln w="9525" algn="ctr">
              <a:noFill/>
              <a:miter lim="800000"/>
              <a:headEnd/>
              <a:tailEnd/>
            </a:ln>
          </p:spPr>
          <p:txBody>
            <a:bodyPr wrap="none">
              <a:spAutoFit/>
            </a:bodyPr>
            <a:lstStyle/>
            <a:p>
              <a:pPr algn="ctr"/>
              <a:r>
                <a:rPr lang="en-US" altLang="zh-CN" b="1" dirty="0" smtClean="0">
                  <a:ea typeface="宋体" charset="-122"/>
                </a:rPr>
                <a:t>Sediment</a:t>
              </a:r>
            </a:p>
            <a:p>
              <a:pPr algn="ctr"/>
              <a:r>
                <a:rPr lang="zh-CN" altLang="en-US" b="1" dirty="0" smtClean="0">
                  <a:ea typeface="宋体" charset="-122"/>
                </a:rPr>
                <a:t>（</a:t>
              </a:r>
              <a:r>
                <a:rPr lang="en-US" altLang="zh-CN" b="1" dirty="0" smtClean="0">
                  <a:ea typeface="宋体" charset="-122"/>
                </a:rPr>
                <a:t>suspend; </a:t>
              </a:r>
              <a:r>
                <a:rPr lang="en-US" altLang="zh-CN" b="1" dirty="0" err="1" smtClean="0">
                  <a:ea typeface="宋体" charset="-122"/>
                </a:rPr>
                <a:t>bedload</a:t>
              </a:r>
              <a:r>
                <a:rPr lang="zh-CN" altLang="en-US" b="1" dirty="0" smtClean="0">
                  <a:ea typeface="宋体" charset="-122"/>
                </a:rPr>
                <a:t>）</a:t>
              </a:r>
              <a:endParaRPr lang="en-US" altLang="zh-CN" b="1" dirty="0">
                <a:ea typeface="宋体" charset="-122"/>
              </a:endParaRPr>
            </a:p>
          </p:txBody>
        </p:sp>
      </p:grpSp>
      <p:grpSp>
        <p:nvGrpSpPr>
          <p:cNvPr id="5" name="Group 27"/>
          <p:cNvGrpSpPr>
            <a:grpSpLocks/>
          </p:cNvGrpSpPr>
          <p:nvPr/>
        </p:nvGrpSpPr>
        <p:grpSpPr bwMode="auto">
          <a:xfrm>
            <a:off x="3752850" y="2710290"/>
            <a:ext cx="1787524" cy="1766887"/>
            <a:chOff x="481" y="2823"/>
            <a:chExt cx="1126" cy="1113"/>
          </a:xfrm>
        </p:grpSpPr>
        <p:sp>
          <p:nvSpPr>
            <p:cNvPr id="21514" name="Oval 28"/>
            <p:cNvSpPr>
              <a:spLocks noChangeArrowheads="1"/>
            </p:cNvSpPr>
            <p:nvPr/>
          </p:nvSpPr>
          <p:spPr bwMode="gray">
            <a:xfrm>
              <a:off x="624" y="3744"/>
              <a:ext cx="816" cy="192"/>
            </a:xfrm>
            <a:prstGeom prst="ellipse">
              <a:avLst/>
            </a:prstGeom>
            <a:gradFill rotWithShape="1">
              <a:gsLst>
                <a:gs pos="0">
                  <a:srgbClr val="969696"/>
                </a:gs>
                <a:gs pos="100000">
                  <a:srgbClr val="E8EDFE"/>
                </a:gs>
              </a:gsLst>
              <a:path path="shape">
                <a:fillToRect l="50000" t="50000" r="50000" b="50000"/>
              </a:path>
            </a:gradFill>
            <a:ln w="9525">
              <a:noFill/>
              <a:round/>
              <a:headEnd/>
              <a:tailEnd/>
            </a:ln>
          </p:spPr>
          <p:txBody>
            <a:bodyPr wrap="none" anchor="ctr"/>
            <a:lstStyle/>
            <a:p>
              <a:pPr algn="ctr"/>
              <a:endParaRPr lang="zh-CN" altLang="zh-CN">
                <a:ea typeface="宋体" charset="-122"/>
              </a:endParaRPr>
            </a:p>
          </p:txBody>
        </p:sp>
        <p:sp>
          <p:nvSpPr>
            <p:cNvPr id="69661" name="Oval 29"/>
            <p:cNvSpPr>
              <a:spLocks noChangeArrowheads="1"/>
            </p:cNvSpPr>
            <p:nvPr/>
          </p:nvSpPr>
          <p:spPr bwMode="gray">
            <a:xfrm>
              <a:off x="555" y="2823"/>
              <a:ext cx="973" cy="973"/>
            </a:xfrm>
            <a:prstGeom prst="ellipse">
              <a:avLst/>
            </a:prstGeom>
            <a:gradFill rotWithShape="1">
              <a:gsLst>
                <a:gs pos="0">
                  <a:schemeClr val="accent2"/>
                </a:gs>
                <a:gs pos="100000">
                  <a:schemeClr val="accent2">
                    <a:gamma/>
                    <a:shade val="57255"/>
                    <a:invGamma/>
                  </a:schemeClr>
                </a:gs>
              </a:gsLst>
              <a:path path="rect">
                <a:fillToRect l="100000" t="100000"/>
              </a:path>
            </a:gradFill>
            <a:ln w="9525" algn="ctr">
              <a:noFill/>
              <a:round/>
              <a:headEnd/>
              <a:tailEnd/>
            </a:ln>
            <a:effectLst/>
          </p:spPr>
          <p:txBody>
            <a:bodyPr wrap="none" anchor="ctr"/>
            <a:lstStyle/>
            <a:p>
              <a:endParaRPr lang="zh-CN" altLang="en-US">
                <a:ea typeface="宋体" charset="-122"/>
              </a:endParaRPr>
            </a:p>
          </p:txBody>
        </p:sp>
        <p:sp>
          <p:nvSpPr>
            <p:cNvPr id="69662" name="Oval 30"/>
            <p:cNvSpPr>
              <a:spLocks noChangeArrowheads="1"/>
            </p:cNvSpPr>
            <p:nvPr/>
          </p:nvSpPr>
          <p:spPr bwMode="gray">
            <a:xfrm>
              <a:off x="576" y="2846"/>
              <a:ext cx="928" cy="929"/>
            </a:xfrm>
            <a:prstGeom prst="ellipse">
              <a:avLst/>
            </a:prstGeom>
            <a:gradFill rotWithShape="1">
              <a:gsLst>
                <a:gs pos="0">
                  <a:schemeClr val="accent2">
                    <a:alpha val="85001"/>
                  </a:schemeClr>
                </a:gs>
                <a:gs pos="100000">
                  <a:schemeClr val="accent2">
                    <a:gamma/>
                    <a:shade val="63529"/>
                    <a:invGamma/>
                  </a:schemeClr>
                </a:gs>
              </a:gsLst>
              <a:lin ang="2700000" scaled="1"/>
            </a:gradFill>
            <a:ln w="9525" algn="ctr">
              <a:noFill/>
              <a:round/>
              <a:headEnd/>
              <a:tailEnd/>
            </a:ln>
            <a:effectLst/>
          </p:spPr>
          <p:txBody>
            <a:bodyPr wrap="none" anchor="ctr"/>
            <a:lstStyle/>
            <a:p>
              <a:endParaRPr lang="zh-CN" altLang="en-US">
                <a:ea typeface="宋体" charset="-122"/>
              </a:endParaRPr>
            </a:p>
          </p:txBody>
        </p:sp>
        <p:sp>
          <p:nvSpPr>
            <p:cNvPr id="69663" name="Oval 31"/>
            <p:cNvSpPr>
              <a:spLocks noChangeArrowheads="1"/>
            </p:cNvSpPr>
            <p:nvPr/>
          </p:nvSpPr>
          <p:spPr bwMode="gray">
            <a:xfrm>
              <a:off x="612" y="2880"/>
              <a:ext cx="839" cy="839"/>
            </a:xfrm>
            <a:prstGeom prst="ellipse">
              <a:avLst/>
            </a:prstGeom>
            <a:gradFill rotWithShape="1">
              <a:gsLst>
                <a:gs pos="0">
                  <a:schemeClr val="accent2"/>
                </a:gs>
                <a:gs pos="100000">
                  <a:schemeClr val="accent2">
                    <a:gamma/>
                    <a:shade val="72549"/>
                    <a:invGamma/>
                  </a:schemeClr>
                </a:gs>
              </a:gsLst>
              <a:lin ang="2700000" scaled="1"/>
            </a:gradFill>
            <a:ln w="9525" algn="ctr">
              <a:noFill/>
              <a:round/>
              <a:headEnd/>
              <a:tailEnd/>
            </a:ln>
            <a:effectLst/>
          </p:spPr>
          <p:txBody>
            <a:bodyPr wrap="none" anchor="ctr"/>
            <a:lstStyle/>
            <a:p>
              <a:endParaRPr lang="zh-CN" altLang="en-US">
                <a:ea typeface="宋体" charset="-122"/>
              </a:endParaRPr>
            </a:p>
          </p:txBody>
        </p:sp>
        <p:pic>
          <p:nvPicPr>
            <p:cNvPr id="21518" name="Picture 32" descr="Picture1"/>
            <p:cNvPicPr>
              <a:picLocks noChangeAspect="1" noChangeArrowheads="1"/>
            </p:cNvPicPr>
            <p:nvPr/>
          </p:nvPicPr>
          <p:blipFill>
            <a:blip r:embed="rId2" cstate="print"/>
            <a:srcRect/>
            <a:stretch>
              <a:fillRect/>
            </a:stretch>
          </p:blipFill>
          <p:spPr bwMode="gray">
            <a:xfrm>
              <a:off x="576" y="2880"/>
              <a:ext cx="616" cy="616"/>
            </a:xfrm>
            <a:prstGeom prst="rect">
              <a:avLst/>
            </a:prstGeom>
            <a:noFill/>
            <a:ln w="9525">
              <a:noFill/>
              <a:miter lim="800000"/>
              <a:headEnd/>
              <a:tailEnd/>
            </a:ln>
          </p:spPr>
        </p:pic>
        <p:sp>
          <p:nvSpPr>
            <p:cNvPr id="21519" name="Text Box 33"/>
            <p:cNvSpPr txBox="1">
              <a:spLocks noChangeArrowheads="1"/>
            </p:cNvSpPr>
            <p:nvPr/>
          </p:nvSpPr>
          <p:spPr bwMode="gray">
            <a:xfrm>
              <a:off x="481" y="3216"/>
              <a:ext cx="1126" cy="233"/>
            </a:xfrm>
            <a:prstGeom prst="rect">
              <a:avLst/>
            </a:prstGeom>
            <a:noFill/>
            <a:ln w="9525" algn="ctr">
              <a:noFill/>
              <a:miter lim="800000"/>
              <a:headEnd/>
              <a:tailEnd/>
            </a:ln>
          </p:spPr>
          <p:txBody>
            <a:bodyPr wrap="none">
              <a:spAutoFit/>
            </a:bodyPr>
            <a:lstStyle/>
            <a:p>
              <a:pPr algn="ctr"/>
              <a:r>
                <a:rPr lang="en-US" altLang="zh-CN" b="1" dirty="0">
                  <a:ea typeface="宋体" charset="-122"/>
                </a:rPr>
                <a:t>Hydrodynamic</a:t>
              </a:r>
            </a:p>
          </p:txBody>
        </p:sp>
      </p:grpSp>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lang="en-US" altLang="zh-CN" sz="2800" b="1" kern="0" dirty="0" smtClean="0">
                <a:latin typeface="+mn-lt"/>
                <a:ea typeface="宋体" charset="-122"/>
              </a:rPr>
              <a:t>Framework</a:t>
            </a:r>
            <a:endPar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35"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pSp>
        <p:nvGrpSpPr>
          <p:cNvPr id="36" name="Group 6"/>
          <p:cNvGrpSpPr>
            <a:grpSpLocks/>
          </p:cNvGrpSpPr>
          <p:nvPr/>
        </p:nvGrpSpPr>
        <p:grpSpPr bwMode="auto">
          <a:xfrm>
            <a:off x="6389687" y="5048403"/>
            <a:ext cx="1903413" cy="1766887"/>
            <a:chOff x="4179" y="2823"/>
            <a:chExt cx="1199" cy="1113"/>
          </a:xfrm>
        </p:grpSpPr>
        <p:sp>
          <p:nvSpPr>
            <p:cNvPr id="37"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pPr algn="ctr"/>
              <a:endParaRPr lang="zh-CN" altLang="zh-CN">
                <a:ea typeface="宋体" charset="-122"/>
              </a:endParaRPr>
            </a:p>
          </p:txBody>
        </p:sp>
        <p:sp>
          <p:nvSpPr>
            <p:cNvPr id="38" name="Oval 8"/>
            <p:cNvSpPr>
              <a:spLocks noChangeArrowheads="1"/>
            </p:cNvSpPr>
            <p:nvPr/>
          </p:nvSpPr>
          <p:spPr bwMode="gray">
            <a:xfrm>
              <a:off x="4272" y="2823"/>
              <a:ext cx="973" cy="973"/>
            </a:xfrm>
            <a:prstGeom prst="ellipse">
              <a:avLst/>
            </a:prstGeom>
            <a:gradFill rotWithShape="1">
              <a:gsLst>
                <a:gs pos="0">
                  <a:schemeClr val="folHlink"/>
                </a:gs>
                <a:gs pos="100000">
                  <a:schemeClr val="folHlink">
                    <a:gamma/>
                    <a:shade val="57255"/>
                    <a:invGamma/>
                  </a:schemeClr>
                </a:gs>
              </a:gsLst>
              <a:path path="rect">
                <a:fillToRect l="100000" t="100000"/>
              </a:path>
            </a:gradFill>
            <a:ln w="9525" algn="ctr">
              <a:noFill/>
              <a:round/>
              <a:headEnd/>
              <a:tailEnd/>
            </a:ln>
            <a:effectLst/>
          </p:spPr>
          <p:txBody>
            <a:bodyPr wrap="none" anchor="ctr"/>
            <a:lstStyle/>
            <a:p>
              <a:endParaRPr lang="zh-CN" altLang="en-US">
                <a:ea typeface="宋体" charset="-122"/>
              </a:endParaRPr>
            </a:p>
          </p:txBody>
        </p:sp>
        <p:sp>
          <p:nvSpPr>
            <p:cNvPr id="39" name="Oval 9"/>
            <p:cNvSpPr>
              <a:spLocks noChangeArrowheads="1"/>
            </p:cNvSpPr>
            <p:nvPr/>
          </p:nvSpPr>
          <p:spPr bwMode="gray">
            <a:xfrm>
              <a:off x="4293" y="2846"/>
              <a:ext cx="928" cy="929"/>
            </a:xfrm>
            <a:prstGeom prst="ellipse">
              <a:avLst/>
            </a:prstGeom>
            <a:gradFill rotWithShape="1">
              <a:gsLst>
                <a:gs pos="0">
                  <a:schemeClr val="folHlink">
                    <a:alpha val="85001"/>
                  </a:schemeClr>
                </a:gs>
                <a:gs pos="100000">
                  <a:schemeClr val="folHlink">
                    <a:gamma/>
                    <a:shade val="63529"/>
                    <a:invGamma/>
                  </a:schemeClr>
                </a:gs>
              </a:gsLst>
              <a:lin ang="2700000" scaled="1"/>
            </a:gradFill>
            <a:ln w="9525" algn="ctr">
              <a:noFill/>
              <a:round/>
              <a:headEnd/>
              <a:tailEnd/>
            </a:ln>
            <a:effectLst/>
          </p:spPr>
          <p:txBody>
            <a:bodyPr wrap="none" anchor="ctr"/>
            <a:lstStyle/>
            <a:p>
              <a:endParaRPr lang="zh-CN" altLang="en-US">
                <a:ea typeface="宋体" charset="-122"/>
              </a:endParaRPr>
            </a:p>
          </p:txBody>
        </p:sp>
        <p:sp>
          <p:nvSpPr>
            <p:cNvPr id="40" name="Oval 10"/>
            <p:cNvSpPr>
              <a:spLocks noChangeArrowheads="1"/>
            </p:cNvSpPr>
            <p:nvPr/>
          </p:nvSpPr>
          <p:spPr bwMode="gray">
            <a:xfrm>
              <a:off x="4329" y="2880"/>
              <a:ext cx="839" cy="839"/>
            </a:xfrm>
            <a:prstGeom prst="ellipse">
              <a:avLst/>
            </a:prstGeom>
            <a:gradFill rotWithShape="1">
              <a:gsLst>
                <a:gs pos="0">
                  <a:schemeClr val="folHlink"/>
                </a:gs>
                <a:gs pos="100000">
                  <a:schemeClr val="folHlink">
                    <a:gamma/>
                    <a:shade val="72549"/>
                    <a:invGamma/>
                  </a:schemeClr>
                </a:gs>
              </a:gsLst>
              <a:lin ang="2700000" scaled="1"/>
            </a:gradFill>
            <a:ln w="9525" algn="ctr">
              <a:noFill/>
              <a:round/>
              <a:headEnd/>
              <a:tailEnd/>
            </a:ln>
            <a:effectLst/>
          </p:spPr>
          <p:txBody>
            <a:bodyPr wrap="none" anchor="ctr"/>
            <a:lstStyle/>
            <a:p>
              <a:endParaRPr lang="zh-CN" altLang="en-US">
                <a:ea typeface="宋体" charset="-122"/>
              </a:endParaRPr>
            </a:p>
          </p:txBody>
        </p:sp>
        <p:pic>
          <p:nvPicPr>
            <p:cNvPr id="41" name="Picture 11" descr="Picture1"/>
            <p:cNvPicPr>
              <a:picLocks noChangeAspect="1" noChangeArrowheads="1"/>
            </p:cNvPicPr>
            <p:nvPr/>
          </p:nvPicPr>
          <p:blipFill>
            <a:blip r:embed="rId2" cstate="print"/>
            <a:srcRect/>
            <a:stretch>
              <a:fillRect/>
            </a:stretch>
          </p:blipFill>
          <p:spPr bwMode="gray">
            <a:xfrm>
              <a:off x="4293" y="2880"/>
              <a:ext cx="616" cy="616"/>
            </a:xfrm>
            <a:prstGeom prst="rect">
              <a:avLst/>
            </a:prstGeom>
            <a:noFill/>
            <a:ln w="9525">
              <a:noFill/>
              <a:miter lim="800000"/>
              <a:headEnd/>
              <a:tailEnd/>
            </a:ln>
          </p:spPr>
        </p:pic>
        <p:sp>
          <p:nvSpPr>
            <p:cNvPr id="42" name="Text Box 12"/>
            <p:cNvSpPr txBox="1">
              <a:spLocks noChangeArrowheads="1"/>
            </p:cNvSpPr>
            <p:nvPr/>
          </p:nvSpPr>
          <p:spPr bwMode="gray">
            <a:xfrm>
              <a:off x="4179" y="3213"/>
              <a:ext cx="1199" cy="407"/>
            </a:xfrm>
            <a:prstGeom prst="rect">
              <a:avLst/>
            </a:prstGeom>
            <a:noFill/>
            <a:ln w="9525" algn="ctr">
              <a:noFill/>
              <a:miter lim="800000"/>
              <a:headEnd/>
              <a:tailEnd/>
            </a:ln>
          </p:spPr>
          <p:txBody>
            <a:bodyPr wrap="none">
              <a:spAutoFit/>
            </a:bodyPr>
            <a:lstStyle/>
            <a:p>
              <a:pPr algn="ctr"/>
              <a:r>
                <a:rPr lang="en-US" altLang="zh-CN" b="1" dirty="0">
                  <a:ea typeface="宋体" charset="-122"/>
                </a:rPr>
                <a:t>Water quality</a:t>
              </a:r>
            </a:p>
            <a:p>
              <a:pPr algn="ctr"/>
              <a:r>
                <a:rPr lang="en-US" altLang="zh-CN" b="1" dirty="0">
                  <a:ea typeface="宋体" charset="-122"/>
                </a:rPr>
                <a:t>(9 constituents)</a:t>
              </a:r>
            </a:p>
          </p:txBody>
        </p:sp>
      </p:grpSp>
    </p:spTree>
    <p:extLst>
      <p:ext uri="{BB962C8B-B14F-4D97-AF65-F5344CB8AC3E}">
        <p14:creationId xmlns:p14="http://schemas.microsoft.com/office/powerpoint/2010/main" xmlns="" val="157153516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505200" y="1295400"/>
            <a:ext cx="5486400" cy="5562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8"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latin typeface="+mn-lt"/>
                <a:ea typeface="宋体" charset="-122"/>
              </a:rPr>
              <a:t>Reasonable evaluation index</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lvl="1" indent="-285750">
              <a:lnSpc>
                <a:spcPct val="90000"/>
              </a:lnSpc>
              <a:spcBef>
                <a:spcPct val="20000"/>
              </a:spcBef>
              <a:buClr>
                <a:schemeClr val="accent1"/>
              </a:buClr>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mc:AlternateContent xmlns:mc="http://schemas.openxmlformats.org/markup-compatibility/2006">
        <mc:Choice xmlns:a14="http://schemas.microsoft.com/office/drawing/2010/main" xmlns="" Requires="a14">
          <p:sp>
            <p:nvSpPr>
              <p:cNvPr id="4" name="矩形 3"/>
              <p:cNvSpPr/>
              <p:nvPr/>
            </p:nvSpPr>
            <p:spPr>
              <a:xfrm>
                <a:off x="395536" y="2057400"/>
                <a:ext cx="1442510" cy="61407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1400">
                          <a:latin typeface="Cambria Math"/>
                        </a:rPr>
                        <m:t>TCRI</m:t>
                      </m:r>
                      <m:r>
                        <a:rPr lang="en-US" altLang="zh-CN" sz="1400">
                          <a:latin typeface="Cambria Math"/>
                        </a:rPr>
                        <m:t>=</m:t>
                      </m:r>
                      <m:nary>
                        <m:naryPr>
                          <m:chr m:val="∑"/>
                          <m:limLoc m:val="undOvr"/>
                          <m:subHide m:val="on"/>
                          <m:supHide m:val="on"/>
                          <m:ctrlPr>
                            <a:rPr lang="zh-CN" altLang="zh-CN" sz="1400" i="1">
                              <a:latin typeface="Cambria Math"/>
                            </a:rPr>
                          </m:ctrlPr>
                        </m:naryPr>
                        <m:sub/>
                        <m:sup/>
                        <m:e>
                          <m:sSub>
                            <m:sSubPr>
                              <m:ctrlPr>
                                <a:rPr lang="zh-CN" altLang="zh-CN" sz="1400" i="1">
                                  <a:latin typeface="Cambria Math"/>
                                </a:rPr>
                              </m:ctrlPr>
                            </m:sSubPr>
                            <m:e>
                              <m:r>
                                <m:rPr>
                                  <m:sty m:val="p"/>
                                </m:rPr>
                                <a:rPr lang="en-US" altLang="zh-CN" sz="1400">
                                  <a:latin typeface="Cambria Math"/>
                                </a:rPr>
                                <m:t>α</m:t>
                              </m:r>
                            </m:e>
                            <m:sub>
                              <m:r>
                                <a:rPr lang="en-US" altLang="zh-CN" sz="1400" i="1">
                                  <a:latin typeface="Cambria Math"/>
                                </a:rPr>
                                <m:t>𝑘</m:t>
                              </m:r>
                            </m:sub>
                          </m:sSub>
                          <m:sSub>
                            <m:sSubPr>
                              <m:ctrlPr>
                                <a:rPr lang="zh-CN" altLang="zh-CN" sz="1400" i="1">
                                  <a:latin typeface="Cambria Math"/>
                                </a:rPr>
                              </m:ctrlPr>
                            </m:sSubPr>
                            <m:e>
                              <m:r>
                                <a:rPr lang="en-US" altLang="zh-CN" sz="1400" i="1">
                                  <a:latin typeface="Cambria Math"/>
                                </a:rPr>
                                <m:t>𝐼</m:t>
                              </m:r>
                            </m:e>
                            <m:sub>
                              <m:r>
                                <a:rPr lang="en-US" altLang="zh-CN" sz="1400" i="1">
                                  <a:latin typeface="Cambria Math"/>
                                </a:rPr>
                                <m:t>𝑘</m:t>
                              </m:r>
                            </m:sub>
                          </m:sSub>
                        </m:e>
                      </m:nary>
                    </m:oMath>
                  </m:oMathPara>
                </a14:m>
                <a:endParaRPr lang="zh-CN" altLang="en-US" sz="1400" dirty="0"/>
              </a:p>
            </p:txBody>
          </p:sp>
        </mc:Choice>
        <mc:Fallback>
          <p:sp>
            <p:nvSpPr>
              <p:cNvPr id="4" name="矩形 3"/>
              <p:cNvSpPr>
                <a:spLocks noRot="1" noChangeAspect="1" noMove="1" noResize="1" noEditPoints="1" noAdjustHandles="1" noChangeArrowheads="1" noChangeShapeType="1" noTextEdit="1"/>
              </p:cNvSpPr>
              <p:nvPr/>
            </p:nvSpPr>
            <p:spPr>
              <a:xfrm>
                <a:off x="395536" y="2057400"/>
                <a:ext cx="1442510" cy="614079"/>
              </a:xfrm>
              <a:prstGeom prst="rect">
                <a:avLst/>
              </a:prstGeom>
              <a:blipFill rotWithShape="1">
                <a:blip r:embed="rId4" cstate="print"/>
                <a:stretch>
                  <a:fillRect t="-110577" r="-55602" b="-1596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 name="矩形 4"/>
              <p:cNvSpPr/>
              <p:nvPr/>
            </p:nvSpPr>
            <p:spPr>
              <a:xfrm>
                <a:off x="214204" y="2755935"/>
                <a:ext cx="3213553" cy="523220"/>
              </a:xfrm>
              <a:prstGeom prst="rect">
                <a:avLst/>
              </a:prstGeom>
            </p:spPr>
            <p:txBody>
              <a:bodyPr wrap="square">
                <a:spAutoFit/>
              </a:bodyPr>
              <a:lstStyle/>
              <a:p>
                <a14:m>
                  <m:oMath xmlns:m="http://schemas.openxmlformats.org/officeDocument/2006/math">
                    <m:sSub>
                      <m:sSubPr>
                        <m:ctrlPr>
                          <a:rPr lang="zh-CN" altLang="zh-CN" sz="1400" i="1">
                            <a:latin typeface="Cambria Math"/>
                          </a:rPr>
                        </m:ctrlPr>
                      </m:sSubPr>
                      <m:e>
                        <m:r>
                          <m:rPr>
                            <m:sty m:val="p"/>
                          </m:rPr>
                          <a:rPr lang="en-US" altLang="zh-CN" sz="1400">
                            <a:latin typeface="Cambria Math"/>
                          </a:rPr>
                          <m:t>α</m:t>
                        </m:r>
                      </m:e>
                      <m:sub>
                        <m:r>
                          <a:rPr lang="en-US" altLang="zh-CN" sz="1400" i="1">
                            <a:latin typeface="Cambria Math"/>
                          </a:rPr>
                          <m:t>𝑘</m:t>
                        </m:r>
                      </m:sub>
                    </m:sSub>
                  </m:oMath>
                </a14:m>
                <a:r>
                  <a:rPr lang="en-US" altLang="zh-CN" sz="1100" dirty="0" smtClean="0"/>
                  <a:t>,</a:t>
                </a:r>
                <a:r>
                  <a:rPr lang="en-US" altLang="zh-CN" sz="1400" dirty="0"/>
                  <a:t>Weight coefficient</a:t>
                </a:r>
                <a:r>
                  <a:rPr lang="zh-CN" altLang="zh-CN" sz="1400" dirty="0"/>
                  <a:t>，</a:t>
                </a:r>
                <a14:m>
                  <m:oMath xmlns:m="http://schemas.openxmlformats.org/officeDocument/2006/math">
                    <m:nary>
                      <m:naryPr>
                        <m:chr m:val="∑"/>
                        <m:limLoc m:val="undOvr"/>
                        <m:subHide m:val="on"/>
                        <m:supHide m:val="on"/>
                        <m:ctrlPr>
                          <a:rPr lang="zh-CN" altLang="zh-CN" sz="1400" i="1">
                            <a:latin typeface="Cambria Math"/>
                          </a:rPr>
                        </m:ctrlPr>
                      </m:naryPr>
                      <m:sub/>
                      <m:sup/>
                      <m:e>
                        <m:sSub>
                          <m:sSubPr>
                            <m:ctrlPr>
                              <a:rPr lang="zh-CN" altLang="zh-CN" sz="1400" i="1">
                                <a:latin typeface="Cambria Math"/>
                              </a:rPr>
                            </m:ctrlPr>
                          </m:sSubPr>
                          <m:e>
                            <m:r>
                              <m:rPr>
                                <m:sty m:val="p"/>
                              </m:rPr>
                              <a:rPr lang="en-US" altLang="zh-CN" sz="1400">
                                <a:latin typeface="Cambria Math"/>
                              </a:rPr>
                              <m:t>α</m:t>
                            </m:r>
                          </m:e>
                          <m:sub>
                            <m:r>
                              <a:rPr lang="en-US" altLang="zh-CN" sz="1400" i="1">
                                <a:latin typeface="Cambria Math"/>
                              </a:rPr>
                              <m:t>𝑘</m:t>
                            </m:r>
                          </m:sub>
                        </m:sSub>
                      </m:e>
                    </m:nary>
                    <m:r>
                      <a:rPr lang="en-US" altLang="zh-CN" sz="1400" i="1">
                        <a:latin typeface="Cambria Math"/>
                      </a:rPr>
                      <m:t>=1</m:t>
                    </m:r>
                  </m:oMath>
                </a14:m>
                <a:r>
                  <a:rPr lang="zh-CN" altLang="zh-CN" sz="1400" dirty="0"/>
                  <a:t>；</a:t>
                </a:r>
                <a14:m>
                  <m:oMath xmlns:m="http://schemas.openxmlformats.org/officeDocument/2006/math">
                    <m:sSub>
                      <m:sSubPr>
                        <m:ctrlPr>
                          <a:rPr lang="zh-CN" altLang="zh-CN" sz="1400" i="1">
                            <a:latin typeface="Cambria Math"/>
                          </a:rPr>
                        </m:ctrlPr>
                      </m:sSubPr>
                      <m:e>
                        <m:r>
                          <a:rPr lang="en-US" altLang="zh-CN" sz="1400" i="1">
                            <a:latin typeface="Cambria Math"/>
                          </a:rPr>
                          <m:t>𝐼</m:t>
                        </m:r>
                      </m:e>
                      <m:sub>
                        <m:r>
                          <a:rPr lang="en-US" altLang="zh-CN" sz="1400" i="1">
                            <a:latin typeface="Cambria Math"/>
                          </a:rPr>
                          <m:t>𝑘</m:t>
                        </m:r>
                      </m:sub>
                    </m:sSub>
                  </m:oMath>
                </a14:m>
                <a:r>
                  <a:rPr lang="en-US" altLang="zh-CN" sz="1400" dirty="0" smtClean="0"/>
                  <a:t>,</a:t>
                </a:r>
                <a:r>
                  <a:rPr lang="en-US" altLang="zh-CN" sz="1400" dirty="0"/>
                  <a:t>Individual </a:t>
                </a:r>
                <a:r>
                  <a:rPr lang="en-US" altLang="zh-CN" sz="1400" dirty="0" smtClean="0"/>
                  <a:t>index(0-1)</a:t>
                </a:r>
                <a:r>
                  <a:rPr lang="zh-CN" altLang="zh-CN" sz="1400" dirty="0" smtClean="0"/>
                  <a:t>，</a:t>
                </a:r>
                <a:endParaRPr lang="zh-CN" altLang="en-US" sz="1400" dirty="0"/>
              </a:p>
            </p:txBody>
          </p:sp>
        </mc:Choice>
        <mc:Fallback>
          <p:sp>
            <p:nvSpPr>
              <p:cNvPr id="5" name="矩形 4"/>
              <p:cNvSpPr>
                <a:spLocks noRot="1" noChangeAspect="1" noMove="1" noResize="1" noEditPoints="1" noAdjustHandles="1" noChangeArrowheads="1" noChangeShapeType="1" noTextEdit="1"/>
              </p:cNvSpPr>
              <p:nvPr/>
            </p:nvSpPr>
            <p:spPr>
              <a:xfrm>
                <a:off x="214204" y="2755935"/>
                <a:ext cx="3213553" cy="523220"/>
              </a:xfrm>
              <a:prstGeom prst="rect">
                <a:avLst/>
              </a:prstGeom>
              <a:blipFill rotWithShape="1">
                <a:blip r:embed="rId5" cstate="print"/>
                <a:stretch>
                  <a:fillRect t="-58140" b="-54651"/>
                </a:stretch>
              </a:blipFill>
            </p:spPr>
            <p:txBody>
              <a:bodyPr/>
              <a:lstStyle/>
              <a:p>
                <a:r>
                  <a:rPr lang="zh-CN" altLang="en-US">
                    <a:noFill/>
                  </a:rPr>
                  <a:t> </a:t>
                </a:r>
              </a:p>
            </p:txBody>
          </p:sp>
        </mc:Fallback>
      </mc:AlternateContent>
      <p:graphicFrame>
        <p:nvGraphicFramePr>
          <p:cNvPr id="13" name="对象 12"/>
          <p:cNvGraphicFramePr>
            <a:graphicFrameLocks noChangeAspect="1"/>
          </p:cNvGraphicFramePr>
          <p:nvPr>
            <p:extLst>
              <p:ext uri="{D42A27DB-BD31-4B8C-83A1-F6EECF244321}">
                <p14:modId xmlns:p14="http://schemas.microsoft.com/office/powerpoint/2010/main" xmlns="" val="1796184102"/>
              </p:ext>
            </p:extLst>
          </p:nvPr>
        </p:nvGraphicFramePr>
        <p:xfrm>
          <a:off x="3681412" y="2204864"/>
          <a:ext cx="5133975" cy="5024437"/>
        </p:xfrm>
        <a:graphic>
          <a:graphicData uri="http://schemas.openxmlformats.org/presentationml/2006/ole">
            <p:oleObj spid="_x0000_s136386" name="文档" r:id="rId6" imgW="5412600" imgH="5299128" progId="Word.Document.12">
              <p:embed/>
            </p:oleObj>
          </a:graphicData>
        </a:graphic>
      </p:graphicFrame>
      <mc:AlternateContent xmlns:mc="http://schemas.openxmlformats.org/markup-compatibility/2006">
        <mc:Choice xmlns:a14="http://schemas.microsoft.com/office/drawing/2010/main" xmlns="" Requires="a14">
          <p:sp>
            <p:nvSpPr>
              <p:cNvPr id="18" name="矩形 17"/>
              <p:cNvSpPr/>
              <p:nvPr/>
            </p:nvSpPr>
            <p:spPr>
              <a:xfrm>
                <a:off x="122448" y="3573016"/>
                <a:ext cx="3084096" cy="33570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altLang="zh-CN" sz="1400" dirty="0" smtClean="0"/>
                  <a:t>Max load </a:t>
                </a:r>
                <a:r>
                  <a:rPr lang="zh-CN" altLang="en-US" sz="1400" dirty="0" smtClean="0"/>
                  <a:t>：</a:t>
                </a:r>
                <a:endParaRPr lang="en-US" altLang="zh-CN" sz="1400" dirty="0" smtClean="0"/>
              </a:p>
              <a:p>
                <a14:m>
                  <m:oMath xmlns:m="http://schemas.openxmlformats.org/officeDocument/2006/math">
                    <m:sSub>
                      <m:sSubPr>
                        <m:ctrlPr>
                          <a:rPr lang="ar-AE" altLang="zh-CN" sz="1400" i="1" smtClean="0">
                            <a:latin typeface="Cambria Math"/>
                          </a:rPr>
                        </m:ctrlPr>
                      </m:sSubPr>
                      <m:e>
                        <m:r>
                          <a:rPr lang="zh-CN" altLang="en-US" sz="1400" i="1">
                            <a:latin typeface="Cambria Math"/>
                          </a:rPr>
                          <m:t>𝑓</m:t>
                        </m:r>
                      </m:e>
                      <m:sub>
                        <m:r>
                          <a:rPr lang="ar-AE" altLang="zh-CN" sz="1400" i="1">
                            <a:latin typeface="Cambria Math"/>
                          </a:rPr>
                          <m:t>1</m:t>
                        </m:r>
                      </m:sub>
                    </m:sSub>
                    <m:d>
                      <m:dPr>
                        <m:ctrlPr>
                          <a:rPr lang="ar-AE" altLang="zh-CN" sz="1400" i="1">
                            <a:latin typeface="Cambria Math"/>
                          </a:rPr>
                        </m:ctrlPr>
                      </m:dPr>
                      <m:e>
                        <m:r>
                          <a:rPr lang="zh-CN" altLang="en-US" sz="1400" i="1">
                            <a:latin typeface="Cambria Math"/>
                          </a:rPr>
                          <m:t>𝑋</m:t>
                        </m:r>
                      </m:e>
                    </m:d>
                    <m:r>
                      <a:rPr lang="ar-AE" altLang="zh-CN" sz="1400">
                        <a:latin typeface="Cambria Math"/>
                      </a:rPr>
                      <m:t>=</m:t>
                    </m:r>
                    <m:r>
                      <m:rPr>
                        <m:sty m:val="p"/>
                      </m:rPr>
                      <a:rPr lang="en-US" altLang="zh-CN" sz="1400">
                        <a:latin typeface="Cambria Math"/>
                      </a:rPr>
                      <m:t>max</m:t>
                    </m:r>
                    <m:d>
                      <m:dPr>
                        <m:ctrlPr>
                          <a:rPr lang="ar-AE" altLang="zh-CN" sz="1400" i="1">
                            <a:latin typeface="Cambria Math"/>
                          </a:rPr>
                        </m:ctrlPr>
                      </m:dPr>
                      <m:e>
                        <m:sSub>
                          <m:sSubPr>
                            <m:ctrlPr>
                              <a:rPr lang="ar-AE" altLang="zh-CN" sz="1400" i="1">
                                <a:latin typeface="Cambria Math"/>
                              </a:rPr>
                            </m:ctrlPr>
                          </m:sSubPr>
                          <m:e>
                            <m:r>
                              <m:rPr>
                                <m:sty m:val="p"/>
                              </m:rPr>
                              <a:rPr lang="el-GR" altLang="zh-CN" sz="1400">
                                <a:latin typeface="Cambria Math"/>
                              </a:rPr>
                              <m:t>α</m:t>
                            </m:r>
                          </m:e>
                          <m:sub>
                            <m:r>
                              <a:rPr lang="ar-AE" altLang="zh-CN" sz="1400" i="1">
                                <a:latin typeface="Cambria Math"/>
                              </a:rPr>
                              <m:t>1</m:t>
                            </m:r>
                          </m:sub>
                        </m:sSub>
                        <m:sSub>
                          <m:sSubPr>
                            <m:ctrlPr>
                              <a:rPr lang="ar-AE" altLang="zh-CN" sz="1400" i="1">
                                <a:latin typeface="Cambria Math"/>
                              </a:rPr>
                            </m:ctrlPr>
                          </m:sSubPr>
                          <m:e>
                            <m:r>
                              <a:rPr lang="zh-CN" altLang="en-US" sz="1400" i="1">
                                <a:latin typeface="Cambria Math"/>
                              </a:rPr>
                              <m:t>𝐼</m:t>
                            </m:r>
                          </m:e>
                          <m:sub>
                            <m:r>
                              <a:rPr lang="ar-AE" altLang="zh-CN" sz="1400" i="1">
                                <a:latin typeface="Cambria Math"/>
                              </a:rPr>
                              <m:t>1</m:t>
                            </m:r>
                          </m:sub>
                        </m:sSub>
                      </m:e>
                    </m:d>
                    <m:r>
                      <a:rPr lang="zh-CN" altLang="ar-AE" sz="1400">
                        <a:latin typeface="Cambria Math"/>
                      </a:rPr>
                      <m:t>，</m:t>
                    </m:r>
                    <m:sSub>
                      <m:sSubPr>
                        <m:ctrlPr>
                          <a:rPr lang="ar-AE" altLang="zh-CN" sz="1400" i="1">
                            <a:latin typeface="Cambria Math"/>
                          </a:rPr>
                        </m:ctrlPr>
                      </m:sSubPr>
                      <m:e>
                        <m:r>
                          <m:rPr>
                            <m:sty m:val="p"/>
                          </m:rPr>
                          <a:rPr lang="el-GR" altLang="zh-CN" sz="1400">
                            <a:latin typeface="Cambria Math"/>
                          </a:rPr>
                          <m:t>α</m:t>
                        </m:r>
                      </m:e>
                      <m:sub>
                        <m:r>
                          <a:rPr lang="ar-AE" altLang="zh-CN" sz="1400" i="1">
                            <a:latin typeface="Cambria Math"/>
                          </a:rPr>
                          <m:t>1</m:t>
                        </m:r>
                      </m:sub>
                    </m:sSub>
                    <m:r>
                      <a:rPr lang="ar-AE" altLang="zh-CN" sz="1400">
                        <a:latin typeface="Cambria Math"/>
                      </a:rPr>
                      <m:t>=</m:t>
                    </m:r>
                    <m:r>
                      <a:rPr lang="ar-AE" altLang="zh-CN" sz="1400">
                        <a:latin typeface="Cambria Math"/>
                      </a:rPr>
                      <m:t>1</m:t>
                    </m:r>
                  </m:oMath>
                </a14:m>
                <a:r>
                  <a:rPr lang="ar-AE" dirty="0" smtClean="0"/>
                  <a:t>  </a:t>
                </a:r>
              </a:p>
              <a:p>
                <a:endParaRPr lang="ar-AE" sz="1200" dirty="0" smtClean="0"/>
              </a:p>
              <a:p>
                <a:r>
                  <a:rPr lang="en-US" altLang="zh-CN" sz="1400" dirty="0" smtClean="0"/>
                  <a:t>Max TCRI</a:t>
                </a:r>
                <a:r>
                  <a:rPr lang="zh-CN" altLang="en-US" sz="1400" dirty="0" smtClean="0"/>
                  <a:t>：</a:t>
                </a:r>
                <a:endParaRPr lang="en-US" sz="1400" dirty="0"/>
              </a:p>
              <a:p>
                <a:pPr/>
                <a14:m>
                  <m:oMathPara xmlns:m="http://schemas.openxmlformats.org/officeDocument/2006/math">
                    <m:oMathParaPr>
                      <m:jc m:val="centerGroup"/>
                    </m:oMathParaPr>
                    <m:oMath xmlns:m="http://schemas.openxmlformats.org/officeDocument/2006/math">
                      <m:sSub>
                        <m:sSubPr>
                          <m:ctrlPr>
                            <a:rPr lang="ar-AE" altLang="zh-CN" sz="1400" i="1">
                              <a:latin typeface="Cambria Math"/>
                            </a:rPr>
                          </m:ctrlPr>
                        </m:sSubPr>
                        <m:e>
                          <m:r>
                            <a:rPr lang="zh-CN" altLang="en-US" sz="1400" i="1">
                              <a:latin typeface="Cambria Math"/>
                            </a:rPr>
                            <m:t>𝑓</m:t>
                          </m:r>
                        </m:e>
                        <m:sub>
                          <m:r>
                            <a:rPr lang="ar-AE" altLang="zh-CN" sz="1400" i="1">
                              <a:latin typeface="Cambria Math"/>
                            </a:rPr>
                            <m:t>2</m:t>
                          </m:r>
                        </m:sub>
                      </m:sSub>
                      <m:d>
                        <m:dPr>
                          <m:ctrlPr>
                            <a:rPr lang="ar-AE" altLang="zh-CN" sz="1400" i="1">
                              <a:latin typeface="Cambria Math"/>
                            </a:rPr>
                          </m:ctrlPr>
                        </m:dPr>
                        <m:e>
                          <m:r>
                            <a:rPr lang="zh-CN" altLang="en-US" sz="1400" i="1">
                              <a:latin typeface="Cambria Math"/>
                            </a:rPr>
                            <m:t>𝑋</m:t>
                          </m:r>
                        </m:e>
                      </m:d>
                      <m:r>
                        <a:rPr lang="ar-AE" altLang="zh-CN" sz="1400">
                          <a:latin typeface="Cambria Math"/>
                        </a:rPr>
                        <m:t>=</m:t>
                      </m:r>
                      <m:func>
                        <m:funcPr>
                          <m:ctrlPr>
                            <a:rPr lang="ar-AE" altLang="zh-CN" sz="1400" i="1">
                              <a:latin typeface="Cambria Math"/>
                            </a:rPr>
                          </m:ctrlPr>
                        </m:funcPr>
                        <m:fName>
                          <m:r>
                            <m:rPr>
                              <m:sty m:val="p"/>
                            </m:rPr>
                            <a:rPr lang="en-US" altLang="zh-CN" sz="1400">
                              <a:latin typeface="Cambria Math"/>
                            </a:rPr>
                            <m:t>max</m:t>
                          </m:r>
                        </m:fName>
                        <m:e>
                          <m:d>
                            <m:dPr>
                              <m:ctrlPr>
                                <a:rPr lang="ar-AE" altLang="zh-CN" sz="1400" i="1">
                                  <a:latin typeface="Cambria Math"/>
                                </a:rPr>
                              </m:ctrlPr>
                            </m:dPr>
                            <m:e>
                              <m:nary>
                                <m:naryPr>
                                  <m:chr m:val="∑"/>
                                  <m:limLoc m:val="undOvr"/>
                                  <m:subHide m:val="on"/>
                                  <m:supHide m:val="on"/>
                                  <m:ctrlPr>
                                    <a:rPr lang="ar-AE" altLang="zh-CN" sz="1400" i="1">
                                      <a:latin typeface="Cambria Math"/>
                                    </a:rPr>
                                  </m:ctrlPr>
                                </m:naryPr>
                                <m:sub/>
                                <m:sup/>
                                <m:e>
                                  <m:sSub>
                                    <m:sSubPr>
                                      <m:ctrlPr>
                                        <a:rPr lang="ar-AE" altLang="zh-CN" sz="1400" i="1">
                                          <a:latin typeface="Cambria Math"/>
                                        </a:rPr>
                                      </m:ctrlPr>
                                    </m:sSubPr>
                                    <m:e>
                                      <m:r>
                                        <a:rPr lang="zh-CN" altLang="en-US" sz="1400" i="1">
                                          <a:latin typeface="Cambria Math"/>
                                        </a:rPr>
                                        <m:t>𝛼</m:t>
                                      </m:r>
                                    </m:e>
                                    <m:sub>
                                      <m:r>
                                        <a:rPr lang="zh-CN" altLang="en-US" sz="1400" i="1">
                                          <a:latin typeface="Cambria Math"/>
                                        </a:rPr>
                                        <m:t>𝑘</m:t>
                                      </m:r>
                                    </m:sub>
                                  </m:sSub>
                                  <m:sSub>
                                    <m:sSubPr>
                                      <m:ctrlPr>
                                        <a:rPr lang="ar-AE" altLang="zh-CN" sz="1400" i="1">
                                          <a:latin typeface="Cambria Math"/>
                                        </a:rPr>
                                      </m:ctrlPr>
                                    </m:sSubPr>
                                    <m:e>
                                      <m:r>
                                        <a:rPr lang="zh-CN" altLang="en-US" sz="1400" i="1">
                                          <a:latin typeface="Cambria Math"/>
                                        </a:rPr>
                                        <m:t>𝐼</m:t>
                                      </m:r>
                                    </m:e>
                                    <m:sub>
                                      <m:r>
                                        <a:rPr lang="zh-CN" altLang="en-US" sz="1400" i="1">
                                          <a:latin typeface="Cambria Math"/>
                                        </a:rPr>
                                        <m:t>𝑘</m:t>
                                      </m:r>
                                    </m:sub>
                                  </m:sSub>
                                </m:e>
                              </m:nary>
                            </m:e>
                          </m:d>
                        </m:e>
                      </m:func>
                      <m:r>
                        <a:rPr lang="zh-CN" altLang="ar-AE" sz="1400">
                          <a:latin typeface="Cambria Math"/>
                        </a:rPr>
                        <m:t>，</m:t>
                      </m:r>
                      <m:r>
                        <m:rPr>
                          <m:sty m:val="p"/>
                        </m:rPr>
                        <a:rPr lang="en-US" altLang="zh-CN" sz="1400">
                          <a:latin typeface="Cambria Math"/>
                        </a:rPr>
                        <m:t>k</m:t>
                      </m:r>
                      <m:r>
                        <a:rPr lang="en-US" altLang="zh-CN" sz="1400">
                          <a:latin typeface="Cambria Math"/>
                        </a:rPr>
                        <m:t>=</m:t>
                      </m:r>
                      <m:r>
                        <a:rPr lang="en-US" altLang="zh-CN" sz="1400">
                          <a:latin typeface="Cambria Math"/>
                        </a:rPr>
                        <m:t>2</m:t>
                      </m:r>
                      <m:r>
                        <a:rPr lang="en-US" altLang="zh-CN" sz="1400">
                          <a:latin typeface="Cambria Math"/>
                        </a:rPr>
                        <m:t>,∙∙∙,</m:t>
                      </m:r>
                      <m:r>
                        <a:rPr lang="en-US" altLang="zh-CN" sz="1400">
                          <a:latin typeface="Cambria Math"/>
                        </a:rPr>
                        <m:t>6</m:t>
                      </m:r>
                      <m:r>
                        <a:rPr lang="en-US" altLang="zh-CN" sz="1400">
                          <a:latin typeface="Cambria Math"/>
                        </a:rPr>
                        <m:t> </m:t>
                      </m:r>
                    </m:oMath>
                  </m:oMathPara>
                </a14:m>
                <a:endParaRPr lang="en-US" altLang="zh-CN" sz="1400" dirty="0" smtClean="0"/>
              </a:p>
              <a:p>
                <a:endParaRPr lang="en-US" altLang="zh-CN" sz="1200" dirty="0" smtClean="0"/>
              </a:p>
              <a:p>
                <a:pPr>
                  <a:lnSpc>
                    <a:spcPct val="150000"/>
                  </a:lnSpc>
                </a:pPr>
                <a:r>
                  <a:rPr lang="en-US" altLang="zh-CN" sz="1400" dirty="0"/>
                  <a:t>Multiple objective function is transformed into a single objective function</a:t>
                </a:r>
                <a:r>
                  <a:rPr lang="zh-CN" altLang="en-US" sz="1400" dirty="0" smtClean="0"/>
                  <a:t>：</a:t>
                </a:r>
                <a:endParaRPr lang="en-US" altLang="zh-CN" sz="1400" dirty="0"/>
              </a:p>
              <a:p>
                <a:pPr>
                  <a:lnSpc>
                    <a:spcPct val="150000"/>
                  </a:lnSpc>
                </a:pPr>
                <a14:m>
                  <m:oMath xmlns:m="http://schemas.openxmlformats.org/officeDocument/2006/math">
                    <m:r>
                      <a:rPr lang="zh-CN" altLang="en-US" sz="1400" i="1">
                        <a:latin typeface="Cambria Math"/>
                      </a:rPr>
                      <m:t>𝑓</m:t>
                    </m:r>
                    <m:d>
                      <m:dPr>
                        <m:ctrlPr>
                          <a:rPr lang="ar-AE" altLang="zh-CN" sz="1400" i="1">
                            <a:latin typeface="Cambria Math"/>
                          </a:rPr>
                        </m:ctrlPr>
                      </m:dPr>
                      <m:e>
                        <m:r>
                          <a:rPr lang="zh-CN" altLang="en-US" sz="1400" i="1">
                            <a:latin typeface="Cambria Math"/>
                          </a:rPr>
                          <m:t>𝑋</m:t>
                        </m:r>
                      </m:e>
                    </m:d>
                    <m:r>
                      <a:rPr lang="ar-AE" altLang="zh-CN" sz="1400">
                        <a:latin typeface="Cambria Math"/>
                      </a:rPr>
                      <m:t>=</m:t>
                    </m:r>
                    <m:sSub>
                      <m:sSubPr>
                        <m:ctrlPr>
                          <a:rPr lang="ar-AE" altLang="zh-CN" sz="1400" i="1">
                            <a:latin typeface="Cambria Math"/>
                          </a:rPr>
                        </m:ctrlPr>
                      </m:sSubPr>
                      <m:e>
                        <m:r>
                          <a:rPr lang="zh-CN" altLang="en-US" sz="1400" i="1" smtClean="0">
                            <a:latin typeface="Cambria Math"/>
                          </a:rPr>
                          <m:t>𝜔</m:t>
                        </m:r>
                        <m:r>
                          <a:rPr lang="zh-CN" altLang="en-US" sz="1400" i="1">
                            <a:latin typeface="Cambria Math"/>
                          </a:rPr>
                          <m:t>𝑓</m:t>
                        </m:r>
                      </m:e>
                      <m:sub>
                        <m:r>
                          <a:rPr lang="ar-AE" altLang="zh-CN" sz="1400" i="1">
                            <a:latin typeface="Cambria Math"/>
                          </a:rPr>
                          <m:t>1</m:t>
                        </m:r>
                      </m:sub>
                    </m:sSub>
                    <m:d>
                      <m:dPr>
                        <m:ctrlPr>
                          <a:rPr lang="ar-AE" altLang="zh-CN" sz="1400" i="1">
                            <a:latin typeface="Cambria Math"/>
                          </a:rPr>
                        </m:ctrlPr>
                      </m:dPr>
                      <m:e>
                        <m:r>
                          <a:rPr lang="zh-CN" altLang="en-US" sz="1400" i="1">
                            <a:latin typeface="Cambria Math"/>
                          </a:rPr>
                          <m:t>𝑋</m:t>
                        </m:r>
                      </m:e>
                    </m:d>
                    <m:r>
                      <a:rPr lang="ar-AE" altLang="zh-CN" sz="1400" i="1">
                        <a:latin typeface="Cambria Math"/>
                      </a:rPr>
                      <m:t>+</m:t>
                    </m:r>
                    <m:d>
                      <m:dPr>
                        <m:ctrlPr>
                          <a:rPr lang="ar-AE" altLang="zh-CN" sz="1400" i="1" smtClean="0">
                            <a:latin typeface="Cambria Math"/>
                          </a:rPr>
                        </m:ctrlPr>
                      </m:dPr>
                      <m:e>
                        <m:r>
                          <a:rPr lang="ar-AE" altLang="zh-CN" sz="1400" b="0" i="1" smtClean="0">
                            <a:latin typeface="Cambria Math"/>
                          </a:rPr>
                          <m:t>1</m:t>
                        </m:r>
                        <m:r>
                          <a:rPr lang="ar-AE" altLang="zh-CN" sz="1400" b="0" i="1" smtClean="0">
                            <a:latin typeface="Cambria Math"/>
                          </a:rPr>
                          <m:t>−</m:t>
                        </m:r>
                        <m:r>
                          <a:rPr lang="zh-CN" altLang="en-US" sz="1400" b="0" i="1" smtClean="0">
                            <a:latin typeface="Cambria Math"/>
                            <a:ea typeface="Cambria Math"/>
                          </a:rPr>
                          <m:t>𝜔</m:t>
                        </m:r>
                      </m:e>
                    </m:d>
                    <m:sSub>
                      <m:sSubPr>
                        <m:ctrlPr>
                          <a:rPr lang="ar-AE" altLang="zh-CN" sz="1400" i="1">
                            <a:latin typeface="Cambria Math"/>
                          </a:rPr>
                        </m:ctrlPr>
                      </m:sSubPr>
                      <m:e>
                        <m:r>
                          <a:rPr lang="zh-CN" altLang="en-US" sz="1400" i="1">
                            <a:latin typeface="Cambria Math"/>
                          </a:rPr>
                          <m:t>𝑓</m:t>
                        </m:r>
                      </m:e>
                      <m:sub>
                        <m:r>
                          <a:rPr lang="ar-AE" altLang="zh-CN" sz="1400" i="1">
                            <a:latin typeface="Cambria Math"/>
                          </a:rPr>
                          <m:t>2</m:t>
                        </m:r>
                      </m:sub>
                    </m:sSub>
                    <m:d>
                      <m:dPr>
                        <m:ctrlPr>
                          <a:rPr lang="ar-AE" altLang="zh-CN" sz="1400" i="1">
                            <a:latin typeface="Cambria Math"/>
                          </a:rPr>
                        </m:ctrlPr>
                      </m:dPr>
                      <m:e>
                        <m:r>
                          <a:rPr lang="zh-CN" altLang="en-US" sz="1400" i="1">
                            <a:latin typeface="Cambria Math"/>
                          </a:rPr>
                          <m:t>𝑋</m:t>
                        </m:r>
                      </m:e>
                    </m:d>
                  </m:oMath>
                </a14:m>
                <a:r>
                  <a:rPr lang="ar-AE" altLang="zh-CN" sz="1400" dirty="0" smtClean="0"/>
                  <a:t> </a:t>
                </a:r>
                <a:endParaRPr lang="ar-AE" altLang="zh-CN" sz="1400" dirty="0"/>
              </a:p>
              <a:p>
                <a:pPr>
                  <a:lnSpc>
                    <a:spcPct val="150000"/>
                  </a:lnSpc>
                </a:pPr>
                <a:r>
                  <a:rPr lang="en-US" altLang="zh-CN" sz="1400" dirty="0">
                    <a:ea typeface="Cambria Math"/>
                  </a:rPr>
                  <a:t>Temporarily</a:t>
                </a:r>
                <a14:m>
                  <m:oMath xmlns:m="http://schemas.openxmlformats.org/officeDocument/2006/math">
                    <m:r>
                      <a:rPr lang="en-US" altLang="zh-CN" sz="1400" b="0" i="0" smtClean="0">
                        <a:latin typeface="Cambria Math"/>
                        <a:ea typeface="Cambria Math"/>
                      </a:rPr>
                      <m:t>,</m:t>
                    </m:r>
                    <m:r>
                      <a:rPr lang="zh-CN" altLang="en-US" sz="1400" i="1" smtClean="0">
                        <a:latin typeface="Cambria Math"/>
                        <a:ea typeface="Cambria Math"/>
                      </a:rPr>
                      <m:t>𝜔</m:t>
                    </m:r>
                    <m:r>
                      <a:rPr lang="en-US" altLang="zh-CN" sz="1400" b="0" i="1" smtClean="0">
                        <a:latin typeface="Cambria Math"/>
                        <a:ea typeface="Cambria Math"/>
                      </a:rPr>
                      <m:t>=</m:t>
                    </m:r>
                    <m:r>
                      <a:rPr lang="en-US" altLang="zh-CN" sz="1400" b="0" i="1" smtClean="0">
                        <a:latin typeface="Cambria Math"/>
                        <a:ea typeface="Cambria Math"/>
                      </a:rPr>
                      <m:t>0</m:t>
                    </m:r>
                    <m:r>
                      <a:rPr lang="en-US" altLang="zh-CN" sz="1400" b="0" i="1" smtClean="0">
                        <a:latin typeface="Cambria Math"/>
                        <a:ea typeface="Cambria Math"/>
                      </a:rPr>
                      <m:t>.</m:t>
                    </m:r>
                    <m:r>
                      <a:rPr lang="en-US" altLang="zh-CN" sz="1400" b="0" i="1" smtClean="0">
                        <a:latin typeface="Cambria Math"/>
                        <a:ea typeface="Cambria Math"/>
                      </a:rPr>
                      <m:t>5</m:t>
                    </m:r>
                  </m:oMath>
                </a14:m>
                <a:r>
                  <a:rPr lang="en-US" altLang="zh-CN" sz="1400" dirty="0" smtClean="0"/>
                  <a:t>  </a:t>
                </a:r>
              </a:p>
            </p:txBody>
          </p:sp>
        </mc:Choice>
        <mc:Fallback>
          <p:sp>
            <p:nvSpPr>
              <p:cNvPr id="18" name="矩形 17"/>
              <p:cNvSpPr>
                <a:spLocks noRot="1" noChangeAspect="1" noMove="1" noResize="1" noEditPoints="1" noAdjustHandles="1" noChangeArrowheads="1" noChangeShapeType="1" noTextEdit="1"/>
              </p:cNvSpPr>
              <p:nvPr/>
            </p:nvSpPr>
            <p:spPr>
              <a:xfrm>
                <a:off x="122448" y="3573016"/>
                <a:ext cx="3084096" cy="3357073"/>
              </a:xfrm>
              <a:prstGeom prst="rect">
                <a:avLst/>
              </a:prstGeom>
              <a:blipFill rotWithShape="1">
                <a:blip r:embed="rId7" cstate="print"/>
                <a:stretch>
                  <a:fillRect/>
                </a:stretch>
              </a:blipFill>
            </p:spPr>
            <p:txBody>
              <a:bodyPr/>
              <a:lstStyle/>
              <a:p>
                <a:r>
                  <a:rPr lang="zh-CN" altLang="en-US">
                    <a:noFill/>
                  </a:rPr>
                  <a:t> </a:t>
                </a:r>
              </a:p>
            </p:txBody>
          </p:sp>
        </mc:Fallback>
      </mc:AlternateContent>
      <p:sp>
        <p:nvSpPr>
          <p:cNvPr id="12"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385171498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2028264467"/>
              </p:ext>
            </p:extLst>
          </p:nvPr>
        </p:nvGraphicFramePr>
        <p:xfrm>
          <a:off x="107504" y="1916832"/>
          <a:ext cx="8892000" cy="2981200"/>
        </p:xfrm>
        <a:graphic>
          <a:graphicData uri="http://schemas.openxmlformats.org/drawingml/2006/table">
            <a:tbl>
              <a:tblPr>
                <a:tableStyleId>{284E427A-3D55-4303-BF80-6455036E1DE7}</a:tableStyleId>
              </a:tblPr>
              <a:tblGrid>
                <a:gridCol w="432048"/>
                <a:gridCol w="935952"/>
                <a:gridCol w="684000"/>
                <a:gridCol w="684000"/>
                <a:gridCol w="684000"/>
                <a:gridCol w="684000"/>
                <a:gridCol w="684000"/>
                <a:gridCol w="684000"/>
                <a:gridCol w="776400"/>
                <a:gridCol w="591600"/>
                <a:gridCol w="684000"/>
                <a:gridCol w="684000"/>
                <a:gridCol w="684000"/>
              </a:tblGrid>
              <a:tr h="288000">
                <a:tc gridSpan="2">
                  <a:txBody>
                    <a:bodyPr/>
                    <a:lstStyle/>
                    <a:p>
                      <a:pPr algn="ctr">
                        <a:lnSpc>
                          <a:spcPts val="1900"/>
                        </a:lnSpc>
                        <a:spcAft>
                          <a:spcPts val="0"/>
                        </a:spcAft>
                      </a:pPr>
                      <a:r>
                        <a:rPr lang="zh-CN" sz="1050" spc="-50" dirty="0">
                          <a:effectLst/>
                        </a:rPr>
                        <a:t>排污口序号</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spc="-50" dirty="0">
                          <a:effectLst/>
                        </a:rPr>
                        <a:t>1</a:t>
                      </a:r>
                      <a:endParaRPr lang="zh-CN" sz="1050" dirty="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2</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3</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4</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5</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6</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7</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8</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9</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spc="-50">
                          <a:effectLst/>
                        </a:rPr>
                        <a:t>10</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zh-CN" sz="1050" spc="-50">
                          <a:effectLst/>
                        </a:rPr>
                        <a:t>合计</a:t>
                      </a:r>
                      <a:endParaRPr lang="zh-CN" sz="1050">
                        <a:effectLst/>
                        <a:latin typeface="Times New Roman"/>
                        <a:ea typeface="宋体"/>
                        <a:cs typeface="Times New Roman"/>
                      </a:endParaRPr>
                    </a:p>
                  </a:txBody>
                  <a:tcPr marL="0" marR="0" marT="0" marB="0" anchor="ctr"/>
                </a:tc>
              </a:tr>
              <a:tr h="288000">
                <a:tc gridSpan="2">
                  <a:txBody>
                    <a:bodyPr/>
                    <a:lstStyle/>
                    <a:p>
                      <a:pPr algn="ctr">
                        <a:lnSpc>
                          <a:spcPts val="1900"/>
                        </a:lnSpc>
                        <a:spcAft>
                          <a:spcPts val="0"/>
                        </a:spcAft>
                      </a:pPr>
                      <a:r>
                        <a:rPr lang="zh-CN" sz="1050" kern="100" spc="-50">
                          <a:effectLst/>
                        </a:rPr>
                        <a:t>排污口名称</a:t>
                      </a:r>
                      <a:endParaRPr lang="zh-CN" sz="105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zh-CN" sz="1050" kern="100" spc="-50">
                          <a:effectLst/>
                        </a:rPr>
                        <a:t>新洲闸</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dirty="0">
                          <a:effectLst/>
                        </a:rPr>
                        <a:t>六孔闸</a:t>
                      </a:r>
                      <a:endParaRPr lang="zh-CN" sz="1050" dirty="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晨鸣纸业</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青山闸</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华源江纺</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宏狄氯碱</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dirty="0">
                          <a:effectLst/>
                        </a:rPr>
                        <a:t>青山湖污水厂</a:t>
                      </a:r>
                      <a:endParaRPr lang="zh-CN" sz="1050" dirty="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鱼尾闸</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长力钢铁</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zh-CN" sz="1050" kern="100" spc="-50">
                          <a:effectLst/>
                        </a:rPr>
                        <a:t>江氨分公司</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 </a:t>
                      </a:r>
                      <a:endParaRPr lang="zh-CN" sz="1050">
                        <a:effectLst/>
                        <a:latin typeface="Times New Roman"/>
                        <a:ea typeface="宋体"/>
                        <a:cs typeface="Times New Roman"/>
                      </a:endParaRPr>
                    </a:p>
                  </a:txBody>
                  <a:tcPr marL="1983" marR="1983" marT="0" marB="0" anchor="ctr"/>
                </a:tc>
              </a:tr>
              <a:tr h="288000">
                <a:tc gridSpan="2">
                  <a:txBody>
                    <a:bodyPr/>
                    <a:lstStyle/>
                    <a:p>
                      <a:pPr algn="ctr">
                        <a:lnSpc>
                          <a:spcPts val="1900"/>
                        </a:lnSpc>
                        <a:spcAft>
                          <a:spcPts val="0"/>
                        </a:spcAft>
                      </a:pPr>
                      <a:r>
                        <a:rPr lang="zh-CN" sz="1050" kern="100" spc="-50">
                          <a:effectLst/>
                        </a:rPr>
                        <a:t>人口（人）</a:t>
                      </a:r>
                      <a:endParaRPr lang="zh-CN" sz="105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dirty="0">
                          <a:solidFill>
                            <a:schemeClr val="dk1"/>
                          </a:solidFill>
                          <a:effectLst/>
                          <a:latin typeface="+mn-lt"/>
                          <a:ea typeface="+mn-ea"/>
                          <a:cs typeface="+mn-cs"/>
                        </a:rPr>
                        <a:t>572500</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300000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3645</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953431</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8000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600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300000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150000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131000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203300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2622476</a:t>
                      </a:r>
                      <a:endParaRPr lang="zh-CN" sz="1050" kern="100" spc="-50">
                        <a:solidFill>
                          <a:schemeClr val="dk1"/>
                        </a:solidFill>
                        <a:effectLst/>
                        <a:latin typeface="+mn-lt"/>
                        <a:ea typeface="+mn-ea"/>
                        <a:cs typeface="+mn-cs"/>
                      </a:endParaRPr>
                    </a:p>
                  </a:txBody>
                  <a:tcPr marL="17780" marR="17780" marT="0" marB="0" anchor="ctr"/>
                </a:tc>
              </a:tr>
              <a:tr h="288000">
                <a:tc gridSpan="2">
                  <a:txBody>
                    <a:bodyPr/>
                    <a:lstStyle/>
                    <a:p>
                      <a:pPr algn="ctr">
                        <a:lnSpc>
                          <a:spcPts val="1900"/>
                        </a:lnSpc>
                        <a:spcAft>
                          <a:spcPts val="0"/>
                        </a:spcAft>
                      </a:pPr>
                      <a:r>
                        <a:rPr lang="en-US" sz="1050" kern="100" spc="-50" dirty="0">
                          <a:effectLst/>
                        </a:rPr>
                        <a:t>GDP</a:t>
                      </a:r>
                      <a:r>
                        <a:rPr lang="zh-CN" sz="1050" kern="100" spc="-50" dirty="0">
                          <a:effectLst/>
                        </a:rPr>
                        <a:t>（万元）</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a:solidFill>
                            <a:schemeClr val="dk1"/>
                          </a:solidFill>
                          <a:effectLst/>
                          <a:latin typeface="+mn-lt"/>
                          <a:ea typeface="+mn-ea"/>
                          <a:cs typeface="+mn-cs"/>
                        </a:rPr>
                        <a:t>810000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1012000</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7821.3</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a:solidFill>
                            <a:schemeClr val="dk1"/>
                          </a:solidFill>
                          <a:effectLst/>
                          <a:latin typeface="+mn-lt"/>
                          <a:ea typeface="+mn-ea"/>
                          <a:cs typeface="+mn-cs"/>
                        </a:rPr>
                        <a:t>2259632</a:t>
                      </a:r>
                      <a:endParaRPr lang="zh-CN" sz="1050" kern="100" spc="-5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57672.2</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8000</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1000000</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500000</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1781097</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76428.4</a:t>
                      </a:r>
                      <a:endParaRPr lang="zh-CN" sz="1050" kern="100" spc="-50" dirty="0">
                        <a:solidFill>
                          <a:schemeClr val="dk1"/>
                        </a:solidFill>
                        <a:effectLst/>
                        <a:latin typeface="+mn-lt"/>
                        <a:ea typeface="+mn-ea"/>
                        <a:cs typeface="+mn-cs"/>
                      </a:endParaRPr>
                    </a:p>
                  </a:txBody>
                  <a:tcPr marL="17780" marR="17780" marT="0" marB="0" anchor="ctr"/>
                </a:tc>
                <a:tc>
                  <a:txBody>
                    <a:bodyPr/>
                    <a:lstStyle/>
                    <a:p>
                      <a:pPr algn="ctr">
                        <a:lnSpc>
                          <a:spcPts val="1900"/>
                        </a:lnSpc>
                        <a:spcAft>
                          <a:spcPts val="0"/>
                        </a:spcAft>
                      </a:pPr>
                      <a:r>
                        <a:rPr lang="en-US" sz="1050" kern="100" spc="-50" dirty="0">
                          <a:solidFill>
                            <a:schemeClr val="dk1"/>
                          </a:solidFill>
                          <a:effectLst/>
                          <a:latin typeface="+mn-lt"/>
                          <a:ea typeface="+mn-ea"/>
                          <a:cs typeface="+mn-cs"/>
                        </a:rPr>
                        <a:t>7512650.9</a:t>
                      </a:r>
                      <a:endParaRPr lang="zh-CN" sz="1050" kern="100" spc="-50" dirty="0">
                        <a:solidFill>
                          <a:schemeClr val="dk1"/>
                        </a:solidFill>
                        <a:effectLst/>
                        <a:latin typeface="+mn-lt"/>
                        <a:ea typeface="+mn-ea"/>
                        <a:cs typeface="+mn-cs"/>
                      </a:endParaRPr>
                    </a:p>
                  </a:txBody>
                  <a:tcPr marL="17780" marR="17780" marT="0" marB="0" anchor="ctr"/>
                </a:tc>
              </a:tr>
              <a:tr h="288000">
                <a:tc gridSpan="2">
                  <a:txBody>
                    <a:bodyPr/>
                    <a:lstStyle/>
                    <a:p>
                      <a:pPr algn="ctr">
                        <a:lnSpc>
                          <a:spcPts val="1900"/>
                        </a:lnSpc>
                        <a:spcAft>
                          <a:spcPts val="0"/>
                        </a:spcAft>
                      </a:pPr>
                      <a:r>
                        <a:rPr lang="zh-CN" sz="1050" kern="100" spc="-50" dirty="0">
                          <a:effectLst/>
                        </a:rPr>
                        <a:t>现状</a:t>
                      </a:r>
                      <a:r>
                        <a:rPr lang="zh-CN" sz="1050" kern="100" spc="-50" dirty="0" smtClean="0">
                          <a:effectLst/>
                        </a:rPr>
                        <a:t>排放</a:t>
                      </a:r>
                      <a:r>
                        <a:rPr lang="en-US" sz="1050" kern="100" spc="-50" dirty="0" smtClean="0">
                          <a:effectLst/>
                        </a:rPr>
                        <a:t>COD</a:t>
                      </a:r>
                      <a:r>
                        <a:rPr lang="zh-CN" sz="1050" kern="100" spc="-50" dirty="0">
                          <a:effectLst/>
                        </a:rPr>
                        <a:t>（</a:t>
                      </a:r>
                      <a:r>
                        <a:rPr lang="en-US" sz="1050" kern="100" spc="-50" dirty="0">
                          <a:effectLst/>
                        </a:rPr>
                        <a:t>kg/d</a:t>
                      </a:r>
                      <a:r>
                        <a:rPr lang="zh-CN" sz="1050" kern="10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a:effectLst/>
                        </a:rPr>
                        <a:t>3778.7</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2237.1</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2817.5</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32348.2</a:t>
                      </a:r>
                      <a:endParaRPr lang="zh-CN" sz="1050" b="1"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145.1</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22.7</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13577.8</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949.9</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933.8</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6168.7</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110465.8</a:t>
                      </a:r>
                      <a:endParaRPr lang="zh-CN" sz="1050" dirty="0">
                        <a:solidFill>
                          <a:srgbClr val="FF0000"/>
                        </a:solidFill>
                        <a:effectLst/>
                        <a:latin typeface="Times New Roman"/>
                        <a:ea typeface="宋体"/>
                        <a:cs typeface="Times New Roman"/>
                      </a:endParaRPr>
                    </a:p>
                  </a:txBody>
                  <a:tcPr marL="0" marR="0" marT="0" marB="0" anchor="ctr"/>
                </a:tc>
              </a:tr>
              <a:tr h="288000">
                <a:tc gridSpan="2">
                  <a:txBody>
                    <a:bodyPr/>
                    <a:lstStyle/>
                    <a:p>
                      <a:pPr algn="ctr">
                        <a:lnSpc>
                          <a:spcPts val="1900"/>
                        </a:lnSpc>
                        <a:spcAft>
                          <a:spcPts val="0"/>
                        </a:spcAft>
                      </a:pPr>
                      <a:r>
                        <a:rPr lang="zh-CN" sz="1050" spc="-50" dirty="0">
                          <a:effectLst/>
                        </a:rPr>
                        <a:t>最大允许排放量（</a:t>
                      </a:r>
                      <a:r>
                        <a:rPr lang="en-US" sz="1050" spc="-50" dirty="0">
                          <a:effectLst/>
                        </a:rPr>
                        <a:t>kg/d</a:t>
                      </a:r>
                      <a:r>
                        <a:rPr lang="zh-CN" sz="105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dirty="0">
                          <a:effectLst/>
                        </a:rPr>
                        <a:t>14243</a:t>
                      </a:r>
                      <a:endParaRPr lang="zh-CN" sz="1050" dirty="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24363.5</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60888.4</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1139</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900.1</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14447</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15818.6</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1081.9</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7981.5</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3988.4</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144851.4</a:t>
                      </a:r>
                      <a:endParaRPr lang="zh-CN" sz="1050">
                        <a:effectLst/>
                        <a:latin typeface="Times New Roman"/>
                        <a:ea typeface="宋体"/>
                        <a:cs typeface="Times New Roman"/>
                      </a:endParaRPr>
                    </a:p>
                  </a:txBody>
                  <a:tcPr marL="1983" marR="1983" marT="0" marB="0" anchor="ctr"/>
                </a:tc>
              </a:tr>
              <a:tr h="288000">
                <a:tc gridSpan="2">
                  <a:txBody>
                    <a:bodyPr/>
                    <a:lstStyle/>
                    <a:p>
                      <a:pPr algn="ctr">
                        <a:lnSpc>
                          <a:spcPts val="1900"/>
                        </a:lnSpc>
                        <a:spcAft>
                          <a:spcPts val="0"/>
                        </a:spcAft>
                      </a:pPr>
                      <a:r>
                        <a:rPr lang="zh-CN" sz="1050" spc="-50" dirty="0">
                          <a:effectLst/>
                        </a:rPr>
                        <a:t>最大允许排放量（</a:t>
                      </a:r>
                      <a:r>
                        <a:rPr lang="en-US" sz="1050" spc="-50" dirty="0">
                          <a:effectLst/>
                        </a:rPr>
                        <a:t>t/a</a:t>
                      </a:r>
                      <a:r>
                        <a:rPr lang="zh-CN" sz="105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a:effectLst/>
                        </a:rPr>
                        <a:t>5198.7</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8892.7</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22224.3</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415.7</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328.5</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5273.2</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5773.8</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394.9</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2913.2</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1455.8</a:t>
                      </a:r>
                      <a:endParaRPr lang="zh-CN" sz="1050">
                        <a:effectLst/>
                        <a:latin typeface="Times New Roman"/>
                        <a:ea typeface="宋体"/>
                        <a:cs typeface="Times New Roman"/>
                      </a:endParaRPr>
                    </a:p>
                  </a:txBody>
                  <a:tcPr marL="1983" marR="1983" marT="0" marB="0" anchor="ctr"/>
                </a:tc>
                <a:tc>
                  <a:txBody>
                    <a:bodyPr/>
                    <a:lstStyle/>
                    <a:p>
                      <a:pPr algn="ctr">
                        <a:lnSpc>
                          <a:spcPts val="1900"/>
                        </a:lnSpc>
                        <a:spcAft>
                          <a:spcPts val="0"/>
                        </a:spcAft>
                      </a:pPr>
                      <a:r>
                        <a:rPr lang="en-US" sz="1050" kern="100" spc="-50">
                          <a:effectLst/>
                        </a:rPr>
                        <a:t>52870.8</a:t>
                      </a:r>
                      <a:endParaRPr lang="zh-CN" sz="1050">
                        <a:effectLst/>
                        <a:latin typeface="Times New Roman"/>
                        <a:ea typeface="宋体"/>
                        <a:cs typeface="Times New Roman"/>
                      </a:endParaRPr>
                    </a:p>
                  </a:txBody>
                  <a:tcPr marL="1983" marR="1983" marT="0" marB="0" anchor="ctr"/>
                </a:tc>
              </a:tr>
              <a:tr h="288000">
                <a:tc rowSpan="2">
                  <a:txBody>
                    <a:bodyPr/>
                    <a:lstStyle/>
                    <a:p>
                      <a:pPr algn="ctr">
                        <a:spcAft>
                          <a:spcPts val="0"/>
                        </a:spcAft>
                      </a:pPr>
                      <a:r>
                        <a:rPr lang="en-US" altLang="zh-CN" sz="1050" dirty="0" smtClean="0">
                          <a:effectLst/>
                          <a:latin typeface="Times New Roman"/>
                          <a:ea typeface="宋体"/>
                          <a:cs typeface="Times New Roman"/>
                        </a:rPr>
                        <a:t>Final solution</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zh-CN" sz="1050" kern="100" spc="-50" dirty="0">
                          <a:effectLst/>
                        </a:rPr>
                        <a:t>分配负荷份额（</a:t>
                      </a:r>
                      <a:r>
                        <a:rPr lang="en-US" sz="1050" kern="100" spc="-50" dirty="0">
                          <a:effectLst/>
                        </a:rPr>
                        <a:t>kg/d</a:t>
                      </a:r>
                      <a:r>
                        <a:rPr lang="zh-CN" sz="1050" kern="100" spc="-50" dirty="0">
                          <a:effectLst/>
                        </a:rPr>
                        <a:t>）</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14243.0</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24364.1</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60888.2</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1235.0</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767.6</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14461.4</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15812.5</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949.9</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4477.1</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4935.0</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142133.7</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r>
              <a:tr h="288000">
                <a:tc vMerge="1">
                  <a:txBody>
                    <a:bodyPr/>
                    <a:lstStyle/>
                    <a:p>
                      <a:endParaRPr lang="zh-CN" altLang="en-US"/>
                    </a:p>
                  </a:txBody>
                  <a:tcPr/>
                </a:tc>
                <a:tc>
                  <a:txBody>
                    <a:bodyPr/>
                    <a:lstStyle/>
                    <a:p>
                      <a:pPr algn="ctr">
                        <a:lnSpc>
                          <a:spcPts val="1900"/>
                        </a:lnSpc>
                        <a:spcAft>
                          <a:spcPts val="0"/>
                        </a:spcAft>
                      </a:pPr>
                      <a:r>
                        <a:rPr lang="zh-CN" sz="1050" kern="100" spc="-50">
                          <a:effectLst/>
                        </a:rPr>
                        <a:t>分配负荷份额（</a:t>
                      </a:r>
                      <a:r>
                        <a:rPr lang="en-US" sz="1050" kern="100" spc="-50">
                          <a:effectLst/>
                        </a:rPr>
                        <a:t>t/a</a:t>
                      </a:r>
                      <a:r>
                        <a:rPr lang="zh-CN" sz="1050" kern="100" spc="-50">
                          <a:effectLst/>
                        </a:rPr>
                        <a:t>）</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5198.7</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8892.9</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22224.2</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450.8</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280.2</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5278.4</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5771.6</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346.7</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1634.1</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1801.3</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51878.8</a:t>
                      </a:r>
                      <a:endParaRPr lang="zh-CN" sz="1050" dirty="0">
                        <a:effectLst/>
                        <a:latin typeface="Times New Roman"/>
                        <a:ea typeface="宋体"/>
                        <a:cs typeface="Times New Roman"/>
                      </a:endParaRPr>
                    </a:p>
                  </a:txBody>
                  <a:tcPr marL="0" marR="0" marT="0" marB="0" anchor="ctr">
                    <a:solidFill>
                      <a:srgbClr val="FFFF00"/>
                    </a:solidFill>
                  </a:tcPr>
                </a:tc>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xmlns="" val="3907421618"/>
              </p:ext>
            </p:extLst>
          </p:nvPr>
        </p:nvGraphicFramePr>
        <p:xfrm>
          <a:off x="107504" y="4984176"/>
          <a:ext cx="8892000" cy="1829200"/>
        </p:xfrm>
        <a:graphic>
          <a:graphicData uri="http://schemas.openxmlformats.org/drawingml/2006/table">
            <a:tbl>
              <a:tblPr>
                <a:tableStyleId>{284E427A-3D55-4303-BF80-6455036E1DE7}</a:tableStyleId>
              </a:tblPr>
              <a:tblGrid>
                <a:gridCol w="432048"/>
                <a:gridCol w="992352"/>
                <a:gridCol w="685800"/>
                <a:gridCol w="625800"/>
                <a:gridCol w="684000"/>
                <a:gridCol w="671400"/>
                <a:gridCol w="696600"/>
                <a:gridCol w="684000"/>
                <a:gridCol w="829200"/>
                <a:gridCol w="538800"/>
                <a:gridCol w="684000"/>
                <a:gridCol w="684000"/>
                <a:gridCol w="684000"/>
              </a:tblGrid>
              <a:tr h="288000">
                <a:tc gridSpan="2">
                  <a:txBody>
                    <a:bodyPr/>
                    <a:lstStyle/>
                    <a:p>
                      <a:pPr algn="ctr">
                        <a:lnSpc>
                          <a:spcPts val="1900"/>
                        </a:lnSpc>
                        <a:spcAft>
                          <a:spcPts val="0"/>
                        </a:spcAft>
                      </a:pPr>
                      <a:r>
                        <a:rPr lang="zh-CN" sz="1050" kern="100" spc="-50" dirty="0">
                          <a:effectLst/>
                        </a:rPr>
                        <a:t>现状</a:t>
                      </a:r>
                      <a:r>
                        <a:rPr lang="zh-CN" sz="1050" kern="100" spc="-50" dirty="0" smtClean="0">
                          <a:effectLst/>
                        </a:rPr>
                        <a:t>排放</a:t>
                      </a:r>
                      <a:r>
                        <a:rPr lang="en-US" sz="1050" kern="100" spc="-50" dirty="0" smtClean="0">
                          <a:effectLst/>
                        </a:rPr>
                        <a:t>NH</a:t>
                      </a:r>
                      <a:r>
                        <a:rPr lang="en-US" sz="1050" kern="100" spc="-50" baseline="-25000" dirty="0" smtClean="0">
                          <a:effectLst/>
                        </a:rPr>
                        <a:t>3</a:t>
                      </a:r>
                      <a:r>
                        <a:rPr lang="en-US" sz="1050" kern="100" spc="-50" dirty="0" smtClean="0">
                          <a:effectLst/>
                        </a:rPr>
                        <a:t>-N</a:t>
                      </a:r>
                      <a:r>
                        <a:rPr lang="zh-CN" sz="1050" kern="100" spc="-50" dirty="0">
                          <a:effectLst/>
                        </a:rPr>
                        <a:t>（</a:t>
                      </a:r>
                      <a:r>
                        <a:rPr lang="en-US" sz="1050" kern="100" spc="-50" dirty="0">
                          <a:effectLst/>
                        </a:rPr>
                        <a:t>kg/d</a:t>
                      </a:r>
                      <a:r>
                        <a:rPr lang="zh-CN" sz="1050" kern="10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dirty="0">
                          <a:effectLst/>
                        </a:rPr>
                        <a:t>379.3</a:t>
                      </a:r>
                      <a:endParaRPr lang="zh-CN" sz="1050" dirty="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effectLst/>
                        </a:rPr>
                        <a:t>455.9</a:t>
                      </a:r>
                      <a:endParaRPr lang="zh-CN" sz="1050" dirty="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282.2</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5748.2</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2</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a:effectLst/>
                        </a:rPr>
                        <a:t>7.1</a:t>
                      </a:r>
                      <a:endParaRPr lang="zh-CN" sz="105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3703.2</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45.9</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effectLst/>
                        </a:rPr>
                        <a:t>155.1</a:t>
                      </a:r>
                      <a:endParaRPr lang="zh-CN" sz="1050" dirty="0">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2313.8</a:t>
                      </a:r>
                      <a:endParaRPr lang="zh-CN" sz="1050" dirty="0">
                        <a:solidFill>
                          <a:srgbClr val="FF0000"/>
                        </a:solidFill>
                        <a:effectLst/>
                        <a:latin typeface="Times New Roman"/>
                        <a:ea typeface="宋体"/>
                        <a:cs typeface="Times New Roman"/>
                      </a:endParaRPr>
                    </a:p>
                  </a:txBody>
                  <a:tcPr marL="0" marR="0" marT="0" marB="0" anchor="ctr"/>
                </a:tc>
                <a:tc>
                  <a:txBody>
                    <a:bodyPr/>
                    <a:lstStyle/>
                    <a:p>
                      <a:pPr algn="ctr">
                        <a:lnSpc>
                          <a:spcPts val="1900"/>
                        </a:lnSpc>
                        <a:spcAft>
                          <a:spcPts val="0"/>
                        </a:spcAft>
                      </a:pPr>
                      <a:r>
                        <a:rPr lang="en-US" sz="1050" kern="100" spc="-50" dirty="0">
                          <a:solidFill>
                            <a:srgbClr val="FF0000"/>
                          </a:solidFill>
                          <a:effectLst/>
                        </a:rPr>
                        <a:t>13092.7</a:t>
                      </a:r>
                      <a:endParaRPr lang="zh-CN" sz="1050" dirty="0">
                        <a:solidFill>
                          <a:srgbClr val="FF0000"/>
                        </a:solidFill>
                        <a:effectLst/>
                        <a:latin typeface="Times New Roman"/>
                        <a:ea typeface="宋体"/>
                        <a:cs typeface="Times New Roman"/>
                      </a:endParaRPr>
                    </a:p>
                  </a:txBody>
                  <a:tcPr marL="0" marR="0" marT="0" marB="0" anchor="ctr"/>
                </a:tc>
              </a:tr>
              <a:tr h="288000">
                <a:tc gridSpan="2">
                  <a:txBody>
                    <a:bodyPr/>
                    <a:lstStyle/>
                    <a:p>
                      <a:pPr algn="ctr">
                        <a:lnSpc>
                          <a:spcPts val="1900"/>
                        </a:lnSpc>
                        <a:spcAft>
                          <a:spcPts val="0"/>
                        </a:spcAft>
                      </a:pPr>
                      <a:r>
                        <a:rPr lang="zh-CN" sz="1050" spc="-50" dirty="0">
                          <a:effectLst/>
                        </a:rPr>
                        <a:t>最大允许排放量（</a:t>
                      </a:r>
                      <a:r>
                        <a:rPr lang="en-US" sz="1050" spc="-50" dirty="0">
                          <a:effectLst/>
                        </a:rPr>
                        <a:t>kg/d</a:t>
                      </a:r>
                      <a:r>
                        <a:rPr lang="zh-CN" sz="105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dirty="0">
                          <a:effectLst/>
                        </a:rPr>
                        <a:t>800.7</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a:effectLst/>
                        </a:rPr>
                        <a:t>1428.3</a:t>
                      </a:r>
                      <a:endParaRPr lang="zh-CN" sz="105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3852</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21.6</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51.7</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605.2</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597.7</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a:effectLst/>
                        </a:rPr>
                        <a:t>33.8</a:t>
                      </a:r>
                      <a:endParaRPr lang="zh-CN" sz="105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a:effectLst/>
                        </a:rPr>
                        <a:t>414.1</a:t>
                      </a:r>
                      <a:endParaRPr lang="zh-CN" sz="105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a:effectLst/>
                        </a:rPr>
                        <a:t>103.7</a:t>
                      </a:r>
                      <a:endParaRPr lang="zh-CN" sz="105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a:effectLst/>
                        </a:rPr>
                        <a:t>7908.8</a:t>
                      </a:r>
                      <a:endParaRPr lang="zh-CN" sz="1050">
                        <a:effectLst/>
                        <a:latin typeface="Times New Roman"/>
                        <a:ea typeface="宋体"/>
                        <a:cs typeface="Times New Roman"/>
                      </a:endParaRPr>
                    </a:p>
                  </a:txBody>
                  <a:tcPr marL="3093" marR="3093" marT="0" marB="0" anchor="ctr"/>
                </a:tc>
              </a:tr>
              <a:tr h="288000">
                <a:tc gridSpan="2">
                  <a:txBody>
                    <a:bodyPr/>
                    <a:lstStyle/>
                    <a:p>
                      <a:pPr algn="ctr">
                        <a:lnSpc>
                          <a:spcPts val="1900"/>
                        </a:lnSpc>
                        <a:spcAft>
                          <a:spcPts val="0"/>
                        </a:spcAft>
                      </a:pPr>
                      <a:r>
                        <a:rPr lang="zh-CN" sz="1050" spc="-50" dirty="0">
                          <a:effectLst/>
                        </a:rPr>
                        <a:t>最大允许排放量（</a:t>
                      </a:r>
                      <a:r>
                        <a:rPr lang="en-US" sz="1050" spc="-50" dirty="0">
                          <a:effectLst/>
                        </a:rPr>
                        <a:t>t/a</a:t>
                      </a:r>
                      <a:r>
                        <a:rPr lang="zh-CN" sz="1050" spc="-50" dirty="0">
                          <a:effectLst/>
                        </a:rPr>
                        <a:t>）</a:t>
                      </a:r>
                      <a:endParaRPr lang="zh-CN" sz="1050" dirty="0">
                        <a:effectLst/>
                        <a:latin typeface="Times New Roman"/>
                        <a:ea typeface="宋体"/>
                        <a:cs typeface="Times New Roman"/>
                      </a:endParaRPr>
                    </a:p>
                  </a:txBody>
                  <a:tcPr marL="0" marR="0" marT="0" marB="0" anchor="ctr"/>
                </a:tc>
                <a:tc hMerge="1">
                  <a:txBody>
                    <a:bodyPr/>
                    <a:lstStyle/>
                    <a:p>
                      <a:endParaRPr lang="zh-CN" altLang="en-US"/>
                    </a:p>
                  </a:txBody>
                  <a:tcPr/>
                </a:tc>
                <a:tc>
                  <a:txBody>
                    <a:bodyPr/>
                    <a:lstStyle/>
                    <a:p>
                      <a:pPr algn="ctr">
                        <a:lnSpc>
                          <a:spcPts val="1900"/>
                        </a:lnSpc>
                        <a:spcAft>
                          <a:spcPts val="0"/>
                        </a:spcAft>
                      </a:pPr>
                      <a:r>
                        <a:rPr lang="en-US" sz="1050" kern="100" spc="-50" dirty="0">
                          <a:effectLst/>
                        </a:rPr>
                        <a:t>292.3</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521.3</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1406.0</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7.9</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18.9</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220.9</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218.2</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12.3</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151.1</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37.9</a:t>
                      </a:r>
                      <a:endParaRPr lang="zh-CN" sz="1050" dirty="0">
                        <a:effectLst/>
                        <a:latin typeface="Times New Roman"/>
                        <a:ea typeface="宋体"/>
                        <a:cs typeface="Times New Roman"/>
                      </a:endParaRPr>
                    </a:p>
                  </a:txBody>
                  <a:tcPr marL="3093" marR="3093" marT="0" marB="0" anchor="ctr"/>
                </a:tc>
                <a:tc>
                  <a:txBody>
                    <a:bodyPr/>
                    <a:lstStyle/>
                    <a:p>
                      <a:pPr algn="ctr">
                        <a:lnSpc>
                          <a:spcPts val="1900"/>
                        </a:lnSpc>
                        <a:spcAft>
                          <a:spcPts val="0"/>
                        </a:spcAft>
                      </a:pPr>
                      <a:r>
                        <a:rPr lang="en-US" sz="1050" kern="100" spc="-50" dirty="0">
                          <a:effectLst/>
                        </a:rPr>
                        <a:t>2886.7</a:t>
                      </a:r>
                      <a:endParaRPr lang="zh-CN" sz="1050" dirty="0">
                        <a:effectLst/>
                        <a:latin typeface="Times New Roman"/>
                        <a:ea typeface="宋体"/>
                        <a:cs typeface="Times New Roman"/>
                      </a:endParaRPr>
                    </a:p>
                  </a:txBody>
                  <a:tcPr marL="3093" marR="3093" marT="0" marB="0" anchor="ctr"/>
                </a:tc>
              </a:tr>
              <a:tr h="288000">
                <a:tc rowSpan="2">
                  <a:txBody>
                    <a:bodyPr/>
                    <a:lstStyle/>
                    <a:p>
                      <a:pPr algn="ctr">
                        <a:spcAft>
                          <a:spcPts val="0"/>
                        </a:spcAft>
                      </a:pPr>
                      <a:r>
                        <a:rPr lang="en-US" altLang="zh-CN" sz="1050" kern="100" spc="-50" dirty="0" smtClean="0">
                          <a:effectLst/>
                        </a:rPr>
                        <a:t>Final</a:t>
                      </a:r>
                      <a:r>
                        <a:rPr lang="en-US" altLang="zh-CN" sz="1050" kern="100" spc="-50" baseline="0" dirty="0" smtClean="0">
                          <a:effectLst/>
                        </a:rPr>
                        <a:t> solution</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zh-CN" sz="1050" kern="100" spc="-50" dirty="0">
                          <a:effectLst/>
                        </a:rPr>
                        <a:t>分配负荷份额（</a:t>
                      </a:r>
                      <a:r>
                        <a:rPr lang="en-US" sz="1050" kern="100" spc="-50" dirty="0">
                          <a:effectLst/>
                        </a:rPr>
                        <a:t>kg/d</a:t>
                      </a:r>
                      <a:r>
                        <a:rPr lang="zh-CN" sz="1050" kern="100" spc="-50" dirty="0">
                          <a:effectLst/>
                        </a:rPr>
                        <a:t>）</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800.0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1428.6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3851.4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74.7 </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2.0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7.1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704.3 </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45.9</a:t>
                      </a:r>
                      <a:r>
                        <a:rPr lang="en-US" sz="1050" kern="100" spc="-50" dirty="0">
                          <a:effectLst/>
                        </a:rPr>
                        <a:t>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155.1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148.0 </a:t>
                      </a:r>
                      <a:endParaRPr lang="zh-CN" sz="1050" dirty="0">
                        <a:solidFill>
                          <a:srgbClr val="FF0000"/>
                        </a:solidFill>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solidFill>
                            <a:srgbClr val="FF0000"/>
                          </a:solidFill>
                          <a:effectLst/>
                        </a:rPr>
                        <a:t>7217.1</a:t>
                      </a:r>
                      <a:r>
                        <a:rPr lang="en-US" sz="1050" kern="100" spc="-50" dirty="0">
                          <a:effectLst/>
                        </a:rPr>
                        <a:t> </a:t>
                      </a:r>
                      <a:endParaRPr lang="zh-CN" sz="1050" dirty="0">
                        <a:effectLst/>
                        <a:latin typeface="Times New Roman"/>
                        <a:ea typeface="宋体"/>
                        <a:cs typeface="Times New Roman"/>
                      </a:endParaRPr>
                    </a:p>
                  </a:txBody>
                  <a:tcPr marL="0" marR="0" marT="0" marB="0" anchor="ctr">
                    <a:solidFill>
                      <a:srgbClr val="FFFF00"/>
                    </a:solidFill>
                  </a:tcPr>
                </a:tc>
              </a:tr>
              <a:tr h="288000">
                <a:tc vMerge="1">
                  <a:txBody>
                    <a:bodyPr/>
                    <a:lstStyle/>
                    <a:p>
                      <a:endParaRPr lang="zh-CN" altLang="en-US"/>
                    </a:p>
                  </a:txBody>
                  <a:tcPr/>
                </a:tc>
                <a:tc>
                  <a:txBody>
                    <a:bodyPr/>
                    <a:lstStyle/>
                    <a:p>
                      <a:pPr algn="ctr">
                        <a:lnSpc>
                          <a:spcPts val="1900"/>
                        </a:lnSpc>
                        <a:spcAft>
                          <a:spcPts val="0"/>
                        </a:spcAft>
                      </a:pPr>
                      <a:r>
                        <a:rPr lang="zh-CN" sz="1050" kern="100" spc="-50" dirty="0">
                          <a:effectLst/>
                        </a:rPr>
                        <a:t>分配负荷份额（</a:t>
                      </a:r>
                      <a:r>
                        <a:rPr lang="en-US" sz="1050" kern="100" spc="-50" dirty="0">
                          <a:effectLst/>
                        </a:rPr>
                        <a:t>t/a</a:t>
                      </a:r>
                      <a:r>
                        <a:rPr lang="zh-CN" sz="1050" kern="100" spc="-50" dirty="0">
                          <a:effectLst/>
                        </a:rPr>
                        <a:t>）</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292.0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521.4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1405.8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27.3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0.7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2.6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257.1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a:effectLst/>
                        </a:rPr>
                        <a:t>16.8 </a:t>
                      </a:r>
                      <a:endParaRPr lang="zh-CN" sz="105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56.6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54.0 </a:t>
                      </a:r>
                      <a:endParaRPr lang="zh-CN" sz="1050" dirty="0">
                        <a:effectLst/>
                        <a:latin typeface="Times New Roman"/>
                        <a:ea typeface="宋体"/>
                        <a:cs typeface="Times New Roman"/>
                      </a:endParaRPr>
                    </a:p>
                  </a:txBody>
                  <a:tcPr marL="0" marR="0" marT="0" marB="0" anchor="ctr">
                    <a:solidFill>
                      <a:srgbClr val="FFFF00"/>
                    </a:solidFill>
                  </a:tcPr>
                </a:tc>
                <a:tc>
                  <a:txBody>
                    <a:bodyPr/>
                    <a:lstStyle/>
                    <a:p>
                      <a:pPr algn="ctr">
                        <a:lnSpc>
                          <a:spcPts val="1900"/>
                        </a:lnSpc>
                        <a:spcAft>
                          <a:spcPts val="0"/>
                        </a:spcAft>
                      </a:pPr>
                      <a:r>
                        <a:rPr lang="en-US" sz="1050" kern="100" spc="-50" dirty="0">
                          <a:effectLst/>
                        </a:rPr>
                        <a:t>2634.2 </a:t>
                      </a:r>
                      <a:endParaRPr lang="zh-CN" sz="1050" dirty="0">
                        <a:effectLst/>
                        <a:latin typeface="Times New Roman"/>
                        <a:ea typeface="宋体"/>
                        <a:cs typeface="Times New Roman"/>
                      </a:endParaRPr>
                    </a:p>
                  </a:txBody>
                  <a:tcPr marL="0" marR="0" marT="0" marB="0" anchor="ctr">
                    <a:solidFill>
                      <a:srgbClr val="FFFF00"/>
                    </a:solidFill>
                  </a:tcPr>
                </a:tc>
              </a:tr>
            </a:tbl>
          </a:graphicData>
        </a:graphic>
      </p:graphicFrame>
      <p:sp>
        <p:nvSpPr>
          <p:cNvPr id="7"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smtClean="0">
                <a:latin typeface="+mn-lt"/>
                <a:ea typeface="宋体" charset="-122"/>
              </a:rPr>
              <a:t>Final load allocation</a:t>
            </a: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lvl="1" indent="-285750">
              <a:lnSpc>
                <a:spcPct val="90000"/>
              </a:lnSpc>
              <a:spcBef>
                <a:spcPct val="20000"/>
              </a:spcBef>
              <a:buClr>
                <a:schemeClr val="accent1"/>
              </a:buClr>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sp>
        <p:nvSpPr>
          <p:cNvPr id="8" name="Rectangle 2"/>
          <p:cNvSpPr>
            <a:spLocks noGrp="1" noChangeArrowheads="1"/>
          </p:cNvSpPr>
          <p:nvPr>
            <p:ph type="title"/>
          </p:nvPr>
        </p:nvSpPr>
        <p:spPr>
          <a:xfrm>
            <a:off x="457200" y="228600"/>
            <a:ext cx="8229600" cy="563563"/>
          </a:xfrm>
        </p:spPr>
        <p:txBody>
          <a:bodyPr/>
          <a:lstStyle/>
          <a:p>
            <a:pPr eaLnBrk="1" hangingPunct="1"/>
            <a:r>
              <a:rPr lang="en-US" altLang="zh-CN" dirty="0">
                <a:ea typeface="宋体" charset="-122"/>
              </a:rPr>
              <a:t>3.Total </a:t>
            </a:r>
            <a:r>
              <a:rPr lang="en-US" altLang="zh-CN" dirty="0" err="1" smtClean="0">
                <a:ea typeface="宋体" charset="-122"/>
              </a:rPr>
              <a:t>wasteload</a:t>
            </a:r>
            <a:r>
              <a:rPr lang="en-US" altLang="zh-CN" dirty="0" smtClean="0">
                <a:ea typeface="宋体" charset="-122"/>
              </a:rPr>
              <a:t> </a:t>
            </a:r>
            <a:r>
              <a:rPr lang="en-US" altLang="zh-CN" dirty="0">
                <a:ea typeface="宋体" charset="-122"/>
              </a:rPr>
              <a:t>allocation </a:t>
            </a:r>
          </a:p>
        </p:txBody>
      </p:sp>
    </p:spTree>
    <p:extLst>
      <p:ext uri="{BB962C8B-B14F-4D97-AF65-F5344CB8AC3E}">
        <p14:creationId xmlns:p14="http://schemas.microsoft.com/office/powerpoint/2010/main" xmlns="" val="32407254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图示 19"/>
          <p:cNvGraphicFramePr/>
          <p:nvPr>
            <p:extLst>
              <p:ext uri="{D42A27DB-BD31-4B8C-83A1-F6EECF244321}">
                <p14:modId xmlns:p14="http://schemas.microsoft.com/office/powerpoint/2010/main" xmlns="" val="1014782455"/>
              </p:ext>
            </p:extLst>
          </p:nvPr>
        </p:nvGraphicFramePr>
        <p:xfrm>
          <a:off x="914400" y="2667000"/>
          <a:ext cx="73914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7377593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dirty="0">
                <a:ea typeface="宋体" charset="-122"/>
              </a:rPr>
              <a:t>4.Summary</a:t>
            </a:r>
          </a:p>
        </p:txBody>
      </p:sp>
      <p:graphicFrame>
        <p:nvGraphicFramePr>
          <p:cNvPr id="2" name="图示 1"/>
          <p:cNvGraphicFramePr/>
          <p:nvPr>
            <p:extLst>
              <p:ext uri="{D42A27DB-BD31-4B8C-83A1-F6EECF244321}">
                <p14:modId xmlns:p14="http://schemas.microsoft.com/office/powerpoint/2010/main" xmlns="" val="2028533350"/>
              </p:ext>
            </p:extLst>
          </p:nvPr>
        </p:nvGraphicFramePr>
        <p:xfrm>
          <a:off x="179512" y="2060848"/>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346069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3"/>
          <p:cNvSpPr>
            <a:spLocks noChangeArrowheads="1" noChangeShapeType="1" noTextEdit="1"/>
          </p:cNvSpPr>
          <p:nvPr/>
        </p:nvSpPr>
        <p:spPr bwMode="gray">
          <a:xfrm>
            <a:off x="1979712" y="1988840"/>
            <a:ext cx="4724400" cy="533400"/>
          </a:xfrm>
          <a:prstGeom prst="rect">
            <a:avLst/>
          </a:prstGeom>
        </p:spPr>
        <p:txBody>
          <a:bodyPr wrap="none" fromWordArt="1">
            <a:prstTxWarp prst="textDeflate">
              <a:avLst>
                <a:gd name="adj" fmla="val 0"/>
              </a:avLst>
            </a:prstTxWarp>
          </a:bodyPr>
          <a:lstStyle/>
          <a:p>
            <a:pPr algn="ctr"/>
            <a:r>
              <a:rPr lang="en-US" altLang="zh-CN" sz="5400" b="1" kern="10" dirty="0">
                <a:ln w="19050">
                  <a:solidFill>
                    <a:schemeClr val="bg1"/>
                  </a:solidFill>
                  <a:round/>
                  <a:headEnd/>
                  <a:tailEnd/>
                </a:ln>
                <a:gradFill rotWithShape="1">
                  <a:gsLst>
                    <a:gs pos="0">
                      <a:schemeClr val="tx2"/>
                    </a:gs>
                    <a:gs pos="100000">
                      <a:schemeClr val="accent1"/>
                    </a:gs>
                  </a:gsLst>
                  <a:lin ang="5400000" scaled="1"/>
                </a:gradFill>
                <a:effectLst>
                  <a:outerShdw dist="71842" dir="2700000" algn="ctr" rotWithShape="0">
                    <a:schemeClr val="bg2">
                      <a:alpha val="50000"/>
                    </a:schemeClr>
                  </a:outerShdw>
                </a:effectLst>
                <a:latin typeface="Verdana"/>
              </a:rPr>
              <a:t>Thank You !</a:t>
            </a:r>
            <a:endParaRPr lang="zh-CN" altLang="en-US" sz="5400" b="1" kern="10" dirty="0">
              <a:ln w="19050">
                <a:solidFill>
                  <a:schemeClr val="bg1"/>
                </a:solidFill>
                <a:round/>
                <a:headEnd/>
                <a:tailEnd/>
              </a:ln>
              <a:gradFill rotWithShape="1">
                <a:gsLst>
                  <a:gs pos="0">
                    <a:schemeClr val="tx2"/>
                  </a:gs>
                  <a:gs pos="100000">
                    <a:schemeClr val="accent1"/>
                  </a:gs>
                </a:gsLst>
                <a:lin ang="5400000" scaled="1"/>
              </a:gradFill>
              <a:effectLst>
                <a:outerShdw dist="71842" dir="2700000" algn="ctr" rotWithShape="0">
                  <a:schemeClr val="bg2">
                    <a:alpha val="50000"/>
                  </a:schemeClr>
                </a:outerShdw>
              </a:effectLst>
              <a:latin typeface="Verdana"/>
            </a:endParaRPr>
          </a:p>
        </p:txBody>
      </p:sp>
      <p:pic>
        <p:nvPicPr>
          <p:cNvPr id="78850" name="Picture 2" descr="D:\yh-q-web.jpg"/>
          <p:cNvPicPr>
            <a:picLocks noChangeAspect="1" noChangeArrowheads="1"/>
          </p:cNvPicPr>
          <p:nvPr/>
        </p:nvPicPr>
        <p:blipFill>
          <a:blip r:embed="rId2" cstate="print"/>
          <a:srcRect/>
          <a:stretch>
            <a:fillRect/>
          </a:stretch>
        </p:blipFill>
        <p:spPr bwMode="auto">
          <a:xfrm>
            <a:off x="3886200" y="5603240"/>
            <a:ext cx="1227483" cy="1254760"/>
          </a:xfrm>
          <a:prstGeom prst="rect">
            <a:avLst/>
          </a:prstGeom>
          <a:ln>
            <a:noFill/>
          </a:ln>
          <a:effectLst>
            <a:outerShdw blurRad="190500" algn="tl" rotWithShape="0">
              <a:srgbClr val="000000">
                <a:alpha val="70000"/>
              </a:srgbClr>
            </a:outerShdw>
          </a:effectLst>
        </p:spPr>
        <p:style>
          <a:lnRef idx="1">
            <a:schemeClr val="accent1"/>
          </a:lnRef>
          <a:fillRef idx="3">
            <a:schemeClr val="accent1"/>
          </a:fillRef>
          <a:effectRef idx="2">
            <a:schemeClr val="accent1"/>
          </a:effectRef>
          <a:fontRef idx="minor">
            <a:schemeClr val="lt1"/>
          </a:fontRef>
        </p:style>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838200" y="990600"/>
            <a:ext cx="7543800" cy="1066800"/>
          </a:xfrm>
        </p:spPr>
        <p:txBody>
          <a:bodyPr/>
          <a:lstStyle/>
          <a:p>
            <a:pPr eaLnBrk="1" hangingPunct="1">
              <a:lnSpc>
                <a:spcPct val="200000"/>
              </a:lnSpc>
            </a:pPr>
            <a:r>
              <a:rPr lang="en-US" altLang="zh-CN" sz="2800" b="1" dirty="0" smtClean="0">
                <a:ea typeface="宋体" charset="-122"/>
              </a:rPr>
              <a:t>Abstract</a:t>
            </a:r>
            <a:r>
              <a:rPr lang="en-US" altLang="zh-CN" dirty="0" smtClean="0">
                <a:solidFill>
                  <a:schemeClr val="tx2"/>
                </a:solidFill>
                <a:ea typeface="宋体" charset="-122"/>
              </a:rPr>
              <a:t/>
            </a:r>
            <a:br>
              <a:rPr lang="en-US" altLang="zh-CN" dirty="0" smtClean="0">
                <a:solidFill>
                  <a:schemeClr val="tx2"/>
                </a:solidFill>
                <a:ea typeface="宋体" charset="-122"/>
              </a:rPr>
            </a:br>
            <a:endParaRPr lang="en-US" altLang="zh-CN" dirty="0" smtClean="0">
              <a:solidFill>
                <a:schemeClr val="tx2"/>
              </a:solidFill>
              <a:ea typeface="宋体" charset="-122"/>
            </a:endParaRPr>
          </a:p>
        </p:txBody>
      </p:sp>
      <p:sp>
        <p:nvSpPr>
          <p:cNvPr id="2" name="TextBox 1"/>
          <p:cNvSpPr txBox="1"/>
          <p:nvPr/>
        </p:nvSpPr>
        <p:spPr>
          <a:xfrm>
            <a:off x="152400" y="1743003"/>
            <a:ext cx="8839200"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buFont typeface="Wingdings" pitchFamily="2" charset="2"/>
              <a:buChar char="Ø"/>
            </a:pPr>
            <a:r>
              <a:rPr lang="fr-FR" altLang="zh-CN" sz="2000" b="1" dirty="0" smtClean="0"/>
              <a:t>WESC2D (2D Water Environmental Simulation Code)</a:t>
            </a:r>
          </a:p>
          <a:p>
            <a:pPr marL="171450" indent="-171450">
              <a:buFont typeface="Wingdings" pitchFamily="2" charset="2"/>
              <a:buChar char="l"/>
            </a:pPr>
            <a:r>
              <a:rPr lang="en-US" altLang="zh-CN" sz="1600" dirty="0" smtClean="0"/>
              <a:t>Orthogonal </a:t>
            </a:r>
            <a:r>
              <a:rPr lang="en-US" altLang="zh-CN" sz="1600" dirty="0"/>
              <a:t>Curvilinear Coordinate </a:t>
            </a:r>
            <a:r>
              <a:rPr lang="en-US" altLang="zh-CN" sz="1600" dirty="0" smtClean="0"/>
              <a:t>System, 2D multifunctional surface </a:t>
            </a:r>
            <a:r>
              <a:rPr lang="en-US" altLang="zh-CN" sz="1600" dirty="0"/>
              <a:t>water modeling system</a:t>
            </a:r>
            <a:endParaRPr lang="en-US" altLang="zh-CN" sz="1600" dirty="0" smtClean="0"/>
          </a:p>
          <a:p>
            <a:pPr marL="171450" indent="-171450">
              <a:buFont typeface="Wingdings" pitchFamily="2" charset="2"/>
              <a:buChar char="l"/>
            </a:pPr>
            <a:r>
              <a:rPr lang="en-US" altLang="zh-CN" sz="1600" dirty="0" smtClean="0"/>
              <a:t>ELADI-FDM</a:t>
            </a:r>
            <a:r>
              <a:rPr lang="zh-CN" altLang="en-US" sz="1600" dirty="0" smtClean="0"/>
              <a:t>，</a:t>
            </a:r>
            <a:r>
              <a:rPr lang="en-US" altLang="zh-CN" sz="1600" dirty="0"/>
              <a:t>High efficiency</a:t>
            </a:r>
            <a:r>
              <a:rPr lang="zh-CN" altLang="en-US" sz="1600" dirty="0"/>
              <a:t>、</a:t>
            </a:r>
            <a:r>
              <a:rPr lang="en-US" altLang="zh-CN" sz="1600" dirty="0"/>
              <a:t>Robust</a:t>
            </a:r>
            <a:r>
              <a:rPr lang="zh-CN" altLang="en-US" sz="1600" dirty="0"/>
              <a:t>，</a:t>
            </a:r>
            <a:r>
              <a:rPr lang="en-US" altLang="zh-CN" sz="1600" dirty="0"/>
              <a:t>even permit a Courant number of </a:t>
            </a:r>
            <a:r>
              <a:rPr lang="en-US" altLang="zh-CN" sz="1600" dirty="0" smtClean="0"/>
              <a:t>40</a:t>
            </a:r>
            <a:r>
              <a:rPr lang="zh-CN" altLang="en-US" sz="1600" dirty="0" smtClean="0"/>
              <a:t>。</a:t>
            </a:r>
            <a:r>
              <a:rPr lang="en-US" altLang="zh-CN" sz="1600" dirty="0" smtClean="0"/>
              <a:t>(fortran90)</a:t>
            </a:r>
          </a:p>
          <a:p>
            <a:pPr marL="171450" indent="-171450">
              <a:buFont typeface="Wingdings" pitchFamily="2" charset="2"/>
              <a:buChar char="l"/>
            </a:pPr>
            <a:r>
              <a:rPr lang="en-US" altLang="zh-CN" sz="1600" dirty="0" smtClean="0"/>
              <a:t> Hydrodynamics</a:t>
            </a:r>
            <a:r>
              <a:rPr lang="zh-CN" altLang="en-US" sz="1600" dirty="0" smtClean="0"/>
              <a:t>：</a:t>
            </a:r>
            <a:r>
              <a:rPr lang="en-US" altLang="zh-CN" sz="1600" dirty="0"/>
              <a:t>Unsteady Flow Simulation </a:t>
            </a:r>
            <a:r>
              <a:rPr lang="en-US" altLang="zh-CN" sz="1600" dirty="0" smtClean="0"/>
              <a:t>taking into account secondary flow</a:t>
            </a:r>
            <a:endParaRPr lang="zh-CN" altLang="en-US" sz="1600" dirty="0"/>
          </a:p>
          <a:p>
            <a:pPr marL="171450" lvl="0" indent="-171450" algn="just">
              <a:buFont typeface="Wingdings" pitchFamily="2" charset="2"/>
              <a:buChar char="l"/>
            </a:pPr>
            <a:r>
              <a:rPr lang="en-US" altLang="zh-CN" sz="1600" dirty="0"/>
              <a:t>S</a:t>
            </a:r>
            <a:r>
              <a:rPr lang="en-US" altLang="zh-CN" sz="1600" dirty="0" smtClean="0"/>
              <a:t>ediment</a:t>
            </a:r>
            <a:r>
              <a:rPr lang="zh-CN" altLang="en-US" sz="1600" dirty="0" smtClean="0"/>
              <a:t>：</a:t>
            </a:r>
            <a:r>
              <a:rPr lang="en-US" altLang="zh-CN" sz="1600" dirty="0" smtClean="0"/>
              <a:t>non uniform suspend and bed load sediment transport, bank erosion and meander migration, channel pattern changes</a:t>
            </a:r>
          </a:p>
          <a:p>
            <a:pPr marL="171450" lvl="0" indent="-171450" algn="just">
              <a:buFont typeface="Wingdings" pitchFamily="2" charset="2"/>
              <a:buChar char="l"/>
            </a:pPr>
            <a:r>
              <a:rPr lang="en-US" altLang="zh-CN" sz="1600" dirty="0" smtClean="0"/>
              <a:t>Water quality</a:t>
            </a:r>
            <a:r>
              <a:rPr lang="zh-CN" altLang="en-US" sz="1600" dirty="0" smtClean="0"/>
              <a:t>：</a:t>
            </a:r>
            <a:r>
              <a:rPr lang="en-US" altLang="zh-CN" sz="1600" dirty="0" smtClean="0"/>
              <a:t>Simulation of NH3</a:t>
            </a:r>
            <a:r>
              <a:rPr lang="zh-CN" altLang="en-US" sz="1600" dirty="0"/>
              <a:t>、</a:t>
            </a:r>
            <a:r>
              <a:rPr lang="en-US" altLang="en-US" sz="1600" dirty="0"/>
              <a:t>NO3</a:t>
            </a:r>
            <a:r>
              <a:rPr lang="zh-CN" altLang="en-US" sz="1600" dirty="0"/>
              <a:t>、</a:t>
            </a:r>
            <a:r>
              <a:rPr lang="en-US" altLang="en-US" sz="1600" dirty="0"/>
              <a:t>OPO4</a:t>
            </a:r>
            <a:r>
              <a:rPr lang="zh-CN" altLang="en-US" sz="1600" dirty="0"/>
              <a:t>、</a:t>
            </a:r>
            <a:r>
              <a:rPr lang="en-US" altLang="en-US" sz="1600" dirty="0"/>
              <a:t>PHYT</a:t>
            </a:r>
            <a:r>
              <a:rPr lang="zh-CN" altLang="en-US" sz="1600" dirty="0"/>
              <a:t>、</a:t>
            </a:r>
            <a:r>
              <a:rPr lang="en-US" altLang="en-US" sz="1600" dirty="0"/>
              <a:t>CBOD</a:t>
            </a:r>
            <a:r>
              <a:rPr lang="zh-CN" altLang="en-US" sz="1600" dirty="0"/>
              <a:t>、</a:t>
            </a:r>
            <a:r>
              <a:rPr lang="en-US" altLang="en-US" sz="1600" dirty="0"/>
              <a:t>DO</a:t>
            </a:r>
            <a:r>
              <a:rPr lang="zh-CN" altLang="en-US" sz="1600" dirty="0"/>
              <a:t>、</a:t>
            </a:r>
            <a:r>
              <a:rPr lang="en-US" altLang="en-US" sz="1600" dirty="0"/>
              <a:t>ON</a:t>
            </a:r>
            <a:r>
              <a:rPr lang="zh-CN" altLang="en-US" sz="1600" dirty="0"/>
              <a:t>、</a:t>
            </a:r>
            <a:r>
              <a:rPr lang="en-US" altLang="en-US" sz="1600" dirty="0" smtClean="0"/>
              <a:t>OP</a:t>
            </a:r>
            <a:r>
              <a:rPr lang="zh-CN" altLang="en-US" sz="1600" dirty="0"/>
              <a:t> </a:t>
            </a:r>
            <a:r>
              <a:rPr lang="en-US" altLang="zh-CN" sz="1600" dirty="0" smtClean="0"/>
              <a:t>and COD based on WASP5</a:t>
            </a:r>
          </a:p>
          <a:p>
            <a:pPr marL="171450" lvl="0" indent="-171450" algn="just">
              <a:buFont typeface="Wingdings" pitchFamily="2" charset="2"/>
              <a:buChar char="l"/>
            </a:pPr>
            <a:endParaRPr lang="en-US" altLang="zh-CN" sz="1600" b="1" dirty="0"/>
          </a:p>
          <a:p>
            <a:pPr marL="171450" lvl="0" indent="-171450" algn="just">
              <a:buFont typeface="Wingdings" pitchFamily="2" charset="2"/>
              <a:buChar char="l"/>
            </a:pPr>
            <a:endParaRPr lang="en-US" altLang="zh-CN" sz="1600" b="1" dirty="0" smtClean="0"/>
          </a:p>
          <a:p>
            <a:pPr marL="171450" lvl="0" indent="-171450" algn="just">
              <a:buFont typeface="Wingdings" pitchFamily="2" charset="2"/>
              <a:buChar char="l"/>
            </a:pPr>
            <a:endParaRPr lang="en-US" altLang="zh-CN" sz="1600" b="1" dirty="0"/>
          </a:p>
          <a:p>
            <a:pPr marL="171450" lvl="0" indent="-171450" algn="just">
              <a:buFont typeface="Wingdings" pitchFamily="2" charset="2"/>
              <a:buChar char="l"/>
            </a:pPr>
            <a:endParaRPr lang="en-US" altLang="zh-CN" sz="1600" b="1" dirty="0" smtClean="0"/>
          </a:p>
          <a:p>
            <a:pPr marL="171450" lvl="0" indent="-171450" algn="just">
              <a:buFont typeface="Wingdings" pitchFamily="2" charset="2"/>
              <a:buChar char="l"/>
            </a:pPr>
            <a:endParaRPr lang="en-US" altLang="zh-CN" sz="1600" b="1" dirty="0"/>
          </a:p>
          <a:p>
            <a:pPr marL="171450" lvl="0" indent="-171450" algn="just">
              <a:buFont typeface="Wingdings" pitchFamily="2" charset="2"/>
              <a:buChar char="l"/>
            </a:pPr>
            <a:endParaRPr lang="en-US" altLang="zh-CN" sz="1600" b="1" dirty="0" smtClean="0"/>
          </a:p>
          <a:p>
            <a:pPr marL="171450" lvl="0" indent="-171450" algn="just">
              <a:buFont typeface="Wingdings" pitchFamily="2" charset="2"/>
              <a:buChar char="l"/>
            </a:pPr>
            <a:endParaRPr lang="en-US" altLang="zh-CN" sz="1600" b="1" dirty="0"/>
          </a:p>
          <a:p>
            <a:pPr marL="171450" lvl="0" indent="-171450" algn="just">
              <a:buFont typeface="Wingdings" pitchFamily="2" charset="2"/>
              <a:buChar char="l"/>
            </a:pPr>
            <a:endParaRPr lang="en-US" altLang="zh-CN" sz="2000" b="1" dirty="0" smtClean="0"/>
          </a:p>
          <a:p>
            <a:pPr marL="285750" lvl="0" indent="-285750">
              <a:lnSpc>
                <a:spcPct val="150000"/>
              </a:lnSpc>
              <a:buFont typeface="Wingdings" pitchFamily="2" charset="2"/>
              <a:buChar char="Ø"/>
            </a:pPr>
            <a:endParaRPr lang="en-US" altLang="zh-CN" sz="2000" b="1" dirty="0" smtClean="0"/>
          </a:p>
          <a:p>
            <a:pPr marL="285750" lvl="0" indent="-285750">
              <a:lnSpc>
                <a:spcPct val="150000"/>
              </a:lnSpc>
              <a:buFont typeface="Wingdings" pitchFamily="2" charset="2"/>
              <a:buChar char="Ø"/>
            </a:pPr>
            <a:endParaRPr lang="en-US" altLang="zh-CN" sz="2000" b="1" dirty="0"/>
          </a:p>
        </p:txBody>
      </p:sp>
      <p:pic>
        <p:nvPicPr>
          <p:cNvPr id="7" name="Picture 4" descr="pingmiantu">
            <a:hlinkClick r:id="rId2" action="ppaction://hlinkfile"/>
          </p:cNvPr>
          <p:cNvPicPr>
            <a:picLocks noChangeAspect="1" noChangeArrowheads="1"/>
          </p:cNvPicPr>
          <p:nvPr/>
        </p:nvPicPr>
        <p:blipFill>
          <a:blip r:embed="rId3" cstate="print"/>
          <a:srcRect l="6743" t="61925" r="8488" b="4602"/>
          <a:stretch>
            <a:fillRect/>
          </a:stretch>
        </p:blipFill>
        <p:spPr bwMode="auto">
          <a:xfrm>
            <a:off x="3832150" y="3924592"/>
            <a:ext cx="4752529" cy="1079732"/>
          </a:xfrm>
          <a:prstGeom prst="rect">
            <a:avLst/>
          </a:prstGeom>
          <a:noFill/>
          <a:ln w="9525">
            <a:noFill/>
            <a:miter lim="800000"/>
            <a:headEnd/>
            <a:tailEnd/>
          </a:ln>
        </p:spPr>
      </p:pic>
      <p:pic>
        <p:nvPicPr>
          <p:cNvPr id="8" name="Picture 7" descr="D:\IVFgj\wesas1104\OP.jpg"/>
          <p:cNvPicPr>
            <a:picLocks noChangeAspect="1" noChangeArrowheads="1"/>
          </p:cNvPicPr>
          <p:nvPr/>
        </p:nvPicPr>
        <p:blipFill>
          <a:blip r:embed="rId4" cstate="print"/>
          <a:srcRect/>
          <a:stretch>
            <a:fillRect/>
          </a:stretch>
        </p:blipFill>
        <p:spPr bwMode="auto">
          <a:xfrm>
            <a:off x="4495800" y="5470455"/>
            <a:ext cx="2046109" cy="1414929"/>
          </a:xfrm>
          <a:prstGeom prst="rect">
            <a:avLst/>
          </a:prstGeom>
          <a:noFill/>
        </p:spPr>
      </p:pic>
      <p:pic>
        <p:nvPicPr>
          <p:cNvPr id="9" name="Picture 2" descr="D:\IVFgj\wesas1104\CBOD.jpg"/>
          <p:cNvPicPr>
            <a:picLocks noChangeAspect="1" noChangeArrowheads="1"/>
          </p:cNvPicPr>
          <p:nvPr/>
        </p:nvPicPr>
        <p:blipFill>
          <a:blip r:embed="rId5" cstate="print"/>
          <a:srcRect/>
          <a:stretch>
            <a:fillRect/>
          </a:stretch>
        </p:blipFill>
        <p:spPr bwMode="auto">
          <a:xfrm>
            <a:off x="6553200" y="5430745"/>
            <a:ext cx="2052379" cy="1454639"/>
          </a:xfrm>
          <a:prstGeom prst="rect">
            <a:avLst/>
          </a:prstGeom>
          <a:noFill/>
        </p:spPr>
      </p:pic>
      <p:pic>
        <p:nvPicPr>
          <p:cNvPr id="10" name="Picture 3" descr="D:\IVFgj\wesas1104\DO.jpg"/>
          <p:cNvPicPr>
            <a:picLocks noChangeAspect="1" noChangeArrowheads="1"/>
          </p:cNvPicPr>
          <p:nvPr/>
        </p:nvPicPr>
        <p:blipFill>
          <a:blip r:embed="rId6" cstate="print"/>
          <a:srcRect/>
          <a:stretch>
            <a:fillRect/>
          </a:stretch>
        </p:blipFill>
        <p:spPr bwMode="auto">
          <a:xfrm>
            <a:off x="4495800" y="4862945"/>
            <a:ext cx="2023119" cy="1412839"/>
          </a:xfrm>
          <a:prstGeom prst="rect">
            <a:avLst/>
          </a:prstGeom>
          <a:noFill/>
        </p:spPr>
      </p:pic>
      <p:pic>
        <p:nvPicPr>
          <p:cNvPr id="11" name="Picture 4" descr="D:\IVFgj\wesas1104\NH3.jpg"/>
          <p:cNvPicPr>
            <a:picLocks noChangeAspect="1" noChangeArrowheads="1"/>
          </p:cNvPicPr>
          <p:nvPr/>
        </p:nvPicPr>
        <p:blipFill>
          <a:blip r:embed="rId7" cstate="print"/>
          <a:srcRect/>
          <a:stretch>
            <a:fillRect/>
          </a:stretch>
        </p:blipFill>
        <p:spPr bwMode="auto">
          <a:xfrm>
            <a:off x="685800" y="5428655"/>
            <a:ext cx="1993859" cy="1456729"/>
          </a:xfrm>
          <a:prstGeom prst="rect">
            <a:avLst/>
          </a:prstGeom>
          <a:noFill/>
        </p:spPr>
      </p:pic>
      <p:pic>
        <p:nvPicPr>
          <p:cNvPr id="12" name="Picture 5" descr="D:\IVFgj\wesas1104\NO3.jpg"/>
          <p:cNvPicPr>
            <a:picLocks noChangeAspect="1" noChangeArrowheads="1"/>
          </p:cNvPicPr>
          <p:nvPr/>
        </p:nvPicPr>
        <p:blipFill>
          <a:blip r:embed="rId8" cstate="print"/>
          <a:srcRect/>
          <a:stretch>
            <a:fillRect/>
          </a:stretch>
        </p:blipFill>
        <p:spPr bwMode="auto">
          <a:xfrm>
            <a:off x="685800" y="4827984"/>
            <a:ext cx="2012669" cy="1454639"/>
          </a:xfrm>
          <a:prstGeom prst="rect">
            <a:avLst/>
          </a:prstGeom>
          <a:noFill/>
        </p:spPr>
      </p:pic>
      <p:pic>
        <p:nvPicPr>
          <p:cNvPr id="13" name="Picture 6" descr="D:\IVFgj\wesas1104\ON.jpg"/>
          <p:cNvPicPr>
            <a:picLocks noChangeAspect="1" noChangeArrowheads="1"/>
          </p:cNvPicPr>
          <p:nvPr/>
        </p:nvPicPr>
        <p:blipFill>
          <a:blip r:embed="rId9" cstate="print"/>
          <a:srcRect/>
          <a:stretch>
            <a:fillRect/>
          </a:stretch>
        </p:blipFill>
        <p:spPr bwMode="auto">
          <a:xfrm>
            <a:off x="6553200" y="4842045"/>
            <a:ext cx="2031479" cy="1433739"/>
          </a:xfrm>
          <a:prstGeom prst="rect">
            <a:avLst/>
          </a:prstGeom>
          <a:noFill/>
        </p:spPr>
      </p:pic>
      <p:pic>
        <p:nvPicPr>
          <p:cNvPr id="14" name="Picture 8" descr="D:\IVFgj\wesas1104\OPO4.jpg"/>
          <p:cNvPicPr>
            <a:picLocks noChangeAspect="1" noChangeArrowheads="1"/>
          </p:cNvPicPr>
          <p:nvPr/>
        </p:nvPicPr>
        <p:blipFill>
          <a:blip r:embed="rId10" cstate="print"/>
          <a:srcRect/>
          <a:stretch>
            <a:fillRect/>
          </a:stretch>
        </p:blipFill>
        <p:spPr bwMode="auto">
          <a:xfrm>
            <a:off x="2590800" y="5409845"/>
            <a:ext cx="2023119" cy="1475539"/>
          </a:xfrm>
          <a:prstGeom prst="rect">
            <a:avLst/>
          </a:prstGeom>
          <a:noFill/>
        </p:spPr>
      </p:pic>
      <p:pic>
        <p:nvPicPr>
          <p:cNvPr id="15" name="Picture 9" descr="D:\IVFgj\wesas1104\PHYT.jpg"/>
          <p:cNvPicPr>
            <a:picLocks noChangeAspect="1" noChangeArrowheads="1"/>
          </p:cNvPicPr>
          <p:nvPr/>
        </p:nvPicPr>
        <p:blipFill>
          <a:blip r:embed="rId11" cstate="print"/>
          <a:srcRect/>
          <a:stretch>
            <a:fillRect/>
          </a:stretch>
        </p:blipFill>
        <p:spPr bwMode="auto">
          <a:xfrm>
            <a:off x="2590800" y="4823235"/>
            <a:ext cx="2002219" cy="1452549"/>
          </a:xfrm>
          <a:prstGeom prst="rect">
            <a:avLst/>
          </a:prstGeom>
          <a:noFill/>
        </p:spPr>
      </p:pic>
      <p:pic>
        <p:nvPicPr>
          <p:cNvPr id="15053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5800" y="3843733"/>
            <a:ext cx="2895199" cy="1241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extLst>
      <p:ext uri="{BB962C8B-B14F-4D97-AF65-F5344CB8AC3E}">
        <p14:creationId xmlns:p14="http://schemas.microsoft.com/office/powerpoint/2010/main" xmlns="" val="42633199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200000"/>
              </a:lnSpc>
              <a:spcBef>
                <a:spcPct val="20000"/>
              </a:spcBef>
              <a:spcAft>
                <a:spcPct val="0"/>
              </a:spcAft>
              <a:buClr>
                <a:schemeClr val="tx2"/>
              </a:buClr>
              <a:buSzTx/>
              <a:buFont typeface="Wingdings" pitchFamily="2" charset="2"/>
              <a:buChar char="§"/>
              <a:tabLst/>
              <a:defRPr/>
            </a:pPr>
            <a:r>
              <a:rPr kumimoji="0" lang="en-US" altLang="zh-CN" sz="2800" b="1" i="0" u="none" strike="noStrike" kern="0" cap="none" spc="0" normalizeH="0" baseline="0" noProof="0" dirty="0" smtClean="0">
                <a:ln>
                  <a:noFill/>
                </a:ln>
                <a:solidFill>
                  <a:schemeClr val="tx1"/>
                </a:solidFill>
                <a:effectLst/>
                <a:uLnTx/>
                <a:uFillTx/>
                <a:latin typeface="+mn-lt"/>
                <a:ea typeface="宋体" charset="-122"/>
                <a:cs typeface="+mn-cs"/>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5" name="Object 3"/>
          <p:cNvGraphicFramePr>
            <a:graphicFrameLocks noChangeAspect="1"/>
          </p:cNvGraphicFramePr>
          <p:nvPr>
            <p:extLst>
              <p:ext uri="{D42A27DB-BD31-4B8C-83A1-F6EECF244321}">
                <p14:modId xmlns:p14="http://schemas.microsoft.com/office/powerpoint/2010/main" xmlns="" val="1541906328"/>
              </p:ext>
            </p:extLst>
          </p:nvPr>
        </p:nvGraphicFramePr>
        <p:xfrm>
          <a:off x="2123728" y="2297572"/>
          <a:ext cx="2193098" cy="483356"/>
        </p:xfrm>
        <a:graphic>
          <a:graphicData uri="http://schemas.openxmlformats.org/presentationml/2006/ole">
            <p:oleObj spid="_x0000_s121623" name="公式" r:id="rId4" imgW="1879600" imgH="45720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686084714"/>
              </p:ext>
            </p:extLst>
          </p:nvPr>
        </p:nvGraphicFramePr>
        <p:xfrm>
          <a:off x="2057400" y="3106121"/>
          <a:ext cx="5257800" cy="1465879"/>
        </p:xfrm>
        <a:graphic>
          <a:graphicData uri="http://schemas.openxmlformats.org/presentationml/2006/ole">
            <p:oleObj spid="_x0000_s121624" name="Equation" r:id="rId5" imgW="3568700" imgH="1104900" progId="">
              <p:embed/>
            </p:oleObj>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xmlns="" val="1636592645"/>
              </p:ext>
            </p:extLst>
          </p:nvPr>
        </p:nvGraphicFramePr>
        <p:xfrm>
          <a:off x="2057400" y="5029200"/>
          <a:ext cx="5334000" cy="1494643"/>
        </p:xfrm>
        <a:graphic>
          <a:graphicData uri="http://schemas.openxmlformats.org/presentationml/2006/ole">
            <p:oleObj spid="_x0000_s121625" name="Equation" r:id="rId6" imgW="3568700" imgH="1117600" progId="">
              <p:embed/>
            </p:oleObj>
          </a:graphicData>
        </a:graphic>
      </p:graphicFrame>
      <p:sp>
        <p:nvSpPr>
          <p:cNvPr id="8" name="Rectangle 8"/>
          <p:cNvSpPr>
            <a:spLocks noChangeArrowheads="1"/>
          </p:cNvSpPr>
          <p:nvPr/>
        </p:nvSpPr>
        <p:spPr bwMode="gray">
          <a:xfrm>
            <a:off x="2057400" y="4114800"/>
            <a:ext cx="3478061" cy="457200"/>
          </a:xfrm>
          <a:prstGeom prst="rect">
            <a:avLst/>
          </a:prstGeom>
          <a:noFill/>
          <a:ln w="25400" algn="ctr">
            <a:solidFill>
              <a:srgbClr val="00B050"/>
            </a:solidFill>
            <a:miter lim="800000"/>
            <a:headEnd/>
            <a:tailEnd/>
          </a:ln>
          <a:effectLst/>
        </p:spPr>
        <p:txBody>
          <a:bodyPr wrap="none" anchor="ctr"/>
          <a:lstStyle/>
          <a:p>
            <a:endParaRPr lang="zh-CN" altLang="en-US"/>
          </a:p>
        </p:txBody>
      </p:sp>
      <p:sp>
        <p:nvSpPr>
          <p:cNvPr id="12" name="AutoShape 13"/>
          <p:cNvSpPr>
            <a:spLocks noChangeArrowheads="1"/>
          </p:cNvSpPr>
          <p:nvPr/>
        </p:nvSpPr>
        <p:spPr bwMode="gray">
          <a:xfrm>
            <a:off x="7015618" y="4015833"/>
            <a:ext cx="1419617" cy="533400"/>
          </a:xfrm>
          <a:prstGeom prst="wedgeRoundRectCallout">
            <a:avLst>
              <a:gd name="adj1" fmla="val -156655"/>
              <a:gd name="adj2" fmla="val 26992"/>
              <a:gd name="adj3" fmla="val 16667"/>
            </a:avLst>
          </a:prstGeom>
          <a:noFill/>
          <a:ln w="12700" algn="ctr">
            <a:solidFill>
              <a:srgbClr val="5383B3"/>
            </a:solidFill>
            <a:miter lim="800000"/>
            <a:headEnd/>
            <a:tailEnd/>
          </a:ln>
          <a:effectLst/>
        </p:spPr>
        <p:txBody>
          <a:bodyPr anchor="ctr"/>
          <a:lstStyle/>
          <a:p>
            <a:r>
              <a:rPr lang="en-US" altLang="zh-CN" sz="1400" dirty="0" smtClean="0">
                <a:solidFill>
                  <a:srgbClr val="00B050"/>
                </a:solidFill>
              </a:rPr>
              <a:t>dispersion </a:t>
            </a:r>
            <a:r>
              <a:rPr lang="en-US" altLang="zh-CN" sz="1400" dirty="0">
                <a:solidFill>
                  <a:srgbClr val="00B050"/>
                </a:solidFill>
              </a:rPr>
              <a:t>stress terms </a:t>
            </a:r>
            <a:endParaRPr lang="zh-CN" altLang="en-US" sz="1400" dirty="0">
              <a:solidFill>
                <a:srgbClr val="00B050"/>
              </a:solidFill>
            </a:endParaRPr>
          </a:p>
        </p:txBody>
      </p:sp>
      <p:sp>
        <p:nvSpPr>
          <p:cNvPr id="17" name="Text Box 18"/>
          <p:cNvSpPr txBox="1">
            <a:spLocks noChangeArrowheads="1"/>
          </p:cNvSpPr>
          <p:nvPr/>
        </p:nvSpPr>
        <p:spPr bwMode="gray">
          <a:xfrm>
            <a:off x="179512" y="2057400"/>
            <a:ext cx="1723401" cy="4247317"/>
          </a:xfrm>
          <a:prstGeom prst="rect">
            <a:avLst/>
          </a:prstGeom>
          <a:noFill/>
          <a:ln w="12700" algn="ctr">
            <a:noFill/>
            <a:miter lim="800000"/>
            <a:headEnd/>
            <a:tailEnd/>
          </a:ln>
          <a:effectLst/>
        </p:spPr>
        <p:txBody>
          <a:bodyPr wrap="square">
            <a:spAutoFit/>
          </a:bodyPr>
          <a:lstStyle/>
          <a:p>
            <a:pPr>
              <a:spcBef>
                <a:spcPct val="50000"/>
              </a:spcBef>
            </a:pPr>
            <a:r>
              <a:rPr lang="en-US" altLang="zh-CN" dirty="0" smtClean="0"/>
              <a:t>Continuity</a:t>
            </a:r>
          </a:p>
          <a:p>
            <a:pPr>
              <a:spcBef>
                <a:spcPct val="50000"/>
              </a:spcBef>
            </a:pPr>
            <a:r>
              <a:rPr lang="en-US" altLang="zh-CN" dirty="0" smtClean="0"/>
              <a:t>equation</a:t>
            </a:r>
            <a:endParaRPr lang="zh-CN" altLang="en-US" dirty="0"/>
          </a:p>
          <a:p>
            <a:pPr>
              <a:spcBef>
                <a:spcPct val="50000"/>
              </a:spcBef>
            </a:pPr>
            <a:endParaRPr lang="zh-CN" altLang="en-US" dirty="0"/>
          </a:p>
          <a:p>
            <a:pPr>
              <a:spcBef>
                <a:spcPct val="50000"/>
              </a:spcBef>
            </a:pPr>
            <a:endParaRPr lang="zh-CN" altLang="en-US" dirty="0"/>
          </a:p>
          <a:p>
            <a:pPr>
              <a:spcBef>
                <a:spcPct val="50000"/>
              </a:spcBef>
            </a:pPr>
            <a:r>
              <a:rPr lang="el-GR" altLang="zh-CN" dirty="0" smtClean="0"/>
              <a:t>ξ</a:t>
            </a:r>
            <a:r>
              <a:rPr lang="zh-CN" altLang="en-US" dirty="0" smtClean="0"/>
              <a:t> </a:t>
            </a:r>
            <a:r>
              <a:rPr lang="en-US" altLang="zh-CN" dirty="0" smtClean="0"/>
              <a:t>momentum equation</a:t>
            </a:r>
            <a:endParaRPr lang="zh-CN" altLang="en-US" dirty="0"/>
          </a:p>
          <a:p>
            <a:pPr>
              <a:spcBef>
                <a:spcPct val="50000"/>
              </a:spcBef>
            </a:pPr>
            <a:endParaRPr lang="zh-CN" altLang="en-US" dirty="0"/>
          </a:p>
          <a:p>
            <a:pPr>
              <a:spcBef>
                <a:spcPct val="50000"/>
              </a:spcBef>
            </a:pPr>
            <a:endParaRPr lang="zh-CN" altLang="en-US" dirty="0"/>
          </a:p>
          <a:p>
            <a:pPr>
              <a:spcBef>
                <a:spcPct val="50000"/>
              </a:spcBef>
            </a:pPr>
            <a:endParaRPr lang="zh-CN" altLang="en-US" dirty="0"/>
          </a:p>
          <a:p>
            <a:pPr>
              <a:spcBef>
                <a:spcPct val="50000"/>
              </a:spcBef>
            </a:pPr>
            <a:r>
              <a:rPr lang="el-GR" altLang="zh-CN" dirty="0" smtClean="0"/>
              <a:t>η</a:t>
            </a:r>
            <a:r>
              <a:rPr lang="zh-CN" altLang="en-US" dirty="0" smtClean="0"/>
              <a:t> </a:t>
            </a:r>
            <a:r>
              <a:rPr lang="en-US" altLang="zh-CN" dirty="0" smtClean="0"/>
              <a:t>momentum equation</a:t>
            </a:r>
            <a:endParaRPr lang="zh-CN" altLang="en-US" dirty="0"/>
          </a:p>
        </p:txBody>
      </p:sp>
      <p:sp>
        <p:nvSpPr>
          <p:cNvPr id="20" name="Rectangle 8"/>
          <p:cNvSpPr>
            <a:spLocks noChangeArrowheads="1"/>
          </p:cNvSpPr>
          <p:nvPr/>
        </p:nvSpPr>
        <p:spPr bwMode="gray">
          <a:xfrm>
            <a:off x="2008339" y="6019800"/>
            <a:ext cx="3478061" cy="457200"/>
          </a:xfrm>
          <a:prstGeom prst="rect">
            <a:avLst/>
          </a:prstGeom>
          <a:noFill/>
          <a:ln w="25400" algn="ctr">
            <a:solidFill>
              <a:srgbClr val="00B050"/>
            </a:solidFill>
            <a:miter lim="800000"/>
            <a:headEnd/>
            <a:tailEnd/>
          </a:ln>
          <a:effectLst/>
        </p:spPr>
        <p:txBody>
          <a:bodyPr wrap="none" anchor="ctr"/>
          <a:lstStyle/>
          <a:p>
            <a:endParaRPr lang="zh-CN" altLang="en-US"/>
          </a:p>
        </p:txBody>
      </p:sp>
      <p:sp>
        <p:nvSpPr>
          <p:cNvPr id="15" name="AutoShape 13"/>
          <p:cNvSpPr>
            <a:spLocks noChangeArrowheads="1"/>
          </p:cNvSpPr>
          <p:nvPr/>
        </p:nvSpPr>
        <p:spPr bwMode="gray">
          <a:xfrm>
            <a:off x="7042985" y="5883662"/>
            <a:ext cx="1419617" cy="533400"/>
          </a:xfrm>
          <a:prstGeom prst="wedgeRoundRectCallout">
            <a:avLst>
              <a:gd name="adj1" fmla="val -156655"/>
              <a:gd name="adj2" fmla="val 26992"/>
              <a:gd name="adj3" fmla="val 16667"/>
            </a:avLst>
          </a:prstGeom>
          <a:noFill/>
          <a:ln w="12700" algn="ctr">
            <a:solidFill>
              <a:srgbClr val="5383B3"/>
            </a:solidFill>
            <a:miter lim="800000"/>
            <a:headEnd/>
            <a:tailEnd/>
          </a:ln>
          <a:effectLst/>
        </p:spPr>
        <p:txBody>
          <a:bodyPr anchor="ctr"/>
          <a:lstStyle/>
          <a:p>
            <a:r>
              <a:rPr lang="en-US" altLang="zh-CN" sz="1400" dirty="0">
                <a:solidFill>
                  <a:srgbClr val="00B050"/>
                </a:solidFill>
              </a:rPr>
              <a:t>dispersion stress terms </a:t>
            </a:r>
          </a:p>
        </p:txBody>
      </p:sp>
      <p:sp>
        <p:nvSpPr>
          <p:cNvPr id="13"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grpSp>
        <p:nvGrpSpPr>
          <p:cNvPr id="14" name="组合 13"/>
          <p:cNvGrpSpPr/>
          <p:nvPr/>
        </p:nvGrpSpPr>
        <p:grpSpPr>
          <a:xfrm>
            <a:off x="1104900" y="1772816"/>
            <a:ext cx="6934200" cy="387803"/>
            <a:chOff x="0" y="0"/>
            <a:chExt cx="6934200" cy="387803"/>
          </a:xfrm>
        </p:grpSpPr>
        <p:sp>
          <p:nvSpPr>
            <p:cNvPr id="16" name="圆角矩形 15"/>
            <p:cNvSpPr/>
            <p:nvPr/>
          </p:nvSpPr>
          <p:spPr>
            <a:xfrm>
              <a:off x="0" y="0"/>
              <a:ext cx="6934200" cy="387803"/>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r>
                <a:rPr lang="en-US" altLang="zh-CN" dirty="0" smtClean="0"/>
                <a:t>Governing equations</a:t>
              </a:r>
              <a:endParaRPr lang="zh-CN" altLang="en-US" dirty="0"/>
            </a:p>
          </p:txBody>
        </p:sp>
        <p:sp>
          <p:nvSpPr>
            <p:cNvPr id="18" name="圆角矩形 4"/>
            <p:cNvSpPr/>
            <p:nvPr/>
          </p:nvSpPr>
          <p:spPr>
            <a:xfrm>
              <a:off x="18931" y="18931"/>
              <a:ext cx="6896338" cy="3499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defTabSz="889000">
                <a:lnSpc>
                  <a:spcPct val="90000"/>
                </a:lnSpc>
                <a:spcAft>
                  <a:spcPct val="35000"/>
                </a:spcAft>
              </a:pPr>
              <a:endParaRPr lang="en-US" altLang="zh-CN" sz="2000" dirty="0"/>
            </a:p>
          </p:txBody>
        </p:sp>
      </p:grpSp>
    </p:spTree>
    <p:extLst>
      <p:ext uri="{BB962C8B-B14F-4D97-AF65-F5344CB8AC3E}">
        <p14:creationId xmlns:p14="http://schemas.microsoft.com/office/powerpoint/2010/main" xmlns="" val="37867308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latin typeface="+mn-lt"/>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graphicFrame>
        <p:nvGraphicFramePr>
          <p:cNvPr id="25" name="图示 24"/>
          <p:cNvGraphicFramePr/>
          <p:nvPr>
            <p:extLst>
              <p:ext uri="{D42A27DB-BD31-4B8C-83A1-F6EECF244321}">
                <p14:modId xmlns:p14="http://schemas.microsoft.com/office/powerpoint/2010/main" xmlns="" val="3495128804"/>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945" name="Object 1"/>
          <p:cNvGraphicFramePr>
            <a:graphicFrameLocks noChangeAspect="1"/>
          </p:cNvGraphicFramePr>
          <p:nvPr/>
        </p:nvGraphicFramePr>
        <p:xfrm>
          <a:off x="1524000" y="3276600"/>
          <a:ext cx="6374130" cy="533400"/>
        </p:xfrm>
        <a:graphic>
          <a:graphicData uri="http://schemas.openxmlformats.org/presentationml/2006/ole">
            <p:oleObj spid="_x0000_s157812" name="Equation" r:id="rId10" imgW="5295900" imgH="431800" progId="">
              <p:embed/>
            </p:oleObj>
          </a:graphicData>
        </a:graphic>
      </p:graphicFrame>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947" name="Object 3"/>
          <p:cNvGraphicFramePr>
            <a:graphicFrameLocks noChangeAspect="1"/>
          </p:cNvGraphicFramePr>
          <p:nvPr/>
        </p:nvGraphicFramePr>
        <p:xfrm>
          <a:off x="1524000" y="5715000"/>
          <a:ext cx="3886200" cy="476835"/>
        </p:xfrm>
        <a:graphic>
          <a:graphicData uri="http://schemas.openxmlformats.org/presentationml/2006/ole">
            <p:oleObj spid="_x0000_s157813" name="Equation" r:id="rId11" imgW="3556000" imgH="431800" progId="">
              <p:embed/>
            </p:oleObj>
          </a:graphicData>
        </a:graphic>
      </p:graphicFrame>
      <p:sp>
        <p:nvSpPr>
          <p:cNvPr id="829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949" name="Object 5"/>
          <p:cNvGraphicFramePr>
            <a:graphicFrameLocks noChangeAspect="1"/>
          </p:cNvGraphicFramePr>
          <p:nvPr/>
        </p:nvGraphicFramePr>
        <p:xfrm>
          <a:off x="1524000" y="4419600"/>
          <a:ext cx="2819400" cy="520642"/>
        </p:xfrm>
        <a:graphic>
          <a:graphicData uri="http://schemas.openxmlformats.org/presentationml/2006/ole">
            <p:oleObj spid="_x0000_s157814" name="Equation" r:id="rId12" imgW="2565400" imgH="406400" progId="">
              <p:embed/>
            </p:oleObj>
          </a:graphicData>
        </a:graphic>
      </p:graphicFrame>
      <p:sp>
        <p:nvSpPr>
          <p:cNvPr id="24" name="Text Box 18"/>
          <p:cNvSpPr txBox="1">
            <a:spLocks noChangeArrowheads="1"/>
          </p:cNvSpPr>
          <p:nvPr/>
        </p:nvSpPr>
        <p:spPr bwMode="gray">
          <a:xfrm>
            <a:off x="0" y="3276600"/>
            <a:ext cx="1619672" cy="3893374"/>
          </a:xfrm>
          <a:prstGeom prst="rect">
            <a:avLst/>
          </a:prstGeom>
          <a:noFill/>
          <a:ln w="12700" algn="ctr">
            <a:noFill/>
            <a:miter lim="800000"/>
            <a:headEnd/>
            <a:tailEnd/>
          </a:ln>
          <a:effectLst/>
        </p:spPr>
        <p:txBody>
          <a:bodyPr wrap="square">
            <a:spAutoFit/>
          </a:bodyPr>
          <a:lstStyle/>
          <a:p>
            <a:pPr>
              <a:spcBef>
                <a:spcPct val="50000"/>
              </a:spcBef>
            </a:pPr>
            <a:r>
              <a:rPr lang="el-GR" altLang="zh-CN" sz="1600" dirty="0" smtClean="0"/>
              <a:t>ξ</a:t>
            </a:r>
            <a:r>
              <a:rPr lang="en-US" altLang="zh-CN" sz="1600" dirty="0" smtClean="0"/>
              <a:t> momentum </a:t>
            </a:r>
            <a:r>
              <a:rPr lang="en-US" altLang="zh-CN" sz="1600" dirty="0"/>
              <a:t>equation</a:t>
            </a:r>
          </a:p>
          <a:p>
            <a:pPr>
              <a:spcBef>
                <a:spcPct val="50000"/>
              </a:spcBef>
            </a:pPr>
            <a:endParaRPr lang="en-US" altLang="zh-CN" dirty="0" smtClean="0"/>
          </a:p>
          <a:p>
            <a:pPr>
              <a:spcBef>
                <a:spcPct val="50000"/>
              </a:spcBef>
            </a:pPr>
            <a:r>
              <a:rPr lang="en-US" altLang="zh-CN" sz="1600" dirty="0" smtClean="0"/>
              <a:t>substantial </a:t>
            </a:r>
            <a:r>
              <a:rPr lang="en-US" altLang="zh-CN" sz="1600" dirty="0"/>
              <a:t>derivative</a:t>
            </a:r>
            <a:endParaRPr lang="en-US" altLang="zh-CN" sz="1600" dirty="0" smtClean="0"/>
          </a:p>
          <a:p>
            <a:pPr>
              <a:spcBef>
                <a:spcPct val="50000"/>
              </a:spcBef>
            </a:pPr>
            <a:endParaRPr lang="en-US" altLang="zh-CN" dirty="0" smtClean="0"/>
          </a:p>
          <a:p>
            <a:pPr>
              <a:spcBef>
                <a:spcPct val="50000"/>
              </a:spcBef>
            </a:pPr>
            <a:endParaRPr lang="en-US" altLang="zh-CN" dirty="0" smtClean="0"/>
          </a:p>
          <a:p>
            <a:pPr>
              <a:spcBef>
                <a:spcPct val="50000"/>
              </a:spcBef>
            </a:pPr>
            <a:r>
              <a:rPr lang="el-GR" altLang="zh-CN" sz="1600" dirty="0" smtClean="0"/>
              <a:t>ξ</a:t>
            </a:r>
            <a:r>
              <a:rPr lang="en-US" altLang="zh-CN" sz="1600" dirty="0" smtClean="0"/>
              <a:t> momentum </a:t>
            </a:r>
            <a:r>
              <a:rPr lang="en-US" altLang="zh-CN" sz="1600" dirty="0"/>
              <a:t>equation</a:t>
            </a:r>
          </a:p>
          <a:p>
            <a:pPr>
              <a:spcBef>
                <a:spcPct val="50000"/>
              </a:spcBef>
            </a:pPr>
            <a:endParaRPr lang="en-US" altLang="zh-CN" dirty="0" smtClean="0"/>
          </a:p>
          <a:p>
            <a:pPr>
              <a:spcBef>
                <a:spcPct val="50000"/>
              </a:spcBef>
            </a:pPr>
            <a:endParaRPr lang="zh-CN" altLang="en-US" dirty="0"/>
          </a:p>
        </p:txBody>
      </p:sp>
      <p:sp>
        <p:nvSpPr>
          <p:cNvPr id="829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951" name="Object 7"/>
          <p:cNvGraphicFramePr>
            <a:graphicFrameLocks noChangeAspect="1"/>
          </p:cNvGraphicFramePr>
          <p:nvPr/>
        </p:nvGraphicFramePr>
        <p:xfrm>
          <a:off x="5257800" y="4419600"/>
          <a:ext cx="1371600" cy="512581"/>
        </p:xfrm>
        <a:graphic>
          <a:graphicData uri="http://schemas.openxmlformats.org/presentationml/2006/ole">
            <p:oleObj spid="_x0000_s157815" name="Equation" r:id="rId13" imgW="1256755" imgH="406224" progId="">
              <p:embed/>
            </p:oleObj>
          </a:graphicData>
        </a:graphic>
      </p:graphicFrame>
      <p:sp>
        <p:nvSpPr>
          <p:cNvPr id="26" name="左右箭头 25"/>
          <p:cNvSpPr/>
          <p:nvPr/>
        </p:nvSpPr>
        <p:spPr>
          <a:xfrm>
            <a:off x="4419600" y="4572000"/>
            <a:ext cx="762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
          <p:cNvSpPr>
            <a:spLocks/>
          </p:cNvSpPr>
          <p:nvPr/>
        </p:nvSpPr>
        <p:spPr bwMode="gray">
          <a:xfrm rot="19826947">
            <a:off x="5512073" y="4483572"/>
            <a:ext cx="2808265" cy="146280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FF00"/>
          </a:solidFill>
          <a:ln>
            <a:headEnd/>
            <a:tailEnd/>
          </a:ln>
        </p:spPr>
        <p:style>
          <a:lnRef idx="2">
            <a:schemeClr val="accent1"/>
          </a:lnRef>
          <a:fillRef idx="1">
            <a:schemeClr val="lt1"/>
          </a:fillRef>
          <a:effectRef idx="0">
            <a:schemeClr val="accent1"/>
          </a:effectRef>
          <a:fontRef idx="minor">
            <a:schemeClr val="dk1"/>
          </a:fontRef>
        </p:style>
        <p:txBody>
          <a:bodyPr/>
          <a:lstStyle/>
          <a:p>
            <a:endParaRPr lang="zh-CN" altLang="en-US">
              <a:ea typeface="宋体" charset="-122"/>
            </a:endParaRPr>
          </a:p>
        </p:txBody>
      </p:sp>
      <p:sp>
        <p:nvSpPr>
          <p:cNvPr id="18"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28"/>
                                        </p:tgtEl>
                                        <p:attrNameLst>
                                          <p:attrName>style.color</p:attrName>
                                        </p:attrNameLst>
                                      </p:cBhvr>
                                      <p:by>
                                        <p:hsl h="10842353" s="0" l="0"/>
                                      </p:by>
                                    </p:animClr>
                                    <p:animClr clrSpc="hsl" dir="cw">
                                      <p:cBhvr>
                                        <p:cTn id="7" dur="500" fill="hold"/>
                                        <p:tgtEl>
                                          <p:spTgt spid="28"/>
                                        </p:tgtEl>
                                        <p:attrNameLst>
                                          <p:attrName>fillcolor</p:attrName>
                                        </p:attrNameLst>
                                      </p:cBhvr>
                                      <p:by>
                                        <p:hsl h="10842353" s="0" l="0"/>
                                      </p:by>
                                    </p:animClr>
                                    <p:animClr clrSpc="hsl" dir="cw">
                                      <p:cBhvr>
                                        <p:cTn id="8" dur="500" fill="hold"/>
                                        <p:tgtEl>
                                          <p:spTgt spid="28"/>
                                        </p:tgtEl>
                                        <p:attrNameLst>
                                          <p:attrName>stroke.color</p:attrName>
                                        </p:attrNameLst>
                                      </p:cBhvr>
                                      <p:by>
                                        <p:hsl h="10842353" s="0" l="0"/>
                                      </p:by>
                                    </p:animClr>
                                    <p:set>
                                      <p:cBhvr>
                                        <p:cTn id="9"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475656" y="2636912"/>
            <a:ext cx="630623" cy="4320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graphicFrame>
        <p:nvGraphicFramePr>
          <p:cNvPr id="113670" name="Object 6"/>
          <p:cNvGraphicFramePr>
            <a:graphicFrameLocks noChangeAspect="1"/>
          </p:cNvGraphicFramePr>
          <p:nvPr>
            <p:extLst>
              <p:ext uri="{D42A27DB-BD31-4B8C-83A1-F6EECF244321}">
                <p14:modId xmlns:p14="http://schemas.microsoft.com/office/powerpoint/2010/main" xmlns="" val="1847801420"/>
              </p:ext>
            </p:extLst>
          </p:nvPr>
        </p:nvGraphicFramePr>
        <p:xfrm>
          <a:off x="838200" y="2708920"/>
          <a:ext cx="7676231" cy="3996680"/>
        </p:xfrm>
        <a:graphic>
          <a:graphicData uri="http://schemas.openxmlformats.org/presentationml/2006/ole">
            <p:oleObj spid="_x0000_s113954" name="Equation" r:id="rId4" imgW="5854700" imgH="3162300" progId="">
              <p:embed/>
            </p:oleObj>
          </a:graphicData>
        </a:graphic>
      </p:graphicFrame>
      <mc:AlternateContent xmlns:mc="http://schemas.openxmlformats.org/markup-compatibility/2006">
        <mc:Choice xmlns:a14="http://schemas.microsoft.com/office/drawing/2010/main" xmlns="" Requires="a14">
          <p:graphicFrame>
            <p:nvGraphicFramePr>
              <p:cNvPr id="25" name="图示 24"/>
              <p:cNvGraphicFramePr/>
              <p:nvPr>
                <p:extLst>
                  <p:ext uri="{D42A27DB-BD31-4B8C-83A1-F6EECF244321}">
                    <p14:modId xmlns:p14="http://schemas.microsoft.com/office/powerpoint/2010/main" val="374811508"/>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Choice>
        <mc:Fallback>
          <p:graphicFrame>
            <p:nvGraphicFramePr>
              <p:cNvPr id="25" name="图示 24"/>
              <p:cNvGraphicFramePr/>
              <p:nvPr>
                <p:extLst>
                  <p:ext uri="{D42A27DB-BD31-4B8C-83A1-F6EECF244321}">
                    <p14:modId xmlns:p14="http://schemas.microsoft.com/office/powerpoint/2010/main" xmlns="" xmlns:a14="http://schemas.microsoft.com/office/drawing/2010/main" val="374811508"/>
                  </p:ext>
                </p:extLst>
              </p:nvPr>
            </p:nvGraphicFramePr>
            <p:xfrm>
              <a:off x="1143000" y="1828800"/>
              <a:ext cx="6934200" cy="1295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smtClean="0">
                <a:latin typeface="+mn-lt"/>
                <a:ea typeface="宋体" charset="-122"/>
              </a:rPr>
              <a:t>Hydrodynamic</a:t>
            </a:r>
            <a:endParaRPr lang="en-US" altLang="zh-CN" sz="2800" b="1" kern="0" dirty="0">
              <a:latin typeface="+mn-lt"/>
              <a:ea typeface="宋体" charset="-122"/>
            </a:endParaRPr>
          </a:p>
        </p:txBody>
      </p:sp>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9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29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13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txBox="1">
            <a:spLocks noChangeArrowheads="1"/>
          </p:cNvSpPr>
          <p:nvPr/>
        </p:nvSpPr>
        <p:spPr bwMode="auto">
          <a:xfrm>
            <a:off x="838200" y="990600"/>
            <a:ext cx="7543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200000"/>
              </a:lnSpc>
              <a:spcBef>
                <a:spcPct val="20000"/>
              </a:spcBef>
              <a:buClr>
                <a:schemeClr val="tx2"/>
              </a:buClr>
              <a:buFont typeface="Wingdings" pitchFamily="2" charset="2"/>
              <a:buChar char="§"/>
              <a:defRPr/>
            </a:pPr>
            <a:r>
              <a:rPr lang="en-US" altLang="zh-CN" sz="2800" b="1" kern="0" dirty="0">
                <a:latin typeface="+mn-lt"/>
                <a:ea typeface="宋体" charset="-122"/>
              </a:rPr>
              <a:t>Hydrodynamic</a:t>
            </a:r>
          </a:p>
          <a:p>
            <a:pPr marL="342900" marR="0" lvl="0" indent="-342900" algn="l" defTabSz="914400" rtl="0" eaLnBrk="1" fontAlgn="base" latinLnBrk="0" hangingPunct="1">
              <a:lnSpc>
                <a:spcPct val="90000"/>
              </a:lnSpc>
              <a:spcBef>
                <a:spcPct val="20000"/>
              </a:spcBef>
              <a:spcAft>
                <a:spcPct val="0"/>
              </a:spcAft>
              <a:buClr>
                <a:schemeClr val="tx2"/>
              </a:buClr>
              <a:buSzTx/>
              <a:buFont typeface="Wingdings" pitchFamily="2" charset="2"/>
              <a:buNone/>
              <a:tabLst/>
              <a:defRPr/>
            </a:pPr>
            <a:endParaRPr kumimoji="0" lang="en-US" altLang="zh-CN" sz="3600" b="1" i="0" u="none" strike="noStrike" kern="0" cap="none" spc="0" normalizeH="0" baseline="0" noProof="0" dirty="0" smtClean="0">
              <a:ln>
                <a:noFill/>
              </a:ln>
              <a:solidFill>
                <a:schemeClr val="tx1"/>
              </a:solidFill>
              <a:effectLst/>
              <a:uLnTx/>
              <a:uFillTx/>
              <a:latin typeface="+mn-lt"/>
              <a:ea typeface="宋体" charset="-122"/>
              <a:cs typeface="+mn-cs"/>
            </a:endParaRPr>
          </a:p>
          <a:p>
            <a:pPr marL="742950" marR="0" lvl="1" indent="-285750" algn="l" defTabSz="914400" rtl="0" eaLnBrk="1" fontAlgn="base" latinLnBrk="0" hangingPunct="1">
              <a:lnSpc>
                <a:spcPct val="90000"/>
              </a:lnSpc>
              <a:spcBef>
                <a:spcPct val="20000"/>
              </a:spcBef>
              <a:spcAft>
                <a:spcPct val="0"/>
              </a:spcAft>
              <a:buClr>
                <a:schemeClr val="accent1"/>
              </a:buClr>
              <a:buSzTx/>
              <a:buFont typeface="Wingdings" pitchFamily="2" charset="2"/>
              <a:buNone/>
              <a:tabLst/>
              <a:defRPr/>
            </a:pPr>
            <a:r>
              <a:rPr kumimoji="0" lang="en-US" altLang="zh-CN" sz="2800" b="0" i="0" u="none" strike="noStrike" kern="0" cap="none" spc="0" normalizeH="0" baseline="0" noProof="0" dirty="0" smtClean="0">
                <a:ln>
                  <a:noFill/>
                </a:ln>
                <a:solidFill>
                  <a:schemeClr val="tx2"/>
                </a:solidFill>
                <a:effectLst/>
                <a:uLnTx/>
                <a:uFillTx/>
                <a:latin typeface="+mn-lt"/>
                <a:ea typeface="宋体" charset="-122"/>
              </a:rPr>
              <a:t/>
            </a:r>
            <a:br>
              <a:rPr kumimoji="0" lang="en-US" altLang="zh-CN" sz="2800" b="0" i="0" u="none" strike="noStrike" kern="0" cap="none" spc="0" normalizeH="0" baseline="0" noProof="0" dirty="0" smtClean="0">
                <a:ln>
                  <a:noFill/>
                </a:ln>
                <a:solidFill>
                  <a:schemeClr val="tx2"/>
                </a:solidFill>
                <a:effectLst/>
                <a:uLnTx/>
                <a:uFillTx/>
                <a:latin typeface="+mn-lt"/>
                <a:ea typeface="宋体" charset="-122"/>
              </a:rPr>
            </a:br>
            <a:endParaRPr kumimoji="0" lang="en-US" altLang="zh-CN" sz="2800" b="0" i="0" u="none" strike="noStrike" kern="0" cap="none" spc="0" normalizeH="0" baseline="0" noProof="0" dirty="0" smtClean="0">
              <a:ln>
                <a:noFill/>
              </a:ln>
              <a:solidFill>
                <a:schemeClr val="tx2"/>
              </a:solidFill>
              <a:effectLst/>
              <a:uLnTx/>
              <a:uFillTx/>
              <a:latin typeface="+mn-lt"/>
              <a:ea typeface="宋体" charset="-122"/>
            </a:endParaRPr>
          </a:p>
        </p:txBody>
      </p:sp>
      <p:pic>
        <p:nvPicPr>
          <p:cNvPr id="4098" name="Picture 2" descr="曲线坐标"/>
          <p:cNvPicPr>
            <a:picLocks noChangeAspect="1" noChangeArrowheads="1"/>
          </p:cNvPicPr>
          <p:nvPr/>
        </p:nvPicPr>
        <p:blipFill>
          <a:blip r:embed="rId3" cstate="print"/>
          <a:srcRect l="2367" t="5344" b="-9924"/>
          <a:stretch>
            <a:fillRect/>
          </a:stretch>
        </p:blipFill>
        <p:spPr bwMode="auto">
          <a:xfrm>
            <a:off x="121147" y="1999864"/>
            <a:ext cx="3931556" cy="1763243"/>
          </a:xfrm>
          <a:prstGeom prst="rect">
            <a:avLst/>
          </a:prstGeom>
          <a:noFill/>
          <a:ln w="9525">
            <a:noFill/>
            <a:miter lim="800000"/>
            <a:headEnd/>
            <a:tailEnd/>
          </a:ln>
        </p:spPr>
      </p:pic>
      <p:grpSp>
        <p:nvGrpSpPr>
          <p:cNvPr id="4099" name="Group 3"/>
          <p:cNvGrpSpPr>
            <a:grpSpLocks/>
          </p:cNvGrpSpPr>
          <p:nvPr/>
        </p:nvGrpSpPr>
        <p:grpSpPr bwMode="auto">
          <a:xfrm>
            <a:off x="121147" y="3672380"/>
            <a:ext cx="4069853" cy="304800"/>
            <a:chOff x="1575" y="3195"/>
            <a:chExt cx="4470" cy="435"/>
          </a:xfrm>
        </p:grpSpPr>
        <p:sp>
          <p:nvSpPr>
            <p:cNvPr id="4100" name="Text Box 4"/>
            <p:cNvSpPr txBox="1">
              <a:spLocks noChangeArrowheads="1"/>
            </p:cNvSpPr>
            <p:nvPr/>
          </p:nvSpPr>
          <p:spPr bwMode="auto">
            <a:xfrm>
              <a:off x="1575" y="3210"/>
              <a:ext cx="2267" cy="42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kumimoji="0" lang="en-US" altLang="zh-CN" sz="1000" b="0" i="0" u="none" strike="noStrike" cap="none" normalizeH="0" baseline="0" dirty="0" smtClean="0">
                  <a:ln>
                    <a:noFill/>
                  </a:ln>
                  <a:solidFill>
                    <a:srgbClr val="000000"/>
                  </a:solidFill>
                  <a:effectLst/>
                  <a:latin typeface="宋体" pitchFamily="2" charset="-122"/>
                  <a:ea typeface="宋体" pitchFamily="2" charset="-122"/>
                </a:rPr>
                <a:t>(a)</a:t>
              </a:r>
              <a:r>
                <a:rPr lang="en-US" altLang="zh-CN" sz="1000" dirty="0" smtClean="0">
                  <a:solidFill>
                    <a:srgbClr val="000000"/>
                  </a:solidFill>
                  <a:latin typeface="宋体" pitchFamily="2" charset="-122"/>
                  <a:ea typeface="宋体" pitchFamily="2" charset="-122"/>
                </a:rPr>
                <a:t>Orthogonal </a:t>
              </a:r>
              <a:r>
                <a:rPr lang="en-US" altLang="zh-CN" sz="1000" dirty="0">
                  <a:solidFill>
                    <a:srgbClr val="000000"/>
                  </a:solidFill>
                  <a:latin typeface="宋体" pitchFamily="2" charset="-122"/>
                  <a:ea typeface="宋体" pitchFamily="2" charset="-122"/>
                </a:rPr>
                <a:t>curvilinear coordinates</a:t>
              </a:r>
              <a:endParaRPr kumimoji="0" lang="zh-CN" sz="10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101" name="Text Box 5"/>
            <p:cNvSpPr txBox="1">
              <a:spLocks noChangeArrowheads="1"/>
            </p:cNvSpPr>
            <p:nvPr/>
          </p:nvSpPr>
          <p:spPr bwMode="auto">
            <a:xfrm>
              <a:off x="3842" y="3195"/>
              <a:ext cx="2203" cy="42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宋体" pitchFamily="2" charset="-122"/>
                  <a:ea typeface="宋体" pitchFamily="2" charset="-122"/>
                </a:rPr>
                <a:t>(b)Computing</a:t>
              </a:r>
              <a:r>
                <a:rPr kumimoji="0" lang="en-US" altLang="zh-CN" sz="1000" b="0" i="0" u="none" strike="noStrike" cap="none" normalizeH="0" dirty="0" smtClean="0">
                  <a:ln>
                    <a:noFill/>
                  </a:ln>
                  <a:solidFill>
                    <a:srgbClr val="000000"/>
                  </a:solidFill>
                  <a:effectLst/>
                  <a:latin typeface="宋体" pitchFamily="2" charset="-122"/>
                  <a:ea typeface="宋体" pitchFamily="2" charset="-122"/>
                </a:rPr>
                <a:t> coordinates</a:t>
              </a:r>
              <a:endParaRPr kumimoji="0" lang="zh-CN" sz="1000" b="0" i="0" u="none" strike="noStrike" cap="none" normalizeH="0" baseline="0" dirty="0" smtClean="0">
                <a:ln>
                  <a:noFill/>
                </a:ln>
                <a:solidFill>
                  <a:schemeClr val="tx1"/>
                </a:solidFill>
                <a:effectLst/>
                <a:latin typeface="Arial" pitchFamily="34" charset="0"/>
                <a:ea typeface="宋体" pitchFamily="2" charset="-122"/>
              </a:endParaRPr>
            </a:p>
          </p:txBody>
        </p:sp>
      </p:grpSp>
      <p:sp>
        <p:nvSpPr>
          <p:cNvPr id="41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06" name="Rectangle 10"/>
          <p:cNvSpPr>
            <a:spLocks noChangeArrowheads="1"/>
          </p:cNvSpPr>
          <p:nvPr/>
        </p:nvSpPr>
        <p:spPr bwMode="auto">
          <a:xfrm>
            <a:off x="0" y="1771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4107" name="Rectangle 11"/>
          <p:cNvSpPr>
            <a:spLocks noChangeArrowheads="1"/>
          </p:cNvSpPr>
          <p:nvPr/>
        </p:nvSpPr>
        <p:spPr bwMode="auto">
          <a:xfrm>
            <a:off x="2916374" y="6273974"/>
            <a:ext cx="2807754" cy="4308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a:r>
              <a:rPr lang="en-US" altLang="zh-CN" sz="1100" dirty="0"/>
              <a:t>Backwards tracking along the streamline in </a:t>
            </a:r>
            <a:r>
              <a:rPr lang="en-US" altLang="zh-CN" sz="1100" dirty="0" err="1" smtClean="0"/>
              <a:t>Eulerian-Lagrangian</a:t>
            </a:r>
            <a:r>
              <a:rPr lang="en-US" altLang="zh-CN" sz="1100" dirty="0" smtClean="0"/>
              <a:t> mesh</a:t>
            </a:r>
            <a:endParaRPr lang="zh-CN" altLang="en-US" sz="1100" dirty="0" smtClean="0"/>
          </a:p>
        </p:txBody>
      </p:sp>
      <p:pic>
        <p:nvPicPr>
          <p:cNvPr id="1218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1999865"/>
            <a:ext cx="1676400" cy="1661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185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45175" y="1999865"/>
            <a:ext cx="1622425" cy="1672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图片 18" descr="V控制单元"/>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1981200"/>
            <a:ext cx="1628775" cy="1655255"/>
          </a:xfrm>
          <a:prstGeom prst="rect">
            <a:avLst/>
          </a:prstGeom>
          <a:noFill/>
          <a:ln>
            <a:noFill/>
          </a:ln>
        </p:spPr>
      </p:pic>
      <p:sp>
        <p:nvSpPr>
          <p:cNvPr id="2" name="TextBox 1"/>
          <p:cNvSpPr txBox="1"/>
          <p:nvPr/>
        </p:nvSpPr>
        <p:spPr>
          <a:xfrm>
            <a:off x="4762500" y="3657600"/>
            <a:ext cx="4456669" cy="246221"/>
          </a:xfrm>
          <a:prstGeom prst="rect">
            <a:avLst/>
          </a:prstGeom>
          <a:noFill/>
        </p:spPr>
        <p:txBody>
          <a:bodyPr wrap="none" rtlCol="0">
            <a:spAutoFit/>
          </a:bodyPr>
          <a:lstStyle/>
          <a:p>
            <a:r>
              <a:rPr lang="en-US" altLang="zh-CN" sz="1000" dirty="0"/>
              <a:t>(a) </a:t>
            </a:r>
            <a:r>
              <a:rPr lang="en-US" altLang="zh-CN" sz="1000" dirty="0" smtClean="0"/>
              <a:t>Main control unit              (</a:t>
            </a:r>
            <a:r>
              <a:rPr lang="en-US" altLang="zh-CN" sz="1000" dirty="0"/>
              <a:t>b) </a:t>
            </a:r>
            <a:r>
              <a:rPr lang="en-US" altLang="zh-CN" sz="1000" dirty="0" smtClean="0"/>
              <a:t>U</a:t>
            </a:r>
            <a:r>
              <a:rPr lang="en-US" altLang="zh-CN" sz="1000" dirty="0"/>
              <a:t> </a:t>
            </a:r>
            <a:r>
              <a:rPr lang="en-US" altLang="zh-CN" sz="1000" dirty="0" smtClean="0"/>
              <a:t>control unit                   </a:t>
            </a:r>
            <a:r>
              <a:rPr lang="en-US" altLang="zh-CN" sz="1000" dirty="0"/>
              <a:t>(c) </a:t>
            </a:r>
            <a:r>
              <a:rPr lang="en-US" altLang="zh-CN" sz="1000" dirty="0" smtClean="0"/>
              <a:t>V</a:t>
            </a:r>
            <a:r>
              <a:rPr lang="en-US" altLang="zh-CN" sz="1000" dirty="0"/>
              <a:t> </a:t>
            </a:r>
            <a:r>
              <a:rPr lang="en-US" altLang="zh-CN" sz="1000" dirty="0" smtClean="0"/>
              <a:t>control unit</a:t>
            </a:r>
            <a:endParaRPr lang="zh-CN" altLang="en-US" sz="1000" dirty="0"/>
          </a:p>
        </p:txBody>
      </p:sp>
      <p:sp>
        <p:nvSpPr>
          <p:cNvPr id="22" name="TextBox 21"/>
          <p:cNvSpPr txBox="1"/>
          <p:nvPr/>
        </p:nvSpPr>
        <p:spPr>
          <a:xfrm>
            <a:off x="1547664" y="3957066"/>
            <a:ext cx="1813317"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zh-CN" sz="1100" dirty="0"/>
              <a:t>Coordinate transformation</a:t>
            </a:r>
            <a:endParaRPr lang="zh-CN" altLang="en-US" sz="1100" dirty="0"/>
          </a:p>
        </p:txBody>
      </p:sp>
      <p:sp>
        <p:nvSpPr>
          <p:cNvPr id="24" name="TextBox 23"/>
          <p:cNvSpPr txBox="1"/>
          <p:nvPr/>
        </p:nvSpPr>
        <p:spPr>
          <a:xfrm>
            <a:off x="6064939" y="3886200"/>
            <a:ext cx="1851789"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zh-CN" sz="1100" dirty="0"/>
              <a:t>The staggered grid system</a:t>
            </a:r>
            <a:endParaRPr lang="zh-CN" altLang="en-US" sz="1100" dirty="0"/>
          </a:p>
        </p:txBody>
      </p:sp>
      <p:pic>
        <p:nvPicPr>
          <p:cNvPr id="26" name="图片 25" descr="反向追踪"/>
          <p:cNvPicPr/>
          <p:nvPr/>
        </p:nvPicPr>
        <p:blipFill>
          <a:blip r:embed="rId7" cstate="print">
            <a:extLst>
              <a:ext uri="{28A0092B-C50C-407E-A947-70E740481C1C}">
                <a14:useLocalDpi xmlns:a14="http://schemas.microsoft.com/office/drawing/2010/main" xmlns="" val="0"/>
              </a:ext>
            </a:extLst>
          </a:blip>
          <a:srcRect r="50175"/>
          <a:stretch>
            <a:fillRect/>
          </a:stretch>
        </p:blipFill>
        <p:spPr bwMode="auto">
          <a:xfrm>
            <a:off x="843912" y="4267200"/>
            <a:ext cx="3042288" cy="1796526"/>
          </a:xfrm>
          <a:prstGeom prst="rect">
            <a:avLst/>
          </a:prstGeom>
          <a:noFill/>
          <a:ln>
            <a:noFill/>
          </a:ln>
        </p:spPr>
      </p:pic>
      <p:pic>
        <p:nvPicPr>
          <p:cNvPr id="27" name="图片 26" descr="反向追踪"/>
          <p:cNvPicPr/>
          <p:nvPr/>
        </p:nvPicPr>
        <p:blipFill>
          <a:blip r:embed="rId7" cstate="print">
            <a:extLst>
              <a:ext uri="{28A0092B-C50C-407E-A947-70E740481C1C}">
                <a14:useLocalDpi xmlns:a14="http://schemas.microsoft.com/office/drawing/2010/main" xmlns="" val="0"/>
              </a:ext>
            </a:extLst>
          </a:blip>
          <a:srcRect l="49825"/>
          <a:stretch>
            <a:fillRect/>
          </a:stretch>
        </p:blipFill>
        <p:spPr bwMode="auto">
          <a:xfrm>
            <a:off x="4762500" y="4267200"/>
            <a:ext cx="3042000" cy="1796526"/>
          </a:xfrm>
          <a:prstGeom prst="rect">
            <a:avLst/>
          </a:prstGeom>
          <a:noFill/>
          <a:ln>
            <a:noFill/>
          </a:ln>
        </p:spPr>
      </p:pic>
      <p:sp>
        <p:nvSpPr>
          <p:cNvPr id="3" name="TextBox 2"/>
          <p:cNvSpPr txBox="1"/>
          <p:nvPr/>
        </p:nvSpPr>
        <p:spPr>
          <a:xfrm>
            <a:off x="1905315" y="6077698"/>
            <a:ext cx="4536819" cy="246221"/>
          </a:xfrm>
          <a:prstGeom prst="rect">
            <a:avLst/>
          </a:prstGeom>
          <a:noFill/>
        </p:spPr>
        <p:txBody>
          <a:bodyPr wrap="none" rtlCol="0">
            <a:spAutoFit/>
          </a:bodyPr>
          <a:lstStyle/>
          <a:p>
            <a:r>
              <a:rPr lang="en-US" altLang="zh-CN" sz="1000" dirty="0"/>
              <a:t>(a</a:t>
            </a:r>
            <a:r>
              <a:rPr lang="en-US" altLang="zh-CN" sz="1000" dirty="0" smtClean="0"/>
              <a:t>) general</a:t>
            </a:r>
            <a:r>
              <a:rPr lang="zh-CN" altLang="en-US" sz="1000" dirty="0" smtClean="0"/>
              <a:t>                                                                                          </a:t>
            </a:r>
            <a:r>
              <a:rPr lang="en-US" altLang="zh-CN" sz="1000" dirty="0"/>
              <a:t>(b) </a:t>
            </a:r>
            <a:r>
              <a:rPr lang="en-US" altLang="zh-CN" sz="1000" dirty="0" smtClean="0"/>
              <a:t>special</a:t>
            </a:r>
            <a:endParaRPr lang="zh-CN" altLang="en-US" sz="1000" dirty="0"/>
          </a:p>
        </p:txBody>
      </p:sp>
      <p:sp>
        <p:nvSpPr>
          <p:cNvPr id="21" name="Rectangle 2"/>
          <p:cNvSpPr>
            <a:spLocks noGrp="1" noChangeArrowheads="1"/>
          </p:cNvSpPr>
          <p:nvPr>
            <p:ph type="title"/>
          </p:nvPr>
        </p:nvSpPr>
        <p:spPr>
          <a:xfrm>
            <a:off x="457200" y="228600"/>
            <a:ext cx="8229600" cy="563563"/>
          </a:xfrm>
        </p:spPr>
        <p:txBody>
          <a:bodyPr/>
          <a:lstStyle/>
          <a:p>
            <a:pPr eaLnBrk="1" hangingPunct="1"/>
            <a:r>
              <a:rPr lang="en-US" altLang="zh-CN" dirty="0" smtClean="0">
                <a:ea typeface="宋体" charset="-122"/>
              </a:rPr>
              <a:t>2.Water environmental model</a:t>
            </a:r>
            <a:endParaRPr lang="en-US" altLang="zh-CN" dirty="0">
              <a:ea typeface="宋体" charset="-122"/>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5"/>
</p:tagLst>
</file>

<file path=ppt/theme/theme1.xml><?xml version="1.0" encoding="utf-8"?>
<a:theme xmlns:a="http://schemas.openxmlformats.org/drawingml/2006/main" name="Office 主题">
  <a:themeElements>
    <a:clrScheme name="Office 主题 3">
      <a:dk1>
        <a:srgbClr val="000000"/>
      </a:dk1>
      <a:lt1>
        <a:srgbClr val="FFFFFF"/>
      </a:lt1>
      <a:dk2>
        <a:srgbClr val="37399B"/>
      </a:dk2>
      <a:lt2>
        <a:srgbClr val="C0C0C0"/>
      </a:lt2>
      <a:accent1>
        <a:srgbClr val="699DE9"/>
      </a:accent1>
      <a:accent2>
        <a:srgbClr val="EFB049"/>
      </a:accent2>
      <a:accent3>
        <a:srgbClr val="FFFFFF"/>
      </a:accent3>
      <a:accent4>
        <a:srgbClr val="000000"/>
      </a:accent4>
      <a:accent5>
        <a:srgbClr val="B9CCF2"/>
      </a:accent5>
      <a:accent6>
        <a:srgbClr val="D99F41"/>
      </a:accent6>
      <a:hlink>
        <a:srgbClr val="7476DC"/>
      </a:hlink>
      <a:folHlink>
        <a:srgbClr val="9AC664"/>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66"/>
        </a:dk2>
        <a:lt2>
          <a:srgbClr val="969696"/>
        </a:lt2>
        <a:accent1>
          <a:srgbClr val="6F4EE6"/>
        </a:accent1>
        <a:accent2>
          <a:srgbClr val="69BFF9"/>
        </a:accent2>
        <a:accent3>
          <a:srgbClr val="FFFFFF"/>
        </a:accent3>
        <a:accent4>
          <a:srgbClr val="000000"/>
        </a:accent4>
        <a:accent5>
          <a:srgbClr val="BBB2F0"/>
        </a:accent5>
        <a:accent6>
          <a:srgbClr val="5EADE2"/>
        </a:accent6>
        <a:hlink>
          <a:srgbClr val="D17FB6"/>
        </a:hlink>
        <a:folHlink>
          <a:srgbClr val="76B749"/>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165E86"/>
        </a:dk2>
        <a:lt2>
          <a:srgbClr val="969696"/>
        </a:lt2>
        <a:accent1>
          <a:srgbClr val="33C5A9"/>
        </a:accent1>
        <a:accent2>
          <a:srgbClr val="90DE88"/>
        </a:accent2>
        <a:accent3>
          <a:srgbClr val="FFFFFF"/>
        </a:accent3>
        <a:accent4>
          <a:srgbClr val="000000"/>
        </a:accent4>
        <a:accent5>
          <a:srgbClr val="ADDFD1"/>
        </a:accent5>
        <a:accent6>
          <a:srgbClr val="82C97B"/>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37399B"/>
        </a:dk2>
        <a:lt2>
          <a:srgbClr val="C0C0C0"/>
        </a:lt2>
        <a:accent1>
          <a:srgbClr val="699DE9"/>
        </a:accent1>
        <a:accent2>
          <a:srgbClr val="EFB049"/>
        </a:accent2>
        <a:accent3>
          <a:srgbClr val="FFFFFF"/>
        </a:accent3>
        <a:accent4>
          <a:srgbClr val="000000"/>
        </a:accent4>
        <a:accent5>
          <a:srgbClr val="B9CCF2"/>
        </a:accent5>
        <a:accent6>
          <a:srgbClr val="D99F41"/>
        </a:accent6>
        <a:hlink>
          <a:srgbClr val="7476DC"/>
        </a:hlink>
        <a:folHlink>
          <a:srgbClr val="9AC6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9374</TotalTime>
  <Words>2428</Words>
  <Application>Microsoft Office PowerPoint</Application>
  <PresentationFormat>On-screen Show (4:3)</PresentationFormat>
  <Paragraphs>1066</Paragraphs>
  <Slides>44</Slides>
  <Notes>13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49" baseType="lpstr">
      <vt:lpstr>Office 主题</vt:lpstr>
      <vt:lpstr>Image</vt:lpstr>
      <vt:lpstr>公式</vt:lpstr>
      <vt:lpstr>Equation</vt:lpstr>
      <vt:lpstr>文档</vt:lpstr>
      <vt:lpstr> Two dimensional water environmental model and total wasteload allocation of the lower Gan River   </vt:lpstr>
      <vt:lpstr>Contents</vt:lpstr>
      <vt:lpstr>Slide 3</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2.Water environmental model</vt:lpstr>
      <vt:lpstr>Slide 24</vt:lpstr>
      <vt:lpstr>2.Model application in Lower Gan River</vt:lpstr>
      <vt:lpstr>2.Model application in Lower Gan River</vt:lpstr>
      <vt:lpstr>2.Model application in Lower Gan River</vt:lpstr>
      <vt:lpstr>Slide 28</vt:lpstr>
      <vt:lpstr>Slide 29</vt:lpstr>
      <vt:lpstr>2.Model application in Lower Gan River</vt:lpstr>
      <vt:lpstr>2.Model application in Lower Gan River</vt:lpstr>
      <vt:lpstr>Slide 32</vt:lpstr>
      <vt:lpstr>Slide 33</vt:lpstr>
      <vt:lpstr>Slide 34</vt:lpstr>
      <vt:lpstr>3.Total wasteload allocation </vt:lpstr>
      <vt:lpstr>3.Total wasteload allocation </vt:lpstr>
      <vt:lpstr>3.Total wasteload allocation </vt:lpstr>
      <vt:lpstr>3.Total wasteload allocation </vt:lpstr>
      <vt:lpstr>3.Total wasteload allocation </vt:lpstr>
      <vt:lpstr>3.Total wasteload allocation </vt:lpstr>
      <vt:lpstr>3.Total wasteload allocation </vt:lpstr>
      <vt:lpstr>Slide 42</vt:lpstr>
      <vt:lpstr>4.Summary</vt:lpstr>
      <vt:lpstr>Slide 44</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dc:creator>
  <cp:lastModifiedBy>CBPStaff</cp:lastModifiedBy>
  <cp:revision>738</cp:revision>
  <dcterms:created xsi:type="dcterms:W3CDTF">2004-07-21T02:43:03Z</dcterms:created>
  <dcterms:modified xsi:type="dcterms:W3CDTF">2012-06-26T20:35:11Z</dcterms:modified>
</cp:coreProperties>
</file>