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3" r:id="rId5"/>
    <p:sldId id="264" r:id="rId6"/>
    <p:sldId id="266" r:id="rId7"/>
    <p:sldId id="268" r:id="rId8"/>
    <p:sldId id="269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F7B645-06F6-406A-9390-145A9EDA36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8AE6B1-0BC9-41CE-9DD7-9CB2462C04EC}" type="datetimeFigureOut">
              <a:rPr lang="en-US" smtClean="0"/>
              <a:t>4/2/2013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xecutiveorder.chesapeakebay.net/post/New-Forest-Restoration-Strategy-for-the-Chesapeake-Watershed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z="3600" dirty="0" smtClean="0"/>
              <a:t>Chesapeake Forest Restoration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Kick-off webinar May 2011</a:t>
            </a:r>
          </a:p>
          <a:p>
            <a:r>
              <a:rPr lang="en-US" sz="2800" dirty="0" smtClean="0"/>
              <a:t>5 Strategy Teams</a:t>
            </a:r>
            <a:endParaRPr lang="en-US" dirty="0" smtClean="0"/>
          </a:p>
          <a:p>
            <a:pPr lvl="1"/>
            <a:r>
              <a:rPr lang="en-US" dirty="0" smtClean="0"/>
              <a:t>60+ representatives</a:t>
            </a:r>
          </a:p>
          <a:p>
            <a:pPr lvl="1"/>
            <a:r>
              <a:rPr lang="en-US" dirty="0" smtClean="0"/>
              <a:t>30+ federal, state, </a:t>
            </a:r>
            <a:r>
              <a:rPr lang="en-US" dirty="0" err="1" smtClean="0"/>
              <a:t>ngos</a:t>
            </a:r>
            <a:endParaRPr lang="en-US" dirty="0" smtClean="0"/>
          </a:p>
          <a:p>
            <a:r>
              <a:rPr lang="en-US" sz="2800" dirty="0" smtClean="0"/>
              <a:t>Draft/public input July 2012</a:t>
            </a:r>
          </a:p>
          <a:p>
            <a:r>
              <a:rPr lang="en-US" sz="2800" dirty="0" smtClean="0"/>
              <a:t>Final Strategy signed Dec. 5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7" t="11364" r="25128" b="6250"/>
          <a:stretch/>
        </p:blipFill>
        <p:spPr bwMode="auto">
          <a:xfrm>
            <a:off x="5375564" y="1676400"/>
            <a:ext cx="3768436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on </a:t>
            </a:r>
            <a:r>
              <a:rPr lang="en-US" dirty="0">
                <a:hlinkClick r:id="rId3"/>
              </a:rPr>
              <a:t>CB Executive Order website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/>
          <a:lstStyle/>
          <a:p>
            <a:pPr marL="571500" lvl="0" indent="-457200">
              <a:buClr>
                <a:srgbClr val="A9A57C"/>
              </a:buClr>
              <a:buFont typeface="+mj-lt"/>
              <a:buAutoNum type="arabicParenR" startAt="4"/>
            </a:pPr>
            <a:r>
              <a:rPr lang="en-US" dirty="0">
                <a:solidFill>
                  <a:srgbClr val="2F2B20"/>
                </a:solidFill>
              </a:rPr>
              <a:t>Identify opportunities to implement Strategy actions through ongoing </a:t>
            </a:r>
            <a:r>
              <a:rPr lang="en-US" u="sng" dirty="0">
                <a:solidFill>
                  <a:srgbClr val="2F2B20"/>
                </a:solidFill>
              </a:rPr>
              <a:t>CB watershed forestry grants and other possible funding sources </a:t>
            </a:r>
            <a:r>
              <a:rPr lang="en-US" dirty="0">
                <a:solidFill>
                  <a:srgbClr val="2F2B20"/>
                </a:solidFill>
              </a:rPr>
              <a:t>(FY2013 grants and beyond)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NGO partner programs- Potomac Watershed Partnership, Forestry for the Bay, Bay Bank/Land Server, Growing Native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Chesapeake NFWF grants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CB state forestry grants and FS competitive grants (CARP)</a:t>
            </a:r>
          </a:p>
          <a:p>
            <a:pPr lvl="1"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What others??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11382" y="4724400"/>
            <a:ext cx="9906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4684067"/>
            <a:ext cx="644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FWG Round Robin on priority actions in each state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– FWG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u="sng" dirty="0" smtClean="0"/>
              <a:t>Select </a:t>
            </a:r>
            <a:r>
              <a:rPr lang="en-US" u="sng" dirty="0"/>
              <a:t>the </a:t>
            </a:r>
            <a:r>
              <a:rPr lang="en-US" u="sng" dirty="0" smtClean="0"/>
              <a:t>Strategy actions </a:t>
            </a:r>
            <a:r>
              <a:rPr lang="en-US" u="sng" dirty="0"/>
              <a:t>that you think hold greatest opportunity in your state/region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next 1-3 </a:t>
            </a:r>
            <a:r>
              <a:rPr lang="en-US" dirty="0" smtClean="0"/>
              <a:t>years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network of existing or new partners could be engaged in your state/region to move this action forward?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List </a:t>
            </a:r>
            <a:r>
              <a:rPr lang="en-US" dirty="0">
                <a:solidFill>
                  <a:srgbClr val="C00000"/>
                </a:solidFill>
              </a:rPr>
              <a:t>specific ideas for how to move this action forward in your state and how your organization could contribute.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8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Signing Ceremony 12/5/12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4326797" cy="1862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USFS Chief Tidwell</a:t>
            </a:r>
          </a:p>
          <a:p>
            <a:r>
              <a:rPr lang="en-US" sz="2800" dirty="0" smtClean="0"/>
              <a:t>Bay State Foresters</a:t>
            </a:r>
          </a:p>
          <a:p>
            <a:r>
              <a:rPr lang="en-US" sz="2800" dirty="0" smtClean="0"/>
              <a:t>CBPO Director</a:t>
            </a:r>
            <a:endParaRPr lang="en-US" sz="2800" dirty="0"/>
          </a:p>
        </p:txBody>
      </p:sp>
      <p:pic>
        <p:nvPicPr>
          <p:cNvPr id="2050" name="Picture 2" descr="C:\Users\jmawhorter\Documents\Restoration Strategy\Signing Ceremony 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6798" r="4336"/>
          <a:stretch/>
        </p:blipFill>
        <p:spPr bwMode="auto">
          <a:xfrm>
            <a:off x="4871254" y="4388571"/>
            <a:ext cx="4272746" cy="24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mawhorter\Documents\Restoration Strategy\Chief Tidwell signing CB Forest Restoration Strateg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8277"/>
          <a:stretch/>
        </p:blipFill>
        <p:spPr bwMode="auto">
          <a:xfrm>
            <a:off x="7389664" y="0"/>
            <a:ext cx="1754336" cy="21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11905" r="33179" b="12122"/>
          <a:stretch/>
        </p:blipFill>
        <p:spPr bwMode="auto">
          <a:xfrm>
            <a:off x="6927" y="1300348"/>
            <a:ext cx="4195484" cy="5557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4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Restoring forests in priority areas…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Section 2: Fish &amp; Wildlife Habitat</a:t>
            </a:r>
          </a:p>
          <a:p>
            <a:pPr marL="0" indent="0">
              <a:buNone/>
            </a:pPr>
            <a:r>
              <a:rPr lang="en-US" sz="2800" dirty="0" smtClean="0"/>
              <a:t>Green Infrastructure                      Brook Trout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11111" r="14551" b="12103"/>
          <a:stretch/>
        </p:blipFill>
        <p:spPr bwMode="auto">
          <a:xfrm>
            <a:off x="228600" y="2292927"/>
            <a:ext cx="3574204" cy="45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1" t="17898" r="15926" b="11079"/>
          <a:stretch/>
        </p:blipFill>
        <p:spPr bwMode="auto">
          <a:xfrm>
            <a:off x="4724400" y="2258290"/>
            <a:ext cx="3534166" cy="458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8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Restoring forests in priority areas…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Section 3: Mine Lands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2" t="11269" r="2509" b="12026"/>
          <a:stretch/>
        </p:blipFill>
        <p:spPr bwMode="auto">
          <a:xfrm>
            <a:off x="304800" y="1814945"/>
            <a:ext cx="3392978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38337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Restoring forests in priority areas…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Section 4: Agroforestry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5" y="1711036"/>
            <a:ext cx="3184795" cy="418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10" y="2774154"/>
            <a:ext cx="552839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6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Restoring forests in priority areas…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Section 5: Urban &amp; Community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UTC Assessments complete: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~70 communities, 9 counties</a:t>
            </a:r>
          </a:p>
          <a:p>
            <a:pPr marL="0" indent="0">
              <a:buNone/>
            </a:pPr>
            <a:r>
              <a:rPr lang="en-US" sz="2400" dirty="0" smtClean="0"/>
              <a:t>Canopy Goals set: </a:t>
            </a:r>
            <a:r>
              <a:rPr lang="en-US" sz="2400" dirty="0" smtClean="0">
                <a:solidFill>
                  <a:srgbClr val="00B050"/>
                </a:solidFill>
              </a:rPr>
              <a:t>45</a:t>
            </a:r>
          </a:p>
          <a:p>
            <a:pPr marL="0" indent="0">
              <a:buNone/>
            </a:pPr>
            <a:r>
              <a:rPr lang="en-US" sz="2400" dirty="0" smtClean="0"/>
              <a:t>Implementation Plans: </a:t>
            </a:r>
            <a:r>
              <a:rPr lang="en-US" sz="2400" dirty="0" smtClean="0">
                <a:solidFill>
                  <a:srgbClr val="00B050"/>
                </a:solidFill>
              </a:rPr>
              <a:t>23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36" y="1295400"/>
            <a:ext cx="424466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7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Restoring forests in priority areas…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Section 6: Contaminated Lands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t="17802" r="35522" b="13890"/>
          <a:stretch/>
        </p:blipFill>
        <p:spPr bwMode="auto">
          <a:xfrm>
            <a:off x="4648200" y="1148350"/>
            <a:ext cx="4444692" cy="57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5" y="1699168"/>
            <a:ext cx="3554825" cy="51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u="sng" dirty="0" smtClean="0"/>
              <a:t>Develop </a:t>
            </a:r>
            <a:r>
              <a:rPr lang="en-US" u="sng" dirty="0"/>
              <a:t>web content and communication </a:t>
            </a:r>
            <a:r>
              <a:rPr lang="en-US" u="sng" dirty="0" smtClean="0"/>
              <a:t>plan </a:t>
            </a:r>
            <a:r>
              <a:rPr lang="en-US" dirty="0" smtClean="0"/>
              <a:t>for </a:t>
            </a:r>
            <a:r>
              <a:rPr lang="en-US" dirty="0"/>
              <a:t>getting the Strategy out to target groups and engaging their </a:t>
            </a:r>
            <a:r>
              <a:rPr lang="en-US" dirty="0" smtClean="0"/>
              <a:t>participation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u="sng" dirty="0"/>
              <a:t>Reconvene Strategy teams in April-May </a:t>
            </a:r>
            <a:r>
              <a:rPr lang="en-US" u="sng" dirty="0" smtClean="0"/>
              <a:t>for input on next </a:t>
            </a:r>
            <a:r>
              <a:rPr lang="en-US" u="sng" dirty="0"/>
              <a:t>steps in the specialty areas</a:t>
            </a:r>
            <a:r>
              <a:rPr lang="en-US" dirty="0"/>
              <a:t> (fish and wildlife habitat, mine lands, agroforestry, urban/community, and contaminated lands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6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Clr>
                <a:srgbClr val="A9A57C"/>
              </a:buClr>
              <a:buFont typeface="+mj-lt"/>
              <a:buAutoNum type="arabicParenR" startAt="3"/>
            </a:pPr>
            <a:r>
              <a:rPr lang="en-US" u="sng" dirty="0" smtClean="0">
                <a:solidFill>
                  <a:srgbClr val="2F2B20"/>
                </a:solidFill>
              </a:rPr>
              <a:t>Add Strategy GIS layers to USGS-COAST forest mapper tool</a:t>
            </a:r>
            <a:endParaRPr lang="en-US" dirty="0">
              <a:solidFill>
                <a:srgbClr val="2F2B20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0" y="2286000"/>
            <a:ext cx="678652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8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132</TotalTime>
  <Words>324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Chesapeake Forest Restoration Strategy</vt:lpstr>
      <vt:lpstr>Signing Ceremony 12/5/12</vt:lpstr>
      <vt:lpstr>Restoring forests in priority areas…</vt:lpstr>
      <vt:lpstr>Restoring forests in priority areas…</vt:lpstr>
      <vt:lpstr>Restoring forests in priority areas…</vt:lpstr>
      <vt:lpstr>Restoring forests in priority areas…</vt:lpstr>
      <vt:lpstr>Restoring forests in priority areas…</vt:lpstr>
      <vt:lpstr>Next Steps…</vt:lpstr>
      <vt:lpstr>Next Steps…</vt:lpstr>
      <vt:lpstr>Next steps...</vt:lpstr>
      <vt:lpstr>Round Robin – FWG Responses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10</cp:revision>
  <dcterms:created xsi:type="dcterms:W3CDTF">2013-04-02T18:42:32Z</dcterms:created>
  <dcterms:modified xsi:type="dcterms:W3CDTF">2013-04-02T20:54:58Z</dcterms:modified>
</cp:coreProperties>
</file>