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sldIdLst>
    <p:sldId id="256" r:id="rId2"/>
    <p:sldId id="287" r:id="rId3"/>
    <p:sldId id="288" r:id="rId4"/>
    <p:sldId id="282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3" autoAdjust="0"/>
  </p:normalViewPr>
  <p:slideViewPr>
    <p:cSldViewPr>
      <p:cViewPr varScale="1">
        <p:scale>
          <a:sx n="81" d="100"/>
          <a:sy n="81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5F490-3AC6-45D3-B11A-3135B564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89979-E0E3-4A90-BBE6-48E428E67CB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E8FD1-4BD2-4A69-96AF-27DE027A8A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B0FF-33D1-47F7-97BA-9682892F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04BC-B97F-417A-8D3A-7CCBE057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9DB3-2C30-4C88-A50D-8A7C3A253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DDDC-82A6-4B91-96F6-2FC67C811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F66A-D118-4888-ABEA-A8F0CFD47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1A94-4F13-498E-997E-D4E82CE0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B91D-8107-4372-BA91-4ABCDFCCE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BC8C-1E76-46BC-AE75-3AF294AEC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C174-F675-4402-BB0F-EF053928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F5A9B-616C-4290-B9A1-4AF7916F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5754-D1A0-40B9-BE39-0CB11CE6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CDB6D3D-A77B-45C7-BCD1-FFB178AAE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DC’s Plans &amp; Strategy for Stream &amp; Wetland Restoration Efforts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Pete Hill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Peter.hill@dc.gov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202-535-2241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District Department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of the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Current Restoration Projects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45307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RSC Research</a:t>
            </a:r>
          </a:p>
          <a:p>
            <a:pPr eaLnBrk="1" hangingPunct="1"/>
            <a:r>
              <a:rPr lang="en-US" smtClean="0"/>
              <a:t>Stream restoration – District Lands</a:t>
            </a:r>
          </a:p>
          <a:p>
            <a:pPr eaLnBrk="1" hangingPunct="1"/>
            <a:r>
              <a:rPr lang="en-US" smtClean="0"/>
              <a:t>Stream daylighting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6" descr="IMG_3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073400" cy="2305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 descr="Site Pl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729038" cy="2476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2" name="Picture 8" descr="watts_construction_123010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67000"/>
            <a:ext cx="3121025" cy="2341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Strategy for Future Stream &amp; Wetland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Coordination with Federal &amp; District Partners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Outstanding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RSCs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Goose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Sea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Project prioritization </a:t>
            </a:r>
          </a:p>
        </p:txBody>
      </p:sp>
      <p:pic>
        <p:nvPicPr>
          <p:cNvPr id="5124" name="Picture 8" descr="dc_c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03550" cy="3886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5" name="Picture 4" descr="06_07_11 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3200400"/>
            <a:ext cx="2609850" cy="347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MG_25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30480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52400"/>
            <a:ext cx="7848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Scope for Stream/Wetland Restoration Efforts</a:t>
            </a:r>
          </a:p>
        </p:txBody>
      </p:sp>
      <p:sp>
        <p:nvSpPr>
          <p:cNvPr id="614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Watershed Approach</a:t>
            </a:r>
          </a:p>
          <a:p>
            <a:pPr lvl="1" eaLnBrk="1" hangingPunct="1"/>
            <a:r>
              <a:rPr lang="en-US" sz="1800" smtClean="0"/>
              <a:t>Upland efforts combined with stream restoration</a:t>
            </a:r>
          </a:p>
          <a:p>
            <a:pPr lvl="1" eaLnBrk="1" hangingPunct="1"/>
            <a:r>
              <a:rPr lang="en-US" sz="1800" smtClean="0"/>
              <a:t>Watershed Implementation Plans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Holistic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Trash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Improving/repairing sewer lines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Creating wetlands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Upland LID</a:t>
            </a:r>
          </a:p>
          <a:p>
            <a:pPr lvl="1" eaLnBrk="1" hangingPunct="1"/>
            <a:endParaRPr lang="en-US" smtClean="0"/>
          </a:p>
        </p:txBody>
      </p:sp>
      <p:pic>
        <p:nvPicPr>
          <p:cNvPr id="6149" name="Picture 9" descr="DSCN21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3170238" cy="2378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0" name="Picture 10" descr="IMG_25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362200"/>
            <a:ext cx="24003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570</TotalTime>
  <Words>82</Words>
  <Application>Microsoft Office PowerPoint</Application>
  <PresentationFormat>On-screen Show 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Verdana</vt:lpstr>
      <vt:lpstr>Arial</vt:lpstr>
      <vt:lpstr>Garamond</vt:lpstr>
      <vt:lpstr>Wingdings</vt:lpstr>
      <vt:lpstr>Times New Roman</vt:lpstr>
      <vt:lpstr>Level</vt:lpstr>
      <vt:lpstr>DC’s Plans &amp; Strategy for Stream &amp; Wetland Restoration Efforts</vt:lpstr>
      <vt:lpstr>Current Restoration Projects</vt:lpstr>
      <vt:lpstr>Strategy for Future Stream &amp; Wetland Work</vt:lpstr>
      <vt:lpstr>Slide 4</vt:lpstr>
    </vt:vector>
  </TitlesOfParts>
  <Company>DC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Branch Daylighting Project</dc:title>
  <dc:creator>saaris</dc:creator>
  <cp:lastModifiedBy>CBPStaff</cp:lastModifiedBy>
  <cp:revision>18</cp:revision>
  <dcterms:created xsi:type="dcterms:W3CDTF">2007-12-04T21:44:45Z</dcterms:created>
  <dcterms:modified xsi:type="dcterms:W3CDTF">2013-07-16T18:01:30Z</dcterms:modified>
</cp:coreProperties>
</file>