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6" r:id="rId3"/>
    <p:sldId id="395" r:id="rId4"/>
    <p:sldId id="400" r:id="rId5"/>
    <p:sldId id="396" r:id="rId6"/>
    <p:sldId id="397" r:id="rId7"/>
    <p:sldId id="399" r:id="rId8"/>
    <p:sldId id="403" r:id="rId9"/>
    <p:sldId id="398" r:id="rId10"/>
    <p:sldId id="404" r:id="rId11"/>
    <p:sldId id="402" r:id="rId12"/>
    <p:sldId id="401" r:id="rId13"/>
    <p:sldId id="406" r:id="rId14"/>
    <p:sldId id="405" r:id="rId15"/>
    <p:sldId id="407" r:id="rId16"/>
    <p:sldId id="394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modifyVerifier cryptProviderType="rsaFull" cryptAlgorithmClass="hash" cryptAlgorithmType="typeAny" cryptAlgorithmSid="4" spinCount="100000" saltData="X5jNUaeffAItz/VrHVvDxg==" hashData="gEKc4TWDvbT9QHQiWvburD7vq/w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CC00"/>
    <a:srgbClr val="36C6CA"/>
    <a:srgbClr val="00CC99"/>
    <a:srgbClr val="99CCFF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2" autoAdjust="0"/>
    <p:restoredTop sz="94660"/>
  </p:normalViewPr>
  <p:slideViewPr>
    <p:cSldViewPr>
      <p:cViewPr>
        <p:scale>
          <a:sx n="66" d="100"/>
          <a:sy n="66" d="100"/>
        </p:scale>
        <p:origin x="-49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0F2B113-54B5-417F-A60F-826901FFBF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B0916-BE6E-497B-9A7A-963AEA3349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FEF2B-498F-4AFD-92BF-58D5943A8C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E4562-0EAE-4F3C-AC5A-073BE076FC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E42FB-D850-4F65-B7F7-1055078B47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9E9C9-9053-46C0-9B38-03E377750B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992FA-1194-49AA-B3EE-997FE2048B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B9016-3517-4201-B94C-4A7D820333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29503-1DEE-4FFD-9403-7B6809AF99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19AAB-E861-4300-A791-09CDB912AA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6E426-7B3C-4B28-91F4-DD0E4BD898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51196-A372-4E9E-81C8-CE8653F6FF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07D1B-FFBB-40B6-BFEE-5AAF706AC4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A7F1A-8527-4EF1-9FFF-577B0C0890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47962-93BB-4C9C-989E-BC70D49CDA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BE6EA92-BBB6-49CF-9858-0C5FA245DB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924800" cy="230505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Verification…</a:t>
            </a:r>
            <a:b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I Know 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I See It?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76800"/>
            <a:ext cx="6400800" cy="1981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Dubin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Agricultural Technical Coordinator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Maryland Extension-College Park</a:t>
            </a:r>
          </a:p>
          <a:p>
            <a:pPr eaLnBrk="1" hangingPunct="1">
              <a:lnSpc>
                <a:spcPct val="80000"/>
              </a:lnSpc>
            </a:pPr>
            <a:endParaRPr lang="en-US" sz="1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WQGIT Verification Steering Committee Meeting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Annapolis, Maryland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19,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Agricultural Verification</a:t>
            </a:r>
            <a:endParaRPr lang="en-US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0969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Non-Cost Shared Management Practices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Agricultural Verification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7921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Verify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Practices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Properly Designed, Installed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Maintained…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Agricultural Verification</a:t>
            </a:r>
            <a:endParaRPr lang="en-US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8683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…And Verify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Practices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Not.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Agricultural Verification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8683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Verify If Practices Meet USDA or Other Conservation Design Standards…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Agricultural Verification</a:t>
            </a:r>
            <a:endParaRPr lang="en-US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8683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…Verify If A Functional Equivalent Practice…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Agricultural Verification</a:t>
            </a:r>
            <a:endParaRPr lang="en-US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9445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…And Verify If Neither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Agricultural Verification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14017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Verification Occurs Everyday… 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…Identifying the How and Why Can Better Communicate the Benefits of Past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Current and Future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Practices.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5800" y="-77788"/>
            <a:ext cx="10591800" cy="706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52400" y="1752600"/>
            <a:ext cx="8839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143000" y="3124200"/>
            <a:ext cx="7162800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Mark Dubin</a:t>
            </a:r>
            <a:b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Agricultural Technical Coordinator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University of Maryland Extension-College Park</a:t>
            </a:r>
            <a:b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College of Agriculture and Natural Resources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USDA-NIFA Mid-Atlantic Water Program</a:t>
            </a:r>
            <a:b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mdubin06@umd.edu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EPA Chesapeake Bay Program Office</a:t>
            </a:r>
            <a:b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mdubin@chesapeakebay.net </a:t>
            </a:r>
          </a:p>
        </p:txBody>
      </p:sp>
      <p:pic>
        <p:nvPicPr>
          <p:cNvPr id="6149" name="Picture 6" descr="cbplogocolor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3050" y="152400"/>
            <a:ext cx="252095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Extension_UMD_slogan_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0" descr="mid-atlantic_stmp_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38600"/>
            <a:ext cx="19018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2" descr="timthum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4800600"/>
            <a:ext cx="1981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Agricultural Verification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715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Verification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Concept…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Agricultural Verification</a:t>
            </a:r>
            <a:endParaRPr lang="en-US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7921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…But The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We Verify Has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Changed.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Agricultural Verification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9445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Constant Over Time? 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People Communicating.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Agricultural Verification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715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Annual Management Practices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Agricultural Verification</a:t>
            </a:r>
            <a:endParaRPr lang="en-US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7921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Structural Management Practices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Agricultural Verification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7921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Feed Management Practices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Agricultural Verification</a:t>
            </a:r>
            <a:endParaRPr lang="en-US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8683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Practices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163</Words>
  <Application>Microsoft Office PowerPoint</Application>
  <PresentationFormat>On-screen Show (4:3)</PresentationFormat>
  <Paragraphs>42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What Is Verification…  And Will I Know It When I See It?</vt:lpstr>
      <vt:lpstr>Slide 2</vt:lpstr>
      <vt:lpstr>Agricultural Verification</vt:lpstr>
      <vt:lpstr>Agricultural Verification</vt:lpstr>
      <vt:lpstr>Agricultural Verification</vt:lpstr>
      <vt:lpstr>Agricultural Verification</vt:lpstr>
      <vt:lpstr>Agricultural Verification</vt:lpstr>
      <vt:lpstr>Agricultural Verification</vt:lpstr>
      <vt:lpstr>Agricultural Verification</vt:lpstr>
      <vt:lpstr>Agricultural Verification</vt:lpstr>
      <vt:lpstr>Agricultural Verification </vt:lpstr>
      <vt:lpstr>Agricultural Verification</vt:lpstr>
      <vt:lpstr>Agricultural Verification</vt:lpstr>
      <vt:lpstr>Agricultural Verification</vt:lpstr>
      <vt:lpstr>Agricultural Verification</vt:lpstr>
      <vt:lpstr>Agricultural Verification</vt:lpstr>
    </vt:vector>
  </TitlesOfParts>
  <Company>AGNR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Tracking Management Actions and Implementation in a Small Watershed: The Conewago Watershed</dc:title>
  <dc:creator> </dc:creator>
  <cp:lastModifiedBy>mdubin</cp:lastModifiedBy>
  <cp:revision>65</cp:revision>
  <dcterms:created xsi:type="dcterms:W3CDTF">2010-04-22T03:08:17Z</dcterms:created>
  <dcterms:modified xsi:type="dcterms:W3CDTF">2012-06-18T17:28:39Z</dcterms:modified>
</cp:coreProperties>
</file>