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8" r:id="rId2"/>
    <p:sldId id="271" r:id="rId3"/>
    <p:sldId id="270" r:id="rId4"/>
    <p:sldId id="26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67" autoAdjust="0"/>
    <p:restoredTop sz="94660"/>
  </p:normalViewPr>
  <p:slideViewPr>
    <p:cSldViewPr>
      <p:cViewPr varScale="1">
        <p:scale>
          <a:sx n="99" d="100"/>
          <a:sy n="99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283E22-204E-49A2-9722-851AF7DB0F95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7C149F-854D-4E8E-8BAC-57B566FC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28547E-00C6-4482-B73B-7AF8073651B7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669891-8B10-41C0-8130-C7D4A86BC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204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69891-8B10-41C0-8130-C7D4A86BC7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559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4C9D-7BD6-45D4-B058-B4333C39250E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82C3-BE2E-4DCB-9DB4-6ACAF3DE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4C9D-7BD6-45D4-B058-B4333C39250E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82C3-BE2E-4DCB-9DB4-6ACAF3DE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4C9D-7BD6-45D4-B058-B4333C39250E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82C3-BE2E-4DCB-9DB4-6ACAF3DE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4C9D-7BD6-45D4-B058-B4333C39250E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82C3-BE2E-4DCB-9DB4-6ACAF3DE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4C9D-7BD6-45D4-B058-B4333C39250E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82C3-BE2E-4DCB-9DB4-6ACAF3DE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4C9D-7BD6-45D4-B058-B4333C39250E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82C3-BE2E-4DCB-9DB4-6ACAF3DE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4C9D-7BD6-45D4-B058-B4333C39250E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82C3-BE2E-4DCB-9DB4-6ACAF3DE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4C9D-7BD6-45D4-B058-B4333C39250E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82C3-BE2E-4DCB-9DB4-6ACAF3DE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4C9D-7BD6-45D4-B058-B4333C39250E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82C3-BE2E-4DCB-9DB4-6ACAF3DE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4C9D-7BD6-45D4-B058-B4333C39250E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D82C3-BE2E-4DCB-9DB4-6ACAF3DEE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4C9D-7BD6-45D4-B058-B4333C39250E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3D82C3-BE2E-4DCB-9DB4-6ACAF3DEEA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E34C9D-7BD6-45D4-B058-B4333C39250E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3D82C3-BE2E-4DCB-9DB4-6ACAF3DEEA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2009 Farm Bill Funding </a:t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Chesapeake Bay Watershed Initiative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CBWI: Total of $188 million over four years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lvl="2">
              <a:buNone/>
            </a:pPr>
            <a:r>
              <a:rPr lang="en-US" sz="3200" dirty="0" smtClean="0">
                <a:latin typeface="+mj-lt"/>
              </a:rPr>
              <a:t>FY2009:	$23 million</a:t>
            </a:r>
          </a:p>
          <a:p>
            <a:pPr lvl="2">
              <a:buNone/>
            </a:pPr>
            <a:r>
              <a:rPr lang="en-US" sz="3200" dirty="0" smtClean="0">
                <a:latin typeface="+mj-lt"/>
              </a:rPr>
              <a:t>FY2010:	$43 million</a:t>
            </a:r>
          </a:p>
          <a:p>
            <a:pPr lvl="2">
              <a:buNone/>
            </a:pPr>
            <a:r>
              <a:rPr lang="en-US" sz="3200" dirty="0" smtClean="0">
                <a:latin typeface="+mj-lt"/>
              </a:rPr>
              <a:t>FY2011:	$72 million</a:t>
            </a:r>
          </a:p>
          <a:p>
            <a:pPr lvl="2">
              <a:buNone/>
            </a:pPr>
            <a:r>
              <a:rPr lang="en-US" sz="3200" dirty="0" smtClean="0">
                <a:latin typeface="+mj-lt"/>
              </a:rPr>
              <a:t>FY2012:	$50 million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354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8448"/>
            <a:ext cx="7523632" cy="545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Callout 4"/>
          <p:cNvSpPr/>
          <p:nvPr/>
        </p:nvSpPr>
        <p:spPr>
          <a:xfrm>
            <a:off x="6248400" y="3200400"/>
            <a:ext cx="2667000" cy="2286000"/>
          </a:xfrm>
          <a:prstGeom prst="wedgeEllipseCallout">
            <a:avLst>
              <a:gd name="adj1" fmla="val -24026"/>
              <a:gd name="adj2" fmla="val -61203"/>
            </a:avLst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5720" rIns="45720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Forest Buffers rank second of all individual practices and programs needed to meet nitrogen caps.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6106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Which BMPs Are Jurisdictions Relying On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To Achieve Nitrogen Loading Goals?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32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Riparian Forest Buffers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Past Progress and Future Commitments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686800" cy="516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1132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TMDL/WIP targets for forest buffers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39828301"/>
              </p:ext>
            </p:extLst>
          </p:nvPr>
        </p:nvGraphicFramePr>
        <p:xfrm>
          <a:off x="381000" y="1371600"/>
          <a:ext cx="8229600" cy="4715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362200"/>
                <a:gridCol w="1752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Total </a:t>
                      </a:r>
                      <a:r>
                        <a:rPr lang="en-US" sz="2800" b="1" u="sng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New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800" b="1" u="sng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Acres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 Needed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2012-2025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</a:rPr>
                        <a:t>Acres/year needed</a:t>
                      </a:r>
                      <a:endParaRPr lang="en-US" sz="280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</a:rPr>
                        <a:t>2012 CP-22</a:t>
                      </a:r>
                      <a:r>
                        <a:rPr lang="en-US" sz="2800" baseline="0" dirty="0" smtClean="0">
                          <a:effectLst/>
                          <a:latin typeface="Calibri"/>
                          <a:ea typeface="Calibri"/>
                        </a:rPr>
                        <a:t> acres</a:t>
                      </a:r>
                      <a:endParaRPr lang="en-US" sz="2800" dirty="0" smtClean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Delaware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4790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370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</a:rPr>
                        <a:t>0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Maryland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1190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90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</a:rPr>
                        <a:t>264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New York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6180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475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</a:rPr>
                        <a:t>91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Pennsylvania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89,630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6895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</a:rPr>
                        <a:t>493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Virginia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80,820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6215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</a:rPr>
                        <a:t>683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West Virginia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3250</a:t>
                      </a:r>
                      <a:endParaRPr lang="en-US" sz="28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250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</a:rPr>
                        <a:t>249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185,860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14,295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096000"/>
            <a:ext cx="862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14295 acres/year = 1191 miles/year of 100 </a:t>
            </a:r>
            <a:r>
              <a:rPr lang="en-US" sz="2400" dirty="0" err="1" smtClean="0">
                <a:solidFill>
                  <a:srgbClr val="FF0000"/>
                </a:solidFill>
              </a:rPr>
              <a:t>ft</a:t>
            </a:r>
            <a:r>
              <a:rPr lang="en-US" sz="2400" dirty="0" smtClean="0">
                <a:solidFill>
                  <a:srgbClr val="FF0000"/>
                </a:solidFill>
              </a:rPr>
              <a:t> wide buffers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6893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Data Source:  Chesapeake Bay Program and 2012 data from USDA Farm Services Agency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184206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</TotalTime>
  <Words>111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2009 Farm Bill Funding  Chesapeake Bay Watershed Initiative</vt:lpstr>
      <vt:lpstr>Which BMPs Are Jurisdictions Relying On To Achieve Nitrogen Loading Goals?</vt:lpstr>
      <vt:lpstr>Riparian Forest Buffers Past Progress and Future Commitments</vt:lpstr>
      <vt:lpstr>TMDL/WIP targets for forest buffers</vt:lpstr>
    </vt:vector>
  </TitlesOfParts>
  <Company>Forest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Forest Buffer Goals and Progress in the Chesapeake</dc:title>
  <dc:creator>USDA Forest Service</dc:creator>
  <cp:lastModifiedBy>larscott</cp:lastModifiedBy>
  <cp:revision>22</cp:revision>
  <dcterms:created xsi:type="dcterms:W3CDTF">2013-06-18T13:25:22Z</dcterms:created>
  <dcterms:modified xsi:type="dcterms:W3CDTF">2013-08-21T18:43:52Z</dcterms:modified>
</cp:coreProperties>
</file>