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4" r:id="rId11"/>
    <p:sldId id="280" r:id="rId12"/>
    <p:sldId id="279" r:id="rId13"/>
    <p:sldId id="263" r:id="rId14"/>
    <p:sldId id="266" r:id="rId15"/>
    <p:sldId id="268" r:id="rId16"/>
    <p:sldId id="269" r:id="rId17"/>
    <p:sldId id="270" r:id="rId18"/>
    <p:sldId id="278" r:id="rId19"/>
    <p:sldId id="277" r:id="rId20"/>
    <p:sldId id="276" r:id="rId21"/>
    <p:sldId id="275" r:id="rId22"/>
    <p:sldId id="274" r:id="rId23"/>
    <p:sldId id="273" r:id="rId24"/>
    <p:sldId id="272" r:id="rId25"/>
    <p:sldId id="271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2" y="10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769-2647-4E57-8E13-56C06CDAD9CD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8C055C-68F1-48DA-B184-34B100FF8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769-2647-4E57-8E13-56C06CDAD9CD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55C-68F1-48DA-B184-34B100FF8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769-2647-4E57-8E13-56C06CDAD9CD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55C-68F1-48DA-B184-34B100FF8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769-2647-4E57-8E13-56C06CDAD9CD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8C055C-68F1-48DA-B184-34B100FF8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769-2647-4E57-8E13-56C06CDAD9CD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55C-68F1-48DA-B184-34B100FF85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769-2647-4E57-8E13-56C06CDAD9CD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55C-68F1-48DA-B184-34B100FF8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769-2647-4E57-8E13-56C06CDAD9CD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8C055C-68F1-48DA-B184-34B100FF85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769-2647-4E57-8E13-56C06CDAD9CD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55C-68F1-48DA-B184-34B100FF8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769-2647-4E57-8E13-56C06CDAD9CD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55C-68F1-48DA-B184-34B100FF8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769-2647-4E57-8E13-56C06CDAD9CD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55C-68F1-48DA-B184-34B100FF8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0769-2647-4E57-8E13-56C06CDAD9CD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55C-68F1-48DA-B184-34B100FF85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770769-2647-4E57-8E13-56C06CDAD9CD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8C055C-68F1-48DA-B184-34B100FF85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atrina.thompson@pa.usda.go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eppa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112" y="3048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CREP BUFFERS IN </a:t>
            </a:r>
            <a:r>
              <a:rPr lang="en-US" dirty="0" smtClean="0"/>
              <a:t>Chesapeake Bay Region</a:t>
            </a:r>
            <a:endParaRPr lang="en-US" dirty="0"/>
          </a:p>
        </p:txBody>
      </p:sp>
      <p:pic>
        <p:nvPicPr>
          <p:cNvPr id="1026" name="Picture 2" descr="C:\Users\Katrina.thompson\Pictures\CREP\Rich V - CP22 -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295400"/>
            <a:ext cx="6908627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Partners – with NRCS CREP agreements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RC&amp;D</a:t>
            </a:r>
            <a:r>
              <a:rPr lang="en-US" dirty="0" smtClean="0"/>
              <a:t> – In the past have done outreach</a:t>
            </a:r>
          </a:p>
          <a:p>
            <a:pPr lvl="1"/>
            <a:r>
              <a:rPr lang="en-US" dirty="0" smtClean="0"/>
              <a:t>Land owner workshops for grass and tree management along with weed control</a:t>
            </a:r>
          </a:p>
          <a:p>
            <a:pPr lvl="1"/>
            <a:r>
              <a:rPr lang="en-US" dirty="0" smtClean="0"/>
              <a:t>Created several fliers and brochures that are still in use</a:t>
            </a:r>
          </a:p>
          <a:p>
            <a:pPr lvl="1"/>
            <a:r>
              <a:rPr lang="en-US" dirty="0" smtClean="0"/>
              <a:t>Several of these are available – Contact Katrina Thompson, </a:t>
            </a:r>
            <a:r>
              <a:rPr lang="en-US" dirty="0" smtClean="0">
                <a:hlinkClick r:id="rId2"/>
              </a:rPr>
              <a:t>katrina.thompson@pa.usda.gov</a:t>
            </a:r>
            <a:r>
              <a:rPr lang="en-US" dirty="0" smtClean="0"/>
              <a:t> or call 717-237-2260</a:t>
            </a:r>
          </a:p>
        </p:txBody>
      </p:sp>
    </p:spTree>
    <p:extLst>
      <p:ext uri="{BB962C8B-B14F-4D97-AF65-F5344CB8AC3E}">
        <p14:creationId xmlns:p14="http://schemas.microsoft.com/office/powerpoint/2010/main" val="121738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Partners – with NRCS CREP agreements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RC&amp;D</a:t>
            </a:r>
            <a:r>
              <a:rPr lang="en-US" dirty="0" smtClean="0"/>
              <a:t> – Pocono, Community and Capitol RC&amp;D all provide technical assistance to several counties.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4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Partners – with NRCS CREP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Chesapeake Bay Foundation </a:t>
            </a:r>
            <a:r>
              <a:rPr lang="en-US" dirty="0" smtClean="0"/>
              <a:t>– Provides valuable technical assistance to land owners and promotes enrollment.</a:t>
            </a:r>
          </a:p>
          <a:p>
            <a:r>
              <a:rPr lang="en-US" u="sng" dirty="0" smtClean="0"/>
              <a:t>Pheasants Forever </a:t>
            </a:r>
            <a:r>
              <a:rPr lang="en-US" dirty="0" smtClean="0"/>
              <a:t>- </a:t>
            </a:r>
            <a:r>
              <a:rPr lang="en-US" dirty="0"/>
              <a:t>Provides valuable technical assistance to land owners and promotes enrollment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1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en-US" dirty="0" smtClean="0"/>
              <a:t>CREP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www.creppa.org</a:t>
            </a:r>
            <a:endParaRPr lang="en-US" dirty="0" smtClean="0"/>
          </a:p>
          <a:p>
            <a:r>
              <a:rPr lang="en-US" dirty="0" smtClean="0"/>
              <a:t>Joint effort to totally restructure and update</a:t>
            </a:r>
          </a:p>
          <a:p>
            <a:r>
              <a:rPr lang="en-US" dirty="0" smtClean="0"/>
              <a:t>Goal – One stop shopping for CREP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0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Statistics</a:t>
            </a:r>
            <a:br>
              <a:rPr lang="en-US" dirty="0" smtClean="0"/>
            </a:br>
            <a:r>
              <a:rPr lang="en-US" dirty="0" smtClean="0"/>
              <a:t>for CREP in 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Acres in all CREP practices from 2000-2013   =   173,365 acres</a:t>
            </a:r>
          </a:p>
          <a:p>
            <a:r>
              <a:rPr lang="en-US" dirty="0" smtClean="0"/>
              <a:t>CP 22 Riparian Forest Buffers </a:t>
            </a:r>
          </a:p>
          <a:p>
            <a:pPr lvl="1"/>
            <a:r>
              <a:rPr lang="en-US" dirty="0" smtClean="0"/>
              <a:t>3,859 contracts</a:t>
            </a:r>
          </a:p>
          <a:p>
            <a:pPr lvl="1"/>
            <a:r>
              <a:rPr lang="en-US" dirty="0" smtClean="0"/>
              <a:t>24,884 acres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7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rina.thompson\Desktop\CRP and CREP\Buffers\FY00_ac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467600" cy="57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9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rina.thompson\Desktop\CRP and CREP\Buffers\FY01_ac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3415"/>
            <a:ext cx="8229600" cy="635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1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trina.thompson\Desktop\CRP and CREP\Buffers\FY02_ac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077200" cy="62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99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trina.thompson\Desktop\CRP and CREP\Buffers\FY03_ac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969"/>
            <a:ext cx="8153400" cy="63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29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trina.thompson\Desktop\CRP and CREP\Buffers\FY04_ac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77200" cy="62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6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Current CREP Enrollment in 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Riparian Buffers</a:t>
            </a:r>
          </a:p>
          <a:p>
            <a:pPr lvl="1"/>
            <a:r>
              <a:rPr lang="en-US" dirty="0" smtClean="0"/>
              <a:t>24,884 Acres</a:t>
            </a:r>
          </a:p>
          <a:p>
            <a:pPr lvl="1"/>
            <a:r>
              <a:rPr lang="en-US" dirty="0" smtClean="0"/>
              <a:t>3,859 contracts</a:t>
            </a:r>
          </a:p>
          <a:p>
            <a:pPr lvl="1"/>
            <a:r>
              <a:rPr lang="en-US" dirty="0" smtClean="0"/>
              <a:t>6.5 acre average per contract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trina.thompson\Desktop\CRP and CREP\Buffers\FY05_ac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83415" cy="616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2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trina.thompson\Desktop\CRP and CREP\Buffers\FY06_ac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4" y="304002"/>
            <a:ext cx="7872046" cy="60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52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atrina.thompson\Desktop\CRP and CREP\Buffers\FY07_ac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153400" cy="63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51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atrina.thompson\Desktop\CRP and CREP\Buffers\FY08_ac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8585"/>
            <a:ext cx="7978588" cy="6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50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atrina.thompson\Desktop\CRP and CREP\Buffers\FY09_ac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600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52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en-US" dirty="0" smtClean="0"/>
              <a:t>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Continue to send out postcard 2-3 years before the buffer contract expires.</a:t>
            </a:r>
          </a:p>
          <a:p>
            <a:r>
              <a:rPr lang="en-US" dirty="0" smtClean="0"/>
              <a:t>Maintain partnership agreements to assist with technical work for CREP applicants and contract holders.</a:t>
            </a:r>
          </a:p>
          <a:p>
            <a:r>
              <a:rPr lang="en-US" dirty="0" smtClean="0"/>
              <a:t>Work with the CRP readiness team on training for Technical Service Providers, NRCS and FSA employees.</a:t>
            </a:r>
          </a:p>
          <a:p>
            <a:r>
              <a:rPr lang="en-US" dirty="0" smtClean="0"/>
              <a:t>Provide revisions and update to the CREP website webmaster.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88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en-US" dirty="0"/>
              <a:t>Future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buffer visits with participants through out the contract in order to assist with maintenance.  </a:t>
            </a:r>
          </a:p>
          <a:p>
            <a:r>
              <a:rPr lang="en-US" dirty="0" smtClean="0"/>
              <a:t>Encourage participants to re-enroll or to keep the buffer in place for environmental reasons.</a:t>
            </a:r>
          </a:p>
          <a:p>
            <a:r>
              <a:rPr lang="en-US" dirty="0" smtClean="0"/>
              <a:t>Educate CREP participants about the value of buffers.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72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QUESTIONS??</a:t>
            </a:r>
            <a:endParaRPr lang="en-US" sz="4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038600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Katrina Thompson</a:t>
            </a:r>
            <a:br>
              <a:rPr lang="en-US" dirty="0" smtClean="0"/>
            </a:br>
            <a:r>
              <a:rPr lang="en-US" dirty="0" smtClean="0"/>
              <a:t>NRCS- </a:t>
            </a:r>
            <a:r>
              <a:rPr lang="en-US" sz="2700" dirty="0" smtClean="0"/>
              <a:t>Natural Resources Conservation Service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717-237-2260</a:t>
            </a:r>
            <a:br>
              <a:rPr lang="en-US" dirty="0" smtClean="0"/>
            </a:br>
            <a:r>
              <a:rPr lang="en-US" dirty="0" smtClean="0"/>
              <a:t>katrina.thompson@pa.usda.gov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3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en-US" dirty="0" smtClean="0"/>
              <a:t>Expiring in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160 contracts</a:t>
            </a:r>
          </a:p>
          <a:p>
            <a:r>
              <a:rPr lang="en-US" dirty="0" smtClean="0"/>
              <a:t>1040 acres approximately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en-US" dirty="0" smtClean="0"/>
              <a:t>Expiring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58 contracts</a:t>
            </a:r>
          </a:p>
          <a:p>
            <a:r>
              <a:rPr lang="en-US" dirty="0" smtClean="0"/>
              <a:t>377 acres approximately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en-US" dirty="0" smtClean="0"/>
              <a:t>Expiring in 2015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144 contracts</a:t>
            </a:r>
          </a:p>
          <a:p>
            <a:r>
              <a:rPr lang="en-US" dirty="0" smtClean="0"/>
              <a:t>936 acres approximately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Expiring in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465 contracts</a:t>
            </a:r>
          </a:p>
          <a:p>
            <a:r>
              <a:rPr lang="en-US" dirty="0" smtClean="0"/>
              <a:t>3023 acres approximately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4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en-US" dirty="0" smtClean="0"/>
              <a:t>Postcard outreach</a:t>
            </a:r>
            <a:endParaRPr lang="en-US" dirty="0"/>
          </a:p>
        </p:txBody>
      </p:sp>
      <p:pic>
        <p:nvPicPr>
          <p:cNvPr id="1026" name="Picture 2" descr="C:\Users\Katrina.thompson\Pictures\CREP\buffer postcar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04" y="1554163"/>
            <a:ext cx="693279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4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en-US" dirty="0" smtClean="0"/>
              <a:t>Postcard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 out 830 for expiring contracts in 2013 through 2016.</a:t>
            </a:r>
          </a:p>
          <a:p>
            <a:r>
              <a:rPr lang="en-US" dirty="0" smtClean="0"/>
              <a:t>Approximately 60% plan on re-enrolling and 40% are not re-enrolling their buffers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Barriers to re-enrollment and enrollment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Increased grain </a:t>
            </a:r>
            <a:r>
              <a:rPr lang="en-US" dirty="0" smtClean="0"/>
              <a:t>prices on the tilled portion of a buffer</a:t>
            </a:r>
          </a:p>
          <a:p>
            <a:r>
              <a:rPr lang="en-US" dirty="0" smtClean="0"/>
              <a:t>Cost of maintaining buffer</a:t>
            </a:r>
          </a:p>
          <a:p>
            <a:r>
              <a:rPr lang="en-US" dirty="0" smtClean="0"/>
              <a:t>Rental rates have </a:t>
            </a:r>
            <a:r>
              <a:rPr lang="en-US" dirty="0" smtClean="0"/>
              <a:t>changed</a:t>
            </a:r>
          </a:p>
          <a:p>
            <a:r>
              <a:rPr lang="en-US" dirty="0" smtClean="0"/>
              <a:t>Small acre contracts don’t have a large enough annual payment.</a:t>
            </a:r>
            <a:endParaRPr lang="en-US" dirty="0" smtClean="0"/>
          </a:p>
          <a:p>
            <a:r>
              <a:rPr lang="en-US" dirty="0" smtClean="0"/>
              <a:t>Incentive rates for new buffers are appealing.  There are not incentive rates offered for re-enrollment.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18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RP TSP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4A6300"/>
      </a:accent1>
      <a:accent2>
        <a:srgbClr val="C8C3B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502</TotalTime>
  <Words>376</Words>
  <Application>Microsoft Office PowerPoint</Application>
  <PresentationFormat>On-screen Show (4:3)</PresentationFormat>
  <Paragraphs>60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CREP BUFFERS IN Chesapeake Bay Region</vt:lpstr>
      <vt:lpstr> Current CREP Enrollment in PA</vt:lpstr>
      <vt:lpstr>Expiring in 2013</vt:lpstr>
      <vt:lpstr>Expiring in 2014</vt:lpstr>
      <vt:lpstr>Expiring in 2015</vt:lpstr>
      <vt:lpstr> Expiring in 2016</vt:lpstr>
      <vt:lpstr>Postcard outreach</vt:lpstr>
      <vt:lpstr>Postcard Stats</vt:lpstr>
      <vt:lpstr>Barriers to re-enrollment and enrollment</vt:lpstr>
      <vt:lpstr>Partners – with NRCS CREP agreements </vt:lpstr>
      <vt:lpstr>Partners – with NRCS CREP agreements </vt:lpstr>
      <vt:lpstr>Partners – with NRCS CREP agreements</vt:lpstr>
      <vt:lpstr>CREP Website</vt:lpstr>
      <vt:lpstr>Statistics for CREP in 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</vt:lpstr>
      <vt:lpstr>Future </vt:lpstr>
      <vt:lpstr>Katrina Thompson NRCS- Natural Resources Conservation Service  717-237-2260 katrina.thompson@pa.usda.gov</vt:lpstr>
    </vt:vector>
  </TitlesOfParts>
  <Company>USDA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CREP BUFFERS IN CBR</dc:title>
  <dc:creator>Thompson, Katrina - NRCS, Harrisburg, PA</dc:creator>
  <cp:lastModifiedBy>Thompson, Katrina - NRCS, Harrisburg, PA</cp:lastModifiedBy>
  <cp:revision>28</cp:revision>
  <dcterms:created xsi:type="dcterms:W3CDTF">2013-08-21T14:18:09Z</dcterms:created>
  <dcterms:modified xsi:type="dcterms:W3CDTF">2013-08-22T20:17:59Z</dcterms:modified>
</cp:coreProperties>
</file>