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5"/>
    <p:sldMasterId id="2147483772" r:id="rId16"/>
    <p:sldMasterId id="2147483784" r:id="rId17"/>
  </p:sldMasterIdLst>
  <p:notesMasterIdLst>
    <p:notesMasterId r:id="rId54"/>
  </p:notesMasterIdLst>
  <p:sldIdLst>
    <p:sldId id="291" r:id="rId18"/>
    <p:sldId id="530" r:id="rId19"/>
    <p:sldId id="300" r:id="rId20"/>
    <p:sldId id="4108" r:id="rId21"/>
    <p:sldId id="4109" r:id="rId22"/>
    <p:sldId id="4110" r:id="rId23"/>
    <p:sldId id="4111" r:id="rId24"/>
    <p:sldId id="384" r:id="rId25"/>
    <p:sldId id="4112" r:id="rId26"/>
    <p:sldId id="4113" r:id="rId27"/>
    <p:sldId id="377" r:id="rId28"/>
    <p:sldId id="335" r:id="rId29"/>
    <p:sldId id="395" r:id="rId30"/>
    <p:sldId id="396" r:id="rId31"/>
    <p:sldId id="347" r:id="rId32"/>
    <p:sldId id="348" r:id="rId33"/>
    <p:sldId id="4114" r:id="rId34"/>
    <p:sldId id="397" r:id="rId35"/>
    <p:sldId id="301" r:id="rId36"/>
    <p:sldId id="409" r:id="rId37"/>
    <p:sldId id="404" r:id="rId38"/>
    <p:sldId id="405" r:id="rId39"/>
    <p:sldId id="406" r:id="rId40"/>
    <p:sldId id="407" r:id="rId41"/>
    <p:sldId id="346" r:id="rId42"/>
    <p:sldId id="380" r:id="rId43"/>
    <p:sldId id="4115" r:id="rId44"/>
    <p:sldId id="398" r:id="rId45"/>
    <p:sldId id="4122" r:id="rId46"/>
    <p:sldId id="4116" r:id="rId47"/>
    <p:sldId id="4123" r:id="rId48"/>
    <p:sldId id="4117" r:id="rId49"/>
    <p:sldId id="4118" r:id="rId50"/>
    <p:sldId id="4119" r:id="rId51"/>
    <p:sldId id="4120" r:id="rId52"/>
    <p:sldId id="47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Felver" initials="RF" lastIdx="2" clrIdx="0">
    <p:extLst>
      <p:ext uri="{19B8F6BF-5375-455C-9EA6-DF929625EA0E}">
        <p15:presenceInfo xmlns:p15="http://schemas.microsoft.com/office/powerpoint/2012/main" userId="S::rfelver@chesapeakebay.net::dba33bea-bc43-4399-8e8f-c9cbaf781f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BDC1"/>
    <a:srgbClr val="F6DE00"/>
    <a:srgbClr val="CCCCFF"/>
    <a:srgbClr val="25A2FF"/>
    <a:srgbClr val="9966FF"/>
    <a:srgbClr val="9999FF"/>
    <a:srgbClr val="3366FF"/>
    <a:srgbClr val="3333FF"/>
    <a:srgbClr val="993366"/>
    <a:srgbClr val="F8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9" autoAdjust="0"/>
    <p:restoredTop sz="89709" autoAdjust="0"/>
  </p:normalViewPr>
  <p:slideViewPr>
    <p:cSldViewPr snapToGrid="0">
      <p:cViewPr varScale="1">
        <p:scale>
          <a:sx n="102" d="100"/>
          <a:sy n="102" d="100"/>
        </p:scale>
        <p:origin x="462" y="10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2.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b="1" dirty="0"/>
              <a:t>Miles of Riparian Forest Buffers Planted in the Chesapeake Bay Watershed</a:t>
            </a:r>
          </a:p>
        </c:rich>
      </c:tx>
      <c:layout>
        <c:manualLayout>
          <c:xMode val="edge"/>
          <c:yMode val="edge"/>
          <c:x val="0.14083888227797892"/>
          <c:y val="2.0460369283107904E-2"/>
        </c:manualLayout>
      </c:layout>
      <c:overlay val="0"/>
      <c:spPr>
        <a:noFill/>
        <a:ln w="25400">
          <a:noFill/>
        </a:ln>
      </c:spPr>
    </c:title>
    <c:autoTitleDeleted val="0"/>
    <c:plotArea>
      <c:layout/>
      <c:barChart>
        <c:barDir val="col"/>
        <c:grouping val="clustered"/>
        <c:varyColors val="0"/>
        <c:ser>
          <c:idx val="0"/>
          <c:order val="0"/>
          <c:spPr>
            <a:solidFill>
              <a:srgbClr val="4F81BD"/>
            </a:solidFill>
            <a:ln w="25400">
              <a:noFill/>
            </a:ln>
          </c:spPr>
          <c:invertIfNegative val="0"/>
          <c:cat>
            <c:numRef>
              <c:f>'[1]Planted per year'!$A$3:$A$25</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'[1]Planted per year'!$I$3:$I$25</c:f>
              <c:numCache>
                <c:formatCode>General</c:formatCode>
                <c:ptCount val="23"/>
                <c:pt idx="0">
                  <c:v>10.700000000000001</c:v>
                </c:pt>
                <c:pt idx="1">
                  <c:v>68.099999999999994</c:v>
                </c:pt>
                <c:pt idx="2">
                  <c:v>154.80000000000001</c:v>
                </c:pt>
                <c:pt idx="3">
                  <c:v>223.5</c:v>
                </c:pt>
                <c:pt idx="4">
                  <c:v>211.99999999999997</c:v>
                </c:pt>
                <c:pt idx="5">
                  <c:v>520</c:v>
                </c:pt>
                <c:pt idx="6">
                  <c:v>1122.2</c:v>
                </c:pt>
                <c:pt idx="7">
                  <c:v>726.4</c:v>
                </c:pt>
                <c:pt idx="8">
                  <c:v>753.6</c:v>
                </c:pt>
                <c:pt idx="9">
                  <c:v>815.3</c:v>
                </c:pt>
                <c:pt idx="10">
                  <c:v>729.40000000000009</c:v>
                </c:pt>
                <c:pt idx="11">
                  <c:v>385</c:v>
                </c:pt>
                <c:pt idx="12">
                  <c:v>449.3</c:v>
                </c:pt>
                <c:pt idx="13">
                  <c:v>721.65000000000009</c:v>
                </c:pt>
                <c:pt idx="14">
                  <c:v>358.90000000000003</c:v>
                </c:pt>
                <c:pt idx="15">
                  <c:v>250.6</c:v>
                </c:pt>
                <c:pt idx="16">
                  <c:v>295.79999999999995</c:v>
                </c:pt>
                <c:pt idx="17">
                  <c:v>240.39999999999998</c:v>
                </c:pt>
                <c:pt idx="18">
                  <c:v>113.9</c:v>
                </c:pt>
                <c:pt idx="19">
                  <c:v>64.2</c:v>
                </c:pt>
                <c:pt idx="20">
                  <c:v>677.4</c:v>
                </c:pt>
                <c:pt idx="21" formatCode="0.0">
                  <c:v>56.127121896309909</c:v>
                </c:pt>
                <c:pt idx="22" formatCode="0.0">
                  <c:v>166.68600751346676</c:v>
                </c:pt>
              </c:numCache>
            </c:numRef>
          </c:val>
          <c:extLst>
            <c:ext xmlns:c16="http://schemas.microsoft.com/office/drawing/2014/chart" uri="{C3380CC4-5D6E-409C-BE32-E72D297353CC}">
              <c16:uniqueId val="{00000000-8FCC-4F7E-AA54-93DAC5D4094E}"/>
            </c:ext>
          </c:extLst>
        </c:ser>
        <c:dLbls>
          <c:showLegendKey val="0"/>
          <c:showVal val="0"/>
          <c:showCatName val="0"/>
          <c:showSerName val="0"/>
          <c:showPercent val="0"/>
          <c:showBubbleSize val="0"/>
        </c:dLbls>
        <c:gapWidth val="219"/>
        <c:overlap val="-27"/>
        <c:axId val="298434768"/>
        <c:axId val="298433984"/>
      </c:barChart>
      <c:catAx>
        <c:axId val="2984347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580000" vert="horz"/>
          <a:lstStyle/>
          <a:p>
            <a:pPr>
              <a:defRPr baseline="0"/>
            </a:pPr>
            <a:endParaRPr lang="en-US"/>
          </a:p>
        </c:txPr>
        <c:crossAx val="298433984"/>
        <c:crosses val="autoZero"/>
        <c:auto val="0"/>
        <c:lblAlgn val="ctr"/>
        <c:lblOffset val="100"/>
        <c:noMultiLvlLbl val="0"/>
      </c:catAx>
      <c:valAx>
        <c:axId val="298433984"/>
        <c:scaling>
          <c:orientation val="minMax"/>
          <c:max val="1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a:pPr>
            <a:endParaRPr lang="en-US"/>
          </a:p>
        </c:txPr>
        <c:crossAx val="29843476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diagrams/_rels/data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ata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A56D22B-9213-49D1-BBEB-E8C1F21CBF1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DA57BB9-A1E2-4700-B452-C1A9BB0D6B35}">
      <dgm:prSet/>
      <dgm:spPr/>
      <dgm:t>
        <a:bodyPr/>
        <a:lstStyle/>
        <a:p>
          <a:pPr rtl="0"/>
          <a:r>
            <a:rPr lang="en-US" dirty="0"/>
            <a:t>Sustainable Fisheries</a:t>
          </a:r>
        </a:p>
      </dgm:t>
    </dgm:pt>
    <dgm:pt modelId="{2D9C502F-108D-44F8-852C-DFF871302D7D}" type="parTrans" cxnId="{0B5EE912-1079-46DA-81AD-12AD37CC8BCC}">
      <dgm:prSet/>
      <dgm:spPr/>
      <dgm:t>
        <a:bodyPr/>
        <a:lstStyle/>
        <a:p>
          <a:endParaRPr lang="en-US"/>
        </a:p>
      </dgm:t>
    </dgm:pt>
    <dgm:pt modelId="{0651C820-A787-4619-929B-1329BAEF1DBC}" type="sibTrans" cxnId="{0B5EE912-1079-46DA-81AD-12AD37CC8BCC}">
      <dgm:prSet/>
      <dgm:spPr/>
      <dgm:t>
        <a:bodyPr/>
        <a:lstStyle/>
        <a:p>
          <a:endParaRPr lang="en-US"/>
        </a:p>
      </dgm:t>
    </dgm:pt>
    <dgm:pt modelId="{AD38BDBA-7B35-4F1A-94FB-5E03B703F7B5}">
      <dgm:prSet/>
      <dgm:spPr/>
      <dgm:t>
        <a:bodyPr/>
        <a:lstStyle/>
        <a:p>
          <a:pPr rtl="0">
            <a:spcAft>
              <a:spcPts val="1000"/>
            </a:spcAft>
          </a:pPr>
          <a:r>
            <a:rPr lang="en-US" dirty="0"/>
            <a:t>Blue Crab Abundance &amp; Management</a:t>
          </a:r>
        </a:p>
      </dgm:t>
    </dgm:pt>
    <dgm:pt modelId="{E52C6DAE-755E-4E8D-8B3C-2D852E2DAE80}" type="parTrans" cxnId="{92B0F5CE-5A6F-44BA-B1DC-E64D6557D082}">
      <dgm:prSet/>
      <dgm:spPr/>
      <dgm:t>
        <a:bodyPr/>
        <a:lstStyle/>
        <a:p>
          <a:endParaRPr lang="en-US"/>
        </a:p>
      </dgm:t>
    </dgm:pt>
    <dgm:pt modelId="{661289F7-E887-42A0-9F7C-BCC63825A5CF}" type="sibTrans" cxnId="{92B0F5CE-5A6F-44BA-B1DC-E64D6557D082}">
      <dgm:prSet/>
      <dgm:spPr/>
      <dgm:t>
        <a:bodyPr/>
        <a:lstStyle/>
        <a:p>
          <a:endParaRPr lang="en-US"/>
        </a:p>
      </dgm:t>
    </dgm:pt>
    <dgm:pt modelId="{5B54DDC7-B384-4B91-A7E6-EB4AB6124DED}">
      <dgm:prSet/>
      <dgm:spPr/>
      <dgm:t>
        <a:bodyPr/>
        <a:lstStyle/>
        <a:p>
          <a:pPr rtl="0">
            <a:spcAft>
              <a:spcPts val="1000"/>
            </a:spcAft>
          </a:pPr>
          <a:r>
            <a:rPr lang="en-US" dirty="0"/>
            <a:t>Oyster Restoration</a:t>
          </a:r>
        </a:p>
      </dgm:t>
    </dgm:pt>
    <dgm:pt modelId="{418C5336-CBAF-4C5B-A332-76270D683879}" type="parTrans" cxnId="{EDBA4928-EE12-4A42-AC6E-AED76AEC422E}">
      <dgm:prSet/>
      <dgm:spPr/>
      <dgm:t>
        <a:bodyPr/>
        <a:lstStyle/>
        <a:p>
          <a:endParaRPr lang="en-US"/>
        </a:p>
      </dgm:t>
    </dgm:pt>
    <dgm:pt modelId="{B0BA4180-C3EA-4550-B6D6-AF7056705E93}" type="sibTrans" cxnId="{EDBA4928-EE12-4A42-AC6E-AED76AEC422E}">
      <dgm:prSet/>
      <dgm:spPr/>
      <dgm:t>
        <a:bodyPr/>
        <a:lstStyle/>
        <a:p>
          <a:endParaRPr lang="en-US"/>
        </a:p>
      </dgm:t>
    </dgm:pt>
    <dgm:pt modelId="{CA14259F-DED2-48BF-A326-B12BA6145C18}">
      <dgm:prSet/>
      <dgm:spPr/>
      <dgm:t>
        <a:bodyPr/>
        <a:lstStyle/>
        <a:p>
          <a:pPr rtl="0"/>
          <a:r>
            <a:rPr lang="en-US" dirty="0"/>
            <a:t>Vital Habitats</a:t>
          </a:r>
        </a:p>
      </dgm:t>
    </dgm:pt>
    <dgm:pt modelId="{9B0EAD40-A08F-44B1-8C06-DB2FF5A36781}" type="parTrans" cxnId="{AC8C1308-23A2-402A-BEDF-C1E8B1B53C1D}">
      <dgm:prSet/>
      <dgm:spPr/>
      <dgm:t>
        <a:bodyPr/>
        <a:lstStyle/>
        <a:p>
          <a:endParaRPr lang="en-US"/>
        </a:p>
      </dgm:t>
    </dgm:pt>
    <dgm:pt modelId="{4B0F9FA1-EC36-40AB-BAA5-17A0D9268EF2}" type="sibTrans" cxnId="{AC8C1308-23A2-402A-BEDF-C1E8B1B53C1D}">
      <dgm:prSet/>
      <dgm:spPr/>
      <dgm:t>
        <a:bodyPr/>
        <a:lstStyle/>
        <a:p>
          <a:endParaRPr lang="en-US"/>
        </a:p>
      </dgm:t>
    </dgm:pt>
    <dgm:pt modelId="{6012C967-D661-4995-A6BC-6D99D44831E8}">
      <dgm:prSet/>
      <dgm:spPr/>
      <dgm:t>
        <a:bodyPr/>
        <a:lstStyle/>
        <a:p>
          <a:pPr rtl="0">
            <a:spcBef>
              <a:spcPts val="1000"/>
            </a:spcBef>
            <a:spcAft>
              <a:spcPts val="1000"/>
            </a:spcAft>
          </a:pPr>
          <a:r>
            <a:rPr lang="en-US" dirty="0"/>
            <a:t>SAV</a:t>
          </a:r>
        </a:p>
      </dgm:t>
    </dgm:pt>
    <dgm:pt modelId="{824A2915-A5A7-456F-A1A2-E22EDAA19939}" type="parTrans" cxnId="{452954A6-4D59-452E-AF6B-5618F00F7A51}">
      <dgm:prSet/>
      <dgm:spPr/>
      <dgm:t>
        <a:bodyPr/>
        <a:lstStyle/>
        <a:p>
          <a:endParaRPr lang="en-US"/>
        </a:p>
      </dgm:t>
    </dgm:pt>
    <dgm:pt modelId="{1A3BF9B2-AA0C-4BCD-BD27-49D1ACE72CC4}" type="sibTrans" cxnId="{452954A6-4D59-452E-AF6B-5618F00F7A51}">
      <dgm:prSet/>
      <dgm:spPr/>
      <dgm:t>
        <a:bodyPr/>
        <a:lstStyle/>
        <a:p>
          <a:endParaRPr lang="en-US"/>
        </a:p>
      </dgm:t>
    </dgm:pt>
    <dgm:pt modelId="{7F87C887-AC95-4B9C-8CF1-714CE84DF42D}">
      <dgm:prSet/>
      <dgm:spPr/>
      <dgm:t>
        <a:bodyPr/>
        <a:lstStyle/>
        <a:p>
          <a:pPr rtl="0"/>
          <a:r>
            <a:rPr lang="en-US" dirty="0"/>
            <a:t>Clean Water</a:t>
          </a:r>
        </a:p>
      </dgm:t>
    </dgm:pt>
    <dgm:pt modelId="{7C08ABE5-15D4-484A-96F1-402C291213B6}" type="parTrans" cxnId="{824A1237-61F9-49EB-A08E-13ADAC45A7B0}">
      <dgm:prSet/>
      <dgm:spPr/>
      <dgm:t>
        <a:bodyPr/>
        <a:lstStyle/>
        <a:p>
          <a:endParaRPr lang="en-US"/>
        </a:p>
      </dgm:t>
    </dgm:pt>
    <dgm:pt modelId="{D0E2AB8D-D4C3-412C-800F-391036C1F4C5}" type="sibTrans" cxnId="{824A1237-61F9-49EB-A08E-13ADAC45A7B0}">
      <dgm:prSet/>
      <dgm:spPr/>
      <dgm:t>
        <a:bodyPr/>
        <a:lstStyle/>
        <a:p>
          <a:endParaRPr lang="en-US"/>
        </a:p>
      </dgm:t>
    </dgm:pt>
    <dgm:pt modelId="{E7095CAF-9E3B-4C1D-A797-FBFA3F55062D}">
      <dgm:prSet/>
      <dgm:spPr/>
      <dgm:t>
        <a:bodyPr/>
        <a:lstStyle/>
        <a:p>
          <a:pPr rtl="0">
            <a:spcAft>
              <a:spcPts val="1000"/>
            </a:spcAft>
          </a:pPr>
          <a:r>
            <a:rPr lang="en-US" dirty="0"/>
            <a:t>Watershed Implementation Plans -  2017      &amp; 2025</a:t>
          </a:r>
        </a:p>
      </dgm:t>
    </dgm:pt>
    <dgm:pt modelId="{DF6CF0FD-9877-4258-95BF-910E1FC657BD}" type="parTrans" cxnId="{F19A07D7-4835-43B3-A08F-A5C2DCE26FF6}">
      <dgm:prSet/>
      <dgm:spPr/>
      <dgm:t>
        <a:bodyPr/>
        <a:lstStyle/>
        <a:p>
          <a:endParaRPr lang="en-US"/>
        </a:p>
      </dgm:t>
    </dgm:pt>
    <dgm:pt modelId="{C3EBF0A6-18A8-4091-82CC-C992303229E8}" type="sibTrans" cxnId="{F19A07D7-4835-43B3-A08F-A5C2DCE26FF6}">
      <dgm:prSet/>
      <dgm:spPr/>
      <dgm:t>
        <a:bodyPr/>
        <a:lstStyle/>
        <a:p>
          <a:endParaRPr lang="en-US"/>
        </a:p>
      </dgm:t>
    </dgm:pt>
    <dgm:pt modelId="{AA5A8087-C5D5-46A1-A6BD-A48642559396}">
      <dgm:prSet/>
      <dgm:spPr/>
      <dgm:t>
        <a:bodyPr/>
        <a:lstStyle/>
        <a:p>
          <a:pPr rtl="0">
            <a:spcAft>
              <a:spcPts val="1000"/>
            </a:spcAft>
          </a:pPr>
          <a:r>
            <a:rPr lang="en-US" dirty="0"/>
            <a:t>Water Quality Standards Attainment &amp; Monitoring</a:t>
          </a:r>
        </a:p>
      </dgm:t>
    </dgm:pt>
    <dgm:pt modelId="{3223EBF4-289B-405E-817D-8D595FFC5086}" type="parTrans" cxnId="{801A069A-6178-494F-9C59-F76750566A00}">
      <dgm:prSet/>
      <dgm:spPr/>
      <dgm:t>
        <a:bodyPr/>
        <a:lstStyle/>
        <a:p>
          <a:endParaRPr lang="en-US"/>
        </a:p>
      </dgm:t>
    </dgm:pt>
    <dgm:pt modelId="{A82D6F83-D5D4-479A-A0A9-CC12FB2A8237}" type="sibTrans" cxnId="{801A069A-6178-494F-9C59-F76750566A00}">
      <dgm:prSet/>
      <dgm:spPr/>
      <dgm:t>
        <a:bodyPr/>
        <a:lstStyle/>
        <a:p>
          <a:endParaRPr lang="en-US"/>
        </a:p>
      </dgm:t>
    </dgm:pt>
    <dgm:pt modelId="{08F27D79-B791-42AA-BD0C-B6DB68B68AA9}">
      <dgm:prSet/>
      <dgm:spPr/>
      <dgm:t>
        <a:bodyPr/>
        <a:lstStyle/>
        <a:p>
          <a:pPr rtl="0"/>
          <a:r>
            <a:rPr lang="en-US" dirty="0"/>
            <a:t>Engaged Communities</a:t>
          </a:r>
        </a:p>
      </dgm:t>
    </dgm:pt>
    <dgm:pt modelId="{AAB67177-0619-44C6-B4C1-8B0C310A43E5}" type="parTrans" cxnId="{9DA0D2CB-F60B-4455-AC67-BBCAFBEA1173}">
      <dgm:prSet/>
      <dgm:spPr/>
      <dgm:t>
        <a:bodyPr/>
        <a:lstStyle/>
        <a:p>
          <a:endParaRPr lang="en-US"/>
        </a:p>
      </dgm:t>
    </dgm:pt>
    <dgm:pt modelId="{244C5C60-CFE3-4705-B269-94A227EB971B}" type="sibTrans" cxnId="{9DA0D2CB-F60B-4455-AC67-BBCAFBEA1173}">
      <dgm:prSet/>
      <dgm:spPr/>
      <dgm:t>
        <a:bodyPr/>
        <a:lstStyle/>
        <a:p>
          <a:endParaRPr lang="en-US"/>
        </a:p>
      </dgm:t>
    </dgm:pt>
    <dgm:pt modelId="{9033EFA0-D9FC-4DE9-9576-9E6BB64D9B56}">
      <dgm:prSet/>
      <dgm:spPr/>
      <dgm:t>
        <a:bodyPr/>
        <a:lstStyle/>
        <a:p>
          <a:pPr rtl="0">
            <a:spcAft>
              <a:spcPts val="1000"/>
            </a:spcAft>
          </a:pPr>
          <a:r>
            <a:rPr lang="en-US" dirty="0"/>
            <a:t>Diversity</a:t>
          </a:r>
        </a:p>
      </dgm:t>
    </dgm:pt>
    <dgm:pt modelId="{F1ECEF04-5CC7-42A5-8B8E-A326118F60B9}" type="parTrans" cxnId="{AA3639E5-5B4E-45E7-8AED-18810637B1EF}">
      <dgm:prSet/>
      <dgm:spPr/>
      <dgm:t>
        <a:bodyPr/>
        <a:lstStyle/>
        <a:p>
          <a:endParaRPr lang="en-US"/>
        </a:p>
      </dgm:t>
    </dgm:pt>
    <dgm:pt modelId="{4117ABEC-A06C-4049-AD46-2670645B3A5C}" type="sibTrans" cxnId="{AA3639E5-5B4E-45E7-8AED-18810637B1EF}">
      <dgm:prSet/>
      <dgm:spPr/>
      <dgm:t>
        <a:bodyPr/>
        <a:lstStyle/>
        <a:p>
          <a:endParaRPr lang="en-US"/>
        </a:p>
      </dgm:t>
    </dgm:pt>
    <dgm:pt modelId="{0DBC7DF5-F94B-41FC-A605-B1FE6AFEB3B6}">
      <dgm:prSet/>
      <dgm:spPr/>
      <dgm:t>
        <a:bodyPr/>
        <a:lstStyle/>
        <a:p>
          <a:pPr rtl="0">
            <a:spcAft>
              <a:spcPts val="1000"/>
            </a:spcAft>
          </a:pPr>
          <a:r>
            <a:rPr lang="en-US" dirty="0"/>
            <a:t>Public Access</a:t>
          </a:r>
        </a:p>
      </dgm:t>
    </dgm:pt>
    <dgm:pt modelId="{FDC018B9-3457-434A-BAE0-28D4180224B9}" type="parTrans" cxnId="{33C8F789-93FE-43D0-AA38-5F6AF26CA418}">
      <dgm:prSet/>
      <dgm:spPr/>
      <dgm:t>
        <a:bodyPr/>
        <a:lstStyle/>
        <a:p>
          <a:endParaRPr lang="en-US"/>
        </a:p>
      </dgm:t>
    </dgm:pt>
    <dgm:pt modelId="{DCFD3EFD-257A-4532-98FE-CF1403B0700A}" type="sibTrans" cxnId="{33C8F789-93FE-43D0-AA38-5F6AF26CA418}">
      <dgm:prSet/>
      <dgm:spPr/>
      <dgm:t>
        <a:bodyPr/>
        <a:lstStyle/>
        <a:p>
          <a:endParaRPr lang="en-US"/>
        </a:p>
      </dgm:t>
    </dgm:pt>
    <dgm:pt modelId="{18BF7C6D-628B-4585-B1D5-8E682BC0D7E0}">
      <dgm:prSet/>
      <dgm:spPr/>
      <dgm:t>
        <a:bodyPr/>
        <a:lstStyle/>
        <a:p>
          <a:pPr rtl="0">
            <a:spcAft>
              <a:spcPts val="1000"/>
            </a:spcAft>
          </a:pPr>
          <a:r>
            <a:rPr lang="en-US" dirty="0"/>
            <a:t>Citizen Stewardship</a:t>
          </a:r>
        </a:p>
      </dgm:t>
    </dgm:pt>
    <dgm:pt modelId="{8F9C95E4-830B-4786-9F9A-F1D70343A3AA}" type="parTrans" cxnId="{E2BD6EC2-2490-4D1F-8429-A3116E99287C}">
      <dgm:prSet/>
      <dgm:spPr/>
      <dgm:t>
        <a:bodyPr/>
        <a:lstStyle/>
        <a:p>
          <a:endParaRPr lang="en-US"/>
        </a:p>
      </dgm:t>
    </dgm:pt>
    <dgm:pt modelId="{A530B5B9-D3BF-4A4A-9F00-E09CACEDAB37}" type="sibTrans" cxnId="{E2BD6EC2-2490-4D1F-8429-A3116E99287C}">
      <dgm:prSet/>
      <dgm:spPr/>
      <dgm:t>
        <a:bodyPr/>
        <a:lstStyle/>
        <a:p>
          <a:endParaRPr lang="en-US"/>
        </a:p>
      </dgm:t>
    </dgm:pt>
    <dgm:pt modelId="{E0594C95-F50E-44A5-9886-4A1CE904BD21}">
      <dgm:prSet/>
      <dgm:spPr/>
      <dgm:t>
        <a:bodyPr/>
        <a:lstStyle/>
        <a:p>
          <a:pPr rtl="0">
            <a:spcAft>
              <a:spcPts val="342"/>
            </a:spcAft>
          </a:pPr>
          <a:r>
            <a:rPr lang="en-US" dirty="0"/>
            <a:t>Sustainable Schools</a:t>
          </a:r>
        </a:p>
      </dgm:t>
    </dgm:pt>
    <dgm:pt modelId="{2565A4D8-E71F-430E-944B-8AA08564931B}" type="parTrans" cxnId="{476FFB04-CB34-44DE-BDA2-FEA777B6BF2F}">
      <dgm:prSet/>
      <dgm:spPr/>
      <dgm:t>
        <a:bodyPr/>
        <a:lstStyle/>
        <a:p>
          <a:endParaRPr lang="en-US"/>
        </a:p>
      </dgm:t>
    </dgm:pt>
    <dgm:pt modelId="{0C7B4B5D-52C1-4B01-ABA4-C6B5CDA4B4CF}" type="sibTrans" cxnId="{476FFB04-CB34-44DE-BDA2-FEA777B6BF2F}">
      <dgm:prSet/>
      <dgm:spPr/>
      <dgm:t>
        <a:bodyPr/>
        <a:lstStyle/>
        <a:p>
          <a:endParaRPr lang="en-US"/>
        </a:p>
      </dgm:t>
    </dgm:pt>
    <dgm:pt modelId="{C95D69C0-113D-49E9-80FD-A61A03515A24}">
      <dgm:prSet/>
      <dgm:spPr/>
      <dgm:t>
        <a:bodyPr/>
        <a:lstStyle/>
        <a:p>
          <a:pPr rtl="0">
            <a:spcAft>
              <a:spcPts val="342"/>
            </a:spcAft>
          </a:pPr>
          <a:r>
            <a:rPr lang="en-US" dirty="0"/>
            <a:t>Environmental Literacy Planning</a:t>
          </a:r>
        </a:p>
      </dgm:t>
    </dgm:pt>
    <dgm:pt modelId="{6C8F0E9C-7B24-4678-8A78-699FAB7696C3}" type="parTrans" cxnId="{64272F76-06E2-498D-819B-AE1A2BB8F03F}">
      <dgm:prSet/>
      <dgm:spPr/>
      <dgm:t>
        <a:bodyPr/>
        <a:lstStyle/>
        <a:p>
          <a:endParaRPr lang="en-US"/>
        </a:p>
      </dgm:t>
    </dgm:pt>
    <dgm:pt modelId="{C1118C2C-3ED8-4EFC-B41F-F7969BCFB571}" type="sibTrans" cxnId="{64272F76-06E2-498D-819B-AE1A2BB8F03F}">
      <dgm:prSet/>
      <dgm:spPr/>
      <dgm:t>
        <a:bodyPr/>
        <a:lstStyle/>
        <a:p>
          <a:endParaRPr lang="en-US"/>
        </a:p>
      </dgm:t>
    </dgm:pt>
    <dgm:pt modelId="{32CD0A64-1CB7-4112-94BC-6E158EAA1E41}">
      <dgm:prSet/>
      <dgm:spPr/>
      <dgm:t>
        <a:bodyPr/>
        <a:lstStyle/>
        <a:p>
          <a:pPr rtl="0">
            <a:spcAft>
              <a:spcPts val="342"/>
            </a:spcAft>
          </a:pPr>
          <a:r>
            <a:rPr lang="en-US" dirty="0"/>
            <a:t>Student MWEEs</a:t>
          </a:r>
        </a:p>
      </dgm:t>
    </dgm:pt>
    <dgm:pt modelId="{7EEB2C3D-6E0C-48BA-898D-9DD6DAA046DA}" type="parTrans" cxnId="{94CA5EB9-D9BE-4EA2-B20F-BEC45E764D4E}">
      <dgm:prSet/>
      <dgm:spPr/>
      <dgm:t>
        <a:bodyPr/>
        <a:lstStyle/>
        <a:p>
          <a:endParaRPr lang="en-US"/>
        </a:p>
      </dgm:t>
    </dgm:pt>
    <dgm:pt modelId="{007E9128-4C87-46F7-975C-8A776D6BC0EC}" type="sibTrans" cxnId="{94CA5EB9-D9BE-4EA2-B20F-BEC45E764D4E}">
      <dgm:prSet/>
      <dgm:spPr/>
      <dgm:t>
        <a:bodyPr/>
        <a:lstStyle/>
        <a:p>
          <a:endParaRPr lang="en-US"/>
        </a:p>
      </dgm:t>
    </dgm:pt>
    <dgm:pt modelId="{E1BD4C32-19E2-4DE0-AD53-360EF00DDC15}">
      <dgm:prSet/>
      <dgm:spPr/>
      <dgm:t>
        <a:bodyPr/>
        <a:lstStyle/>
        <a:p>
          <a:pPr rtl="0">
            <a:spcAft>
              <a:spcPts val="1000"/>
            </a:spcAft>
          </a:pPr>
          <a:r>
            <a:rPr lang="en-US" dirty="0"/>
            <a:t>Toxic Contaminants Policy and Prevention</a:t>
          </a:r>
        </a:p>
      </dgm:t>
    </dgm:pt>
    <dgm:pt modelId="{3D3D7106-3634-4927-8C99-5D2AFC393F8B}" type="parTrans" cxnId="{D9A1F5E0-06D6-47BC-9189-A6892ED15C08}">
      <dgm:prSet/>
      <dgm:spPr/>
      <dgm:t>
        <a:bodyPr/>
        <a:lstStyle/>
        <a:p>
          <a:endParaRPr lang="en-US"/>
        </a:p>
      </dgm:t>
    </dgm:pt>
    <dgm:pt modelId="{7F7860FA-7C8C-4547-8989-AB2F1E5370E4}" type="sibTrans" cxnId="{D9A1F5E0-06D6-47BC-9189-A6892ED15C08}">
      <dgm:prSet/>
      <dgm:spPr/>
      <dgm:t>
        <a:bodyPr/>
        <a:lstStyle/>
        <a:p>
          <a:endParaRPr lang="en-US"/>
        </a:p>
      </dgm:t>
    </dgm:pt>
    <dgm:pt modelId="{FCB53623-8DAA-4599-BFA6-1E22D667F46E}">
      <dgm:prSet/>
      <dgm:spPr/>
      <dgm:t>
        <a:bodyPr/>
        <a:lstStyle/>
        <a:p>
          <a:pPr rtl="0"/>
          <a:r>
            <a:rPr lang="en-US" dirty="0"/>
            <a:t>Climate Change</a:t>
          </a:r>
        </a:p>
      </dgm:t>
    </dgm:pt>
    <dgm:pt modelId="{299C4F69-82C0-4DF9-8296-CC77043ED431}" type="parTrans" cxnId="{962226C8-7EA5-4C0E-AB34-FD5CB99D3EAA}">
      <dgm:prSet/>
      <dgm:spPr/>
      <dgm:t>
        <a:bodyPr/>
        <a:lstStyle/>
        <a:p>
          <a:endParaRPr lang="en-US"/>
        </a:p>
      </dgm:t>
    </dgm:pt>
    <dgm:pt modelId="{C64FA6C3-8C84-4654-B2B9-B48EE242C5E3}" type="sibTrans" cxnId="{962226C8-7EA5-4C0E-AB34-FD5CB99D3EAA}">
      <dgm:prSet/>
      <dgm:spPr/>
      <dgm:t>
        <a:bodyPr/>
        <a:lstStyle/>
        <a:p>
          <a:endParaRPr lang="en-US"/>
        </a:p>
      </dgm:t>
    </dgm:pt>
    <dgm:pt modelId="{009414D2-A0D3-4DA4-A6C7-E6D964BCEB76}">
      <dgm:prSet/>
      <dgm:spPr/>
      <dgm:t>
        <a:bodyPr/>
        <a:lstStyle/>
        <a:p>
          <a:pPr rtl="0"/>
          <a:r>
            <a:rPr lang="en-US" dirty="0"/>
            <a:t>Climate Monitoring and Assessment</a:t>
          </a:r>
        </a:p>
      </dgm:t>
    </dgm:pt>
    <dgm:pt modelId="{B8349401-7719-4029-AC01-14EF1C5399A1}" type="parTrans" cxnId="{A6D13AD9-3AA1-4778-B20F-C680FB1E1CCF}">
      <dgm:prSet/>
      <dgm:spPr/>
      <dgm:t>
        <a:bodyPr/>
        <a:lstStyle/>
        <a:p>
          <a:endParaRPr lang="en-US"/>
        </a:p>
      </dgm:t>
    </dgm:pt>
    <dgm:pt modelId="{F08456D4-0C23-4CD5-9ADC-C11C36B138D4}" type="sibTrans" cxnId="{A6D13AD9-3AA1-4778-B20F-C680FB1E1CCF}">
      <dgm:prSet/>
      <dgm:spPr/>
      <dgm:t>
        <a:bodyPr/>
        <a:lstStyle/>
        <a:p>
          <a:endParaRPr lang="en-US"/>
        </a:p>
      </dgm:t>
    </dgm:pt>
    <dgm:pt modelId="{CB6DA81E-7922-45BD-B621-66264F54965F}">
      <dgm:prSet/>
      <dgm:spPr/>
      <dgm:t>
        <a:bodyPr/>
        <a:lstStyle/>
        <a:p>
          <a:pPr>
            <a:spcAft>
              <a:spcPts val="1000"/>
            </a:spcAft>
          </a:pPr>
          <a:r>
            <a:rPr lang="en-US" dirty="0"/>
            <a:t>Fish Habitat</a:t>
          </a:r>
        </a:p>
      </dgm:t>
    </dgm:pt>
    <dgm:pt modelId="{63DDDDD3-C9D5-4582-898C-6FC795D61685}" type="parTrans" cxnId="{E3F15C05-2787-4967-90FF-F9070499CD1C}">
      <dgm:prSet/>
      <dgm:spPr/>
      <dgm:t>
        <a:bodyPr/>
        <a:lstStyle/>
        <a:p>
          <a:endParaRPr lang="en-US"/>
        </a:p>
      </dgm:t>
    </dgm:pt>
    <dgm:pt modelId="{B087662F-521C-4E60-A577-9E6F75C30D61}" type="sibTrans" cxnId="{E3F15C05-2787-4967-90FF-F9070499CD1C}">
      <dgm:prSet/>
      <dgm:spPr/>
      <dgm:t>
        <a:bodyPr/>
        <a:lstStyle/>
        <a:p>
          <a:endParaRPr lang="en-US"/>
        </a:p>
      </dgm:t>
    </dgm:pt>
    <dgm:pt modelId="{D7159E22-690A-4FEC-B899-590AB0C221DE}">
      <dgm:prSet/>
      <dgm:spPr/>
      <dgm:t>
        <a:bodyPr/>
        <a:lstStyle/>
        <a:p>
          <a:pPr rtl="0">
            <a:spcAft>
              <a:spcPts val="1000"/>
            </a:spcAft>
          </a:pPr>
          <a:r>
            <a:rPr lang="en-US" dirty="0"/>
            <a:t>Forage fish</a:t>
          </a:r>
        </a:p>
      </dgm:t>
    </dgm:pt>
    <dgm:pt modelId="{35B2877C-2851-4965-A015-D2F311805101}" type="parTrans" cxnId="{C8C240E2-CBDD-438A-8C1F-C5835E22969B}">
      <dgm:prSet/>
      <dgm:spPr/>
      <dgm:t>
        <a:bodyPr/>
        <a:lstStyle/>
        <a:p>
          <a:endParaRPr lang="en-US"/>
        </a:p>
      </dgm:t>
    </dgm:pt>
    <dgm:pt modelId="{54AF95A6-7BA5-443D-BE0E-D1C68A78FA99}" type="sibTrans" cxnId="{C8C240E2-CBDD-438A-8C1F-C5835E22969B}">
      <dgm:prSet/>
      <dgm:spPr/>
      <dgm:t>
        <a:bodyPr/>
        <a:lstStyle/>
        <a:p>
          <a:endParaRPr lang="en-US"/>
        </a:p>
      </dgm:t>
    </dgm:pt>
    <dgm:pt modelId="{662D26CE-02B5-465C-8706-A4E891F3142B}">
      <dgm:prSet/>
      <dgm:spPr/>
      <dgm:t>
        <a:bodyPr/>
        <a:lstStyle/>
        <a:p>
          <a:pPr rtl="0">
            <a:spcBef>
              <a:spcPts val="1000"/>
            </a:spcBef>
            <a:spcAft>
              <a:spcPts val="1000"/>
            </a:spcAft>
          </a:pPr>
          <a:r>
            <a:rPr lang="en-US" dirty="0"/>
            <a:t>Fish Passage</a:t>
          </a:r>
        </a:p>
      </dgm:t>
    </dgm:pt>
    <dgm:pt modelId="{2DE11088-82C2-4765-9C64-373D99021B23}" type="parTrans" cxnId="{A5CF9836-3697-4070-9666-971DF415DAB9}">
      <dgm:prSet/>
      <dgm:spPr/>
      <dgm:t>
        <a:bodyPr/>
        <a:lstStyle/>
        <a:p>
          <a:endParaRPr lang="en-US"/>
        </a:p>
      </dgm:t>
    </dgm:pt>
    <dgm:pt modelId="{C7AEEA35-84E0-4456-8F20-1AFEE42B6E42}" type="sibTrans" cxnId="{A5CF9836-3697-4070-9666-971DF415DAB9}">
      <dgm:prSet/>
      <dgm:spPr/>
      <dgm:t>
        <a:bodyPr/>
        <a:lstStyle/>
        <a:p>
          <a:endParaRPr lang="en-US"/>
        </a:p>
      </dgm:t>
    </dgm:pt>
    <dgm:pt modelId="{7A575F07-E4B9-4DDD-A73A-5D458FB788B7}">
      <dgm:prSet/>
      <dgm:spPr/>
      <dgm:t>
        <a:bodyPr/>
        <a:lstStyle/>
        <a:p>
          <a:pPr rtl="0">
            <a:spcBef>
              <a:spcPts val="1000"/>
            </a:spcBef>
            <a:spcAft>
              <a:spcPts val="1000"/>
            </a:spcAft>
          </a:pPr>
          <a:r>
            <a:rPr lang="en-US" dirty="0"/>
            <a:t>Stream Health</a:t>
          </a:r>
        </a:p>
      </dgm:t>
    </dgm:pt>
    <dgm:pt modelId="{88461A00-6528-44E7-995E-9DE2B1770CAE}" type="parTrans" cxnId="{D95C65B2-96F9-4D3A-9899-7E422707076A}">
      <dgm:prSet/>
      <dgm:spPr/>
      <dgm:t>
        <a:bodyPr/>
        <a:lstStyle/>
        <a:p>
          <a:endParaRPr lang="en-US"/>
        </a:p>
      </dgm:t>
    </dgm:pt>
    <dgm:pt modelId="{82A7276C-4782-41B6-BACB-80A19C912FF6}" type="sibTrans" cxnId="{D95C65B2-96F9-4D3A-9899-7E422707076A}">
      <dgm:prSet/>
      <dgm:spPr/>
      <dgm:t>
        <a:bodyPr/>
        <a:lstStyle/>
        <a:p>
          <a:endParaRPr lang="en-US"/>
        </a:p>
      </dgm:t>
    </dgm:pt>
    <dgm:pt modelId="{3BF22489-3DBA-47F8-AC12-9F91C033B09C}">
      <dgm:prSet/>
      <dgm:spPr/>
      <dgm:t>
        <a:bodyPr/>
        <a:lstStyle/>
        <a:p>
          <a:pPr>
            <a:spcBef>
              <a:spcPts val="1000"/>
            </a:spcBef>
            <a:spcAft>
              <a:spcPts val="1000"/>
            </a:spcAft>
          </a:pPr>
          <a:r>
            <a:rPr lang="en-US" dirty="0"/>
            <a:t>Forest Buffers</a:t>
          </a:r>
        </a:p>
      </dgm:t>
    </dgm:pt>
    <dgm:pt modelId="{EC71A032-6767-42F8-A3AC-07159AEC26C0}" type="parTrans" cxnId="{89235D8F-1EB2-429A-8728-F55EB004BA5A}">
      <dgm:prSet/>
      <dgm:spPr/>
      <dgm:t>
        <a:bodyPr/>
        <a:lstStyle/>
        <a:p>
          <a:endParaRPr lang="en-US"/>
        </a:p>
      </dgm:t>
    </dgm:pt>
    <dgm:pt modelId="{27FED682-B2E7-437A-A1BB-2829E784A8F5}" type="sibTrans" cxnId="{89235D8F-1EB2-429A-8728-F55EB004BA5A}">
      <dgm:prSet/>
      <dgm:spPr/>
      <dgm:t>
        <a:bodyPr/>
        <a:lstStyle/>
        <a:p>
          <a:endParaRPr lang="en-US"/>
        </a:p>
      </dgm:t>
    </dgm:pt>
    <dgm:pt modelId="{44468A54-9FCE-4511-9830-1B8AEE42D7EB}">
      <dgm:prSet/>
      <dgm:spPr/>
      <dgm:t>
        <a:bodyPr/>
        <a:lstStyle/>
        <a:p>
          <a:pPr rtl="0">
            <a:spcBef>
              <a:spcPts val="1000"/>
            </a:spcBef>
            <a:spcAft>
              <a:spcPts val="1000"/>
            </a:spcAft>
          </a:pPr>
          <a:r>
            <a:rPr lang="en-US" dirty="0"/>
            <a:t>Tree Canopy</a:t>
          </a:r>
        </a:p>
      </dgm:t>
    </dgm:pt>
    <dgm:pt modelId="{68773B44-85D1-458B-9992-CCD27C0864C4}" type="parTrans" cxnId="{31390E33-D700-46BC-AF60-4708674B0D5E}">
      <dgm:prSet/>
      <dgm:spPr/>
      <dgm:t>
        <a:bodyPr/>
        <a:lstStyle/>
        <a:p>
          <a:endParaRPr lang="en-US"/>
        </a:p>
      </dgm:t>
    </dgm:pt>
    <dgm:pt modelId="{6682A364-CC0C-46F4-9E32-47B4A109CE2F}" type="sibTrans" cxnId="{31390E33-D700-46BC-AF60-4708674B0D5E}">
      <dgm:prSet/>
      <dgm:spPr/>
      <dgm:t>
        <a:bodyPr/>
        <a:lstStyle/>
        <a:p>
          <a:endParaRPr lang="en-US"/>
        </a:p>
      </dgm:t>
    </dgm:pt>
    <dgm:pt modelId="{6B5E2403-B7BE-4DFE-952B-8DA3777D5176}">
      <dgm:prSet/>
      <dgm:spPr/>
      <dgm:t>
        <a:bodyPr/>
        <a:lstStyle/>
        <a:p>
          <a:pPr rtl="0">
            <a:spcBef>
              <a:spcPts val="1000"/>
            </a:spcBef>
            <a:spcAft>
              <a:spcPts val="1000"/>
            </a:spcAft>
          </a:pPr>
          <a:r>
            <a:rPr lang="en-US" dirty="0"/>
            <a:t>Wetlands</a:t>
          </a:r>
        </a:p>
      </dgm:t>
    </dgm:pt>
    <dgm:pt modelId="{B17E27F3-D511-4DD2-A629-2C403B87588C}" type="parTrans" cxnId="{07F5FD93-A561-4E92-8C81-7B0D9A4FD661}">
      <dgm:prSet/>
      <dgm:spPr/>
      <dgm:t>
        <a:bodyPr/>
        <a:lstStyle/>
        <a:p>
          <a:endParaRPr lang="en-US"/>
        </a:p>
      </dgm:t>
    </dgm:pt>
    <dgm:pt modelId="{43CDC081-C2D2-402F-88F2-1678389EBC83}" type="sibTrans" cxnId="{07F5FD93-A561-4E92-8C81-7B0D9A4FD661}">
      <dgm:prSet/>
      <dgm:spPr/>
      <dgm:t>
        <a:bodyPr/>
        <a:lstStyle/>
        <a:p>
          <a:endParaRPr lang="en-US"/>
        </a:p>
      </dgm:t>
    </dgm:pt>
    <dgm:pt modelId="{62E323ED-139B-4E74-BF74-1152ADE20976}">
      <dgm:prSet/>
      <dgm:spPr/>
      <dgm:t>
        <a:bodyPr/>
        <a:lstStyle/>
        <a:p>
          <a:pPr rtl="0">
            <a:spcAft>
              <a:spcPts val="1000"/>
            </a:spcAft>
          </a:pPr>
          <a:r>
            <a:rPr lang="en-US" dirty="0"/>
            <a:t>Toxic Contaminants Research</a:t>
          </a:r>
        </a:p>
      </dgm:t>
    </dgm:pt>
    <dgm:pt modelId="{BEF53EB5-80F0-432E-ADC7-5DD9E221579C}" type="parTrans" cxnId="{FEF4E38B-EB1B-49D4-9FCD-4D8028BC0CB8}">
      <dgm:prSet/>
      <dgm:spPr/>
      <dgm:t>
        <a:bodyPr/>
        <a:lstStyle/>
        <a:p>
          <a:endParaRPr lang="en-US"/>
        </a:p>
      </dgm:t>
    </dgm:pt>
    <dgm:pt modelId="{129F4DC7-FA0C-42A4-B43B-9B2DA7FFFF53}" type="sibTrans" cxnId="{FEF4E38B-EB1B-49D4-9FCD-4D8028BC0CB8}">
      <dgm:prSet/>
      <dgm:spPr/>
      <dgm:t>
        <a:bodyPr/>
        <a:lstStyle/>
        <a:p>
          <a:endParaRPr lang="en-US"/>
        </a:p>
      </dgm:t>
    </dgm:pt>
    <dgm:pt modelId="{6ED7CADB-5753-45A0-A3AC-F975E99982D2}">
      <dgm:prSet/>
      <dgm:spPr/>
      <dgm:t>
        <a:bodyPr/>
        <a:lstStyle/>
        <a:p>
          <a:pPr rtl="0">
            <a:spcAft>
              <a:spcPts val="1000"/>
            </a:spcAft>
          </a:pPr>
          <a:r>
            <a:rPr lang="en-US" dirty="0"/>
            <a:t>Healthy Watersheds</a:t>
          </a:r>
        </a:p>
      </dgm:t>
    </dgm:pt>
    <dgm:pt modelId="{4E3B7BDC-B50D-43D7-AC75-A6075C212B29}" type="parTrans" cxnId="{89857EFE-12FF-4CB2-B211-B97374AD4AA2}">
      <dgm:prSet/>
      <dgm:spPr/>
      <dgm:t>
        <a:bodyPr/>
        <a:lstStyle/>
        <a:p>
          <a:endParaRPr lang="en-US"/>
        </a:p>
      </dgm:t>
    </dgm:pt>
    <dgm:pt modelId="{5C47B3AC-05E8-4166-AB6F-439F7B51BF7B}" type="sibTrans" cxnId="{89857EFE-12FF-4CB2-B211-B97374AD4AA2}">
      <dgm:prSet/>
      <dgm:spPr/>
      <dgm:t>
        <a:bodyPr/>
        <a:lstStyle/>
        <a:p>
          <a:endParaRPr lang="en-US"/>
        </a:p>
      </dgm:t>
    </dgm:pt>
    <dgm:pt modelId="{CA0AC488-C647-4356-A757-AC210B7A4C37}">
      <dgm:prSet/>
      <dgm:spPr/>
      <dgm:t>
        <a:bodyPr/>
        <a:lstStyle/>
        <a:p>
          <a:pPr rtl="0">
            <a:spcAft>
              <a:spcPts val="1000"/>
            </a:spcAft>
          </a:pPr>
          <a:r>
            <a:rPr lang="en-US" dirty="0"/>
            <a:t>Local Leadership</a:t>
          </a:r>
        </a:p>
      </dgm:t>
    </dgm:pt>
    <dgm:pt modelId="{C172AE5C-F181-4DCE-800A-D7B71987B716}" type="parTrans" cxnId="{69DD93B7-A0AA-4C4C-B29B-3AAD912D8BFE}">
      <dgm:prSet/>
      <dgm:spPr/>
      <dgm:t>
        <a:bodyPr/>
        <a:lstStyle/>
        <a:p>
          <a:endParaRPr lang="en-US"/>
        </a:p>
      </dgm:t>
    </dgm:pt>
    <dgm:pt modelId="{96563921-A372-4578-AF1A-BD7F2BB45FAC}" type="sibTrans" cxnId="{69DD93B7-A0AA-4C4C-B29B-3AAD912D8BFE}">
      <dgm:prSet/>
      <dgm:spPr/>
      <dgm:t>
        <a:bodyPr/>
        <a:lstStyle/>
        <a:p>
          <a:endParaRPr lang="en-US"/>
        </a:p>
      </dgm:t>
    </dgm:pt>
    <dgm:pt modelId="{FAA65F65-576C-4E35-B980-9CD44A4AFBD1}">
      <dgm:prSet/>
      <dgm:spPr/>
      <dgm:t>
        <a:bodyPr/>
        <a:lstStyle/>
        <a:p>
          <a:pPr rtl="0"/>
          <a:r>
            <a:rPr lang="en-US" dirty="0"/>
            <a:t>Climate Adaptation</a:t>
          </a:r>
        </a:p>
      </dgm:t>
    </dgm:pt>
    <dgm:pt modelId="{9AA1575A-17D2-4DC9-9B5D-6C14B1FB96A3}" type="parTrans" cxnId="{C6D68723-344D-4F43-B2FC-D1F01F99612F}">
      <dgm:prSet/>
      <dgm:spPr/>
      <dgm:t>
        <a:bodyPr/>
        <a:lstStyle/>
        <a:p>
          <a:endParaRPr lang="en-US"/>
        </a:p>
      </dgm:t>
    </dgm:pt>
    <dgm:pt modelId="{B72033BB-352C-4B11-842F-F158351AFA5F}" type="sibTrans" cxnId="{C6D68723-344D-4F43-B2FC-D1F01F99612F}">
      <dgm:prSet/>
      <dgm:spPr/>
      <dgm:t>
        <a:bodyPr/>
        <a:lstStyle/>
        <a:p>
          <a:endParaRPr lang="en-US"/>
        </a:p>
      </dgm:t>
    </dgm:pt>
    <dgm:pt modelId="{63915D40-C537-45EF-A0E6-038AA99D4D13}">
      <dgm:prSet/>
      <dgm:spPr/>
      <dgm:t>
        <a:bodyPr/>
        <a:lstStyle/>
        <a:p>
          <a:pPr rtl="0">
            <a:spcAft>
              <a:spcPts val="1000"/>
            </a:spcAft>
          </a:pPr>
          <a:r>
            <a:rPr lang="en-US" dirty="0"/>
            <a:t>Conserved Lands</a:t>
          </a:r>
        </a:p>
      </dgm:t>
    </dgm:pt>
    <dgm:pt modelId="{79DC46CF-B230-4246-A79B-62028EACE82F}" type="parTrans" cxnId="{975FD28E-9BE7-4823-B56C-3DA3933D955E}">
      <dgm:prSet/>
      <dgm:spPr/>
      <dgm:t>
        <a:bodyPr/>
        <a:lstStyle/>
        <a:p>
          <a:endParaRPr lang="en-US"/>
        </a:p>
      </dgm:t>
    </dgm:pt>
    <dgm:pt modelId="{877AE536-1D92-4548-B178-2429C0D81BEB}" type="sibTrans" cxnId="{975FD28E-9BE7-4823-B56C-3DA3933D955E}">
      <dgm:prSet/>
      <dgm:spPr/>
      <dgm:t>
        <a:bodyPr/>
        <a:lstStyle/>
        <a:p>
          <a:endParaRPr lang="en-US"/>
        </a:p>
      </dgm:t>
    </dgm:pt>
    <dgm:pt modelId="{11086430-4B5D-47D9-AB1E-A937FFD1189F}">
      <dgm:prSet/>
      <dgm:spPr/>
      <dgm:t>
        <a:bodyPr/>
        <a:lstStyle/>
        <a:p>
          <a:pPr>
            <a:spcAft>
              <a:spcPts val="1000"/>
            </a:spcAft>
          </a:pPr>
          <a:r>
            <a:rPr lang="en-US"/>
            <a:t>Protected Lands</a:t>
          </a:r>
          <a:endParaRPr lang="en-US" dirty="0"/>
        </a:p>
      </dgm:t>
    </dgm:pt>
    <dgm:pt modelId="{D2F9C833-F18F-4AA7-A0FF-9B2C091FB79E}" type="parTrans" cxnId="{FF4330D1-0BF3-43BF-97BB-ADE5AB4D062D}">
      <dgm:prSet/>
      <dgm:spPr/>
      <dgm:t>
        <a:bodyPr/>
        <a:lstStyle/>
        <a:p>
          <a:endParaRPr lang="en-US"/>
        </a:p>
      </dgm:t>
    </dgm:pt>
    <dgm:pt modelId="{A77585DA-CF03-46C5-BF02-8F37A738EF66}" type="sibTrans" cxnId="{FF4330D1-0BF3-43BF-97BB-ADE5AB4D062D}">
      <dgm:prSet/>
      <dgm:spPr/>
      <dgm:t>
        <a:bodyPr/>
        <a:lstStyle/>
        <a:p>
          <a:endParaRPr lang="en-US"/>
        </a:p>
      </dgm:t>
    </dgm:pt>
    <dgm:pt modelId="{05F4F871-449A-4A85-AA3C-004B0CB0E2B4}">
      <dgm:prSet/>
      <dgm:spPr/>
      <dgm:t>
        <a:bodyPr/>
        <a:lstStyle/>
        <a:p>
          <a:pPr>
            <a:spcAft>
              <a:spcPts val="1000"/>
            </a:spcAft>
          </a:pPr>
          <a:r>
            <a:rPr lang="en-US"/>
            <a:t>Land Use Options Evaluation</a:t>
          </a:r>
          <a:endParaRPr lang="en-US" dirty="0"/>
        </a:p>
      </dgm:t>
    </dgm:pt>
    <dgm:pt modelId="{8C61BA2C-B046-4472-924C-4C2849D26179}" type="parTrans" cxnId="{7527347C-5FA3-4ACC-B9A9-CE60DBA23D20}">
      <dgm:prSet/>
      <dgm:spPr/>
      <dgm:t>
        <a:bodyPr/>
        <a:lstStyle/>
        <a:p>
          <a:endParaRPr lang="en-US"/>
        </a:p>
      </dgm:t>
    </dgm:pt>
    <dgm:pt modelId="{8FECD1E2-7732-4777-8557-8C883837F9FB}" type="sibTrans" cxnId="{7527347C-5FA3-4ACC-B9A9-CE60DBA23D20}">
      <dgm:prSet/>
      <dgm:spPr/>
      <dgm:t>
        <a:bodyPr/>
        <a:lstStyle/>
        <a:p>
          <a:endParaRPr lang="en-US"/>
        </a:p>
      </dgm:t>
    </dgm:pt>
    <dgm:pt modelId="{BECEA42C-6527-426E-9068-476DE95A24FC}">
      <dgm:prSet/>
      <dgm:spPr/>
      <dgm:t>
        <a:bodyPr/>
        <a:lstStyle/>
        <a:p>
          <a:pPr>
            <a:spcAft>
              <a:spcPts val="1000"/>
            </a:spcAft>
          </a:pPr>
          <a:r>
            <a:rPr lang="en-US"/>
            <a:t>Land Use Methods &amp; Metrics</a:t>
          </a:r>
          <a:endParaRPr lang="en-US" dirty="0"/>
        </a:p>
      </dgm:t>
    </dgm:pt>
    <dgm:pt modelId="{96DED7C1-B72E-42CE-90F6-25BF8929A9CA}" type="parTrans" cxnId="{92D8FD86-9842-4531-8A0C-55B646C04D3D}">
      <dgm:prSet/>
      <dgm:spPr/>
      <dgm:t>
        <a:bodyPr/>
        <a:lstStyle/>
        <a:p>
          <a:endParaRPr lang="en-US"/>
        </a:p>
      </dgm:t>
    </dgm:pt>
    <dgm:pt modelId="{530474BD-D0E2-4D2C-AE01-5DDB5A10025E}" type="sibTrans" cxnId="{92D8FD86-9842-4531-8A0C-55B646C04D3D}">
      <dgm:prSet/>
      <dgm:spPr/>
      <dgm:t>
        <a:bodyPr/>
        <a:lstStyle/>
        <a:p>
          <a:endParaRPr lang="en-US"/>
        </a:p>
      </dgm:t>
    </dgm:pt>
    <dgm:pt modelId="{B9FD01DB-2468-4C6C-87E1-E9A7E72901B8}">
      <dgm:prSet/>
      <dgm:spPr/>
      <dgm:t>
        <a:bodyPr/>
        <a:lstStyle/>
        <a:p>
          <a:pPr>
            <a:spcBef>
              <a:spcPts val="1000"/>
            </a:spcBef>
            <a:spcAft>
              <a:spcPts val="1000"/>
            </a:spcAft>
            <a:buFont typeface="Courier New" panose="02070309020205020404" pitchFamily="49" charset="0"/>
            <a:buChar char="o"/>
          </a:pPr>
          <a:r>
            <a:rPr lang="en-US" dirty="0"/>
            <a:t>Black Duck</a:t>
          </a:r>
        </a:p>
      </dgm:t>
    </dgm:pt>
    <dgm:pt modelId="{4FAC0A43-B048-4E36-90F7-ABCCAAABD32B}" type="parTrans" cxnId="{F2778C27-1BD1-4506-8047-3715D741D61B}">
      <dgm:prSet/>
      <dgm:spPr/>
    </dgm:pt>
    <dgm:pt modelId="{5038552E-88EF-4AD6-941C-936407F34D82}" type="sibTrans" cxnId="{F2778C27-1BD1-4506-8047-3715D741D61B}">
      <dgm:prSet/>
      <dgm:spPr/>
    </dgm:pt>
    <dgm:pt modelId="{F64B7AEA-D281-4FC3-9475-DA8ED1D95881}">
      <dgm:prSet/>
      <dgm:spPr/>
      <dgm:t>
        <a:bodyPr/>
        <a:lstStyle/>
        <a:p>
          <a:pPr>
            <a:spcBef>
              <a:spcPts val="1000"/>
            </a:spcBef>
            <a:spcAft>
              <a:spcPts val="1000"/>
            </a:spcAft>
            <a:buFont typeface="Courier New" panose="02070309020205020404" pitchFamily="49" charset="0"/>
            <a:buChar char="o"/>
          </a:pPr>
          <a:r>
            <a:rPr lang="en-US" dirty="0"/>
            <a:t>Brook Trout</a:t>
          </a:r>
        </a:p>
      </dgm:t>
    </dgm:pt>
    <dgm:pt modelId="{D9C09F84-EBAF-4672-9282-A5665D5D6EA4}" type="parTrans" cxnId="{6D45E620-AA29-4A03-85D2-CAA8D01A4751}">
      <dgm:prSet/>
      <dgm:spPr/>
    </dgm:pt>
    <dgm:pt modelId="{E4A5AEF7-8C34-42E1-B6A3-96BA9D6790F3}" type="sibTrans" cxnId="{6D45E620-AA29-4A03-85D2-CAA8D01A4751}">
      <dgm:prSet/>
      <dgm:spPr/>
    </dgm:pt>
    <dgm:pt modelId="{30582BFF-E0E8-4E08-A2B6-6E704B786923}" type="pres">
      <dgm:prSet presAssocID="{5A56D22B-9213-49D1-BBEB-E8C1F21CBF1E}" presName="Name0" presStyleCnt="0">
        <dgm:presLayoutVars>
          <dgm:dir/>
          <dgm:animLvl val="lvl"/>
          <dgm:resizeHandles val="exact"/>
        </dgm:presLayoutVars>
      </dgm:prSet>
      <dgm:spPr/>
    </dgm:pt>
    <dgm:pt modelId="{FE8A2126-DA29-44AD-AECA-98C233C3C360}" type="pres">
      <dgm:prSet presAssocID="{8DA57BB9-A1E2-4700-B452-C1A9BB0D6B35}" presName="composite" presStyleCnt="0"/>
      <dgm:spPr/>
    </dgm:pt>
    <dgm:pt modelId="{00A39407-4941-4FA6-B66A-7FB91AB91A4D}" type="pres">
      <dgm:prSet presAssocID="{8DA57BB9-A1E2-4700-B452-C1A9BB0D6B35}" presName="parTx" presStyleLbl="alignNode1" presStyleIdx="0" presStyleCnt="6">
        <dgm:presLayoutVars>
          <dgm:chMax val="0"/>
          <dgm:chPref val="0"/>
          <dgm:bulletEnabled val="1"/>
        </dgm:presLayoutVars>
      </dgm:prSet>
      <dgm:spPr/>
    </dgm:pt>
    <dgm:pt modelId="{12DE0084-B48D-4597-8C4E-1D4B17D98E6F}" type="pres">
      <dgm:prSet presAssocID="{8DA57BB9-A1E2-4700-B452-C1A9BB0D6B35}" presName="desTx" presStyleLbl="alignAccFollowNode1" presStyleIdx="0" presStyleCnt="6">
        <dgm:presLayoutVars>
          <dgm:bulletEnabled val="1"/>
        </dgm:presLayoutVars>
      </dgm:prSet>
      <dgm:spPr/>
    </dgm:pt>
    <dgm:pt modelId="{F2B10145-E40C-4D05-A186-B63237E17979}" type="pres">
      <dgm:prSet presAssocID="{0651C820-A787-4619-929B-1329BAEF1DBC}" presName="space" presStyleCnt="0"/>
      <dgm:spPr/>
    </dgm:pt>
    <dgm:pt modelId="{64498AF1-6004-44E0-BF99-C03CAD04AEE2}" type="pres">
      <dgm:prSet presAssocID="{CA14259F-DED2-48BF-A326-B12BA6145C18}" presName="composite" presStyleCnt="0"/>
      <dgm:spPr/>
    </dgm:pt>
    <dgm:pt modelId="{B68009D0-F1E2-4921-83A3-D56E3968AD3B}" type="pres">
      <dgm:prSet presAssocID="{CA14259F-DED2-48BF-A326-B12BA6145C18}" presName="parTx" presStyleLbl="alignNode1" presStyleIdx="1" presStyleCnt="6">
        <dgm:presLayoutVars>
          <dgm:chMax val="0"/>
          <dgm:chPref val="0"/>
          <dgm:bulletEnabled val="1"/>
        </dgm:presLayoutVars>
      </dgm:prSet>
      <dgm:spPr/>
    </dgm:pt>
    <dgm:pt modelId="{06AA5DE2-CD23-4551-96FF-1AC3063676D2}" type="pres">
      <dgm:prSet presAssocID="{CA14259F-DED2-48BF-A326-B12BA6145C18}" presName="desTx" presStyleLbl="alignAccFollowNode1" presStyleIdx="1" presStyleCnt="6">
        <dgm:presLayoutVars>
          <dgm:bulletEnabled val="1"/>
        </dgm:presLayoutVars>
      </dgm:prSet>
      <dgm:spPr/>
    </dgm:pt>
    <dgm:pt modelId="{F42E6A1F-FB33-4CB1-B8BF-08FD8B1CB4D1}" type="pres">
      <dgm:prSet presAssocID="{4B0F9FA1-EC36-40AB-BAA5-17A0D9268EF2}" presName="space" presStyleCnt="0"/>
      <dgm:spPr/>
    </dgm:pt>
    <dgm:pt modelId="{043E90E3-6384-4AD6-AB89-3FF27D418195}" type="pres">
      <dgm:prSet presAssocID="{7F87C887-AC95-4B9C-8CF1-714CE84DF42D}" presName="composite" presStyleCnt="0"/>
      <dgm:spPr/>
    </dgm:pt>
    <dgm:pt modelId="{D7D91B5D-C941-4B1C-89F4-0D14E3169DA0}" type="pres">
      <dgm:prSet presAssocID="{7F87C887-AC95-4B9C-8CF1-714CE84DF42D}" presName="parTx" presStyleLbl="alignNode1" presStyleIdx="2" presStyleCnt="6">
        <dgm:presLayoutVars>
          <dgm:chMax val="0"/>
          <dgm:chPref val="0"/>
          <dgm:bulletEnabled val="1"/>
        </dgm:presLayoutVars>
      </dgm:prSet>
      <dgm:spPr/>
    </dgm:pt>
    <dgm:pt modelId="{AC784040-D9D4-41B8-979B-5B56EAE148C9}" type="pres">
      <dgm:prSet presAssocID="{7F87C887-AC95-4B9C-8CF1-714CE84DF42D}" presName="desTx" presStyleLbl="alignAccFollowNode1" presStyleIdx="2" presStyleCnt="6">
        <dgm:presLayoutVars>
          <dgm:bulletEnabled val="1"/>
        </dgm:presLayoutVars>
      </dgm:prSet>
      <dgm:spPr/>
    </dgm:pt>
    <dgm:pt modelId="{59F0454E-C124-4C18-AAD9-1EA0279E3FBD}" type="pres">
      <dgm:prSet presAssocID="{D0E2AB8D-D4C3-412C-800F-391036C1F4C5}" presName="space" presStyleCnt="0"/>
      <dgm:spPr/>
    </dgm:pt>
    <dgm:pt modelId="{922C327E-2B78-4C5F-B028-ACC2D4FBDF85}" type="pres">
      <dgm:prSet presAssocID="{63915D40-C537-45EF-A0E6-038AA99D4D13}" presName="composite" presStyleCnt="0"/>
      <dgm:spPr/>
    </dgm:pt>
    <dgm:pt modelId="{8E1F5AE1-E302-4136-985B-F397C677B99C}" type="pres">
      <dgm:prSet presAssocID="{63915D40-C537-45EF-A0E6-038AA99D4D13}" presName="parTx" presStyleLbl="alignNode1" presStyleIdx="3" presStyleCnt="6">
        <dgm:presLayoutVars>
          <dgm:chMax val="0"/>
          <dgm:chPref val="0"/>
          <dgm:bulletEnabled val="1"/>
        </dgm:presLayoutVars>
      </dgm:prSet>
      <dgm:spPr/>
    </dgm:pt>
    <dgm:pt modelId="{4A4F5704-7822-485E-9DE3-FFF91D7E39C3}" type="pres">
      <dgm:prSet presAssocID="{63915D40-C537-45EF-A0E6-038AA99D4D13}" presName="desTx" presStyleLbl="alignAccFollowNode1" presStyleIdx="3" presStyleCnt="6">
        <dgm:presLayoutVars>
          <dgm:bulletEnabled val="1"/>
        </dgm:presLayoutVars>
      </dgm:prSet>
      <dgm:spPr/>
    </dgm:pt>
    <dgm:pt modelId="{97395BC0-39B7-4BE8-A32C-97EAC0D164FA}" type="pres">
      <dgm:prSet presAssocID="{877AE536-1D92-4548-B178-2429C0D81BEB}" presName="space" presStyleCnt="0"/>
      <dgm:spPr/>
    </dgm:pt>
    <dgm:pt modelId="{78A2E19B-D140-4DF8-AE16-CF3F4509B939}" type="pres">
      <dgm:prSet presAssocID="{08F27D79-B791-42AA-BD0C-B6DB68B68AA9}" presName="composite" presStyleCnt="0"/>
      <dgm:spPr/>
    </dgm:pt>
    <dgm:pt modelId="{FEA0331E-D9AC-479B-B063-2998BC1C634D}" type="pres">
      <dgm:prSet presAssocID="{08F27D79-B791-42AA-BD0C-B6DB68B68AA9}" presName="parTx" presStyleLbl="alignNode1" presStyleIdx="4" presStyleCnt="6">
        <dgm:presLayoutVars>
          <dgm:chMax val="0"/>
          <dgm:chPref val="0"/>
          <dgm:bulletEnabled val="1"/>
        </dgm:presLayoutVars>
      </dgm:prSet>
      <dgm:spPr/>
    </dgm:pt>
    <dgm:pt modelId="{D1E6041E-A5AC-4A66-94F9-5A1469125C2A}" type="pres">
      <dgm:prSet presAssocID="{08F27D79-B791-42AA-BD0C-B6DB68B68AA9}" presName="desTx" presStyleLbl="alignAccFollowNode1" presStyleIdx="4" presStyleCnt="6">
        <dgm:presLayoutVars>
          <dgm:bulletEnabled val="1"/>
        </dgm:presLayoutVars>
      </dgm:prSet>
      <dgm:spPr/>
    </dgm:pt>
    <dgm:pt modelId="{64A1D915-0CB4-4CC0-B600-527449F27FB9}" type="pres">
      <dgm:prSet presAssocID="{244C5C60-CFE3-4705-B269-94A227EB971B}" presName="space" presStyleCnt="0"/>
      <dgm:spPr/>
    </dgm:pt>
    <dgm:pt modelId="{7A108EAE-4C3C-4674-8936-7842E4B79348}" type="pres">
      <dgm:prSet presAssocID="{FCB53623-8DAA-4599-BFA6-1E22D667F46E}" presName="composite" presStyleCnt="0"/>
      <dgm:spPr/>
    </dgm:pt>
    <dgm:pt modelId="{DE66979E-C09E-41CC-A134-E80E57FEDE67}" type="pres">
      <dgm:prSet presAssocID="{FCB53623-8DAA-4599-BFA6-1E22D667F46E}" presName="parTx" presStyleLbl="alignNode1" presStyleIdx="5" presStyleCnt="6" custLinFactNeighborX="-2294" custLinFactNeighborY="6700">
        <dgm:presLayoutVars>
          <dgm:chMax val="0"/>
          <dgm:chPref val="0"/>
          <dgm:bulletEnabled val="1"/>
        </dgm:presLayoutVars>
      </dgm:prSet>
      <dgm:spPr/>
    </dgm:pt>
    <dgm:pt modelId="{43E1E89A-7441-4003-81F9-C05C2540E87C}" type="pres">
      <dgm:prSet presAssocID="{FCB53623-8DAA-4599-BFA6-1E22D667F46E}" presName="desTx" presStyleLbl="alignAccFollowNode1" presStyleIdx="5" presStyleCnt="6" custLinFactNeighborX="-2294">
        <dgm:presLayoutVars>
          <dgm:bulletEnabled val="1"/>
        </dgm:presLayoutVars>
      </dgm:prSet>
      <dgm:spPr/>
    </dgm:pt>
  </dgm:ptLst>
  <dgm:cxnLst>
    <dgm:cxn modelId="{476FFB04-CB34-44DE-BDA2-FEA777B6BF2F}" srcId="{08F27D79-B791-42AA-BD0C-B6DB68B68AA9}" destId="{E0594C95-F50E-44A5-9886-4A1CE904BD21}" srcOrd="4" destOrd="0" parTransId="{2565A4D8-E71F-430E-944B-8AA08564931B}" sibTransId="{0C7B4B5D-52C1-4B01-ABA4-C6B5CDA4B4CF}"/>
    <dgm:cxn modelId="{E3F15C05-2787-4967-90FF-F9070499CD1C}" srcId="{8DA57BB9-A1E2-4700-B452-C1A9BB0D6B35}" destId="{CB6DA81E-7922-45BD-B621-66264F54965F}" srcOrd="2" destOrd="0" parTransId="{63DDDDD3-C9D5-4582-898C-6FC795D61685}" sibTransId="{B087662F-521C-4E60-A577-9E6F75C30D61}"/>
    <dgm:cxn modelId="{AC8C1308-23A2-402A-BEDF-C1E8B1B53C1D}" srcId="{5A56D22B-9213-49D1-BBEB-E8C1F21CBF1E}" destId="{CA14259F-DED2-48BF-A326-B12BA6145C18}" srcOrd="1" destOrd="0" parTransId="{9B0EAD40-A08F-44B1-8C06-DB2FF5A36781}" sibTransId="{4B0F9FA1-EC36-40AB-BAA5-17A0D9268EF2}"/>
    <dgm:cxn modelId="{7501B20C-024B-4E3D-B038-56024D37222B}" type="presOf" srcId="{7A575F07-E4B9-4DDD-A73A-5D458FB788B7}" destId="{06AA5DE2-CD23-4551-96FF-1AC3063676D2}" srcOrd="0" destOrd="2" presId="urn:microsoft.com/office/officeart/2005/8/layout/hList1"/>
    <dgm:cxn modelId="{E8355812-48E1-420B-8643-B2FF697D7CFF}" type="presOf" srcId="{6ED7CADB-5753-45A0-A3AC-F975E99982D2}" destId="{AC784040-D9D4-41B8-979B-5B56EAE148C9}" srcOrd="0" destOrd="4" presId="urn:microsoft.com/office/officeart/2005/8/layout/hList1"/>
    <dgm:cxn modelId="{0B5EE912-1079-46DA-81AD-12AD37CC8BCC}" srcId="{5A56D22B-9213-49D1-BBEB-E8C1F21CBF1E}" destId="{8DA57BB9-A1E2-4700-B452-C1A9BB0D6B35}" srcOrd="0" destOrd="0" parTransId="{2D9C502F-108D-44F8-852C-DFF871302D7D}" sibTransId="{0651C820-A787-4619-929B-1329BAEF1DBC}"/>
    <dgm:cxn modelId="{8AA2CA1F-11A2-457F-AEED-F2469EA54F11}" type="presOf" srcId="{5A56D22B-9213-49D1-BBEB-E8C1F21CBF1E}" destId="{30582BFF-E0E8-4E08-A2B6-6E704B786923}" srcOrd="0" destOrd="0" presId="urn:microsoft.com/office/officeart/2005/8/layout/hList1"/>
    <dgm:cxn modelId="{6D45E620-AA29-4A03-85D2-CAA8D01A4751}" srcId="{7A575F07-E4B9-4DDD-A73A-5D458FB788B7}" destId="{F64B7AEA-D281-4FC3-9475-DA8ED1D95881}" srcOrd="0" destOrd="0" parTransId="{D9C09F84-EBAF-4672-9282-A5665D5D6EA4}" sibTransId="{E4A5AEF7-8C34-42E1-B6A3-96BA9D6790F3}"/>
    <dgm:cxn modelId="{C6D68723-344D-4F43-B2FC-D1F01F99612F}" srcId="{FCB53623-8DAA-4599-BFA6-1E22D667F46E}" destId="{FAA65F65-576C-4E35-B980-9CD44A4AFBD1}" srcOrd="1" destOrd="0" parTransId="{9AA1575A-17D2-4DC9-9B5D-6C14B1FB96A3}" sibTransId="{B72033BB-352C-4B11-842F-F158351AFA5F}"/>
    <dgm:cxn modelId="{C5EFB523-9431-4F49-A758-D76C01E38EEF}" type="presOf" srcId="{FCB53623-8DAA-4599-BFA6-1E22D667F46E}" destId="{DE66979E-C09E-41CC-A134-E80E57FEDE67}" srcOrd="0" destOrd="0" presId="urn:microsoft.com/office/officeart/2005/8/layout/hList1"/>
    <dgm:cxn modelId="{2292A024-77E7-49F3-9EA5-7D8033A8F783}" type="presOf" srcId="{AD38BDBA-7B35-4F1A-94FB-5E03B703F7B5}" destId="{12DE0084-B48D-4597-8C4E-1D4B17D98E6F}" srcOrd="0" destOrd="0" presId="urn:microsoft.com/office/officeart/2005/8/layout/hList1"/>
    <dgm:cxn modelId="{F2778C27-1BD1-4506-8047-3715D741D61B}" srcId="{6B5E2403-B7BE-4DFE-952B-8DA3777D5176}" destId="{B9FD01DB-2468-4C6C-87E1-E9A7E72901B8}" srcOrd="0" destOrd="0" parTransId="{4FAC0A43-B048-4E36-90F7-ABCCAAABD32B}" sibTransId="{5038552E-88EF-4AD6-941C-936407F34D82}"/>
    <dgm:cxn modelId="{EDBA4928-EE12-4A42-AC6E-AED76AEC422E}" srcId="{8DA57BB9-A1E2-4700-B452-C1A9BB0D6B35}" destId="{5B54DDC7-B384-4B91-A7E6-EB4AB6124DED}" srcOrd="1" destOrd="0" parTransId="{418C5336-CBAF-4C5B-A332-76270D683879}" sibTransId="{B0BA4180-C3EA-4550-B6D6-AF7056705E93}"/>
    <dgm:cxn modelId="{E013B42D-53E5-4503-AAAD-8D1CD132A89F}" type="presOf" srcId="{18BF7C6D-628B-4585-B1D5-8E682BC0D7E0}" destId="{D1E6041E-A5AC-4A66-94F9-5A1469125C2A}" srcOrd="0" destOrd="2" presId="urn:microsoft.com/office/officeart/2005/8/layout/hList1"/>
    <dgm:cxn modelId="{31390E33-D700-46BC-AF60-4708674B0D5E}" srcId="{CA14259F-DED2-48BF-A326-B12BA6145C18}" destId="{44468A54-9FCE-4511-9830-1B8AEE42D7EB}" srcOrd="4" destOrd="0" parTransId="{68773B44-85D1-458B-9992-CCD27C0864C4}" sibTransId="{6682A364-CC0C-46F4-9E32-47B4A109CE2F}"/>
    <dgm:cxn modelId="{F6537234-F2CF-4579-9FD8-7B18878883A5}" type="presOf" srcId="{8DA57BB9-A1E2-4700-B452-C1A9BB0D6B35}" destId="{00A39407-4941-4FA6-B66A-7FB91AB91A4D}" srcOrd="0" destOrd="0" presId="urn:microsoft.com/office/officeart/2005/8/layout/hList1"/>
    <dgm:cxn modelId="{20FAE834-C46E-47BA-8670-27417AA80BC1}" type="presOf" srcId="{32CD0A64-1CB7-4112-94BC-6E158EAA1E41}" destId="{D1E6041E-A5AC-4A66-94F9-5A1469125C2A}" srcOrd="0" destOrd="6" presId="urn:microsoft.com/office/officeart/2005/8/layout/hList1"/>
    <dgm:cxn modelId="{A5CF9836-3697-4070-9666-971DF415DAB9}" srcId="{CA14259F-DED2-48BF-A326-B12BA6145C18}" destId="{662D26CE-02B5-465C-8706-A4E891F3142B}" srcOrd="0" destOrd="0" parTransId="{2DE11088-82C2-4765-9C64-373D99021B23}" sibTransId="{C7AEEA35-84E0-4456-8F20-1AFEE42B6E42}"/>
    <dgm:cxn modelId="{824A1237-61F9-49EB-A08E-13ADAC45A7B0}" srcId="{5A56D22B-9213-49D1-BBEB-E8C1F21CBF1E}" destId="{7F87C887-AC95-4B9C-8CF1-714CE84DF42D}" srcOrd="2" destOrd="0" parTransId="{7C08ABE5-15D4-484A-96F1-402C291213B6}" sibTransId="{D0E2AB8D-D4C3-412C-800F-391036C1F4C5}"/>
    <dgm:cxn modelId="{DCAC5B3A-82BA-403E-9231-2A074CA29A37}" type="presOf" srcId="{11086430-4B5D-47D9-AB1E-A937FFD1189F}" destId="{4A4F5704-7822-485E-9DE3-FFF91D7E39C3}" srcOrd="0" destOrd="0" presId="urn:microsoft.com/office/officeart/2005/8/layout/hList1"/>
    <dgm:cxn modelId="{12249066-22F6-4EC0-86BD-5C9802B68055}" type="presOf" srcId="{6012C967-D661-4995-A6BC-6D99D44831E8}" destId="{06AA5DE2-CD23-4551-96FF-1AC3063676D2}" srcOrd="0" destOrd="4" presId="urn:microsoft.com/office/officeart/2005/8/layout/hList1"/>
    <dgm:cxn modelId="{C3DCB446-295A-490C-B4FA-54D4727C2D02}" type="presOf" srcId="{CA0AC488-C647-4356-A757-AC210B7A4C37}" destId="{D1E6041E-A5AC-4A66-94F9-5A1469125C2A}" srcOrd="0" destOrd="3" presId="urn:microsoft.com/office/officeart/2005/8/layout/hList1"/>
    <dgm:cxn modelId="{08143867-3E59-4234-9014-08572E464A9D}" type="presOf" srcId="{D7159E22-690A-4FEC-B899-590AB0C221DE}" destId="{12DE0084-B48D-4597-8C4E-1D4B17D98E6F}" srcOrd="0" destOrd="3" presId="urn:microsoft.com/office/officeart/2005/8/layout/hList1"/>
    <dgm:cxn modelId="{4B8FB067-BC4F-433F-A629-E94FEB9129B6}" type="presOf" srcId="{C95D69C0-113D-49E9-80FD-A61A03515A24}" destId="{D1E6041E-A5AC-4A66-94F9-5A1469125C2A}" srcOrd="0" destOrd="5" presId="urn:microsoft.com/office/officeart/2005/8/layout/hList1"/>
    <dgm:cxn modelId="{82A3FB48-D3BA-41B5-B121-49E3FF62B65A}" type="presOf" srcId="{0DBC7DF5-F94B-41FC-A605-B1FE6AFEB3B6}" destId="{D1E6041E-A5AC-4A66-94F9-5A1469125C2A}" srcOrd="0" destOrd="1" presId="urn:microsoft.com/office/officeart/2005/8/layout/hList1"/>
    <dgm:cxn modelId="{5B3A976A-72F9-4CDF-A2DC-76AE42FD9CEC}" type="presOf" srcId="{E0594C95-F50E-44A5-9886-4A1CE904BD21}" destId="{D1E6041E-A5AC-4A66-94F9-5A1469125C2A}" srcOrd="0" destOrd="4" presId="urn:microsoft.com/office/officeart/2005/8/layout/hList1"/>
    <dgm:cxn modelId="{1112C34C-B966-439D-BC78-D889DE6DEBFD}" type="presOf" srcId="{7F87C887-AC95-4B9C-8CF1-714CE84DF42D}" destId="{D7D91B5D-C941-4B1C-89F4-0D14E3169DA0}" srcOrd="0" destOrd="0" presId="urn:microsoft.com/office/officeart/2005/8/layout/hList1"/>
    <dgm:cxn modelId="{5D1D0374-C688-4BB0-9165-F70832E8DFA9}" type="presOf" srcId="{F64B7AEA-D281-4FC3-9475-DA8ED1D95881}" destId="{06AA5DE2-CD23-4551-96FF-1AC3063676D2}" srcOrd="0" destOrd="3" presId="urn:microsoft.com/office/officeart/2005/8/layout/hList1"/>
    <dgm:cxn modelId="{91083775-7985-4D06-87BB-A2EB88B176E6}" type="presOf" srcId="{3BF22489-3DBA-47F8-AC12-9F91C033B09C}" destId="{06AA5DE2-CD23-4551-96FF-1AC3063676D2}" srcOrd="0" destOrd="1" presId="urn:microsoft.com/office/officeart/2005/8/layout/hList1"/>
    <dgm:cxn modelId="{03864275-4DE6-4D62-A7A4-0AF8C4846285}" type="presOf" srcId="{5B54DDC7-B384-4B91-A7E6-EB4AB6124DED}" destId="{12DE0084-B48D-4597-8C4E-1D4B17D98E6F}" srcOrd="0" destOrd="1" presId="urn:microsoft.com/office/officeart/2005/8/layout/hList1"/>
    <dgm:cxn modelId="{64272F76-06E2-498D-819B-AE1A2BB8F03F}" srcId="{08F27D79-B791-42AA-BD0C-B6DB68B68AA9}" destId="{C95D69C0-113D-49E9-80FD-A61A03515A24}" srcOrd="5" destOrd="0" parTransId="{6C8F0E9C-7B24-4678-8A78-699FAB7696C3}" sibTransId="{C1118C2C-3ED8-4EFC-B41F-F7969BCFB571}"/>
    <dgm:cxn modelId="{867C7459-E3DE-4FE2-B2FD-2460C913D4FC}" type="presOf" srcId="{662D26CE-02B5-465C-8706-A4E891F3142B}" destId="{06AA5DE2-CD23-4551-96FF-1AC3063676D2}" srcOrd="0" destOrd="0" presId="urn:microsoft.com/office/officeart/2005/8/layout/hList1"/>
    <dgm:cxn modelId="{7527347C-5FA3-4ACC-B9A9-CE60DBA23D20}" srcId="{63915D40-C537-45EF-A0E6-038AA99D4D13}" destId="{05F4F871-449A-4A85-AA3C-004B0CB0E2B4}" srcOrd="1" destOrd="0" parTransId="{8C61BA2C-B046-4472-924C-4C2849D26179}" sibTransId="{8FECD1E2-7732-4777-8557-8C883837F9FB}"/>
    <dgm:cxn modelId="{75051782-37A8-497C-935F-7A18A854434F}" type="presOf" srcId="{E7095CAF-9E3B-4C1D-A797-FBFA3F55062D}" destId="{AC784040-D9D4-41B8-979B-5B56EAE148C9}" srcOrd="0" destOrd="0" presId="urn:microsoft.com/office/officeart/2005/8/layout/hList1"/>
    <dgm:cxn modelId="{92D8FD86-9842-4531-8A0C-55B646C04D3D}" srcId="{63915D40-C537-45EF-A0E6-038AA99D4D13}" destId="{BECEA42C-6527-426E-9068-476DE95A24FC}" srcOrd="2" destOrd="0" parTransId="{96DED7C1-B72E-42CE-90F6-25BF8929A9CA}" sibTransId="{530474BD-D0E2-4D2C-AE01-5DDB5A10025E}"/>
    <dgm:cxn modelId="{33C8F789-93FE-43D0-AA38-5F6AF26CA418}" srcId="{08F27D79-B791-42AA-BD0C-B6DB68B68AA9}" destId="{0DBC7DF5-F94B-41FC-A605-B1FE6AFEB3B6}" srcOrd="1" destOrd="0" parTransId="{FDC018B9-3457-434A-BAE0-28D4180224B9}" sibTransId="{DCFD3EFD-257A-4532-98FE-CF1403B0700A}"/>
    <dgm:cxn modelId="{FEF4E38B-EB1B-49D4-9FCD-4D8028BC0CB8}" srcId="{7F87C887-AC95-4B9C-8CF1-714CE84DF42D}" destId="{62E323ED-139B-4E74-BF74-1152ADE20976}" srcOrd="2" destOrd="0" parTransId="{BEF53EB5-80F0-432E-ADC7-5DD9E221579C}" sibTransId="{129F4DC7-FA0C-42A4-B43B-9B2DA7FFFF53}"/>
    <dgm:cxn modelId="{088DB48C-378F-4FBB-B49E-0D157DA40F5E}" type="presOf" srcId="{CB6DA81E-7922-45BD-B621-66264F54965F}" destId="{12DE0084-B48D-4597-8C4E-1D4B17D98E6F}" srcOrd="0" destOrd="2" presId="urn:microsoft.com/office/officeart/2005/8/layout/hList1"/>
    <dgm:cxn modelId="{975FD28E-9BE7-4823-B56C-3DA3933D955E}" srcId="{5A56D22B-9213-49D1-BBEB-E8C1F21CBF1E}" destId="{63915D40-C537-45EF-A0E6-038AA99D4D13}" srcOrd="3" destOrd="0" parTransId="{79DC46CF-B230-4246-A79B-62028EACE82F}" sibTransId="{877AE536-1D92-4548-B178-2429C0D81BEB}"/>
    <dgm:cxn modelId="{89235D8F-1EB2-429A-8728-F55EB004BA5A}" srcId="{CA14259F-DED2-48BF-A326-B12BA6145C18}" destId="{3BF22489-3DBA-47F8-AC12-9F91C033B09C}" srcOrd="1" destOrd="0" parTransId="{EC71A032-6767-42F8-A3AC-07159AEC26C0}" sibTransId="{27FED682-B2E7-437A-A1BB-2829E784A8F5}"/>
    <dgm:cxn modelId="{C432B592-8D1C-43DD-B3E4-AD5806196C86}" type="presOf" srcId="{AA5A8087-C5D5-46A1-A6BD-A48642559396}" destId="{AC784040-D9D4-41B8-979B-5B56EAE148C9}" srcOrd="0" destOrd="1" presId="urn:microsoft.com/office/officeart/2005/8/layout/hList1"/>
    <dgm:cxn modelId="{07F5FD93-A561-4E92-8C81-7B0D9A4FD661}" srcId="{CA14259F-DED2-48BF-A326-B12BA6145C18}" destId="{6B5E2403-B7BE-4DFE-952B-8DA3777D5176}" srcOrd="5" destOrd="0" parTransId="{B17E27F3-D511-4DD2-A629-2C403B87588C}" sibTransId="{43CDC081-C2D2-402F-88F2-1678389EBC83}"/>
    <dgm:cxn modelId="{801A069A-6178-494F-9C59-F76750566A00}" srcId="{7F87C887-AC95-4B9C-8CF1-714CE84DF42D}" destId="{AA5A8087-C5D5-46A1-A6BD-A48642559396}" srcOrd="1" destOrd="0" parTransId="{3223EBF4-289B-405E-817D-8D595FFC5086}" sibTransId="{A82D6F83-D5D4-479A-A0A9-CC12FB2A8237}"/>
    <dgm:cxn modelId="{4175469A-480A-4F1B-B85B-816F70060291}" type="presOf" srcId="{B9FD01DB-2468-4C6C-87E1-E9A7E72901B8}" destId="{06AA5DE2-CD23-4551-96FF-1AC3063676D2}" srcOrd="0" destOrd="7" presId="urn:microsoft.com/office/officeart/2005/8/layout/hList1"/>
    <dgm:cxn modelId="{452954A6-4D59-452E-AF6B-5618F00F7A51}" srcId="{CA14259F-DED2-48BF-A326-B12BA6145C18}" destId="{6012C967-D661-4995-A6BC-6D99D44831E8}" srcOrd="3" destOrd="0" parTransId="{824A2915-A5A7-456F-A1A2-E22EDAA19939}" sibTransId="{1A3BF9B2-AA0C-4BCD-BD27-49D1ACE72CC4}"/>
    <dgm:cxn modelId="{248831A8-DEDB-42A6-9AB1-A35576F68FE4}" type="presOf" srcId="{62E323ED-139B-4E74-BF74-1152ADE20976}" destId="{AC784040-D9D4-41B8-979B-5B56EAE148C9}" srcOrd="0" destOrd="2" presId="urn:microsoft.com/office/officeart/2005/8/layout/hList1"/>
    <dgm:cxn modelId="{D95C65B2-96F9-4D3A-9899-7E422707076A}" srcId="{CA14259F-DED2-48BF-A326-B12BA6145C18}" destId="{7A575F07-E4B9-4DDD-A73A-5D458FB788B7}" srcOrd="2" destOrd="0" parTransId="{88461A00-6528-44E7-995E-9DE2B1770CAE}" sibTransId="{82A7276C-4782-41B6-BACB-80A19C912FF6}"/>
    <dgm:cxn modelId="{5A7051B2-775C-4629-9643-9B44018DB788}" type="presOf" srcId="{BECEA42C-6527-426E-9068-476DE95A24FC}" destId="{4A4F5704-7822-485E-9DE3-FFF91D7E39C3}" srcOrd="0" destOrd="2" presId="urn:microsoft.com/office/officeart/2005/8/layout/hList1"/>
    <dgm:cxn modelId="{B926B2B4-FE65-444E-857D-AEF974661D92}" type="presOf" srcId="{08F27D79-B791-42AA-BD0C-B6DB68B68AA9}" destId="{FEA0331E-D9AC-479B-B063-2998BC1C634D}" srcOrd="0" destOrd="0" presId="urn:microsoft.com/office/officeart/2005/8/layout/hList1"/>
    <dgm:cxn modelId="{69DD93B7-A0AA-4C4C-B29B-3AAD912D8BFE}" srcId="{08F27D79-B791-42AA-BD0C-B6DB68B68AA9}" destId="{CA0AC488-C647-4356-A757-AC210B7A4C37}" srcOrd="3" destOrd="0" parTransId="{C172AE5C-F181-4DCE-800A-D7B71987B716}" sibTransId="{96563921-A372-4578-AF1A-BD7F2BB45FAC}"/>
    <dgm:cxn modelId="{94CA5EB9-D9BE-4EA2-B20F-BEC45E764D4E}" srcId="{08F27D79-B791-42AA-BD0C-B6DB68B68AA9}" destId="{32CD0A64-1CB7-4112-94BC-6E158EAA1E41}" srcOrd="6" destOrd="0" parTransId="{7EEB2C3D-6E0C-48BA-898D-9DD6DAA046DA}" sibTransId="{007E9128-4C87-46F7-975C-8A776D6BC0EC}"/>
    <dgm:cxn modelId="{E389A3B9-FB70-49DC-8252-9932D3BB7A0F}" type="presOf" srcId="{E1BD4C32-19E2-4DE0-AD53-360EF00DDC15}" destId="{AC784040-D9D4-41B8-979B-5B56EAE148C9}" srcOrd="0" destOrd="3" presId="urn:microsoft.com/office/officeart/2005/8/layout/hList1"/>
    <dgm:cxn modelId="{E2BD6EC2-2490-4D1F-8429-A3116E99287C}" srcId="{08F27D79-B791-42AA-BD0C-B6DB68B68AA9}" destId="{18BF7C6D-628B-4585-B1D5-8E682BC0D7E0}" srcOrd="2" destOrd="0" parTransId="{8F9C95E4-830B-4786-9F9A-F1D70343A3AA}" sibTransId="{A530B5B9-D3BF-4A4A-9F00-E09CACEDAB37}"/>
    <dgm:cxn modelId="{962226C8-7EA5-4C0E-AB34-FD5CB99D3EAA}" srcId="{5A56D22B-9213-49D1-BBEB-E8C1F21CBF1E}" destId="{FCB53623-8DAA-4599-BFA6-1E22D667F46E}" srcOrd="5" destOrd="0" parTransId="{299C4F69-82C0-4DF9-8296-CC77043ED431}" sibTransId="{C64FA6C3-8C84-4654-B2B9-B48EE242C5E3}"/>
    <dgm:cxn modelId="{7C6C86C8-7CCA-49D7-A596-56A3205168E8}" type="presOf" srcId="{CA14259F-DED2-48BF-A326-B12BA6145C18}" destId="{B68009D0-F1E2-4921-83A3-D56E3968AD3B}" srcOrd="0" destOrd="0" presId="urn:microsoft.com/office/officeart/2005/8/layout/hList1"/>
    <dgm:cxn modelId="{9DA0D2CB-F60B-4455-AC67-BBCAFBEA1173}" srcId="{5A56D22B-9213-49D1-BBEB-E8C1F21CBF1E}" destId="{08F27D79-B791-42AA-BD0C-B6DB68B68AA9}" srcOrd="4" destOrd="0" parTransId="{AAB67177-0619-44C6-B4C1-8B0C310A43E5}" sibTransId="{244C5C60-CFE3-4705-B269-94A227EB971B}"/>
    <dgm:cxn modelId="{92B0F5CE-5A6F-44BA-B1DC-E64D6557D082}" srcId="{8DA57BB9-A1E2-4700-B452-C1A9BB0D6B35}" destId="{AD38BDBA-7B35-4F1A-94FB-5E03B703F7B5}" srcOrd="0" destOrd="0" parTransId="{E52C6DAE-755E-4E8D-8B3C-2D852E2DAE80}" sibTransId="{661289F7-E887-42A0-9F7C-BCC63825A5CF}"/>
    <dgm:cxn modelId="{FF4330D1-0BF3-43BF-97BB-ADE5AB4D062D}" srcId="{63915D40-C537-45EF-A0E6-038AA99D4D13}" destId="{11086430-4B5D-47D9-AB1E-A937FFD1189F}" srcOrd="0" destOrd="0" parTransId="{D2F9C833-F18F-4AA7-A0FF-9B2C091FB79E}" sibTransId="{A77585DA-CF03-46C5-BF02-8F37A738EF66}"/>
    <dgm:cxn modelId="{F26F4BD1-DC51-4858-93B3-FE6DA9E10BCD}" type="presOf" srcId="{63915D40-C537-45EF-A0E6-038AA99D4D13}" destId="{8E1F5AE1-E302-4136-985B-F397C677B99C}" srcOrd="0" destOrd="0" presId="urn:microsoft.com/office/officeart/2005/8/layout/hList1"/>
    <dgm:cxn modelId="{F19A07D7-4835-43B3-A08F-A5C2DCE26FF6}" srcId="{7F87C887-AC95-4B9C-8CF1-714CE84DF42D}" destId="{E7095CAF-9E3B-4C1D-A797-FBFA3F55062D}" srcOrd="0" destOrd="0" parTransId="{DF6CF0FD-9877-4258-95BF-910E1FC657BD}" sibTransId="{C3EBF0A6-18A8-4091-82CC-C992303229E8}"/>
    <dgm:cxn modelId="{A6D13AD9-3AA1-4778-B20F-C680FB1E1CCF}" srcId="{FCB53623-8DAA-4599-BFA6-1E22D667F46E}" destId="{009414D2-A0D3-4DA4-A6C7-E6D964BCEB76}" srcOrd="0" destOrd="0" parTransId="{B8349401-7719-4029-AC01-14EF1C5399A1}" sibTransId="{F08456D4-0C23-4CD5-9ADC-C11C36B138D4}"/>
    <dgm:cxn modelId="{D9A1F5E0-06D6-47BC-9189-A6892ED15C08}" srcId="{7F87C887-AC95-4B9C-8CF1-714CE84DF42D}" destId="{E1BD4C32-19E2-4DE0-AD53-360EF00DDC15}" srcOrd="3" destOrd="0" parTransId="{3D3D7106-3634-4927-8C99-5D2AFC393F8B}" sibTransId="{7F7860FA-7C8C-4547-8989-AB2F1E5370E4}"/>
    <dgm:cxn modelId="{C8C240E2-CBDD-438A-8C1F-C5835E22969B}" srcId="{8DA57BB9-A1E2-4700-B452-C1A9BB0D6B35}" destId="{D7159E22-690A-4FEC-B899-590AB0C221DE}" srcOrd="3" destOrd="0" parTransId="{35B2877C-2851-4965-A015-D2F311805101}" sibTransId="{54AF95A6-7BA5-443D-BE0E-D1C68A78FA99}"/>
    <dgm:cxn modelId="{AA3639E5-5B4E-45E7-8AED-18810637B1EF}" srcId="{08F27D79-B791-42AA-BD0C-B6DB68B68AA9}" destId="{9033EFA0-D9FC-4DE9-9576-9E6BB64D9B56}" srcOrd="0" destOrd="0" parTransId="{F1ECEF04-5CC7-42A5-8B8E-A326118F60B9}" sibTransId="{4117ABEC-A06C-4049-AD46-2670645B3A5C}"/>
    <dgm:cxn modelId="{997E21E9-A02C-484D-9FFF-FD484E4A0F73}" type="presOf" srcId="{6B5E2403-B7BE-4DFE-952B-8DA3777D5176}" destId="{06AA5DE2-CD23-4551-96FF-1AC3063676D2}" srcOrd="0" destOrd="6" presId="urn:microsoft.com/office/officeart/2005/8/layout/hList1"/>
    <dgm:cxn modelId="{6607F5EC-7601-4B0E-8900-18A40558435B}" type="presOf" srcId="{05F4F871-449A-4A85-AA3C-004B0CB0E2B4}" destId="{4A4F5704-7822-485E-9DE3-FFF91D7E39C3}" srcOrd="0" destOrd="1" presId="urn:microsoft.com/office/officeart/2005/8/layout/hList1"/>
    <dgm:cxn modelId="{91FD66F0-A06C-4897-A2F7-192269E348FE}" type="presOf" srcId="{009414D2-A0D3-4DA4-A6C7-E6D964BCEB76}" destId="{43E1E89A-7441-4003-81F9-C05C2540E87C}" srcOrd="0" destOrd="0" presId="urn:microsoft.com/office/officeart/2005/8/layout/hList1"/>
    <dgm:cxn modelId="{9DD5A3F0-B05F-4183-AEA1-0B2970F424F6}" type="presOf" srcId="{FAA65F65-576C-4E35-B980-9CD44A4AFBD1}" destId="{43E1E89A-7441-4003-81F9-C05C2540E87C}" srcOrd="0" destOrd="1" presId="urn:microsoft.com/office/officeart/2005/8/layout/hList1"/>
    <dgm:cxn modelId="{0449ABFD-7EA3-4DA1-91FB-33903017CEBB}" type="presOf" srcId="{44468A54-9FCE-4511-9830-1B8AEE42D7EB}" destId="{06AA5DE2-CD23-4551-96FF-1AC3063676D2}" srcOrd="0" destOrd="5" presId="urn:microsoft.com/office/officeart/2005/8/layout/hList1"/>
    <dgm:cxn modelId="{89857EFE-12FF-4CB2-B211-B97374AD4AA2}" srcId="{7F87C887-AC95-4B9C-8CF1-714CE84DF42D}" destId="{6ED7CADB-5753-45A0-A3AC-F975E99982D2}" srcOrd="4" destOrd="0" parTransId="{4E3B7BDC-B50D-43D7-AC75-A6075C212B29}" sibTransId="{5C47B3AC-05E8-4166-AB6F-439F7B51BF7B}"/>
    <dgm:cxn modelId="{B2B6A8FE-26D6-4FC6-8089-6D6D5AF3E9AC}" type="presOf" srcId="{9033EFA0-D9FC-4DE9-9576-9E6BB64D9B56}" destId="{D1E6041E-A5AC-4A66-94F9-5A1469125C2A}" srcOrd="0" destOrd="0" presId="urn:microsoft.com/office/officeart/2005/8/layout/hList1"/>
    <dgm:cxn modelId="{B856A562-E098-4F0B-91C6-945266CCC2F4}" type="presParOf" srcId="{30582BFF-E0E8-4E08-A2B6-6E704B786923}" destId="{FE8A2126-DA29-44AD-AECA-98C233C3C360}" srcOrd="0" destOrd="0" presId="urn:microsoft.com/office/officeart/2005/8/layout/hList1"/>
    <dgm:cxn modelId="{50C2C0CB-5BD7-47CD-A273-8AB30DDA3940}" type="presParOf" srcId="{FE8A2126-DA29-44AD-AECA-98C233C3C360}" destId="{00A39407-4941-4FA6-B66A-7FB91AB91A4D}" srcOrd="0" destOrd="0" presId="urn:microsoft.com/office/officeart/2005/8/layout/hList1"/>
    <dgm:cxn modelId="{5C2C365E-F340-40BC-81A6-72C0B9DBD65A}" type="presParOf" srcId="{FE8A2126-DA29-44AD-AECA-98C233C3C360}" destId="{12DE0084-B48D-4597-8C4E-1D4B17D98E6F}" srcOrd="1" destOrd="0" presId="urn:microsoft.com/office/officeart/2005/8/layout/hList1"/>
    <dgm:cxn modelId="{2599F595-1D48-498E-9F65-B158C1331004}" type="presParOf" srcId="{30582BFF-E0E8-4E08-A2B6-6E704B786923}" destId="{F2B10145-E40C-4D05-A186-B63237E17979}" srcOrd="1" destOrd="0" presId="urn:microsoft.com/office/officeart/2005/8/layout/hList1"/>
    <dgm:cxn modelId="{4B5C1A3F-F0F1-4F83-B979-E7BE41175856}" type="presParOf" srcId="{30582BFF-E0E8-4E08-A2B6-6E704B786923}" destId="{64498AF1-6004-44E0-BF99-C03CAD04AEE2}" srcOrd="2" destOrd="0" presId="urn:microsoft.com/office/officeart/2005/8/layout/hList1"/>
    <dgm:cxn modelId="{9FC03466-51FA-43E7-A744-ACABFE6BD0BD}" type="presParOf" srcId="{64498AF1-6004-44E0-BF99-C03CAD04AEE2}" destId="{B68009D0-F1E2-4921-83A3-D56E3968AD3B}" srcOrd="0" destOrd="0" presId="urn:microsoft.com/office/officeart/2005/8/layout/hList1"/>
    <dgm:cxn modelId="{93252F91-3690-4510-97A6-0CB2FFA2EC7F}" type="presParOf" srcId="{64498AF1-6004-44E0-BF99-C03CAD04AEE2}" destId="{06AA5DE2-CD23-4551-96FF-1AC3063676D2}" srcOrd="1" destOrd="0" presId="urn:microsoft.com/office/officeart/2005/8/layout/hList1"/>
    <dgm:cxn modelId="{32DE08EB-FF0E-41C3-9D85-16B746E45BCF}" type="presParOf" srcId="{30582BFF-E0E8-4E08-A2B6-6E704B786923}" destId="{F42E6A1F-FB33-4CB1-B8BF-08FD8B1CB4D1}" srcOrd="3" destOrd="0" presId="urn:microsoft.com/office/officeart/2005/8/layout/hList1"/>
    <dgm:cxn modelId="{97AF03CE-7344-45C4-941E-F7885BE1FE05}" type="presParOf" srcId="{30582BFF-E0E8-4E08-A2B6-6E704B786923}" destId="{043E90E3-6384-4AD6-AB89-3FF27D418195}" srcOrd="4" destOrd="0" presId="urn:microsoft.com/office/officeart/2005/8/layout/hList1"/>
    <dgm:cxn modelId="{2781187F-A34A-4753-8E42-4AA1D6AF5DEE}" type="presParOf" srcId="{043E90E3-6384-4AD6-AB89-3FF27D418195}" destId="{D7D91B5D-C941-4B1C-89F4-0D14E3169DA0}" srcOrd="0" destOrd="0" presId="urn:microsoft.com/office/officeart/2005/8/layout/hList1"/>
    <dgm:cxn modelId="{110D9E26-5635-43E3-A888-FBA544181DE3}" type="presParOf" srcId="{043E90E3-6384-4AD6-AB89-3FF27D418195}" destId="{AC784040-D9D4-41B8-979B-5B56EAE148C9}" srcOrd="1" destOrd="0" presId="urn:microsoft.com/office/officeart/2005/8/layout/hList1"/>
    <dgm:cxn modelId="{0CFD91AA-1382-466E-B938-1A974CD9BC5B}" type="presParOf" srcId="{30582BFF-E0E8-4E08-A2B6-6E704B786923}" destId="{59F0454E-C124-4C18-AAD9-1EA0279E3FBD}" srcOrd="5" destOrd="0" presId="urn:microsoft.com/office/officeart/2005/8/layout/hList1"/>
    <dgm:cxn modelId="{5B7BD3B5-5B6F-4B62-B622-57EEC849878A}" type="presParOf" srcId="{30582BFF-E0E8-4E08-A2B6-6E704B786923}" destId="{922C327E-2B78-4C5F-B028-ACC2D4FBDF85}" srcOrd="6" destOrd="0" presId="urn:microsoft.com/office/officeart/2005/8/layout/hList1"/>
    <dgm:cxn modelId="{A5C04E22-3CD6-469B-9B88-7DA824D9BFBE}" type="presParOf" srcId="{922C327E-2B78-4C5F-B028-ACC2D4FBDF85}" destId="{8E1F5AE1-E302-4136-985B-F397C677B99C}" srcOrd="0" destOrd="0" presId="urn:microsoft.com/office/officeart/2005/8/layout/hList1"/>
    <dgm:cxn modelId="{F1A33BAE-CC45-48FD-A505-6A9113412431}" type="presParOf" srcId="{922C327E-2B78-4C5F-B028-ACC2D4FBDF85}" destId="{4A4F5704-7822-485E-9DE3-FFF91D7E39C3}" srcOrd="1" destOrd="0" presId="urn:microsoft.com/office/officeart/2005/8/layout/hList1"/>
    <dgm:cxn modelId="{97A36E16-A678-44C8-98E2-BC3C98011EE8}" type="presParOf" srcId="{30582BFF-E0E8-4E08-A2B6-6E704B786923}" destId="{97395BC0-39B7-4BE8-A32C-97EAC0D164FA}" srcOrd="7" destOrd="0" presId="urn:microsoft.com/office/officeart/2005/8/layout/hList1"/>
    <dgm:cxn modelId="{42923FC4-F4C7-406D-82B0-9C314F7BDD36}" type="presParOf" srcId="{30582BFF-E0E8-4E08-A2B6-6E704B786923}" destId="{78A2E19B-D140-4DF8-AE16-CF3F4509B939}" srcOrd="8" destOrd="0" presId="urn:microsoft.com/office/officeart/2005/8/layout/hList1"/>
    <dgm:cxn modelId="{BFB15E66-E5D0-43FC-B055-8827F91130E3}" type="presParOf" srcId="{78A2E19B-D140-4DF8-AE16-CF3F4509B939}" destId="{FEA0331E-D9AC-479B-B063-2998BC1C634D}" srcOrd="0" destOrd="0" presId="urn:microsoft.com/office/officeart/2005/8/layout/hList1"/>
    <dgm:cxn modelId="{AFB59B17-51DC-47B8-885D-BB9FDA03FB30}" type="presParOf" srcId="{78A2E19B-D140-4DF8-AE16-CF3F4509B939}" destId="{D1E6041E-A5AC-4A66-94F9-5A1469125C2A}" srcOrd="1" destOrd="0" presId="urn:microsoft.com/office/officeart/2005/8/layout/hList1"/>
    <dgm:cxn modelId="{EAB2C219-7294-40CA-9CCC-40CA61B41271}" type="presParOf" srcId="{30582BFF-E0E8-4E08-A2B6-6E704B786923}" destId="{64A1D915-0CB4-4CC0-B600-527449F27FB9}" srcOrd="9" destOrd="0" presId="urn:microsoft.com/office/officeart/2005/8/layout/hList1"/>
    <dgm:cxn modelId="{493E0AEB-26E5-44B2-BB12-2207FC33BBD9}" type="presParOf" srcId="{30582BFF-E0E8-4E08-A2B6-6E704B786923}" destId="{7A108EAE-4C3C-4674-8936-7842E4B79348}" srcOrd="10" destOrd="0" presId="urn:microsoft.com/office/officeart/2005/8/layout/hList1"/>
    <dgm:cxn modelId="{964363D5-D23A-43BC-AB38-129D69686200}" type="presParOf" srcId="{7A108EAE-4C3C-4674-8936-7842E4B79348}" destId="{DE66979E-C09E-41CC-A134-E80E57FEDE67}" srcOrd="0" destOrd="0" presId="urn:microsoft.com/office/officeart/2005/8/layout/hList1"/>
    <dgm:cxn modelId="{664A11E8-BE4F-45A6-A3EE-3C31F3B521F8}" type="presParOf" srcId="{7A108EAE-4C3C-4674-8936-7842E4B79348}" destId="{43E1E89A-7441-4003-81F9-C05C2540E8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56D22B-9213-49D1-BBEB-E8C1F21CBF1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DA57BB9-A1E2-4700-B452-C1A9BB0D6B35}">
      <dgm:prSet/>
      <dgm:spPr/>
      <dgm:t>
        <a:bodyPr/>
        <a:lstStyle/>
        <a:p>
          <a:pPr rtl="0"/>
          <a:r>
            <a:rPr lang="en-US" dirty="0"/>
            <a:t>Sustainable Fisheries</a:t>
          </a:r>
        </a:p>
      </dgm:t>
    </dgm:pt>
    <dgm:pt modelId="{2D9C502F-108D-44F8-852C-DFF871302D7D}" type="parTrans" cxnId="{0B5EE912-1079-46DA-81AD-12AD37CC8BCC}">
      <dgm:prSet/>
      <dgm:spPr/>
      <dgm:t>
        <a:bodyPr/>
        <a:lstStyle/>
        <a:p>
          <a:endParaRPr lang="en-US"/>
        </a:p>
      </dgm:t>
    </dgm:pt>
    <dgm:pt modelId="{0651C820-A787-4619-929B-1329BAEF1DBC}" type="sibTrans" cxnId="{0B5EE912-1079-46DA-81AD-12AD37CC8BCC}">
      <dgm:prSet/>
      <dgm:spPr/>
      <dgm:t>
        <a:bodyPr/>
        <a:lstStyle/>
        <a:p>
          <a:endParaRPr lang="en-US"/>
        </a:p>
      </dgm:t>
    </dgm:pt>
    <dgm:pt modelId="{AD38BDBA-7B35-4F1A-94FB-5E03B703F7B5}">
      <dgm:prSet/>
      <dgm:spPr/>
      <dgm:t>
        <a:bodyPr/>
        <a:lstStyle/>
        <a:p>
          <a:pPr rtl="0">
            <a:spcAft>
              <a:spcPts val="1000"/>
            </a:spcAft>
          </a:pPr>
          <a:r>
            <a:rPr lang="en-US" dirty="0"/>
            <a:t>Blue Crab Abundance &amp; Management</a:t>
          </a:r>
        </a:p>
      </dgm:t>
    </dgm:pt>
    <dgm:pt modelId="{E52C6DAE-755E-4E8D-8B3C-2D852E2DAE80}" type="parTrans" cxnId="{92B0F5CE-5A6F-44BA-B1DC-E64D6557D082}">
      <dgm:prSet/>
      <dgm:spPr/>
      <dgm:t>
        <a:bodyPr/>
        <a:lstStyle/>
        <a:p>
          <a:endParaRPr lang="en-US"/>
        </a:p>
      </dgm:t>
    </dgm:pt>
    <dgm:pt modelId="{661289F7-E887-42A0-9F7C-BCC63825A5CF}" type="sibTrans" cxnId="{92B0F5CE-5A6F-44BA-B1DC-E64D6557D082}">
      <dgm:prSet/>
      <dgm:spPr/>
      <dgm:t>
        <a:bodyPr/>
        <a:lstStyle/>
        <a:p>
          <a:endParaRPr lang="en-US"/>
        </a:p>
      </dgm:t>
    </dgm:pt>
    <dgm:pt modelId="{5B54DDC7-B384-4B91-A7E6-EB4AB6124DED}">
      <dgm:prSet/>
      <dgm:spPr/>
      <dgm:t>
        <a:bodyPr/>
        <a:lstStyle/>
        <a:p>
          <a:pPr rtl="0">
            <a:spcAft>
              <a:spcPts val="1000"/>
            </a:spcAft>
          </a:pPr>
          <a:r>
            <a:rPr lang="en-US" dirty="0"/>
            <a:t>Oyster Restoration</a:t>
          </a:r>
        </a:p>
      </dgm:t>
    </dgm:pt>
    <dgm:pt modelId="{418C5336-CBAF-4C5B-A332-76270D683879}" type="parTrans" cxnId="{EDBA4928-EE12-4A42-AC6E-AED76AEC422E}">
      <dgm:prSet/>
      <dgm:spPr/>
      <dgm:t>
        <a:bodyPr/>
        <a:lstStyle/>
        <a:p>
          <a:endParaRPr lang="en-US"/>
        </a:p>
      </dgm:t>
    </dgm:pt>
    <dgm:pt modelId="{B0BA4180-C3EA-4550-B6D6-AF7056705E93}" type="sibTrans" cxnId="{EDBA4928-EE12-4A42-AC6E-AED76AEC422E}">
      <dgm:prSet/>
      <dgm:spPr/>
      <dgm:t>
        <a:bodyPr/>
        <a:lstStyle/>
        <a:p>
          <a:endParaRPr lang="en-US"/>
        </a:p>
      </dgm:t>
    </dgm:pt>
    <dgm:pt modelId="{CA14259F-DED2-48BF-A326-B12BA6145C18}">
      <dgm:prSet/>
      <dgm:spPr/>
      <dgm:t>
        <a:bodyPr/>
        <a:lstStyle/>
        <a:p>
          <a:pPr rtl="0"/>
          <a:r>
            <a:rPr lang="en-US" dirty="0"/>
            <a:t>Vital</a:t>
          </a:r>
          <a:r>
            <a:rPr lang="en-US" baseline="0" dirty="0"/>
            <a:t> Habitat</a:t>
          </a:r>
          <a:endParaRPr lang="en-US" dirty="0"/>
        </a:p>
      </dgm:t>
    </dgm:pt>
    <dgm:pt modelId="{9B0EAD40-A08F-44B1-8C06-DB2FF5A36781}" type="parTrans" cxnId="{AC8C1308-23A2-402A-BEDF-C1E8B1B53C1D}">
      <dgm:prSet/>
      <dgm:spPr/>
      <dgm:t>
        <a:bodyPr/>
        <a:lstStyle/>
        <a:p>
          <a:endParaRPr lang="en-US"/>
        </a:p>
      </dgm:t>
    </dgm:pt>
    <dgm:pt modelId="{4B0F9FA1-EC36-40AB-BAA5-17A0D9268EF2}" type="sibTrans" cxnId="{AC8C1308-23A2-402A-BEDF-C1E8B1B53C1D}">
      <dgm:prSet/>
      <dgm:spPr/>
      <dgm:t>
        <a:bodyPr/>
        <a:lstStyle/>
        <a:p>
          <a:endParaRPr lang="en-US"/>
        </a:p>
      </dgm:t>
    </dgm:pt>
    <dgm:pt modelId="{6012C967-D661-4995-A6BC-6D99D44831E8}">
      <dgm:prSet/>
      <dgm:spPr/>
      <dgm:t>
        <a:bodyPr/>
        <a:lstStyle/>
        <a:p>
          <a:pPr rtl="0">
            <a:spcBef>
              <a:spcPts val="1000"/>
            </a:spcBef>
            <a:spcAft>
              <a:spcPts val="1000"/>
            </a:spcAft>
          </a:pPr>
          <a:r>
            <a:rPr lang="en-US" dirty="0"/>
            <a:t>SAV</a:t>
          </a:r>
        </a:p>
      </dgm:t>
    </dgm:pt>
    <dgm:pt modelId="{824A2915-A5A7-456F-A1A2-E22EDAA19939}" type="parTrans" cxnId="{452954A6-4D59-452E-AF6B-5618F00F7A51}">
      <dgm:prSet/>
      <dgm:spPr/>
      <dgm:t>
        <a:bodyPr/>
        <a:lstStyle/>
        <a:p>
          <a:endParaRPr lang="en-US"/>
        </a:p>
      </dgm:t>
    </dgm:pt>
    <dgm:pt modelId="{1A3BF9B2-AA0C-4BCD-BD27-49D1ACE72CC4}" type="sibTrans" cxnId="{452954A6-4D59-452E-AF6B-5618F00F7A51}">
      <dgm:prSet/>
      <dgm:spPr/>
      <dgm:t>
        <a:bodyPr/>
        <a:lstStyle/>
        <a:p>
          <a:endParaRPr lang="en-US"/>
        </a:p>
      </dgm:t>
    </dgm:pt>
    <dgm:pt modelId="{7F87C887-AC95-4B9C-8CF1-714CE84DF42D}">
      <dgm:prSet/>
      <dgm:spPr/>
      <dgm:t>
        <a:bodyPr/>
        <a:lstStyle/>
        <a:p>
          <a:pPr rtl="0"/>
          <a:r>
            <a:rPr lang="en-US" dirty="0"/>
            <a:t>Clean Water</a:t>
          </a:r>
        </a:p>
      </dgm:t>
    </dgm:pt>
    <dgm:pt modelId="{7C08ABE5-15D4-484A-96F1-402C291213B6}" type="parTrans" cxnId="{824A1237-61F9-49EB-A08E-13ADAC45A7B0}">
      <dgm:prSet/>
      <dgm:spPr/>
      <dgm:t>
        <a:bodyPr/>
        <a:lstStyle/>
        <a:p>
          <a:endParaRPr lang="en-US"/>
        </a:p>
      </dgm:t>
    </dgm:pt>
    <dgm:pt modelId="{D0E2AB8D-D4C3-412C-800F-391036C1F4C5}" type="sibTrans" cxnId="{824A1237-61F9-49EB-A08E-13ADAC45A7B0}">
      <dgm:prSet/>
      <dgm:spPr/>
      <dgm:t>
        <a:bodyPr/>
        <a:lstStyle/>
        <a:p>
          <a:endParaRPr lang="en-US"/>
        </a:p>
      </dgm:t>
    </dgm:pt>
    <dgm:pt modelId="{E7095CAF-9E3B-4C1D-A797-FBFA3F55062D}">
      <dgm:prSet/>
      <dgm:spPr/>
      <dgm:t>
        <a:bodyPr/>
        <a:lstStyle/>
        <a:p>
          <a:pPr rtl="0">
            <a:spcAft>
              <a:spcPts val="1000"/>
            </a:spcAft>
          </a:pPr>
          <a:r>
            <a:rPr lang="en-US" dirty="0"/>
            <a:t>Watershed Implementation Plans -  2017      &amp; 2025</a:t>
          </a:r>
        </a:p>
      </dgm:t>
    </dgm:pt>
    <dgm:pt modelId="{DF6CF0FD-9877-4258-95BF-910E1FC657BD}" type="parTrans" cxnId="{F19A07D7-4835-43B3-A08F-A5C2DCE26FF6}">
      <dgm:prSet/>
      <dgm:spPr/>
      <dgm:t>
        <a:bodyPr/>
        <a:lstStyle/>
        <a:p>
          <a:endParaRPr lang="en-US"/>
        </a:p>
      </dgm:t>
    </dgm:pt>
    <dgm:pt modelId="{C3EBF0A6-18A8-4091-82CC-C992303229E8}" type="sibTrans" cxnId="{F19A07D7-4835-43B3-A08F-A5C2DCE26FF6}">
      <dgm:prSet/>
      <dgm:spPr/>
      <dgm:t>
        <a:bodyPr/>
        <a:lstStyle/>
        <a:p>
          <a:endParaRPr lang="en-US"/>
        </a:p>
      </dgm:t>
    </dgm:pt>
    <dgm:pt modelId="{08F27D79-B791-42AA-BD0C-B6DB68B68AA9}">
      <dgm:prSet/>
      <dgm:spPr/>
      <dgm:t>
        <a:bodyPr/>
        <a:lstStyle/>
        <a:p>
          <a:pPr rtl="0"/>
          <a:r>
            <a:rPr lang="en-US" dirty="0"/>
            <a:t>Engaged Communities</a:t>
          </a:r>
        </a:p>
      </dgm:t>
    </dgm:pt>
    <dgm:pt modelId="{AAB67177-0619-44C6-B4C1-8B0C310A43E5}" type="parTrans" cxnId="{9DA0D2CB-F60B-4455-AC67-BBCAFBEA1173}">
      <dgm:prSet/>
      <dgm:spPr/>
      <dgm:t>
        <a:bodyPr/>
        <a:lstStyle/>
        <a:p>
          <a:endParaRPr lang="en-US"/>
        </a:p>
      </dgm:t>
    </dgm:pt>
    <dgm:pt modelId="{244C5C60-CFE3-4705-B269-94A227EB971B}" type="sibTrans" cxnId="{9DA0D2CB-F60B-4455-AC67-BBCAFBEA1173}">
      <dgm:prSet/>
      <dgm:spPr/>
      <dgm:t>
        <a:bodyPr/>
        <a:lstStyle/>
        <a:p>
          <a:endParaRPr lang="en-US"/>
        </a:p>
      </dgm:t>
    </dgm:pt>
    <dgm:pt modelId="{9033EFA0-D9FC-4DE9-9576-9E6BB64D9B56}">
      <dgm:prSet/>
      <dgm:spPr/>
      <dgm:t>
        <a:bodyPr/>
        <a:lstStyle/>
        <a:p>
          <a:pPr rtl="0">
            <a:spcAft>
              <a:spcPts val="1000"/>
            </a:spcAft>
          </a:pPr>
          <a:r>
            <a:rPr lang="en-US" dirty="0"/>
            <a:t>Diversity*</a:t>
          </a:r>
        </a:p>
      </dgm:t>
    </dgm:pt>
    <dgm:pt modelId="{F1ECEF04-5CC7-42A5-8B8E-A326118F60B9}" type="parTrans" cxnId="{AA3639E5-5B4E-45E7-8AED-18810637B1EF}">
      <dgm:prSet/>
      <dgm:spPr/>
      <dgm:t>
        <a:bodyPr/>
        <a:lstStyle/>
        <a:p>
          <a:endParaRPr lang="en-US"/>
        </a:p>
      </dgm:t>
    </dgm:pt>
    <dgm:pt modelId="{4117ABEC-A06C-4049-AD46-2670645B3A5C}" type="sibTrans" cxnId="{AA3639E5-5B4E-45E7-8AED-18810637B1EF}">
      <dgm:prSet/>
      <dgm:spPr/>
      <dgm:t>
        <a:bodyPr/>
        <a:lstStyle/>
        <a:p>
          <a:endParaRPr lang="en-US"/>
        </a:p>
      </dgm:t>
    </dgm:pt>
    <dgm:pt modelId="{0DBC7DF5-F94B-41FC-A605-B1FE6AFEB3B6}">
      <dgm:prSet/>
      <dgm:spPr/>
      <dgm:t>
        <a:bodyPr/>
        <a:lstStyle/>
        <a:p>
          <a:pPr rtl="0">
            <a:spcAft>
              <a:spcPts val="1000"/>
            </a:spcAft>
          </a:pPr>
          <a:r>
            <a:rPr lang="en-US" dirty="0"/>
            <a:t>Public Access</a:t>
          </a:r>
        </a:p>
      </dgm:t>
    </dgm:pt>
    <dgm:pt modelId="{FDC018B9-3457-434A-BAE0-28D4180224B9}" type="parTrans" cxnId="{33C8F789-93FE-43D0-AA38-5F6AF26CA418}">
      <dgm:prSet/>
      <dgm:spPr/>
      <dgm:t>
        <a:bodyPr/>
        <a:lstStyle/>
        <a:p>
          <a:endParaRPr lang="en-US"/>
        </a:p>
      </dgm:t>
    </dgm:pt>
    <dgm:pt modelId="{DCFD3EFD-257A-4532-98FE-CF1403B0700A}" type="sibTrans" cxnId="{33C8F789-93FE-43D0-AA38-5F6AF26CA418}">
      <dgm:prSet/>
      <dgm:spPr/>
      <dgm:t>
        <a:bodyPr/>
        <a:lstStyle/>
        <a:p>
          <a:endParaRPr lang="en-US"/>
        </a:p>
      </dgm:t>
    </dgm:pt>
    <dgm:pt modelId="{18BF7C6D-628B-4585-B1D5-8E682BC0D7E0}">
      <dgm:prSet/>
      <dgm:spPr/>
      <dgm:t>
        <a:bodyPr/>
        <a:lstStyle/>
        <a:p>
          <a:pPr rtl="0">
            <a:spcAft>
              <a:spcPts val="1000"/>
            </a:spcAft>
          </a:pPr>
          <a:r>
            <a:rPr lang="en-US" dirty="0">
              <a:solidFill>
                <a:schemeClr val="bg2">
                  <a:lumMod val="75000"/>
                </a:schemeClr>
              </a:solidFill>
            </a:rPr>
            <a:t>Citizen Stewardship</a:t>
          </a:r>
        </a:p>
      </dgm:t>
    </dgm:pt>
    <dgm:pt modelId="{8F9C95E4-830B-4786-9F9A-F1D70343A3AA}" type="parTrans" cxnId="{E2BD6EC2-2490-4D1F-8429-A3116E99287C}">
      <dgm:prSet/>
      <dgm:spPr/>
      <dgm:t>
        <a:bodyPr/>
        <a:lstStyle/>
        <a:p>
          <a:endParaRPr lang="en-US"/>
        </a:p>
      </dgm:t>
    </dgm:pt>
    <dgm:pt modelId="{A530B5B9-D3BF-4A4A-9F00-E09CACEDAB37}" type="sibTrans" cxnId="{E2BD6EC2-2490-4D1F-8429-A3116E99287C}">
      <dgm:prSet/>
      <dgm:spPr/>
      <dgm:t>
        <a:bodyPr/>
        <a:lstStyle/>
        <a:p>
          <a:endParaRPr lang="en-US"/>
        </a:p>
      </dgm:t>
    </dgm:pt>
    <dgm:pt modelId="{E0594C95-F50E-44A5-9886-4A1CE904BD21}">
      <dgm:prSet/>
      <dgm:spPr/>
      <dgm:t>
        <a:bodyPr/>
        <a:lstStyle/>
        <a:p>
          <a:pPr rtl="0">
            <a:spcAft>
              <a:spcPts val="342"/>
            </a:spcAft>
          </a:pPr>
          <a:r>
            <a:rPr lang="en-US" dirty="0">
              <a:solidFill>
                <a:schemeClr val="bg2">
                  <a:lumMod val="75000"/>
                </a:schemeClr>
              </a:solidFill>
            </a:rPr>
            <a:t>Sustainable Schools</a:t>
          </a:r>
        </a:p>
      </dgm:t>
    </dgm:pt>
    <dgm:pt modelId="{2565A4D8-E71F-430E-944B-8AA08564931B}" type="parTrans" cxnId="{476FFB04-CB34-44DE-BDA2-FEA777B6BF2F}">
      <dgm:prSet/>
      <dgm:spPr/>
      <dgm:t>
        <a:bodyPr/>
        <a:lstStyle/>
        <a:p>
          <a:endParaRPr lang="en-US"/>
        </a:p>
      </dgm:t>
    </dgm:pt>
    <dgm:pt modelId="{0C7B4B5D-52C1-4B01-ABA4-C6B5CDA4B4CF}" type="sibTrans" cxnId="{476FFB04-CB34-44DE-BDA2-FEA777B6BF2F}">
      <dgm:prSet/>
      <dgm:spPr/>
      <dgm:t>
        <a:bodyPr/>
        <a:lstStyle/>
        <a:p>
          <a:endParaRPr lang="en-US"/>
        </a:p>
      </dgm:t>
    </dgm:pt>
    <dgm:pt modelId="{C95D69C0-113D-49E9-80FD-A61A03515A24}">
      <dgm:prSet/>
      <dgm:spPr/>
      <dgm:t>
        <a:bodyPr/>
        <a:lstStyle/>
        <a:p>
          <a:pPr rtl="0">
            <a:spcAft>
              <a:spcPts val="342"/>
            </a:spcAft>
          </a:pPr>
          <a:r>
            <a:rPr lang="en-US" dirty="0">
              <a:solidFill>
                <a:schemeClr val="bg2">
                  <a:lumMod val="75000"/>
                </a:schemeClr>
              </a:solidFill>
            </a:rPr>
            <a:t>Environmental Literacy Planning</a:t>
          </a:r>
        </a:p>
      </dgm:t>
    </dgm:pt>
    <dgm:pt modelId="{6C8F0E9C-7B24-4678-8A78-699FAB7696C3}" type="parTrans" cxnId="{64272F76-06E2-498D-819B-AE1A2BB8F03F}">
      <dgm:prSet/>
      <dgm:spPr/>
      <dgm:t>
        <a:bodyPr/>
        <a:lstStyle/>
        <a:p>
          <a:endParaRPr lang="en-US"/>
        </a:p>
      </dgm:t>
    </dgm:pt>
    <dgm:pt modelId="{C1118C2C-3ED8-4EFC-B41F-F7969BCFB571}" type="sibTrans" cxnId="{64272F76-06E2-498D-819B-AE1A2BB8F03F}">
      <dgm:prSet/>
      <dgm:spPr/>
      <dgm:t>
        <a:bodyPr/>
        <a:lstStyle/>
        <a:p>
          <a:endParaRPr lang="en-US"/>
        </a:p>
      </dgm:t>
    </dgm:pt>
    <dgm:pt modelId="{32CD0A64-1CB7-4112-94BC-6E158EAA1E41}">
      <dgm:prSet/>
      <dgm:spPr/>
      <dgm:t>
        <a:bodyPr/>
        <a:lstStyle/>
        <a:p>
          <a:pPr rtl="0">
            <a:spcAft>
              <a:spcPts val="342"/>
            </a:spcAft>
          </a:pPr>
          <a:r>
            <a:rPr lang="en-US" dirty="0">
              <a:solidFill>
                <a:schemeClr val="bg2">
                  <a:lumMod val="75000"/>
                </a:schemeClr>
              </a:solidFill>
            </a:rPr>
            <a:t>Student MWEEs</a:t>
          </a:r>
        </a:p>
      </dgm:t>
    </dgm:pt>
    <dgm:pt modelId="{7EEB2C3D-6E0C-48BA-898D-9DD6DAA046DA}" type="parTrans" cxnId="{94CA5EB9-D9BE-4EA2-B20F-BEC45E764D4E}">
      <dgm:prSet/>
      <dgm:spPr/>
      <dgm:t>
        <a:bodyPr/>
        <a:lstStyle/>
        <a:p>
          <a:endParaRPr lang="en-US"/>
        </a:p>
      </dgm:t>
    </dgm:pt>
    <dgm:pt modelId="{007E9128-4C87-46F7-975C-8A776D6BC0EC}" type="sibTrans" cxnId="{94CA5EB9-D9BE-4EA2-B20F-BEC45E764D4E}">
      <dgm:prSet/>
      <dgm:spPr/>
      <dgm:t>
        <a:bodyPr/>
        <a:lstStyle/>
        <a:p>
          <a:endParaRPr lang="en-US"/>
        </a:p>
      </dgm:t>
    </dgm:pt>
    <dgm:pt modelId="{FCB53623-8DAA-4599-BFA6-1E22D667F46E}">
      <dgm:prSet/>
      <dgm:spPr/>
      <dgm:t>
        <a:bodyPr/>
        <a:lstStyle/>
        <a:p>
          <a:pPr rtl="0"/>
          <a:r>
            <a:rPr lang="en-US" dirty="0"/>
            <a:t>Climate Change</a:t>
          </a:r>
        </a:p>
      </dgm:t>
    </dgm:pt>
    <dgm:pt modelId="{299C4F69-82C0-4DF9-8296-CC77043ED431}" type="parTrans" cxnId="{962226C8-7EA5-4C0E-AB34-FD5CB99D3EAA}">
      <dgm:prSet/>
      <dgm:spPr/>
      <dgm:t>
        <a:bodyPr/>
        <a:lstStyle/>
        <a:p>
          <a:endParaRPr lang="en-US"/>
        </a:p>
      </dgm:t>
    </dgm:pt>
    <dgm:pt modelId="{C64FA6C3-8C84-4654-B2B9-B48EE242C5E3}" type="sibTrans" cxnId="{962226C8-7EA5-4C0E-AB34-FD5CB99D3EAA}">
      <dgm:prSet/>
      <dgm:spPr/>
      <dgm:t>
        <a:bodyPr/>
        <a:lstStyle/>
        <a:p>
          <a:endParaRPr lang="en-US"/>
        </a:p>
      </dgm:t>
    </dgm:pt>
    <dgm:pt modelId="{009414D2-A0D3-4DA4-A6C7-E6D964BCEB76}">
      <dgm:prSet/>
      <dgm:spPr/>
      <dgm:t>
        <a:bodyPr/>
        <a:lstStyle/>
        <a:p>
          <a:pPr rtl="0"/>
          <a:r>
            <a:rPr lang="en-US" dirty="0">
              <a:solidFill>
                <a:schemeClr val="bg2">
                  <a:lumMod val="75000"/>
                </a:schemeClr>
              </a:solidFill>
            </a:rPr>
            <a:t>Climate Monitoring and Assessment</a:t>
          </a:r>
        </a:p>
      </dgm:t>
    </dgm:pt>
    <dgm:pt modelId="{B8349401-7719-4029-AC01-14EF1C5399A1}" type="parTrans" cxnId="{A6D13AD9-3AA1-4778-B20F-C680FB1E1CCF}">
      <dgm:prSet/>
      <dgm:spPr/>
      <dgm:t>
        <a:bodyPr/>
        <a:lstStyle/>
        <a:p>
          <a:endParaRPr lang="en-US"/>
        </a:p>
      </dgm:t>
    </dgm:pt>
    <dgm:pt modelId="{F08456D4-0C23-4CD5-9ADC-C11C36B138D4}" type="sibTrans" cxnId="{A6D13AD9-3AA1-4778-B20F-C680FB1E1CCF}">
      <dgm:prSet/>
      <dgm:spPr/>
      <dgm:t>
        <a:bodyPr/>
        <a:lstStyle/>
        <a:p>
          <a:endParaRPr lang="en-US"/>
        </a:p>
      </dgm:t>
    </dgm:pt>
    <dgm:pt modelId="{662D26CE-02B5-465C-8706-A4E891F3142B}">
      <dgm:prSet/>
      <dgm:spPr/>
      <dgm:t>
        <a:bodyPr/>
        <a:lstStyle/>
        <a:p>
          <a:pPr rtl="0">
            <a:spcBef>
              <a:spcPts val="1000"/>
            </a:spcBef>
            <a:spcAft>
              <a:spcPts val="1000"/>
            </a:spcAft>
          </a:pPr>
          <a:r>
            <a:rPr lang="en-US" dirty="0"/>
            <a:t>Fish Passage</a:t>
          </a:r>
        </a:p>
      </dgm:t>
    </dgm:pt>
    <dgm:pt modelId="{2DE11088-82C2-4765-9C64-373D99021B23}" type="parTrans" cxnId="{A5CF9836-3697-4070-9666-971DF415DAB9}">
      <dgm:prSet/>
      <dgm:spPr/>
      <dgm:t>
        <a:bodyPr/>
        <a:lstStyle/>
        <a:p>
          <a:endParaRPr lang="en-US"/>
        </a:p>
      </dgm:t>
    </dgm:pt>
    <dgm:pt modelId="{C7AEEA35-84E0-4456-8F20-1AFEE42B6E42}" type="sibTrans" cxnId="{A5CF9836-3697-4070-9666-971DF415DAB9}">
      <dgm:prSet/>
      <dgm:spPr/>
      <dgm:t>
        <a:bodyPr/>
        <a:lstStyle/>
        <a:p>
          <a:endParaRPr lang="en-US"/>
        </a:p>
      </dgm:t>
    </dgm:pt>
    <dgm:pt modelId="{7A575F07-E4B9-4DDD-A73A-5D458FB788B7}">
      <dgm:prSet/>
      <dgm:spPr/>
      <dgm:t>
        <a:bodyPr/>
        <a:lstStyle/>
        <a:p>
          <a:pPr rtl="0">
            <a:spcBef>
              <a:spcPts val="1000"/>
            </a:spcBef>
            <a:spcAft>
              <a:spcPts val="1000"/>
            </a:spcAft>
          </a:pPr>
          <a:r>
            <a:rPr lang="en-US" dirty="0"/>
            <a:t>Stream Health</a:t>
          </a:r>
        </a:p>
      </dgm:t>
    </dgm:pt>
    <dgm:pt modelId="{88461A00-6528-44E7-995E-9DE2B1770CAE}" type="parTrans" cxnId="{D95C65B2-96F9-4D3A-9899-7E422707076A}">
      <dgm:prSet/>
      <dgm:spPr/>
      <dgm:t>
        <a:bodyPr/>
        <a:lstStyle/>
        <a:p>
          <a:endParaRPr lang="en-US"/>
        </a:p>
      </dgm:t>
    </dgm:pt>
    <dgm:pt modelId="{82A7276C-4782-41B6-BACB-80A19C912FF6}" type="sibTrans" cxnId="{D95C65B2-96F9-4D3A-9899-7E422707076A}">
      <dgm:prSet/>
      <dgm:spPr/>
      <dgm:t>
        <a:bodyPr/>
        <a:lstStyle/>
        <a:p>
          <a:endParaRPr lang="en-US"/>
        </a:p>
      </dgm:t>
    </dgm:pt>
    <dgm:pt modelId="{3BF22489-3DBA-47F8-AC12-9F91C033B09C}">
      <dgm:prSet/>
      <dgm:spPr/>
      <dgm:t>
        <a:bodyPr/>
        <a:lstStyle/>
        <a:p>
          <a:pPr>
            <a:spcBef>
              <a:spcPts val="1000"/>
            </a:spcBef>
            <a:spcAft>
              <a:spcPts val="1000"/>
            </a:spcAft>
          </a:pPr>
          <a:r>
            <a:rPr lang="en-US" dirty="0"/>
            <a:t>Forest Buffers</a:t>
          </a:r>
        </a:p>
      </dgm:t>
    </dgm:pt>
    <dgm:pt modelId="{EC71A032-6767-42F8-A3AC-07159AEC26C0}" type="parTrans" cxnId="{89235D8F-1EB2-429A-8728-F55EB004BA5A}">
      <dgm:prSet/>
      <dgm:spPr/>
      <dgm:t>
        <a:bodyPr/>
        <a:lstStyle/>
        <a:p>
          <a:endParaRPr lang="en-US"/>
        </a:p>
      </dgm:t>
    </dgm:pt>
    <dgm:pt modelId="{27FED682-B2E7-437A-A1BB-2829E784A8F5}" type="sibTrans" cxnId="{89235D8F-1EB2-429A-8728-F55EB004BA5A}">
      <dgm:prSet/>
      <dgm:spPr/>
      <dgm:t>
        <a:bodyPr/>
        <a:lstStyle/>
        <a:p>
          <a:endParaRPr lang="en-US"/>
        </a:p>
      </dgm:t>
    </dgm:pt>
    <dgm:pt modelId="{44468A54-9FCE-4511-9830-1B8AEE42D7EB}">
      <dgm:prSet/>
      <dgm:spPr/>
      <dgm:t>
        <a:bodyPr/>
        <a:lstStyle/>
        <a:p>
          <a:pPr rtl="0">
            <a:spcBef>
              <a:spcPts val="1000"/>
            </a:spcBef>
            <a:spcAft>
              <a:spcPts val="1000"/>
            </a:spcAft>
          </a:pPr>
          <a:r>
            <a:rPr lang="en-US" dirty="0"/>
            <a:t>Tree Canopy</a:t>
          </a:r>
        </a:p>
      </dgm:t>
    </dgm:pt>
    <dgm:pt modelId="{68773B44-85D1-458B-9992-CCD27C0864C4}" type="parTrans" cxnId="{31390E33-D700-46BC-AF60-4708674B0D5E}">
      <dgm:prSet/>
      <dgm:spPr/>
      <dgm:t>
        <a:bodyPr/>
        <a:lstStyle/>
        <a:p>
          <a:endParaRPr lang="en-US"/>
        </a:p>
      </dgm:t>
    </dgm:pt>
    <dgm:pt modelId="{6682A364-CC0C-46F4-9E32-47B4A109CE2F}" type="sibTrans" cxnId="{31390E33-D700-46BC-AF60-4708674B0D5E}">
      <dgm:prSet/>
      <dgm:spPr/>
      <dgm:t>
        <a:bodyPr/>
        <a:lstStyle/>
        <a:p>
          <a:endParaRPr lang="en-US"/>
        </a:p>
      </dgm:t>
    </dgm:pt>
    <dgm:pt modelId="{6B5E2403-B7BE-4DFE-952B-8DA3777D5176}">
      <dgm:prSet/>
      <dgm:spPr/>
      <dgm:t>
        <a:bodyPr/>
        <a:lstStyle/>
        <a:p>
          <a:pPr rtl="0">
            <a:spcBef>
              <a:spcPts val="1000"/>
            </a:spcBef>
            <a:spcAft>
              <a:spcPts val="1000"/>
            </a:spcAft>
          </a:pPr>
          <a:r>
            <a:rPr lang="en-US" dirty="0"/>
            <a:t>Wetlands</a:t>
          </a:r>
        </a:p>
      </dgm:t>
    </dgm:pt>
    <dgm:pt modelId="{B17E27F3-D511-4DD2-A629-2C403B87588C}" type="parTrans" cxnId="{07F5FD93-A561-4E92-8C81-7B0D9A4FD661}">
      <dgm:prSet/>
      <dgm:spPr/>
      <dgm:t>
        <a:bodyPr/>
        <a:lstStyle/>
        <a:p>
          <a:endParaRPr lang="en-US"/>
        </a:p>
      </dgm:t>
    </dgm:pt>
    <dgm:pt modelId="{43CDC081-C2D2-402F-88F2-1678389EBC83}" type="sibTrans" cxnId="{07F5FD93-A561-4E92-8C81-7B0D9A4FD661}">
      <dgm:prSet/>
      <dgm:spPr/>
      <dgm:t>
        <a:bodyPr/>
        <a:lstStyle/>
        <a:p>
          <a:endParaRPr lang="en-US"/>
        </a:p>
      </dgm:t>
    </dgm:pt>
    <dgm:pt modelId="{CA0AC488-C647-4356-A757-AC210B7A4C37}">
      <dgm:prSet/>
      <dgm:spPr/>
      <dgm:t>
        <a:bodyPr/>
        <a:lstStyle/>
        <a:p>
          <a:pPr rtl="0">
            <a:spcAft>
              <a:spcPts val="1000"/>
            </a:spcAft>
          </a:pPr>
          <a:r>
            <a:rPr lang="en-US" dirty="0">
              <a:solidFill>
                <a:schemeClr val="bg2">
                  <a:lumMod val="75000"/>
                </a:schemeClr>
              </a:solidFill>
            </a:rPr>
            <a:t>Local Leadership</a:t>
          </a:r>
        </a:p>
      </dgm:t>
    </dgm:pt>
    <dgm:pt modelId="{C172AE5C-F181-4DCE-800A-D7B71987B716}" type="parTrans" cxnId="{69DD93B7-A0AA-4C4C-B29B-3AAD912D8BFE}">
      <dgm:prSet/>
      <dgm:spPr/>
      <dgm:t>
        <a:bodyPr/>
        <a:lstStyle/>
        <a:p>
          <a:endParaRPr lang="en-US"/>
        </a:p>
      </dgm:t>
    </dgm:pt>
    <dgm:pt modelId="{96563921-A372-4578-AF1A-BD7F2BB45FAC}" type="sibTrans" cxnId="{69DD93B7-A0AA-4C4C-B29B-3AAD912D8BFE}">
      <dgm:prSet/>
      <dgm:spPr/>
      <dgm:t>
        <a:bodyPr/>
        <a:lstStyle/>
        <a:p>
          <a:endParaRPr lang="en-US"/>
        </a:p>
      </dgm:t>
    </dgm:pt>
    <dgm:pt modelId="{FAA65F65-576C-4E35-B980-9CD44A4AFBD1}">
      <dgm:prSet/>
      <dgm:spPr/>
      <dgm:t>
        <a:bodyPr/>
        <a:lstStyle/>
        <a:p>
          <a:pPr rtl="0"/>
          <a:r>
            <a:rPr lang="en-US" dirty="0">
              <a:solidFill>
                <a:schemeClr val="bg2">
                  <a:lumMod val="75000"/>
                </a:schemeClr>
              </a:solidFill>
            </a:rPr>
            <a:t>Climate Adaptation</a:t>
          </a:r>
        </a:p>
      </dgm:t>
    </dgm:pt>
    <dgm:pt modelId="{B72033BB-352C-4B11-842F-F158351AFA5F}" type="sibTrans" cxnId="{C6D68723-344D-4F43-B2FC-D1F01F99612F}">
      <dgm:prSet/>
      <dgm:spPr/>
      <dgm:t>
        <a:bodyPr/>
        <a:lstStyle/>
        <a:p>
          <a:endParaRPr lang="en-US"/>
        </a:p>
      </dgm:t>
    </dgm:pt>
    <dgm:pt modelId="{9AA1575A-17D2-4DC9-9B5D-6C14B1FB96A3}" type="parTrans" cxnId="{C6D68723-344D-4F43-B2FC-D1F01F99612F}">
      <dgm:prSet/>
      <dgm:spPr/>
      <dgm:t>
        <a:bodyPr/>
        <a:lstStyle/>
        <a:p>
          <a:endParaRPr lang="en-US"/>
        </a:p>
      </dgm:t>
    </dgm:pt>
    <dgm:pt modelId="{E1BD4C32-19E2-4DE0-AD53-360EF00DDC15}">
      <dgm:prSet/>
      <dgm:spPr/>
      <dgm:t>
        <a:bodyPr/>
        <a:lstStyle/>
        <a:p>
          <a:pPr rtl="0">
            <a:spcAft>
              <a:spcPts val="1000"/>
            </a:spcAft>
          </a:pPr>
          <a:r>
            <a:rPr lang="en-US" dirty="0">
              <a:solidFill>
                <a:schemeClr val="bg2">
                  <a:lumMod val="75000"/>
                </a:schemeClr>
              </a:solidFill>
            </a:rPr>
            <a:t>Toxic Contaminants Policy and Prevention</a:t>
          </a:r>
        </a:p>
      </dgm:t>
    </dgm:pt>
    <dgm:pt modelId="{7F7860FA-7C8C-4547-8989-AB2F1E5370E4}" type="sibTrans" cxnId="{D9A1F5E0-06D6-47BC-9189-A6892ED15C08}">
      <dgm:prSet/>
      <dgm:spPr/>
      <dgm:t>
        <a:bodyPr/>
        <a:lstStyle/>
        <a:p>
          <a:endParaRPr lang="en-US"/>
        </a:p>
      </dgm:t>
    </dgm:pt>
    <dgm:pt modelId="{3D3D7106-3634-4927-8C99-5D2AFC393F8B}" type="parTrans" cxnId="{D9A1F5E0-06D6-47BC-9189-A6892ED15C08}">
      <dgm:prSet/>
      <dgm:spPr/>
      <dgm:t>
        <a:bodyPr/>
        <a:lstStyle/>
        <a:p>
          <a:endParaRPr lang="en-US"/>
        </a:p>
      </dgm:t>
    </dgm:pt>
    <dgm:pt modelId="{6ED7CADB-5753-45A0-A3AC-F975E99982D2}">
      <dgm:prSet/>
      <dgm:spPr/>
      <dgm:t>
        <a:bodyPr/>
        <a:lstStyle/>
        <a:p>
          <a:pPr rtl="0">
            <a:spcAft>
              <a:spcPts val="1000"/>
            </a:spcAft>
          </a:pPr>
          <a:r>
            <a:rPr lang="en-US" dirty="0">
              <a:solidFill>
                <a:schemeClr val="bg2">
                  <a:lumMod val="75000"/>
                </a:schemeClr>
              </a:solidFill>
            </a:rPr>
            <a:t>Healthy Watersheds</a:t>
          </a:r>
        </a:p>
      </dgm:t>
    </dgm:pt>
    <dgm:pt modelId="{5C47B3AC-05E8-4166-AB6F-439F7B51BF7B}" type="sibTrans" cxnId="{89857EFE-12FF-4CB2-B211-B97374AD4AA2}">
      <dgm:prSet/>
      <dgm:spPr/>
      <dgm:t>
        <a:bodyPr/>
        <a:lstStyle/>
        <a:p>
          <a:endParaRPr lang="en-US"/>
        </a:p>
      </dgm:t>
    </dgm:pt>
    <dgm:pt modelId="{4E3B7BDC-B50D-43D7-AC75-A6075C212B29}" type="parTrans" cxnId="{89857EFE-12FF-4CB2-B211-B97374AD4AA2}">
      <dgm:prSet/>
      <dgm:spPr/>
      <dgm:t>
        <a:bodyPr/>
        <a:lstStyle/>
        <a:p>
          <a:endParaRPr lang="en-US"/>
        </a:p>
      </dgm:t>
    </dgm:pt>
    <dgm:pt modelId="{E4996714-3DFE-4CED-B806-61B9AB22E11D}">
      <dgm:prSet/>
      <dgm:spPr/>
      <dgm:t>
        <a:bodyPr/>
        <a:lstStyle/>
        <a:p>
          <a:pPr>
            <a:spcAft>
              <a:spcPts val="1000"/>
            </a:spcAft>
          </a:pPr>
          <a:r>
            <a:rPr lang="en-US" dirty="0">
              <a:solidFill>
                <a:schemeClr val="bg2">
                  <a:lumMod val="75000"/>
                </a:schemeClr>
              </a:solidFill>
            </a:rPr>
            <a:t>Fish Habitat</a:t>
          </a:r>
        </a:p>
      </dgm:t>
    </dgm:pt>
    <dgm:pt modelId="{EFECB55C-07E5-4625-B884-630528A5C6F9}" type="parTrans" cxnId="{6FE10886-F2BE-4C02-94AF-9B84B157CEE4}">
      <dgm:prSet/>
      <dgm:spPr/>
      <dgm:t>
        <a:bodyPr/>
        <a:lstStyle/>
        <a:p>
          <a:endParaRPr lang="en-US"/>
        </a:p>
      </dgm:t>
    </dgm:pt>
    <dgm:pt modelId="{3D02967D-B4F1-4D1A-9C8D-C98451E06D2A}" type="sibTrans" cxnId="{6FE10886-F2BE-4C02-94AF-9B84B157CEE4}">
      <dgm:prSet/>
      <dgm:spPr/>
      <dgm:t>
        <a:bodyPr/>
        <a:lstStyle/>
        <a:p>
          <a:endParaRPr lang="en-US"/>
        </a:p>
      </dgm:t>
    </dgm:pt>
    <dgm:pt modelId="{54D8877E-0432-4ED9-881C-C772C9362B60}">
      <dgm:prSet/>
      <dgm:spPr/>
      <dgm:t>
        <a:bodyPr/>
        <a:lstStyle/>
        <a:p>
          <a:pPr rtl="0">
            <a:spcAft>
              <a:spcPts val="1000"/>
            </a:spcAft>
          </a:pPr>
          <a:r>
            <a:rPr lang="en-US" dirty="0">
              <a:solidFill>
                <a:schemeClr val="bg2">
                  <a:lumMod val="75000"/>
                </a:schemeClr>
              </a:solidFill>
            </a:rPr>
            <a:t>Forage fish</a:t>
          </a:r>
        </a:p>
      </dgm:t>
    </dgm:pt>
    <dgm:pt modelId="{D77F15E7-BC31-4CC9-B32F-716785C59F34}" type="parTrans" cxnId="{794BF830-E34C-4D37-885C-FC55DFE2922F}">
      <dgm:prSet/>
      <dgm:spPr/>
      <dgm:t>
        <a:bodyPr/>
        <a:lstStyle/>
        <a:p>
          <a:endParaRPr lang="en-US"/>
        </a:p>
      </dgm:t>
    </dgm:pt>
    <dgm:pt modelId="{1EDC0CF0-88CD-4356-BF90-17F8B772C352}" type="sibTrans" cxnId="{794BF830-E34C-4D37-885C-FC55DFE2922F}">
      <dgm:prSet/>
      <dgm:spPr/>
      <dgm:t>
        <a:bodyPr/>
        <a:lstStyle/>
        <a:p>
          <a:endParaRPr lang="en-US"/>
        </a:p>
      </dgm:t>
    </dgm:pt>
    <dgm:pt modelId="{7DC18ADD-4789-4712-84D3-28963E1B87EF}">
      <dgm:prSet/>
      <dgm:spPr/>
      <dgm:t>
        <a:bodyPr/>
        <a:lstStyle/>
        <a:p>
          <a:pPr rtl="0">
            <a:spcAft>
              <a:spcPts val="1000"/>
            </a:spcAft>
          </a:pPr>
          <a:r>
            <a:rPr lang="en-US" dirty="0">
              <a:solidFill>
                <a:schemeClr val="bg2">
                  <a:lumMod val="75000"/>
                </a:schemeClr>
              </a:solidFill>
            </a:rPr>
            <a:t>Toxic Contaminants Research</a:t>
          </a:r>
        </a:p>
      </dgm:t>
    </dgm:pt>
    <dgm:pt modelId="{8D6FB3F3-9EAC-4EA2-BB9A-D82649F5B31E}" type="parTrans" cxnId="{A8B7FDEF-1993-4791-B61A-1D36838036F6}">
      <dgm:prSet/>
      <dgm:spPr/>
      <dgm:t>
        <a:bodyPr/>
        <a:lstStyle/>
        <a:p>
          <a:endParaRPr lang="en-US"/>
        </a:p>
      </dgm:t>
    </dgm:pt>
    <dgm:pt modelId="{E396755B-BC80-44A8-A424-2300598C2EC8}" type="sibTrans" cxnId="{A8B7FDEF-1993-4791-B61A-1D36838036F6}">
      <dgm:prSet/>
      <dgm:spPr/>
      <dgm:t>
        <a:bodyPr/>
        <a:lstStyle/>
        <a:p>
          <a:endParaRPr lang="en-US"/>
        </a:p>
      </dgm:t>
    </dgm:pt>
    <dgm:pt modelId="{A2830D41-9E6D-4AA4-BDE1-B118D241C8BE}">
      <dgm:prSet/>
      <dgm:spPr/>
      <dgm:t>
        <a:bodyPr/>
        <a:lstStyle/>
        <a:p>
          <a:pPr rtl="0">
            <a:spcAft>
              <a:spcPts val="1000"/>
            </a:spcAft>
          </a:pPr>
          <a:r>
            <a:rPr lang="en-US" dirty="0">
              <a:solidFill>
                <a:schemeClr val="bg2">
                  <a:lumMod val="75000"/>
                </a:schemeClr>
              </a:solidFill>
            </a:rPr>
            <a:t>Water Quality Standards Attainment &amp; Monitoring</a:t>
          </a:r>
        </a:p>
      </dgm:t>
    </dgm:pt>
    <dgm:pt modelId="{2954F7E0-4D06-497B-99CB-659D6E8CE952}" type="parTrans" cxnId="{0D44B728-571F-4524-8088-3C6D762A9324}">
      <dgm:prSet/>
      <dgm:spPr/>
      <dgm:t>
        <a:bodyPr/>
        <a:lstStyle/>
        <a:p>
          <a:endParaRPr lang="en-US"/>
        </a:p>
      </dgm:t>
    </dgm:pt>
    <dgm:pt modelId="{C5B14E28-19BA-4219-8F26-A0482EB5FAB8}" type="sibTrans" cxnId="{0D44B728-571F-4524-8088-3C6D762A9324}">
      <dgm:prSet/>
      <dgm:spPr/>
      <dgm:t>
        <a:bodyPr/>
        <a:lstStyle/>
        <a:p>
          <a:endParaRPr lang="en-US"/>
        </a:p>
      </dgm:t>
    </dgm:pt>
    <dgm:pt modelId="{484174B8-85BA-40DC-A0F2-B43F143E93A0}">
      <dgm:prSet/>
      <dgm:spPr/>
      <dgm:t>
        <a:bodyPr/>
        <a:lstStyle/>
        <a:p>
          <a:pPr rtl="0">
            <a:spcAft>
              <a:spcPts val="1000"/>
            </a:spcAft>
          </a:pPr>
          <a:r>
            <a:rPr lang="en-US" dirty="0">
              <a:solidFill>
                <a:schemeClr val="bg1"/>
              </a:solidFill>
            </a:rPr>
            <a:t>Conserved Lands</a:t>
          </a:r>
        </a:p>
      </dgm:t>
    </dgm:pt>
    <dgm:pt modelId="{7A72923E-F02C-459A-8331-B4010A78440F}" type="parTrans" cxnId="{A5601249-B9E5-4BC5-A946-1846E99AEA30}">
      <dgm:prSet/>
      <dgm:spPr/>
      <dgm:t>
        <a:bodyPr/>
        <a:lstStyle/>
        <a:p>
          <a:endParaRPr lang="en-US"/>
        </a:p>
      </dgm:t>
    </dgm:pt>
    <dgm:pt modelId="{650A6FB7-0D22-402A-825D-AC013E2C304E}" type="sibTrans" cxnId="{A5601249-B9E5-4BC5-A946-1846E99AEA30}">
      <dgm:prSet/>
      <dgm:spPr/>
      <dgm:t>
        <a:bodyPr/>
        <a:lstStyle/>
        <a:p>
          <a:endParaRPr lang="en-US"/>
        </a:p>
      </dgm:t>
    </dgm:pt>
    <dgm:pt modelId="{127E0D24-D8CC-4073-8572-791EBF7EDDBA}">
      <dgm:prSet/>
      <dgm:spPr/>
      <dgm:t>
        <a:bodyPr/>
        <a:lstStyle/>
        <a:p>
          <a:pPr rtl="0">
            <a:spcAft>
              <a:spcPts val="1000"/>
            </a:spcAft>
          </a:pPr>
          <a:r>
            <a:rPr lang="en-US" dirty="0"/>
            <a:t>Protected Lands</a:t>
          </a:r>
          <a:endParaRPr lang="en-US" dirty="0">
            <a:solidFill>
              <a:schemeClr val="tx1"/>
            </a:solidFill>
          </a:endParaRPr>
        </a:p>
      </dgm:t>
    </dgm:pt>
    <dgm:pt modelId="{DF3420FD-48DD-4C21-B3D9-AE10B5437279}" type="parTrans" cxnId="{8C8437B6-8F05-4A01-A0F8-91BE8B9102D6}">
      <dgm:prSet/>
      <dgm:spPr/>
      <dgm:t>
        <a:bodyPr/>
        <a:lstStyle/>
        <a:p>
          <a:endParaRPr lang="en-US"/>
        </a:p>
      </dgm:t>
    </dgm:pt>
    <dgm:pt modelId="{D68024F9-4ED2-404B-98C7-CC872A69A05E}" type="sibTrans" cxnId="{8C8437B6-8F05-4A01-A0F8-91BE8B9102D6}">
      <dgm:prSet/>
      <dgm:spPr/>
      <dgm:t>
        <a:bodyPr/>
        <a:lstStyle/>
        <a:p>
          <a:endParaRPr lang="en-US"/>
        </a:p>
      </dgm:t>
    </dgm:pt>
    <dgm:pt modelId="{7BB6CC15-1CCD-4020-9EEC-F30306CE7893}">
      <dgm:prSet/>
      <dgm:spPr/>
      <dgm:t>
        <a:bodyPr/>
        <a:lstStyle/>
        <a:p>
          <a:pPr rtl="0">
            <a:spcAft>
              <a:spcPts val="1000"/>
            </a:spcAft>
          </a:pPr>
          <a:r>
            <a:rPr lang="en-US">
              <a:solidFill>
                <a:schemeClr val="bg2">
                  <a:lumMod val="75000"/>
                </a:schemeClr>
              </a:solidFill>
            </a:rPr>
            <a:t>Land Use Options Evaluation</a:t>
          </a:r>
          <a:endParaRPr lang="en-US" dirty="0">
            <a:solidFill>
              <a:schemeClr val="tx1"/>
            </a:solidFill>
          </a:endParaRPr>
        </a:p>
      </dgm:t>
    </dgm:pt>
    <dgm:pt modelId="{F6416F28-AF52-4A0E-8411-3D49DA3E7039}" type="parTrans" cxnId="{CF2A90CD-4B1A-4682-AE3C-9623301A5869}">
      <dgm:prSet/>
      <dgm:spPr/>
      <dgm:t>
        <a:bodyPr/>
        <a:lstStyle/>
        <a:p>
          <a:endParaRPr lang="en-US"/>
        </a:p>
      </dgm:t>
    </dgm:pt>
    <dgm:pt modelId="{59FB02B2-CF1A-4B0B-9A21-B90EF95EC0A4}" type="sibTrans" cxnId="{CF2A90CD-4B1A-4682-AE3C-9623301A5869}">
      <dgm:prSet/>
      <dgm:spPr/>
      <dgm:t>
        <a:bodyPr/>
        <a:lstStyle/>
        <a:p>
          <a:endParaRPr lang="en-US"/>
        </a:p>
      </dgm:t>
    </dgm:pt>
    <dgm:pt modelId="{21BCA0EF-D8F4-4916-B504-FE7594BD975A}">
      <dgm:prSet/>
      <dgm:spPr/>
      <dgm:t>
        <a:bodyPr/>
        <a:lstStyle/>
        <a:p>
          <a:pPr rtl="0"/>
          <a:r>
            <a:rPr lang="en-US" dirty="0">
              <a:solidFill>
                <a:schemeClr val="bg2">
                  <a:lumMod val="75000"/>
                </a:schemeClr>
              </a:solidFill>
            </a:rPr>
            <a:t>Land Use Methods &amp; Metrics</a:t>
          </a:r>
        </a:p>
      </dgm:t>
    </dgm:pt>
    <dgm:pt modelId="{43EC7336-9D32-4CC4-AC32-74E469BFEED4}" type="parTrans" cxnId="{4517120D-4BC9-42B6-98F7-C0567BE444D9}">
      <dgm:prSet/>
      <dgm:spPr/>
      <dgm:t>
        <a:bodyPr/>
        <a:lstStyle/>
        <a:p>
          <a:endParaRPr lang="en-US"/>
        </a:p>
      </dgm:t>
    </dgm:pt>
    <dgm:pt modelId="{4EC68F30-9A78-465C-AAAC-51DBBD3021D7}" type="sibTrans" cxnId="{4517120D-4BC9-42B6-98F7-C0567BE444D9}">
      <dgm:prSet/>
      <dgm:spPr/>
      <dgm:t>
        <a:bodyPr/>
        <a:lstStyle/>
        <a:p>
          <a:endParaRPr lang="en-US"/>
        </a:p>
      </dgm:t>
    </dgm:pt>
    <dgm:pt modelId="{897D5AB4-3286-4A32-86B8-CF510641A44B}">
      <dgm:prSet/>
      <dgm:spPr/>
      <dgm:t>
        <a:bodyPr/>
        <a:lstStyle/>
        <a:p>
          <a:pPr>
            <a:spcBef>
              <a:spcPts val="1000"/>
            </a:spcBef>
            <a:spcAft>
              <a:spcPts val="1000"/>
            </a:spcAft>
            <a:buFont typeface="Courier New" panose="02070309020205020404" pitchFamily="49" charset="0"/>
            <a:buChar char="o"/>
          </a:pPr>
          <a:r>
            <a:rPr lang="en-US" dirty="0"/>
            <a:t>Black Duck</a:t>
          </a:r>
        </a:p>
      </dgm:t>
    </dgm:pt>
    <dgm:pt modelId="{BE1F2FB3-6683-4D54-B79E-933E50C62C4C}" type="parTrans" cxnId="{5D0D4ABB-6E03-4D5F-A491-9C2AC61C1FC2}">
      <dgm:prSet/>
      <dgm:spPr/>
    </dgm:pt>
    <dgm:pt modelId="{5680D092-DA1D-4DA2-BEBA-B0C73CE27CBC}" type="sibTrans" cxnId="{5D0D4ABB-6E03-4D5F-A491-9C2AC61C1FC2}">
      <dgm:prSet/>
      <dgm:spPr/>
    </dgm:pt>
    <dgm:pt modelId="{00099D7B-8AAE-4801-9FC4-84159D7CB18B}">
      <dgm:prSet/>
      <dgm:spPr/>
      <dgm:t>
        <a:bodyPr/>
        <a:lstStyle/>
        <a:p>
          <a:pPr>
            <a:spcBef>
              <a:spcPts val="1000"/>
            </a:spcBef>
            <a:spcAft>
              <a:spcPts val="1000"/>
            </a:spcAft>
            <a:buFont typeface="Courier New" panose="02070309020205020404" pitchFamily="49" charset="0"/>
            <a:buChar char="o"/>
          </a:pPr>
          <a:r>
            <a:rPr lang="en-US" dirty="0"/>
            <a:t>Brook Trout</a:t>
          </a:r>
        </a:p>
      </dgm:t>
    </dgm:pt>
    <dgm:pt modelId="{E3900503-9ADA-4B40-BBE2-230FFC3B6C4D}" type="parTrans" cxnId="{E927603F-8405-4B2A-84A3-A71E3CFFAA1E}">
      <dgm:prSet/>
      <dgm:spPr/>
    </dgm:pt>
    <dgm:pt modelId="{334179DC-E5AC-4371-9C33-9242774C105E}" type="sibTrans" cxnId="{E927603F-8405-4B2A-84A3-A71E3CFFAA1E}">
      <dgm:prSet/>
      <dgm:spPr/>
    </dgm:pt>
    <dgm:pt modelId="{30582BFF-E0E8-4E08-A2B6-6E704B786923}" type="pres">
      <dgm:prSet presAssocID="{5A56D22B-9213-49D1-BBEB-E8C1F21CBF1E}" presName="Name0" presStyleCnt="0">
        <dgm:presLayoutVars>
          <dgm:dir/>
          <dgm:animLvl val="lvl"/>
          <dgm:resizeHandles val="exact"/>
        </dgm:presLayoutVars>
      </dgm:prSet>
      <dgm:spPr/>
    </dgm:pt>
    <dgm:pt modelId="{FE8A2126-DA29-44AD-AECA-98C233C3C360}" type="pres">
      <dgm:prSet presAssocID="{8DA57BB9-A1E2-4700-B452-C1A9BB0D6B35}" presName="composite" presStyleCnt="0"/>
      <dgm:spPr/>
    </dgm:pt>
    <dgm:pt modelId="{00A39407-4941-4FA6-B66A-7FB91AB91A4D}" type="pres">
      <dgm:prSet presAssocID="{8DA57BB9-A1E2-4700-B452-C1A9BB0D6B35}" presName="parTx" presStyleLbl="alignNode1" presStyleIdx="0" presStyleCnt="6">
        <dgm:presLayoutVars>
          <dgm:chMax val="0"/>
          <dgm:chPref val="0"/>
          <dgm:bulletEnabled val="1"/>
        </dgm:presLayoutVars>
      </dgm:prSet>
      <dgm:spPr/>
    </dgm:pt>
    <dgm:pt modelId="{12DE0084-B48D-4597-8C4E-1D4B17D98E6F}" type="pres">
      <dgm:prSet presAssocID="{8DA57BB9-A1E2-4700-B452-C1A9BB0D6B35}" presName="desTx" presStyleLbl="alignAccFollowNode1" presStyleIdx="0" presStyleCnt="6">
        <dgm:presLayoutVars>
          <dgm:bulletEnabled val="1"/>
        </dgm:presLayoutVars>
      </dgm:prSet>
      <dgm:spPr/>
    </dgm:pt>
    <dgm:pt modelId="{F2B10145-E40C-4D05-A186-B63237E17979}" type="pres">
      <dgm:prSet presAssocID="{0651C820-A787-4619-929B-1329BAEF1DBC}" presName="space" presStyleCnt="0"/>
      <dgm:spPr/>
    </dgm:pt>
    <dgm:pt modelId="{64498AF1-6004-44E0-BF99-C03CAD04AEE2}" type="pres">
      <dgm:prSet presAssocID="{CA14259F-DED2-48BF-A326-B12BA6145C18}" presName="composite" presStyleCnt="0"/>
      <dgm:spPr/>
    </dgm:pt>
    <dgm:pt modelId="{B68009D0-F1E2-4921-83A3-D56E3968AD3B}" type="pres">
      <dgm:prSet presAssocID="{CA14259F-DED2-48BF-A326-B12BA6145C18}" presName="parTx" presStyleLbl="alignNode1" presStyleIdx="1" presStyleCnt="6">
        <dgm:presLayoutVars>
          <dgm:chMax val="0"/>
          <dgm:chPref val="0"/>
          <dgm:bulletEnabled val="1"/>
        </dgm:presLayoutVars>
      </dgm:prSet>
      <dgm:spPr/>
    </dgm:pt>
    <dgm:pt modelId="{06AA5DE2-CD23-4551-96FF-1AC3063676D2}" type="pres">
      <dgm:prSet presAssocID="{CA14259F-DED2-48BF-A326-B12BA6145C18}" presName="desTx" presStyleLbl="alignAccFollowNode1" presStyleIdx="1" presStyleCnt="6">
        <dgm:presLayoutVars>
          <dgm:bulletEnabled val="1"/>
        </dgm:presLayoutVars>
      </dgm:prSet>
      <dgm:spPr/>
    </dgm:pt>
    <dgm:pt modelId="{F42E6A1F-FB33-4CB1-B8BF-08FD8B1CB4D1}" type="pres">
      <dgm:prSet presAssocID="{4B0F9FA1-EC36-40AB-BAA5-17A0D9268EF2}" presName="space" presStyleCnt="0"/>
      <dgm:spPr/>
    </dgm:pt>
    <dgm:pt modelId="{043E90E3-6384-4AD6-AB89-3FF27D418195}" type="pres">
      <dgm:prSet presAssocID="{7F87C887-AC95-4B9C-8CF1-714CE84DF42D}" presName="composite" presStyleCnt="0"/>
      <dgm:spPr/>
    </dgm:pt>
    <dgm:pt modelId="{D7D91B5D-C941-4B1C-89F4-0D14E3169DA0}" type="pres">
      <dgm:prSet presAssocID="{7F87C887-AC95-4B9C-8CF1-714CE84DF42D}" presName="parTx" presStyleLbl="alignNode1" presStyleIdx="2" presStyleCnt="6">
        <dgm:presLayoutVars>
          <dgm:chMax val="0"/>
          <dgm:chPref val="0"/>
          <dgm:bulletEnabled val="1"/>
        </dgm:presLayoutVars>
      </dgm:prSet>
      <dgm:spPr/>
    </dgm:pt>
    <dgm:pt modelId="{AC784040-D9D4-41B8-979B-5B56EAE148C9}" type="pres">
      <dgm:prSet presAssocID="{7F87C887-AC95-4B9C-8CF1-714CE84DF42D}" presName="desTx" presStyleLbl="alignAccFollowNode1" presStyleIdx="2" presStyleCnt="6" custLinFactNeighborX="1731">
        <dgm:presLayoutVars>
          <dgm:bulletEnabled val="1"/>
        </dgm:presLayoutVars>
      </dgm:prSet>
      <dgm:spPr/>
    </dgm:pt>
    <dgm:pt modelId="{59F0454E-C124-4C18-AAD9-1EA0279E3FBD}" type="pres">
      <dgm:prSet presAssocID="{D0E2AB8D-D4C3-412C-800F-391036C1F4C5}" presName="space" presStyleCnt="0"/>
      <dgm:spPr/>
    </dgm:pt>
    <dgm:pt modelId="{66550530-C383-480F-ADD6-2EA760F96E7F}" type="pres">
      <dgm:prSet presAssocID="{484174B8-85BA-40DC-A0F2-B43F143E93A0}" presName="composite" presStyleCnt="0"/>
      <dgm:spPr/>
    </dgm:pt>
    <dgm:pt modelId="{403B0CFE-77B4-4AE6-9C7A-7C4450D194B1}" type="pres">
      <dgm:prSet presAssocID="{484174B8-85BA-40DC-A0F2-B43F143E93A0}" presName="parTx" presStyleLbl="alignNode1" presStyleIdx="3" presStyleCnt="6">
        <dgm:presLayoutVars>
          <dgm:chMax val="0"/>
          <dgm:chPref val="0"/>
          <dgm:bulletEnabled val="1"/>
        </dgm:presLayoutVars>
      </dgm:prSet>
      <dgm:spPr/>
    </dgm:pt>
    <dgm:pt modelId="{56557BC7-9AAF-45EB-AA8A-C0FEA1E1367D}" type="pres">
      <dgm:prSet presAssocID="{484174B8-85BA-40DC-A0F2-B43F143E93A0}" presName="desTx" presStyleLbl="alignAccFollowNode1" presStyleIdx="3" presStyleCnt="6">
        <dgm:presLayoutVars>
          <dgm:bulletEnabled val="1"/>
        </dgm:presLayoutVars>
      </dgm:prSet>
      <dgm:spPr/>
    </dgm:pt>
    <dgm:pt modelId="{BB0DD203-4773-44F5-A270-FCB05A20159C}" type="pres">
      <dgm:prSet presAssocID="{650A6FB7-0D22-402A-825D-AC013E2C304E}" presName="space" presStyleCnt="0"/>
      <dgm:spPr/>
    </dgm:pt>
    <dgm:pt modelId="{78A2E19B-D140-4DF8-AE16-CF3F4509B939}" type="pres">
      <dgm:prSet presAssocID="{08F27D79-B791-42AA-BD0C-B6DB68B68AA9}" presName="composite" presStyleCnt="0"/>
      <dgm:spPr/>
    </dgm:pt>
    <dgm:pt modelId="{FEA0331E-D9AC-479B-B063-2998BC1C634D}" type="pres">
      <dgm:prSet presAssocID="{08F27D79-B791-42AA-BD0C-B6DB68B68AA9}" presName="parTx" presStyleLbl="alignNode1" presStyleIdx="4" presStyleCnt="6">
        <dgm:presLayoutVars>
          <dgm:chMax val="0"/>
          <dgm:chPref val="0"/>
          <dgm:bulletEnabled val="1"/>
        </dgm:presLayoutVars>
      </dgm:prSet>
      <dgm:spPr/>
    </dgm:pt>
    <dgm:pt modelId="{D1E6041E-A5AC-4A66-94F9-5A1469125C2A}" type="pres">
      <dgm:prSet presAssocID="{08F27D79-B791-42AA-BD0C-B6DB68B68AA9}" presName="desTx" presStyleLbl="alignAccFollowNode1" presStyleIdx="4" presStyleCnt="6">
        <dgm:presLayoutVars>
          <dgm:bulletEnabled val="1"/>
        </dgm:presLayoutVars>
      </dgm:prSet>
      <dgm:spPr/>
    </dgm:pt>
    <dgm:pt modelId="{64A1D915-0CB4-4CC0-B600-527449F27FB9}" type="pres">
      <dgm:prSet presAssocID="{244C5C60-CFE3-4705-B269-94A227EB971B}" presName="space" presStyleCnt="0"/>
      <dgm:spPr/>
    </dgm:pt>
    <dgm:pt modelId="{7A108EAE-4C3C-4674-8936-7842E4B79348}" type="pres">
      <dgm:prSet presAssocID="{FCB53623-8DAA-4599-BFA6-1E22D667F46E}" presName="composite" presStyleCnt="0"/>
      <dgm:spPr/>
    </dgm:pt>
    <dgm:pt modelId="{DE66979E-C09E-41CC-A134-E80E57FEDE67}" type="pres">
      <dgm:prSet presAssocID="{FCB53623-8DAA-4599-BFA6-1E22D667F46E}" presName="parTx" presStyleLbl="alignNode1" presStyleIdx="5" presStyleCnt="6">
        <dgm:presLayoutVars>
          <dgm:chMax val="0"/>
          <dgm:chPref val="0"/>
          <dgm:bulletEnabled val="1"/>
        </dgm:presLayoutVars>
      </dgm:prSet>
      <dgm:spPr/>
    </dgm:pt>
    <dgm:pt modelId="{43E1E89A-7441-4003-81F9-C05C2540E87C}" type="pres">
      <dgm:prSet presAssocID="{FCB53623-8DAA-4599-BFA6-1E22D667F46E}" presName="desTx" presStyleLbl="alignAccFollowNode1" presStyleIdx="5" presStyleCnt="6">
        <dgm:presLayoutVars>
          <dgm:bulletEnabled val="1"/>
        </dgm:presLayoutVars>
      </dgm:prSet>
      <dgm:spPr/>
    </dgm:pt>
  </dgm:ptLst>
  <dgm:cxnLst>
    <dgm:cxn modelId="{476FFB04-CB34-44DE-BDA2-FEA777B6BF2F}" srcId="{08F27D79-B791-42AA-BD0C-B6DB68B68AA9}" destId="{E0594C95-F50E-44A5-9886-4A1CE904BD21}" srcOrd="4" destOrd="0" parTransId="{2565A4D8-E71F-430E-944B-8AA08564931B}" sibTransId="{0C7B4B5D-52C1-4B01-ABA4-C6B5CDA4B4CF}"/>
    <dgm:cxn modelId="{AC8C1308-23A2-402A-BEDF-C1E8B1B53C1D}" srcId="{5A56D22B-9213-49D1-BBEB-E8C1F21CBF1E}" destId="{CA14259F-DED2-48BF-A326-B12BA6145C18}" srcOrd="1" destOrd="0" parTransId="{9B0EAD40-A08F-44B1-8C06-DB2FF5A36781}" sibTransId="{4B0F9FA1-EC36-40AB-BAA5-17A0D9268EF2}"/>
    <dgm:cxn modelId="{7501B20C-024B-4E3D-B038-56024D37222B}" type="presOf" srcId="{7A575F07-E4B9-4DDD-A73A-5D458FB788B7}" destId="{06AA5DE2-CD23-4551-96FF-1AC3063676D2}" srcOrd="0" destOrd="2" presId="urn:microsoft.com/office/officeart/2005/8/layout/hList1"/>
    <dgm:cxn modelId="{4517120D-4BC9-42B6-98F7-C0567BE444D9}" srcId="{484174B8-85BA-40DC-A0F2-B43F143E93A0}" destId="{21BCA0EF-D8F4-4916-B504-FE7594BD975A}" srcOrd="2" destOrd="0" parTransId="{43EC7336-9D32-4CC4-AC32-74E469BFEED4}" sibTransId="{4EC68F30-9A78-465C-AAAC-51DBBD3021D7}"/>
    <dgm:cxn modelId="{E8355812-48E1-420B-8643-B2FF697D7CFF}" type="presOf" srcId="{6ED7CADB-5753-45A0-A3AC-F975E99982D2}" destId="{AC784040-D9D4-41B8-979B-5B56EAE148C9}" srcOrd="0" destOrd="4" presId="urn:microsoft.com/office/officeart/2005/8/layout/hList1"/>
    <dgm:cxn modelId="{0B5EE912-1079-46DA-81AD-12AD37CC8BCC}" srcId="{5A56D22B-9213-49D1-BBEB-E8C1F21CBF1E}" destId="{8DA57BB9-A1E2-4700-B452-C1A9BB0D6B35}" srcOrd="0" destOrd="0" parTransId="{2D9C502F-108D-44F8-852C-DFF871302D7D}" sibTransId="{0651C820-A787-4619-929B-1329BAEF1DBC}"/>
    <dgm:cxn modelId="{811CBC1A-2BB8-4A08-ABAC-E7176B51F0D9}" type="presOf" srcId="{00099D7B-8AAE-4801-9FC4-84159D7CB18B}" destId="{06AA5DE2-CD23-4551-96FF-1AC3063676D2}" srcOrd="0" destOrd="3" presId="urn:microsoft.com/office/officeart/2005/8/layout/hList1"/>
    <dgm:cxn modelId="{8AA2CA1F-11A2-457F-AEED-F2469EA54F11}" type="presOf" srcId="{5A56D22B-9213-49D1-BBEB-E8C1F21CBF1E}" destId="{30582BFF-E0E8-4E08-A2B6-6E704B786923}" srcOrd="0" destOrd="0" presId="urn:microsoft.com/office/officeart/2005/8/layout/hList1"/>
    <dgm:cxn modelId="{C6D68723-344D-4F43-B2FC-D1F01F99612F}" srcId="{FCB53623-8DAA-4599-BFA6-1E22D667F46E}" destId="{FAA65F65-576C-4E35-B980-9CD44A4AFBD1}" srcOrd="1" destOrd="0" parTransId="{9AA1575A-17D2-4DC9-9B5D-6C14B1FB96A3}" sibTransId="{B72033BB-352C-4B11-842F-F158351AFA5F}"/>
    <dgm:cxn modelId="{C5EFB523-9431-4F49-A758-D76C01E38EEF}" type="presOf" srcId="{FCB53623-8DAA-4599-BFA6-1E22D667F46E}" destId="{DE66979E-C09E-41CC-A134-E80E57FEDE67}" srcOrd="0" destOrd="0" presId="urn:microsoft.com/office/officeart/2005/8/layout/hList1"/>
    <dgm:cxn modelId="{2292A024-77E7-49F3-9EA5-7D8033A8F783}" type="presOf" srcId="{AD38BDBA-7B35-4F1A-94FB-5E03B703F7B5}" destId="{12DE0084-B48D-4597-8C4E-1D4B17D98E6F}" srcOrd="0" destOrd="0" presId="urn:microsoft.com/office/officeart/2005/8/layout/hList1"/>
    <dgm:cxn modelId="{EDBA4928-EE12-4A42-AC6E-AED76AEC422E}" srcId="{8DA57BB9-A1E2-4700-B452-C1A9BB0D6B35}" destId="{5B54DDC7-B384-4B91-A7E6-EB4AB6124DED}" srcOrd="1" destOrd="0" parTransId="{418C5336-CBAF-4C5B-A332-76270D683879}" sibTransId="{B0BA4180-C3EA-4550-B6D6-AF7056705E93}"/>
    <dgm:cxn modelId="{0D44B728-571F-4524-8088-3C6D762A9324}" srcId="{7F87C887-AC95-4B9C-8CF1-714CE84DF42D}" destId="{A2830D41-9E6D-4AA4-BDE1-B118D241C8BE}" srcOrd="1" destOrd="0" parTransId="{2954F7E0-4D06-497B-99CB-659D6E8CE952}" sibTransId="{C5B14E28-19BA-4219-8F26-A0482EB5FAB8}"/>
    <dgm:cxn modelId="{E013B42D-53E5-4503-AAAD-8D1CD132A89F}" type="presOf" srcId="{18BF7C6D-628B-4585-B1D5-8E682BC0D7E0}" destId="{D1E6041E-A5AC-4A66-94F9-5A1469125C2A}" srcOrd="0" destOrd="2" presId="urn:microsoft.com/office/officeart/2005/8/layout/hList1"/>
    <dgm:cxn modelId="{794BF830-E34C-4D37-885C-FC55DFE2922F}" srcId="{8DA57BB9-A1E2-4700-B452-C1A9BB0D6B35}" destId="{54D8877E-0432-4ED9-881C-C772C9362B60}" srcOrd="3" destOrd="0" parTransId="{D77F15E7-BC31-4CC9-B32F-716785C59F34}" sibTransId="{1EDC0CF0-88CD-4356-BF90-17F8B772C352}"/>
    <dgm:cxn modelId="{31390E33-D700-46BC-AF60-4708674B0D5E}" srcId="{CA14259F-DED2-48BF-A326-B12BA6145C18}" destId="{44468A54-9FCE-4511-9830-1B8AEE42D7EB}" srcOrd="4" destOrd="0" parTransId="{68773B44-85D1-458B-9992-CCD27C0864C4}" sibTransId="{6682A364-CC0C-46F4-9E32-47B4A109CE2F}"/>
    <dgm:cxn modelId="{F6537234-F2CF-4579-9FD8-7B18878883A5}" type="presOf" srcId="{8DA57BB9-A1E2-4700-B452-C1A9BB0D6B35}" destId="{00A39407-4941-4FA6-B66A-7FB91AB91A4D}" srcOrd="0" destOrd="0" presId="urn:microsoft.com/office/officeart/2005/8/layout/hList1"/>
    <dgm:cxn modelId="{B9B67634-0263-4662-A212-8B8771B41E64}" type="presOf" srcId="{897D5AB4-3286-4A32-86B8-CF510641A44B}" destId="{06AA5DE2-CD23-4551-96FF-1AC3063676D2}" srcOrd="0" destOrd="7" presId="urn:microsoft.com/office/officeart/2005/8/layout/hList1"/>
    <dgm:cxn modelId="{20FAE834-C46E-47BA-8670-27417AA80BC1}" type="presOf" srcId="{32CD0A64-1CB7-4112-94BC-6E158EAA1E41}" destId="{D1E6041E-A5AC-4A66-94F9-5A1469125C2A}" srcOrd="0" destOrd="6" presId="urn:microsoft.com/office/officeart/2005/8/layout/hList1"/>
    <dgm:cxn modelId="{A5CF9836-3697-4070-9666-971DF415DAB9}" srcId="{CA14259F-DED2-48BF-A326-B12BA6145C18}" destId="{662D26CE-02B5-465C-8706-A4E891F3142B}" srcOrd="0" destOrd="0" parTransId="{2DE11088-82C2-4765-9C64-373D99021B23}" sibTransId="{C7AEEA35-84E0-4456-8F20-1AFEE42B6E42}"/>
    <dgm:cxn modelId="{824A1237-61F9-49EB-A08E-13ADAC45A7B0}" srcId="{5A56D22B-9213-49D1-BBEB-E8C1F21CBF1E}" destId="{7F87C887-AC95-4B9C-8CF1-714CE84DF42D}" srcOrd="2" destOrd="0" parTransId="{7C08ABE5-15D4-484A-96F1-402C291213B6}" sibTransId="{D0E2AB8D-D4C3-412C-800F-391036C1F4C5}"/>
    <dgm:cxn modelId="{E927603F-8405-4B2A-84A3-A71E3CFFAA1E}" srcId="{7A575F07-E4B9-4DDD-A73A-5D458FB788B7}" destId="{00099D7B-8AAE-4801-9FC4-84159D7CB18B}" srcOrd="0" destOrd="0" parTransId="{E3900503-9ADA-4B40-BBE2-230FFC3B6C4D}" sibTransId="{334179DC-E5AC-4371-9C33-9242774C105E}"/>
    <dgm:cxn modelId="{DD07ED45-A624-4043-9B12-0C2E7E0D1B57}" type="presOf" srcId="{54D8877E-0432-4ED9-881C-C772C9362B60}" destId="{12DE0084-B48D-4597-8C4E-1D4B17D98E6F}" srcOrd="0" destOrd="3" presId="urn:microsoft.com/office/officeart/2005/8/layout/hList1"/>
    <dgm:cxn modelId="{12249066-22F6-4EC0-86BD-5C9802B68055}" type="presOf" srcId="{6012C967-D661-4995-A6BC-6D99D44831E8}" destId="{06AA5DE2-CD23-4551-96FF-1AC3063676D2}" srcOrd="0" destOrd="4" presId="urn:microsoft.com/office/officeart/2005/8/layout/hList1"/>
    <dgm:cxn modelId="{C3DCB446-295A-490C-B4FA-54D4727C2D02}" type="presOf" srcId="{CA0AC488-C647-4356-A757-AC210B7A4C37}" destId="{D1E6041E-A5AC-4A66-94F9-5A1469125C2A}" srcOrd="0" destOrd="3" presId="urn:microsoft.com/office/officeart/2005/8/layout/hList1"/>
    <dgm:cxn modelId="{4B8FB067-BC4F-433F-A629-E94FEB9129B6}" type="presOf" srcId="{C95D69C0-113D-49E9-80FD-A61A03515A24}" destId="{D1E6041E-A5AC-4A66-94F9-5A1469125C2A}" srcOrd="0" destOrd="5" presId="urn:microsoft.com/office/officeart/2005/8/layout/hList1"/>
    <dgm:cxn modelId="{82A3FB48-D3BA-41B5-B121-49E3FF62B65A}" type="presOf" srcId="{0DBC7DF5-F94B-41FC-A605-B1FE6AFEB3B6}" destId="{D1E6041E-A5AC-4A66-94F9-5A1469125C2A}" srcOrd="0" destOrd="1" presId="urn:microsoft.com/office/officeart/2005/8/layout/hList1"/>
    <dgm:cxn modelId="{A5601249-B9E5-4BC5-A946-1846E99AEA30}" srcId="{5A56D22B-9213-49D1-BBEB-E8C1F21CBF1E}" destId="{484174B8-85BA-40DC-A0F2-B43F143E93A0}" srcOrd="3" destOrd="0" parTransId="{7A72923E-F02C-459A-8331-B4010A78440F}" sibTransId="{650A6FB7-0D22-402A-825D-AC013E2C304E}"/>
    <dgm:cxn modelId="{5B3A976A-72F9-4CDF-A2DC-76AE42FD9CEC}" type="presOf" srcId="{E0594C95-F50E-44A5-9886-4A1CE904BD21}" destId="{D1E6041E-A5AC-4A66-94F9-5A1469125C2A}" srcOrd="0" destOrd="4" presId="urn:microsoft.com/office/officeart/2005/8/layout/hList1"/>
    <dgm:cxn modelId="{EF0DD96B-CE10-4081-8FB1-65DD3016A696}" type="presOf" srcId="{7DC18ADD-4789-4712-84D3-28963E1B87EF}" destId="{AC784040-D9D4-41B8-979B-5B56EAE148C9}" srcOrd="0" destOrd="2" presId="urn:microsoft.com/office/officeart/2005/8/layout/hList1"/>
    <dgm:cxn modelId="{1112C34C-B966-439D-BC78-D889DE6DEBFD}" type="presOf" srcId="{7F87C887-AC95-4B9C-8CF1-714CE84DF42D}" destId="{D7D91B5D-C941-4B1C-89F4-0D14E3169DA0}" srcOrd="0" destOrd="0" presId="urn:microsoft.com/office/officeart/2005/8/layout/hList1"/>
    <dgm:cxn modelId="{AADEEA4C-E573-4D84-AC83-FFE791C694F7}" type="presOf" srcId="{E4996714-3DFE-4CED-B806-61B9AB22E11D}" destId="{12DE0084-B48D-4597-8C4E-1D4B17D98E6F}" srcOrd="0" destOrd="2" presId="urn:microsoft.com/office/officeart/2005/8/layout/hList1"/>
    <dgm:cxn modelId="{91083775-7985-4D06-87BB-A2EB88B176E6}" type="presOf" srcId="{3BF22489-3DBA-47F8-AC12-9F91C033B09C}" destId="{06AA5DE2-CD23-4551-96FF-1AC3063676D2}" srcOrd="0" destOrd="1" presId="urn:microsoft.com/office/officeart/2005/8/layout/hList1"/>
    <dgm:cxn modelId="{03864275-4DE6-4D62-A7A4-0AF8C4846285}" type="presOf" srcId="{5B54DDC7-B384-4B91-A7E6-EB4AB6124DED}" destId="{12DE0084-B48D-4597-8C4E-1D4B17D98E6F}" srcOrd="0" destOrd="1" presId="urn:microsoft.com/office/officeart/2005/8/layout/hList1"/>
    <dgm:cxn modelId="{64272F76-06E2-498D-819B-AE1A2BB8F03F}" srcId="{08F27D79-B791-42AA-BD0C-B6DB68B68AA9}" destId="{C95D69C0-113D-49E9-80FD-A61A03515A24}" srcOrd="5" destOrd="0" parTransId="{6C8F0E9C-7B24-4678-8A78-699FAB7696C3}" sibTransId="{C1118C2C-3ED8-4EFC-B41F-F7969BCFB571}"/>
    <dgm:cxn modelId="{867C7459-E3DE-4FE2-B2FD-2460C913D4FC}" type="presOf" srcId="{662D26CE-02B5-465C-8706-A4E891F3142B}" destId="{06AA5DE2-CD23-4551-96FF-1AC3063676D2}" srcOrd="0" destOrd="0" presId="urn:microsoft.com/office/officeart/2005/8/layout/hList1"/>
    <dgm:cxn modelId="{75051782-37A8-497C-935F-7A18A854434F}" type="presOf" srcId="{E7095CAF-9E3B-4C1D-A797-FBFA3F55062D}" destId="{AC784040-D9D4-41B8-979B-5B56EAE148C9}" srcOrd="0" destOrd="0" presId="urn:microsoft.com/office/officeart/2005/8/layout/hList1"/>
    <dgm:cxn modelId="{6FE10886-F2BE-4C02-94AF-9B84B157CEE4}" srcId="{8DA57BB9-A1E2-4700-B452-C1A9BB0D6B35}" destId="{E4996714-3DFE-4CED-B806-61B9AB22E11D}" srcOrd="2" destOrd="0" parTransId="{EFECB55C-07E5-4625-B884-630528A5C6F9}" sibTransId="{3D02967D-B4F1-4D1A-9C8D-C98451E06D2A}"/>
    <dgm:cxn modelId="{33C8F789-93FE-43D0-AA38-5F6AF26CA418}" srcId="{08F27D79-B791-42AA-BD0C-B6DB68B68AA9}" destId="{0DBC7DF5-F94B-41FC-A605-B1FE6AFEB3B6}" srcOrd="1" destOrd="0" parTransId="{FDC018B9-3457-434A-BAE0-28D4180224B9}" sibTransId="{DCFD3EFD-257A-4532-98FE-CF1403B0700A}"/>
    <dgm:cxn modelId="{89235D8F-1EB2-429A-8728-F55EB004BA5A}" srcId="{CA14259F-DED2-48BF-A326-B12BA6145C18}" destId="{3BF22489-3DBA-47F8-AC12-9F91C033B09C}" srcOrd="1" destOrd="0" parTransId="{EC71A032-6767-42F8-A3AC-07159AEC26C0}" sibTransId="{27FED682-B2E7-437A-A1BB-2829E784A8F5}"/>
    <dgm:cxn modelId="{07F5FD93-A561-4E92-8C81-7B0D9A4FD661}" srcId="{CA14259F-DED2-48BF-A326-B12BA6145C18}" destId="{6B5E2403-B7BE-4DFE-952B-8DA3777D5176}" srcOrd="5" destOrd="0" parTransId="{B17E27F3-D511-4DD2-A629-2C403B87588C}" sibTransId="{43CDC081-C2D2-402F-88F2-1678389EBC83}"/>
    <dgm:cxn modelId="{452954A6-4D59-452E-AF6B-5618F00F7A51}" srcId="{CA14259F-DED2-48BF-A326-B12BA6145C18}" destId="{6012C967-D661-4995-A6BC-6D99D44831E8}" srcOrd="3" destOrd="0" parTransId="{824A2915-A5A7-456F-A1A2-E22EDAA19939}" sibTransId="{1A3BF9B2-AA0C-4BCD-BD27-49D1ACE72CC4}"/>
    <dgm:cxn modelId="{0AE937AB-1A73-44D6-AF05-61C414AFEBCF}" type="presOf" srcId="{21BCA0EF-D8F4-4916-B504-FE7594BD975A}" destId="{56557BC7-9AAF-45EB-AA8A-C0FEA1E1367D}" srcOrd="0" destOrd="2" presId="urn:microsoft.com/office/officeart/2005/8/layout/hList1"/>
    <dgm:cxn modelId="{D13953AB-B396-4B37-8596-C186A970AA94}" type="presOf" srcId="{A2830D41-9E6D-4AA4-BDE1-B118D241C8BE}" destId="{AC784040-D9D4-41B8-979B-5B56EAE148C9}" srcOrd="0" destOrd="1" presId="urn:microsoft.com/office/officeart/2005/8/layout/hList1"/>
    <dgm:cxn modelId="{D81C23B2-7C79-4498-8CB6-6240400EA794}" type="presOf" srcId="{484174B8-85BA-40DC-A0F2-B43F143E93A0}" destId="{403B0CFE-77B4-4AE6-9C7A-7C4450D194B1}" srcOrd="0" destOrd="0" presId="urn:microsoft.com/office/officeart/2005/8/layout/hList1"/>
    <dgm:cxn modelId="{D95C65B2-96F9-4D3A-9899-7E422707076A}" srcId="{CA14259F-DED2-48BF-A326-B12BA6145C18}" destId="{7A575F07-E4B9-4DDD-A73A-5D458FB788B7}" srcOrd="2" destOrd="0" parTransId="{88461A00-6528-44E7-995E-9DE2B1770CAE}" sibTransId="{82A7276C-4782-41B6-BACB-80A19C912FF6}"/>
    <dgm:cxn modelId="{B926B2B4-FE65-444E-857D-AEF974661D92}" type="presOf" srcId="{08F27D79-B791-42AA-BD0C-B6DB68B68AA9}" destId="{FEA0331E-D9AC-479B-B063-2998BC1C634D}" srcOrd="0" destOrd="0" presId="urn:microsoft.com/office/officeart/2005/8/layout/hList1"/>
    <dgm:cxn modelId="{8C8437B6-8F05-4A01-A0F8-91BE8B9102D6}" srcId="{484174B8-85BA-40DC-A0F2-B43F143E93A0}" destId="{127E0D24-D8CC-4073-8572-791EBF7EDDBA}" srcOrd="0" destOrd="0" parTransId="{DF3420FD-48DD-4C21-B3D9-AE10B5437279}" sibTransId="{D68024F9-4ED2-404B-98C7-CC872A69A05E}"/>
    <dgm:cxn modelId="{69DD93B7-A0AA-4C4C-B29B-3AAD912D8BFE}" srcId="{08F27D79-B791-42AA-BD0C-B6DB68B68AA9}" destId="{CA0AC488-C647-4356-A757-AC210B7A4C37}" srcOrd="3" destOrd="0" parTransId="{C172AE5C-F181-4DCE-800A-D7B71987B716}" sibTransId="{96563921-A372-4578-AF1A-BD7F2BB45FAC}"/>
    <dgm:cxn modelId="{94CA5EB9-D9BE-4EA2-B20F-BEC45E764D4E}" srcId="{08F27D79-B791-42AA-BD0C-B6DB68B68AA9}" destId="{32CD0A64-1CB7-4112-94BC-6E158EAA1E41}" srcOrd="6" destOrd="0" parTransId="{7EEB2C3D-6E0C-48BA-898D-9DD6DAA046DA}" sibTransId="{007E9128-4C87-46F7-975C-8A776D6BC0EC}"/>
    <dgm:cxn modelId="{E389A3B9-FB70-49DC-8252-9932D3BB7A0F}" type="presOf" srcId="{E1BD4C32-19E2-4DE0-AD53-360EF00DDC15}" destId="{AC784040-D9D4-41B8-979B-5B56EAE148C9}" srcOrd="0" destOrd="3" presId="urn:microsoft.com/office/officeart/2005/8/layout/hList1"/>
    <dgm:cxn modelId="{5D0D4ABB-6E03-4D5F-A491-9C2AC61C1FC2}" srcId="{6B5E2403-B7BE-4DFE-952B-8DA3777D5176}" destId="{897D5AB4-3286-4A32-86B8-CF510641A44B}" srcOrd="0" destOrd="0" parTransId="{BE1F2FB3-6683-4D54-B79E-933E50C62C4C}" sibTransId="{5680D092-DA1D-4DA2-BEBA-B0C73CE27CBC}"/>
    <dgm:cxn modelId="{5A262EBF-830D-4604-B72B-B1D56F59DC5F}" type="presOf" srcId="{7BB6CC15-1CCD-4020-9EEC-F30306CE7893}" destId="{56557BC7-9AAF-45EB-AA8A-C0FEA1E1367D}" srcOrd="0" destOrd="1" presId="urn:microsoft.com/office/officeart/2005/8/layout/hList1"/>
    <dgm:cxn modelId="{590004C1-2901-4469-92B1-158CD017961D}" type="presOf" srcId="{127E0D24-D8CC-4073-8572-791EBF7EDDBA}" destId="{56557BC7-9AAF-45EB-AA8A-C0FEA1E1367D}" srcOrd="0" destOrd="0" presId="urn:microsoft.com/office/officeart/2005/8/layout/hList1"/>
    <dgm:cxn modelId="{E2BD6EC2-2490-4D1F-8429-A3116E99287C}" srcId="{08F27D79-B791-42AA-BD0C-B6DB68B68AA9}" destId="{18BF7C6D-628B-4585-B1D5-8E682BC0D7E0}" srcOrd="2" destOrd="0" parTransId="{8F9C95E4-830B-4786-9F9A-F1D70343A3AA}" sibTransId="{A530B5B9-D3BF-4A4A-9F00-E09CACEDAB37}"/>
    <dgm:cxn modelId="{962226C8-7EA5-4C0E-AB34-FD5CB99D3EAA}" srcId="{5A56D22B-9213-49D1-BBEB-E8C1F21CBF1E}" destId="{FCB53623-8DAA-4599-BFA6-1E22D667F46E}" srcOrd="5" destOrd="0" parTransId="{299C4F69-82C0-4DF9-8296-CC77043ED431}" sibTransId="{C64FA6C3-8C84-4654-B2B9-B48EE242C5E3}"/>
    <dgm:cxn modelId="{7C6C86C8-7CCA-49D7-A596-56A3205168E8}" type="presOf" srcId="{CA14259F-DED2-48BF-A326-B12BA6145C18}" destId="{B68009D0-F1E2-4921-83A3-D56E3968AD3B}" srcOrd="0" destOrd="0" presId="urn:microsoft.com/office/officeart/2005/8/layout/hList1"/>
    <dgm:cxn modelId="{9DA0D2CB-F60B-4455-AC67-BBCAFBEA1173}" srcId="{5A56D22B-9213-49D1-BBEB-E8C1F21CBF1E}" destId="{08F27D79-B791-42AA-BD0C-B6DB68B68AA9}" srcOrd="4" destOrd="0" parTransId="{AAB67177-0619-44C6-B4C1-8B0C310A43E5}" sibTransId="{244C5C60-CFE3-4705-B269-94A227EB971B}"/>
    <dgm:cxn modelId="{CF2A90CD-4B1A-4682-AE3C-9623301A5869}" srcId="{484174B8-85BA-40DC-A0F2-B43F143E93A0}" destId="{7BB6CC15-1CCD-4020-9EEC-F30306CE7893}" srcOrd="1" destOrd="0" parTransId="{F6416F28-AF52-4A0E-8411-3D49DA3E7039}" sibTransId="{59FB02B2-CF1A-4B0B-9A21-B90EF95EC0A4}"/>
    <dgm:cxn modelId="{92B0F5CE-5A6F-44BA-B1DC-E64D6557D082}" srcId="{8DA57BB9-A1E2-4700-B452-C1A9BB0D6B35}" destId="{AD38BDBA-7B35-4F1A-94FB-5E03B703F7B5}" srcOrd="0" destOrd="0" parTransId="{E52C6DAE-755E-4E8D-8B3C-2D852E2DAE80}" sibTransId="{661289F7-E887-42A0-9F7C-BCC63825A5CF}"/>
    <dgm:cxn modelId="{F19A07D7-4835-43B3-A08F-A5C2DCE26FF6}" srcId="{7F87C887-AC95-4B9C-8CF1-714CE84DF42D}" destId="{E7095CAF-9E3B-4C1D-A797-FBFA3F55062D}" srcOrd="0" destOrd="0" parTransId="{DF6CF0FD-9877-4258-95BF-910E1FC657BD}" sibTransId="{C3EBF0A6-18A8-4091-82CC-C992303229E8}"/>
    <dgm:cxn modelId="{A6D13AD9-3AA1-4778-B20F-C680FB1E1CCF}" srcId="{FCB53623-8DAA-4599-BFA6-1E22D667F46E}" destId="{009414D2-A0D3-4DA4-A6C7-E6D964BCEB76}" srcOrd="0" destOrd="0" parTransId="{B8349401-7719-4029-AC01-14EF1C5399A1}" sibTransId="{F08456D4-0C23-4CD5-9ADC-C11C36B138D4}"/>
    <dgm:cxn modelId="{D9A1F5E0-06D6-47BC-9189-A6892ED15C08}" srcId="{7F87C887-AC95-4B9C-8CF1-714CE84DF42D}" destId="{E1BD4C32-19E2-4DE0-AD53-360EF00DDC15}" srcOrd="3" destOrd="0" parTransId="{3D3D7106-3634-4927-8C99-5D2AFC393F8B}" sibTransId="{7F7860FA-7C8C-4547-8989-AB2F1E5370E4}"/>
    <dgm:cxn modelId="{AA3639E5-5B4E-45E7-8AED-18810637B1EF}" srcId="{08F27D79-B791-42AA-BD0C-B6DB68B68AA9}" destId="{9033EFA0-D9FC-4DE9-9576-9E6BB64D9B56}" srcOrd="0" destOrd="0" parTransId="{F1ECEF04-5CC7-42A5-8B8E-A326118F60B9}" sibTransId="{4117ABEC-A06C-4049-AD46-2670645B3A5C}"/>
    <dgm:cxn modelId="{997E21E9-A02C-484D-9FFF-FD484E4A0F73}" type="presOf" srcId="{6B5E2403-B7BE-4DFE-952B-8DA3777D5176}" destId="{06AA5DE2-CD23-4551-96FF-1AC3063676D2}" srcOrd="0" destOrd="6" presId="urn:microsoft.com/office/officeart/2005/8/layout/hList1"/>
    <dgm:cxn modelId="{A8B7FDEF-1993-4791-B61A-1D36838036F6}" srcId="{7F87C887-AC95-4B9C-8CF1-714CE84DF42D}" destId="{7DC18ADD-4789-4712-84D3-28963E1B87EF}" srcOrd="2" destOrd="0" parTransId="{8D6FB3F3-9EAC-4EA2-BB9A-D82649F5B31E}" sibTransId="{E396755B-BC80-44A8-A424-2300598C2EC8}"/>
    <dgm:cxn modelId="{91FD66F0-A06C-4897-A2F7-192269E348FE}" type="presOf" srcId="{009414D2-A0D3-4DA4-A6C7-E6D964BCEB76}" destId="{43E1E89A-7441-4003-81F9-C05C2540E87C}" srcOrd="0" destOrd="0" presId="urn:microsoft.com/office/officeart/2005/8/layout/hList1"/>
    <dgm:cxn modelId="{9DD5A3F0-B05F-4183-AEA1-0B2970F424F6}" type="presOf" srcId="{FAA65F65-576C-4E35-B980-9CD44A4AFBD1}" destId="{43E1E89A-7441-4003-81F9-C05C2540E87C}" srcOrd="0" destOrd="1" presId="urn:microsoft.com/office/officeart/2005/8/layout/hList1"/>
    <dgm:cxn modelId="{0449ABFD-7EA3-4DA1-91FB-33903017CEBB}" type="presOf" srcId="{44468A54-9FCE-4511-9830-1B8AEE42D7EB}" destId="{06AA5DE2-CD23-4551-96FF-1AC3063676D2}" srcOrd="0" destOrd="5" presId="urn:microsoft.com/office/officeart/2005/8/layout/hList1"/>
    <dgm:cxn modelId="{89857EFE-12FF-4CB2-B211-B97374AD4AA2}" srcId="{7F87C887-AC95-4B9C-8CF1-714CE84DF42D}" destId="{6ED7CADB-5753-45A0-A3AC-F975E99982D2}" srcOrd="4" destOrd="0" parTransId="{4E3B7BDC-B50D-43D7-AC75-A6075C212B29}" sibTransId="{5C47B3AC-05E8-4166-AB6F-439F7B51BF7B}"/>
    <dgm:cxn modelId="{B2B6A8FE-26D6-4FC6-8089-6D6D5AF3E9AC}" type="presOf" srcId="{9033EFA0-D9FC-4DE9-9576-9E6BB64D9B56}" destId="{D1E6041E-A5AC-4A66-94F9-5A1469125C2A}" srcOrd="0" destOrd="0" presId="urn:microsoft.com/office/officeart/2005/8/layout/hList1"/>
    <dgm:cxn modelId="{B856A562-E098-4F0B-91C6-945266CCC2F4}" type="presParOf" srcId="{30582BFF-E0E8-4E08-A2B6-6E704B786923}" destId="{FE8A2126-DA29-44AD-AECA-98C233C3C360}" srcOrd="0" destOrd="0" presId="urn:microsoft.com/office/officeart/2005/8/layout/hList1"/>
    <dgm:cxn modelId="{50C2C0CB-5BD7-47CD-A273-8AB30DDA3940}" type="presParOf" srcId="{FE8A2126-DA29-44AD-AECA-98C233C3C360}" destId="{00A39407-4941-4FA6-B66A-7FB91AB91A4D}" srcOrd="0" destOrd="0" presId="urn:microsoft.com/office/officeart/2005/8/layout/hList1"/>
    <dgm:cxn modelId="{5C2C365E-F340-40BC-81A6-72C0B9DBD65A}" type="presParOf" srcId="{FE8A2126-DA29-44AD-AECA-98C233C3C360}" destId="{12DE0084-B48D-4597-8C4E-1D4B17D98E6F}" srcOrd="1" destOrd="0" presId="urn:microsoft.com/office/officeart/2005/8/layout/hList1"/>
    <dgm:cxn modelId="{2599F595-1D48-498E-9F65-B158C1331004}" type="presParOf" srcId="{30582BFF-E0E8-4E08-A2B6-6E704B786923}" destId="{F2B10145-E40C-4D05-A186-B63237E17979}" srcOrd="1" destOrd="0" presId="urn:microsoft.com/office/officeart/2005/8/layout/hList1"/>
    <dgm:cxn modelId="{4B5C1A3F-F0F1-4F83-B979-E7BE41175856}" type="presParOf" srcId="{30582BFF-E0E8-4E08-A2B6-6E704B786923}" destId="{64498AF1-6004-44E0-BF99-C03CAD04AEE2}" srcOrd="2" destOrd="0" presId="urn:microsoft.com/office/officeart/2005/8/layout/hList1"/>
    <dgm:cxn modelId="{9FC03466-51FA-43E7-A744-ACABFE6BD0BD}" type="presParOf" srcId="{64498AF1-6004-44E0-BF99-C03CAD04AEE2}" destId="{B68009D0-F1E2-4921-83A3-D56E3968AD3B}" srcOrd="0" destOrd="0" presId="urn:microsoft.com/office/officeart/2005/8/layout/hList1"/>
    <dgm:cxn modelId="{93252F91-3690-4510-97A6-0CB2FFA2EC7F}" type="presParOf" srcId="{64498AF1-6004-44E0-BF99-C03CAD04AEE2}" destId="{06AA5DE2-CD23-4551-96FF-1AC3063676D2}" srcOrd="1" destOrd="0" presId="urn:microsoft.com/office/officeart/2005/8/layout/hList1"/>
    <dgm:cxn modelId="{32DE08EB-FF0E-41C3-9D85-16B746E45BCF}" type="presParOf" srcId="{30582BFF-E0E8-4E08-A2B6-6E704B786923}" destId="{F42E6A1F-FB33-4CB1-B8BF-08FD8B1CB4D1}" srcOrd="3" destOrd="0" presId="urn:microsoft.com/office/officeart/2005/8/layout/hList1"/>
    <dgm:cxn modelId="{97AF03CE-7344-45C4-941E-F7885BE1FE05}" type="presParOf" srcId="{30582BFF-E0E8-4E08-A2B6-6E704B786923}" destId="{043E90E3-6384-4AD6-AB89-3FF27D418195}" srcOrd="4" destOrd="0" presId="urn:microsoft.com/office/officeart/2005/8/layout/hList1"/>
    <dgm:cxn modelId="{2781187F-A34A-4753-8E42-4AA1D6AF5DEE}" type="presParOf" srcId="{043E90E3-6384-4AD6-AB89-3FF27D418195}" destId="{D7D91B5D-C941-4B1C-89F4-0D14E3169DA0}" srcOrd="0" destOrd="0" presId="urn:microsoft.com/office/officeart/2005/8/layout/hList1"/>
    <dgm:cxn modelId="{110D9E26-5635-43E3-A888-FBA544181DE3}" type="presParOf" srcId="{043E90E3-6384-4AD6-AB89-3FF27D418195}" destId="{AC784040-D9D4-41B8-979B-5B56EAE148C9}" srcOrd="1" destOrd="0" presId="urn:microsoft.com/office/officeart/2005/8/layout/hList1"/>
    <dgm:cxn modelId="{0CFD91AA-1382-466E-B938-1A974CD9BC5B}" type="presParOf" srcId="{30582BFF-E0E8-4E08-A2B6-6E704B786923}" destId="{59F0454E-C124-4C18-AAD9-1EA0279E3FBD}" srcOrd="5" destOrd="0" presId="urn:microsoft.com/office/officeart/2005/8/layout/hList1"/>
    <dgm:cxn modelId="{DC4C4022-216A-4083-AA8F-FA5EF2D74D59}" type="presParOf" srcId="{30582BFF-E0E8-4E08-A2B6-6E704B786923}" destId="{66550530-C383-480F-ADD6-2EA760F96E7F}" srcOrd="6" destOrd="0" presId="urn:microsoft.com/office/officeart/2005/8/layout/hList1"/>
    <dgm:cxn modelId="{0C78E5A6-1DB6-431F-8496-853FD966FA41}" type="presParOf" srcId="{66550530-C383-480F-ADD6-2EA760F96E7F}" destId="{403B0CFE-77B4-4AE6-9C7A-7C4450D194B1}" srcOrd="0" destOrd="0" presId="urn:microsoft.com/office/officeart/2005/8/layout/hList1"/>
    <dgm:cxn modelId="{C5490396-0678-4F21-A518-75BE4A4F5238}" type="presParOf" srcId="{66550530-C383-480F-ADD6-2EA760F96E7F}" destId="{56557BC7-9AAF-45EB-AA8A-C0FEA1E1367D}" srcOrd="1" destOrd="0" presId="urn:microsoft.com/office/officeart/2005/8/layout/hList1"/>
    <dgm:cxn modelId="{A943E4AD-14DE-475D-9D28-75902C3B7BA9}" type="presParOf" srcId="{30582BFF-E0E8-4E08-A2B6-6E704B786923}" destId="{BB0DD203-4773-44F5-A270-FCB05A20159C}" srcOrd="7" destOrd="0" presId="urn:microsoft.com/office/officeart/2005/8/layout/hList1"/>
    <dgm:cxn modelId="{42923FC4-F4C7-406D-82B0-9C314F7BDD36}" type="presParOf" srcId="{30582BFF-E0E8-4E08-A2B6-6E704B786923}" destId="{78A2E19B-D140-4DF8-AE16-CF3F4509B939}" srcOrd="8" destOrd="0" presId="urn:microsoft.com/office/officeart/2005/8/layout/hList1"/>
    <dgm:cxn modelId="{BFB15E66-E5D0-43FC-B055-8827F91130E3}" type="presParOf" srcId="{78A2E19B-D140-4DF8-AE16-CF3F4509B939}" destId="{FEA0331E-D9AC-479B-B063-2998BC1C634D}" srcOrd="0" destOrd="0" presId="urn:microsoft.com/office/officeart/2005/8/layout/hList1"/>
    <dgm:cxn modelId="{AFB59B17-51DC-47B8-885D-BB9FDA03FB30}" type="presParOf" srcId="{78A2E19B-D140-4DF8-AE16-CF3F4509B939}" destId="{D1E6041E-A5AC-4A66-94F9-5A1469125C2A}" srcOrd="1" destOrd="0" presId="urn:microsoft.com/office/officeart/2005/8/layout/hList1"/>
    <dgm:cxn modelId="{EAB2C219-7294-40CA-9CCC-40CA61B41271}" type="presParOf" srcId="{30582BFF-E0E8-4E08-A2B6-6E704B786923}" destId="{64A1D915-0CB4-4CC0-B600-527449F27FB9}" srcOrd="9" destOrd="0" presId="urn:microsoft.com/office/officeart/2005/8/layout/hList1"/>
    <dgm:cxn modelId="{493E0AEB-26E5-44B2-BB12-2207FC33BBD9}" type="presParOf" srcId="{30582BFF-E0E8-4E08-A2B6-6E704B786923}" destId="{7A108EAE-4C3C-4674-8936-7842E4B79348}" srcOrd="10" destOrd="0" presId="urn:microsoft.com/office/officeart/2005/8/layout/hList1"/>
    <dgm:cxn modelId="{964363D5-D23A-43BC-AB38-129D69686200}" type="presParOf" srcId="{7A108EAE-4C3C-4674-8936-7842E4B79348}" destId="{DE66979E-C09E-41CC-A134-E80E57FEDE67}" srcOrd="0" destOrd="0" presId="urn:microsoft.com/office/officeart/2005/8/layout/hList1"/>
    <dgm:cxn modelId="{664A11E8-BE4F-45A6-A3EE-3C31F3B521F8}" type="presParOf" srcId="{7A108EAE-4C3C-4674-8936-7842E4B79348}" destId="{43E1E89A-7441-4003-81F9-C05C2540E8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6D22B-9213-49D1-BBEB-E8C1F21CBF1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DA57BB9-A1E2-4700-B452-C1A9BB0D6B35}">
      <dgm:prSet/>
      <dgm:spPr/>
      <dgm:t>
        <a:bodyPr/>
        <a:lstStyle/>
        <a:p>
          <a:pPr rtl="0"/>
          <a:r>
            <a:rPr lang="en-US" dirty="0"/>
            <a:t>Sustainable Fisheries</a:t>
          </a:r>
        </a:p>
      </dgm:t>
    </dgm:pt>
    <dgm:pt modelId="{2D9C502F-108D-44F8-852C-DFF871302D7D}" type="parTrans" cxnId="{0B5EE912-1079-46DA-81AD-12AD37CC8BCC}">
      <dgm:prSet/>
      <dgm:spPr/>
      <dgm:t>
        <a:bodyPr/>
        <a:lstStyle/>
        <a:p>
          <a:endParaRPr lang="en-US"/>
        </a:p>
      </dgm:t>
    </dgm:pt>
    <dgm:pt modelId="{0651C820-A787-4619-929B-1329BAEF1DBC}" type="sibTrans" cxnId="{0B5EE912-1079-46DA-81AD-12AD37CC8BCC}">
      <dgm:prSet/>
      <dgm:spPr/>
      <dgm:t>
        <a:bodyPr/>
        <a:lstStyle/>
        <a:p>
          <a:endParaRPr lang="en-US"/>
        </a:p>
      </dgm:t>
    </dgm:pt>
    <dgm:pt modelId="{AD38BDBA-7B35-4F1A-94FB-5E03B703F7B5}">
      <dgm:prSet/>
      <dgm:spPr/>
      <dgm:t>
        <a:bodyPr/>
        <a:lstStyle/>
        <a:p>
          <a:pPr rtl="0">
            <a:spcAft>
              <a:spcPts val="1000"/>
            </a:spcAft>
          </a:pPr>
          <a:r>
            <a:rPr lang="en-US" b="1" dirty="0">
              <a:solidFill>
                <a:schemeClr val="accent6">
                  <a:lumMod val="75000"/>
                </a:schemeClr>
              </a:solidFill>
            </a:rPr>
            <a:t>Blue Crab Abundance &amp; Management</a:t>
          </a:r>
        </a:p>
      </dgm:t>
    </dgm:pt>
    <dgm:pt modelId="{E52C6DAE-755E-4E8D-8B3C-2D852E2DAE80}" type="parTrans" cxnId="{92B0F5CE-5A6F-44BA-B1DC-E64D6557D082}">
      <dgm:prSet/>
      <dgm:spPr/>
      <dgm:t>
        <a:bodyPr/>
        <a:lstStyle/>
        <a:p>
          <a:endParaRPr lang="en-US"/>
        </a:p>
      </dgm:t>
    </dgm:pt>
    <dgm:pt modelId="{661289F7-E887-42A0-9F7C-BCC63825A5CF}" type="sibTrans" cxnId="{92B0F5CE-5A6F-44BA-B1DC-E64D6557D082}">
      <dgm:prSet/>
      <dgm:spPr/>
      <dgm:t>
        <a:bodyPr/>
        <a:lstStyle/>
        <a:p>
          <a:endParaRPr lang="en-US"/>
        </a:p>
      </dgm:t>
    </dgm:pt>
    <dgm:pt modelId="{5B54DDC7-B384-4B91-A7E6-EB4AB6124DED}">
      <dgm:prSet/>
      <dgm:spPr/>
      <dgm:t>
        <a:bodyPr/>
        <a:lstStyle/>
        <a:p>
          <a:pPr rtl="0">
            <a:spcAft>
              <a:spcPts val="1000"/>
            </a:spcAft>
          </a:pPr>
          <a:r>
            <a:rPr lang="en-US" b="1" dirty="0">
              <a:solidFill>
                <a:schemeClr val="accent6">
                  <a:lumMod val="75000"/>
                </a:schemeClr>
              </a:solidFill>
            </a:rPr>
            <a:t>Oyster Restoration</a:t>
          </a:r>
        </a:p>
      </dgm:t>
    </dgm:pt>
    <dgm:pt modelId="{418C5336-CBAF-4C5B-A332-76270D683879}" type="parTrans" cxnId="{EDBA4928-EE12-4A42-AC6E-AED76AEC422E}">
      <dgm:prSet/>
      <dgm:spPr/>
      <dgm:t>
        <a:bodyPr/>
        <a:lstStyle/>
        <a:p>
          <a:endParaRPr lang="en-US"/>
        </a:p>
      </dgm:t>
    </dgm:pt>
    <dgm:pt modelId="{B0BA4180-C3EA-4550-B6D6-AF7056705E93}" type="sibTrans" cxnId="{EDBA4928-EE12-4A42-AC6E-AED76AEC422E}">
      <dgm:prSet/>
      <dgm:spPr/>
      <dgm:t>
        <a:bodyPr/>
        <a:lstStyle/>
        <a:p>
          <a:endParaRPr lang="en-US"/>
        </a:p>
      </dgm:t>
    </dgm:pt>
    <dgm:pt modelId="{CA14259F-DED2-48BF-A326-B12BA6145C18}">
      <dgm:prSet/>
      <dgm:spPr/>
      <dgm:t>
        <a:bodyPr/>
        <a:lstStyle/>
        <a:p>
          <a:pPr rtl="0"/>
          <a:r>
            <a:rPr lang="en-US" dirty="0"/>
            <a:t>Vital</a:t>
          </a:r>
          <a:r>
            <a:rPr lang="en-US" baseline="0" dirty="0"/>
            <a:t> Habitat</a:t>
          </a:r>
          <a:endParaRPr lang="en-US" dirty="0"/>
        </a:p>
      </dgm:t>
    </dgm:pt>
    <dgm:pt modelId="{9B0EAD40-A08F-44B1-8C06-DB2FF5A36781}" type="parTrans" cxnId="{AC8C1308-23A2-402A-BEDF-C1E8B1B53C1D}">
      <dgm:prSet/>
      <dgm:spPr/>
      <dgm:t>
        <a:bodyPr/>
        <a:lstStyle/>
        <a:p>
          <a:endParaRPr lang="en-US"/>
        </a:p>
      </dgm:t>
    </dgm:pt>
    <dgm:pt modelId="{4B0F9FA1-EC36-40AB-BAA5-17A0D9268EF2}" type="sibTrans" cxnId="{AC8C1308-23A2-402A-BEDF-C1E8B1B53C1D}">
      <dgm:prSet/>
      <dgm:spPr/>
      <dgm:t>
        <a:bodyPr/>
        <a:lstStyle/>
        <a:p>
          <a:endParaRPr lang="en-US"/>
        </a:p>
      </dgm:t>
    </dgm:pt>
    <dgm:pt modelId="{6012C967-D661-4995-A6BC-6D99D44831E8}">
      <dgm:prSet/>
      <dgm:spPr/>
      <dgm:t>
        <a:bodyPr/>
        <a:lstStyle/>
        <a:p>
          <a:pPr rtl="0">
            <a:spcBef>
              <a:spcPts val="1000"/>
            </a:spcBef>
            <a:spcAft>
              <a:spcPts val="1000"/>
            </a:spcAft>
          </a:pPr>
          <a:r>
            <a:rPr lang="en-US" dirty="0"/>
            <a:t>SAV</a:t>
          </a:r>
        </a:p>
      </dgm:t>
    </dgm:pt>
    <dgm:pt modelId="{824A2915-A5A7-456F-A1A2-E22EDAA19939}" type="parTrans" cxnId="{452954A6-4D59-452E-AF6B-5618F00F7A51}">
      <dgm:prSet/>
      <dgm:spPr/>
      <dgm:t>
        <a:bodyPr/>
        <a:lstStyle/>
        <a:p>
          <a:endParaRPr lang="en-US"/>
        </a:p>
      </dgm:t>
    </dgm:pt>
    <dgm:pt modelId="{1A3BF9B2-AA0C-4BCD-BD27-49D1ACE72CC4}" type="sibTrans" cxnId="{452954A6-4D59-452E-AF6B-5618F00F7A51}">
      <dgm:prSet/>
      <dgm:spPr/>
      <dgm:t>
        <a:bodyPr/>
        <a:lstStyle/>
        <a:p>
          <a:endParaRPr lang="en-US"/>
        </a:p>
      </dgm:t>
    </dgm:pt>
    <dgm:pt modelId="{7F87C887-AC95-4B9C-8CF1-714CE84DF42D}">
      <dgm:prSet/>
      <dgm:spPr/>
      <dgm:t>
        <a:bodyPr/>
        <a:lstStyle/>
        <a:p>
          <a:pPr rtl="0"/>
          <a:r>
            <a:rPr lang="en-US" dirty="0"/>
            <a:t>Clean Water</a:t>
          </a:r>
        </a:p>
      </dgm:t>
    </dgm:pt>
    <dgm:pt modelId="{7C08ABE5-15D4-484A-96F1-402C291213B6}" type="parTrans" cxnId="{824A1237-61F9-49EB-A08E-13ADAC45A7B0}">
      <dgm:prSet/>
      <dgm:spPr/>
      <dgm:t>
        <a:bodyPr/>
        <a:lstStyle/>
        <a:p>
          <a:endParaRPr lang="en-US"/>
        </a:p>
      </dgm:t>
    </dgm:pt>
    <dgm:pt modelId="{D0E2AB8D-D4C3-412C-800F-391036C1F4C5}" type="sibTrans" cxnId="{824A1237-61F9-49EB-A08E-13ADAC45A7B0}">
      <dgm:prSet/>
      <dgm:spPr/>
      <dgm:t>
        <a:bodyPr/>
        <a:lstStyle/>
        <a:p>
          <a:endParaRPr lang="en-US"/>
        </a:p>
      </dgm:t>
    </dgm:pt>
    <dgm:pt modelId="{E7095CAF-9E3B-4C1D-A797-FBFA3F55062D}">
      <dgm:prSet/>
      <dgm:spPr/>
      <dgm:t>
        <a:bodyPr/>
        <a:lstStyle/>
        <a:p>
          <a:pPr rtl="0">
            <a:spcAft>
              <a:spcPts val="1000"/>
            </a:spcAft>
          </a:pPr>
          <a:r>
            <a:rPr lang="en-US" dirty="0"/>
            <a:t>Watershed Implementation Plans -  2017      &amp; 2025</a:t>
          </a:r>
        </a:p>
      </dgm:t>
    </dgm:pt>
    <dgm:pt modelId="{DF6CF0FD-9877-4258-95BF-910E1FC657BD}" type="parTrans" cxnId="{F19A07D7-4835-43B3-A08F-A5C2DCE26FF6}">
      <dgm:prSet/>
      <dgm:spPr/>
      <dgm:t>
        <a:bodyPr/>
        <a:lstStyle/>
        <a:p>
          <a:endParaRPr lang="en-US"/>
        </a:p>
      </dgm:t>
    </dgm:pt>
    <dgm:pt modelId="{C3EBF0A6-18A8-4091-82CC-C992303229E8}" type="sibTrans" cxnId="{F19A07D7-4835-43B3-A08F-A5C2DCE26FF6}">
      <dgm:prSet/>
      <dgm:spPr/>
      <dgm:t>
        <a:bodyPr/>
        <a:lstStyle/>
        <a:p>
          <a:endParaRPr lang="en-US"/>
        </a:p>
      </dgm:t>
    </dgm:pt>
    <dgm:pt modelId="{08F27D79-B791-42AA-BD0C-B6DB68B68AA9}">
      <dgm:prSet/>
      <dgm:spPr/>
      <dgm:t>
        <a:bodyPr/>
        <a:lstStyle/>
        <a:p>
          <a:pPr rtl="0"/>
          <a:r>
            <a:rPr lang="en-US" dirty="0"/>
            <a:t>Engaged Communities</a:t>
          </a:r>
        </a:p>
      </dgm:t>
    </dgm:pt>
    <dgm:pt modelId="{AAB67177-0619-44C6-B4C1-8B0C310A43E5}" type="parTrans" cxnId="{9DA0D2CB-F60B-4455-AC67-BBCAFBEA1173}">
      <dgm:prSet/>
      <dgm:spPr/>
      <dgm:t>
        <a:bodyPr/>
        <a:lstStyle/>
        <a:p>
          <a:endParaRPr lang="en-US"/>
        </a:p>
      </dgm:t>
    </dgm:pt>
    <dgm:pt modelId="{244C5C60-CFE3-4705-B269-94A227EB971B}" type="sibTrans" cxnId="{9DA0D2CB-F60B-4455-AC67-BBCAFBEA1173}">
      <dgm:prSet/>
      <dgm:spPr/>
      <dgm:t>
        <a:bodyPr/>
        <a:lstStyle/>
        <a:p>
          <a:endParaRPr lang="en-US"/>
        </a:p>
      </dgm:t>
    </dgm:pt>
    <dgm:pt modelId="{9033EFA0-D9FC-4DE9-9576-9E6BB64D9B56}">
      <dgm:prSet/>
      <dgm:spPr/>
      <dgm:t>
        <a:bodyPr/>
        <a:lstStyle/>
        <a:p>
          <a:pPr rtl="0">
            <a:spcAft>
              <a:spcPts val="1000"/>
            </a:spcAft>
          </a:pPr>
          <a:r>
            <a:rPr lang="en-US" dirty="0"/>
            <a:t>Diversity*</a:t>
          </a:r>
        </a:p>
      </dgm:t>
    </dgm:pt>
    <dgm:pt modelId="{F1ECEF04-5CC7-42A5-8B8E-A326118F60B9}" type="parTrans" cxnId="{AA3639E5-5B4E-45E7-8AED-18810637B1EF}">
      <dgm:prSet/>
      <dgm:spPr/>
      <dgm:t>
        <a:bodyPr/>
        <a:lstStyle/>
        <a:p>
          <a:endParaRPr lang="en-US"/>
        </a:p>
      </dgm:t>
    </dgm:pt>
    <dgm:pt modelId="{4117ABEC-A06C-4049-AD46-2670645B3A5C}" type="sibTrans" cxnId="{AA3639E5-5B4E-45E7-8AED-18810637B1EF}">
      <dgm:prSet/>
      <dgm:spPr/>
      <dgm:t>
        <a:bodyPr/>
        <a:lstStyle/>
        <a:p>
          <a:endParaRPr lang="en-US"/>
        </a:p>
      </dgm:t>
    </dgm:pt>
    <dgm:pt modelId="{0DBC7DF5-F94B-41FC-A605-B1FE6AFEB3B6}">
      <dgm:prSet/>
      <dgm:spPr/>
      <dgm:t>
        <a:bodyPr/>
        <a:lstStyle/>
        <a:p>
          <a:pPr rtl="0">
            <a:spcAft>
              <a:spcPts val="1000"/>
            </a:spcAft>
          </a:pPr>
          <a:r>
            <a:rPr lang="en-US" b="1" dirty="0">
              <a:solidFill>
                <a:schemeClr val="accent6">
                  <a:lumMod val="75000"/>
                </a:schemeClr>
              </a:solidFill>
            </a:rPr>
            <a:t>Public Access</a:t>
          </a:r>
        </a:p>
      </dgm:t>
    </dgm:pt>
    <dgm:pt modelId="{FDC018B9-3457-434A-BAE0-28D4180224B9}" type="parTrans" cxnId="{33C8F789-93FE-43D0-AA38-5F6AF26CA418}">
      <dgm:prSet/>
      <dgm:spPr/>
      <dgm:t>
        <a:bodyPr/>
        <a:lstStyle/>
        <a:p>
          <a:endParaRPr lang="en-US"/>
        </a:p>
      </dgm:t>
    </dgm:pt>
    <dgm:pt modelId="{DCFD3EFD-257A-4532-98FE-CF1403B0700A}" type="sibTrans" cxnId="{33C8F789-93FE-43D0-AA38-5F6AF26CA418}">
      <dgm:prSet/>
      <dgm:spPr/>
      <dgm:t>
        <a:bodyPr/>
        <a:lstStyle/>
        <a:p>
          <a:endParaRPr lang="en-US"/>
        </a:p>
      </dgm:t>
    </dgm:pt>
    <dgm:pt modelId="{18BF7C6D-628B-4585-B1D5-8E682BC0D7E0}">
      <dgm:prSet/>
      <dgm:spPr/>
      <dgm:t>
        <a:bodyPr/>
        <a:lstStyle/>
        <a:p>
          <a:pPr rtl="0">
            <a:spcAft>
              <a:spcPts val="1000"/>
            </a:spcAft>
          </a:pPr>
          <a:r>
            <a:rPr lang="en-US" dirty="0">
              <a:solidFill>
                <a:schemeClr val="bg2">
                  <a:lumMod val="75000"/>
                </a:schemeClr>
              </a:solidFill>
            </a:rPr>
            <a:t>Citizen Stewardship</a:t>
          </a:r>
        </a:p>
      </dgm:t>
    </dgm:pt>
    <dgm:pt modelId="{8F9C95E4-830B-4786-9F9A-F1D70343A3AA}" type="parTrans" cxnId="{E2BD6EC2-2490-4D1F-8429-A3116E99287C}">
      <dgm:prSet/>
      <dgm:spPr/>
      <dgm:t>
        <a:bodyPr/>
        <a:lstStyle/>
        <a:p>
          <a:endParaRPr lang="en-US"/>
        </a:p>
      </dgm:t>
    </dgm:pt>
    <dgm:pt modelId="{A530B5B9-D3BF-4A4A-9F00-E09CACEDAB37}" type="sibTrans" cxnId="{E2BD6EC2-2490-4D1F-8429-A3116E99287C}">
      <dgm:prSet/>
      <dgm:spPr/>
      <dgm:t>
        <a:bodyPr/>
        <a:lstStyle/>
        <a:p>
          <a:endParaRPr lang="en-US"/>
        </a:p>
      </dgm:t>
    </dgm:pt>
    <dgm:pt modelId="{E0594C95-F50E-44A5-9886-4A1CE904BD21}">
      <dgm:prSet/>
      <dgm:spPr/>
      <dgm:t>
        <a:bodyPr/>
        <a:lstStyle/>
        <a:p>
          <a:pPr rtl="0">
            <a:spcAft>
              <a:spcPts val="342"/>
            </a:spcAft>
          </a:pPr>
          <a:r>
            <a:rPr lang="en-US" dirty="0">
              <a:solidFill>
                <a:schemeClr val="bg2">
                  <a:lumMod val="75000"/>
                </a:schemeClr>
              </a:solidFill>
            </a:rPr>
            <a:t>Sustainable Schools</a:t>
          </a:r>
        </a:p>
      </dgm:t>
    </dgm:pt>
    <dgm:pt modelId="{2565A4D8-E71F-430E-944B-8AA08564931B}" type="parTrans" cxnId="{476FFB04-CB34-44DE-BDA2-FEA777B6BF2F}">
      <dgm:prSet/>
      <dgm:spPr/>
      <dgm:t>
        <a:bodyPr/>
        <a:lstStyle/>
        <a:p>
          <a:endParaRPr lang="en-US"/>
        </a:p>
      </dgm:t>
    </dgm:pt>
    <dgm:pt modelId="{0C7B4B5D-52C1-4B01-ABA4-C6B5CDA4B4CF}" type="sibTrans" cxnId="{476FFB04-CB34-44DE-BDA2-FEA777B6BF2F}">
      <dgm:prSet/>
      <dgm:spPr/>
      <dgm:t>
        <a:bodyPr/>
        <a:lstStyle/>
        <a:p>
          <a:endParaRPr lang="en-US"/>
        </a:p>
      </dgm:t>
    </dgm:pt>
    <dgm:pt modelId="{C95D69C0-113D-49E9-80FD-A61A03515A24}">
      <dgm:prSet/>
      <dgm:spPr/>
      <dgm:t>
        <a:bodyPr/>
        <a:lstStyle/>
        <a:p>
          <a:pPr rtl="0">
            <a:spcAft>
              <a:spcPts val="342"/>
            </a:spcAft>
          </a:pPr>
          <a:r>
            <a:rPr lang="en-US" dirty="0">
              <a:solidFill>
                <a:schemeClr val="bg2">
                  <a:lumMod val="75000"/>
                </a:schemeClr>
              </a:solidFill>
            </a:rPr>
            <a:t>Environmental Literacy Planning</a:t>
          </a:r>
        </a:p>
      </dgm:t>
    </dgm:pt>
    <dgm:pt modelId="{6C8F0E9C-7B24-4678-8A78-699FAB7696C3}" type="parTrans" cxnId="{64272F76-06E2-498D-819B-AE1A2BB8F03F}">
      <dgm:prSet/>
      <dgm:spPr/>
      <dgm:t>
        <a:bodyPr/>
        <a:lstStyle/>
        <a:p>
          <a:endParaRPr lang="en-US"/>
        </a:p>
      </dgm:t>
    </dgm:pt>
    <dgm:pt modelId="{C1118C2C-3ED8-4EFC-B41F-F7969BCFB571}" type="sibTrans" cxnId="{64272F76-06E2-498D-819B-AE1A2BB8F03F}">
      <dgm:prSet/>
      <dgm:spPr/>
      <dgm:t>
        <a:bodyPr/>
        <a:lstStyle/>
        <a:p>
          <a:endParaRPr lang="en-US"/>
        </a:p>
      </dgm:t>
    </dgm:pt>
    <dgm:pt modelId="{32CD0A64-1CB7-4112-94BC-6E158EAA1E41}">
      <dgm:prSet/>
      <dgm:spPr/>
      <dgm:t>
        <a:bodyPr/>
        <a:lstStyle/>
        <a:p>
          <a:pPr rtl="0">
            <a:spcAft>
              <a:spcPts val="342"/>
            </a:spcAft>
          </a:pPr>
          <a:r>
            <a:rPr lang="en-US" dirty="0">
              <a:solidFill>
                <a:schemeClr val="bg2">
                  <a:lumMod val="75000"/>
                </a:schemeClr>
              </a:solidFill>
            </a:rPr>
            <a:t>Student MWEEs</a:t>
          </a:r>
        </a:p>
      </dgm:t>
    </dgm:pt>
    <dgm:pt modelId="{7EEB2C3D-6E0C-48BA-898D-9DD6DAA046DA}" type="parTrans" cxnId="{94CA5EB9-D9BE-4EA2-B20F-BEC45E764D4E}">
      <dgm:prSet/>
      <dgm:spPr/>
      <dgm:t>
        <a:bodyPr/>
        <a:lstStyle/>
        <a:p>
          <a:endParaRPr lang="en-US"/>
        </a:p>
      </dgm:t>
    </dgm:pt>
    <dgm:pt modelId="{007E9128-4C87-46F7-975C-8A776D6BC0EC}" type="sibTrans" cxnId="{94CA5EB9-D9BE-4EA2-B20F-BEC45E764D4E}">
      <dgm:prSet/>
      <dgm:spPr/>
      <dgm:t>
        <a:bodyPr/>
        <a:lstStyle/>
        <a:p>
          <a:endParaRPr lang="en-US"/>
        </a:p>
      </dgm:t>
    </dgm:pt>
    <dgm:pt modelId="{FCB53623-8DAA-4599-BFA6-1E22D667F46E}">
      <dgm:prSet/>
      <dgm:spPr/>
      <dgm:t>
        <a:bodyPr/>
        <a:lstStyle/>
        <a:p>
          <a:pPr rtl="0"/>
          <a:r>
            <a:rPr lang="en-US" dirty="0"/>
            <a:t>Climate Change</a:t>
          </a:r>
        </a:p>
      </dgm:t>
    </dgm:pt>
    <dgm:pt modelId="{299C4F69-82C0-4DF9-8296-CC77043ED431}" type="parTrans" cxnId="{962226C8-7EA5-4C0E-AB34-FD5CB99D3EAA}">
      <dgm:prSet/>
      <dgm:spPr/>
      <dgm:t>
        <a:bodyPr/>
        <a:lstStyle/>
        <a:p>
          <a:endParaRPr lang="en-US"/>
        </a:p>
      </dgm:t>
    </dgm:pt>
    <dgm:pt modelId="{C64FA6C3-8C84-4654-B2B9-B48EE242C5E3}" type="sibTrans" cxnId="{962226C8-7EA5-4C0E-AB34-FD5CB99D3EAA}">
      <dgm:prSet/>
      <dgm:spPr/>
      <dgm:t>
        <a:bodyPr/>
        <a:lstStyle/>
        <a:p>
          <a:endParaRPr lang="en-US"/>
        </a:p>
      </dgm:t>
    </dgm:pt>
    <dgm:pt modelId="{009414D2-A0D3-4DA4-A6C7-E6D964BCEB76}">
      <dgm:prSet/>
      <dgm:spPr/>
      <dgm:t>
        <a:bodyPr/>
        <a:lstStyle/>
        <a:p>
          <a:pPr rtl="0"/>
          <a:r>
            <a:rPr lang="en-US" dirty="0">
              <a:solidFill>
                <a:schemeClr val="bg2">
                  <a:lumMod val="75000"/>
                </a:schemeClr>
              </a:solidFill>
            </a:rPr>
            <a:t>Climate Monitoring and Assessment</a:t>
          </a:r>
        </a:p>
      </dgm:t>
    </dgm:pt>
    <dgm:pt modelId="{B8349401-7719-4029-AC01-14EF1C5399A1}" type="parTrans" cxnId="{A6D13AD9-3AA1-4778-B20F-C680FB1E1CCF}">
      <dgm:prSet/>
      <dgm:spPr/>
      <dgm:t>
        <a:bodyPr/>
        <a:lstStyle/>
        <a:p>
          <a:endParaRPr lang="en-US"/>
        </a:p>
      </dgm:t>
    </dgm:pt>
    <dgm:pt modelId="{F08456D4-0C23-4CD5-9ADC-C11C36B138D4}" type="sibTrans" cxnId="{A6D13AD9-3AA1-4778-B20F-C680FB1E1CCF}">
      <dgm:prSet/>
      <dgm:spPr/>
      <dgm:t>
        <a:bodyPr/>
        <a:lstStyle/>
        <a:p>
          <a:endParaRPr lang="en-US"/>
        </a:p>
      </dgm:t>
    </dgm:pt>
    <dgm:pt modelId="{662D26CE-02B5-465C-8706-A4E891F3142B}">
      <dgm:prSet/>
      <dgm:spPr/>
      <dgm:t>
        <a:bodyPr/>
        <a:lstStyle/>
        <a:p>
          <a:pPr rtl="0">
            <a:spcBef>
              <a:spcPts val="1000"/>
            </a:spcBef>
            <a:spcAft>
              <a:spcPts val="1000"/>
            </a:spcAft>
          </a:pPr>
          <a:r>
            <a:rPr lang="en-US" b="1" dirty="0">
              <a:solidFill>
                <a:schemeClr val="accent6">
                  <a:lumMod val="75000"/>
                </a:schemeClr>
              </a:solidFill>
            </a:rPr>
            <a:t>Fish Passage</a:t>
          </a:r>
          <a:endParaRPr lang="en-US" dirty="0"/>
        </a:p>
      </dgm:t>
    </dgm:pt>
    <dgm:pt modelId="{2DE11088-82C2-4765-9C64-373D99021B23}" type="parTrans" cxnId="{A5CF9836-3697-4070-9666-971DF415DAB9}">
      <dgm:prSet/>
      <dgm:spPr/>
      <dgm:t>
        <a:bodyPr/>
        <a:lstStyle/>
        <a:p>
          <a:endParaRPr lang="en-US"/>
        </a:p>
      </dgm:t>
    </dgm:pt>
    <dgm:pt modelId="{C7AEEA35-84E0-4456-8F20-1AFEE42B6E42}" type="sibTrans" cxnId="{A5CF9836-3697-4070-9666-971DF415DAB9}">
      <dgm:prSet/>
      <dgm:spPr/>
      <dgm:t>
        <a:bodyPr/>
        <a:lstStyle/>
        <a:p>
          <a:endParaRPr lang="en-US"/>
        </a:p>
      </dgm:t>
    </dgm:pt>
    <dgm:pt modelId="{7A575F07-E4B9-4DDD-A73A-5D458FB788B7}">
      <dgm:prSet/>
      <dgm:spPr/>
      <dgm:t>
        <a:bodyPr/>
        <a:lstStyle/>
        <a:p>
          <a:pPr rtl="0">
            <a:spcBef>
              <a:spcPts val="1000"/>
            </a:spcBef>
            <a:spcAft>
              <a:spcPts val="1000"/>
            </a:spcAft>
          </a:pPr>
          <a:r>
            <a:rPr lang="en-US" dirty="0"/>
            <a:t>Stream Health</a:t>
          </a:r>
        </a:p>
      </dgm:t>
    </dgm:pt>
    <dgm:pt modelId="{88461A00-6528-44E7-995E-9DE2B1770CAE}" type="parTrans" cxnId="{D95C65B2-96F9-4D3A-9899-7E422707076A}">
      <dgm:prSet/>
      <dgm:spPr/>
      <dgm:t>
        <a:bodyPr/>
        <a:lstStyle/>
        <a:p>
          <a:endParaRPr lang="en-US"/>
        </a:p>
      </dgm:t>
    </dgm:pt>
    <dgm:pt modelId="{82A7276C-4782-41B6-BACB-80A19C912FF6}" type="sibTrans" cxnId="{D95C65B2-96F9-4D3A-9899-7E422707076A}">
      <dgm:prSet/>
      <dgm:spPr/>
      <dgm:t>
        <a:bodyPr/>
        <a:lstStyle/>
        <a:p>
          <a:endParaRPr lang="en-US"/>
        </a:p>
      </dgm:t>
    </dgm:pt>
    <dgm:pt modelId="{3BF22489-3DBA-47F8-AC12-9F91C033B09C}">
      <dgm:prSet/>
      <dgm:spPr/>
      <dgm:t>
        <a:bodyPr/>
        <a:lstStyle/>
        <a:p>
          <a:pPr>
            <a:spcBef>
              <a:spcPts val="1000"/>
            </a:spcBef>
            <a:spcAft>
              <a:spcPts val="1000"/>
            </a:spcAft>
          </a:pPr>
          <a:r>
            <a:rPr lang="en-US" dirty="0"/>
            <a:t>Forest Buffers</a:t>
          </a:r>
        </a:p>
      </dgm:t>
    </dgm:pt>
    <dgm:pt modelId="{EC71A032-6767-42F8-A3AC-07159AEC26C0}" type="parTrans" cxnId="{89235D8F-1EB2-429A-8728-F55EB004BA5A}">
      <dgm:prSet/>
      <dgm:spPr/>
      <dgm:t>
        <a:bodyPr/>
        <a:lstStyle/>
        <a:p>
          <a:endParaRPr lang="en-US"/>
        </a:p>
      </dgm:t>
    </dgm:pt>
    <dgm:pt modelId="{27FED682-B2E7-437A-A1BB-2829E784A8F5}" type="sibTrans" cxnId="{89235D8F-1EB2-429A-8728-F55EB004BA5A}">
      <dgm:prSet/>
      <dgm:spPr/>
      <dgm:t>
        <a:bodyPr/>
        <a:lstStyle/>
        <a:p>
          <a:endParaRPr lang="en-US"/>
        </a:p>
      </dgm:t>
    </dgm:pt>
    <dgm:pt modelId="{44468A54-9FCE-4511-9830-1B8AEE42D7EB}">
      <dgm:prSet/>
      <dgm:spPr/>
      <dgm:t>
        <a:bodyPr/>
        <a:lstStyle/>
        <a:p>
          <a:pPr rtl="0">
            <a:spcBef>
              <a:spcPts val="1000"/>
            </a:spcBef>
            <a:spcAft>
              <a:spcPts val="1000"/>
            </a:spcAft>
          </a:pPr>
          <a:r>
            <a:rPr lang="en-US" dirty="0"/>
            <a:t>Tree Canopy</a:t>
          </a:r>
        </a:p>
      </dgm:t>
    </dgm:pt>
    <dgm:pt modelId="{68773B44-85D1-458B-9992-CCD27C0864C4}" type="parTrans" cxnId="{31390E33-D700-46BC-AF60-4708674B0D5E}">
      <dgm:prSet/>
      <dgm:spPr/>
      <dgm:t>
        <a:bodyPr/>
        <a:lstStyle/>
        <a:p>
          <a:endParaRPr lang="en-US"/>
        </a:p>
      </dgm:t>
    </dgm:pt>
    <dgm:pt modelId="{6682A364-CC0C-46F4-9E32-47B4A109CE2F}" type="sibTrans" cxnId="{31390E33-D700-46BC-AF60-4708674B0D5E}">
      <dgm:prSet/>
      <dgm:spPr/>
      <dgm:t>
        <a:bodyPr/>
        <a:lstStyle/>
        <a:p>
          <a:endParaRPr lang="en-US"/>
        </a:p>
      </dgm:t>
    </dgm:pt>
    <dgm:pt modelId="{6B5E2403-B7BE-4DFE-952B-8DA3777D5176}">
      <dgm:prSet/>
      <dgm:spPr/>
      <dgm:t>
        <a:bodyPr/>
        <a:lstStyle/>
        <a:p>
          <a:pPr rtl="0">
            <a:spcBef>
              <a:spcPts val="1000"/>
            </a:spcBef>
            <a:spcAft>
              <a:spcPts val="1000"/>
            </a:spcAft>
          </a:pPr>
          <a:r>
            <a:rPr lang="en-US" dirty="0"/>
            <a:t>Wetlands</a:t>
          </a:r>
        </a:p>
      </dgm:t>
    </dgm:pt>
    <dgm:pt modelId="{B17E27F3-D511-4DD2-A629-2C403B87588C}" type="parTrans" cxnId="{07F5FD93-A561-4E92-8C81-7B0D9A4FD661}">
      <dgm:prSet/>
      <dgm:spPr/>
      <dgm:t>
        <a:bodyPr/>
        <a:lstStyle/>
        <a:p>
          <a:endParaRPr lang="en-US"/>
        </a:p>
      </dgm:t>
    </dgm:pt>
    <dgm:pt modelId="{43CDC081-C2D2-402F-88F2-1678389EBC83}" type="sibTrans" cxnId="{07F5FD93-A561-4E92-8C81-7B0D9A4FD661}">
      <dgm:prSet/>
      <dgm:spPr/>
      <dgm:t>
        <a:bodyPr/>
        <a:lstStyle/>
        <a:p>
          <a:endParaRPr lang="en-US"/>
        </a:p>
      </dgm:t>
    </dgm:pt>
    <dgm:pt modelId="{CA0AC488-C647-4356-A757-AC210B7A4C37}">
      <dgm:prSet/>
      <dgm:spPr/>
      <dgm:t>
        <a:bodyPr/>
        <a:lstStyle/>
        <a:p>
          <a:pPr rtl="0">
            <a:spcAft>
              <a:spcPts val="1000"/>
            </a:spcAft>
          </a:pPr>
          <a:r>
            <a:rPr lang="en-US" dirty="0">
              <a:solidFill>
                <a:schemeClr val="bg2">
                  <a:lumMod val="75000"/>
                </a:schemeClr>
              </a:solidFill>
            </a:rPr>
            <a:t>Local Leadership</a:t>
          </a:r>
        </a:p>
      </dgm:t>
    </dgm:pt>
    <dgm:pt modelId="{C172AE5C-F181-4DCE-800A-D7B71987B716}" type="parTrans" cxnId="{69DD93B7-A0AA-4C4C-B29B-3AAD912D8BFE}">
      <dgm:prSet/>
      <dgm:spPr/>
      <dgm:t>
        <a:bodyPr/>
        <a:lstStyle/>
        <a:p>
          <a:endParaRPr lang="en-US"/>
        </a:p>
      </dgm:t>
    </dgm:pt>
    <dgm:pt modelId="{96563921-A372-4578-AF1A-BD7F2BB45FAC}" type="sibTrans" cxnId="{69DD93B7-A0AA-4C4C-B29B-3AAD912D8BFE}">
      <dgm:prSet/>
      <dgm:spPr/>
      <dgm:t>
        <a:bodyPr/>
        <a:lstStyle/>
        <a:p>
          <a:endParaRPr lang="en-US"/>
        </a:p>
      </dgm:t>
    </dgm:pt>
    <dgm:pt modelId="{FAA65F65-576C-4E35-B980-9CD44A4AFBD1}">
      <dgm:prSet/>
      <dgm:spPr/>
      <dgm:t>
        <a:bodyPr/>
        <a:lstStyle/>
        <a:p>
          <a:pPr rtl="0"/>
          <a:r>
            <a:rPr lang="en-US" dirty="0">
              <a:solidFill>
                <a:schemeClr val="bg2">
                  <a:lumMod val="75000"/>
                </a:schemeClr>
              </a:solidFill>
            </a:rPr>
            <a:t>Climate Adaptation</a:t>
          </a:r>
        </a:p>
      </dgm:t>
    </dgm:pt>
    <dgm:pt modelId="{B72033BB-352C-4B11-842F-F158351AFA5F}" type="sibTrans" cxnId="{C6D68723-344D-4F43-B2FC-D1F01F99612F}">
      <dgm:prSet/>
      <dgm:spPr/>
      <dgm:t>
        <a:bodyPr/>
        <a:lstStyle/>
        <a:p>
          <a:endParaRPr lang="en-US"/>
        </a:p>
      </dgm:t>
    </dgm:pt>
    <dgm:pt modelId="{9AA1575A-17D2-4DC9-9B5D-6C14B1FB96A3}" type="parTrans" cxnId="{C6D68723-344D-4F43-B2FC-D1F01F99612F}">
      <dgm:prSet/>
      <dgm:spPr/>
      <dgm:t>
        <a:bodyPr/>
        <a:lstStyle/>
        <a:p>
          <a:endParaRPr lang="en-US"/>
        </a:p>
      </dgm:t>
    </dgm:pt>
    <dgm:pt modelId="{E1BD4C32-19E2-4DE0-AD53-360EF00DDC15}">
      <dgm:prSet/>
      <dgm:spPr/>
      <dgm:t>
        <a:bodyPr/>
        <a:lstStyle/>
        <a:p>
          <a:pPr rtl="0">
            <a:spcAft>
              <a:spcPts val="1000"/>
            </a:spcAft>
          </a:pPr>
          <a:r>
            <a:rPr lang="en-US" dirty="0">
              <a:solidFill>
                <a:schemeClr val="bg2">
                  <a:lumMod val="75000"/>
                </a:schemeClr>
              </a:solidFill>
            </a:rPr>
            <a:t>Toxic Contaminants Policy and Prevention</a:t>
          </a:r>
        </a:p>
      </dgm:t>
    </dgm:pt>
    <dgm:pt modelId="{7F7860FA-7C8C-4547-8989-AB2F1E5370E4}" type="sibTrans" cxnId="{D9A1F5E0-06D6-47BC-9189-A6892ED15C08}">
      <dgm:prSet/>
      <dgm:spPr/>
      <dgm:t>
        <a:bodyPr/>
        <a:lstStyle/>
        <a:p>
          <a:endParaRPr lang="en-US"/>
        </a:p>
      </dgm:t>
    </dgm:pt>
    <dgm:pt modelId="{3D3D7106-3634-4927-8C99-5D2AFC393F8B}" type="parTrans" cxnId="{D9A1F5E0-06D6-47BC-9189-A6892ED15C08}">
      <dgm:prSet/>
      <dgm:spPr/>
      <dgm:t>
        <a:bodyPr/>
        <a:lstStyle/>
        <a:p>
          <a:endParaRPr lang="en-US"/>
        </a:p>
      </dgm:t>
    </dgm:pt>
    <dgm:pt modelId="{6ED7CADB-5753-45A0-A3AC-F975E99982D2}">
      <dgm:prSet/>
      <dgm:spPr/>
      <dgm:t>
        <a:bodyPr/>
        <a:lstStyle/>
        <a:p>
          <a:pPr rtl="0">
            <a:spcAft>
              <a:spcPts val="1000"/>
            </a:spcAft>
          </a:pPr>
          <a:r>
            <a:rPr lang="en-US" dirty="0">
              <a:solidFill>
                <a:schemeClr val="bg2">
                  <a:lumMod val="75000"/>
                </a:schemeClr>
              </a:solidFill>
            </a:rPr>
            <a:t>Healthy Watersheds</a:t>
          </a:r>
        </a:p>
      </dgm:t>
    </dgm:pt>
    <dgm:pt modelId="{5C47B3AC-05E8-4166-AB6F-439F7B51BF7B}" type="sibTrans" cxnId="{89857EFE-12FF-4CB2-B211-B97374AD4AA2}">
      <dgm:prSet/>
      <dgm:spPr/>
      <dgm:t>
        <a:bodyPr/>
        <a:lstStyle/>
        <a:p>
          <a:endParaRPr lang="en-US"/>
        </a:p>
      </dgm:t>
    </dgm:pt>
    <dgm:pt modelId="{4E3B7BDC-B50D-43D7-AC75-A6075C212B29}" type="parTrans" cxnId="{89857EFE-12FF-4CB2-B211-B97374AD4AA2}">
      <dgm:prSet/>
      <dgm:spPr/>
      <dgm:t>
        <a:bodyPr/>
        <a:lstStyle/>
        <a:p>
          <a:endParaRPr lang="en-US"/>
        </a:p>
      </dgm:t>
    </dgm:pt>
    <dgm:pt modelId="{E4996714-3DFE-4CED-B806-61B9AB22E11D}">
      <dgm:prSet/>
      <dgm:spPr/>
      <dgm:t>
        <a:bodyPr/>
        <a:lstStyle/>
        <a:p>
          <a:pPr>
            <a:spcAft>
              <a:spcPts val="1000"/>
            </a:spcAft>
          </a:pPr>
          <a:r>
            <a:rPr lang="en-US" dirty="0">
              <a:solidFill>
                <a:schemeClr val="bg2">
                  <a:lumMod val="75000"/>
                </a:schemeClr>
              </a:solidFill>
            </a:rPr>
            <a:t>Fish Habitat</a:t>
          </a:r>
        </a:p>
      </dgm:t>
    </dgm:pt>
    <dgm:pt modelId="{EFECB55C-07E5-4625-B884-630528A5C6F9}" type="parTrans" cxnId="{6FE10886-F2BE-4C02-94AF-9B84B157CEE4}">
      <dgm:prSet/>
      <dgm:spPr/>
      <dgm:t>
        <a:bodyPr/>
        <a:lstStyle/>
        <a:p>
          <a:endParaRPr lang="en-US"/>
        </a:p>
      </dgm:t>
    </dgm:pt>
    <dgm:pt modelId="{3D02967D-B4F1-4D1A-9C8D-C98451E06D2A}" type="sibTrans" cxnId="{6FE10886-F2BE-4C02-94AF-9B84B157CEE4}">
      <dgm:prSet/>
      <dgm:spPr/>
      <dgm:t>
        <a:bodyPr/>
        <a:lstStyle/>
        <a:p>
          <a:endParaRPr lang="en-US"/>
        </a:p>
      </dgm:t>
    </dgm:pt>
    <dgm:pt modelId="{54D8877E-0432-4ED9-881C-C772C9362B60}">
      <dgm:prSet/>
      <dgm:spPr/>
      <dgm:t>
        <a:bodyPr/>
        <a:lstStyle/>
        <a:p>
          <a:pPr rtl="0">
            <a:spcAft>
              <a:spcPts val="1000"/>
            </a:spcAft>
          </a:pPr>
          <a:r>
            <a:rPr lang="en-US" dirty="0">
              <a:solidFill>
                <a:schemeClr val="bg2">
                  <a:lumMod val="75000"/>
                </a:schemeClr>
              </a:solidFill>
            </a:rPr>
            <a:t>Forage fish</a:t>
          </a:r>
        </a:p>
      </dgm:t>
    </dgm:pt>
    <dgm:pt modelId="{D77F15E7-BC31-4CC9-B32F-716785C59F34}" type="parTrans" cxnId="{794BF830-E34C-4D37-885C-FC55DFE2922F}">
      <dgm:prSet/>
      <dgm:spPr/>
      <dgm:t>
        <a:bodyPr/>
        <a:lstStyle/>
        <a:p>
          <a:endParaRPr lang="en-US"/>
        </a:p>
      </dgm:t>
    </dgm:pt>
    <dgm:pt modelId="{1EDC0CF0-88CD-4356-BF90-17F8B772C352}" type="sibTrans" cxnId="{794BF830-E34C-4D37-885C-FC55DFE2922F}">
      <dgm:prSet/>
      <dgm:spPr/>
      <dgm:t>
        <a:bodyPr/>
        <a:lstStyle/>
        <a:p>
          <a:endParaRPr lang="en-US"/>
        </a:p>
      </dgm:t>
    </dgm:pt>
    <dgm:pt modelId="{7DC18ADD-4789-4712-84D3-28963E1B87EF}">
      <dgm:prSet/>
      <dgm:spPr/>
      <dgm:t>
        <a:bodyPr/>
        <a:lstStyle/>
        <a:p>
          <a:pPr rtl="0">
            <a:spcAft>
              <a:spcPts val="1000"/>
            </a:spcAft>
          </a:pPr>
          <a:r>
            <a:rPr lang="en-US" dirty="0">
              <a:solidFill>
                <a:schemeClr val="bg2">
                  <a:lumMod val="75000"/>
                </a:schemeClr>
              </a:solidFill>
            </a:rPr>
            <a:t>Toxic Contaminants Research</a:t>
          </a:r>
        </a:p>
      </dgm:t>
    </dgm:pt>
    <dgm:pt modelId="{8D6FB3F3-9EAC-4EA2-BB9A-D82649F5B31E}" type="parTrans" cxnId="{A8B7FDEF-1993-4791-B61A-1D36838036F6}">
      <dgm:prSet/>
      <dgm:spPr/>
      <dgm:t>
        <a:bodyPr/>
        <a:lstStyle/>
        <a:p>
          <a:endParaRPr lang="en-US"/>
        </a:p>
      </dgm:t>
    </dgm:pt>
    <dgm:pt modelId="{E396755B-BC80-44A8-A424-2300598C2EC8}" type="sibTrans" cxnId="{A8B7FDEF-1993-4791-B61A-1D36838036F6}">
      <dgm:prSet/>
      <dgm:spPr/>
      <dgm:t>
        <a:bodyPr/>
        <a:lstStyle/>
        <a:p>
          <a:endParaRPr lang="en-US"/>
        </a:p>
      </dgm:t>
    </dgm:pt>
    <dgm:pt modelId="{A2830D41-9E6D-4AA4-BDE1-B118D241C8BE}">
      <dgm:prSet/>
      <dgm:spPr/>
      <dgm:t>
        <a:bodyPr/>
        <a:lstStyle/>
        <a:p>
          <a:pPr rtl="0">
            <a:spcAft>
              <a:spcPts val="1000"/>
            </a:spcAft>
          </a:pPr>
          <a:r>
            <a:rPr lang="en-US" dirty="0">
              <a:solidFill>
                <a:schemeClr val="bg2">
                  <a:lumMod val="75000"/>
                </a:schemeClr>
              </a:solidFill>
            </a:rPr>
            <a:t>Water Quality Standards Attainment &amp; Monitoring</a:t>
          </a:r>
        </a:p>
      </dgm:t>
    </dgm:pt>
    <dgm:pt modelId="{2954F7E0-4D06-497B-99CB-659D6E8CE952}" type="parTrans" cxnId="{0D44B728-571F-4524-8088-3C6D762A9324}">
      <dgm:prSet/>
      <dgm:spPr/>
      <dgm:t>
        <a:bodyPr/>
        <a:lstStyle/>
        <a:p>
          <a:endParaRPr lang="en-US"/>
        </a:p>
      </dgm:t>
    </dgm:pt>
    <dgm:pt modelId="{C5B14E28-19BA-4219-8F26-A0482EB5FAB8}" type="sibTrans" cxnId="{0D44B728-571F-4524-8088-3C6D762A9324}">
      <dgm:prSet/>
      <dgm:spPr/>
      <dgm:t>
        <a:bodyPr/>
        <a:lstStyle/>
        <a:p>
          <a:endParaRPr lang="en-US"/>
        </a:p>
      </dgm:t>
    </dgm:pt>
    <dgm:pt modelId="{484174B8-85BA-40DC-A0F2-B43F143E93A0}">
      <dgm:prSet/>
      <dgm:spPr/>
      <dgm:t>
        <a:bodyPr/>
        <a:lstStyle/>
        <a:p>
          <a:pPr rtl="0">
            <a:spcAft>
              <a:spcPts val="1000"/>
            </a:spcAft>
          </a:pPr>
          <a:r>
            <a:rPr lang="en-US" dirty="0">
              <a:solidFill>
                <a:schemeClr val="bg1"/>
              </a:solidFill>
            </a:rPr>
            <a:t>Conserved Lands</a:t>
          </a:r>
        </a:p>
      </dgm:t>
    </dgm:pt>
    <dgm:pt modelId="{7A72923E-F02C-459A-8331-B4010A78440F}" type="parTrans" cxnId="{A5601249-B9E5-4BC5-A946-1846E99AEA30}">
      <dgm:prSet/>
      <dgm:spPr/>
      <dgm:t>
        <a:bodyPr/>
        <a:lstStyle/>
        <a:p>
          <a:endParaRPr lang="en-US"/>
        </a:p>
      </dgm:t>
    </dgm:pt>
    <dgm:pt modelId="{650A6FB7-0D22-402A-825D-AC013E2C304E}" type="sibTrans" cxnId="{A5601249-B9E5-4BC5-A946-1846E99AEA30}">
      <dgm:prSet/>
      <dgm:spPr/>
      <dgm:t>
        <a:bodyPr/>
        <a:lstStyle/>
        <a:p>
          <a:endParaRPr lang="en-US"/>
        </a:p>
      </dgm:t>
    </dgm:pt>
    <dgm:pt modelId="{127E0D24-D8CC-4073-8572-791EBF7EDDBA}">
      <dgm:prSet/>
      <dgm:spPr/>
      <dgm:t>
        <a:bodyPr/>
        <a:lstStyle/>
        <a:p>
          <a:pPr rtl="0">
            <a:spcAft>
              <a:spcPts val="1000"/>
            </a:spcAft>
          </a:pPr>
          <a:r>
            <a:rPr lang="en-US" b="1" dirty="0">
              <a:solidFill>
                <a:schemeClr val="accent6">
                  <a:lumMod val="75000"/>
                </a:schemeClr>
              </a:solidFill>
            </a:rPr>
            <a:t>Protected Lands</a:t>
          </a:r>
        </a:p>
      </dgm:t>
    </dgm:pt>
    <dgm:pt modelId="{DF3420FD-48DD-4C21-B3D9-AE10B5437279}" type="parTrans" cxnId="{8C8437B6-8F05-4A01-A0F8-91BE8B9102D6}">
      <dgm:prSet/>
      <dgm:spPr/>
      <dgm:t>
        <a:bodyPr/>
        <a:lstStyle/>
        <a:p>
          <a:endParaRPr lang="en-US"/>
        </a:p>
      </dgm:t>
    </dgm:pt>
    <dgm:pt modelId="{D68024F9-4ED2-404B-98C7-CC872A69A05E}" type="sibTrans" cxnId="{8C8437B6-8F05-4A01-A0F8-91BE8B9102D6}">
      <dgm:prSet/>
      <dgm:spPr/>
      <dgm:t>
        <a:bodyPr/>
        <a:lstStyle/>
        <a:p>
          <a:endParaRPr lang="en-US"/>
        </a:p>
      </dgm:t>
    </dgm:pt>
    <dgm:pt modelId="{7BB6CC15-1CCD-4020-9EEC-F30306CE7893}">
      <dgm:prSet/>
      <dgm:spPr/>
      <dgm:t>
        <a:bodyPr/>
        <a:lstStyle/>
        <a:p>
          <a:pPr rtl="0">
            <a:spcAft>
              <a:spcPts val="1000"/>
            </a:spcAft>
          </a:pPr>
          <a:r>
            <a:rPr lang="en-US" dirty="0">
              <a:solidFill>
                <a:schemeClr val="bg2">
                  <a:lumMod val="75000"/>
                </a:schemeClr>
              </a:solidFill>
            </a:rPr>
            <a:t>Land Use Options Evaluation</a:t>
          </a:r>
          <a:endParaRPr lang="en-US" dirty="0">
            <a:solidFill>
              <a:schemeClr val="tx1"/>
            </a:solidFill>
          </a:endParaRPr>
        </a:p>
      </dgm:t>
    </dgm:pt>
    <dgm:pt modelId="{F6416F28-AF52-4A0E-8411-3D49DA3E7039}" type="parTrans" cxnId="{CF2A90CD-4B1A-4682-AE3C-9623301A5869}">
      <dgm:prSet/>
      <dgm:spPr/>
      <dgm:t>
        <a:bodyPr/>
        <a:lstStyle/>
        <a:p>
          <a:endParaRPr lang="en-US"/>
        </a:p>
      </dgm:t>
    </dgm:pt>
    <dgm:pt modelId="{59FB02B2-CF1A-4B0B-9A21-B90EF95EC0A4}" type="sibTrans" cxnId="{CF2A90CD-4B1A-4682-AE3C-9623301A5869}">
      <dgm:prSet/>
      <dgm:spPr/>
      <dgm:t>
        <a:bodyPr/>
        <a:lstStyle/>
        <a:p>
          <a:endParaRPr lang="en-US"/>
        </a:p>
      </dgm:t>
    </dgm:pt>
    <dgm:pt modelId="{21BCA0EF-D8F4-4916-B504-FE7594BD975A}">
      <dgm:prSet/>
      <dgm:spPr/>
      <dgm:t>
        <a:bodyPr/>
        <a:lstStyle/>
        <a:p>
          <a:pPr rtl="0"/>
          <a:r>
            <a:rPr lang="en-US" dirty="0">
              <a:solidFill>
                <a:schemeClr val="bg2">
                  <a:lumMod val="75000"/>
                </a:schemeClr>
              </a:solidFill>
            </a:rPr>
            <a:t>Land Use Methods &amp; Metrics</a:t>
          </a:r>
        </a:p>
      </dgm:t>
    </dgm:pt>
    <dgm:pt modelId="{43EC7336-9D32-4CC4-AC32-74E469BFEED4}" type="parTrans" cxnId="{4517120D-4BC9-42B6-98F7-C0567BE444D9}">
      <dgm:prSet/>
      <dgm:spPr/>
      <dgm:t>
        <a:bodyPr/>
        <a:lstStyle/>
        <a:p>
          <a:endParaRPr lang="en-US"/>
        </a:p>
      </dgm:t>
    </dgm:pt>
    <dgm:pt modelId="{4EC68F30-9A78-465C-AAAC-51DBBD3021D7}" type="sibTrans" cxnId="{4517120D-4BC9-42B6-98F7-C0567BE444D9}">
      <dgm:prSet/>
      <dgm:spPr/>
      <dgm:t>
        <a:bodyPr/>
        <a:lstStyle/>
        <a:p>
          <a:endParaRPr lang="en-US"/>
        </a:p>
      </dgm:t>
    </dgm:pt>
    <dgm:pt modelId="{D5D2D49E-7C71-4D67-81C1-56E292C62CCE}">
      <dgm:prSet/>
      <dgm:spPr/>
      <dgm:t>
        <a:bodyPr/>
        <a:lstStyle/>
        <a:p>
          <a:pPr>
            <a:spcBef>
              <a:spcPts val="1000"/>
            </a:spcBef>
            <a:spcAft>
              <a:spcPts val="1000"/>
            </a:spcAft>
            <a:buFont typeface="Courier New" panose="02070309020205020404" pitchFamily="49" charset="0"/>
            <a:buChar char="o"/>
          </a:pPr>
          <a:r>
            <a:rPr lang="en-US" dirty="0"/>
            <a:t>Black Duck</a:t>
          </a:r>
        </a:p>
      </dgm:t>
    </dgm:pt>
    <dgm:pt modelId="{BB5A81A6-6C67-459A-AC66-085DB4715475}" type="parTrans" cxnId="{099BAA7E-79E3-4F1A-89C1-5A830B8A1389}">
      <dgm:prSet/>
      <dgm:spPr/>
    </dgm:pt>
    <dgm:pt modelId="{3D515EBD-D2B1-43FF-BBD6-54503881F1AF}" type="sibTrans" cxnId="{099BAA7E-79E3-4F1A-89C1-5A830B8A1389}">
      <dgm:prSet/>
      <dgm:spPr/>
    </dgm:pt>
    <dgm:pt modelId="{BE62F898-D9C0-4881-9099-491D79742689}">
      <dgm:prSet/>
      <dgm:spPr/>
      <dgm:t>
        <a:bodyPr/>
        <a:lstStyle/>
        <a:p>
          <a:pPr>
            <a:spcBef>
              <a:spcPts val="1000"/>
            </a:spcBef>
            <a:spcAft>
              <a:spcPts val="1000"/>
            </a:spcAft>
            <a:buFont typeface="Courier New" panose="02070309020205020404" pitchFamily="49" charset="0"/>
            <a:buChar char="o"/>
          </a:pPr>
          <a:r>
            <a:rPr lang="en-US" dirty="0"/>
            <a:t>Brook Trout</a:t>
          </a:r>
        </a:p>
      </dgm:t>
    </dgm:pt>
    <dgm:pt modelId="{231766B9-E8B5-4F1A-AC77-37076344A260}" type="parTrans" cxnId="{1360E05B-30C7-4C16-BF81-177388D7AA52}">
      <dgm:prSet/>
      <dgm:spPr/>
    </dgm:pt>
    <dgm:pt modelId="{64556CB4-7F06-4F95-9FC9-48158CA2D8F3}" type="sibTrans" cxnId="{1360E05B-30C7-4C16-BF81-177388D7AA52}">
      <dgm:prSet/>
      <dgm:spPr/>
    </dgm:pt>
    <dgm:pt modelId="{30582BFF-E0E8-4E08-A2B6-6E704B786923}" type="pres">
      <dgm:prSet presAssocID="{5A56D22B-9213-49D1-BBEB-E8C1F21CBF1E}" presName="Name0" presStyleCnt="0">
        <dgm:presLayoutVars>
          <dgm:dir/>
          <dgm:animLvl val="lvl"/>
          <dgm:resizeHandles val="exact"/>
        </dgm:presLayoutVars>
      </dgm:prSet>
      <dgm:spPr/>
    </dgm:pt>
    <dgm:pt modelId="{FE8A2126-DA29-44AD-AECA-98C233C3C360}" type="pres">
      <dgm:prSet presAssocID="{8DA57BB9-A1E2-4700-B452-C1A9BB0D6B35}" presName="composite" presStyleCnt="0"/>
      <dgm:spPr/>
    </dgm:pt>
    <dgm:pt modelId="{00A39407-4941-4FA6-B66A-7FB91AB91A4D}" type="pres">
      <dgm:prSet presAssocID="{8DA57BB9-A1E2-4700-B452-C1A9BB0D6B35}" presName="parTx" presStyleLbl="alignNode1" presStyleIdx="0" presStyleCnt="6">
        <dgm:presLayoutVars>
          <dgm:chMax val="0"/>
          <dgm:chPref val="0"/>
          <dgm:bulletEnabled val="1"/>
        </dgm:presLayoutVars>
      </dgm:prSet>
      <dgm:spPr/>
    </dgm:pt>
    <dgm:pt modelId="{12DE0084-B48D-4597-8C4E-1D4B17D98E6F}" type="pres">
      <dgm:prSet presAssocID="{8DA57BB9-A1E2-4700-B452-C1A9BB0D6B35}" presName="desTx" presStyleLbl="alignAccFollowNode1" presStyleIdx="0" presStyleCnt="6">
        <dgm:presLayoutVars>
          <dgm:bulletEnabled val="1"/>
        </dgm:presLayoutVars>
      </dgm:prSet>
      <dgm:spPr/>
    </dgm:pt>
    <dgm:pt modelId="{F2B10145-E40C-4D05-A186-B63237E17979}" type="pres">
      <dgm:prSet presAssocID="{0651C820-A787-4619-929B-1329BAEF1DBC}" presName="space" presStyleCnt="0"/>
      <dgm:spPr/>
    </dgm:pt>
    <dgm:pt modelId="{64498AF1-6004-44E0-BF99-C03CAD04AEE2}" type="pres">
      <dgm:prSet presAssocID="{CA14259F-DED2-48BF-A326-B12BA6145C18}" presName="composite" presStyleCnt="0"/>
      <dgm:spPr/>
    </dgm:pt>
    <dgm:pt modelId="{B68009D0-F1E2-4921-83A3-D56E3968AD3B}" type="pres">
      <dgm:prSet presAssocID="{CA14259F-DED2-48BF-A326-B12BA6145C18}" presName="parTx" presStyleLbl="alignNode1" presStyleIdx="1" presStyleCnt="6">
        <dgm:presLayoutVars>
          <dgm:chMax val="0"/>
          <dgm:chPref val="0"/>
          <dgm:bulletEnabled val="1"/>
        </dgm:presLayoutVars>
      </dgm:prSet>
      <dgm:spPr/>
    </dgm:pt>
    <dgm:pt modelId="{06AA5DE2-CD23-4551-96FF-1AC3063676D2}" type="pres">
      <dgm:prSet presAssocID="{CA14259F-DED2-48BF-A326-B12BA6145C18}" presName="desTx" presStyleLbl="alignAccFollowNode1" presStyleIdx="1" presStyleCnt="6">
        <dgm:presLayoutVars>
          <dgm:bulletEnabled val="1"/>
        </dgm:presLayoutVars>
      </dgm:prSet>
      <dgm:spPr/>
    </dgm:pt>
    <dgm:pt modelId="{F42E6A1F-FB33-4CB1-B8BF-08FD8B1CB4D1}" type="pres">
      <dgm:prSet presAssocID="{4B0F9FA1-EC36-40AB-BAA5-17A0D9268EF2}" presName="space" presStyleCnt="0"/>
      <dgm:spPr/>
    </dgm:pt>
    <dgm:pt modelId="{043E90E3-6384-4AD6-AB89-3FF27D418195}" type="pres">
      <dgm:prSet presAssocID="{7F87C887-AC95-4B9C-8CF1-714CE84DF42D}" presName="composite" presStyleCnt="0"/>
      <dgm:spPr/>
    </dgm:pt>
    <dgm:pt modelId="{D7D91B5D-C941-4B1C-89F4-0D14E3169DA0}" type="pres">
      <dgm:prSet presAssocID="{7F87C887-AC95-4B9C-8CF1-714CE84DF42D}" presName="parTx" presStyleLbl="alignNode1" presStyleIdx="2" presStyleCnt="6">
        <dgm:presLayoutVars>
          <dgm:chMax val="0"/>
          <dgm:chPref val="0"/>
          <dgm:bulletEnabled val="1"/>
        </dgm:presLayoutVars>
      </dgm:prSet>
      <dgm:spPr/>
    </dgm:pt>
    <dgm:pt modelId="{AC784040-D9D4-41B8-979B-5B56EAE148C9}" type="pres">
      <dgm:prSet presAssocID="{7F87C887-AC95-4B9C-8CF1-714CE84DF42D}" presName="desTx" presStyleLbl="alignAccFollowNode1" presStyleIdx="2" presStyleCnt="6" custLinFactNeighborX="1731">
        <dgm:presLayoutVars>
          <dgm:bulletEnabled val="1"/>
        </dgm:presLayoutVars>
      </dgm:prSet>
      <dgm:spPr/>
    </dgm:pt>
    <dgm:pt modelId="{59F0454E-C124-4C18-AAD9-1EA0279E3FBD}" type="pres">
      <dgm:prSet presAssocID="{D0E2AB8D-D4C3-412C-800F-391036C1F4C5}" presName="space" presStyleCnt="0"/>
      <dgm:spPr/>
    </dgm:pt>
    <dgm:pt modelId="{66550530-C383-480F-ADD6-2EA760F96E7F}" type="pres">
      <dgm:prSet presAssocID="{484174B8-85BA-40DC-A0F2-B43F143E93A0}" presName="composite" presStyleCnt="0"/>
      <dgm:spPr/>
    </dgm:pt>
    <dgm:pt modelId="{403B0CFE-77B4-4AE6-9C7A-7C4450D194B1}" type="pres">
      <dgm:prSet presAssocID="{484174B8-85BA-40DC-A0F2-B43F143E93A0}" presName="parTx" presStyleLbl="alignNode1" presStyleIdx="3" presStyleCnt="6">
        <dgm:presLayoutVars>
          <dgm:chMax val="0"/>
          <dgm:chPref val="0"/>
          <dgm:bulletEnabled val="1"/>
        </dgm:presLayoutVars>
      </dgm:prSet>
      <dgm:spPr/>
    </dgm:pt>
    <dgm:pt modelId="{56557BC7-9AAF-45EB-AA8A-C0FEA1E1367D}" type="pres">
      <dgm:prSet presAssocID="{484174B8-85BA-40DC-A0F2-B43F143E93A0}" presName="desTx" presStyleLbl="alignAccFollowNode1" presStyleIdx="3" presStyleCnt="6">
        <dgm:presLayoutVars>
          <dgm:bulletEnabled val="1"/>
        </dgm:presLayoutVars>
      </dgm:prSet>
      <dgm:spPr/>
    </dgm:pt>
    <dgm:pt modelId="{BB0DD203-4773-44F5-A270-FCB05A20159C}" type="pres">
      <dgm:prSet presAssocID="{650A6FB7-0D22-402A-825D-AC013E2C304E}" presName="space" presStyleCnt="0"/>
      <dgm:spPr/>
    </dgm:pt>
    <dgm:pt modelId="{78A2E19B-D140-4DF8-AE16-CF3F4509B939}" type="pres">
      <dgm:prSet presAssocID="{08F27D79-B791-42AA-BD0C-B6DB68B68AA9}" presName="composite" presStyleCnt="0"/>
      <dgm:spPr/>
    </dgm:pt>
    <dgm:pt modelId="{FEA0331E-D9AC-479B-B063-2998BC1C634D}" type="pres">
      <dgm:prSet presAssocID="{08F27D79-B791-42AA-BD0C-B6DB68B68AA9}" presName="parTx" presStyleLbl="alignNode1" presStyleIdx="4" presStyleCnt="6">
        <dgm:presLayoutVars>
          <dgm:chMax val="0"/>
          <dgm:chPref val="0"/>
          <dgm:bulletEnabled val="1"/>
        </dgm:presLayoutVars>
      </dgm:prSet>
      <dgm:spPr/>
    </dgm:pt>
    <dgm:pt modelId="{D1E6041E-A5AC-4A66-94F9-5A1469125C2A}" type="pres">
      <dgm:prSet presAssocID="{08F27D79-B791-42AA-BD0C-B6DB68B68AA9}" presName="desTx" presStyleLbl="alignAccFollowNode1" presStyleIdx="4" presStyleCnt="6">
        <dgm:presLayoutVars>
          <dgm:bulletEnabled val="1"/>
        </dgm:presLayoutVars>
      </dgm:prSet>
      <dgm:spPr/>
    </dgm:pt>
    <dgm:pt modelId="{64A1D915-0CB4-4CC0-B600-527449F27FB9}" type="pres">
      <dgm:prSet presAssocID="{244C5C60-CFE3-4705-B269-94A227EB971B}" presName="space" presStyleCnt="0"/>
      <dgm:spPr/>
    </dgm:pt>
    <dgm:pt modelId="{7A108EAE-4C3C-4674-8936-7842E4B79348}" type="pres">
      <dgm:prSet presAssocID="{FCB53623-8DAA-4599-BFA6-1E22D667F46E}" presName="composite" presStyleCnt="0"/>
      <dgm:spPr/>
    </dgm:pt>
    <dgm:pt modelId="{DE66979E-C09E-41CC-A134-E80E57FEDE67}" type="pres">
      <dgm:prSet presAssocID="{FCB53623-8DAA-4599-BFA6-1E22D667F46E}" presName="parTx" presStyleLbl="alignNode1" presStyleIdx="5" presStyleCnt="6">
        <dgm:presLayoutVars>
          <dgm:chMax val="0"/>
          <dgm:chPref val="0"/>
          <dgm:bulletEnabled val="1"/>
        </dgm:presLayoutVars>
      </dgm:prSet>
      <dgm:spPr/>
    </dgm:pt>
    <dgm:pt modelId="{43E1E89A-7441-4003-81F9-C05C2540E87C}" type="pres">
      <dgm:prSet presAssocID="{FCB53623-8DAA-4599-BFA6-1E22D667F46E}" presName="desTx" presStyleLbl="alignAccFollowNode1" presStyleIdx="5" presStyleCnt="6">
        <dgm:presLayoutVars>
          <dgm:bulletEnabled val="1"/>
        </dgm:presLayoutVars>
      </dgm:prSet>
      <dgm:spPr/>
    </dgm:pt>
  </dgm:ptLst>
  <dgm:cxnLst>
    <dgm:cxn modelId="{476FFB04-CB34-44DE-BDA2-FEA777B6BF2F}" srcId="{08F27D79-B791-42AA-BD0C-B6DB68B68AA9}" destId="{E0594C95-F50E-44A5-9886-4A1CE904BD21}" srcOrd="4" destOrd="0" parTransId="{2565A4D8-E71F-430E-944B-8AA08564931B}" sibTransId="{0C7B4B5D-52C1-4B01-ABA4-C6B5CDA4B4CF}"/>
    <dgm:cxn modelId="{AC8C1308-23A2-402A-BEDF-C1E8B1B53C1D}" srcId="{5A56D22B-9213-49D1-BBEB-E8C1F21CBF1E}" destId="{CA14259F-DED2-48BF-A326-B12BA6145C18}" srcOrd="1" destOrd="0" parTransId="{9B0EAD40-A08F-44B1-8C06-DB2FF5A36781}" sibTransId="{4B0F9FA1-EC36-40AB-BAA5-17A0D9268EF2}"/>
    <dgm:cxn modelId="{7501B20C-024B-4E3D-B038-56024D37222B}" type="presOf" srcId="{7A575F07-E4B9-4DDD-A73A-5D458FB788B7}" destId="{06AA5DE2-CD23-4551-96FF-1AC3063676D2}" srcOrd="0" destOrd="2" presId="urn:microsoft.com/office/officeart/2005/8/layout/hList1"/>
    <dgm:cxn modelId="{4517120D-4BC9-42B6-98F7-C0567BE444D9}" srcId="{484174B8-85BA-40DC-A0F2-B43F143E93A0}" destId="{21BCA0EF-D8F4-4916-B504-FE7594BD975A}" srcOrd="2" destOrd="0" parTransId="{43EC7336-9D32-4CC4-AC32-74E469BFEED4}" sibTransId="{4EC68F30-9A78-465C-AAAC-51DBBD3021D7}"/>
    <dgm:cxn modelId="{E8355812-48E1-420B-8643-B2FF697D7CFF}" type="presOf" srcId="{6ED7CADB-5753-45A0-A3AC-F975E99982D2}" destId="{AC784040-D9D4-41B8-979B-5B56EAE148C9}" srcOrd="0" destOrd="4" presId="urn:microsoft.com/office/officeart/2005/8/layout/hList1"/>
    <dgm:cxn modelId="{0B5EE912-1079-46DA-81AD-12AD37CC8BCC}" srcId="{5A56D22B-9213-49D1-BBEB-E8C1F21CBF1E}" destId="{8DA57BB9-A1E2-4700-B452-C1A9BB0D6B35}" srcOrd="0" destOrd="0" parTransId="{2D9C502F-108D-44F8-852C-DFF871302D7D}" sibTransId="{0651C820-A787-4619-929B-1329BAEF1DBC}"/>
    <dgm:cxn modelId="{8AA2CA1F-11A2-457F-AEED-F2469EA54F11}" type="presOf" srcId="{5A56D22B-9213-49D1-BBEB-E8C1F21CBF1E}" destId="{30582BFF-E0E8-4E08-A2B6-6E704B786923}" srcOrd="0" destOrd="0" presId="urn:microsoft.com/office/officeart/2005/8/layout/hList1"/>
    <dgm:cxn modelId="{C6D68723-344D-4F43-B2FC-D1F01F99612F}" srcId="{FCB53623-8DAA-4599-BFA6-1E22D667F46E}" destId="{FAA65F65-576C-4E35-B980-9CD44A4AFBD1}" srcOrd="1" destOrd="0" parTransId="{9AA1575A-17D2-4DC9-9B5D-6C14B1FB96A3}" sibTransId="{B72033BB-352C-4B11-842F-F158351AFA5F}"/>
    <dgm:cxn modelId="{C5EFB523-9431-4F49-A758-D76C01E38EEF}" type="presOf" srcId="{FCB53623-8DAA-4599-BFA6-1E22D667F46E}" destId="{DE66979E-C09E-41CC-A134-E80E57FEDE67}" srcOrd="0" destOrd="0" presId="urn:microsoft.com/office/officeart/2005/8/layout/hList1"/>
    <dgm:cxn modelId="{2292A024-77E7-49F3-9EA5-7D8033A8F783}" type="presOf" srcId="{AD38BDBA-7B35-4F1A-94FB-5E03B703F7B5}" destId="{12DE0084-B48D-4597-8C4E-1D4B17D98E6F}" srcOrd="0" destOrd="0" presId="urn:microsoft.com/office/officeart/2005/8/layout/hList1"/>
    <dgm:cxn modelId="{6B07B225-D308-4D2F-8812-DFC715EEC34E}" type="presOf" srcId="{D5D2D49E-7C71-4D67-81C1-56E292C62CCE}" destId="{06AA5DE2-CD23-4551-96FF-1AC3063676D2}" srcOrd="0" destOrd="7" presId="urn:microsoft.com/office/officeart/2005/8/layout/hList1"/>
    <dgm:cxn modelId="{84B8F425-98B0-45CB-911E-FA35EB8C36B2}" type="presOf" srcId="{BE62F898-D9C0-4881-9099-491D79742689}" destId="{06AA5DE2-CD23-4551-96FF-1AC3063676D2}" srcOrd="0" destOrd="3" presId="urn:microsoft.com/office/officeart/2005/8/layout/hList1"/>
    <dgm:cxn modelId="{EDBA4928-EE12-4A42-AC6E-AED76AEC422E}" srcId="{8DA57BB9-A1E2-4700-B452-C1A9BB0D6B35}" destId="{5B54DDC7-B384-4B91-A7E6-EB4AB6124DED}" srcOrd="1" destOrd="0" parTransId="{418C5336-CBAF-4C5B-A332-76270D683879}" sibTransId="{B0BA4180-C3EA-4550-B6D6-AF7056705E93}"/>
    <dgm:cxn modelId="{0D44B728-571F-4524-8088-3C6D762A9324}" srcId="{7F87C887-AC95-4B9C-8CF1-714CE84DF42D}" destId="{A2830D41-9E6D-4AA4-BDE1-B118D241C8BE}" srcOrd="1" destOrd="0" parTransId="{2954F7E0-4D06-497B-99CB-659D6E8CE952}" sibTransId="{C5B14E28-19BA-4219-8F26-A0482EB5FAB8}"/>
    <dgm:cxn modelId="{E013B42D-53E5-4503-AAAD-8D1CD132A89F}" type="presOf" srcId="{18BF7C6D-628B-4585-B1D5-8E682BC0D7E0}" destId="{D1E6041E-A5AC-4A66-94F9-5A1469125C2A}" srcOrd="0" destOrd="2" presId="urn:microsoft.com/office/officeart/2005/8/layout/hList1"/>
    <dgm:cxn modelId="{794BF830-E34C-4D37-885C-FC55DFE2922F}" srcId="{8DA57BB9-A1E2-4700-B452-C1A9BB0D6B35}" destId="{54D8877E-0432-4ED9-881C-C772C9362B60}" srcOrd="3" destOrd="0" parTransId="{D77F15E7-BC31-4CC9-B32F-716785C59F34}" sibTransId="{1EDC0CF0-88CD-4356-BF90-17F8B772C352}"/>
    <dgm:cxn modelId="{31390E33-D700-46BC-AF60-4708674B0D5E}" srcId="{CA14259F-DED2-48BF-A326-B12BA6145C18}" destId="{44468A54-9FCE-4511-9830-1B8AEE42D7EB}" srcOrd="4" destOrd="0" parTransId="{68773B44-85D1-458B-9992-CCD27C0864C4}" sibTransId="{6682A364-CC0C-46F4-9E32-47B4A109CE2F}"/>
    <dgm:cxn modelId="{F6537234-F2CF-4579-9FD8-7B18878883A5}" type="presOf" srcId="{8DA57BB9-A1E2-4700-B452-C1A9BB0D6B35}" destId="{00A39407-4941-4FA6-B66A-7FB91AB91A4D}" srcOrd="0" destOrd="0" presId="urn:microsoft.com/office/officeart/2005/8/layout/hList1"/>
    <dgm:cxn modelId="{20FAE834-C46E-47BA-8670-27417AA80BC1}" type="presOf" srcId="{32CD0A64-1CB7-4112-94BC-6E158EAA1E41}" destId="{D1E6041E-A5AC-4A66-94F9-5A1469125C2A}" srcOrd="0" destOrd="6" presId="urn:microsoft.com/office/officeart/2005/8/layout/hList1"/>
    <dgm:cxn modelId="{A5CF9836-3697-4070-9666-971DF415DAB9}" srcId="{CA14259F-DED2-48BF-A326-B12BA6145C18}" destId="{662D26CE-02B5-465C-8706-A4E891F3142B}" srcOrd="0" destOrd="0" parTransId="{2DE11088-82C2-4765-9C64-373D99021B23}" sibTransId="{C7AEEA35-84E0-4456-8F20-1AFEE42B6E42}"/>
    <dgm:cxn modelId="{824A1237-61F9-49EB-A08E-13ADAC45A7B0}" srcId="{5A56D22B-9213-49D1-BBEB-E8C1F21CBF1E}" destId="{7F87C887-AC95-4B9C-8CF1-714CE84DF42D}" srcOrd="2" destOrd="0" parTransId="{7C08ABE5-15D4-484A-96F1-402C291213B6}" sibTransId="{D0E2AB8D-D4C3-412C-800F-391036C1F4C5}"/>
    <dgm:cxn modelId="{1360E05B-30C7-4C16-BF81-177388D7AA52}" srcId="{7A575F07-E4B9-4DDD-A73A-5D458FB788B7}" destId="{BE62F898-D9C0-4881-9099-491D79742689}" srcOrd="0" destOrd="0" parTransId="{231766B9-E8B5-4F1A-AC77-37076344A260}" sibTransId="{64556CB4-7F06-4F95-9FC9-48158CA2D8F3}"/>
    <dgm:cxn modelId="{DD07ED45-A624-4043-9B12-0C2E7E0D1B57}" type="presOf" srcId="{54D8877E-0432-4ED9-881C-C772C9362B60}" destId="{12DE0084-B48D-4597-8C4E-1D4B17D98E6F}" srcOrd="0" destOrd="3" presId="urn:microsoft.com/office/officeart/2005/8/layout/hList1"/>
    <dgm:cxn modelId="{12249066-22F6-4EC0-86BD-5C9802B68055}" type="presOf" srcId="{6012C967-D661-4995-A6BC-6D99D44831E8}" destId="{06AA5DE2-CD23-4551-96FF-1AC3063676D2}" srcOrd="0" destOrd="4" presId="urn:microsoft.com/office/officeart/2005/8/layout/hList1"/>
    <dgm:cxn modelId="{C3DCB446-295A-490C-B4FA-54D4727C2D02}" type="presOf" srcId="{CA0AC488-C647-4356-A757-AC210B7A4C37}" destId="{D1E6041E-A5AC-4A66-94F9-5A1469125C2A}" srcOrd="0" destOrd="3" presId="urn:microsoft.com/office/officeart/2005/8/layout/hList1"/>
    <dgm:cxn modelId="{4B8FB067-BC4F-433F-A629-E94FEB9129B6}" type="presOf" srcId="{C95D69C0-113D-49E9-80FD-A61A03515A24}" destId="{D1E6041E-A5AC-4A66-94F9-5A1469125C2A}" srcOrd="0" destOrd="5" presId="urn:microsoft.com/office/officeart/2005/8/layout/hList1"/>
    <dgm:cxn modelId="{82A3FB48-D3BA-41B5-B121-49E3FF62B65A}" type="presOf" srcId="{0DBC7DF5-F94B-41FC-A605-B1FE6AFEB3B6}" destId="{D1E6041E-A5AC-4A66-94F9-5A1469125C2A}" srcOrd="0" destOrd="1" presId="urn:microsoft.com/office/officeart/2005/8/layout/hList1"/>
    <dgm:cxn modelId="{A5601249-B9E5-4BC5-A946-1846E99AEA30}" srcId="{5A56D22B-9213-49D1-BBEB-E8C1F21CBF1E}" destId="{484174B8-85BA-40DC-A0F2-B43F143E93A0}" srcOrd="3" destOrd="0" parTransId="{7A72923E-F02C-459A-8331-B4010A78440F}" sibTransId="{650A6FB7-0D22-402A-825D-AC013E2C304E}"/>
    <dgm:cxn modelId="{5B3A976A-72F9-4CDF-A2DC-76AE42FD9CEC}" type="presOf" srcId="{E0594C95-F50E-44A5-9886-4A1CE904BD21}" destId="{D1E6041E-A5AC-4A66-94F9-5A1469125C2A}" srcOrd="0" destOrd="4" presId="urn:microsoft.com/office/officeart/2005/8/layout/hList1"/>
    <dgm:cxn modelId="{EF0DD96B-CE10-4081-8FB1-65DD3016A696}" type="presOf" srcId="{7DC18ADD-4789-4712-84D3-28963E1B87EF}" destId="{AC784040-D9D4-41B8-979B-5B56EAE148C9}" srcOrd="0" destOrd="2" presId="urn:microsoft.com/office/officeart/2005/8/layout/hList1"/>
    <dgm:cxn modelId="{1112C34C-B966-439D-BC78-D889DE6DEBFD}" type="presOf" srcId="{7F87C887-AC95-4B9C-8CF1-714CE84DF42D}" destId="{D7D91B5D-C941-4B1C-89F4-0D14E3169DA0}" srcOrd="0" destOrd="0" presId="urn:microsoft.com/office/officeart/2005/8/layout/hList1"/>
    <dgm:cxn modelId="{AADEEA4C-E573-4D84-AC83-FFE791C694F7}" type="presOf" srcId="{E4996714-3DFE-4CED-B806-61B9AB22E11D}" destId="{12DE0084-B48D-4597-8C4E-1D4B17D98E6F}" srcOrd="0" destOrd="2" presId="urn:microsoft.com/office/officeart/2005/8/layout/hList1"/>
    <dgm:cxn modelId="{91083775-7985-4D06-87BB-A2EB88B176E6}" type="presOf" srcId="{3BF22489-3DBA-47F8-AC12-9F91C033B09C}" destId="{06AA5DE2-CD23-4551-96FF-1AC3063676D2}" srcOrd="0" destOrd="1" presId="urn:microsoft.com/office/officeart/2005/8/layout/hList1"/>
    <dgm:cxn modelId="{03864275-4DE6-4D62-A7A4-0AF8C4846285}" type="presOf" srcId="{5B54DDC7-B384-4B91-A7E6-EB4AB6124DED}" destId="{12DE0084-B48D-4597-8C4E-1D4B17D98E6F}" srcOrd="0" destOrd="1" presId="urn:microsoft.com/office/officeart/2005/8/layout/hList1"/>
    <dgm:cxn modelId="{64272F76-06E2-498D-819B-AE1A2BB8F03F}" srcId="{08F27D79-B791-42AA-BD0C-B6DB68B68AA9}" destId="{C95D69C0-113D-49E9-80FD-A61A03515A24}" srcOrd="5" destOrd="0" parTransId="{6C8F0E9C-7B24-4678-8A78-699FAB7696C3}" sibTransId="{C1118C2C-3ED8-4EFC-B41F-F7969BCFB571}"/>
    <dgm:cxn modelId="{867C7459-E3DE-4FE2-B2FD-2460C913D4FC}" type="presOf" srcId="{662D26CE-02B5-465C-8706-A4E891F3142B}" destId="{06AA5DE2-CD23-4551-96FF-1AC3063676D2}" srcOrd="0" destOrd="0" presId="urn:microsoft.com/office/officeart/2005/8/layout/hList1"/>
    <dgm:cxn modelId="{099BAA7E-79E3-4F1A-89C1-5A830B8A1389}" srcId="{6B5E2403-B7BE-4DFE-952B-8DA3777D5176}" destId="{D5D2D49E-7C71-4D67-81C1-56E292C62CCE}" srcOrd="0" destOrd="0" parTransId="{BB5A81A6-6C67-459A-AC66-085DB4715475}" sibTransId="{3D515EBD-D2B1-43FF-BBD6-54503881F1AF}"/>
    <dgm:cxn modelId="{75051782-37A8-497C-935F-7A18A854434F}" type="presOf" srcId="{E7095CAF-9E3B-4C1D-A797-FBFA3F55062D}" destId="{AC784040-D9D4-41B8-979B-5B56EAE148C9}" srcOrd="0" destOrd="0" presId="urn:microsoft.com/office/officeart/2005/8/layout/hList1"/>
    <dgm:cxn modelId="{6FE10886-F2BE-4C02-94AF-9B84B157CEE4}" srcId="{8DA57BB9-A1E2-4700-B452-C1A9BB0D6B35}" destId="{E4996714-3DFE-4CED-B806-61B9AB22E11D}" srcOrd="2" destOrd="0" parTransId="{EFECB55C-07E5-4625-B884-630528A5C6F9}" sibTransId="{3D02967D-B4F1-4D1A-9C8D-C98451E06D2A}"/>
    <dgm:cxn modelId="{33C8F789-93FE-43D0-AA38-5F6AF26CA418}" srcId="{08F27D79-B791-42AA-BD0C-B6DB68B68AA9}" destId="{0DBC7DF5-F94B-41FC-A605-B1FE6AFEB3B6}" srcOrd="1" destOrd="0" parTransId="{FDC018B9-3457-434A-BAE0-28D4180224B9}" sibTransId="{DCFD3EFD-257A-4532-98FE-CF1403B0700A}"/>
    <dgm:cxn modelId="{89235D8F-1EB2-429A-8728-F55EB004BA5A}" srcId="{CA14259F-DED2-48BF-A326-B12BA6145C18}" destId="{3BF22489-3DBA-47F8-AC12-9F91C033B09C}" srcOrd="1" destOrd="0" parTransId="{EC71A032-6767-42F8-A3AC-07159AEC26C0}" sibTransId="{27FED682-B2E7-437A-A1BB-2829E784A8F5}"/>
    <dgm:cxn modelId="{07F5FD93-A561-4E92-8C81-7B0D9A4FD661}" srcId="{CA14259F-DED2-48BF-A326-B12BA6145C18}" destId="{6B5E2403-B7BE-4DFE-952B-8DA3777D5176}" srcOrd="5" destOrd="0" parTransId="{B17E27F3-D511-4DD2-A629-2C403B87588C}" sibTransId="{43CDC081-C2D2-402F-88F2-1678389EBC83}"/>
    <dgm:cxn modelId="{452954A6-4D59-452E-AF6B-5618F00F7A51}" srcId="{CA14259F-DED2-48BF-A326-B12BA6145C18}" destId="{6012C967-D661-4995-A6BC-6D99D44831E8}" srcOrd="3" destOrd="0" parTransId="{824A2915-A5A7-456F-A1A2-E22EDAA19939}" sibTransId="{1A3BF9B2-AA0C-4BCD-BD27-49D1ACE72CC4}"/>
    <dgm:cxn modelId="{0AE937AB-1A73-44D6-AF05-61C414AFEBCF}" type="presOf" srcId="{21BCA0EF-D8F4-4916-B504-FE7594BD975A}" destId="{56557BC7-9AAF-45EB-AA8A-C0FEA1E1367D}" srcOrd="0" destOrd="2" presId="urn:microsoft.com/office/officeart/2005/8/layout/hList1"/>
    <dgm:cxn modelId="{D13953AB-B396-4B37-8596-C186A970AA94}" type="presOf" srcId="{A2830D41-9E6D-4AA4-BDE1-B118D241C8BE}" destId="{AC784040-D9D4-41B8-979B-5B56EAE148C9}" srcOrd="0" destOrd="1" presId="urn:microsoft.com/office/officeart/2005/8/layout/hList1"/>
    <dgm:cxn modelId="{D81C23B2-7C79-4498-8CB6-6240400EA794}" type="presOf" srcId="{484174B8-85BA-40DC-A0F2-B43F143E93A0}" destId="{403B0CFE-77B4-4AE6-9C7A-7C4450D194B1}" srcOrd="0" destOrd="0" presId="urn:microsoft.com/office/officeart/2005/8/layout/hList1"/>
    <dgm:cxn modelId="{D95C65B2-96F9-4D3A-9899-7E422707076A}" srcId="{CA14259F-DED2-48BF-A326-B12BA6145C18}" destId="{7A575F07-E4B9-4DDD-A73A-5D458FB788B7}" srcOrd="2" destOrd="0" parTransId="{88461A00-6528-44E7-995E-9DE2B1770CAE}" sibTransId="{82A7276C-4782-41B6-BACB-80A19C912FF6}"/>
    <dgm:cxn modelId="{B926B2B4-FE65-444E-857D-AEF974661D92}" type="presOf" srcId="{08F27D79-B791-42AA-BD0C-B6DB68B68AA9}" destId="{FEA0331E-D9AC-479B-B063-2998BC1C634D}" srcOrd="0" destOrd="0" presId="urn:microsoft.com/office/officeart/2005/8/layout/hList1"/>
    <dgm:cxn modelId="{8C8437B6-8F05-4A01-A0F8-91BE8B9102D6}" srcId="{484174B8-85BA-40DC-A0F2-B43F143E93A0}" destId="{127E0D24-D8CC-4073-8572-791EBF7EDDBA}" srcOrd="0" destOrd="0" parTransId="{DF3420FD-48DD-4C21-B3D9-AE10B5437279}" sibTransId="{D68024F9-4ED2-404B-98C7-CC872A69A05E}"/>
    <dgm:cxn modelId="{69DD93B7-A0AA-4C4C-B29B-3AAD912D8BFE}" srcId="{08F27D79-B791-42AA-BD0C-B6DB68B68AA9}" destId="{CA0AC488-C647-4356-A757-AC210B7A4C37}" srcOrd="3" destOrd="0" parTransId="{C172AE5C-F181-4DCE-800A-D7B71987B716}" sibTransId="{96563921-A372-4578-AF1A-BD7F2BB45FAC}"/>
    <dgm:cxn modelId="{94CA5EB9-D9BE-4EA2-B20F-BEC45E764D4E}" srcId="{08F27D79-B791-42AA-BD0C-B6DB68B68AA9}" destId="{32CD0A64-1CB7-4112-94BC-6E158EAA1E41}" srcOrd="6" destOrd="0" parTransId="{7EEB2C3D-6E0C-48BA-898D-9DD6DAA046DA}" sibTransId="{007E9128-4C87-46F7-975C-8A776D6BC0EC}"/>
    <dgm:cxn modelId="{E389A3B9-FB70-49DC-8252-9932D3BB7A0F}" type="presOf" srcId="{E1BD4C32-19E2-4DE0-AD53-360EF00DDC15}" destId="{AC784040-D9D4-41B8-979B-5B56EAE148C9}" srcOrd="0" destOrd="3" presId="urn:microsoft.com/office/officeart/2005/8/layout/hList1"/>
    <dgm:cxn modelId="{5A262EBF-830D-4604-B72B-B1D56F59DC5F}" type="presOf" srcId="{7BB6CC15-1CCD-4020-9EEC-F30306CE7893}" destId="{56557BC7-9AAF-45EB-AA8A-C0FEA1E1367D}" srcOrd="0" destOrd="1" presId="urn:microsoft.com/office/officeart/2005/8/layout/hList1"/>
    <dgm:cxn modelId="{590004C1-2901-4469-92B1-158CD017961D}" type="presOf" srcId="{127E0D24-D8CC-4073-8572-791EBF7EDDBA}" destId="{56557BC7-9AAF-45EB-AA8A-C0FEA1E1367D}" srcOrd="0" destOrd="0" presId="urn:microsoft.com/office/officeart/2005/8/layout/hList1"/>
    <dgm:cxn modelId="{E2BD6EC2-2490-4D1F-8429-A3116E99287C}" srcId="{08F27D79-B791-42AA-BD0C-B6DB68B68AA9}" destId="{18BF7C6D-628B-4585-B1D5-8E682BC0D7E0}" srcOrd="2" destOrd="0" parTransId="{8F9C95E4-830B-4786-9F9A-F1D70343A3AA}" sibTransId="{A530B5B9-D3BF-4A4A-9F00-E09CACEDAB37}"/>
    <dgm:cxn modelId="{962226C8-7EA5-4C0E-AB34-FD5CB99D3EAA}" srcId="{5A56D22B-9213-49D1-BBEB-E8C1F21CBF1E}" destId="{FCB53623-8DAA-4599-BFA6-1E22D667F46E}" srcOrd="5" destOrd="0" parTransId="{299C4F69-82C0-4DF9-8296-CC77043ED431}" sibTransId="{C64FA6C3-8C84-4654-B2B9-B48EE242C5E3}"/>
    <dgm:cxn modelId="{7C6C86C8-7CCA-49D7-A596-56A3205168E8}" type="presOf" srcId="{CA14259F-DED2-48BF-A326-B12BA6145C18}" destId="{B68009D0-F1E2-4921-83A3-D56E3968AD3B}" srcOrd="0" destOrd="0" presId="urn:microsoft.com/office/officeart/2005/8/layout/hList1"/>
    <dgm:cxn modelId="{9DA0D2CB-F60B-4455-AC67-BBCAFBEA1173}" srcId="{5A56D22B-9213-49D1-BBEB-E8C1F21CBF1E}" destId="{08F27D79-B791-42AA-BD0C-B6DB68B68AA9}" srcOrd="4" destOrd="0" parTransId="{AAB67177-0619-44C6-B4C1-8B0C310A43E5}" sibTransId="{244C5C60-CFE3-4705-B269-94A227EB971B}"/>
    <dgm:cxn modelId="{CF2A90CD-4B1A-4682-AE3C-9623301A5869}" srcId="{484174B8-85BA-40DC-A0F2-B43F143E93A0}" destId="{7BB6CC15-1CCD-4020-9EEC-F30306CE7893}" srcOrd="1" destOrd="0" parTransId="{F6416F28-AF52-4A0E-8411-3D49DA3E7039}" sibTransId="{59FB02B2-CF1A-4B0B-9A21-B90EF95EC0A4}"/>
    <dgm:cxn modelId="{92B0F5CE-5A6F-44BA-B1DC-E64D6557D082}" srcId="{8DA57BB9-A1E2-4700-B452-C1A9BB0D6B35}" destId="{AD38BDBA-7B35-4F1A-94FB-5E03B703F7B5}" srcOrd="0" destOrd="0" parTransId="{E52C6DAE-755E-4E8D-8B3C-2D852E2DAE80}" sibTransId="{661289F7-E887-42A0-9F7C-BCC63825A5CF}"/>
    <dgm:cxn modelId="{F19A07D7-4835-43B3-A08F-A5C2DCE26FF6}" srcId="{7F87C887-AC95-4B9C-8CF1-714CE84DF42D}" destId="{E7095CAF-9E3B-4C1D-A797-FBFA3F55062D}" srcOrd="0" destOrd="0" parTransId="{DF6CF0FD-9877-4258-95BF-910E1FC657BD}" sibTransId="{C3EBF0A6-18A8-4091-82CC-C992303229E8}"/>
    <dgm:cxn modelId="{A6D13AD9-3AA1-4778-B20F-C680FB1E1CCF}" srcId="{FCB53623-8DAA-4599-BFA6-1E22D667F46E}" destId="{009414D2-A0D3-4DA4-A6C7-E6D964BCEB76}" srcOrd="0" destOrd="0" parTransId="{B8349401-7719-4029-AC01-14EF1C5399A1}" sibTransId="{F08456D4-0C23-4CD5-9ADC-C11C36B138D4}"/>
    <dgm:cxn modelId="{D9A1F5E0-06D6-47BC-9189-A6892ED15C08}" srcId="{7F87C887-AC95-4B9C-8CF1-714CE84DF42D}" destId="{E1BD4C32-19E2-4DE0-AD53-360EF00DDC15}" srcOrd="3" destOrd="0" parTransId="{3D3D7106-3634-4927-8C99-5D2AFC393F8B}" sibTransId="{7F7860FA-7C8C-4547-8989-AB2F1E5370E4}"/>
    <dgm:cxn modelId="{AA3639E5-5B4E-45E7-8AED-18810637B1EF}" srcId="{08F27D79-B791-42AA-BD0C-B6DB68B68AA9}" destId="{9033EFA0-D9FC-4DE9-9576-9E6BB64D9B56}" srcOrd="0" destOrd="0" parTransId="{F1ECEF04-5CC7-42A5-8B8E-A326118F60B9}" sibTransId="{4117ABEC-A06C-4049-AD46-2670645B3A5C}"/>
    <dgm:cxn modelId="{997E21E9-A02C-484D-9FFF-FD484E4A0F73}" type="presOf" srcId="{6B5E2403-B7BE-4DFE-952B-8DA3777D5176}" destId="{06AA5DE2-CD23-4551-96FF-1AC3063676D2}" srcOrd="0" destOrd="6" presId="urn:microsoft.com/office/officeart/2005/8/layout/hList1"/>
    <dgm:cxn modelId="{A8B7FDEF-1993-4791-B61A-1D36838036F6}" srcId="{7F87C887-AC95-4B9C-8CF1-714CE84DF42D}" destId="{7DC18ADD-4789-4712-84D3-28963E1B87EF}" srcOrd="2" destOrd="0" parTransId="{8D6FB3F3-9EAC-4EA2-BB9A-D82649F5B31E}" sibTransId="{E396755B-BC80-44A8-A424-2300598C2EC8}"/>
    <dgm:cxn modelId="{91FD66F0-A06C-4897-A2F7-192269E348FE}" type="presOf" srcId="{009414D2-A0D3-4DA4-A6C7-E6D964BCEB76}" destId="{43E1E89A-7441-4003-81F9-C05C2540E87C}" srcOrd="0" destOrd="0" presId="urn:microsoft.com/office/officeart/2005/8/layout/hList1"/>
    <dgm:cxn modelId="{9DD5A3F0-B05F-4183-AEA1-0B2970F424F6}" type="presOf" srcId="{FAA65F65-576C-4E35-B980-9CD44A4AFBD1}" destId="{43E1E89A-7441-4003-81F9-C05C2540E87C}" srcOrd="0" destOrd="1" presId="urn:microsoft.com/office/officeart/2005/8/layout/hList1"/>
    <dgm:cxn modelId="{0449ABFD-7EA3-4DA1-91FB-33903017CEBB}" type="presOf" srcId="{44468A54-9FCE-4511-9830-1B8AEE42D7EB}" destId="{06AA5DE2-CD23-4551-96FF-1AC3063676D2}" srcOrd="0" destOrd="5" presId="urn:microsoft.com/office/officeart/2005/8/layout/hList1"/>
    <dgm:cxn modelId="{89857EFE-12FF-4CB2-B211-B97374AD4AA2}" srcId="{7F87C887-AC95-4B9C-8CF1-714CE84DF42D}" destId="{6ED7CADB-5753-45A0-A3AC-F975E99982D2}" srcOrd="4" destOrd="0" parTransId="{4E3B7BDC-B50D-43D7-AC75-A6075C212B29}" sibTransId="{5C47B3AC-05E8-4166-AB6F-439F7B51BF7B}"/>
    <dgm:cxn modelId="{B2B6A8FE-26D6-4FC6-8089-6D6D5AF3E9AC}" type="presOf" srcId="{9033EFA0-D9FC-4DE9-9576-9E6BB64D9B56}" destId="{D1E6041E-A5AC-4A66-94F9-5A1469125C2A}" srcOrd="0" destOrd="0" presId="urn:microsoft.com/office/officeart/2005/8/layout/hList1"/>
    <dgm:cxn modelId="{B856A562-E098-4F0B-91C6-945266CCC2F4}" type="presParOf" srcId="{30582BFF-E0E8-4E08-A2B6-6E704B786923}" destId="{FE8A2126-DA29-44AD-AECA-98C233C3C360}" srcOrd="0" destOrd="0" presId="urn:microsoft.com/office/officeart/2005/8/layout/hList1"/>
    <dgm:cxn modelId="{50C2C0CB-5BD7-47CD-A273-8AB30DDA3940}" type="presParOf" srcId="{FE8A2126-DA29-44AD-AECA-98C233C3C360}" destId="{00A39407-4941-4FA6-B66A-7FB91AB91A4D}" srcOrd="0" destOrd="0" presId="urn:microsoft.com/office/officeart/2005/8/layout/hList1"/>
    <dgm:cxn modelId="{5C2C365E-F340-40BC-81A6-72C0B9DBD65A}" type="presParOf" srcId="{FE8A2126-DA29-44AD-AECA-98C233C3C360}" destId="{12DE0084-B48D-4597-8C4E-1D4B17D98E6F}" srcOrd="1" destOrd="0" presId="urn:microsoft.com/office/officeart/2005/8/layout/hList1"/>
    <dgm:cxn modelId="{2599F595-1D48-498E-9F65-B158C1331004}" type="presParOf" srcId="{30582BFF-E0E8-4E08-A2B6-6E704B786923}" destId="{F2B10145-E40C-4D05-A186-B63237E17979}" srcOrd="1" destOrd="0" presId="urn:microsoft.com/office/officeart/2005/8/layout/hList1"/>
    <dgm:cxn modelId="{4B5C1A3F-F0F1-4F83-B979-E7BE41175856}" type="presParOf" srcId="{30582BFF-E0E8-4E08-A2B6-6E704B786923}" destId="{64498AF1-6004-44E0-BF99-C03CAD04AEE2}" srcOrd="2" destOrd="0" presId="urn:microsoft.com/office/officeart/2005/8/layout/hList1"/>
    <dgm:cxn modelId="{9FC03466-51FA-43E7-A744-ACABFE6BD0BD}" type="presParOf" srcId="{64498AF1-6004-44E0-BF99-C03CAD04AEE2}" destId="{B68009D0-F1E2-4921-83A3-D56E3968AD3B}" srcOrd="0" destOrd="0" presId="urn:microsoft.com/office/officeart/2005/8/layout/hList1"/>
    <dgm:cxn modelId="{93252F91-3690-4510-97A6-0CB2FFA2EC7F}" type="presParOf" srcId="{64498AF1-6004-44E0-BF99-C03CAD04AEE2}" destId="{06AA5DE2-CD23-4551-96FF-1AC3063676D2}" srcOrd="1" destOrd="0" presId="urn:microsoft.com/office/officeart/2005/8/layout/hList1"/>
    <dgm:cxn modelId="{32DE08EB-FF0E-41C3-9D85-16B746E45BCF}" type="presParOf" srcId="{30582BFF-E0E8-4E08-A2B6-6E704B786923}" destId="{F42E6A1F-FB33-4CB1-B8BF-08FD8B1CB4D1}" srcOrd="3" destOrd="0" presId="urn:microsoft.com/office/officeart/2005/8/layout/hList1"/>
    <dgm:cxn modelId="{97AF03CE-7344-45C4-941E-F7885BE1FE05}" type="presParOf" srcId="{30582BFF-E0E8-4E08-A2B6-6E704B786923}" destId="{043E90E3-6384-4AD6-AB89-3FF27D418195}" srcOrd="4" destOrd="0" presId="urn:microsoft.com/office/officeart/2005/8/layout/hList1"/>
    <dgm:cxn modelId="{2781187F-A34A-4753-8E42-4AA1D6AF5DEE}" type="presParOf" srcId="{043E90E3-6384-4AD6-AB89-3FF27D418195}" destId="{D7D91B5D-C941-4B1C-89F4-0D14E3169DA0}" srcOrd="0" destOrd="0" presId="urn:microsoft.com/office/officeart/2005/8/layout/hList1"/>
    <dgm:cxn modelId="{110D9E26-5635-43E3-A888-FBA544181DE3}" type="presParOf" srcId="{043E90E3-6384-4AD6-AB89-3FF27D418195}" destId="{AC784040-D9D4-41B8-979B-5B56EAE148C9}" srcOrd="1" destOrd="0" presId="urn:microsoft.com/office/officeart/2005/8/layout/hList1"/>
    <dgm:cxn modelId="{0CFD91AA-1382-466E-B938-1A974CD9BC5B}" type="presParOf" srcId="{30582BFF-E0E8-4E08-A2B6-6E704B786923}" destId="{59F0454E-C124-4C18-AAD9-1EA0279E3FBD}" srcOrd="5" destOrd="0" presId="urn:microsoft.com/office/officeart/2005/8/layout/hList1"/>
    <dgm:cxn modelId="{DC4C4022-216A-4083-AA8F-FA5EF2D74D59}" type="presParOf" srcId="{30582BFF-E0E8-4E08-A2B6-6E704B786923}" destId="{66550530-C383-480F-ADD6-2EA760F96E7F}" srcOrd="6" destOrd="0" presId="urn:microsoft.com/office/officeart/2005/8/layout/hList1"/>
    <dgm:cxn modelId="{0C78E5A6-1DB6-431F-8496-853FD966FA41}" type="presParOf" srcId="{66550530-C383-480F-ADD6-2EA760F96E7F}" destId="{403B0CFE-77B4-4AE6-9C7A-7C4450D194B1}" srcOrd="0" destOrd="0" presId="urn:microsoft.com/office/officeart/2005/8/layout/hList1"/>
    <dgm:cxn modelId="{C5490396-0678-4F21-A518-75BE4A4F5238}" type="presParOf" srcId="{66550530-C383-480F-ADD6-2EA760F96E7F}" destId="{56557BC7-9AAF-45EB-AA8A-C0FEA1E1367D}" srcOrd="1" destOrd="0" presId="urn:microsoft.com/office/officeart/2005/8/layout/hList1"/>
    <dgm:cxn modelId="{A943E4AD-14DE-475D-9D28-75902C3B7BA9}" type="presParOf" srcId="{30582BFF-E0E8-4E08-A2B6-6E704B786923}" destId="{BB0DD203-4773-44F5-A270-FCB05A20159C}" srcOrd="7" destOrd="0" presId="urn:microsoft.com/office/officeart/2005/8/layout/hList1"/>
    <dgm:cxn modelId="{42923FC4-F4C7-406D-82B0-9C314F7BDD36}" type="presParOf" srcId="{30582BFF-E0E8-4E08-A2B6-6E704B786923}" destId="{78A2E19B-D140-4DF8-AE16-CF3F4509B939}" srcOrd="8" destOrd="0" presId="urn:microsoft.com/office/officeart/2005/8/layout/hList1"/>
    <dgm:cxn modelId="{BFB15E66-E5D0-43FC-B055-8827F91130E3}" type="presParOf" srcId="{78A2E19B-D140-4DF8-AE16-CF3F4509B939}" destId="{FEA0331E-D9AC-479B-B063-2998BC1C634D}" srcOrd="0" destOrd="0" presId="urn:microsoft.com/office/officeart/2005/8/layout/hList1"/>
    <dgm:cxn modelId="{AFB59B17-51DC-47B8-885D-BB9FDA03FB30}" type="presParOf" srcId="{78A2E19B-D140-4DF8-AE16-CF3F4509B939}" destId="{D1E6041E-A5AC-4A66-94F9-5A1469125C2A}" srcOrd="1" destOrd="0" presId="urn:microsoft.com/office/officeart/2005/8/layout/hList1"/>
    <dgm:cxn modelId="{EAB2C219-7294-40CA-9CCC-40CA61B41271}" type="presParOf" srcId="{30582BFF-E0E8-4E08-A2B6-6E704B786923}" destId="{64A1D915-0CB4-4CC0-B600-527449F27FB9}" srcOrd="9" destOrd="0" presId="urn:microsoft.com/office/officeart/2005/8/layout/hList1"/>
    <dgm:cxn modelId="{493E0AEB-26E5-44B2-BB12-2207FC33BBD9}" type="presParOf" srcId="{30582BFF-E0E8-4E08-A2B6-6E704B786923}" destId="{7A108EAE-4C3C-4674-8936-7842E4B79348}" srcOrd="10" destOrd="0" presId="urn:microsoft.com/office/officeart/2005/8/layout/hList1"/>
    <dgm:cxn modelId="{964363D5-D23A-43BC-AB38-129D69686200}" type="presParOf" srcId="{7A108EAE-4C3C-4674-8936-7842E4B79348}" destId="{DE66979E-C09E-41CC-A134-E80E57FEDE67}" srcOrd="0" destOrd="0" presId="urn:microsoft.com/office/officeart/2005/8/layout/hList1"/>
    <dgm:cxn modelId="{664A11E8-BE4F-45A6-A3EE-3C31F3B521F8}" type="presParOf" srcId="{7A108EAE-4C3C-4674-8936-7842E4B79348}" destId="{43E1E89A-7441-4003-81F9-C05C2540E8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56D22B-9213-49D1-BBEB-E8C1F21CBF1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DA57BB9-A1E2-4700-B452-C1A9BB0D6B35}">
      <dgm:prSet/>
      <dgm:spPr/>
      <dgm:t>
        <a:bodyPr/>
        <a:lstStyle/>
        <a:p>
          <a:pPr rtl="0"/>
          <a:r>
            <a:rPr lang="en-US" dirty="0"/>
            <a:t>Sustainable Fisheries</a:t>
          </a:r>
        </a:p>
      </dgm:t>
    </dgm:pt>
    <dgm:pt modelId="{2D9C502F-108D-44F8-852C-DFF871302D7D}" type="parTrans" cxnId="{0B5EE912-1079-46DA-81AD-12AD37CC8BCC}">
      <dgm:prSet/>
      <dgm:spPr/>
      <dgm:t>
        <a:bodyPr/>
        <a:lstStyle/>
        <a:p>
          <a:endParaRPr lang="en-US"/>
        </a:p>
      </dgm:t>
    </dgm:pt>
    <dgm:pt modelId="{0651C820-A787-4619-929B-1329BAEF1DBC}" type="sibTrans" cxnId="{0B5EE912-1079-46DA-81AD-12AD37CC8BCC}">
      <dgm:prSet/>
      <dgm:spPr/>
      <dgm:t>
        <a:bodyPr/>
        <a:lstStyle/>
        <a:p>
          <a:endParaRPr lang="en-US"/>
        </a:p>
      </dgm:t>
    </dgm:pt>
    <dgm:pt modelId="{AD38BDBA-7B35-4F1A-94FB-5E03B703F7B5}">
      <dgm:prSet/>
      <dgm:spPr/>
      <dgm:t>
        <a:bodyPr/>
        <a:lstStyle/>
        <a:p>
          <a:pPr rtl="0">
            <a:spcAft>
              <a:spcPts val="1000"/>
            </a:spcAft>
          </a:pPr>
          <a:r>
            <a:rPr lang="en-US" b="1" dirty="0">
              <a:solidFill>
                <a:schemeClr val="accent6">
                  <a:lumMod val="75000"/>
                </a:schemeClr>
              </a:solidFill>
            </a:rPr>
            <a:t>Blue Crab Abundance &amp; Management</a:t>
          </a:r>
        </a:p>
      </dgm:t>
    </dgm:pt>
    <dgm:pt modelId="{E52C6DAE-755E-4E8D-8B3C-2D852E2DAE80}" type="parTrans" cxnId="{92B0F5CE-5A6F-44BA-B1DC-E64D6557D082}">
      <dgm:prSet/>
      <dgm:spPr/>
      <dgm:t>
        <a:bodyPr/>
        <a:lstStyle/>
        <a:p>
          <a:endParaRPr lang="en-US"/>
        </a:p>
      </dgm:t>
    </dgm:pt>
    <dgm:pt modelId="{661289F7-E887-42A0-9F7C-BCC63825A5CF}" type="sibTrans" cxnId="{92B0F5CE-5A6F-44BA-B1DC-E64D6557D082}">
      <dgm:prSet/>
      <dgm:spPr/>
      <dgm:t>
        <a:bodyPr/>
        <a:lstStyle/>
        <a:p>
          <a:endParaRPr lang="en-US"/>
        </a:p>
      </dgm:t>
    </dgm:pt>
    <dgm:pt modelId="{5B54DDC7-B384-4B91-A7E6-EB4AB6124DED}">
      <dgm:prSet/>
      <dgm:spPr/>
      <dgm:t>
        <a:bodyPr/>
        <a:lstStyle/>
        <a:p>
          <a:pPr rtl="0">
            <a:spcAft>
              <a:spcPts val="1000"/>
            </a:spcAft>
          </a:pPr>
          <a:r>
            <a:rPr lang="en-US" b="1" dirty="0">
              <a:solidFill>
                <a:schemeClr val="accent6">
                  <a:lumMod val="75000"/>
                </a:schemeClr>
              </a:solidFill>
            </a:rPr>
            <a:t>Oyster Restoration</a:t>
          </a:r>
        </a:p>
      </dgm:t>
    </dgm:pt>
    <dgm:pt modelId="{418C5336-CBAF-4C5B-A332-76270D683879}" type="parTrans" cxnId="{EDBA4928-EE12-4A42-AC6E-AED76AEC422E}">
      <dgm:prSet/>
      <dgm:spPr/>
      <dgm:t>
        <a:bodyPr/>
        <a:lstStyle/>
        <a:p>
          <a:endParaRPr lang="en-US"/>
        </a:p>
      </dgm:t>
    </dgm:pt>
    <dgm:pt modelId="{B0BA4180-C3EA-4550-B6D6-AF7056705E93}" type="sibTrans" cxnId="{EDBA4928-EE12-4A42-AC6E-AED76AEC422E}">
      <dgm:prSet/>
      <dgm:spPr/>
      <dgm:t>
        <a:bodyPr/>
        <a:lstStyle/>
        <a:p>
          <a:endParaRPr lang="en-US"/>
        </a:p>
      </dgm:t>
    </dgm:pt>
    <dgm:pt modelId="{CA14259F-DED2-48BF-A326-B12BA6145C18}">
      <dgm:prSet/>
      <dgm:spPr/>
      <dgm:t>
        <a:bodyPr/>
        <a:lstStyle/>
        <a:p>
          <a:pPr rtl="0"/>
          <a:r>
            <a:rPr lang="en-US" dirty="0"/>
            <a:t>Vital</a:t>
          </a:r>
          <a:r>
            <a:rPr lang="en-US" baseline="0" dirty="0"/>
            <a:t> Habitat</a:t>
          </a:r>
          <a:endParaRPr lang="en-US" dirty="0"/>
        </a:p>
      </dgm:t>
    </dgm:pt>
    <dgm:pt modelId="{9B0EAD40-A08F-44B1-8C06-DB2FF5A36781}" type="parTrans" cxnId="{AC8C1308-23A2-402A-BEDF-C1E8B1B53C1D}">
      <dgm:prSet/>
      <dgm:spPr/>
      <dgm:t>
        <a:bodyPr/>
        <a:lstStyle/>
        <a:p>
          <a:endParaRPr lang="en-US"/>
        </a:p>
      </dgm:t>
    </dgm:pt>
    <dgm:pt modelId="{4B0F9FA1-EC36-40AB-BAA5-17A0D9268EF2}" type="sibTrans" cxnId="{AC8C1308-23A2-402A-BEDF-C1E8B1B53C1D}">
      <dgm:prSet/>
      <dgm:spPr/>
      <dgm:t>
        <a:bodyPr/>
        <a:lstStyle/>
        <a:p>
          <a:endParaRPr lang="en-US"/>
        </a:p>
      </dgm:t>
    </dgm:pt>
    <dgm:pt modelId="{6012C967-D661-4995-A6BC-6D99D44831E8}">
      <dgm:prSet/>
      <dgm:spPr/>
      <dgm:t>
        <a:bodyPr/>
        <a:lstStyle/>
        <a:p>
          <a:pPr rtl="0">
            <a:spcBef>
              <a:spcPts val="1000"/>
            </a:spcBef>
            <a:spcAft>
              <a:spcPts val="1000"/>
            </a:spcAft>
          </a:pPr>
          <a:r>
            <a:rPr lang="en-US" dirty="0"/>
            <a:t>SAV</a:t>
          </a:r>
        </a:p>
      </dgm:t>
    </dgm:pt>
    <dgm:pt modelId="{824A2915-A5A7-456F-A1A2-E22EDAA19939}" type="parTrans" cxnId="{452954A6-4D59-452E-AF6B-5618F00F7A51}">
      <dgm:prSet/>
      <dgm:spPr/>
      <dgm:t>
        <a:bodyPr/>
        <a:lstStyle/>
        <a:p>
          <a:endParaRPr lang="en-US"/>
        </a:p>
      </dgm:t>
    </dgm:pt>
    <dgm:pt modelId="{1A3BF9B2-AA0C-4BCD-BD27-49D1ACE72CC4}" type="sibTrans" cxnId="{452954A6-4D59-452E-AF6B-5618F00F7A51}">
      <dgm:prSet/>
      <dgm:spPr/>
      <dgm:t>
        <a:bodyPr/>
        <a:lstStyle/>
        <a:p>
          <a:endParaRPr lang="en-US"/>
        </a:p>
      </dgm:t>
    </dgm:pt>
    <dgm:pt modelId="{7F87C887-AC95-4B9C-8CF1-714CE84DF42D}">
      <dgm:prSet/>
      <dgm:spPr/>
      <dgm:t>
        <a:bodyPr/>
        <a:lstStyle/>
        <a:p>
          <a:pPr rtl="0"/>
          <a:r>
            <a:rPr lang="en-US" dirty="0"/>
            <a:t>Clean Water</a:t>
          </a:r>
        </a:p>
      </dgm:t>
    </dgm:pt>
    <dgm:pt modelId="{7C08ABE5-15D4-484A-96F1-402C291213B6}" type="parTrans" cxnId="{824A1237-61F9-49EB-A08E-13ADAC45A7B0}">
      <dgm:prSet/>
      <dgm:spPr/>
      <dgm:t>
        <a:bodyPr/>
        <a:lstStyle/>
        <a:p>
          <a:endParaRPr lang="en-US"/>
        </a:p>
      </dgm:t>
    </dgm:pt>
    <dgm:pt modelId="{D0E2AB8D-D4C3-412C-800F-391036C1F4C5}" type="sibTrans" cxnId="{824A1237-61F9-49EB-A08E-13ADAC45A7B0}">
      <dgm:prSet/>
      <dgm:spPr/>
      <dgm:t>
        <a:bodyPr/>
        <a:lstStyle/>
        <a:p>
          <a:endParaRPr lang="en-US"/>
        </a:p>
      </dgm:t>
    </dgm:pt>
    <dgm:pt modelId="{E7095CAF-9E3B-4C1D-A797-FBFA3F55062D}">
      <dgm:prSet/>
      <dgm:spPr/>
      <dgm:t>
        <a:bodyPr/>
        <a:lstStyle/>
        <a:p>
          <a:pPr rtl="0">
            <a:spcAft>
              <a:spcPts val="1000"/>
            </a:spcAft>
          </a:pPr>
          <a:r>
            <a:rPr lang="en-US" b="1" dirty="0">
              <a:solidFill>
                <a:schemeClr val="accent2">
                  <a:lumMod val="75000"/>
                </a:schemeClr>
              </a:solidFill>
            </a:rPr>
            <a:t>Watershed Implementation Plans -  2017      &amp; 2025</a:t>
          </a:r>
        </a:p>
      </dgm:t>
    </dgm:pt>
    <dgm:pt modelId="{DF6CF0FD-9877-4258-95BF-910E1FC657BD}" type="parTrans" cxnId="{F19A07D7-4835-43B3-A08F-A5C2DCE26FF6}">
      <dgm:prSet/>
      <dgm:spPr/>
      <dgm:t>
        <a:bodyPr/>
        <a:lstStyle/>
        <a:p>
          <a:endParaRPr lang="en-US"/>
        </a:p>
      </dgm:t>
    </dgm:pt>
    <dgm:pt modelId="{C3EBF0A6-18A8-4091-82CC-C992303229E8}" type="sibTrans" cxnId="{F19A07D7-4835-43B3-A08F-A5C2DCE26FF6}">
      <dgm:prSet/>
      <dgm:spPr/>
      <dgm:t>
        <a:bodyPr/>
        <a:lstStyle/>
        <a:p>
          <a:endParaRPr lang="en-US"/>
        </a:p>
      </dgm:t>
    </dgm:pt>
    <dgm:pt modelId="{08F27D79-B791-42AA-BD0C-B6DB68B68AA9}">
      <dgm:prSet/>
      <dgm:spPr/>
      <dgm:t>
        <a:bodyPr/>
        <a:lstStyle/>
        <a:p>
          <a:pPr rtl="0"/>
          <a:r>
            <a:rPr lang="en-US" dirty="0"/>
            <a:t>Engaged Communities</a:t>
          </a:r>
        </a:p>
      </dgm:t>
    </dgm:pt>
    <dgm:pt modelId="{AAB67177-0619-44C6-B4C1-8B0C310A43E5}" type="parTrans" cxnId="{9DA0D2CB-F60B-4455-AC67-BBCAFBEA1173}">
      <dgm:prSet/>
      <dgm:spPr/>
      <dgm:t>
        <a:bodyPr/>
        <a:lstStyle/>
        <a:p>
          <a:endParaRPr lang="en-US"/>
        </a:p>
      </dgm:t>
    </dgm:pt>
    <dgm:pt modelId="{244C5C60-CFE3-4705-B269-94A227EB971B}" type="sibTrans" cxnId="{9DA0D2CB-F60B-4455-AC67-BBCAFBEA1173}">
      <dgm:prSet/>
      <dgm:spPr/>
      <dgm:t>
        <a:bodyPr/>
        <a:lstStyle/>
        <a:p>
          <a:endParaRPr lang="en-US"/>
        </a:p>
      </dgm:t>
    </dgm:pt>
    <dgm:pt modelId="{9033EFA0-D9FC-4DE9-9576-9E6BB64D9B56}">
      <dgm:prSet/>
      <dgm:spPr/>
      <dgm:t>
        <a:bodyPr/>
        <a:lstStyle/>
        <a:p>
          <a:pPr rtl="0">
            <a:spcAft>
              <a:spcPts val="1000"/>
            </a:spcAft>
          </a:pPr>
          <a:r>
            <a:rPr lang="en-US" b="1" dirty="0">
              <a:solidFill>
                <a:schemeClr val="accent2">
                  <a:lumMod val="75000"/>
                </a:schemeClr>
              </a:solidFill>
            </a:rPr>
            <a:t>Diversity*</a:t>
          </a:r>
        </a:p>
      </dgm:t>
    </dgm:pt>
    <dgm:pt modelId="{F1ECEF04-5CC7-42A5-8B8E-A326118F60B9}" type="parTrans" cxnId="{AA3639E5-5B4E-45E7-8AED-18810637B1EF}">
      <dgm:prSet/>
      <dgm:spPr/>
      <dgm:t>
        <a:bodyPr/>
        <a:lstStyle/>
        <a:p>
          <a:endParaRPr lang="en-US"/>
        </a:p>
      </dgm:t>
    </dgm:pt>
    <dgm:pt modelId="{4117ABEC-A06C-4049-AD46-2670645B3A5C}" type="sibTrans" cxnId="{AA3639E5-5B4E-45E7-8AED-18810637B1EF}">
      <dgm:prSet/>
      <dgm:spPr/>
      <dgm:t>
        <a:bodyPr/>
        <a:lstStyle/>
        <a:p>
          <a:endParaRPr lang="en-US"/>
        </a:p>
      </dgm:t>
    </dgm:pt>
    <dgm:pt modelId="{0DBC7DF5-F94B-41FC-A605-B1FE6AFEB3B6}">
      <dgm:prSet/>
      <dgm:spPr/>
      <dgm:t>
        <a:bodyPr/>
        <a:lstStyle/>
        <a:p>
          <a:pPr rtl="0">
            <a:spcAft>
              <a:spcPts val="1000"/>
            </a:spcAft>
          </a:pPr>
          <a:r>
            <a:rPr lang="en-US" b="1" dirty="0">
              <a:solidFill>
                <a:schemeClr val="accent6">
                  <a:lumMod val="75000"/>
                </a:schemeClr>
              </a:solidFill>
            </a:rPr>
            <a:t>Public Access</a:t>
          </a:r>
        </a:p>
      </dgm:t>
    </dgm:pt>
    <dgm:pt modelId="{FDC018B9-3457-434A-BAE0-28D4180224B9}" type="parTrans" cxnId="{33C8F789-93FE-43D0-AA38-5F6AF26CA418}">
      <dgm:prSet/>
      <dgm:spPr/>
      <dgm:t>
        <a:bodyPr/>
        <a:lstStyle/>
        <a:p>
          <a:endParaRPr lang="en-US"/>
        </a:p>
      </dgm:t>
    </dgm:pt>
    <dgm:pt modelId="{DCFD3EFD-257A-4532-98FE-CF1403B0700A}" type="sibTrans" cxnId="{33C8F789-93FE-43D0-AA38-5F6AF26CA418}">
      <dgm:prSet/>
      <dgm:spPr/>
      <dgm:t>
        <a:bodyPr/>
        <a:lstStyle/>
        <a:p>
          <a:endParaRPr lang="en-US"/>
        </a:p>
      </dgm:t>
    </dgm:pt>
    <dgm:pt modelId="{18BF7C6D-628B-4585-B1D5-8E682BC0D7E0}">
      <dgm:prSet/>
      <dgm:spPr/>
      <dgm:t>
        <a:bodyPr/>
        <a:lstStyle/>
        <a:p>
          <a:pPr rtl="0">
            <a:spcAft>
              <a:spcPts val="1000"/>
            </a:spcAft>
          </a:pPr>
          <a:r>
            <a:rPr lang="en-US" dirty="0">
              <a:solidFill>
                <a:schemeClr val="bg2">
                  <a:lumMod val="75000"/>
                </a:schemeClr>
              </a:solidFill>
            </a:rPr>
            <a:t>Citizen Stewardship</a:t>
          </a:r>
        </a:p>
      </dgm:t>
    </dgm:pt>
    <dgm:pt modelId="{8F9C95E4-830B-4786-9F9A-F1D70343A3AA}" type="parTrans" cxnId="{E2BD6EC2-2490-4D1F-8429-A3116E99287C}">
      <dgm:prSet/>
      <dgm:spPr/>
      <dgm:t>
        <a:bodyPr/>
        <a:lstStyle/>
        <a:p>
          <a:endParaRPr lang="en-US"/>
        </a:p>
      </dgm:t>
    </dgm:pt>
    <dgm:pt modelId="{A530B5B9-D3BF-4A4A-9F00-E09CACEDAB37}" type="sibTrans" cxnId="{E2BD6EC2-2490-4D1F-8429-A3116E99287C}">
      <dgm:prSet/>
      <dgm:spPr/>
      <dgm:t>
        <a:bodyPr/>
        <a:lstStyle/>
        <a:p>
          <a:endParaRPr lang="en-US"/>
        </a:p>
      </dgm:t>
    </dgm:pt>
    <dgm:pt modelId="{E0594C95-F50E-44A5-9886-4A1CE904BD21}">
      <dgm:prSet/>
      <dgm:spPr/>
      <dgm:t>
        <a:bodyPr/>
        <a:lstStyle/>
        <a:p>
          <a:pPr rtl="0">
            <a:spcAft>
              <a:spcPts val="342"/>
            </a:spcAft>
          </a:pPr>
          <a:r>
            <a:rPr lang="en-US" dirty="0">
              <a:solidFill>
                <a:schemeClr val="bg2">
                  <a:lumMod val="75000"/>
                </a:schemeClr>
              </a:solidFill>
            </a:rPr>
            <a:t>Sustainable Schools</a:t>
          </a:r>
        </a:p>
      </dgm:t>
    </dgm:pt>
    <dgm:pt modelId="{2565A4D8-E71F-430E-944B-8AA08564931B}" type="parTrans" cxnId="{476FFB04-CB34-44DE-BDA2-FEA777B6BF2F}">
      <dgm:prSet/>
      <dgm:spPr/>
      <dgm:t>
        <a:bodyPr/>
        <a:lstStyle/>
        <a:p>
          <a:endParaRPr lang="en-US"/>
        </a:p>
      </dgm:t>
    </dgm:pt>
    <dgm:pt modelId="{0C7B4B5D-52C1-4B01-ABA4-C6B5CDA4B4CF}" type="sibTrans" cxnId="{476FFB04-CB34-44DE-BDA2-FEA777B6BF2F}">
      <dgm:prSet/>
      <dgm:spPr/>
      <dgm:t>
        <a:bodyPr/>
        <a:lstStyle/>
        <a:p>
          <a:endParaRPr lang="en-US"/>
        </a:p>
      </dgm:t>
    </dgm:pt>
    <dgm:pt modelId="{C95D69C0-113D-49E9-80FD-A61A03515A24}">
      <dgm:prSet/>
      <dgm:spPr/>
      <dgm:t>
        <a:bodyPr/>
        <a:lstStyle/>
        <a:p>
          <a:pPr rtl="0">
            <a:spcAft>
              <a:spcPts val="342"/>
            </a:spcAft>
          </a:pPr>
          <a:r>
            <a:rPr lang="en-US" dirty="0">
              <a:solidFill>
                <a:schemeClr val="bg2">
                  <a:lumMod val="75000"/>
                </a:schemeClr>
              </a:solidFill>
            </a:rPr>
            <a:t>Environmental Literacy Planning</a:t>
          </a:r>
        </a:p>
      </dgm:t>
    </dgm:pt>
    <dgm:pt modelId="{6C8F0E9C-7B24-4678-8A78-699FAB7696C3}" type="parTrans" cxnId="{64272F76-06E2-498D-819B-AE1A2BB8F03F}">
      <dgm:prSet/>
      <dgm:spPr/>
      <dgm:t>
        <a:bodyPr/>
        <a:lstStyle/>
        <a:p>
          <a:endParaRPr lang="en-US"/>
        </a:p>
      </dgm:t>
    </dgm:pt>
    <dgm:pt modelId="{C1118C2C-3ED8-4EFC-B41F-F7969BCFB571}" type="sibTrans" cxnId="{64272F76-06E2-498D-819B-AE1A2BB8F03F}">
      <dgm:prSet/>
      <dgm:spPr/>
      <dgm:t>
        <a:bodyPr/>
        <a:lstStyle/>
        <a:p>
          <a:endParaRPr lang="en-US"/>
        </a:p>
      </dgm:t>
    </dgm:pt>
    <dgm:pt modelId="{32CD0A64-1CB7-4112-94BC-6E158EAA1E41}">
      <dgm:prSet/>
      <dgm:spPr/>
      <dgm:t>
        <a:bodyPr/>
        <a:lstStyle/>
        <a:p>
          <a:pPr rtl="0">
            <a:spcAft>
              <a:spcPts val="342"/>
            </a:spcAft>
          </a:pPr>
          <a:r>
            <a:rPr lang="en-US" dirty="0">
              <a:solidFill>
                <a:schemeClr val="bg2">
                  <a:lumMod val="75000"/>
                </a:schemeClr>
              </a:solidFill>
            </a:rPr>
            <a:t>Student MWEEs</a:t>
          </a:r>
        </a:p>
      </dgm:t>
    </dgm:pt>
    <dgm:pt modelId="{7EEB2C3D-6E0C-48BA-898D-9DD6DAA046DA}" type="parTrans" cxnId="{94CA5EB9-D9BE-4EA2-B20F-BEC45E764D4E}">
      <dgm:prSet/>
      <dgm:spPr/>
      <dgm:t>
        <a:bodyPr/>
        <a:lstStyle/>
        <a:p>
          <a:endParaRPr lang="en-US"/>
        </a:p>
      </dgm:t>
    </dgm:pt>
    <dgm:pt modelId="{007E9128-4C87-46F7-975C-8A776D6BC0EC}" type="sibTrans" cxnId="{94CA5EB9-D9BE-4EA2-B20F-BEC45E764D4E}">
      <dgm:prSet/>
      <dgm:spPr/>
      <dgm:t>
        <a:bodyPr/>
        <a:lstStyle/>
        <a:p>
          <a:endParaRPr lang="en-US"/>
        </a:p>
      </dgm:t>
    </dgm:pt>
    <dgm:pt modelId="{FCB53623-8DAA-4599-BFA6-1E22D667F46E}">
      <dgm:prSet/>
      <dgm:spPr/>
      <dgm:t>
        <a:bodyPr/>
        <a:lstStyle/>
        <a:p>
          <a:pPr rtl="0"/>
          <a:r>
            <a:rPr lang="en-US" dirty="0"/>
            <a:t>Climate Change</a:t>
          </a:r>
        </a:p>
      </dgm:t>
    </dgm:pt>
    <dgm:pt modelId="{299C4F69-82C0-4DF9-8296-CC77043ED431}" type="parTrans" cxnId="{962226C8-7EA5-4C0E-AB34-FD5CB99D3EAA}">
      <dgm:prSet/>
      <dgm:spPr/>
      <dgm:t>
        <a:bodyPr/>
        <a:lstStyle/>
        <a:p>
          <a:endParaRPr lang="en-US"/>
        </a:p>
      </dgm:t>
    </dgm:pt>
    <dgm:pt modelId="{C64FA6C3-8C84-4654-B2B9-B48EE242C5E3}" type="sibTrans" cxnId="{962226C8-7EA5-4C0E-AB34-FD5CB99D3EAA}">
      <dgm:prSet/>
      <dgm:spPr/>
      <dgm:t>
        <a:bodyPr/>
        <a:lstStyle/>
        <a:p>
          <a:endParaRPr lang="en-US"/>
        </a:p>
      </dgm:t>
    </dgm:pt>
    <dgm:pt modelId="{009414D2-A0D3-4DA4-A6C7-E6D964BCEB76}">
      <dgm:prSet/>
      <dgm:spPr/>
      <dgm:t>
        <a:bodyPr/>
        <a:lstStyle/>
        <a:p>
          <a:pPr rtl="0"/>
          <a:r>
            <a:rPr lang="en-US" dirty="0">
              <a:solidFill>
                <a:schemeClr val="bg2">
                  <a:lumMod val="75000"/>
                </a:schemeClr>
              </a:solidFill>
            </a:rPr>
            <a:t>Climate Monitoring and Assessment</a:t>
          </a:r>
        </a:p>
      </dgm:t>
    </dgm:pt>
    <dgm:pt modelId="{B8349401-7719-4029-AC01-14EF1C5399A1}" type="parTrans" cxnId="{A6D13AD9-3AA1-4778-B20F-C680FB1E1CCF}">
      <dgm:prSet/>
      <dgm:spPr/>
      <dgm:t>
        <a:bodyPr/>
        <a:lstStyle/>
        <a:p>
          <a:endParaRPr lang="en-US"/>
        </a:p>
      </dgm:t>
    </dgm:pt>
    <dgm:pt modelId="{F08456D4-0C23-4CD5-9ADC-C11C36B138D4}" type="sibTrans" cxnId="{A6D13AD9-3AA1-4778-B20F-C680FB1E1CCF}">
      <dgm:prSet/>
      <dgm:spPr/>
      <dgm:t>
        <a:bodyPr/>
        <a:lstStyle/>
        <a:p>
          <a:endParaRPr lang="en-US"/>
        </a:p>
      </dgm:t>
    </dgm:pt>
    <dgm:pt modelId="{662D26CE-02B5-465C-8706-A4E891F3142B}">
      <dgm:prSet/>
      <dgm:spPr/>
      <dgm:t>
        <a:bodyPr/>
        <a:lstStyle/>
        <a:p>
          <a:pPr rtl="0">
            <a:spcBef>
              <a:spcPts val="1000"/>
            </a:spcBef>
            <a:spcAft>
              <a:spcPts val="1000"/>
            </a:spcAft>
          </a:pPr>
          <a:r>
            <a:rPr lang="en-US" b="1" dirty="0">
              <a:solidFill>
                <a:schemeClr val="accent6">
                  <a:lumMod val="75000"/>
                </a:schemeClr>
              </a:solidFill>
            </a:rPr>
            <a:t>Fish Passage</a:t>
          </a:r>
          <a:endParaRPr lang="en-US" b="1" i="1" dirty="0">
            <a:solidFill>
              <a:schemeClr val="accent2">
                <a:lumMod val="75000"/>
              </a:schemeClr>
            </a:solidFill>
          </a:endParaRPr>
        </a:p>
      </dgm:t>
    </dgm:pt>
    <dgm:pt modelId="{2DE11088-82C2-4765-9C64-373D99021B23}" type="parTrans" cxnId="{A5CF9836-3697-4070-9666-971DF415DAB9}">
      <dgm:prSet/>
      <dgm:spPr/>
      <dgm:t>
        <a:bodyPr/>
        <a:lstStyle/>
        <a:p>
          <a:endParaRPr lang="en-US"/>
        </a:p>
      </dgm:t>
    </dgm:pt>
    <dgm:pt modelId="{C7AEEA35-84E0-4456-8F20-1AFEE42B6E42}" type="sibTrans" cxnId="{A5CF9836-3697-4070-9666-971DF415DAB9}">
      <dgm:prSet/>
      <dgm:spPr/>
      <dgm:t>
        <a:bodyPr/>
        <a:lstStyle/>
        <a:p>
          <a:endParaRPr lang="en-US"/>
        </a:p>
      </dgm:t>
    </dgm:pt>
    <dgm:pt modelId="{7A575F07-E4B9-4DDD-A73A-5D458FB788B7}">
      <dgm:prSet/>
      <dgm:spPr/>
      <dgm:t>
        <a:bodyPr/>
        <a:lstStyle/>
        <a:p>
          <a:pPr rtl="0">
            <a:spcBef>
              <a:spcPts val="1000"/>
            </a:spcBef>
            <a:spcAft>
              <a:spcPts val="1000"/>
            </a:spcAft>
          </a:pPr>
          <a:r>
            <a:rPr lang="en-US" dirty="0"/>
            <a:t>Stream Health</a:t>
          </a:r>
        </a:p>
      </dgm:t>
    </dgm:pt>
    <dgm:pt modelId="{88461A00-6528-44E7-995E-9DE2B1770CAE}" type="parTrans" cxnId="{D95C65B2-96F9-4D3A-9899-7E422707076A}">
      <dgm:prSet/>
      <dgm:spPr/>
      <dgm:t>
        <a:bodyPr/>
        <a:lstStyle/>
        <a:p>
          <a:endParaRPr lang="en-US"/>
        </a:p>
      </dgm:t>
    </dgm:pt>
    <dgm:pt modelId="{82A7276C-4782-41B6-BACB-80A19C912FF6}" type="sibTrans" cxnId="{D95C65B2-96F9-4D3A-9899-7E422707076A}">
      <dgm:prSet/>
      <dgm:spPr/>
      <dgm:t>
        <a:bodyPr/>
        <a:lstStyle/>
        <a:p>
          <a:endParaRPr lang="en-US"/>
        </a:p>
      </dgm:t>
    </dgm:pt>
    <dgm:pt modelId="{3BF22489-3DBA-47F8-AC12-9F91C033B09C}">
      <dgm:prSet/>
      <dgm:spPr/>
      <dgm:t>
        <a:bodyPr/>
        <a:lstStyle/>
        <a:p>
          <a:pPr>
            <a:spcBef>
              <a:spcPts val="1000"/>
            </a:spcBef>
            <a:spcAft>
              <a:spcPts val="1000"/>
            </a:spcAft>
          </a:pPr>
          <a:r>
            <a:rPr lang="en-US" b="1" dirty="0">
              <a:solidFill>
                <a:schemeClr val="accent2">
                  <a:lumMod val="75000"/>
                </a:schemeClr>
              </a:solidFill>
            </a:rPr>
            <a:t>Forest Buffers</a:t>
          </a:r>
        </a:p>
      </dgm:t>
    </dgm:pt>
    <dgm:pt modelId="{EC71A032-6767-42F8-A3AC-07159AEC26C0}" type="parTrans" cxnId="{89235D8F-1EB2-429A-8728-F55EB004BA5A}">
      <dgm:prSet/>
      <dgm:spPr/>
      <dgm:t>
        <a:bodyPr/>
        <a:lstStyle/>
        <a:p>
          <a:endParaRPr lang="en-US"/>
        </a:p>
      </dgm:t>
    </dgm:pt>
    <dgm:pt modelId="{27FED682-B2E7-437A-A1BB-2829E784A8F5}" type="sibTrans" cxnId="{89235D8F-1EB2-429A-8728-F55EB004BA5A}">
      <dgm:prSet/>
      <dgm:spPr/>
      <dgm:t>
        <a:bodyPr/>
        <a:lstStyle/>
        <a:p>
          <a:endParaRPr lang="en-US"/>
        </a:p>
      </dgm:t>
    </dgm:pt>
    <dgm:pt modelId="{44468A54-9FCE-4511-9830-1B8AEE42D7EB}">
      <dgm:prSet/>
      <dgm:spPr/>
      <dgm:t>
        <a:bodyPr/>
        <a:lstStyle/>
        <a:p>
          <a:pPr rtl="0">
            <a:spcBef>
              <a:spcPts val="1000"/>
            </a:spcBef>
            <a:spcAft>
              <a:spcPts val="1000"/>
            </a:spcAft>
          </a:pPr>
          <a:r>
            <a:rPr lang="en-US" dirty="0"/>
            <a:t>Tree Canopy</a:t>
          </a:r>
        </a:p>
      </dgm:t>
    </dgm:pt>
    <dgm:pt modelId="{68773B44-85D1-458B-9992-CCD27C0864C4}" type="parTrans" cxnId="{31390E33-D700-46BC-AF60-4708674B0D5E}">
      <dgm:prSet/>
      <dgm:spPr/>
      <dgm:t>
        <a:bodyPr/>
        <a:lstStyle/>
        <a:p>
          <a:endParaRPr lang="en-US"/>
        </a:p>
      </dgm:t>
    </dgm:pt>
    <dgm:pt modelId="{6682A364-CC0C-46F4-9E32-47B4A109CE2F}" type="sibTrans" cxnId="{31390E33-D700-46BC-AF60-4708674B0D5E}">
      <dgm:prSet/>
      <dgm:spPr/>
      <dgm:t>
        <a:bodyPr/>
        <a:lstStyle/>
        <a:p>
          <a:endParaRPr lang="en-US"/>
        </a:p>
      </dgm:t>
    </dgm:pt>
    <dgm:pt modelId="{6B5E2403-B7BE-4DFE-952B-8DA3777D5176}">
      <dgm:prSet/>
      <dgm:spPr/>
      <dgm:t>
        <a:bodyPr/>
        <a:lstStyle/>
        <a:p>
          <a:pPr rtl="0">
            <a:spcBef>
              <a:spcPts val="1000"/>
            </a:spcBef>
            <a:spcAft>
              <a:spcPts val="1000"/>
            </a:spcAft>
          </a:pPr>
          <a:r>
            <a:rPr lang="en-US" b="1" dirty="0">
              <a:solidFill>
                <a:schemeClr val="accent2">
                  <a:lumMod val="75000"/>
                </a:schemeClr>
              </a:solidFill>
            </a:rPr>
            <a:t>Wetlands</a:t>
          </a:r>
        </a:p>
      </dgm:t>
    </dgm:pt>
    <dgm:pt modelId="{B17E27F3-D511-4DD2-A629-2C403B87588C}" type="parTrans" cxnId="{07F5FD93-A561-4E92-8C81-7B0D9A4FD661}">
      <dgm:prSet/>
      <dgm:spPr/>
      <dgm:t>
        <a:bodyPr/>
        <a:lstStyle/>
        <a:p>
          <a:endParaRPr lang="en-US"/>
        </a:p>
      </dgm:t>
    </dgm:pt>
    <dgm:pt modelId="{43CDC081-C2D2-402F-88F2-1678389EBC83}" type="sibTrans" cxnId="{07F5FD93-A561-4E92-8C81-7B0D9A4FD661}">
      <dgm:prSet/>
      <dgm:spPr/>
      <dgm:t>
        <a:bodyPr/>
        <a:lstStyle/>
        <a:p>
          <a:endParaRPr lang="en-US"/>
        </a:p>
      </dgm:t>
    </dgm:pt>
    <dgm:pt modelId="{CA0AC488-C647-4356-A757-AC210B7A4C37}">
      <dgm:prSet/>
      <dgm:spPr/>
      <dgm:t>
        <a:bodyPr/>
        <a:lstStyle/>
        <a:p>
          <a:pPr rtl="0">
            <a:spcAft>
              <a:spcPts val="1000"/>
            </a:spcAft>
          </a:pPr>
          <a:r>
            <a:rPr lang="en-US" dirty="0">
              <a:solidFill>
                <a:schemeClr val="bg2">
                  <a:lumMod val="75000"/>
                </a:schemeClr>
              </a:solidFill>
            </a:rPr>
            <a:t>Local Leadership</a:t>
          </a:r>
        </a:p>
      </dgm:t>
    </dgm:pt>
    <dgm:pt modelId="{C172AE5C-F181-4DCE-800A-D7B71987B716}" type="parTrans" cxnId="{69DD93B7-A0AA-4C4C-B29B-3AAD912D8BFE}">
      <dgm:prSet/>
      <dgm:spPr/>
      <dgm:t>
        <a:bodyPr/>
        <a:lstStyle/>
        <a:p>
          <a:endParaRPr lang="en-US"/>
        </a:p>
      </dgm:t>
    </dgm:pt>
    <dgm:pt modelId="{96563921-A372-4578-AF1A-BD7F2BB45FAC}" type="sibTrans" cxnId="{69DD93B7-A0AA-4C4C-B29B-3AAD912D8BFE}">
      <dgm:prSet/>
      <dgm:spPr/>
      <dgm:t>
        <a:bodyPr/>
        <a:lstStyle/>
        <a:p>
          <a:endParaRPr lang="en-US"/>
        </a:p>
      </dgm:t>
    </dgm:pt>
    <dgm:pt modelId="{FAA65F65-576C-4E35-B980-9CD44A4AFBD1}">
      <dgm:prSet/>
      <dgm:spPr/>
      <dgm:t>
        <a:bodyPr/>
        <a:lstStyle/>
        <a:p>
          <a:pPr rtl="0"/>
          <a:r>
            <a:rPr lang="en-US" dirty="0">
              <a:solidFill>
                <a:schemeClr val="bg2">
                  <a:lumMod val="75000"/>
                </a:schemeClr>
              </a:solidFill>
            </a:rPr>
            <a:t>Climate Adaptation</a:t>
          </a:r>
        </a:p>
      </dgm:t>
    </dgm:pt>
    <dgm:pt modelId="{B72033BB-352C-4B11-842F-F158351AFA5F}" type="sibTrans" cxnId="{C6D68723-344D-4F43-B2FC-D1F01F99612F}">
      <dgm:prSet/>
      <dgm:spPr/>
      <dgm:t>
        <a:bodyPr/>
        <a:lstStyle/>
        <a:p>
          <a:endParaRPr lang="en-US"/>
        </a:p>
      </dgm:t>
    </dgm:pt>
    <dgm:pt modelId="{9AA1575A-17D2-4DC9-9B5D-6C14B1FB96A3}" type="parTrans" cxnId="{C6D68723-344D-4F43-B2FC-D1F01F99612F}">
      <dgm:prSet/>
      <dgm:spPr/>
      <dgm:t>
        <a:bodyPr/>
        <a:lstStyle/>
        <a:p>
          <a:endParaRPr lang="en-US"/>
        </a:p>
      </dgm:t>
    </dgm:pt>
    <dgm:pt modelId="{E1BD4C32-19E2-4DE0-AD53-360EF00DDC15}">
      <dgm:prSet/>
      <dgm:spPr/>
      <dgm:t>
        <a:bodyPr/>
        <a:lstStyle/>
        <a:p>
          <a:pPr rtl="0">
            <a:spcAft>
              <a:spcPts val="1000"/>
            </a:spcAft>
          </a:pPr>
          <a:r>
            <a:rPr lang="en-US" dirty="0">
              <a:solidFill>
                <a:schemeClr val="bg2">
                  <a:lumMod val="75000"/>
                </a:schemeClr>
              </a:solidFill>
            </a:rPr>
            <a:t>Toxic Contaminants Policy and Prevention</a:t>
          </a:r>
        </a:p>
      </dgm:t>
    </dgm:pt>
    <dgm:pt modelId="{7F7860FA-7C8C-4547-8989-AB2F1E5370E4}" type="sibTrans" cxnId="{D9A1F5E0-06D6-47BC-9189-A6892ED15C08}">
      <dgm:prSet/>
      <dgm:spPr/>
      <dgm:t>
        <a:bodyPr/>
        <a:lstStyle/>
        <a:p>
          <a:endParaRPr lang="en-US"/>
        </a:p>
      </dgm:t>
    </dgm:pt>
    <dgm:pt modelId="{3D3D7106-3634-4927-8C99-5D2AFC393F8B}" type="parTrans" cxnId="{D9A1F5E0-06D6-47BC-9189-A6892ED15C08}">
      <dgm:prSet/>
      <dgm:spPr/>
      <dgm:t>
        <a:bodyPr/>
        <a:lstStyle/>
        <a:p>
          <a:endParaRPr lang="en-US"/>
        </a:p>
      </dgm:t>
    </dgm:pt>
    <dgm:pt modelId="{6ED7CADB-5753-45A0-A3AC-F975E99982D2}">
      <dgm:prSet/>
      <dgm:spPr/>
      <dgm:t>
        <a:bodyPr/>
        <a:lstStyle/>
        <a:p>
          <a:pPr rtl="0">
            <a:spcAft>
              <a:spcPts val="1000"/>
            </a:spcAft>
          </a:pPr>
          <a:r>
            <a:rPr lang="en-US" dirty="0">
              <a:solidFill>
                <a:schemeClr val="bg2">
                  <a:lumMod val="75000"/>
                </a:schemeClr>
              </a:solidFill>
            </a:rPr>
            <a:t>Healthy Watersheds</a:t>
          </a:r>
        </a:p>
      </dgm:t>
    </dgm:pt>
    <dgm:pt modelId="{5C47B3AC-05E8-4166-AB6F-439F7B51BF7B}" type="sibTrans" cxnId="{89857EFE-12FF-4CB2-B211-B97374AD4AA2}">
      <dgm:prSet/>
      <dgm:spPr/>
      <dgm:t>
        <a:bodyPr/>
        <a:lstStyle/>
        <a:p>
          <a:endParaRPr lang="en-US"/>
        </a:p>
      </dgm:t>
    </dgm:pt>
    <dgm:pt modelId="{4E3B7BDC-B50D-43D7-AC75-A6075C212B29}" type="parTrans" cxnId="{89857EFE-12FF-4CB2-B211-B97374AD4AA2}">
      <dgm:prSet/>
      <dgm:spPr/>
      <dgm:t>
        <a:bodyPr/>
        <a:lstStyle/>
        <a:p>
          <a:endParaRPr lang="en-US"/>
        </a:p>
      </dgm:t>
    </dgm:pt>
    <dgm:pt modelId="{E4996714-3DFE-4CED-B806-61B9AB22E11D}">
      <dgm:prSet/>
      <dgm:spPr/>
      <dgm:t>
        <a:bodyPr/>
        <a:lstStyle/>
        <a:p>
          <a:pPr>
            <a:spcAft>
              <a:spcPts val="1000"/>
            </a:spcAft>
          </a:pPr>
          <a:r>
            <a:rPr lang="en-US" dirty="0">
              <a:solidFill>
                <a:schemeClr val="bg2">
                  <a:lumMod val="75000"/>
                </a:schemeClr>
              </a:solidFill>
            </a:rPr>
            <a:t>Fish Habitat</a:t>
          </a:r>
        </a:p>
      </dgm:t>
    </dgm:pt>
    <dgm:pt modelId="{EFECB55C-07E5-4625-B884-630528A5C6F9}" type="parTrans" cxnId="{6FE10886-F2BE-4C02-94AF-9B84B157CEE4}">
      <dgm:prSet/>
      <dgm:spPr/>
      <dgm:t>
        <a:bodyPr/>
        <a:lstStyle/>
        <a:p>
          <a:endParaRPr lang="en-US"/>
        </a:p>
      </dgm:t>
    </dgm:pt>
    <dgm:pt modelId="{3D02967D-B4F1-4D1A-9C8D-C98451E06D2A}" type="sibTrans" cxnId="{6FE10886-F2BE-4C02-94AF-9B84B157CEE4}">
      <dgm:prSet/>
      <dgm:spPr/>
      <dgm:t>
        <a:bodyPr/>
        <a:lstStyle/>
        <a:p>
          <a:endParaRPr lang="en-US"/>
        </a:p>
      </dgm:t>
    </dgm:pt>
    <dgm:pt modelId="{54D8877E-0432-4ED9-881C-C772C9362B60}">
      <dgm:prSet/>
      <dgm:spPr/>
      <dgm:t>
        <a:bodyPr/>
        <a:lstStyle/>
        <a:p>
          <a:pPr rtl="0">
            <a:spcAft>
              <a:spcPts val="1000"/>
            </a:spcAft>
          </a:pPr>
          <a:r>
            <a:rPr lang="en-US" dirty="0">
              <a:solidFill>
                <a:schemeClr val="bg2">
                  <a:lumMod val="75000"/>
                </a:schemeClr>
              </a:solidFill>
            </a:rPr>
            <a:t>Forage fish</a:t>
          </a:r>
        </a:p>
      </dgm:t>
    </dgm:pt>
    <dgm:pt modelId="{D77F15E7-BC31-4CC9-B32F-716785C59F34}" type="parTrans" cxnId="{794BF830-E34C-4D37-885C-FC55DFE2922F}">
      <dgm:prSet/>
      <dgm:spPr/>
      <dgm:t>
        <a:bodyPr/>
        <a:lstStyle/>
        <a:p>
          <a:endParaRPr lang="en-US"/>
        </a:p>
      </dgm:t>
    </dgm:pt>
    <dgm:pt modelId="{1EDC0CF0-88CD-4356-BF90-17F8B772C352}" type="sibTrans" cxnId="{794BF830-E34C-4D37-885C-FC55DFE2922F}">
      <dgm:prSet/>
      <dgm:spPr/>
      <dgm:t>
        <a:bodyPr/>
        <a:lstStyle/>
        <a:p>
          <a:endParaRPr lang="en-US"/>
        </a:p>
      </dgm:t>
    </dgm:pt>
    <dgm:pt modelId="{7DC18ADD-4789-4712-84D3-28963E1B87EF}">
      <dgm:prSet/>
      <dgm:spPr/>
      <dgm:t>
        <a:bodyPr/>
        <a:lstStyle/>
        <a:p>
          <a:pPr rtl="0">
            <a:spcAft>
              <a:spcPts val="1000"/>
            </a:spcAft>
          </a:pPr>
          <a:r>
            <a:rPr lang="en-US" dirty="0">
              <a:solidFill>
                <a:schemeClr val="bg2">
                  <a:lumMod val="75000"/>
                </a:schemeClr>
              </a:solidFill>
            </a:rPr>
            <a:t>Toxic Contaminants Research</a:t>
          </a:r>
        </a:p>
      </dgm:t>
    </dgm:pt>
    <dgm:pt modelId="{8D6FB3F3-9EAC-4EA2-BB9A-D82649F5B31E}" type="parTrans" cxnId="{A8B7FDEF-1993-4791-B61A-1D36838036F6}">
      <dgm:prSet/>
      <dgm:spPr/>
      <dgm:t>
        <a:bodyPr/>
        <a:lstStyle/>
        <a:p>
          <a:endParaRPr lang="en-US"/>
        </a:p>
      </dgm:t>
    </dgm:pt>
    <dgm:pt modelId="{E396755B-BC80-44A8-A424-2300598C2EC8}" type="sibTrans" cxnId="{A8B7FDEF-1993-4791-B61A-1D36838036F6}">
      <dgm:prSet/>
      <dgm:spPr/>
      <dgm:t>
        <a:bodyPr/>
        <a:lstStyle/>
        <a:p>
          <a:endParaRPr lang="en-US"/>
        </a:p>
      </dgm:t>
    </dgm:pt>
    <dgm:pt modelId="{A2830D41-9E6D-4AA4-BDE1-B118D241C8BE}">
      <dgm:prSet/>
      <dgm:spPr/>
      <dgm:t>
        <a:bodyPr/>
        <a:lstStyle/>
        <a:p>
          <a:pPr rtl="0">
            <a:spcAft>
              <a:spcPts val="1000"/>
            </a:spcAft>
          </a:pPr>
          <a:r>
            <a:rPr lang="en-US" dirty="0">
              <a:solidFill>
                <a:schemeClr val="bg2">
                  <a:lumMod val="75000"/>
                </a:schemeClr>
              </a:solidFill>
            </a:rPr>
            <a:t>Water Quality Standards Attainment &amp; Monitoring</a:t>
          </a:r>
        </a:p>
      </dgm:t>
    </dgm:pt>
    <dgm:pt modelId="{2954F7E0-4D06-497B-99CB-659D6E8CE952}" type="parTrans" cxnId="{0D44B728-571F-4524-8088-3C6D762A9324}">
      <dgm:prSet/>
      <dgm:spPr/>
      <dgm:t>
        <a:bodyPr/>
        <a:lstStyle/>
        <a:p>
          <a:endParaRPr lang="en-US"/>
        </a:p>
      </dgm:t>
    </dgm:pt>
    <dgm:pt modelId="{C5B14E28-19BA-4219-8F26-A0482EB5FAB8}" type="sibTrans" cxnId="{0D44B728-571F-4524-8088-3C6D762A9324}">
      <dgm:prSet/>
      <dgm:spPr/>
      <dgm:t>
        <a:bodyPr/>
        <a:lstStyle/>
        <a:p>
          <a:endParaRPr lang="en-US"/>
        </a:p>
      </dgm:t>
    </dgm:pt>
    <dgm:pt modelId="{484174B8-85BA-40DC-A0F2-B43F143E93A0}">
      <dgm:prSet/>
      <dgm:spPr/>
      <dgm:t>
        <a:bodyPr/>
        <a:lstStyle/>
        <a:p>
          <a:pPr rtl="0">
            <a:spcAft>
              <a:spcPts val="1000"/>
            </a:spcAft>
          </a:pPr>
          <a:r>
            <a:rPr lang="en-US" dirty="0">
              <a:solidFill>
                <a:schemeClr val="bg1"/>
              </a:solidFill>
            </a:rPr>
            <a:t>Conserved Lands</a:t>
          </a:r>
        </a:p>
      </dgm:t>
    </dgm:pt>
    <dgm:pt modelId="{7A72923E-F02C-459A-8331-B4010A78440F}" type="parTrans" cxnId="{A5601249-B9E5-4BC5-A946-1846E99AEA30}">
      <dgm:prSet/>
      <dgm:spPr/>
      <dgm:t>
        <a:bodyPr/>
        <a:lstStyle/>
        <a:p>
          <a:endParaRPr lang="en-US"/>
        </a:p>
      </dgm:t>
    </dgm:pt>
    <dgm:pt modelId="{650A6FB7-0D22-402A-825D-AC013E2C304E}" type="sibTrans" cxnId="{A5601249-B9E5-4BC5-A946-1846E99AEA30}">
      <dgm:prSet/>
      <dgm:spPr/>
      <dgm:t>
        <a:bodyPr/>
        <a:lstStyle/>
        <a:p>
          <a:endParaRPr lang="en-US"/>
        </a:p>
      </dgm:t>
    </dgm:pt>
    <dgm:pt modelId="{127E0D24-D8CC-4073-8572-791EBF7EDDBA}">
      <dgm:prSet/>
      <dgm:spPr/>
      <dgm:t>
        <a:bodyPr/>
        <a:lstStyle/>
        <a:p>
          <a:pPr rtl="0">
            <a:spcAft>
              <a:spcPts val="1000"/>
            </a:spcAft>
          </a:pPr>
          <a:r>
            <a:rPr lang="en-US" b="1" dirty="0">
              <a:solidFill>
                <a:schemeClr val="accent6">
                  <a:lumMod val="75000"/>
                </a:schemeClr>
              </a:solidFill>
            </a:rPr>
            <a:t>Protected Lands</a:t>
          </a:r>
        </a:p>
      </dgm:t>
    </dgm:pt>
    <dgm:pt modelId="{DF3420FD-48DD-4C21-B3D9-AE10B5437279}" type="parTrans" cxnId="{8C8437B6-8F05-4A01-A0F8-91BE8B9102D6}">
      <dgm:prSet/>
      <dgm:spPr/>
      <dgm:t>
        <a:bodyPr/>
        <a:lstStyle/>
        <a:p>
          <a:endParaRPr lang="en-US"/>
        </a:p>
      </dgm:t>
    </dgm:pt>
    <dgm:pt modelId="{D68024F9-4ED2-404B-98C7-CC872A69A05E}" type="sibTrans" cxnId="{8C8437B6-8F05-4A01-A0F8-91BE8B9102D6}">
      <dgm:prSet/>
      <dgm:spPr/>
      <dgm:t>
        <a:bodyPr/>
        <a:lstStyle/>
        <a:p>
          <a:endParaRPr lang="en-US"/>
        </a:p>
      </dgm:t>
    </dgm:pt>
    <dgm:pt modelId="{7BB6CC15-1CCD-4020-9EEC-F30306CE7893}">
      <dgm:prSet/>
      <dgm:spPr/>
      <dgm:t>
        <a:bodyPr/>
        <a:lstStyle/>
        <a:p>
          <a:pPr rtl="0">
            <a:spcAft>
              <a:spcPts val="1000"/>
            </a:spcAft>
          </a:pPr>
          <a:r>
            <a:rPr lang="en-US" dirty="0">
              <a:solidFill>
                <a:schemeClr val="bg2">
                  <a:lumMod val="75000"/>
                </a:schemeClr>
              </a:solidFill>
            </a:rPr>
            <a:t>Land Use Options Evaluation</a:t>
          </a:r>
          <a:endParaRPr lang="en-US" dirty="0">
            <a:solidFill>
              <a:schemeClr val="tx1"/>
            </a:solidFill>
          </a:endParaRPr>
        </a:p>
      </dgm:t>
    </dgm:pt>
    <dgm:pt modelId="{F6416F28-AF52-4A0E-8411-3D49DA3E7039}" type="parTrans" cxnId="{CF2A90CD-4B1A-4682-AE3C-9623301A5869}">
      <dgm:prSet/>
      <dgm:spPr/>
      <dgm:t>
        <a:bodyPr/>
        <a:lstStyle/>
        <a:p>
          <a:endParaRPr lang="en-US"/>
        </a:p>
      </dgm:t>
    </dgm:pt>
    <dgm:pt modelId="{59FB02B2-CF1A-4B0B-9A21-B90EF95EC0A4}" type="sibTrans" cxnId="{CF2A90CD-4B1A-4682-AE3C-9623301A5869}">
      <dgm:prSet/>
      <dgm:spPr/>
      <dgm:t>
        <a:bodyPr/>
        <a:lstStyle/>
        <a:p>
          <a:endParaRPr lang="en-US"/>
        </a:p>
      </dgm:t>
    </dgm:pt>
    <dgm:pt modelId="{21BCA0EF-D8F4-4916-B504-FE7594BD975A}">
      <dgm:prSet/>
      <dgm:spPr/>
      <dgm:t>
        <a:bodyPr/>
        <a:lstStyle/>
        <a:p>
          <a:pPr rtl="0"/>
          <a:r>
            <a:rPr lang="en-US" dirty="0">
              <a:solidFill>
                <a:schemeClr val="bg2">
                  <a:lumMod val="75000"/>
                </a:schemeClr>
              </a:solidFill>
            </a:rPr>
            <a:t>Land Use Methods &amp; Metrics</a:t>
          </a:r>
        </a:p>
      </dgm:t>
    </dgm:pt>
    <dgm:pt modelId="{43EC7336-9D32-4CC4-AC32-74E469BFEED4}" type="parTrans" cxnId="{4517120D-4BC9-42B6-98F7-C0567BE444D9}">
      <dgm:prSet/>
      <dgm:spPr/>
      <dgm:t>
        <a:bodyPr/>
        <a:lstStyle/>
        <a:p>
          <a:endParaRPr lang="en-US"/>
        </a:p>
      </dgm:t>
    </dgm:pt>
    <dgm:pt modelId="{4EC68F30-9A78-465C-AAAC-51DBBD3021D7}" type="sibTrans" cxnId="{4517120D-4BC9-42B6-98F7-C0567BE444D9}">
      <dgm:prSet/>
      <dgm:spPr/>
      <dgm:t>
        <a:bodyPr/>
        <a:lstStyle/>
        <a:p>
          <a:endParaRPr lang="en-US"/>
        </a:p>
      </dgm:t>
    </dgm:pt>
    <dgm:pt modelId="{34D1783D-9B1A-48CB-9630-E68E0DEDCF44}">
      <dgm:prSet/>
      <dgm:spPr/>
      <dgm:t>
        <a:bodyPr/>
        <a:lstStyle/>
        <a:p>
          <a:pPr>
            <a:spcBef>
              <a:spcPts val="1000"/>
            </a:spcBef>
            <a:spcAft>
              <a:spcPts val="1000"/>
            </a:spcAft>
            <a:buFont typeface="Courier New" panose="02070309020205020404" pitchFamily="49" charset="0"/>
            <a:buChar char="o"/>
          </a:pPr>
          <a:r>
            <a:rPr lang="en-US" b="1" i="1" dirty="0">
              <a:solidFill>
                <a:schemeClr val="accent2">
                  <a:lumMod val="75000"/>
                </a:schemeClr>
              </a:solidFill>
            </a:rPr>
            <a:t>Black Duck</a:t>
          </a:r>
          <a:endParaRPr lang="en-US" b="1" dirty="0">
            <a:solidFill>
              <a:schemeClr val="accent2">
                <a:lumMod val="75000"/>
              </a:schemeClr>
            </a:solidFill>
          </a:endParaRPr>
        </a:p>
      </dgm:t>
    </dgm:pt>
    <dgm:pt modelId="{B3148428-C738-49AF-9809-0392CCE187AB}" type="parTrans" cxnId="{5431A44E-D800-49A6-AA5E-47BFDD62D009}">
      <dgm:prSet/>
      <dgm:spPr/>
      <dgm:t>
        <a:bodyPr/>
        <a:lstStyle/>
        <a:p>
          <a:endParaRPr lang="en-US"/>
        </a:p>
      </dgm:t>
    </dgm:pt>
    <dgm:pt modelId="{A39F9B7D-1A0C-478C-B8E9-1CD3064BC26F}" type="sibTrans" cxnId="{5431A44E-D800-49A6-AA5E-47BFDD62D009}">
      <dgm:prSet/>
      <dgm:spPr/>
      <dgm:t>
        <a:bodyPr/>
        <a:lstStyle/>
        <a:p>
          <a:endParaRPr lang="en-US"/>
        </a:p>
      </dgm:t>
    </dgm:pt>
    <dgm:pt modelId="{66A4B923-2D36-463D-92BF-49BEA8B42EDE}">
      <dgm:prSet/>
      <dgm:spPr/>
      <dgm:t>
        <a:bodyPr/>
        <a:lstStyle/>
        <a:p>
          <a:pPr rtl="0">
            <a:spcBef>
              <a:spcPts val="1000"/>
            </a:spcBef>
            <a:spcAft>
              <a:spcPts val="1000"/>
            </a:spcAft>
            <a:buFont typeface="Courier New" panose="02070309020205020404" pitchFamily="49" charset="0"/>
            <a:buChar char="o"/>
          </a:pPr>
          <a:r>
            <a:rPr lang="en-US" b="1" i="1" dirty="0">
              <a:solidFill>
                <a:schemeClr val="accent2">
                  <a:lumMod val="75000"/>
                </a:schemeClr>
              </a:solidFill>
            </a:rPr>
            <a:t>Brook Trout</a:t>
          </a:r>
          <a:endParaRPr lang="en-US" dirty="0"/>
        </a:p>
      </dgm:t>
    </dgm:pt>
    <dgm:pt modelId="{D1A5CD2A-1A29-4977-89B1-E1E7477F7A68}" type="parTrans" cxnId="{24388DD2-8BCF-4419-BEFD-87201471FC30}">
      <dgm:prSet/>
      <dgm:spPr/>
      <dgm:t>
        <a:bodyPr/>
        <a:lstStyle/>
        <a:p>
          <a:endParaRPr lang="en-US"/>
        </a:p>
      </dgm:t>
    </dgm:pt>
    <dgm:pt modelId="{9506A2E6-7A5F-47AC-86FF-D8019A9F414D}" type="sibTrans" cxnId="{24388DD2-8BCF-4419-BEFD-87201471FC30}">
      <dgm:prSet/>
      <dgm:spPr/>
      <dgm:t>
        <a:bodyPr/>
        <a:lstStyle/>
        <a:p>
          <a:endParaRPr lang="en-US"/>
        </a:p>
      </dgm:t>
    </dgm:pt>
    <dgm:pt modelId="{30582BFF-E0E8-4E08-A2B6-6E704B786923}" type="pres">
      <dgm:prSet presAssocID="{5A56D22B-9213-49D1-BBEB-E8C1F21CBF1E}" presName="Name0" presStyleCnt="0">
        <dgm:presLayoutVars>
          <dgm:dir/>
          <dgm:animLvl val="lvl"/>
          <dgm:resizeHandles val="exact"/>
        </dgm:presLayoutVars>
      </dgm:prSet>
      <dgm:spPr/>
    </dgm:pt>
    <dgm:pt modelId="{FE8A2126-DA29-44AD-AECA-98C233C3C360}" type="pres">
      <dgm:prSet presAssocID="{8DA57BB9-A1E2-4700-B452-C1A9BB0D6B35}" presName="composite" presStyleCnt="0"/>
      <dgm:spPr/>
    </dgm:pt>
    <dgm:pt modelId="{00A39407-4941-4FA6-B66A-7FB91AB91A4D}" type="pres">
      <dgm:prSet presAssocID="{8DA57BB9-A1E2-4700-B452-C1A9BB0D6B35}" presName="parTx" presStyleLbl="alignNode1" presStyleIdx="0" presStyleCnt="6">
        <dgm:presLayoutVars>
          <dgm:chMax val="0"/>
          <dgm:chPref val="0"/>
          <dgm:bulletEnabled val="1"/>
        </dgm:presLayoutVars>
      </dgm:prSet>
      <dgm:spPr/>
    </dgm:pt>
    <dgm:pt modelId="{12DE0084-B48D-4597-8C4E-1D4B17D98E6F}" type="pres">
      <dgm:prSet presAssocID="{8DA57BB9-A1E2-4700-B452-C1A9BB0D6B35}" presName="desTx" presStyleLbl="alignAccFollowNode1" presStyleIdx="0" presStyleCnt="6">
        <dgm:presLayoutVars>
          <dgm:bulletEnabled val="1"/>
        </dgm:presLayoutVars>
      </dgm:prSet>
      <dgm:spPr/>
    </dgm:pt>
    <dgm:pt modelId="{F2B10145-E40C-4D05-A186-B63237E17979}" type="pres">
      <dgm:prSet presAssocID="{0651C820-A787-4619-929B-1329BAEF1DBC}" presName="space" presStyleCnt="0"/>
      <dgm:spPr/>
    </dgm:pt>
    <dgm:pt modelId="{64498AF1-6004-44E0-BF99-C03CAD04AEE2}" type="pres">
      <dgm:prSet presAssocID="{CA14259F-DED2-48BF-A326-B12BA6145C18}" presName="composite" presStyleCnt="0"/>
      <dgm:spPr/>
    </dgm:pt>
    <dgm:pt modelId="{B68009D0-F1E2-4921-83A3-D56E3968AD3B}" type="pres">
      <dgm:prSet presAssocID="{CA14259F-DED2-48BF-A326-B12BA6145C18}" presName="parTx" presStyleLbl="alignNode1" presStyleIdx="1" presStyleCnt="6">
        <dgm:presLayoutVars>
          <dgm:chMax val="0"/>
          <dgm:chPref val="0"/>
          <dgm:bulletEnabled val="1"/>
        </dgm:presLayoutVars>
      </dgm:prSet>
      <dgm:spPr/>
    </dgm:pt>
    <dgm:pt modelId="{06AA5DE2-CD23-4551-96FF-1AC3063676D2}" type="pres">
      <dgm:prSet presAssocID="{CA14259F-DED2-48BF-A326-B12BA6145C18}" presName="desTx" presStyleLbl="alignAccFollowNode1" presStyleIdx="1" presStyleCnt="6">
        <dgm:presLayoutVars>
          <dgm:bulletEnabled val="1"/>
        </dgm:presLayoutVars>
      </dgm:prSet>
      <dgm:spPr/>
    </dgm:pt>
    <dgm:pt modelId="{F42E6A1F-FB33-4CB1-B8BF-08FD8B1CB4D1}" type="pres">
      <dgm:prSet presAssocID="{4B0F9FA1-EC36-40AB-BAA5-17A0D9268EF2}" presName="space" presStyleCnt="0"/>
      <dgm:spPr/>
    </dgm:pt>
    <dgm:pt modelId="{043E90E3-6384-4AD6-AB89-3FF27D418195}" type="pres">
      <dgm:prSet presAssocID="{7F87C887-AC95-4B9C-8CF1-714CE84DF42D}" presName="composite" presStyleCnt="0"/>
      <dgm:spPr/>
    </dgm:pt>
    <dgm:pt modelId="{D7D91B5D-C941-4B1C-89F4-0D14E3169DA0}" type="pres">
      <dgm:prSet presAssocID="{7F87C887-AC95-4B9C-8CF1-714CE84DF42D}" presName="parTx" presStyleLbl="alignNode1" presStyleIdx="2" presStyleCnt="6">
        <dgm:presLayoutVars>
          <dgm:chMax val="0"/>
          <dgm:chPref val="0"/>
          <dgm:bulletEnabled val="1"/>
        </dgm:presLayoutVars>
      </dgm:prSet>
      <dgm:spPr/>
    </dgm:pt>
    <dgm:pt modelId="{AC784040-D9D4-41B8-979B-5B56EAE148C9}" type="pres">
      <dgm:prSet presAssocID="{7F87C887-AC95-4B9C-8CF1-714CE84DF42D}" presName="desTx" presStyleLbl="alignAccFollowNode1" presStyleIdx="2" presStyleCnt="6" custLinFactNeighborX="1731">
        <dgm:presLayoutVars>
          <dgm:bulletEnabled val="1"/>
        </dgm:presLayoutVars>
      </dgm:prSet>
      <dgm:spPr/>
    </dgm:pt>
    <dgm:pt modelId="{59F0454E-C124-4C18-AAD9-1EA0279E3FBD}" type="pres">
      <dgm:prSet presAssocID="{D0E2AB8D-D4C3-412C-800F-391036C1F4C5}" presName="space" presStyleCnt="0"/>
      <dgm:spPr/>
    </dgm:pt>
    <dgm:pt modelId="{66550530-C383-480F-ADD6-2EA760F96E7F}" type="pres">
      <dgm:prSet presAssocID="{484174B8-85BA-40DC-A0F2-B43F143E93A0}" presName="composite" presStyleCnt="0"/>
      <dgm:spPr/>
    </dgm:pt>
    <dgm:pt modelId="{403B0CFE-77B4-4AE6-9C7A-7C4450D194B1}" type="pres">
      <dgm:prSet presAssocID="{484174B8-85BA-40DC-A0F2-B43F143E93A0}" presName="parTx" presStyleLbl="alignNode1" presStyleIdx="3" presStyleCnt="6">
        <dgm:presLayoutVars>
          <dgm:chMax val="0"/>
          <dgm:chPref val="0"/>
          <dgm:bulletEnabled val="1"/>
        </dgm:presLayoutVars>
      </dgm:prSet>
      <dgm:spPr/>
    </dgm:pt>
    <dgm:pt modelId="{56557BC7-9AAF-45EB-AA8A-C0FEA1E1367D}" type="pres">
      <dgm:prSet presAssocID="{484174B8-85BA-40DC-A0F2-B43F143E93A0}" presName="desTx" presStyleLbl="alignAccFollowNode1" presStyleIdx="3" presStyleCnt="6">
        <dgm:presLayoutVars>
          <dgm:bulletEnabled val="1"/>
        </dgm:presLayoutVars>
      </dgm:prSet>
      <dgm:spPr/>
    </dgm:pt>
    <dgm:pt modelId="{BB0DD203-4773-44F5-A270-FCB05A20159C}" type="pres">
      <dgm:prSet presAssocID="{650A6FB7-0D22-402A-825D-AC013E2C304E}" presName="space" presStyleCnt="0"/>
      <dgm:spPr/>
    </dgm:pt>
    <dgm:pt modelId="{78A2E19B-D140-4DF8-AE16-CF3F4509B939}" type="pres">
      <dgm:prSet presAssocID="{08F27D79-B791-42AA-BD0C-B6DB68B68AA9}" presName="composite" presStyleCnt="0"/>
      <dgm:spPr/>
    </dgm:pt>
    <dgm:pt modelId="{FEA0331E-D9AC-479B-B063-2998BC1C634D}" type="pres">
      <dgm:prSet presAssocID="{08F27D79-B791-42AA-BD0C-B6DB68B68AA9}" presName="parTx" presStyleLbl="alignNode1" presStyleIdx="4" presStyleCnt="6">
        <dgm:presLayoutVars>
          <dgm:chMax val="0"/>
          <dgm:chPref val="0"/>
          <dgm:bulletEnabled val="1"/>
        </dgm:presLayoutVars>
      </dgm:prSet>
      <dgm:spPr/>
    </dgm:pt>
    <dgm:pt modelId="{D1E6041E-A5AC-4A66-94F9-5A1469125C2A}" type="pres">
      <dgm:prSet presAssocID="{08F27D79-B791-42AA-BD0C-B6DB68B68AA9}" presName="desTx" presStyleLbl="alignAccFollowNode1" presStyleIdx="4" presStyleCnt="6">
        <dgm:presLayoutVars>
          <dgm:bulletEnabled val="1"/>
        </dgm:presLayoutVars>
      </dgm:prSet>
      <dgm:spPr/>
    </dgm:pt>
    <dgm:pt modelId="{64A1D915-0CB4-4CC0-B600-527449F27FB9}" type="pres">
      <dgm:prSet presAssocID="{244C5C60-CFE3-4705-B269-94A227EB971B}" presName="space" presStyleCnt="0"/>
      <dgm:spPr/>
    </dgm:pt>
    <dgm:pt modelId="{7A108EAE-4C3C-4674-8936-7842E4B79348}" type="pres">
      <dgm:prSet presAssocID="{FCB53623-8DAA-4599-BFA6-1E22D667F46E}" presName="composite" presStyleCnt="0"/>
      <dgm:spPr/>
    </dgm:pt>
    <dgm:pt modelId="{DE66979E-C09E-41CC-A134-E80E57FEDE67}" type="pres">
      <dgm:prSet presAssocID="{FCB53623-8DAA-4599-BFA6-1E22D667F46E}" presName="parTx" presStyleLbl="alignNode1" presStyleIdx="5" presStyleCnt="6">
        <dgm:presLayoutVars>
          <dgm:chMax val="0"/>
          <dgm:chPref val="0"/>
          <dgm:bulletEnabled val="1"/>
        </dgm:presLayoutVars>
      </dgm:prSet>
      <dgm:spPr/>
    </dgm:pt>
    <dgm:pt modelId="{43E1E89A-7441-4003-81F9-C05C2540E87C}" type="pres">
      <dgm:prSet presAssocID="{FCB53623-8DAA-4599-BFA6-1E22D667F46E}" presName="desTx" presStyleLbl="alignAccFollowNode1" presStyleIdx="5" presStyleCnt="6">
        <dgm:presLayoutVars>
          <dgm:bulletEnabled val="1"/>
        </dgm:presLayoutVars>
      </dgm:prSet>
      <dgm:spPr/>
    </dgm:pt>
  </dgm:ptLst>
  <dgm:cxnLst>
    <dgm:cxn modelId="{476FFB04-CB34-44DE-BDA2-FEA777B6BF2F}" srcId="{08F27D79-B791-42AA-BD0C-B6DB68B68AA9}" destId="{E0594C95-F50E-44A5-9886-4A1CE904BD21}" srcOrd="4" destOrd="0" parTransId="{2565A4D8-E71F-430E-944B-8AA08564931B}" sibTransId="{0C7B4B5D-52C1-4B01-ABA4-C6B5CDA4B4CF}"/>
    <dgm:cxn modelId="{AC8C1308-23A2-402A-BEDF-C1E8B1B53C1D}" srcId="{5A56D22B-9213-49D1-BBEB-E8C1F21CBF1E}" destId="{CA14259F-DED2-48BF-A326-B12BA6145C18}" srcOrd="1" destOrd="0" parTransId="{9B0EAD40-A08F-44B1-8C06-DB2FF5A36781}" sibTransId="{4B0F9FA1-EC36-40AB-BAA5-17A0D9268EF2}"/>
    <dgm:cxn modelId="{7501B20C-024B-4E3D-B038-56024D37222B}" type="presOf" srcId="{7A575F07-E4B9-4DDD-A73A-5D458FB788B7}" destId="{06AA5DE2-CD23-4551-96FF-1AC3063676D2}" srcOrd="0" destOrd="2" presId="urn:microsoft.com/office/officeart/2005/8/layout/hList1"/>
    <dgm:cxn modelId="{4517120D-4BC9-42B6-98F7-C0567BE444D9}" srcId="{484174B8-85BA-40DC-A0F2-B43F143E93A0}" destId="{21BCA0EF-D8F4-4916-B504-FE7594BD975A}" srcOrd="2" destOrd="0" parTransId="{43EC7336-9D32-4CC4-AC32-74E469BFEED4}" sibTransId="{4EC68F30-9A78-465C-AAAC-51DBBD3021D7}"/>
    <dgm:cxn modelId="{E8355812-48E1-420B-8643-B2FF697D7CFF}" type="presOf" srcId="{6ED7CADB-5753-45A0-A3AC-F975E99982D2}" destId="{AC784040-D9D4-41B8-979B-5B56EAE148C9}" srcOrd="0" destOrd="4" presId="urn:microsoft.com/office/officeart/2005/8/layout/hList1"/>
    <dgm:cxn modelId="{0B5EE912-1079-46DA-81AD-12AD37CC8BCC}" srcId="{5A56D22B-9213-49D1-BBEB-E8C1F21CBF1E}" destId="{8DA57BB9-A1E2-4700-B452-C1A9BB0D6B35}" srcOrd="0" destOrd="0" parTransId="{2D9C502F-108D-44F8-852C-DFF871302D7D}" sibTransId="{0651C820-A787-4619-929B-1329BAEF1DBC}"/>
    <dgm:cxn modelId="{8AA2CA1F-11A2-457F-AEED-F2469EA54F11}" type="presOf" srcId="{5A56D22B-9213-49D1-BBEB-E8C1F21CBF1E}" destId="{30582BFF-E0E8-4E08-A2B6-6E704B786923}" srcOrd="0" destOrd="0" presId="urn:microsoft.com/office/officeart/2005/8/layout/hList1"/>
    <dgm:cxn modelId="{C6D68723-344D-4F43-B2FC-D1F01F99612F}" srcId="{FCB53623-8DAA-4599-BFA6-1E22D667F46E}" destId="{FAA65F65-576C-4E35-B980-9CD44A4AFBD1}" srcOrd="1" destOrd="0" parTransId="{9AA1575A-17D2-4DC9-9B5D-6C14B1FB96A3}" sibTransId="{B72033BB-352C-4B11-842F-F158351AFA5F}"/>
    <dgm:cxn modelId="{C5EFB523-9431-4F49-A758-D76C01E38EEF}" type="presOf" srcId="{FCB53623-8DAA-4599-BFA6-1E22D667F46E}" destId="{DE66979E-C09E-41CC-A134-E80E57FEDE67}" srcOrd="0" destOrd="0" presId="urn:microsoft.com/office/officeart/2005/8/layout/hList1"/>
    <dgm:cxn modelId="{2292A024-77E7-49F3-9EA5-7D8033A8F783}" type="presOf" srcId="{AD38BDBA-7B35-4F1A-94FB-5E03B703F7B5}" destId="{12DE0084-B48D-4597-8C4E-1D4B17D98E6F}" srcOrd="0" destOrd="0" presId="urn:microsoft.com/office/officeart/2005/8/layout/hList1"/>
    <dgm:cxn modelId="{1EE30527-6566-441E-9DE1-F48CB3F5337F}" type="presOf" srcId="{34D1783D-9B1A-48CB-9630-E68E0DEDCF44}" destId="{06AA5DE2-CD23-4551-96FF-1AC3063676D2}" srcOrd="0" destOrd="7" presId="urn:microsoft.com/office/officeart/2005/8/layout/hList1"/>
    <dgm:cxn modelId="{EDBA4928-EE12-4A42-AC6E-AED76AEC422E}" srcId="{8DA57BB9-A1E2-4700-B452-C1A9BB0D6B35}" destId="{5B54DDC7-B384-4B91-A7E6-EB4AB6124DED}" srcOrd="1" destOrd="0" parTransId="{418C5336-CBAF-4C5B-A332-76270D683879}" sibTransId="{B0BA4180-C3EA-4550-B6D6-AF7056705E93}"/>
    <dgm:cxn modelId="{0D44B728-571F-4524-8088-3C6D762A9324}" srcId="{7F87C887-AC95-4B9C-8CF1-714CE84DF42D}" destId="{A2830D41-9E6D-4AA4-BDE1-B118D241C8BE}" srcOrd="1" destOrd="0" parTransId="{2954F7E0-4D06-497B-99CB-659D6E8CE952}" sibTransId="{C5B14E28-19BA-4219-8F26-A0482EB5FAB8}"/>
    <dgm:cxn modelId="{E013B42D-53E5-4503-AAAD-8D1CD132A89F}" type="presOf" srcId="{18BF7C6D-628B-4585-B1D5-8E682BC0D7E0}" destId="{D1E6041E-A5AC-4A66-94F9-5A1469125C2A}" srcOrd="0" destOrd="2" presId="urn:microsoft.com/office/officeart/2005/8/layout/hList1"/>
    <dgm:cxn modelId="{794BF830-E34C-4D37-885C-FC55DFE2922F}" srcId="{8DA57BB9-A1E2-4700-B452-C1A9BB0D6B35}" destId="{54D8877E-0432-4ED9-881C-C772C9362B60}" srcOrd="3" destOrd="0" parTransId="{D77F15E7-BC31-4CC9-B32F-716785C59F34}" sibTransId="{1EDC0CF0-88CD-4356-BF90-17F8B772C352}"/>
    <dgm:cxn modelId="{31390E33-D700-46BC-AF60-4708674B0D5E}" srcId="{CA14259F-DED2-48BF-A326-B12BA6145C18}" destId="{44468A54-9FCE-4511-9830-1B8AEE42D7EB}" srcOrd="4" destOrd="0" parTransId="{68773B44-85D1-458B-9992-CCD27C0864C4}" sibTransId="{6682A364-CC0C-46F4-9E32-47B4A109CE2F}"/>
    <dgm:cxn modelId="{F6537234-F2CF-4579-9FD8-7B18878883A5}" type="presOf" srcId="{8DA57BB9-A1E2-4700-B452-C1A9BB0D6B35}" destId="{00A39407-4941-4FA6-B66A-7FB91AB91A4D}" srcOrd="0" destOrd="0" presId="urn:microsoft.com/office/officeart/2005/8/layout/hList1"/>
    <dgm:cxn modelId="{20FAE834-C46E-47BA-8670-27417AA80BC1}" type="presOf" srcId="{32CD0A64-1CB7-4112-94BC-6E158EAA1E41}" destId="{D1E6041E-A5AC-4A66-94F9-5A1469125C2A}" srcOrd="0" destOrd="6" presId="urn:microsoft.com/office/officeart/2005/8/layout/hList1"/>
    <dgm:cxn modelId="{A5CF9836-3697-4070-9666-971DF415DAB9}" srcId="{CA14259F-DED2-48BF-A326-B12BA6145C18}" destId="{662D26CE-02B5-465C-8706-A4E891F3142B}" srcOrd="0" destOrd="0" parTransId="{2DE11088-82C2-4765-9C64-373D99021B23}" sibTransId="{C7AEEA35-84E0-4456-8F20-1AFEE42B6E42}"/>
    <dgm:cxn modelId="{824A1237-61F9-49EB-A08E-13ADAC45A7B0}" srcId="{5A56D22B-9213-49D1-BBEB-E8C1F21CBF1E}" destId="{7F87C887-AC95-4B9C-8CF1-714CE84DF42D}" srcOrd="2" destOrd="0" parTransId="{7C08ABE5-15D4-484A-96F1-402C291213B6}" sibTransId="{D0E2AB8D-D4C3-412C-800F-391036C1F4C5}"/>
    <dgm:cxn modelId="{DD07ED45-A624-4043-9B12-0C2E7E0D1B57}" type="presOf" srcId="{54D8877E-0432-4ED9-881C-C772C9362B60}" destId="{12DE0084-B48D-4597-8C4E-1D4B17D98E6F}" srcOrd="0" destOrd="3" presId="urn:microsoft.com/office/officeart/2005/8/layout/hList1"/>
    <dgm:cxn modelId="{12249066-22F6-4EC0-86BD-5C9802B68055}" type="presOf" srcId="{6012C967-D661-4995-A6BC-6D99D44831E8}" destId="{06AA5DE2-CD23-4551-96FF-1AC3063676D2}" srcOrd="0" destOrd="4" presId="urn:microsoft.com/office/officeart/2005/8/layout/hList1"/>
    <dgm:cxn modelId="{C3DCB446-295A-490C-B4FA-54D4727C2D02}" type="presOf" srcId="{CA0AC488-C647-4356-A757-AC210B7A4C37}" destId="{D1E6041E-A5AC-4A66-94F9-5A1469125C2A}" srcOrd="0" destOrd="3" presId="urn:microsoft.com/office/officeart/2005/8/layout/hList1"/>
    <dgm:cxn modelId="{4B8FB067-BC4F-433F-A629-E94FEB9129B6}" type="presOf" srcId="{C95D69C0-113D-49E9-80FD-A61A03515A24}" destId="{D1E6041E-A5AC-4A66-94F9-5A1469125C2A}" srcOrd="0" destOrd="5" presId="urn:microsoft.com/office/officeart/2005/8/layout/hList1"/>
    <dgm:cxn modelId="{82A3FB48-D3BA-41B5-B121-49E3FF62B65A}" type="presOf" srcId="{0DBC7DF5-F94B-41FC-A605-B1FE6AFEB3B6}" destId="{D1E6041E-A5AC-4A66-94F9-5A1469125C2A}" srcOrd="0" destOrd="1" presId="urn:microsoft.com/office/officeart/2005/8/layout/hList1"/>
    <dgm:cxn modelId="{A5601249-B9E5-4BC5-A946-1846E99AEA30}" srcId="{5A56D22B-9213-49D1-BBEB-E8C1F21CBF1E}" destId="{484174B8-85BA-40DC-A0F2-B43F143E93A0}" srcOrd="3" destOrd="0" parTransId="{7A72923E-F02C-459A-8331-B4010A78440F}" sibTransId="{650A6FB7-0D22-402A-825D-AC013E2C304E}"/>
    <dgm:cxn modelId="{5B3A976A-72F9-4CDF-A2DC-76AE42FD9CEC}" type="presOf" srcId="{E0594C95-F50E-44A5-9886-4A1CE904BD21}" destId="{D1E6041E-A5AC-4A66-94F9-5A1469125C2A}" srcOrd="0" destOrd="4" presId="urn:microsoft.com/office/officeart/2005/8/layout/hList1"/>
    <dgm:cxn modelId="{EF0DD96B-CE10-4081-8FB1-65DD3016A696}" type="presOf" srcId="{7DC18ADD-4789-4712-84D3-28963E1B87EF}" destId="{AC784040-D9D4-41B8-979B-5B56EAE148C9}" srcOrd="0" destOrd="2" presId="urn:microsoft.com/office/officeart/2005/8/layout/hList1"/>
    <dgm:cxn modelId="{1112C34C-B966-439D-BC78-D889DE6DEBFD}" type="presOf" srcId="{7F87C887-AC95-4B9C-8CF1-714CE84DF42D}" destId="{D7D91B5D-C941-4B1C-89F4-0D14E3169DA0}" srcOrd="0" destOrd="0" presId="urn:microsoft.com/office/officeart/2005/8/layout/hList1"/>
    <dgm:cxn modelId="{AADEEA4C-E573-4D84-AC83-FFE791C694F7}" type="presOf" srcId="{E4996714-3DFE-4CED-B806-61B9AB22E11D}" destId="{12DE0084-B48D-4597-8C4E-1D4B17D98E6F}" srcOrd="0" destOrd="2" presId="urn:microsoft.com/office/officeart/2005/8/layout/hList1"/>
    <dgm:cxn modelId="{5431A44E-D800-49A6-AA5E-47BFDD62D009}" srcId="{6B5E2403-B7BE-4DFE-952B-8DA3777D5176}" destId="{34D1783D-9B1A-48CB-9630-E68E0DEDCF44}" srcOrd="0" destOrd="0" parTransId="{B3148428-C738-49AF-9809-0392CCE187AB}" sibTransId="{A39F9B7D-1A0C-478C-B8E9-1CD3064BC26F}"/>
    <dgm:cxn modelId="{91083775-7985-4D06-87BB-A2EB88B176E6}" type="presOf" srcId="{3BF22489-3DBA-47F8-AC12-9F91C033B09C}" destId="{06AA5DE2-CD23-4551-96FF-1AC3063676D2}" srcOrd="0" destOrd="1" presId="urn:microsoft.com/office/officeart/2005/8/layout/hList1"/>
    <dgm:cxn modelId="{03864275-4DE6-4D62-A7A4-0AF8C4846285}" type="presOf" srcId="{5B54DDC7-B384-4B91-A7E6-EB4AB6124DED}" destId="{12DE0084-B48D-4597-8C4E-1D4B17D98E6F}" srcOrd="0" destOrd="1" presId="urn:microsoft.com/office/officeart/2005/8/layout/hList1"/>
    <dgm:cxn modelId="{64272F76-06E2-498D-819B-AE1A2BB8F03F}" srcId="{08F27D79-B791-42AA-BD0C-B6DB68B68AA9}" destId="{C95D69C0-113D-49E9-80FD-A61A03515A24}" srcOrd="5" destOrd="0" parTransId="{6C8F0E9C-7B24-4678-8A78-699FAB7696C3}" sibTransId="{C1118C2C-3ED8-4EFC-B41F-F7969BCFB571}"/>
    <dgm:cxn modelId="{867C7459-E3DE-4FE2-B2FD-2460C913D4FC}" type="presOf" srcId="{662D26CE-02B5-465C-8706-A4E891F3142B}" destId="{06AA5DE2-CD23-4551-96FF-1AC3063676D2}" srcOrd="0" destOrd="0" presId="urn:microsoft.com/office/officeart/2005/8/layout/hList1"/>
    <dgm:cxn modelId="{75051782-37A8-497C-935F-7A18A854434F}" type="presOf" srcId="{E7095CAF-9E3B-4C1D-A797-FBFA3F55062D}" destId="{AC784040-D9D4-41B8-979B-5B56EAE148C9}" srcOrd="0" destOrd="0" presId="urn:microsoft.com/office/officeart/2005/8/layout/hList1"/>
    <dgm:cxn modelId="{6FE10886-F2BE-4C02-94AF-9B84B157CEE4}" srcId="{8DA57BB9-A1E2-4700-B452-C1A9BB0D6B35}" destId="{E4996714-3DFE-4CED-B806-61B9AB22E11D}" srcOrd="2" destOrd="0" parTransId="{EFECB55C-07E5-4625-B884-630528A5C6F9}" sibTransId="{3D02967D-B4F1-4D1A-9C8D-C98451E06D2A}"/>
    <dgm:cxn modelId="{33C8F789-93FE-43D0-AA38-5F6AF26CA418}" srcId="{08F27D79-B791-42AA-BD0C-B6DB68B68AA9}" destId="{0DBC7DF5-F94B-41FC-A605-B1FE6AFEB3B6}" srcOrd="1" destOrd="0" parTransId="{FDC018B9-3457-434A-BAE0-28D4180224B9}" sibTransId="{DCFD3EFD-257A-4532-98FE-CF1403B0700A}"/>
    <dgm:cxn modelId="{89235D8F-1EB2-429A-8728-F55EB004BA5A}" srcId="{CA14259F-DED2-48BF-A326-B12BA6145C18}" destId="{3BF22489-3DBA-47F8-AC12-9F91C033B09C}" srcOrd="1" destOrd="0" parTransId="{EC71A032-6767-42F8-A3AC-07159AEC26C0}" sibTransId="{27FED682-B2E7-437A-A1BB-2829E784A8F5}"/>
    <dgm:cxn modelId="{07F5FD93-A561-4E92-8C81-7B0D9A4FD661}" srcId="{CA14259F-DED2-48BF-A326-B12BA6145C18}" destId="{6B5E2403-B7BE-4DFE-952B-8DA3777D5176}" srcOrd="5" destOrd="0" parTransId="{B17E27F3-D511-4DD2-A629-2C403B87588C}" sibTransId="{43CDC081-C2D2-402F-88F2-1678389EBC83}"/>
    <dgm:cxn modelId="{452954A6-4D59-452E-AF6B-5618F00F7A51}" srcId="{CA14259F-DED2-48BF-A326-B12BA6145C18}" destId="{6012C967-D661-4995-A6BC-6D99D44831E8}" srcOrd="3" destOrd="0" parTransId="{824A2915-A5A7-456F-A1A2-E22EDAA19939}" sibTransId="{1A3BF9B2-AA0C-4BCD-BD27-49D1ACE72CC4}"/>
    <dgm:cxn modelId="{0AE937AB-1A73-44D6-AF05-61C414AFEBCF}" type="presOf" srcId="{21BCA0EF-D8F4-4916-B504-FE7594BD975A}" destId="{56557BC7-9AAF-45EB-AA8A-C0FEA1E1367D}" srcOrd="0" destOrd="2" presId="urn:microsoft.com/office/officeart/2005/8/layout/hList1"/>
    <dgm:cxn modelId="{D13953AB-B396-4B37-8596-C186A970AA94}" type="presOf" srcId="{A2830D41-9E6D-4AA4-BDE1-B118D241C8BE}" destId="{AC784040-D9D4-41B8-979B-5B56EAE148C9}" srcOrd="0" destOrd="1" presId="urn:microsoft.com/office/officeart/2005/8/layout/hList1"/>
    <dgm:cxn modelId="{D81C23B2-7C79-4498-8CB6-6240400EA794}" type="presOf" srcId="{484174B8-85BA-40DC-A0F2-B43F143E93A0}" destId="{403B0CFE-77B4-4AE6-9C7A-7C4450D194B1}" srcOrd="0" destOrd="0" presId="urn:microsoft.com/office/officeart/2005/8/layout/hList1"/>
    <dgm:cxn modelId="{D95C65B2-96F9-4D3A-9899-7E422707076A}" srcId="{CA14259F-DED2-48BF-A326-B12BA6145C18}" destId="{7A575F07-E4B9-4DDD-A73A-5D458FB788B7}" srcOrd="2" destOrd="0" parTransId="{88461A00-6528-44E7-995E-9DE2B1770CAE}" sibTransId="{82A7276C-4782-41B6-BACB-80A19C912FF6}"/>
    <dgm:cxn modelId="{B926B2B4-FE65-444E-857D-AEF974661D92}" type="presOf" srcId="{08F27D79-B791-42AA-BD0C-B6DB68B68AA9}" destId="{FEA0331E-D9AC-479B-B063-2998BC1C634D}" srcOrd="0" destOrd="0" presId="urn:microsoft.com/office/officeart/2005/8/layout/hList1"/>
    <dgm:cxn modelId="{8C8437B6-8F05-4A01-A0F8-91BE8B9102D6}" srcId="{484174B8-85BA-40DC-A0F2-B43F143E93A0}" destId="{127E0D24-D8CC-4073-8572-791EBF7EDDBA}" srcOrd="0" destOrd="0" parTransId="{DF3420FD-48DD-4C21-B3D9-AE10B5437279}" sibTransId="{D68024F9-4ED2-404B-98C7-CC872A69A05E}"/>
    <dgm:cxn modelId="{69DD93B7-A0AA-4C4C-B29B-3AAD912D8BFE}" srcId="{08F27D79-B791-42AA-BD0C-B6DB68B68AA9}" destId="{CA0AC488-C647-4356-A757-AC210B7A4C37}" srcOrd="3" destOrd="0" parTransId="{C172AE5C-F181-4DCE-800A-D7B71987B716}" sibTransId="{96563921-A372-4578-AF1A-BD7F2BB45FAC}"/>
    <dgm:cxn modelId="{94CA5EB9-D9BE-4EA2-B20F-BEC45E764D4E}" srcId="{08F27D79-B791-42AA-BD0C-B6DB68B68AA9}" destId="{32CD0A64-1CB7-4112-94BC-6E158EAA1E41}" srcOrd="6" destOrd="0" parTransId="{7EEB2C3D-6E0C-48BA-898D-9DD6DAA046DA}" sibTransId="{007E9128-4C87-46F7-975C-8A776D6BC0EC}"/>
    <dgm:cxn modelId="{E389A3B9-FB70-49DC-8252-9932D3BB7A0F}" type="presOf" srcId="{E1BD4C32-19E2-4DE0-AD53-360EF00DDC15}" destId="{AC784040-D9D4-41B8-979B-5B56EAE148C9}" srcOrd="0" destOrd="3" presId="urn:microsoft.com/office/officeart/2005/8/layout/hList1"/>
    <dgm:cxn modelId="{5A262EBF-830D-4604-B72B-B1D56F59DC5F}" type="presOf" srcId="{7BB6CC15-1CCD-4020-9EEC-F30306CE7893}" destId="{56557BC7-9AAF-45EB-AA8A-C0FEA1E1367D}" srcOrd="0" destOrd="1" presId="urn:microsoft.com/office/officeart/2005/8/layout/hList1"/>
    <dgm:cxn modelId="{590004C1-2901-4469-92B1-158CD017961D}" type="presOf" srcId="{127E0D24-D8CC-4073-8572-791EBF7EDDBA}" destId="{56557BC7-9AAF-45EB-AA8A-C0FEA1E1367D}" srcOrd="0" destOrd="0" presId="urn:microsoft.com/office/officeart/2005/8/layout/hList1"/>
    <dgm:cxn modelId="{E2BD6EC2-2490-4D1F-8429-A3116E99287C}" srcId="{08F27D79-B791-42AA-BD0C-B6DB68B68AA9}" destId="{18BF7C6D-628B-4585-B1D5-8E682BC0D7E0}" srcOrd="2" destOrd="0" parTransId="{8F9C95E4-830B-4786-9F9A-F1D70343A3AA}" sibTransId="{A530B5B9-D3BF-4A4A-9F00-E09CACEDAB37}"/>
    <dgm:cxn modelId="{962226C8-7EA5-4C0E-AB34-FD5CB99D3EAA}" srcId="{5A56D22B-9213-49D1-BBEB-E8C1F21CBF1E}" destId="{FCB53623-8DAA-4599-BFA6-1E22D667F46E}" srcOrd="5" destOrd="0" parTransId="{299C4F69-82C0-4DF9-8296-CC77043ED431}" sibTransId="{C64FA6C3-8C84-4654-B2B9-B48EE242C5E3}"/>
    <dgm:cxn modelId="{7C6C86C8-7CCA-49D7-A596-56A3205168E8}" type="presOf" srcId="{CA14259F-DED2-48BF-A326-B12BA6145C18}" destId="{B68009D0-F1E2-4921-83A3-D56E3968AD3B}" srcOrd="0" destOrd="0" presId="urn:microsoft.com/office/officeart/2005/8/layout/hList1"/>
    <dgm:cxn modelId="{9DA0D2CB-F60B-4455-AC67-BBCAFBEA1173}" srcId="{5A56D22B-9213-49D1-BBEB-E8C1F21CBF1E}" destId="{08F27D79-B791-42AA-BD0C-B6DB68B68AA9}" srcOrd="4" destOrd="0" parTransId="{AAB67177-0619-44C6-B4C1-8B0C310A43E5}" sibTransId="{244C5C60-CFE3-4705-B269-94A227EB971B}"/>
    <dgm:cxn modelId="{CF2A90CD-4B1A-4682-AE3C-9623301A5869}" srcId="{484174B8-85BA-40DC-A0F2-B43F143E93A0}" destId="{7BB6CC15-1CCD-4020-9EEC-F30306CE7893}" srcOrd="1" destOrd="0" parTransId="{F6416F28-AF52-4A0E-8411-3D49DA3E7039}" sibTransId="{59FB02B2-CF1A-4B0B-9A21-B90EF95EC0A4}"/>
    <dgm:cxn modelId="{92B0F5CE-5A6F-44BA-B1DC-E64D6557D082}" srcId="{8DA57BB9-A1E2-4700-B452-C1A9BB0D6B35}" destId="{AD38BDBA-7B35-4F1A-94FB-5E03B703F7B5}" srcOrd="0" destOrd="0" parTransId="{E52C6DAE-755E-4E8D-8B3C-2D852E2DAE80}" sibTransId="{661289F7-E887-42A0-9F7C-BCC63825A5CF}"/>
    <dgm:cxn modelId="{24388DD2-8BCF-4419-BEFD-87201471FC30}" srcId="{7A575F07-E4B9-4DDD-A73A-5D458FB788B7}" destId="{66A4B923-2D36-463D-92BF-49BEA8B42EDE}" srcOrd="0" destOrd="0" parTransId="{D1A5CD2A-1A29-4977-89B1-E1E7477F7A68}" sibTransId="{9506A2E6-7A5F-47AC-86FF-D8019A9F414D}"/>
    <dgm:cxn modelId="{F19A07D7-4835-43B3-A08F-A5C2DCE26FF6}" srcId="{7F87C887-AC95-4B9C-8CF1-714CE84DF42D}" destId="{E7095CAF-9E3B-4C1D-A797-FBFA3F55062D}" srcOrd="0" destOrd="0" parTransId="{DF6CF0FD-9877-4258-95BF-910E1FC657BD}" sibTransId="{C3EBF0A6-18A8-4091-82CC-C992303229E8}"/>
    <dgm:cxn modelId="{A6D13AD9-3AA1-4778-B20F-C680FB1E1CCF}" srcId="{FCB53623-8DAA-4599-BFA6-1E22D667F46E}" destId="{009414D2-A0D3-4DA4-A6C7-E6D964BCEB76}" srcOrd="0" destOrd="0" parTransId="{B8349401-7719-4029-AC01-14EF1C5399A1}" sibTransId="{F08456D4-0C23-4CD5-9ADC-C11C36B138D4}"/>
    <dgm:cxn modelId="{38463DDB-5E22-453B-9BCE-B2665FC2BEFA}" type="presOf" srcId="{66A4B923-2D36-463D-92BF-49BEA8B42EDE}" destId="{06AA5DE2-CD23-4551-96FF-1AC3063676D2}" srcOrd="0" destOrd="3" presId="urn:microsoft.com/office/officeart/2005/8/layout/hList1"/>
    <dgm:cxn modelId="{D9A1F5E0-06D6-47BC-9189-A6892ED15C08}" srcId="{7F87C887-AC95-4B9C-8CF1-714CE84DF42D}" destId="{E1BD4C32-19E2-4DE0-AD53-360EF00DDC15}" srcOrd="3" destOrd="0" parTransId="{3D3D7106-3634-4927-8C99-5D2AFC393F8B}" sibTransId="{7F7860FA-7C8C-4547-8989-AB2F1E5370E4}"/>
    <dgm:cxn modelId="{AA3639E5-5B4E-45E7-8AED-18810637B1EF}" srcId="{08F27D79-B791-42AA-BD0C-B6DB68B68AA9}" destId="{9033EFA0-D9FC-4DE9-9576-9E6BB64D9B56}" srcOrd="0" destOrd="0" parTransId="{F1ECEF04-5CC7-42A5-8B8E-A326118F60B9}" sibTransId="{4117ABEC-A06C-4049-AD46-2670645B3A5C}"/>
    <dgm:cxn modelId="{997E21E9-A02C-484D-9FFF-FD484E4A0F73}" type="presOf" srcId="{6B5E2403-B7BE-4DFE-952B-8DA3777D5176}" destId="{06AA5DE2-CD23-4551-96FF-1AC3063676D2}" srcOrd="0" destOrd="6" presId="urn:microsoft.com/office/officeart/2005/8/layout/hList1"/>
    <dgm:cxn modelId="{A8B7FDEF-1993-4791-B61A-1D36838036F6}" srcId="{7F87C887-AC95-4B9C-8CF1-714CE84DF42D}" destId="{7DC18ADD-4789-4712-84D3-28963E1B87EF}" srcOrd="2" destOrd="0" parTransId="{8D6FB3F3-9EAC-4EA2-BB9A-D82649F5B31E}" sibTransId="{E396755B-BC80-44A8-A424-2300598C2EC8}"/>
    <dgm:cxn modelId="{91FD66F0-A06C-4897-A2F7-192269E348FE}" type="presOf" srcId="{009414D2-A0D3-4DA4-A6C7-E6D964BCEB76}" destId="{43E1E89A-7441-4003-81F9-C05C2540E87C}" srcOrd="0" destOrd="0" presId="urn:microsoft.com/office/officeart/2005/8/layout/hList1"/>
    <dgm:cxn modelId="{9DD5A3F0-B05F-4183-AEA1-0B2970F424F6}" type="presOf" srcId="{FAA65F65-576C-4E35-B980-9CD44A4AFBD1}" destId="{43E1E89A-7441-4003-81F9-C05C2540E87C}" srcOrd="0" destOrd="1" presId="urn:microsoft.com/office/officeart/2005/8/layout/hList1"/>
    <dgm:cxn modelId="{0449ABFD-7EA3-4DA1-91FB-33903017CEBB}" type="presOf" srcId="{44468A54-9FCE-4511-9830-1B8AEE42D7EB}" destId="{06AA5DE2-CD23-4551-96FF-1AC3063676D2}" srcOrd="0" destOrd="5" presId="urn:microsoft.com/office/officeart/2005/8/layout/hList1"/>
    <dgm:cxn modelId="{89857EFE-12FF-4CB2-B211-B97374AD4AA2}" srcId="{7F87C887-AC95-4B9C-8CF1-714CE84DF42D}" destId="{6ED7CADB-5753-45A0-A3AC-F975E99982D2}" srcOrd="4" destOrd="0" parTransId="{4E3B7BDC-B50D-43D7-AC75-A6075C212B29}" sibTransId="{5C47B3AC-05E8-4166-AB6F-439F7B51BF7B}"/>
    <dgm:cxn modelId="{B2B6A8FE-26D6-4FC6-8089-6D6D5AF3E9AC}" type="presOf" srcId="{9033EFA0-D9FC-4DE9-9576-9E6BB64D9B56}" destId="{D1E6041E-A5AC-4A66-94F9-5A1469125C2A}" srcOrd="0" destOrd="0" presId="urn:microsoft.com/office/officeart/2005/8/layout/hList1"/>
    <dgm:cxn modelId="{B856A562-E098-4F0B-91C6-945266CCC2F4}" type="presParOf" srcId="{30582BFF-E0E8-4E08-A2B6-6E704B786923}" destId="{FE8A2126-DA29-44AD-AECA-98C233C3C360}" srcOrd="0" destOrd="0" presId="urn:microsoft.com/office/officeart/2005/8/layout/hList1"/>
    <dgm:cxn modelId="{50C2C0CB-5BD7-47CD-A273-8AB30DDA3940}" type="presParOf" srcId="{FE8A2126-DA29-44AD-AECA-98C233C3C360}" destId="{00A39407-4941-4FA6-B66A-7FB91AB91A4D}" srcOrd="0" destOrd="0" presId="urn:microsoft.com/office/officeart/2005/8/layout/hList1"/>
    <dgm:cxn modelId="{5C2C365E-F340-40BC-81A6-72C0B9DBD65A}" type="presParOf" srcId="{FE8A2126-DA29-44AD-AECA-98C233C3C360}" destId="{12DE0084-B48D-4597-8C4E-1D4B17D98E6F}" srcOrd="1" destOrd="0" presId="urn:microsoft.com/office/officeart/2005/8/layout/hList1"/>
    <dgm:cxn modelId="{2599F595-1D48-498E-9F65-B158C1331004}" type="presParOf" srcId="{30582BFF-E0E8-4E08-A2B6-6E704B786923}" destId="{F2B10145-E40C-4D05-A186-B63237E17979}" srcOrd="1" destOrd="0" presId="urn:microsoft.com/office/officeart/2005/8/layout/hList1"/>
    <dgm:cxn modelId="{4B5C1A3F-F0F1-4F83-B979-E7BE41175856}" type="presParOf" srcId="{30582BFF-E0E8-4E08-A2B6-6E704B786923}" destId="{64498AF1-6004-44E0-BF99-C03CAD04AEE2}" srcOrd="2" destOrd="0" presId="urn:microsoft.com/office/officeart/2005/8/layout/hList1"/>
    <dgm:cxn modelId="{9FC03466-51FA-43E7-A744-ACABFE6BD0BD}" type="presParOf" srcId="{64498AF1-6004-44E0-BF99-C03CAD04AEE2}" destId="{B68009D0-F1E2-4921-83A3-D56E3968AD3B}" srcOrd="0" destOrd="0" presId="urn:microsoft.com/office/officeart/2005/8/layout/hList1"/>
    <dgm:cxn modelId="{93252F91-3690-4510-97A6-0CB2FFA2EC7F}" type="presParOf" srcId="{64498AF1-6004-44E0-BF99-C03CAD04AEE2}" destId="{06AA5DE2-CD23-4551-96FF-1AC3063676D2}" srcOrd="1" destOrd="0" presId="urn:microsoft.com/office/officeart/2005/8/layout/hList1"/>
    <dgm:cxn modelId="{32DE08EB-FF0E-41C3-9D85-16B746E45BCF}" type="presParOf" srcId="{30582BFF-E0E8-4E08-A2B6-6E704B786923}" destId="{F42E6A1F-FB33-4CB1-B8BF-08FD8B1CB4D1}" srcOrd="3" destOrd="0" presId="urn:microsoft.com/office/officeart/2005/8/layout/hList1"/>
    <dgm:cxn modelId="{97AF03CE-7344-45C4-941E-F7885BE1FE05}" type="presParOf" srcId="{30582BFF-E0E8-4E08-A2B6-6E704B786923}" destId="{043E90E3-6384-4AD6-AB89-3FF27D418195}" srcOrd="4" destOrd="0" presId="urn:microsoft.com/office/officeart/2005/8/layout/hList1"/>
    <dgm:cxn modelId="{2781187F-A34A-4753-8E42-4AA1D6AF5DEE}" type="presParOf" srcId="{043E90E3-6384-4AD6-AB89-3FF27D418195}" destId="{D7D91B5D-C941-4B1C-89F4-0D14E3169DA0}" srcOrd="0" destOrd="0" presId="urn:microsoft.com/office/officeart/2005/8/layout/hList1"/>
    <dgm:cxn modelId="{110D9E26-5635-43E3-A888-FBA544181DE3}" type="presParOf" srcId="{043E90E3-6384-4AD6-AB89-3FF27D418195}" destId="{AC784040-D9D4-41B8-979B-5B56EAE148C9}" srcOrd="1" destOrd="0" presId="urn:microsoft.com/office/officeart/2005/8/layout/hList1"/>
    <dgm:cxn modelId="{0CFD91AA-1382-466E-B938-1A974CD9BC5B}" type="presParOf" srcId="{30582BFF-E0E8-4E08-A2B6-6E704B786923}" destId="{59F0454E-C124-4C18-AAD9-1EA0279E3FBD}" srcOrd="5" destOrd="0" presId="urn:microsoft.com/office/officeart/2005/8/layout/hList1"/>
    <dgm:cxn modelId="{DC4C4022-216A-4083-AA8F-FA5EF2D74D59}" type="presParOf" srcId="{30582BFF-E0E8-4E08-A2B6-6E704B786923}" destId="{66550530-C383-480F-ADD6-2EA760F96E7F}" srcOrd="6" destOrd="0" presId="urn:microsoft.com/office/officeart/2005/8/layout/hList1"/>
    <dgm:cxn modelId="{0C78E5A6-1DB6-431F-8496-853FD966FA41}" type="presParOf" srcId="{66550530-C383-480F-ADD6-2EA760F96E7F}" destId="{403B0CFE-77B4-4AE6-9C7A-7C4450D194B1}" srcOrd="0" destOrd="0" presId="urn:microsoft.com/office/officeart/2005/8/layout/hList1"/>
    <dgm:cxn modelId="{C5490396-0678-4F21-A518-75BE4A4F5238}" type="presParOf" srcId="{66550530-C383-480F-ADD6-2EA760F96E7F}" destId="{56557BC7-9AAF-45EB-AA8A-C0FEA1E1367D}" srcOrd="1" destOrd="0" presId="urn:microsoft.com/office/officeart/2005/8/layout/hList1"/>
    <dgm:cxn modelId="{A943E4AD-14DE-475D-9D28-75902C3B7BA9}" type="presParOf" srcId="{30582BFF-E0E8-4E08-A2B6-6E704B786923}" destId="{BB0DD203-4773-44F5-A270-FCB05A20159C}" srcOrd="7" destOrd="0" presId="urn:microsoft.com/office/officeart/2005/8/layout/hList1"/>
    <dgm:cxn modelId="{42923FC4-F4C7-406D-82B0-9C314F7BDD36}" type="presParOf" srcId="{30582BFF-E0E8-4E08-A2B6-6E704B786923}" destId="{78A2E19B-D140-4DF8-AE16-CF3F4509B939}" srcOrd="8" destOrd="0" presId="urn:microsoft.com/office/officeart/2005/8/layout/hList1"/>
    <dgm:cxn modelId="{BFB15E66-E5D0-43FC-B055-8827F91130E3}" type="presParOf" srcId="{78A2E19B-D140-4DF8-AE16-CF3F4509B939}" destId="{FEA0331E-D9AC-479B-B063-2998BC1C634D}" srcOrd="0" destOrd="0" presId="urn:microsoft.com/office/officeart/2005/8/layout/hList1"/>
    <dgm:cxn modelId="{AFB59B17-51DC-47B8-885D-BB9FDA03FB30}" type="presParOf" srcId="{78A2E19B-D140-4DF8-AE16-CF3F4509B939}" destId="{D1E6041E-A5AC-4A66-94F9-5A1469125C2A}" srcOrd="1" destOrd="0" presId="urn:microsoft.com/office/officeart/2005/8/layout/hList1"/>
    <dgm:cxn modelId="{EAB2C219-7294-40CA-9CCC-40CA61B41271}" type="presParOf" srcId="{30582BFF-E0E8-4E08-A2B6-6E704B786923}" destId="{64A1D915-0CB4-4CC0-B600-527449F27FB9}" srcOrd="9" destOrd="0" presId="urn:microsoft.com/office/officeart/2005/8/layout/hList1"/>
    <dgm:cxn modelId="{493E0AEB-26E5-44B2-BB12-2207FC33BBD9}" type="presParOf" srcId="{30582BFF-E0E8-4E08-A2B6-6E704B786923}" destId="{7A108EAE-4C3C-4674-8936-7842E4B79348}" srcOrd="10" destOrd="0" presId="urn:microsoft.com/office/officeart/2005/8/layout/hList1"/>
    <dgm:cxn modelId="{964363D5-D23A-43BC-AB38-129D69686200}" type="presParOf" srcId="{7A108EAE-4C3C-4674-8936-7842E4B79348}" destId="{DE66979E-C09E-41CC-A134-E80E57FEDE67}" srcOrd="0" destOrd="0" presId="urn:microsoft.com/office/officeart/2005/8/layout/hList1"/>
    <dgm:cxn modelId="{664A11E8-BE4F-45A6-A3EE-3C31F3B521F8}" type="presParOf" srcId="{7A108EAE-4C3C-4674-8936-7842E4B79348}" destId="{43E1E89A-7441-4003-81F9-C05C2540E8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56D22B-9213-49D1-BBEB-E8C1F21CBF1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DA57BB9-A1E2-4700-B452-C1A9BB0D6B35}">
      <dgm:prSet/>
      <dgm:spPr/>
      <dgm:t>
        <a:bodyPr/>
        <a:lstStyle/>
        <a:p>
          <a:pPr rtl="0"/>
          <a:r>
            <a:rPr lang="en-US" dirty="0"/>
            <a:t>Sustainable Fisheries</a:t>
          </a:r>
        </a:p>
      </dgm:t>
    </dgm:pt>
    <dgm:pt modelId="{2D9C502F-108D-44F8-852C-DFF871302D7D}" type="parTrans" cxnId="{0B5EE912-1079-46DA-81AD-12AD37CC8BCC}">
      <dgm:prSet/>
      <dgm:spPr/>
      <dgm:t>
        <a:bodyPr/>
        <a:lstStyle/>
        <a:p>
          <a:endParaRPr lang="en-US"/>
        </a:p>
      </dgm:t>
    </dgm:pt>
    <dgm:pt modelId="{0651C820-A787-4619-929B-1329BAEF1DBC}" type="sibTrans" cxnId="{0B5EE912-1079-46DA-81AD-12AD37CC8BCC}">
      <dgm:prSet/>
      <dgm:spPr/>
      <dgm:t>
        <a:bodyPr/>
        <a:lstStyle/>
        <a:p>
          <a:endParaRPr lang="en-US"/>
        </a:p>
      </dgm:t>
    </dgm:pt>
    <dgm:pt modelId="{AD38BDBA-7B35-4F1A-94FB-5E03B703F7B5}">
      <dgm:prSet/>
      <dgm:spPr/>
      <dgm:t>
        <a:bodyPr/>
        <a:lstStyle/>
        <a:p>
          <a:pPr rtl="0">
            <a:spcAft>
              <a:spcPts val="1000"/>
            </a:spcAft>
          </a:pPr>
          <a:r>
            <a:rPr lang="en-US" b="1" dirty="0">
              <a:solidFill>
                <a:schemeClr val="accent6">
                  <a:lumMod val="75000"/>
                </a:schemeClr>
              </a:solidFill>
            </a:rPr>
            <a:t>Blue Crab Abundance &amp; Management</a:t>
          </a:r>
        </a:p>
      </dgm:t>
    </dgm:pt>
    <dgm:pt modelId="{E52C6DAE-755E-4E8D-8B3C-2D852E2DAE80}" type="parTrans" cxnId="{92B0F5CE-5A6F-44BA-B1DC-E64D6557D082}">
      <dgm:prSet/>
      <dgm:spPr/>
      <dgm:t>
        <a:bodyPr/>
        <a:lstStyle/>
        <a:p>
          <a:endParaRPr lang="en-US"/>
        </a:p>
      </dgm:t>
    </dgm:pt>
    <dgm:pt modelId="{661289F7-E887-42A0-9F7C-BCC63825A5CF}" type="sibTrans" cxnId="{92B0F5CE-5A6F-44BA-B1DC-E64D6557D082}">
      <dgm:prSet/>
      <dgm:spPr/>
      <dgm:t>
        <a:bodyPr/>
        <a:lstStyle/>
        <a:p>
          <a:endParaRPr lang="en-US"/>
        </a:p>
      </dgm:t>
    </dgm:pt>
    <dgm:pt modelId="{5B54DDC7-B384-4B91-A7E6-EB4AB6124DED}">
      <dgm:prSet/>
      <dgm:spPr/>
      <dgm:t>
        <a:bodyPr/>
        <a:lstStyle/>
        <a:p>
          <a:pPr rtl="0">
            <a:spcAft>
              <a:spcPts val="1000"/>
            </a:spcAft>
          </a:pPr>
          <a:r>
            <a:rPr lang="en-US" b="1" dirty="0">
              <a:solidFill>
                <a:schemeClr val="accent6">
                  <a:lumMod val="75000"/>
                </a:schemeClr>
              </a:solidFill>
            </a:rPr>
            <a:t>Oyster Restoration</a:t>
          </a:r>
        </a:p>
      </dgm:t>
    </dgm:pt>
    <dgm:pt modelId="{418C5336-CBAF-4C5B-A332-76270D683879}" type="parTrans" cxnId="{EDBA4928-EE12-4A42-AC6E-AED76AEC422E}">
      <dgm:prSet/>
      <dgm:spPr/>
      <dgm:t>
        <a:bodyPr/>
        <a:lstStyle/>
        <a:p>
          <a:endParaRPr lang="en-US"/>
        </a:p>
      </dgm:t>
    </dgm:pt>
    <dgm:pt modelId="{B0BA4180-C3EA-4550-B6D6-AF7056705E93}" type="sibTrans" cxnId="{EDBA4928-EE12-4A42-AC6E-AED76AEC422E}">
      <dgm:prSet/>
      <dgm:spPr/>
      <dgm:t>
        <a:bodyPr/>
        <a:lstStyle/>
        <a:p>
          <a:endParaRPr lang="en-US"/>
        </a:p>
      </dgm:t>
    </dgm:pt>
    <dgm:pt modelId="{CA14259F-DED2-48BF-A326-B12BA6145C18}">
      <dgm:prSet/>
      <dgm:spPr/>
      <dgm:t>
        <a:bodyPr/>
        <a:lstStyle/>
        <a:p>
          <a:pPr rtl="0"/>
          <a:r>
            <a:rPr lang="en-US" dirty="0"/>
            <a:t>Vital</a:t>
          </a:r>
          <a:r>
            <a:rPr lang="en-US" baseline="0" dirty="0"/>
            <a:t> Habitat</a:t>
          </a:r>
          <a:endParaRPr lang="en-US" dirty="0"/>
        </a:p>
      </dgm:t>
    </dgm:pt>
    <dgm:pt modelId="{9B0EAD40-A08F-44B1-8C06-DB2FF5A36781}" type="parTrans" cxnId="{AC8C1308-23A2-402A-BEDF-C1E8B1B53C1D}">
      <dgm:prSet/>
      <dgm:spPr/>
      <dgm:t>
        <a:bodyPr/>
        <a:lstStyle/>
        <a:p>
          <a:endParaRPr lang="en-US"/>
        </a:p>
      </dgm:t>
    </dgm:pt>
    <dgm:pt modelId="{4B0F9FA1-EC36-40AB-BAA5-17A0D9268EF2}" type="sibTrans" cxnId="{AC8C1308-23A2-402A-BEDF-C1E8B1B53C1D}">
      <dgm:prSet/>
      <dgm:spPr/>
      <dgm:t>
        <a:bodyPr/>
        <a:lstStyle/>
        <a:p>
          <a:endParaRPr lang="en-US"/>
        </a:p>
      </dgm:t>
    </dgm:pt>
    <dgm:pt modelId="{F16A3406-C96A-4EB0-B477-C5283DB1269A}">
      <dgm:prSet/>
      <dgm:spPr/>
      <dgm:t>
        <a:bodyPr/>
        <a:lstStyle/>
        <a:p>
          <a:pPr rtl="0">
            <a:spcBef>
              <a:spcPts val="1000"/>
            </a:spcBef>
            <a:spcAft>
              <a:spcPts val="1000"/>
            </a:spcAft>
          </a:pPr>
          <a:r>
            <a:rPr lang="en-US" b="1" dirty="0">
              <a:solidFill>
                <a:schemeClr val="accent6">
                  <a:lumMod val="75000"/>
                </a:schemeClr>
              </a:solidFill>
            </a:rPr>
            <a:t>Fish Passage</a:t>
          </a:r>
        </a:p>
      </dgm:t>
    </dgm:pt>
    <dgm:pt modelId="{84E5C249-9570-4A45-A872-2BE5F262D953}" type="parTrans" cxnId="{825B3954-46B7-4A20-ABB8-EE8597B3202B}">
      <dgm:prSet/>
      <dgm:spPr/>
      <dgm:t>
        <a:bodyPr/>
        <a:lstStyle/>
        <a:p>
          <a:endParaRPr lang="en-US"/>
        </a:p>
      </dgm:t>
    </dgm:pt>
    <dgm:pt modelId="{81B28207-69F5-417C-8409-5F73262D292C}" type="sibTrans" cxnId="{825B3954-46B7-4A20-ABB8-EE8597B3202B}">
      <dgm:prSet/>
      <dgm:spPr/>
      <dgm:t>
        <a:bodyPr/>
        <a:lstStyle/>
        <a:p>
          <a:endParaRPr lang="en-US"/>
        </a:p>
      </dgm:t>
    </dgm:pt>
    <dgm:pt modelId="{6012C967-D661-4995-A6BC-6D99D44831E8}">
      <dgm:prSet/>
      <dgm:spPr/>
      <dgm:t>
        <a:bodyPr/>
        <a:lstStyle/>
        <a:p>
          <a:pPr rtl="0">
            <a:spcBef>
              <a:spcPts val="1000"/>
            </a:spcBef>
            <a:spcAft>
              <a:spcPts val="1000"/>
            </a:spcAft>
          </a:pPr>
          <a:r>
            <a:rPr lang="en-US" b="1" dirty="0">
              <a:solidFill>
                <a:schemeClr val="accent4"/>
              </a:solidFill>
            </a:rPr>
            <a:t>SAV</a:t>
          </a:r>
        </a:p>
      </dgm:t>
    </dgm:pt>
    <dgm:pt modelId="{824A2915-A5A7-456F-A1A2-E22EDAA19939}" type="parTrans" cxnId="{452954A6-4D59-452E-AF6B-5618F00F7A51}">
      <dgm:prSet/>
      <dgm:spPr/>
      <dgm:t>
        <a:bodyPr/>
        <a:lstStyle/>
        <a:p>
          <a:endParaRPr lang="en-US"/>
        </a:p>
      </dgm:t>
    </dgm:pt>
    <dgm:pt modelId="{1A3BF9B2-AA0C-4BCD-BD27-49D1ACE72CC4}" type="sibTrans" cxnId="{452954A6-4D59-452E-AF6B-5618F00F7A51}">
      <dgm:prSet/>
      <dgm:spPr/>
      <dgm:t>
        <a:bodyPr/>
        <a:lstStyle/>
        <a:p>
          <a:endParaRPr lang="en-US"/>
        </a:p>
      </dgm:t>
    </dgm:pt>
    <dgm:pt modelId="{7F87C887-AC95-4B9C-8CF1-714CE84DF42D}">
      <dgm:prSet/>
      <dgm:spPr/>
      <dgm:t>
        <a:bodyPr/>
        <a:lstStyle/>
        <a:p>
          <a:pPr rtl="0"/>
          <a:r>
            <a:rPr lang="en-US" dirty="0"/>
            <a:t>Clean Water</a:t>
          </a:r>
        </a:p>
      </dgm:t>
    </dgm:pt>
    <dgm:pt modelId="{7C08ABE5-15D4-484A-96F1-402C291213B6}" type="parTrans" cxnId="{824A1237-61F9-49EB-A08E-13ADAC45A7B0}">
      <dgm:prSet/>
      <dgm:spPr/>
      <dgm:t>
        <a:bodyPr/>
        <a:lstStyle/>
        <a:p>
          <a:endParaRPr lang="en-US"/>
        </a:p>
      </dgm:t>
    </dgm:pt>
    <dgm:pt modelId="{D0E2AB8D-D4C3-412C-800F-391036C1F4C5}" type="sibTrans" cxnId="{824A1237-61F9-49EB-A08E-13ADAC45A7B0}">
      <dgm:prSet/>
      <dgm:spPr/>
      <dgm:t>
        <a:bodyPr/>
        <a:lstStyle/>
        <a:p>
          <a:endParaRPr lang="en-US"/>
        </a:p>
      </dgm:t>
    </dgm:pt>
    <dgm:pt modelId="{E7095CAF-9E3B-4C1D-A797-FBFA3F55062D}">
      <dgm:prSet/>
      <dgm:spPr/>
      <dgm:t>
        <a:bodyPr/>
        <a:lstStyle/>
        <a:p>
          <a:pPr rtl="0">
            <a:spcAft>
              <a:spcPts val="1000"/>
            </a:spcAft>
          </a:pPr>
          <a:r>
            <a:rPr lang="en-US" b="1" dirty="0">
              <a:solidFill>
                <a:schemeClr val="accent2">
                  <a:lumMod val="75000"/>
                </a:schemeClr>
              </a:solidFill>
            </a:rPr>
            <a:t>Watershed Implementation Plans -  2017      &amp; 2025</a:t>
          </a:r>
        </a:p>
      </dgm:t>
    </dgm:pt>
    <dgm:pt modelId="{DF6CF0FD-9877-4258-95BF-910E1FC657BD}" type="parTrans" cxnId="{F19A07D7-4835-43B3-A08F-A5C2DCE26FF6}">
      <dgm:prSet/>
      <dgm:spPr/>
      <dgm:t>
        <a:bodyPr/>
        <a:lstStyle/>
        <a:p>
          <a:endParaRPr lang="en-US"/>
        </a:p>
      </dgm:t>
    </dgm:pt>
    <dgm:pt modelId="{C3EBF0A6-18A8-4091-82CC-C992303229E8}" type="sibTrans" cxnId="{F19A07D7-4835-43B3-A08F-A5C2DCE26FF6}">
      <dgm:prSet/>
      <dgm:spPr/>
      <dgm:t>
        <a:bodyPr/>
        <a:lstStyle/>
        <a:p>
          <a:endParaRPr lang="en-US"/>
        </a:p>
      </dgm:t>
    </dgm:pt>
    <dgm:pt modelId="{08F27D79-B791-42AA-BD0C-B6DB68B68AA9}">
      <dgm:prSet/>
      <dgm:spPr/>
      <dgm:t>
        <a:bodyPr/>
        <a:lstStyle/>
        <a:p>
          <a:pPr rtl="0"/>
          <a:r>
            <a:rPr lang="en-US" dirty="0"/>
            <a:t>Engaged Communities</a:t>
          </a:r>
        </a:p>
      </dgm:t>
    </dgm:pt>
    <dgm:pt modelId="{AAB67177-0619-44C6-B4C1-8B0C310A43E5}" type="parTrans" cxnId="{9DA0D2CB-F60B-4455-AC67-BBCAFBEA1173}">
      <dgm:prSet/>
      <dgm:spPr/>
      <dgm:t>
        <a:bodyPr/>
        <a:lstStyle/>
        <a:p>
          <a:endParaRPr lang="en-US"/>
        </a:p>
      </dgm:t>
    </dgm:pt>
    <dgm:pt modelId="{244C5C60-CFE3-4705-B269-94A227EB971B}" type="sibTrans" cxnId="{9DA0D2CB-F60B-4455-AC67-BBCAFBEA1173}">
      <dgm:prSet/>
      <dgm:spPr/>
      <dgm:t>
        <a:bodyPr/>
        <a:lstStyle/>
        <a:p>
          <a:endParaRPr lang="en-US"/>
        </a:p>
      </dgm:t>
    </dgm:pt>
    <dgm:pt modelId="{9033EFA0-D9FC-4DE9-9576-9E6BB64D9B56}">
      <dgm:prSet/>
      <dgm:spPr/>
      <dgm:t>
        <a:bodyPr/>
        <a:lstStyle/>
        <a:p>
          <a:pPr rtl="0">
            <a:spcAft>
              <a:spcPts val="1000"/>
            </a:spcAft>
          </a:pPr>
          <a:r>
            <a:rPr lang="en-US" b="1" dirty="0">
              <a:solidFill>
                <a:schemeClr val="accent2">
                  <a:lumMod val="75000"/>
                </a:schemeClr>
              </a:solidFill>
            </a:rPr>
            <a:t>Diversity*</a:t>
          </a:r>
        </a:p>
      </dgm:t>
    </dgm:pt>
    <dgm:pt modelId="{F1ECEF04-5CC7-42A5-8B8E-A326118F60B9}" type="parTrans" cxnId="{AA3639E5-5B4E-45E7-8AED-18810637B1EF}">
      <dgm:prSet/>
      <dgm:spPr/>
      <dgm:t>
        <a:bodyPr/>
        <a:lstStyle/>
        <a:p>
          <a:endParaRPr lang="en-US"/>
        </a:p>
      </dgm:t>
    </dgm:pt>
    <dgm:pt modelId="{4117ABEC-A06C-4049-AD46-2670645B3A5C}" type="sibTrans" cxnId="{AA3639E5-5B4E-45E7-8AED-18810637B1EF}">
      <dgm:prSet/>
      <dgm:spPr/>
      <dgm:t>
        <a:bodyPr/>
        <a:lstStyle/>
        <a:p>
          <a:endParaRPr lang="en-US"/>
        </a:p>
      </dgm:t>
    </dgm:pt>
    <dgm:pt modelId="{0DBC7DF5-F94B-41FC-A605-B1FE6AFEB3B6}">
      <dgm:prSet/>
      <dgm:spPr/>
      <dgm:t>
        <a:bodyPr/>
        <a:lstStyle/>
        <a:p>
          <a:pPr rtl="0">
            <a:spcAft>
              <a:spcPts val="1000"/>
            </a:spcAft>
          </a:pPr>
          <a:r>
            <a:rPr lang="en-US" b="1" dirty="0">
              <a:solidFill>
                <a:schemeClr val="accent6">
                  <a:lumMod val="75000"/>
                </a:schemeClr>
              </a:solidFill>
            </a:rPr>
            <a:t>Public Access</a:t>
          </a:r>
        </a:p>
      </dgm:t>
    </dgm:pt>
    <dgm:pt modelId="{FDC018B9-3457-434A-BAE0-28D4180224B9}" type="parTrans" cxnId="{33C8F789-93FE-43D0-AA38-5F6AF26CA418}">
      <dgm:prSet/>
      <dgm:spPr/>
      <dgm:t>
        <a:bodyPr/>
        <a:lstStyle/>
        <a:p>
          <a:endParaRPr lang="en-US"/>
        </a:p>
      </dgm:t>
    </dgm:pt>
    <dgm:pt modelId="{DCFD3EFD-257A-4532-98FE-CF1403B0700A}" type="sibTrans" cxnId="{33C8F789-93FE-43D0-AA38-5F6AF26CA418}">
      <dgm:prSet/>
      <dgm:spPr/>
      <dgm:t>
        <a:bodyPr/>
        <a:lstStyle/>
        <a:p>
          <a:endParaRPr lang="en-US"/>
        </a:p>
      </dgm:t>
    </dgm:pt>
    <dgm:pt modelId="{18BF7C6D-628B-4585-B1D5-8E682BC0D7E0}">
      <dgm:prSet/>
      <dgm:spPr/>
      <dgm:t>
        <a:bodyPr/>
        <a:lstStyle/>
        <a:p>
          <a:pPr rtl="0">
            <a:spcAft>
              <a:spcPts val="1000"/>
            </a:spcAft>
          </a:pPr>
          <a:r>
            <a:rPr lang="en-US" dirty="0">
              <a:solidFill>
                <a:schemeClr val="bg2">
                  <a:lumMod val="75000"/>
                </a:schemeClr>
              </a:solidFill>
            </a:rPr>
            <a:t>Citizen Stewardship</a:t>
          </a:r>
        </a:p>
      </dgm:t>
    </dgm:pt>
    <dgm:pt modelId="{8F9C95E4-830B-4786-9F9A-F1D70343A3AA}" type="parTrans" cxnId="{E2BD6EC2-2490-4D1F-8429-A3116E99287C}">
      <dgm:prSet/>
      <dgm:spPr/>
      <dgm:t>
        <a:bodyPr/>
        <a:lstStyle/>
        <a:p>
          <a:endParaRPr lang="en-US"/>
        </a:p>
      </dgm:t>
    </dgm:pt>
    <dgm:pt modelId="{A530B5B9-D3BF-4A4A-9F00-E09CACEDAB37}" type="sibTrans" cxnId="{E2BD6EC2-2490-4D1F-8429-A3116E99287C}">
      <dgm:prSet/>
      <dgm:spPr/>
      <dgm:t>
        <a:bodyPr/>
        <a:lstStyle/>
        <a:p>
          <a:endParaRPr lang="en-US"/>
        </a:p>
      </dgm:t>
    </dgm:pt>
    <dgm:pt modelId="{E0594C95-F50E-44A5-9886-4A1CE904BD21}">
      <dgm:prSet/>
      <dgm:spPr/>
      <dgm:t>
        <a:bodyPr/>
        <a:lstStyle/>
        <a:p>
          <a:pPr rtl="0">
            <a:spcAft>
              <a:spcPts val="342"/>
            </a:spcAft>
          </a:pPr>
          <a:r>
            <a:rPr lang="en-US" dirty="0">
              <a:solidFill>
                <a:schemeClr val="bg2">
                  <a:lumMod val="75000"/>
                </a:schemeClr>
              </a:solidFill>
            </a:rPr>
            <a:t>Sustainable Schools</a:t>
          </a:r>
        </a:p>
      </dgm:t>
    </dgm:pt>
    <dgm:pt modelId="{2565A4D8-E71F-430E-944B-8AA08564931B}" type="parTrans" cxnId="{476FFB04-CB34-44DE-BDA2-FEA777B6BF2F}">
      <dgm:prSet/>
      <dgm:spPr/>
      <dgm:t>
        <a:bodyPr/>
        <a:lstStyle/>
        <a:p>
          <a:endParaRPr lang="en-US"/>
        </a:p>
      </dgm:t>
    </dgm:pt>
    <dgm:pt modelId="{0C7B4B5D-52C1-4B01-ABA4-C6B5CDA4B4CF}" type="sibTrans" cxnId="{476FFB04-CB34-44DE-BDA2-FEA777B6BF2F}">
      <dgm:prSet/>
      <dgm:spPr/>
      <dgm:t>
        <a:bodyPr/>
        <a:lstStyle/>
        <a:p>
          <a:endParaRPr lang="en-US"/>
        </a:p>
      </dgm:t>
    </dgm:pt>
    <dgm:pt modelId="{C95D69C0-113D-49E9-80FD-A61A03515A24}">
      <dgm:prSet/>
      <dgm:spPr/>
      <dgm:t>
        <a:bodyPr/>
        <a:lstStyle/>
        <a:p>
          <a:pPr rtl="0">
            <a:spcAft>
              <a:spcPts val="342"/>
            </a:spcAft>
          </a:pPr>
          <a:r>
            <a:rPr lang="en-US" dirty="0">
              <a:solidFill>
                <a:schemeClr val="bg2">
                  <a:lumMod val="75000"/>
                </a:schemeClr>
              </a:solidFill>
            </a:rPr>
            <a:t>Environmental Literacy Planning</a:t>
          </a:r>
        </a:p>
      </dgm:t>
    </dgm:pt>
    <dgm:pt modelId="{6C8F0E9C-7B24-4678-8A78-699FAB7696C3}" type="parTrans" cxnId="{64272F76-06E2-498D-819B-AE1A2BB8F03F}">
      <dgm:prSet/>
      <dgm:spPr/>
      <dgm:t>
        <a:bodyPr/>
        <a:lstStyle/>
        <a:p>
          <a:endParaRPr lang="en-US"/>
        </a:p>
      </dgm:t>
    </dgm:pt>
    <dgm:pt modelId="{C1118C2C-3ED8-4EFC-B41F-F7969BCFB571}" type="sibTrans" cxnId="{64272F76-06E2-498D-819B-AE1A2BB8F03F}">
      <dgm:prSet/>
      <dgm:spPr/>
      <dgm:t>
        <a:bodyPr/>
        <a:lstStyle/>
        <a:p>
          <a:endParaRPr lang="en-US"/>
        </a:p>
      </dgm:t>
    </dgm:pt>
    <dgm:pt modelId="{32CD0A64-1CB7-4112-94BC-6E158EAA1E41}">
      <dgm:prSet/>
      <dgm:spPr/>
      <dgm:t>
        <a:bodyPr/>
        <a:lstStyle/>
        <a:p>
          <a:pPr rtl="0">
            <a:spcAft>
              <a:spcPts val="342"/>
            </a:spcAft>
          </a:pPr>
          <a:r>
            <a:rPr lang="en-US" dirty="0">
              <a:solidFill>
                <a:schemeClr val="bg2">
                  <a:lumMod val="75000"/>
                </a:schemeClr>
              </a:solidFill>
            </a:rPr>
            <a:t>Student MWEEs</a:t>
          </a:r>
        </a:p>
      </dgm:t>
    </dgm:pt>
    <dgm:pt modelId="{7EEB2C3D-6E0C-48BA-898D-9DD6DAA046DA}" type="parTrans" cxnId="{94CA5EB9-D9BE-4EA2-B20F-BEC45E764D4E}">
      <dgm:prSet/>
      <dgm:spPr/>
      <dgm:t>
        <a:bodyPr/>
        <a:lstStyle/>
        <a:p>
          <a:endParaRPr lang="en-US"/>
        </a:p>
      </dgm:t>
    </dgm:pt>
    <dgm:pt modelId="{007E9128-4C87-46F7-975C-8A776D6BC0EC}" type="sibTrans" cxnId="{94CA5EB9-D9BE-4EA2-B20F-BEC45E764D4E}">
      <dgm:prSet/>
      <dgm:spPr/>
      <dgm:t>
        <a:bodyPr/>
        <a:lstStyle/>
        <a:p>
          <a:endParaRPr lang="en-US"/>
        </a:p>
      </dgm:t>
    </dgm:pt>
    <dgm:pt modelId="{FCB53623-8DAA-4599-BFA6-1E22D667F46E}">
      <dgm:prSet/>
      <dgm:spPr/>
      <dgm:t>
        <a:bodyPr/>
        <a:lstStyle/>
        <a:p>
          <a:pPr rtl="0"/>
          <a:r>
            <a:rPr lang="en-US" dirty="0"/>
            <a:t>Climate Change</a:t>
          </a:r>
        </a:p>
      </dgm:t>
    </dgm:pt>
    <dgm:pt modelId="{299C4F69-82C0-4DF9-8296-CC77043ED431}" type="parTrans" cxnId="{962226C8-7EA5-4C0E-AB34-FD5CB99D3EAA}">
      <dgm:prSet/>
      <dgm:spPr/>
      <dgm:t>
        <a:bodyPr/>
        <a:lstStyle/>
        <a:p>
          <a:endParaRPr lang="en-US"/>
        </a:p>
      </dgm:t>
    </dgm:pt>
    <dgm:pt modelId="{C64FA6C3-8C84-4654-B2B9-B48EE242C5E3}" type="sibTrans" cxnId="{962226C8-7EA5-4C0E-AB34-FD5CB99D3EAA}">
      <dgm:prSet/>
      <dgm:spPr/>
      <dgm:t>
        <a:bodyPr/>
        <a:lstStyle/>
        <a:p>
          <a:endParaRPr lang="en-US"/>
        </a:p>
      </dgm:t>
    </dgm:pt>
    <dgm:pt modelId="{009414D2-A0D3-4DA4-A6C7-E6D964BCEB76}">
      <dgm:prSet/>
      <dgm:spPr/>
      <dgm:t>
        <a:bodyPr/>
        <a:lstStyle/>
        <a:p>
          <a:pPr rtl="0"/>
          <a:r>
            <a:rPr lang="en-US" dirty="0">
              <a:solidFill>
                <a:schemeClr val="bg2">
                  <a:lumMod val="75000"/>
                </a:schemeClr>
              </a:solidFill>
            </a:rPr>
            <a:t>Climate Monitoring and Assessment</a:t>
          </a:r>
        </a:p>
      </dgm:t>
    </dgm:pt>
    <dgm:pt modelId="{B8349401-7719-4029-AC01-14EF1C5399A1}" type="parTrans" cxnId="{A6D13AD9-3AA1-4778-B20F-C680FB1E1CCF}">
      <dgm:prSet/>
      <dgm:spPr/>
      <dgm:t>
        <a:bodyPr/>
        <a:lstStyle/>
        <a:p>
          <a:endParaRPr lang="en-US"/>
        </a:p>
      </dgm:t>
    </dgm:pt>
    <dgm:pt modelId="{F08456D4-0C23-4CD5-9ADC-C11C36B138D4}" type="sibTrans" cxnId="{A6D13AD9-3AA1-4778-B20F-C680FB1E1CCF}">
      <dgm:prSet/>
      <dgm:spPr/>
      <dgm:t>
        <a:bodyPr/>
        <a:lstStyle/>
        <a:p>
          <a:endParaRPr lang="en-US"/>
        </a:p>
      </dgm:t>
    </dgm:pt>
    <dgm:pt modelId="{662D26CE-02B5-465C-8706-A4E891F3142B}">
      <dgm:prSet/>
      <dgm:spPr/>
      <dgm:t>
        <a:bodyPr/>
        <a:lstStyle/>
        <a:p>
          <a:pPr rtl="0">
            <a:spcBef>
              <a:spcPts val="1000"/>
            </a:spcBef>
            <a:spcAft>
              <a:spcPts val="1000"/>
            </a:spcAft>
          </a:pPr>
          <a:endParaRPr lang="en-US" b="1" dirty="0">
            <a:solidFill>
              <a:schemeClr val="accent2">
                <a:lumMod val="75000"/>
              </a:schemeClr>
            </a:solidFill>
          </a:endParaRPr>
        </a:p>
      </dgm:t>
    </dgm:pt>
    <dgm:pt modelId="{2DE11088-82C2-4765-9C64-373D99021B23}" type="parTrans" cxnId="{A5CF9836-3697-4070-9666-971DF415DAB9}">
      <dgm:prSet/>
      <dgm:spPr/>
      <dgm:t>
        <a:bodyPr/>
        <a:lstStyle/>
        <a:p>
          <a:endParaRPr lang="en-US"/>
        </a:p>
      </dgm:t>
    </dgm:pt>
    <dgm:pt modelId="{C7AEEA35-84E0-4456-8F20-1AFEE42B6E42}" type="sibTrans" cxnId="{A5CF9836-3697-4070-9666-971DF415DAB9}">
      <dgm:prSet/>
      <dgm:spPr/>
      <dgm:t>
        <a:bodyPr/>
        <a:lstStyle/>
        <a:p>
          <a:endParaRPr lang="en-US"/>
        </a:p>
      </dgm:t>
    </dgm:pt>
    <dgm:pt modelId="{7A575F07-E4B9-4DDD-A73A-5D458FB788B7}">
      <dgm:prSet/>
      <dgm:spPr/>
      <dgm:t>
        <a:bodyPr/>
        <a:lstStyle/>
        <a:p>
          <a:pPr rtl="0">
            <a:spcBef>
              <a:spcPts val="1000"/>
            </a:spcBef>
            <a:spcAft>
              <a:spcPts val="1000"/>
            </a:spcAft>
          </a:pPr>
          <a:r>
            <a:rPr lang="en-US" b="1" dirty="0">
              <a:solidFill>
                <a:schemeClr val="accent4"/>
              </a:solidFill>
            </a:rPr>
            <a:t>Stream Health</a:t>
          </a:r>
        </a:p>
      </dgm:t>
    </dgm:pt>
    <dgm:pt modelId="{88461A00-6528-44E7-995E-9DE2B1770CAE}" type="parTrans" cxnId="{D95C65B2-96F9-4D3A-9899-7E422707076A}">
      <dgm:prSet/>
      <dgm:spPr/>
      <dgm:t>
        <a:bodyPr/>
        <a:lstStyle/>
        <a:p>
          <a:endParaRPr lang="en-US"/>
        </a:p>
      </dgm:t>
    </dgm:pt>
    <dgm:pt modelId="{82A7276C-4782-41B6-BACB-80A19C912FF6}" type="sibTrans" cxnId="{D95C65B2-96F9-4D3A-9899-7E422707076A}">
      <dgm:prSet/>
      <dgm:spPr/>
      <dgm:t>
        <a:bodyPr/>
        <a:lstStyle/>
        <a:p>
          <a:endParaRPr lang="en-US"/>
        </a:p>
      </dgm:t>
    </dgm:pt>
    <dgm:pt modelId="{3BF22489-3DBA-47F8-AC12-9F91C033B09C}">
      <dgm:prSet/>
      <dgm:spPr/>
      <dgm:t>
        <a:bodyPr/>
        <a:lstStyle/>
        <a:p>
          <a:pPr>
            <a:spcBef>
              <a:spcPts val="1000"/>
            </a:spcBef>
            <a:spcAft>
              <a:spcPts val="1000"/>
            </a:spcAft>
          </a:pPr>
          <a:r>
            <a:rPr lang="en-US" b="1" dirty="0">
              <a:solidFill>
                <a:schemeClr val="accent2">
                  <a:lumMod val="75000"/>
                </a:schemeClr>
              </a:solidFill>
            </a:rPr>
            <a:t>Forest Buffers</a:t>
          </a:r>
        </a:p>
      </dgm:t>
    </dgm:pt>
    <dgm:pt modelId="{EC71A032-6767-42F8-A3AC-07159AEC26C0}" type="parTrans" cxnId="{89235D8F-1EB2-429A-8728-F55EB004BA5A}">
      <dgm:prSet/>
      <dgm:spPr/>
      <dgm:t>
        <a:bodyPr/>
        <a:lstStyle/>
        <a:p>
          <a:endParaRPr lang="en-US"/>
        </a:p>
      </dgm:t>
    </dgm:pt>
    <dgm:pt modelId="{27FED682-B2E7-437A-A1BB-2829E784A8F5}" type="sibTrans" cxnId="{89235D8F-1EB2-429A-8728-F55EB004BA5A}">
      <dgm:prSet/>
      <dgm:spPr/>
      <dgm:t>
        <a:bodyPr/>
        <a:lstStyle/>
        <a:p>
          <a:endParaRPr lang="en-US"/>
        </a:p>
      </dgm:t>
    </dgm:pt>
    <dgm:pt modelId="{44468A54-9FCE-4511-9830-1B8AEE42D7EB}">
      <dgm:prSet/>
      <dgm:spPr/>
      <dgm:t>
        <a:bodyPr/>
        <a:lstStyle/>
        <a:p>
          <a:pPr rtl="0">
            <a:spcBef>
              <a:spcPts val="1000"/>
            </a:spcBef>
            <a:spcAft>
              <a:spcPts val="1000"/>
            </a:spcAft>
          </a:pPr>
          <a:r>
            <a:rPr lang="en-US" b="1" dirty="0">
              <a:solidFill>
                <a:schemeClr val="accent4"/>
              </a:solidFill>
            </a:rPr>
            <a:t>Tree Canopy</a:t>
          </a:r>
        </a:p>
      </dgm:t>
    </dgm:pt>
    <dgm:pt modelId="{68773B44-85D1-458B-9992-CCD27C0864C4}" type="parTrans" cxnId="{31390E33-D700-46BC-AF60-4708674B0D5E}">
      <dgm:prSet/>
      <dgm:spPr/>
      <dgm:t>
        <a:bodyPr/>
        <a:lstStyle/>
        <a:p>
          <a:endParaRPr lang="en-US"/>
        </a:p>
      </dgm:t>
    </dgm:pt>
    <dgm:pt modelId="{6682A364-CC0C-46F4-9E32-47B4A109CE2F}" type="sibTrans" cxnId="{31390E33-D700-46BC-AF60-4708674B0D5E}">
      <dgm:prSet/>
      <dgm:spPr/>
      <dgm:t>
        <a:bodyPr/>
        <a:lstStyle/>
        <a:p>
          <a:endParaRPr lang="en-US"/>
        </a:p>
      </dgm:t>
    </dgm:pt>
    <dgm:pt modelId="{6B5E2403-B7BE-4DFE-952B-8DA3777D5176}">
      <dgm:prSet/>
      <dgm:spPr/>
      <dgm:t>
        <a:bodyPr/>
        <a:lstStyle/>
        <a:p>
          <a:pPr rtl="0">
            <a:spcBef>
              <a:spcPts val="1000"/>
            </a:spcBef>
            <a:spcAft>
              <a:spcPts val="1000"/>
            </a:spcAft>
          </a:pPr>
          <a:r>
            <a:rPr lang="en-US" b="1" dirty="0">
              <a:solidFill>
                <a:schemeClr val="accent2">
                  <a:lumMod val="75000"/>
                </a:schemeClr>
              </a:solidFill>
            </a:rPr>
            <a:t>Wetlands</a:t>
          </a:r>
        </a:p>
      </dgm:t>
    </dgm:pt>
    <dgm:pt modelId="{B17E27F3-D511-4DD2-A629-2C403B87588C}" type="parTrans" cxnId="{07F5FD93-A561-4E92-8C81-7B0D9A4FD661}">
      <dgm:prSet/>
      <dgm:spPr/>
      <dgm:t>
        <a:bodyPr/>
        <a:lstStyle/>
        <a:p>
          <a:endParaRPr lang="en-US"/>
        </a:p>
      </dgm:t>
    </dgm:pt>
    <dgm:pt modelId="{43CDC081-C2D2-402F-88F2-1678389EBC83}" type="sibTrans" cxnId="{07F5FD93-A561-4E92-8C81-7B0D9A4FD661}">
      <dgm:prSet/>
      <dgm:spPr/>
      <dgm:t>
        <a:bodyPr/>
        <a:lstStyle/>
        <a:p>
          <a:endParaRPr lang="en-US"/>
        </a:p>
      </dgm:t>
    </dgm:pt>
    <dgm:pt modelId="{CA0AC488-C647-4356-A757-AC210B7A4C37}">
      <dgm:prSet/>
      <dgm:spPr/>
      <dgm:t>
        <a:bodyPr/>
        <a:lstStyle/>
        <a:p>
          <a:pPr rtl="0">
            <a:spcAft>
              <a:spcPts val="1000"/>
            </a:spcAft>
          </a:pPr>
          <a:r>
            <a:rPr lang="en-US" dirty="0">
              <a:solidFill>
                <a:schemeClr val="bg2">
                  <a:lumMod val="75000"/>
                </a:schemeClr>
              </a:solidFill>
            </a:rPr>
            <a:t>Local Leadership</a:t>
          </a:r>
        </a:p>
      </dgm:t>
    </dgm:pt>
    <dgm:pt modelId="{C172AE5C-F181-4DCE-800A-D7B71987B716}" type="parTrans" cxnId="{69DD93B7-A0AA-4C4C-B29B-3AAD912D8BFE}">
      <dgm:prSet/>
      <dgm:spPr/>
      <dgm:t>
        <a:bodyPr/>
        <a:lstStyle/>
        <a:p>
          <a:endParaRPr lang="en-US"/>
        </a:p>
      </dgm:t>
    </dgm:pt>
    <dgm:pt modelId="{96563921-A372-4578-AF1A-BD7F2BB45FAC}" type="sibTrans" cxnId="{69DD93B7-A0AA-4C4C-B29B-3AAD912D8BFE}">
      <dgm:prSet/>
      <dgm:spPr/>
      <dgm:t>
        <a:bodyPr/>
        <a:lstStyle/>
        <a:p>
          <a:endParaRPr lang="en-US"/>
        </a:p>
      </dgm:t>
    </dgm:pt>
    <dgm:pt modelId="{FAA65F65-576C-4E35-B980-9CD44A4AFBD1}">
      <dgm:prSet/>
      <dgm:spPr/>
      <dgm:t>
        <a:bodyPr/>
        <a:lstStyle/>
        <a:p>
          <a:pPr rtl="0"/>
          <a:r>
            <a:rPr lang="en-US" dirty="0">
              <a:solidFill>
                <a:schemeClr val="bg2">
                  <a:lumMod val="75000"/>
                </a:schemeClr>
              </a:solidFill>
            </a:rPr>
            <a:t>Climate Adaptation</a:t>
          </a:r>
        </a:p>
      </dgm:t>
    </dgm:pt>
    <dgm:pt modelId="{B72033BB-352C-4B11-842F-F158351AFA5F}" type="sibTrans" cxnId="{C6D68723-344D-4F43-B2FC-D1F01F99612F}">
      <dgm:prSet/>
      <dgm:spPr/>
      <dgm:t>
        <a:bodyPr/>
        <a:lstStyle/>
        <a:p>
          <a:endParaRPr lang="en-US"/>
        </a:p>
      </dgm:t>
    </dgm:pt>
    <dgm:pt modelId="{9AA1575A-17D2-4DC9-9B5D-6C14B1FB96A3}" type="parTrans" cxnId="{C6D68723-344D-4F43-B2FC-D1F01F99612F}">
      <dgm:prSet/>
      <dgm:spPr/>
      <dgm:t>
        <a:bodyPr/>
        <a:lstStyle/>
        <a:p>
          <a:endParaRPr lang="en-US"/>
        </a:p>
      </dgm:t>
    </dgm:pt>
    <dgm:pt modelId="{E1BD4C32-19E2-4DE0-AD53-360EF00DDC15}">
      <dgm:prSet/>
      <dgm:spPr/>
      <dgm:t>
        <a:bodyPr/>
        <a:lstStyle/>
        <a:p>
          <a:pPr rtl="0">
            <a:spcAft>
              <a:spcPts val="1000"/>
            </a:spcAft>
          </a:pPr>
          <a:r>
            <a:rPr lang="en-US" dirty="0">
              <a:solidFill>
                <a:schemeClr val="bg2">
                  <a:lumMod val="75000"/>
                </a:schemeClr>
              </a:solidFill>
            </a:rPr>
            <a:t>Toxic Contaminants Policy and Prevention</a:t>
          </a:r>
        </a:p>
      </dgm:t>
    </dgm:pt>
    <dgm:pt modelId="{7F7860FA-7C8C-4547-8989-AB2F1E5370E4}" type="sibTrans" cxnId="{D9A1F5E0-06D6-47BC-9189-A6892ED15C08}">
      <dgm:prSet/>
      <dgm:spPr/>
      <dgm:t>
        <a:bodyPr/>
        <a:lstStyle/>
        <a:p>
          <a:endParaRPr lang="en-US"/>
        </a:p>
      </dgm:t>
    </dgm:pt>
    <dgm:pt modelId="{3D3D7106-3634-4927-8C99-5D2AFC393F8B}" type="parTrans" cxnId="{D9A1F5E0-06D6-47BC-9189-A6892ED15C08}">
      <dgm:prSet/>
      <dgm:spPr/>
      <dgm:t>
        <a:bodyPr/>
        <a:lstStyle/>
        <a:p>
          <a:endParaRPr lang="en-US"/>
        </a:p>
      </dgm:t>
    </dgm:pt>
    <dgm:pt modelId="{6ED7CADB-5753-45A0-A3AC-F975E99982D2}">
      <dgm:prSet/>
      <dgm:spPr/>
      <dgm:t>
        <a:bodyPr/>
        <a:lstStyle/>
        <a:p>
          <a:pPr rtl="0">
            <a:spcAft>
              <a:spcPts val="1000"/>
            </a:spcAft>
          </a:pPr>
          <a:r>
            <a:rPr lang="en-US" dirty="0">
              <a:solidFill>
                <a:schemeClr val="bg2">
                  <a:lumMod val="75000"/>
                </a:schemeClr>
              </a:solidFill>
            </a:rPr>
            <a:t>Healthy Watersheds</a:t>
          </a:r>
        </a:p>
      </dgm:t>
    </dgm:pt>
    <dgm:pt modelId="{5C47B3AC-05E8-4166-AB6F-439F7B51BF7B}" type="sibTrans" cxnId="{89857EFE-12FF-4CB2-B211-B97374AD4AA2}">
      <dgm:prSet/>
      <dgm:spPr/>
      <dgm:t>
        <a:bodyPr/>
        <a:lstStyle/>
        <a:p>
          <a:endParaRPr lang="en-US"/>
        </a:p>
      </dgm:t>
    </dgm:pt>
    <dgm:pt modelId="{4E3B7BDC-B50D-43D7-AC75-A6075C212B29}" type="parTrans" cxnId="{89857EFE-12FF-4CB2-B211-B97374AD4AA2}">
      <dgm:prSet/>
      <dgm:spPr/>
      <dgm:t>
        <a:bodyPr/>
        <a:lstStyle/>
        <a:p>
          <a:endParaRPr lang="en-US"/>
        </a:p>
      </dgm:t>
    </dgm:pt>
    <dgm:pt modelId="{E4996714-3DFE-4CED-B806-61B9AB22E11D}">
      <dgm:prSet/>
      <dgm:spPr/>
      <dgm:t>
        <a:bodyPr/>
        <a:lstStyle/>
        <a:p>
          <a:pPr>
            <a:spcAft>
              <a:spcPts val="1000"/>
            </a:spcAft>
          </a:pPr>
          <a:r>
            <a:rPr lang="en-US" dirty="0">
              <a:solidFill>
                <a:schemeClr val="bg2">
                  <a:lumMod val="75000"/>
                </a:schemeClr>
              </a:solidFill>
            </a:rPr>
            <a:t>Fish Habitat</a:t>
          </a:r>
        </a:p>
      </dgm:t>
    </dgm:pt>
    <dgm:pt modelId="{EFECB55C-07E5-4625-B884-630528A5C6F9}" type="parTrans" cxnId="{6FE10886-F2BE-4C02-94AF-9B84B157CEE4}">
      <dgm:prSet/>
      <dgm:spPr/>
      <dgm:t>
        <a:bodyPr/>
        <a:lstStyle/>
        <a:p>
          <a:endParaRPr lang="en-US"/>
        </a:p>
      </dgm:t>
    </dgm:pt>
    <dgm:pt modelId="{3D02967D-B4F1-4D1A-9C8D-C98451E06D2A}" type="sibTrans" cxnId="{6FE10886-F2BE-4C02-94AF-9B84B157CEE4}">
      <dgm:prSet/>
      <dgm:spPr/>
      <dgm:t>
        <a:bodyPr/>
        <a:lstStyle/>
        <a:p>
          <a:endParaRPr lang="en-US"/>
        </a:p>
      </dgm:t>
    </dgm:pt>
    <dgm:pt modelId="{54D8877E-0432-4ED9-881C-C772C9362B60}">
      <dgm:prSet/>
      <dgm:spPr/>
      <dgm:t>
        <a:bodyPr/>
        <a:lstStyle/>
        <a:p>
          <a:pPr rtl="0">
            <a:spcAft>
              <a:spcPts val="1000"/>
            </a:spcAft>
          </a:pPr>
          <a:r>
            <a:rPr lang="en-US" dirty="0">
              <a:solidFill>
                <a:schemeClr val="bg2">
                  <a:lumMod val="75000"/>
                </a:schemeClr>
              </a:solidFill>
            </a:rPr>
            <a:t>Forage fish</a:t>
          </a:r>
        </a:p>
      </dgm:t>
    </dgm:pt>
    <dgm:pt modelId="{D77F15E7-BC31-4CC9-B32F-716785C59F34}" type="parTrans" cxnId="{794BF830-E34C-4D37-885C-FC55DFE2922F}">
      <dgm:prSet/>
      <dgm:spPr/>
      <dgm:t>
        <a:bodyPr/>
        <a:lstStyle/>
        <a:p>
          <a:endParaRPr lang="en-US"/>
        </a:p>
      </dgm:t>
    </dgm:pt>
    <dgm:pt modelId="{1EDC0CF0-88CD-4356-BF90-17F8B772C352}" type="sibTrans" cxnId="{794BF830-E34C-4D37-885C-FC55DFE2922F}">
      <dgm:prSet/>
      <dgm:spPr/>
      <dgm:t>
        <a:bodyPr/>
        <a:lstStyle/>
        <a:p>
          <a:endParaRPr lang="en-US"/>
        </a:p>
      </dgm:t>
    </dgm:pt>
    <dgm:pt modelId="{7DC18ADD-4789-4712-84D3-28963E1B87EF}">
      <dgm:prSet/>
      <dgm:spPr/>
      <dgm:t>
        <a:bodyPr/>
        <a:lstStyle/>
        <a:p>
          <a:pPr rtl="0">
            <a:spcAft>
              <a:spcPts val="1000"/>
            </a:spcAft>
          </a:pPr>
          <a:r>
            <a:rPr lang="en-US" dirty="0">
              <a:solidFill>
                <a:schemeClr val="bg2">
                  <a:lumMod val="75000"/>
                </a:schemeClr>
              </a:solidFill>
            </a:rPr>
            <a:t>Toxic Contaminants Research</a:t>
          </a:r>
        </a:p>
      </dgm:t>
    </dgm:pt>
    <dgm:pt modelId="{8D6FB3F3-9EAC-4EA2-BB9A-D82649F5B31E}" type="parTrans" cxnId="{A8B7FDEF-1993-4791-B61A-1D36838036F6}">
      <dgm:prSet/>
      <dgm:spPr/>
      <dgm:t>
        <a:bodyPr/>
        <a:lstStyle/>
        <a:p>
          <a:endParaRPr lang="en-US"/>
        </a:p>
      </dgm:t>
    </dgm:pt>
    <dgm:pt modelId="{E396755B-BC80-44A8-A424-2300598C2EC8}" type="sibTrans" cxnId="{A8B7FDEF-1993-4791-B61A-1D36838036F6}">
      <dgm:prSet/>
      <dgm:spPr/>
      <dgm:t>
        <a:bodyPr/>
        <a:lstStyle/>
        <a:p>
          <a:endParaRPr lang="en-US"/>
        </a:p>
      </dgm:t>
    </dgm:pt>
    <dgm:pt modelId="{A2830D41-9E6D-4AA4-BDE1-B118D241C8BE}">
      <dgm:prSet/>
      <dgm:spPr/>
      <dgm:t>
        <a:bodyPr/>
        <a:lstStyle/>
        <a:p>
          <a:pPr rtl="0">
            <a:spcAft>
              <a:spcPts val="1000"/>
            </a:spcAft>
          </a:pPr>
          <a:r>
            <a:rPr lang="en-US" dirty="0">
              <a:solidFill>
                <a:schemeClr val="bg2">
                  <a:lumMod val="75000"/>
                </a:schemeClr>
              </a:solidFill>
            </a:rPr>
            <a:t>Water Quality Standards Attainment &amp; Monitoring</a:t>
          </a:r>
        </a:p>
      </dgm:t>
    </dgm:pt>
    <dgm:pt modelId="{2954F7E0-4D06-497B-99CB-659D6E8CE952}" type="parTrans" cxnId="{0D44B728-571F-4524-8088-3C6D762A9324}">
      <dgm:prSet/>
      <dgm:spPr/>
      <dgm:t>
        <a:bodyPr/>
        <a:lstStyle/>
        <a:p>
          <a:endParaRPr lang="en-US"/>
        </a:p>
      </dgm:t>
    </dgm:pt>
    <dgm:pt modelId="{C5B14E28-19BA-4219-8F26-A0482EB5FAB8}" type="sibTrans" cxnId="{0D44B728-571F-4524-8088-3C6D762A9324}">
      <dgm:prSet/>
      <dgm:spPr/>
      <dgm:t>
        <a:bodyPr/>
        <a:lstStyle/>
        <a:p>
          <a:endParaRPr lang="en-US"/>
        </a:p>
      </dgm:t>
    </dgm:pt>
    <dgm:pt modelId="{484174B8-85BA-40DC-A0F2-B43F143E93A0}">
      <dgm:prSet/>
      <dgm:spPr/>
      <dgm:t>
        <a:bodyPr/>
        <a:lstStyle/>
        <a:p>
          <a:pPr rtl="0">
            <a:spcAft>
              <a:spcPts val="1000"/>
            </a:spcAft>
          </a:pPr>
          <a:r>
            <a:rPr lang="en-US" dirty="0">
              <a:solidFill>
                <a:schemeClr val="bg1"/>
              </a:solidFill>
            </a:rPr>
            <a:t>Conserved Lands</a:t>
          </a:r>
        </a:p>
      </dgm:t>
    </dgm:pt>
    <dgm:pt modelId="{7A72923E-F02C-459A-8331-B4010A78440F}" type="parTrans" cxnId="{A5601249-B9E5-4BC5-A946-1846E99AEA30}">
      <dgm:prSet/>
      <dgm:spPr/>
      <dgm:t>
        <a:bodyPr/>
        <a:lstStyle/>
        <a:p>
          <a:endParaRPr lang="en-US"/>
        </a:p>
      </dgm:t>
    </dgm:pt>
    <dgm:pt modelId="{650A6FB7-0D22-402A-825D-AC013E2C304E}" type="sibTrans" cxnId="{A5601249-B9E5-4BC5-A946-1846E99AEA30}">
      <dgm:prSet/>
      <dgm:spPr/>
      <dgm:t>
        <a:bodyPr/>
        <a:lstStyle/>
        <a:p>
          <a:endParaRPr lang="en-US"/>
        </a:p>
      </dgm:t>
    </dgm:pt>
    <dgm:pt modelId="{127E0D24-D8CC-4073-8572-791EBF7EDDBA}">
      <dgm:prSet/>
      <dgm:spPr/>
      <dgm:t>
        <a:bodyPr/>
        <a:lstStyle/>
        <a:p>
          <a:pPr rtl="0">
            <a:spcAft>
              <a:spcPts val="1000"/>
            </a:spcAft>
          </a:pPr>
          <a:r>
            <a:rPr lang="en-US" b="1" dirty="0">
              <a:solidFill>
                <a:schemeClr val="accent6">
                  <a:lumMod val="75000"/>
                </a:schemeClr>
              </a:solidFill>
            </a:rPr>
            <a:t>Protected Lands</a:t>
          </a:r>
        </a:p>
      </dgm:t>
    </dgm:pt>
    <dgm:pt modelId="{DF3420FD-48DD-4C21-B3D9-AE10B5437279}" type="parTrans" cxnId="{8C8437B6-8F05-4A01-A0F8-91BE8B9102D6}">
      <dgm:prSet/>
      <dgm:spPr/>
      <dgm:t>
        <a:bodyPr/>
        <a:lstStyle/>
        <a:p>
          <a:endParaRPr lang="en-US"/>
        </a:p>
      </dgm:t>
    </dgm:pt>
    <dgm:pt modelId="{D68024F9-4ED2-404B-98C7-CC872A69A05E}" type="sibTrans" cxnId="{8C8437B6-8F05-4A01-A0F8-91BE8B9102D6}">
      <dgm:prSet/>
      <dgm:spPr/>
      <dgm:t>
        <a:bodyPr/>
        <a:lstStyle/>
        <a:p>
          <a:endParaRPr lang="en-US"/>
        </a:p>
      </dgm:t>
    </dgm:pt>
    <dgm:pt modelId="{7BB6CC15-1CCD-4020-9EEC-F30306CE7893}">
      <dgm:prSet/>
      <dgm:spPr/>
      <dgm:t>
        <a:bodyPr/>
        <a:lstStyle/>
        <a:p>
          <a:pPr rtl="0">
            <a:spcAft>
              <a:spcPts val="1000"/>
            </a:spcAft>
          </a:pPr>
          <a:r>
            <a:rPr lang="en-US" dirty="0">
              <a:solidFill>
                <a:schemeClr val="bg2">
                  <a:lumMod val="75000"/>
                </a:schemeClr>
              </a:solidFill>
            </a:rPr>
            <a:t>Land Use Options Evaluation</a:t>
          </a:r>
          <a:endParaRPr lang="en-US" dirty="0">
            <a:solidFill>
              <a:schemeClr val="tx1"/>
            </a:solidFill>
          </a:endParaRPr>
        </a:p>
      </dgm:t>
    </dgm:pt>
    <dgm:pt modelId="{F6416F28-AF52-4A0E-8411-3D49DA3E7039}" type="parTrans" cxnId="{CF2A90CD-4B1A-4682-AE3C-9623301A5869}">
      <dgm:prSet/>
      <dgm:spPr/>
      <dgm:t>
        <a:bodyPr/>
        <a:lstStyle/>
        <a:p>
          <a:endParaRPr lang="en-US"/>
        </a:p>
      </dgm:t>
    </dgm:pt>
    <dgm:pt modelId="{59FB02B2-CF1A-4B0B-9A21-B90EF95EC0A4}" type="sibTrans" cxnId="{CF2A90CD-4B1A-4682-AE3C-9623301A5869}">
      <dgm:prSet/>
      <dgm:spPr/>
      <dgm:t>
        <a:bodyPr/>
        <a:lstStyle/>
        <a:p>
          <a:endParaRPr lang="en-US"/>
        </a:p>
      </dgm:t>
    </dgm:pt>
    <dgm:pt modelId="{21BCA0EF-D8F4-4916-B504-FE7594BD975A}">
      <dgm:prSet/>
      <dgm:spPr/>
      <dgm:t>
        <a:bodyPr/>
        <a:lstStyle/>
        <a:p>
          <a:pPr rtl="0"/>
          <a:r>
            <a:rPr lang="en-US" dirty="0">
              <a:solidFill>
                <a:schemeClr val="bg2">
                  <a:lumMod val="75000"/>
                </a:schemeClr>
              </a:solidFill>
            </a:rPr>
            <a:t>Land Use Methods &amp; Metrics</a:t>
          </a:r>
        </a:p>
      </dgm:t>
    </dgm:pt>
    <dgm:pt modelId="{43EC7336-9D32-4CC4-AC32-74E469BFEED4}" type="parTrans" cxnId="{4517120D-4BC9-42B6-98F7-C0567BE444D9}">
      <dgm:prSet/>
      <dgm:spPr/>
      <dgm:t>
        <a:bodyPr/>
        <a:lstStyle/>
        <a:p>
          <a:endParaRPr lang="en-US"/>
        </a:p>
      </dgm:t>
    </dgm:pt>
    <dgm:pt modelId="{4EC68F30-9A78-465C-AAAC-51DBBD3021D7}" type="sibTrans" cxnId="{4517120D-4BC9-42B6-98F7-C0567BE444D9}">
      <dgm:prSet/>
      <dgm:spPr/>
      <dgm:t>
        <a:bodyPr/>
        <a:lstStyle/>
        <a:p>
          <a:endParaRPr lang="en-US"/>
        </a:p>
      </dgm:t>
    </dgm:pt>
    <dgm:pt modelId="{B52FD6BE-79F6-4B21-8AD3-5A8163834CEF}">
      <dgm:prSet/>
      <dgm:spPr/>
      <dgm:t>
        <a:bodyPr/>
        <a:lstStyle/>
        <a:p>
          <a:pPr>
            <a:spcBef>
              <a:spcPts val="1000"/>
            </a:spcBef>
            <a:spcAft>
              <a:spcPts val="1000"/>
            </a:spcAft>
            <a:buFont typeface="Courier New" panose="02070309020205020404" pitchFamily="49" charset="0"/>
            <a:buChar char="o"/>
          </a:pPr>
          <a:r>
            <a:rPr lang="en-US" b="1" dirty="0">
              <a:solidFill>
                <a:schemeClr val="accent2">
                  <a:lumMod val="75000"/>
                </a:schemeClr>
              </a:solidFill>
            </a:rPr>
            <a:t>Black Duck</a:t>
          </a:r>
        </a:p>
      </dgm:t>
    </dgm:pt>
    <dgm:pt modelId="{3632858E-3F52-44E6-AF97-2DAEDE38C3D1}" type="parTrans" cxnId="{BE82CCD8-B727-4715-A27B-39EED6F08160}">
      <dgm:prSet/>
      <dgm:spPr/>
    </dgm:pt>
    <dgm:pt modelId="{37140378-B0CB-473F-99CA-E4DDCC9F6A2D}" type="sibTrans" cxnId="{BE82CCD8-B727-4715-A27B-39EED6F08160}">
      <dgm:prSet/>
      <dgm:spPr/>
    </dgm:pt>
    <dgm:pt modelId="{6DE85AE4-F031-4F6A-98A6-278770C64520}">
      <dgm:prSet/>
      <dgm:spPr/>
      <dgm:t>
        <a:bodyPr/>
        <a:lstStyle/>
        <a:p>
          <a:pPr>
            <a:spcBef>
              <a:spcPts val="1000"/>
            </a:spcBef>
            <a:spcAft>
              <a:spcPts val="1000"/>
            </a:spcAft>
            <a:buFont typeface="Courier New" panose="02070309020205020404" pitchFamily="49" charset="0"/>
            <a:buChar char="o"/>
          </a:pPr>
          <a:r>
            <a:rPr lang="en-US" b="1" dirty="0">
              <a:solidFill>
                <a:schemeClr val="accent2">
                  <a:lumMod val="75000"/>
                </a:schemeClr>
              </a:solidFill>
            </a:rPr>
            <a:t>Brook Trout</a:t>
          </a:r>
          <a:endParaRPr lang="en-US" b="1" dirty="0">
            <a:solidFill>
              <a:schemeClr val="accent4"/>
            </a:solidFill>
          </a:endParaRPr>
        </a:p>
      </dgm:t>
    </dgm:pt>
    <dgm:pt modelId="{87DB74CD-6810-4A7E-BB03-AEAA4AD142ED}" type="parTrans" cxnId="{D632EF9D-D979-48C6-B3AD-4739DCE08E06}">
      <dgm:prSet/>
      <dgm:spPr/>
    </dgm:pt>
    <dgm:pt modelId="{951D34E2-3400-4CE5-85E3-72CE1144497B}" type="sibTrans" cxnId="{D632EF9D-D979-48C6-B3AD-4739DCE08E06}">
      <dgm:prSet/>
      <dgm:spPr/>
    </dgm:pt>
    <dgm:pt modelId="{30582BFF-E0E8-4E08-A2B6-6E704B786923}" type="pres">
      <dgm:prSet presAssocID="{5A56D22B-9213-49D1-BBEB-E8C1F21CBF1E}" presName="Name0" presStyleCnt="0">
        <dgm:presLayoutVars>
          <dgm:dir/>
          <dgm:animLvl val="lvl"/>
          <dgm:resizeHandles val="exact"/>
        </dgm:presLayoutVars>
      </dgm:prSet>
      <dgm:spPr/>
    </dgm:pt>
    <dgm:pt modelId="{FE8A2126-DA29-44AD-AECA-98C233C3C360}" type="pres">
      <dgm:prSet presAssocID="{8DA57BB9-A1E2-4700-B452-C1A9BB0D6B35}" presName="composite" presStyleCnt="0"/>
      <dgm:spPr/>
    </dgm:pt>
    <dgm:pt modelId="{00A39407-4941-4FA6-B66A-7FB91AB91A4D}" type="pres">
      <dgm:prSet presAssocID="{8DA57BB9-A1E2-4700-B452-C1A9BB0D6B35}" presName="parTx" presStyleLbl="alignNode1" presStyleIdx="0" presStyleCnt="6">
        <dgm:presLayoutVars>
          <dgm:chMax val="0"/>
          <dgm:chPref val="0"/>
          <dgm:bulletEnabled val="1"/>
        </dgm:presLayoutVars>
      </dgm:prSet>
      <dgm:spPr/>
    </dgm:pt>
    <dgm:pt modelId="{12DE0084-B48D-4597-8C4E-1D4B17D98E6F}" type="pres">
      <dgm:prSet presAssocID="{8DA57BB9-A1E2-4700-B452-C1A9BB0D6B35}" presName="desTx" presStyleLbl="alignAccFollowNode1" presStyleIdx="0" presStyleCnt="6">
        <dgm:presLayoutVars>
          <dgm:bulletEnabled val="1"/>
        </dgm:presLayoutVars>
      </dgm:prSet>
      <dgm:spPr/>
    </dgm:pt>
    <dgm:pt modelId="{F2B10145-E40C-4D05-A186-B63237E17979}" type="pres">
      <dgm:prSet presAssocID="{0651C820-A787-4619-929B-1329BAEF1DBC}" presName="space" presStyleCnt="0"/>
      <dgm:spPr/>
    </dgm:pt>
    <dgm:pt modelId="{64498AF1-6004-44E0-BF99-C03CAD04AEE2}" type="pres">
      <dgm:prSet presAssocID="{CA14259F-DED2-48BF-A326-B12BA6145C18}" presName="composite" presStyleCnt="0"/>
      <dgm:spPr/>
    </dgm:pt>
    <dgm:pt modelId="{B68009D0-F1E2-4921-83A3-D56E3968AD3B}" type="pres">
      <dgm:prSet presAssocID="{CA14259F-DED2-48BF-A326-B12BA6145C18}" presName="parTx" presStyleLbl="alignNode1" presStyleIdx="1" presStyleCnt="6">
        <dgm:presLayoutVars>
          <dgm:chMax val="0"/>
          <dgm:chPref val="0"/>
          <dgm:bulletEnabled val="1"/>
        </dgm:presLayoutVars>
      </dgm:prSet>
      <dgm:spPr/>
    </dgm:pt>
    <dgm:pt modelId="{06AA5DE2-CD23-4551-96FF-1AC3063676D2}" type="pres">
      <dgm:prSet presAssocID="{CA14259F-DED2-48BF-A326-B12BA6145C18}" presName="desTx" presStyleLbl="alignAccFollowNode1" presStyleIdx="1" presStyleCnt="6">
        <dgm:presLayoutVars>
          <dgm:bulletEnabled val="1"/>
        </dgm:presLayoutVars>
      </dgm:prSet>
      <dgm:spPr/>
    </dgm:pt>
    <dgm:pt modelId="{F42E6A1F-FB33-4CB1-B8BF-08FD8B1CB4D1}" type="pres">
      <dgm:prSet presAssocID="{4B0F9FA1-EC36-40AB-BAA5-17A0D9268EF2}" presName="space" presStyleCnt="0"/>
      <dgm:spPr/>
    </dgm:pt>
    <dgm:pt modelId="{043E90E3-6384-4AD6-AB89-3FF27D418195}" type="pres">
      <dgm:prSet presAssocID="{7F87C887-AC95-4B9C-8CF1-714CE84DF42D}" presName="composite" presStyleCnt="0"/>
      <dgm:spPr/>
    </dgm:pt>
    <dgm:pt modelId="{D7D91B5D-C941-4B1C-89F4-0D14E3169DA0}" type="pres">
      <dgm:prSet presAssocID="{7F87C887-AC95-4B9C-8CF1-714CE84DF42D}" presName="parTx" presStyleLbl="alignNode1" presStyleIdx="2" presStyleCnt="6">
        <dgm:presLayoutVars>
          <dgm:chMax val="0"/>
          <dgm:chPref val="0"/>
          <dgm:bulletEnabled val="1"/>
        </dgm:presLayoutVars>
      </dgm:prSet>
      <dgm:spPr/>
    </dgm:pt>
    <dgm:pt modelId="{AC784040-D9D4-41B8-979B-5B56EAE148C9}" type="pres">
      <dgm:prSet presAssocID="{7F87C887-AC95-4B9C-8CF1-714CE84DF42D}" presName="desTx" presStyleLbl="alignAccFollowNode1" presStyleIdx="2" presStyleCnt="6" custLinFactNeighborX="1731">
        <dgm:presLayoutVars>
          <dgm:bulletEnabled val="1"/>
        </dgm:presLayoutVars>
      </dgm:prSet>
      <dgm:spPr/>
    </dgm:pt>
    <dgm:pt modelId="{59F0454E-C124-4C18-AAD9-1EA0279E3FBD}" type="pres">
      <dgm:prSet presAssocID="{D0E2AB8D-D4C3-412C-800F-391036C1F4C5}" presName="space" presStyleCnt="0"/>
      <dgm:spPr/>
    </dgm:pt>
    <dgm:pt modelId="{66550530-C383-480F-ADD6-2EA760F96E7F}" type="pres">
      <dgm:prSet presAssocID="{484174B8-85BA-40DC-A0F2-B43F143E93A0}" presName="composite" presStyleCnt="0"/>
      <dgm:spPr/>
    </dgm:pt>
    <dgm:pt modelId="{403B0CFE-77B4-4AE6-9C7A-7C4450D194B1}" type="pres">
      <dgm:prSet presAssocID="{484174B8-85BA-40DC-A0F2-B43F143E93A0}" presName="parTx" presStyleLbl="alignNode1" presStyleIdx="3" presStyleCnt="6">
        <dgm:presLayoutVars>
          <dgm:chMax val="0"/>
          <dgm:chPref val="0"/>
          <dgm:bulletEnabled val="1"/>
        </dgm:presLayoutVars>
      </dgm:prSet>
      <dgm:spPr/>
    </dgm:pt>
    <dgm:pt modelId="{56557BC7-9AAF-45EB-AA8A-C0FEA1E1367D}" type="pres">
      <dgm:prSet presAssocID="{484174B8-85BA-40DC-A0F2-B43F143E93A0}" presName="desTx" presStyleLbl="alignAccFollowNode1" presStyleIdx="3" presStyleCnt="6">
        <dgm:presLayoutVars>
          <dgm:bulletEnabled val="1"/>
        </dgm:presLayoutVars>
      </dgm:prSet>
      <dgm:spPr/>
    </dgm:pt>
    <dgm:pt modelId="{BB0DD203-4773-44F5-A270-FCB05A20159C}" type="pres">
      <dgm:prSet presAssocID="{650A6FB7-0D22-402A-825D-AC013E2C304E}" presName="space" presStyleCnt="0"/>
      <dgm:spPr/>
    </dgm:pt>
    <dgm:pt modelId="{78A2E19B-D140-4DF8-AE16-CF3F4509B939}" type="pres">
      <dgm:prSet presAssocID="{08F27D79-B791-42AA-BD0C-B6DB68B68AA9}" presName="composite" presStyleCnt="0"/>
      <dgm:spPr/>
    </dgm:pt>
    <dgm:pt modelId="{FEA0331E-D9AC-479B-B063-2998BC1C634D}" type="pres">
      <dgm:prSet presAssocID="{08F27D79-B791-42AA-BD0C-B6DB68B68AA9}" presName="parTx" presStyleLbl="alignNode1" presStyleIdx="4" presStyleCnt="6">
        <dgm:presLayoutVars>
          <dgm:chMax val="0"/>
          <dgm:chPref val="0"/>
          <dgm:bulletEnabled val="1"/>
        </dgm:presLayoutVars>
      </dgm:prSet>
      <dgm:spPr/>
    </dgm:pt>
    <dgm:pt modelId="{D1E6041E-A5AC-4A66-94F9-5A1469125C2A}" type="pres">
      <dgm:prSet presAssocID="{08F27D79-B791-42AA-BD0C-B6DB68B68AA9}" presName="desTx" presStyleLbl="alignAccFollowNode1" presStyleIdx="4" presStyleCnt="6">
        <dgm:presLayoutVars>
          <dgm:bulletEnabled val="1"/>
        </dgm:presLayoutVars>
      </dgm:prSet>
      <dgm:spPr/>
    </dgm:pt>
    <dgm:pt modelId="{64A1D915-0CB4-4CC0-B600-527449F27FB9}" type="pres">
      <dgm:prSet presAssocID="{244C5C60-CFE3-4705-B269-94A227EB971B}" presName="space" presStyleCnt="0"/>
      <dgm:spPr/>
    </dgm:pt>
    <dgm:pt modelId="{7A108EAE-4C3C-4674-8936-7842E4B79348}" type="pres">
      <dgm:prSet presAssocID="{FCB53623-8DAA-4599-BFA6-1E22D667F46E}" presName="composite" presStyleCnt="0"/>
      <dgm:spPr/>
    </dgm:pt>
    <dgm:pt modelId="{DE66979E-C09E-41CC-A134-E80E57FEDE67}" type="pres">
      <dgm:prSet presAssocID="{FCB53623-8DAA-4599-BFA6-1E22D667F46E}" presName="parTx" presStyleLbl="alignNode1" presStyleIdx="5" presStyleCnt="6">
        <dgm:presLayoutVars>
          <dgm:chMax val="0"/>
          <dgm:chPref val="0"/>
          <dgm:bulletEnabled val="1"/>
        </dgm:presLayoutVars>
      </dgm:prSet>
      <dgm:spPr/>
    </dgm:pt>
    <dgm:pt modelId="{43E1E89A-7441-4003-81F9-C05C2540E87C}" type="pres">
      <dgm:prSet presAssocID="{FCB53623-8DAA-4599-BFA6-1E22D667F46E}" presName="desTx" presStyleLbl="alignAccFollowNode1" presStyleIdx="5" presStyleCnt="6">
        <dgm:presLayoutVars>
          <dgm:bulletEnabled val="1"/>
        </dgm:presLayoutVars>
      </dgm:prSet>
      <dgm:spPr/>
    </dgm:pt>
  </dgm:ptLst>
  <dgm:cxnLst>
    <dgm:cxn modelId="{476FFB04-CB34-44DE-BDA2-FEA777B6BF2F}" srcId="{08F27D79-B791-42AA-BD0C-B6DB68B68AA9}" destId="{E0594C95-F50E-44A5-9886-4A1CE904BD21}" srcOrd="4" destOrd="0" parTransId="{2565A4D8-E71F-430E-944B-8AA08564931B}" sibTransId="{0C7B4B5D-52C1-4B01-ABA4-C6B5CDA4B4CF}"/>
    <dgm:cxn modelId="{FE0E1405-8E23-4327-AF80-BCE8BF026742}" type="presOf" srcId="{F16A3406-C96A-4EB0-B477-C5283DB1269A}" destId="{06AA5DE2-CD23-4551-96FF-1AC3063676D2}" srcOrd="0" destOrd="1" presId="urn:microsoft.com/office/officeart/2005/8/layout/hList1"/>
    <dgm:cxn modelId="{AC8C1308-23A2-402A-BEDF-C1E8B1B53C1D}" srcId="{5A56D22B-9213-49D1-BBEB-E8C1F21CBF1E}" destId="{CA14259F-DED2-48BF-A326-B12BA6145C18}" srcOrd="1" destOrd="0" parTransId="{9B0EAD40-A08F-44B1-8C06-DB2FF5A36781}" sibTransId="{4B0F9FA1-EC36-40AB-BAA5-17A0D9268EF2}"/>
    <dgm:cxn modelId="{7501B20C-024B-4E3D-B038-56024D37222B}" type="presOf" srcId="{7A575F07-E4B9-4DDD-A73A-5D458FB788B7}" destId="{06AA5DE2-CD23-4551-96FF-1AC3063676D2}" srcOrd="0" destOrd="3" presId="urn:microsoft.com/office/officeart/2005/8/layout/hList1"/>
    <dgm:cxn modelId="{4517120D-4BC9-42B6-98F7-C0567BE444D9}" srcId="{484174B8-85BA-40DC-A0F2-B43F143E93A0}" destId="{21BCA0EF-D8F4-4916-B504-FE7594BD975A}" srcOrd="2" destOrd="0" parTransId="{43EC7336-9D32-4CC4-AC32-74E469BFEED4}" sibTransId="{4EC68F30-9A78-465C-AAAC-51DBBD3021D7}"/>
    <dgm:cxn modelId="{E8355812-48E1-420B-8643-B2FF697D7CFF}" type="presOf" srcId="{6ED7CADB-5753-45A0-A3AC-F975E99982D2}" destId="{AC784040-D9D4-41B8-979B-5B56EAE148C9}" srcOrd="0" destOrd="4" presId="urn:microsoft.com/office/officeart/2005/8/layout/hList1"/>
    <dgm:cxn modelId="{0B5EE912-1079-46DA-81AD-12AD37CC8BCC}" srcId="{5A56D22B-9213-49D1-BBEB-E8C1F21CBF1E}" destId="{8DA57BB9-A1E2-4700-B452-C1A9BB0D6B35}" srcOrd="0" destOrd="0" parTransId="{2D9C502F-108D-44F8-852C-DFF871302D7D}" sibTransId="{0651C820-A787-4619-929B-1329BAEF1DBC}"/>
    <dgm:cxn modelId="{8AA2CA1F-11A2-457F-AEED-F2469EA54F11}" type="presOf" srcId="{5A56D22B-9213-49D1-BBEB-E8C1F21CBF1E}" destId="{30582BFF-E0E8-4E08-A2B6-6E704B786923}" srcOrd="0" destOrd="0" presId="urn:microsoft.com/office/officeart/2005/8/layout/hList1"/>
    <dgm:cxn modelId="{C6D68723-344D-4F43-B2FC-D1F01F99612F}" srcId="{FCB53623-8DAA-4599-BFA6-1E22D667F46E}" destId="{FAA65F65-576C-4E35-B980-9CD44A4AFBD1}" srcOrd="1" destOrd="0" parTransId="{9AA1575A-17D2-4DC9-9B5D-6C14B1FB96A3}" sibTransId="{B72033BB-352C-4B11-842F-F158351AFA5F}"/>
    <dgm:cxn modelId="{C5EFB523-9431-4F49-A758-D76C01E38EEF}" type="presOf" srcId="{FCB53623-8DAA-4599-BFA6-1E22D667F46E}" destId="{DE66979E-C09E-41CC-A134-E80E57FEDE67}" srcOrd="0" destOrd="0" presId="urn:microsoft.com/office/officeart/2005/8/layout/hList1"/>
    <dgm:cxn modelId="{2292A024-77E7-49F3-9EA5-7D8033A8F783}" type="presOf" srcId="{AD38BDBA-7B35-4F1A-94FB-5E03B703F7B5}" destId="{12DE0084-B48D-4597-8C4E-1D4B17D98E6F}" srcOrd="0" destOrd="0" presId="urn:microsoft.com/office/officeart/2005/8/layout/hList1"/>
    <dgm:cxn modelId="{EDBA4928-EE12-4A42-AC6E-AED76AEC422E}" srcId="{8DA57BB9-A1E2-4700-B452-C1A9BB0D6B35}" destId="{5B54DDC7-B384-4B91-A7E6-EB4AB6124DED}" srcOrd="1" destOrd="0" parTransId="{418C5336-CBAF-4C5B-A332-76270D683879}" sibTransId="{B0BA4180-C3EA-4550-B6D6-AF7056705E93}"/>
    <dgm:cxn modelId="{0D44B728-571F-4524-8088-3C6D762A9324}" srcId="{7F87C887-AC95-4B9C-8CF1-714CE84DF42D}" destId="{A2830D41-9E6D-4AA4-BDE1-B118D241C8BE}" srcOrd="1" destOrd="0" parTransId="{2954F7E0-4D06-497B-99CB-659D6E8CE952}" sibTransId="{C5B14E28-19BA-4219-8F26-A0482EB5FAB8}"/>
    <dgm:cxn modelId="{E013B42D-53E5-4503-AAAD-8D1CD132A89F}" type="presOf" srcId="{18BF7C6D-628B-4585-B1D5-8E682BC0D7E0}" destId="{D1E6041E-A5AC-4A66-94F9-5A1469125C2A}" srcOrd="0" destOrd="2" presId="urn:microsoft.com/office/officeart/2005/8/layout/hList1"/>
    <dgm:cxn modelId="{794BF830-E34C-4D37-885C-FC55DFE2922F}" srcId="{8DA57BB9-A1E2-4700-B452-C1A9BB0D6B35}" destId="{54D8877E-0432-4ED9-881C-C772C9362B60}" srcOrd="3" destOrd="0" parTransId="{D77F15E7-BC31-4CC9-B32F-716785C59F34}" sibTransId="{1EDC0CF0-88CD-4356-BF90-17F8B772C352}"/>
    <dgm:cxn modelId="{31390E33-D700-46BC-AF60-4708674B0D5E}" srcId="{CA14259F-DED2-48BF-A326-B12BA6145C18}" destId="{44468A54-9FCE-4511-9830-1B8AEE42D7EB}" srcOrd="5" destOrd="0" parTransId="{68773B44-85D1-458B-9992-CCD27C0864C4}" sibTransId="{6682A364-CC0C-46F4-9E32-47B4A109CE2F}"/>
    <dgm:cxn modelId="{F6537234-F2CF-4579-9FD8-7B18878883A5}" type="presOf" srcId="{8DA57BB9-A1E2-4700-B452-C1A9BB0D6B35}" destId="{00A39407-4941-4FA6-B66A-7FB91AB91A4D}" srcOrd="0" destOrd="0" presId="urn:microsoft.com/office/officeart/2005/8/layout/hList1"/>
    <dgm:cxn modelId="{20FAE834-C46E-47BA-8670-27417AA80BC1}" type="presOf" srcId="{32CD0A64-1CB7-4112-94BC-6E158EAA1E41}" destId="{D1E6041E-A5AC-4A66-94F9-5A1469125C2A}" srcOrd="0" destOrd="6" presId="urn:microsoft.com/office/officeart/2005/8/layout/hList1"/>
    <dgm:cxn modelId="{A5CF9836-3697-4070-9666-971DF415DAB9}" srcId="{CA14259F-DED2-48BF-A326-B12BA6145C18}" destId="{662D26CE-02B5-465C-8706-A4E891F3142B}" srcOrd="0" destOrd="0" parTransId="{2DE11088-82C2-4765-9C64-373D99021B23}" sibTransId="{C7AEEA35-84E0-4456-8F20-1AFEE42B6E42}"/>
    <dgm:cxn modelId="{824A1237-61F9-49EB-A08E-13ADAC45A7B0}" srcId="{5A56D22B-9213-49D1-BBEB-E8C1F21CBF1E}" destId="{7F87C887-AC95-4B9C-8CF1-714CE84DF42D}" srcOrd="2" destOrd="0" parTransId="{7C08ABE5-15D4-484A-96F1-402C291213B6}" sibTransId="{D0E2AB8D-D4C3-412C-800F-391036C1F4C5}"/>
    <dgm:cxn modelId="{DD07ED45-A624-4043-9B12-0C2E7E0D1B57}" type="presOf" srcId="{54D8877E-0432-4ED9-881C-C772C9362B60}" destId="{12DE0084-B48D-4597-8C4E-1D4B17D98E6F}" srcOrd="0" destOrd="3" presId="urn:microsoft.com/office/officeart/2005/8/layout/hList1"/>
    <dgm:cxn modelId="{12249066-22F6-4EC0-86BD-5C9802B68055}" type="presOf" srcId="{6012C967-D661-4995-A6BC-6D99D44831E8}" destId="{06AA5DE2-CD23-4551-96FF-1AC3063676D2}" srcOrd="0" destOrd="5" presId="urn:microsoft.com/office/officeart/2005/8/layout/hList1"/>
    <dgm:cxn modelId="{C3DCB446-295A-490C-B4FA-54D4727C2D02}" type="presOf" srcId="{CA0AC488-C647-4356-A757-AC210B7A4C37}" destId="{D1E6041E-A5AC-4A66-94F9-5A1469125C2A}" srcOrd="0" destOrd="3" presId="urn:microsoft.com/office/officeart/2005/8/layout/hList1"/>
    <dgm:cxn modelId="{4B8FB067-BC4F-433F-A629-E94FEB9129B6}" type="presOf" srcId="{C95D69C0-113D-49E9-80FD-A61A03515A24}" destId="{D1E6041E-A5AC-4A66-94F9-5A1469125C2A}" srcOrd="0" destOrd="5" presId="urn:microsoft.com/office/officeart/2005/8/layout/hList1"/>
    <dgm:cxn modelId="{82A3FB48-D3BA-41B5-B121-49E3FF62B65A}" type="presOf" srcId="{0DBC7DF5-F94B-41FC-A605-B1FE6AFEB3B6}" destId="{D1E6041E-A5AC-4A66-94F9-5A1469125C2A}" srcOrd="0" destOrd="1" presId="urn:microsoft.com/office/officeart/2005/8/layout/hList1"/>
    <dgm:cxn modelId="{A5601249-B9E5-4BC5-A946-1846E99AEA30}" srcId="{5A56D22B-9213-49D1-BBEB-E8C1F21CBF1E}" destId="{484174B8-85BA-40DC-A0F2-B43F143E93A0}" srcOrd="3" destOrd="0" parTransId="{7A72923E-F02C-459A-8331-B4010A78440F}" sibTransId="{650A6FB7-0D22-402A-825D-AC013E2C304E}"/>
    <dgm:cxn modelId="{5B3A976A-72F9-4CDF-A2DC-76AE42FD9CEC}" type="presOf" srcId="{E0594C95-F50E-44A5-9886-4A1CE904BD21}" destId="{D1E6041E-A5AC-4A66-94F9-5A1469125C2A}" srcOrd="0" destOrd="4" presId="urn:microsoft.com/office/officeart/2005/8/layout/hList1"/>
    <dgm:cxn modelId="{EF0DD96B-CE10-4081-8FB1-65DD3016A696}" type="presOf" srcId="{7DC18ADD-4789-4712-84D3-28963E1B87EF}" destId="{AC784040-D9D4-41B8-979B-5B56EAE148C9}" srcOrd="0" destOrd="2" presId="urn:microsoft.com/office/officeart/2005/8/layout/hList1"/>
    <dgm:cxn modelId="{1112C34C-B966-439D-BC78-D889DE6DEBFD}" type="presOf" srcId="{7F87C887-AC95-4B9C-8CF1-714CE84DF42D}" destId="{D7D91B5D-C941-4B1C-89F4-0D14E3169DA0}" srcOrd="0" destOrd="0" presId="urn:microsoft.com/office/officeart/2005/8/layout/hList1"/>
    <dgm:cxn modelId="{AADEEA4C-E573-4D84-AC83-FFE791C694F7}" type="presOf" srcId="{E4996714-3DFE-4CED-B806-61B9AB22E11D}" destId="{12DE0084-B48D-4597-8C4E-1D4B17D98E6F}" srcOrd="0" destOrd="2" presId="urn:microsoft.com/office/officeart/2005/8/layout/hList1"/>
    <dgm:cxn modelId="{825B3954-46B7-4A20-ABB8-EE8597B3202B}" srcId="{CA14259F-DED2-48BF-A326-B12BA6145C18}" destId="{F16A3406-C96A-4EB0-B477-C5283DB1269A}" srcOrd="1" destOrd="0" parTransId="{84E5C249-9570-4A45-A872-2BE5F262D953}" sibTransId="{81B28207-69F5-417C-8409-5F73262D292C}"/>
    <dgm:cxn modelId="{91083775-7985-4D06-87BB-A2EB88B176E6}" type="presOf" srcId="{3BF22489-3DBA-47F8-AC12-9F91C033B09C}" destId="{06AA5DE2-CD23-4551-96FF-1AC3063676D2}" srcOrd="0" destOrd="2" presId="urn:microsoft.com/office/officeart/2005/8/layout/hList1"/>
    <dgm:cxn modelId="{03864275-4DE6-4D62-A7A4-0AF8C4846285}" type="presOf" srcId="{5B54DDC7-B384-4B91-A7E6-EB4AB6124DED}" destId="{12DE0084-B48D-4597-8C4E-1D4B17D98E6F}" srcOrd="0" destOrd="1" presId="urn:microsoft.com/office/officeart/2005/8/layout/hList1"/>
    <dgm:cxn modelId="{64272F76-06E2-498D-819B-AE1A2BB8F03F}" srcId="{08F27D79-B791-42AA-BD0C-B6DB68B68AA9}" destId="{C95D69C0-113D-49E9-80FD-A61A03515A24}" srcOrd="5" destOrd="0" parTransId="{6C8F0E9C-7B24-4678-8A78-699FAB7696C3}" sibTransId="{C1118C2C-3ED8-4EFC-B41F-F7969BCFB571}"/>
    <dgm:cxn modelId="{867C7459-E3DE-4FE2-B2FD-2460C913D4FC}" type="presOf" srcId="{662D26CE-02B5-465C-8706-A4E891F3142B}" destId="{06AA5DE2-CD23-4551-96FF-1AC3063676D2}" srcOrd="0" destOrd="0" presId="urn:microsoft.com/office/officeart/2005/8/layout/hList1"/>
    <dgm:cxn modelId="{75051782-37A8-497C-935F-7A18A854434F}" type="presOf" srcId="{E7095CAF-9E3B-4C1D-A797-FBFA3F55062D}" destId="{AC784040-D9D4-41B8-979B-5B56EAE148C9}" srcOrd="0" destOrd="0" presId="urn:microsoft.com/office/officeart/2005/8/layout/hList1"/>
    <dgm:cxn modelId="{6FE10886-F2BE-4C02-94AF-9B84B157CEE4}" srcId="{8DA57BB9-A1E2-4700-B452-C1A9BB0D6B35}" destId="{E4996714-3DFE-4CED-B806-61B9AB22E11D}" srcOrd="2" destOrd="0" parTransId="{EFECB55C-07E5-4625-B884-630528A5C6F9}" sibTransId="{3D02967D-B4F1-4D1A-9C8D-C98451E06D2A}"/>
    <dgm:cxn modelId="{33C8F789-93FE-43D0-AA38-5F6AF26CA418}" srcId="{08F27D79-B791-42AA-BD0C-B6DB68B68AA9}" destId="{0DBC7DF5-F94B-41FC-A605-B1FE6AFEB3B6}" srcOrd="1" destOrd="0" parTransId="{FDC018B9-3457-434A-BAE0-28D4180224B9}" sibTransId="{DCFD3EFD-257A-4532-98FE-CF1403B0700A}"/>
    <dgm:cxn modelId="{89235D8F-1EB2-429A-8728-F55EB004BA5A}" srcId="{CA14259F-DED2-48BF-A326-B12BA6145C18}" destId="{3BF22489-3DBA-47F8-AC12-9F91C033B09C}" srcOrd="2" destOrd="0" parTransId="{EC71A032-6767-42F8-A3AC-07159AEC26C0}" sibTransId="{27FED682-B2E7-437A-A1BB-2829E784A8F5}"/>
    <dgm:cxn modelId="{07F5FD93-A561-4E92-8C81-7B0D9A4FD661}" srcId="{CA14259F-DED2-48BF-A326-B12BA6145C18}" destId="{6B5E2403-B7BE-4DFE-952B-8DA3777D5176}" srcOrd="6" destOrd="0" parTransId="{B17E27F3-D511-4DD2-A629-2C403B87588C}" sibTransId="{43CDC081-C2D2-402F-88F2-1678389EBC83}"/>
    <dgm:cxn modelId="{A73F749A-6301-4A64-B6D2-B4C466240857}" type="presOf" srcId="{B52FD6BE-79F6-4B21-8AD3-5A8163834CEF}" destId="{06AA5DE2-CD23-4551-96FF-1AC3063676D2}" srcOrd="0" destOrd="8" presId="urn:microsoft.com/office/officeart/2005/8/layout/hList1"/>
    <dgm:cxn modelId="{D632EF9D-D979-48C6-B3AD-4739DCE08E06}" srcId="{7A575F07-E4B9-4DDD-A73A-5D458FB788B7}" destId="{6DE85AE4-F031-4F6A-98A6-278770C64520}" srcOrd="0" destOrd="0" parTransId="{87DB74CD-6810-4A7E-BB03-AEAA4AD142ED}" sibTransId="{951D34E2-3400-4CE5-85E3-72CE1144497B}"/>
    <dgm:cxn modelId="{452954A6-4D59-452E-AF6B-5618F00F7A51}" srcId="{CA14259F-DED2-48BF-A326-B12BA6145C18}" destId="{6012C967-D661-4995-A6BC-6D99D44831E8}" srcOrd="4" destOrd="0" parTransId="{824A2915-A5A7-456F-A1A2-E22EDAA19939}" sibTransId="{1A3BF9B2-AA0C-4BCD-BD27-49D1ACE72CC4}"/>
    <dgm:cxn modelId="{0AE937AB-1A73-44D6-AF05-61C414AFEBCF}" type="presOf" srcId="{21BCA0EF-D8F4-4916-B504-FE7594BD975A}" destId="{56557BC7-9AAF-45EB-AA8A-C0FEA1E1367D}" srcOrd="0" destOrd="2" presId="urn:microsoft.com/office/officeart/2005/8/layout/hList1"/>
    <dgm:cxn modelId="{D13953AB-B396-4B37-8596-C186A970AA94}" type="presOf" srcId="{A2830D41-9E6D-4AA4-BDE1-B118D241C8BE}" destId="{AC784040-D9D4-41B8-979B-5B56EAE148C9}" srcOrd="0" destOrd="1" presId="urn:microsoft.com/office/officeart/2005/8/layout/hList1"/>
    <dgm:cxn modelId="{D81C23B2-7C79-4498-8CB6-6240400EA794}" type="presOf" srcId="{484174B8-85BA-40DC-A0F2-B43F143E93A0}" destId="{403B0CFE-77B4-4AE6-9C7A-7C4450D194B1}" srcOrd="0" destOrd="0" presId="urn:microsoft.com/office/officeart/2005/8/layout/hList1"/>
    <dgm:cxn modelId="{D95C65B2-96F9-4D3A-9899-7E422707076A}" srcId="{CA14259F-DED2-48BF-A326-B12BA6145C18}" destId="{7A575F07-E4B9-4DDD-A73A-5D458FB788B7}" srcOrd="3" destOrd="0" parTransId="{88461A00-6528-44E7-995E-9DE2B1770CAE}" sibTransId="{82A7276C-4782-41B6-BACB-80A19C912FF6}"/>
    <dgm:cxn modelId="{B926B2B4-FE65-444E-857D-AEF974661D92}" type="presOf" srcId="{08F27D79-B791-42AA-BD0C-B6DB68B68AA9}" destId="{FEA0331E-D9AC-479B-B063-2998BC1C634D}" srcOrd="0" destOrd="0" presId="urn:microsoft.com/office/officeart/2005/8/layout/hList1"/>
    <dgm:cxn modelId="{8C8437B6-8F05-4A01-A0F8-91BE8B9102D6}" srcId="{484174B8-85BA-40DC-A0F2-B43F143E93A0}" destId="{127E0D24-D8CC-4073-8572-791EBF7EDDBA}" srcOrd="0" destOrd="0" parTransId="{DF3420FD-48DD-4C21-B3D9-AE10B5437279}" sibTransId="{D68024F9-4ED2-404B-98C7-CC872A69A05E}"/>
    <dgm:cxn modelId="{863F8BB7-D9E1-4ECA-80AC-82AB35B74031}" type="presOf" srcId="{6DE85AE4-F031-4F6A-98A6-278770C64520}" destId="{06AA5DE2-CD23-4551-96FF-1AC3063676D2}" srcOrd="0" destOrd="4" presId="urn:microsoft.com/office/officeart/2005/8/layout/hList1"/>
    <dgm:cxn modelId="{69DD93B7-A0AA-4C4C-B29B-3AAD912D8BFE}" srcId="{08F27D79-B791-42AA-BD0C-B6DB68B68AA9}" destId="{CA0AC488-C647-4356-A757-AC210B7A4C37}" srcOrd="3" destOrd="0" parTransId="{C172AE5C-F181-4DCE-800A-D7B71987B716}" sibTransId="{96563921-A372-4578-AF1A-BD7F2BB45FAC}"/>
    <dgm:cxn modelId="{94CA5EB9-D9BE-4EA2-B20F-BEC45E764D4E}" srcId="{08F27D79-B791-42AA-BD0C-B6DB68B68AA9}" destId="{32CD0A64-1CB7-4112-94BC-6E158EAA1E41}" srcOrd="6" destOrd="0" parTransId="{7EEB2C3D-6E0C-48BA-898D-9DD6DAA046DA}" sibTransId="{007E9128-4C87-46F7-975C-8A776D6BC0EC}"/>
    <dgm:cxn modelId="{E389A3B9-FB70-49DC-8252-9932D3BB7A0F}" type="presOf" srcId="{E1BD4C32-19E2-4DE0-AD53-360EF00DDC15}" destId="{AC784040-D9D4-41B8-979B-5B56EAE148C9}" srcOrd="0" destOrd="3" presId="urn:microsoft.com/office/officeart/2005/8/layout/hList1"/>
    <dgm:cxn modelId="{5A262EBF-830D-4604-B72B-B1D56F59DC5F}" type="presOf" srcId="{7BB6CC15-1CCD-4020-9EEC-F30306CE7893}" destId="{56557BC7-9AAF-45EB-AA8A-C0FEA1E1367D}" srcOrd="0" destOrd="1" presId="urn:microsoft.com/office/officeart/2005/8/layout/hList1"/>
    <dgm:cxn modelId="{590004C1-2901-4469-92B1-158CD017961D}" type="presOf" srcId="{127E0D24-D8CC-4073-8572-791EBF7EDDBA}" destId="{56557BC7-9AAF-45EB-AA8A-C0FEA1E1367D}" srcOrd="0" destOrd="0" presId="urn:microsoft.com/office/officeart/2005/8/layout/hList1"/>
    <dgm:cxn modelId="{E2BD6EC2-2490-4D1F-8429-A3116E99287C}" srcId="{08F27D79-B791-42AA-BD0C-B6DB68B68AA9}" destId="{18BF7C6D-628B-4585-B1D5-8E682BC0D7E0}" srcOrd="2" destOrd="0" parTransId="{8F9C95E4-830B-4786-9F9A-F1D70343A3AA}" sibTransId="{A530B5B9-D3BF-4A4A-9F00-E09CACEDAB37}"/>
    <dgm:cxn modelId="{962226C8-7EA5-4C0E-AB34-FD5CB99D3EAA}" srcId="{5A56D22B-9213-49D1-BBEB-E8C1F21CBF1E}" destId="{FCB53623-8DAA-4599-BFA6-1E22D667F46E}" srcOrd="5" destOrd="0" parTransId="{299C4F69-82C0-4DF9-8296-CC77043ED431}" sibTransId="{C64FA6C3-8C84-4654-B2B9-B48EE242C5E3}"/>
    <dgm:cxn modelId="{7C6C86C8-7CCA-49D7-A596-56A3205168E8}" type="presOf" srcId="{CA14259F-DED2-48BF-A326-B12BA6145C18}" destId="{B68009D0-F1E2-4921-83A3-D56E3968AD3B}" srcOrd="0" destOrd="0" presId="urn:microsoft.com/office/officeart/2005/8/layout/hList1"/>
    <dgm:cxn modelId="{9DA0D2CB-F60B-4455-AC67-BBCAFBEA1173}" srcId="{5A56D22B-9213-49D1-BBEB-E8C1F21CBF1E}" destId="{08F27D79-B791-42AA-BD0C-B6DB68B68AA9}" srcOrd="4" destOrd="0" parTransId="{AAB67177-0619-44C6-B4C1-8B0C310A43E5}" sibTransId="{244C5C60-CFE3-4705-B269-94A227EB971B}"/>
    <dgm:cxn modelId="{CF2A90CD-4B1A-4682-AE3C-9623301A5869}" srcId="{484174B8-85BA-40DC-A0F2-B43F143E93A0}" destId="{7BB6CC15-1CCD-4020-9EEC-F30306CE7893}" srcOrd="1" destOrd="0" parTransId="{F6416F28-AF52-4A0E-8411-3D49DA3E7039}" sibTransId="{59FB02B2-CF1A-4B0B-9A21-B90EF95EC0A4}"/>
    <dgm:cxn modelId="{92B0F5CE-5A6F-44BA-B1DC-E64D6557D082}" srcId="{8DA57BB9-A1E2-4700-B452-C1A9BB0D6B35}" destId="{AD38BDBA-7B35-4F1A-94FB-5E03B703F7B5}" srcOrd="0" destOrd="0" parTransId="{E52C6DAE-755E-4E8D-8B3C-2D852E2DAE80}" sibTransId="{661289F7-E887-42A0-9F7C-BCC63825A5CF}"/>
    <dgm:cxn modelId="{F19A07D7-4835-43B3-A08F-A5C2DCE26FF6}" srcId="{7F87C887-AC95-4B9C-8CF1-714CE84DF42D}" destId="{E7095CAF-9E3B-4C1D-A797-FBFA3F55062D}" srcOrd="0" destOrd="0" parTransId="{DF6CF0FD-9877-4258-95BF-910E1FC657BD}" sibTransId="{C3EBF0A6-18A8-4091-82CC-C992303229E8}"/>
    <dgm:cxn modelId="{BE82CCD8-B727-4715-A27B-39EED6F08160}" srcId="{6B5E2403-B7BE-4DFE-952B-8DA3777D5176}" destId="{B52FD6BE-79F6-4B21-8AD3-5A8163834CEF}" srcOrd="0" destOrd="0" parTransId="{3632858E-3F52-44E6-AF97-2DAEDE38C3D1}" sibTransId="{37140378-B0CB-473F-99CA-E4DDCC9F6A2D}"/>
    <dgm:cxn modelId="{A6D13AD9-3AA1-4778-B20F-C680FB1E1CCF}" srcId="{FCB53623-8DAA-4599-BFA6-1E22D667F46E}" destId="{009414D2-A0D3-4DA4-A6C7-E6D964BCEB76}" srcOrd="0" destOrd="0" parTransId="{B8349401-7719-4029-AC01-14EF1C5399A1}" sibTransId="{F08456D4-0C23-4CD5-9ADC-C11C36B138D4}"/>
    <dgm:cxn modelId="{D9A1F5E0-06D6-47BC-9189-A6892ED15C08}" srcId="{7F87C887-AC95-4B9C-8CF1-714CE84DF42D}" destId="{E1BD4C32-19E2-4DE0-AD53-360EF00DDC15}" srcOrd="3" destOrd="0" parTransId="{3D3D7106-3634-4927-8C99-5D2AFC393F8B}" sibTransId="{7F7860FA-7C8C-4547-8989-AB2F1E5370E4}"/>
    <dgm:cxn modelId="{AA3639E5-5B4E-45E7-8AED-18810637B1EF}" srcId="{08F27D79-B791-42AA-BD0C-B6DB68B68AA9}" destId="{9033EFA0-D9FC-4DE9-9576-9E6BB64D9B56}" srcOrd="0" destOrd="0" parTransId="{F1ECEF04-5CC7-42A5-8B8E-A326118F60B9}" sibTransId="{4117ABEC-A06C-4049-AD46-2670645B3A5C}"/>
    <dgm:cxn modelId="{997E21E9-A02C-484D-9FFF-FD484E4A0F73}" type="presOf" srcId="{6B5E2403-B7BE-4DFE-952B-8DA3777D5176}" destId="{06AA5DE2-CD23-4551-96FF-1AC3063676D2}" srcOrd="0" destOrd="7" presId="urn:microsoft.com/office/officeart/2005/8/layout/hList1"/>
    <dgm:cxn modelId="{A8B7FDEF-1993-4791-B61A-1D36838036F6}" srcId="{7F87C887-AC95-4B9C-8CF1-714CE84DF42D}" destId="{7DC18ADD-4789-4712-84D3-28963E1B87EF}" srcOrd="2" destOrd="0" parTransId="{8D6FB3F3-9EAC-4EA2-BB9A-D82649F5B31E}" sibTransId="{E396755B-BC80-44A8-A424-2300598C2EC8}"/>
    <dgm:cxn modelId="{91FD66F0-A06C-4897-A2F7-192269E348FE}" type="presOf" srcId="{009414D2-A0D3-4DA4-A6C7-E6D964BCEB76}" destId="{43E1E89A-7441-4003-81F9-C05C2540E87C}" srcOrd="0" destOrd="0" presId="urn:microsoft.com/office/officeart/2005/8/layout/hList1"/>
    <dgm:cxn modelId="{9DD5A3F0-B05F-4183-AEA1-0B2970F424F6}" type="presOf" srcId="{FAA65F65-576C-4E35-B980-9CD44A4AFBD1}" destId="{43E1E89A-7441-4003-81F9-C05C2540E87C}" srcOrd="0" destOrd="1" presId="urn:microsoft.com/office/officeart/2005/8/layout/hList1"/>
    <dgm:cxn modelId="{0449ABFD-7EA3-4DA1-91FB-33903017CEBB}" type="presOf" srcId="{44468A54-9FCE-4511-9830-1B8AEE42D7EB}" destId="{06AA5DE2-CD23-4551-96FF-1AC3063676D2}" srcOrd="0" destOrd="6" presId="urn:microsoft.com/office/officeart/2005/8/layout/hList1"/>
    <dgm:cxn modelId="{89857EFE-12FF-4CB2-B211-B97374AD4AA2}" srcId="{7F87C887-AC95-4B9C-8CF1-714CE84DF42D}" destId="{6ED7CADB-5753-45A0-A3AC-F975E99982D2}" srcOrd="4" destOrd="0" parTransId="{4E3B7BDC-B50D-43D7-AC75-A6075C212B29}" sibTransId="{5C47B3AC-05E8-4166-AB6F-439F7B51BF7B}"/>
    <dgm:cxn modelId="{B2B6A8FE-26D6-4FC6-8089-6D6D5AF3E9AC}" type="presOf" srcId="{9033EFA0-D9FC-4DE9-9576-9E6BB64D9B56}" destId="{D1E6041E-A5AC-4A66-94F9-5A1469125C2A}" srcOrd="0" destOrd="0" presId="urn:microsoft.com/office/officeart/2005/8/layout/hList1"/>
    <dgm:cxn modelId="{B856A562-E098-4F0B-91C6-945266CCC2F4}" type="presParOf" srcId="{30582BFF-E0E8-4E08-A2B6-6E704B786923}" destId="{FE8A2126-DA29-44AD-AECA-98C233C3C360}" srcOrd="0" destOrd="0" presId="urn:microsoft.com/office/officeart/2005/8/layout/hList1"/>
    <dgm:cxn modelId="{50C2C0CB-5BD7-47CD-A273-8AB30DDA3940}" type="presParOf" srcId="{FE8A2126-DA29-44AD-AECA-98C233C3C360}" destId="{00A39407-4941-4FA6-B66A-7FB91AB91A4D}" srcOrd="0" destOrd="0" presId="urn:microsoft.com/office/officeart/2005/8/layout/hList1"/>
    <dgm:cxn modelId="{5C2C365E-F340-40BC-81A6-72C0B9DBD65A}" type="presParOf" srcId="{FE8A2126-DA29-44AD-AECA-98C233C3C360}" destId="{12DE0084-B48D-4597-8C4E-1D4B17D98E6F}" srcOrd="1" destOrd="0" presId="urn:microsoft.com/office/officeart/2005/8/layout/hList1"/>
    <dgm:cxn modelId="{2599F595-1D48-498E-9F65-B158C1331004}" type="presParOf" srcId="{30582BFF-E0E8-4E08-A2B6-6E704B786923}" destId="{F2B10145-E40C-4D05-A186-B63237E17979}" srcOrd="1" destOrd="0" presId="urn:microsoft.com/office/officeart/2005/8/layout/hList1"/>
    <dgm:cxn modelId="{4B5C1A3F-F0F1-4F83-B979-E7BE41175856}" type="presParOf" srcId="{30582BFF-E0E8-4E08-A2B6-6E704B786923}" destId="{64498AF1-6004-44E0-BF99-C03CAD04AEE2}" srcOrd="2" destOrd="0" presId="urn:microsoft.com/office/officeart/2005/8/layout/hList1"/>
    <dgm:cxn modelId="{9FC03466-51FA-43E7-A744-ACABFE6BD0BD}" type="presParOf" srcId="{64498AF1-6004-44E0-BF99-C03CAD04AEE2}" destId="{B68009D0-F1E2-4921-83A3-D56E3968AD3B}" srcOrd="0" destOrd="0" presId="urn:microsoft.com/office/officeart/2005/8/layout/hList1"/>
    <dgm:cxn modelId="{93252F91-3690-4510-97A6-0CB2FFA2EC7F}" type="presParOf" srcId="{64498AF1-6004-44E0-BF99-C03CAD04AEE2}" destId="{06AA5DE2-CD23-4551-96FF-1AC3063676D2}" srcOrd="1" destOrd="0" presId="urn:microsoft.com/office/officeart/2005/8/layout/hList1"/>
    <dgm:cxn modelId="{32DE08EB-FF0E-41C3-9D85-16B746E45BCF}" type="presParOf" srcId="{30582BFF-E0E8-4E08-A2B6-6E704B786923}" destId="{F42E6A1F-FB33-4CB1-B8BF-08FD8B1CB4D1}" srcOrd="3" destOrd="0" presId="urn:microsoft.com/office/officeart/2005/8/layout/hList1"/>
    <dgm:cxn modelId="{97AF03CE-7344-45C4-941E-F7885BE1FE05}" type="presParOf" srcId="{30582BFF-E0E8-4E08-A2B6-6E704B786923}" destId="{043E90E3-6384-4AD6-AB89-3FF27D418195}" srcOrd="4" destOrd="0" presId="urn:microsoft.com/office/officeart/2005/8/layout/hList1"/>
    <dgm:cxn modelId="{2781187F-A34A-4753-8E42-4AA1D6AF5DEE}" type="presParOf" srcId="{043E90E3-6384-4AD6-AB89-3FF27D418195}" destId="{D7D91B5D-C941-4B1C-89F4-0D14E3169DA0}" srcOrd="0" destOrd="0" presId="urn:microsoft.com/office/officeart/2005/8/layout/hList1"/>
    <dgm:cxn modelId="{110D9E26-5635-43E3-A888-FBA544181DE3}" type="presParOf" srcId="{043E90E3-6384-4AD6-AB89-3FF27D418195}" destId="{AC784040-D9D4-41B8-979B-5B56EAE148C9}" srcOrd="1" destOrd="0" presId="urn:microsoft.com/office/officeart/2005/8/layout/hList1"/>
    <dgm:cxn modelId="{0CFD91AA-1382-466E-B938-1A974CD9BC5B}" type="presParOf" srcId="{30582BFF-E0E8-4E08-A2B6-6E704B786923}" destId="{59F0454E-C124-4C18-AAD9-1EA0279E3FBD}" srcOrd="5" destOrd="0" presId="urn:microsoft.com/office/officeart/2005/8/layout/hList1"/>
    <dgm:cxn modelId="{DC4C4022-216A-4083-AA8F-FA5EF2D74D59}" type="presParOf" srcId="{30582BFF-E0E8-4E08-A2B6-6E704B786923}" destId="{66550530-C383-480F-ADD6-2EA760F96E7F}" srcOrd="6" destOrd="0" presId="urn:microsoft.com/office/officeart/2005/8/layout/hList1"/>
    <dgm:cxn modelId="{0C78E5A6-1DB6-431F-8496-853FD966FA41}" type="presParOf" srcId="{66550530-C383-480F-ADD6-2EA760F96E7F}" destId="{403B0CFE-77B4-4AE6-9C7A-7C4450D194B1}" srcOrd="0" destOrd="0" presId="urn:microsoft.com/office/officeart/2005/8/layout/hList1"/>
    <dgm:cxn modelId="{C5490396-0678-4F21-A518-75BE4A4F5238}" type="presParOf" srcId="{66550530-C383-480F-ADD6-2EA760F96E7F}" destId="{56557BC7-9AAF-45EB-AA8A-C0FEA1E1367D}" srcOrd="1" destOrd="0" presId="urn:microsoft.com/office/officeart/2005/8/layout/hList1"/>
    <dgm:cxn modelId="{A943E4AD-14DE-475D-9D28-75902C3B7BA9}" type="presParOf" srcId="{30582BFF-E0E8-4E08-A2B6-6E704B786923}" destId="{BB0DD203-4773-44F5-A270-FCB05A20159C}" srcOrd="7" destOrd="0" presId="urn:microsoft.com/office/officeart/2005/8/layout/hList1"/>
    <dgm:cxn modelId="{42923FC4-F4C7-406D-82B0-9C314F7BDD36}" type="presParOf" srcId="{30582BFF-E0E8-4E08-A2B6-6E704B786923}" destId="{78A2E19B-D140-4DF8-AE16-CF3F4509B939}" srcOrd="8" destOrd="0" presId="urn:microsoft.com/office/officeart/2005/8/layout/hList1"/>
    <dgm:cxn modelId="{BFB15E66-E5D0-43FC-B055-8827F91130E3}" type="presParOf" srcId="{78A2E19B-D140-4DF8-AE16-CF3F4509B939}" destId="{FEA0331E-D9AC-479B-B063-2998BC1C634D}" srcOrd="0" destOrd="0" presId="urn:microsoft.com/office/officeart/2005/8/layout/hList1"/>
    <dgm:cxn modelId="{AFB59B17-51DC-47B8-885D-BB9FDA03FB30}" type="presParOf" srcId="{78A2E19B-D140-4DF8-AE16-CF3F4509B939}" destId="{D1E6041E-A5AC-4A66-94F9-5A1469125C2A}" srcOrd="1" destOrd="0" presId="urn:microsoft.com/office/officeart/2005/8/layout/hList1"/>
    <dgm:cxn modelId="{EAB2C219-7294-40CA-9CCC-40CA61B41271}" type="presParOf" srcId="{30582BFF-E0E8-4E08-A2B6-6E704B786923}" destId="{64A1D915-0CB4-4CC0-B600-527449F27FB9}" srcOrd="9" destOrd="0" presId="urn:microsoft.com/office/officeart/2005/8/layout/hList1"/>
    <dgm:cxn modelId="{493E0AEB-26E5-44B2-BB12-2207FC33BBD9}" type="presParOf" srcId="{30582BFF-E0E8-4E08-A2B6-6E704B786923}" destId="{7A108EAE-4C3C-4674-8936-7842E4B79348}" srcOrd="10" destOrd="0" presId="urn:microsoft.com/office/officeart/2005/8/layout/hList1"/>
    <dgm:cxn modelId="{964363D5-D23A-43BC-AB38-129D69686200}" type="presParOf" srcId="{7A108EAE-4C3C-4674-8936-7842E4B79348}" destId="{DE66979E-C09E-41CC-A134-E80E57FEDE67}" srcOrd="0" destOrd="0" presId="urn:microsoft.com/office/officeart/2005/8/layout/hList1"/>
    <dgm:cxn modelId="{664A11E8-BE4F-45A6-A3EE-3C31F3B521F8}" type="presParOf" srcId="{7A108EAE-4C3C-4674-8936-7842E4B79348}" destId="{43E1E89A-7441-4003-81F9-C05C2540E87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56D22B-9213-49D1-BBEB-E8C1F21CBF1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DA57BB9-A1E2-4700-B452-C1A9BB0D6B35}">
      <dgm:prSet/>
      <dgm:spPr/>
      <dgm:t>
        <a:bodyPr/>
        <a:lstStyle/>
        <a:p>
          <a:pPr rtl="0"/>
          <a:r>
            <a:rPr lang="en-US" dirty="0"/>
            <a:t>Sustainable Fisheries</a:t>
          </a:r>
        </a:p>
      </dgm:t>
    </dgm:pt>
    <dgm:pt modelId="{2D9C502F-108D-44F8-852C-DFF871302D7D}" type="parTrans" cxnId="{0B5EE912-1079-46DA-81AD-12AD37CC8BCC}">
      <dgm:prSet/>
      <dgm:spPr/>
      <dgm:t>
        <a:bodyPr/>
        <a:lstStyle/>
        <a:p>
          <a:endParaRPr lang="en-US"/>
        </a:p>
      </dgm:t>
    </dgm:pt>
    <dgm:pt modelId="{0651C820-A787-4619-929B-1329BAEF1DBC}" type="sibTrans" cxnId="{0B5EE912-1079-46DA-81AD-12AD37CC8BCC}">
      <dgm:prSet/>
      <dgm:spPr/>
      <dgm:t>
        <a:bodyPr/>
        <a:lstStyle/>
        <a:p>
          <a:endParaRPr lang="en-US"/>
        </a:p>
      </dgm:t>
    </dgm:pt>
    <dgm:pt modelId="{AD38BDBA-7B35-4F1A-94FB-5E03B703F7B5}">
      <dgm:prSet/>
      <dgm:spPr/>
      <dgm:t>
        <a:bodyPr/>
        <a:lstStyle/>
        <a:p>
          <a:pPr rtl="0">
            <a:spcAft>
              <a:spcPts val="1000"/>
            </a:spcAft>
          </a:pPr>
          <a:r>
            <a:rPr lang="en-US" dirty="0">
              <a:solidFill>
                <a:schemeClr val="bg2">
                  <a:lumMod val="75000"/>
                </a:schemeClr>
              </a:solidFill>
            </a:rPr>
            <a:t>Blue Crab Abundance &amp; Management</a:t>
          </a:r>
        </a:p>
      </dgm:t>
    </dgm:pt>
    <dgm:pt modelId="{E52C6DAE-755E-4E8D-8B3C-2D852E2DAE80}" type="parTrans" cxnId="{92B0F5CE-5A6F-44BA-B1DC-E64D6557D082}">
      <dgm:prSet/>
      <dgm:spPr/>
      <dgm:t>
        <a:bodyPr/>
        <a:lstStyle/>
        <a:p>
          <a:endParaRPr lang="en-US"/>
        </a:p>
      </dgm:t>
    </dgm:pt>
    <dgm:pt modelId="{661289F7-E887-42A0-9F7C-BCC63825A5CF}" type="sibTrans" cxnId="{92B0F5CE-5A6F-44BA-B1DC-E64D6557D082}">
      <dgm:prSet/>
      <dgm:spPr/>
      <dgm:t>
        <a:bodyPr/>
        <a:lstStyle/>
        <a:p>
          <a:endParaRPr lang="en-US"/>
        </a:p>
      </dgm:t>
    </dgm:pt>
    <dgm:pt modelId="{5B54DDC7-B384-4B91-A7E6-EB4AB6124DED}">
      <dgm:prSet/>
      <dgm:spPr/>
      <dgm:t>
        <a:bodyPr/>
        <a:lstStyle/>
        <a:p>
          <a:pPr rtl="0">
            <a:spcAft>
              <a:spcPts val="1000"/>
            </a:spcAft>
          </a:pPr>
          <a:r>
            <a:rPr lang="en-US" dirty="0">
              <a:solidFill>
                <a:schemeClr val="bg2">
                  <a:lumMod val="75000"/>
                </a:schemeClr>
              </a:solidFill>
            </a:rPr>
            <a:t>Oyster Restoration</a:t>
          </a:r>
        </a:p>
      </dgm:t>
    </dgm:pt>
    <dgm:pt modelId="{418C5336-CBAF-4C5B-A332-76270D683879}" type="parTrans" cxnId="{EDBA4928-EE12-4A42-AC6E-AED76AEC422E}">
      <dgm:prSet/>
      <dgm:spPr/>
      <dgm:t>
        <a:bodyPr/>
        <a:lstStyle/>
        <a:p>
          <a:endParaRPr lang="en-US"/>
        </a:p>
      </dgm:t>
    </dgm:pt>
    <dgm:pt modelId="{B0BA4180-C3EA-4550-B6D6-AF7056705E93}" type="sibTrans" cxnId="{EDBA4928-EE12-4A42-AC6E-AED76AEC422E}">
      <dgm:prSet/>
      <dgm:spPr/>
      <dgm:t>
        <a:bodyPr/>
        <a:lstStyle/>
        <a:p>
          <a:endParaRPr lang="en-US"/>
        </a:p>
      </dgm:t>
    </dgm:pt>
    <dgm:pt modelId="{CA14259F-DED2-48BF-A326-B12BA6145C18}">
      <dgm:prSet/>
      <dgm:spPr/>
      <dgm:t>
        <a:bodyPr/>
        <a:lstStyle/>
        <a:p>
          <a:pPr rtl="0"/>
          <a:r>
            <a:rPr lang="en-US" dirty="0"/>
            <a:t>Vital Habitats</a:t>
          </a:r>
        </a:p>
      </dgm:t>
    </dgm:pt>
    <dgm:pt modelId="{9B0EAD40-A08F-44B1-8C06-DB2FF5A36781}" type="parTrans" cxnId="{AC8C1308-23A2-402A-BEDF-C1E8B1B53C1D}">
      <dgm:prSet/>
      <dgm:spPr/>
      <dgm:t>
        <a:bodyPr/>
        <a:lstStyle/>
        <a:p>
          <a:endParaRPr lang="en-US"/>
        </a:p>
      </dgm:t>
    </dgm:pt>
    <dgm:pt modelId="{4B0F9FA1-EC36-40AB-BAA5-17A0D9268EF2}" type="sibTrans" cxnId="{AC8C1308-23A2-402A-BEDF-C1E8B1B53C1D}">
      <dgm:prSet/>
      <dgm:spPr/>
      <dgm:t>
        <a:bodyPr/>
        <a:lstStyle/>
        <a:p>
          <a:endParaRPr lang="en-US"/>
        </a:p>
      </dgm:t>
    </dgm:pt>
    <dgm:pt modelId="{F16A3406-C96A-4EB0-B477-C5283DB1269A}">
      <dgm:prSet/>
      <dgm:spPr/>
      <dgm:t>
        <a:bodyPr/>
        <a:lstStyle/>
        <a:p>
          <a:pPr rtl="0">
            <a:spcBef>
              <a:spcPts val="1000"/>
            </a:spcBef>
            <a:spcAft>
              <a:spcPts val="1000"/>
            </a:spcAft>
          </a:pPr>
          <a:r>
            <a:rPr lang="en-US" dirty="0">
              <a:solidFill>
                <a:schemeClr val="bg2">
                  <a:lumMod val="75000"/>
                </a:schemeClr>
              </a:solidFill>
            </a:rPr>
            <a:t>Fish Passage</a:t>
          </a:r>
        </a:p>
      </dgm:t>
    </dgm:pt>
    <dgm:pt modelId="{84E5C249-9570-4A45-A872-2BE5F262D953}" type="parTrans" cxnId="{825B3954-46B7-4A20-ABB8-EE8597B3202B}">
      <dgm:prSet/>
      <dgm:spPr/>
      <dgm:t>
        <a:bodyPr/>
        <a:lstStyle/>
        <a:p>
          <a:endParaRPr lang="en-US"/>
        </a:p>
      </dgm:t>
    </dgm:pt>
    <dgm:pt modelId="{81B28207-69F5-417C-8409-5F73262D292C}" type="sibTrans" cxnId="{825B3954-46B7-4A20-ABB8-EE8597B3202B}">
      <dgm:prSet/>
      <dgm:spPr/>
      <dgm:t>
        <a:bodyPr/>
        <a:lstStyle/>
        <a:p>
          <a:endParaRPr lang="en-US"/>
        </a:p>
      </dgm:t>
    </dgm:pt>
    <dgm:pt modelId="{6012C967-D661-4995-A6BC-6D99D44831E8}">
      <dgm:prSet/>
      <dgm:spPr/>
      <dgm:t>
        <a:bodyPr/>
        <a:lstStyle/>
        <a:p>
          <a:pPr rtl="0">
            <a:spcBef>
              <a:spcPts val="1000"/>
            </a:spcBef>
            <a:spcAft>
              <a:spcPts val="1000"/>
            </a:spcAft>
          </a:pPr>
          <a:r>
            <a:rPr lang="en-US" dirty="0">
              <a:solidFill>
                <a:schemeClr val="bg2">
                  <a:lumMod val="75000"/>
                </a:schemeClr>
              </a:solidFill>
            </a:rPr>
            <a:t>SAV</a:t>
          </a:r>
        </a:p>
      </dgm:t>
    </dgm:pt>
    <dgm:pt modelId="{824A2915-A5A7-456F-A1A2-E22EDAA19939}" type="parTrans" cxnId="{452954A6-4D59-452E-AF6B-5618F00F7A51}">
      <dgm:prSet/>
      <dgm:spPr/>
      <dgm:t>
        <a:bodyPr/>
        <a:lstStyle/>
        <a:p>
          <a:endParaRPr lang="en-US"/>
        </a:p>
      </dgm:t>
    </dgm:pt>
    <dgm:pt modelId="{1A3BF9B2-AA0C-4BCD-BD27-49D1ACE72CC4}" type="sibTrans" cxnId="{452954A6-4D59-452E-AF6B-5618F00F7A51}">
      <dgm:prSet/>
      <dgm:spPr/>
      <dgm:t>
        <a:bodyPr/>
        <a:lstStyle/>
        <a:p>
          <a:endParaRPr lang="en-US"/>
        </a:p>
      </dgm:t>
    </dgm:pt>
    <dgm:pt modelId="{7F87C887-AC95-4B9C-8CF1-714CE84DF42D}">
      <dgm:prSet/>
      <dgm:spPr/>
      <dgm:t>
        <a:bodyPr/>
        <a:lstStyle/>
        <a:p>
          <a:pPr rtl="0"/>
          <a:r>
            <a:rPr lang="en-US" dirty="0"/>
            <a:t>Clean Water</a:t>
          </a:r>
        </a:p>
      </dgm:t>
    </dgm:pt>
    <dgm:pt modelId="{7C08ABE5-15D4-484A-96F1-402C291213B6}" type="parTrans" cxnId="{824A1237-61F9-49EB-A08E-13ADAC45A7B0}">
      <dgm:prSet/>
      <dgm:spPr/>
      <dgm:t>
        <a:bodyPr/>
        <a:lstStyle/>
        <a:p>
          <a:endParaRPr lang="en-US"/>
        </a:p>
      </dgm:t>
    </dgm:pt>
    <dgm:pt modelId="{D0E2AB8D-D4C3-412C-800F-391036C1F4C5}" type="sibTrans" cxnId="{824A1237-61F9-49EB-A08E-13ADAC45A7B0}">
      <dgm:prSet/>
      <dgm:spPr/>
      <dgm:t>
        <a:bodyPr/>
        <a:lstStyle/>
        <a:p>
          <a:endParaRPr lang="en-US"/>
        </a:p>
      </dgm:t>
    </dgm:pt>
    <dgm:pt modelId="{E7095CAF-9E3B-4C1D-A797-FBFA3F55062D}">
      <dgm:prSet/>
      <dgm:spPr/>
      <dgm:t>
        <a:bodyPr/>
        <a:lstStyle/>
        <a:p>
          <a:pPr rtl="0">
            <a:spcAft>
              <a:spcPts val="1000"/>
            </a:spcAft>
          </a:pPr>
          <a:r>
            <a:rPr lang="en-US" dirty="0">
              <a:solidFill>
                <a:schemeClr val="bg2">
                  <a:lumMod val="75000"/>
                </a:schemeClr>
              </a:solidFill>
            </a:rPr>
            <a:t>Watershed Implementation Plans -  2017      &amp; 2025</a:t>
          </a:r>
        </a:p>
      </dgm:t>
    </dgm:pt>
    <dgm:pt modelId="{DF6CF0FD-9877-4258-95BF-910E1FC657BD}" type="parTrans" cxnId="{F19A07D7-4835-43B3-A08F-A5C2DCE26FF6}">
      <dgm:prSet/>
      <dgm:spPr/>
      <dgm:t>
        <a:bodyPr/>
        <a:lstStyle/>
        <a:p>
          <a:endParaRPr lang="en-US"/>
        </a:p>
      </dgm:t>
    </dgm:pt>
    <dgm:pt modelId="{C3EBF0A6-18A8-4091-82CC-C992303229E8}" type="sibTrans" cxnId="{F19A07D7-4835-43B3-A08F-A5C2DCE26FF6}">
      <dgm:prSet/>
      <dgm:spPr/>
      <dgm:t>
        <a:bodyPr/>
        <a:lstStyle/>
        <a:p>
          <a:endParaRPr lang="en-US"/>
        </a:p>
      </dgm:t>
    </dgm:pt>
    <dgm:pt modelId="{AA5A8087-C5D5-46A1-A6BD-A48642559396}">
      <dgm:prSet/>
      <dgm:spPr/>
      <dgm:t>
        <a:bodyPr/>
        <a:lstStyle/>
        <a:p>
          <a:pPr rtl="0">
            <a:spcAft>
              <a:spcPts val="1000"/>
            </a:spcAft>
          </a:pPr>
          <a:r>
            <a:rPr lang="en-US" dirty="0">
              <a:solidFill>
                <a:schemeClr val="accent5">
                  <a:lumMod val="75000"/>
                </a:schemeClr>
              </a:solidFill>
            </a:rPr>
            <a:t>Water Quality Standards Attainment &amp; Monitoring</a:t>
          </a:r>
        </a:p>
      </dgm:t>
    </dgm:pt>
    <dgm:pt modelId="{3223EBF4-289B-405E-817D-8D595FFC5086}" type="parTrans" cxnId="{801A069A-6178-494F-9C59-F76750566A00}">
      <dgm:prSet/>
      <dgm:spPr/>
      <dgm:t>
        <a:bodyPr/>
        <a:lstStyle/>
        <a:p>
          <a:endParaRPr lang="en-US"/>
        </a:p>
      </dgm:t>
    </dgm:pt>
    <dgm:pt modelId="{A82D6F83-D5D4-479A-A0A9-CC12FB2A8237}" type="sibTrans" cxnId="{801A069A-6178-494F-9C59-F76750566A00}">
      <dgm:prSet/>
      <dgm:spPr/>
      <dgm:t>
        <a:bodyPr/>
        <a:lstStyle/>
        <a:p>
          <a:endParaRPr lang="en-US"/>
        </a:p>
      </dgm:t>
    </dgm:pt>
    <dgm:pt modelId="{08F27D79-B791-42AA-BD0C-B6DB68B68AA9}">
      <dgm:prSet/>
      <dgm:spPr/>
      <dgm:t>
        <a:bodyPr/>
        <a:lstStyle/>
        <a:p>
          <a:pPr rtl="0"/>
          <a:r>
            <a:rPr lang="en-US" dirty="0"/>
            <a:t>Engaged Communities</a:t>
          </a:r>
        </a:p>
      </dgm:t>
    </dgm:pt>
    <dgm:pt modelId="{AAB67177-0619-44C6-B4C1-8B0C310A43E5}" type="parTrans" cxnId="{9DA0D2CB-F60B-4455-AC67-BBCAFBEA1173}">
      <dgm:prSet/>
      <dgm:spPr/>
      <dgm:t>
        <a:bodyPr/>
        <a:lstStyle/>
        <a:p>
          <a:endParaRPr lang="en-US"/>
        </a:p>
      </dgm:t>
    </dgm:pt>
    <dgm:pt modelId="{244C5C60-CFE3-4705-B269-94A227EB971B}" type="sibTrans" cxnId="{9DA0D2CB-F60B-4455-AC67-BBCAFBEA1173}">
      <dgm:prSet/>
      <dgm:spPr/>
      <dgm:t>
        <a:bodyPr/>
        <a:lstStyle/>
        <a:p>
          <a:endParaRPr lang="en-US"/>
        </a:p>
      </dgm:t>
    </dgm:pt>
    <dgm:pt modelId="{9033EFA0-D9FC-4DE9-9576-9E6BB64D9B56}">
      <dgm:prSet/>
      <dgm:spPr/>
      <dgm:t>
        <a:bodyPr/>
        <a:lstStyle/>
        <a:p>
          <a:pPr rtl="0">
            <a:spcAft>
              <a:spcPts val="1000"/>
            </a:spcAft>
          </a:pPr>
          <a:r>
            <a:rPr lang="en-US" dirty="0">
              <a:solidFill>
                <a:schemeClr val="bg2">
                  <a:lumMod val="75000"/>
                </a:schemeClr>
              </a:solidFill>
            </a:rPr>
            <a:t>Diversity</a:t>
          </a:r>
        </a:p>
      </dgm:t>
    </dgm:pt>
    <dgm:pt modelId="{F1ECEF04-5CC7-42A5-8B8E-A326118F60B9}" type="parTrans" cxnId="{AA3639E5-5B4E-45E7-8AED-18810637B1EF}">
      <dgm:prSet/>
      <dgm:spPr/>
      <dgm:t>
        <a:bodyPr/>
        <a:lstStyle/>
        <a:p>
          <a:endParaRPr lang="en-US"/>
        </a:p>
      </dgm:t>
    </dgm:pt>
    <dgm:pt modelId="{4117ABEC-A06C-4049-AD46-2670645B3A5C}" type="sibTrans" cxnId="{AA3639E5-5B4E-45E7-8AED-18810637B1EF}">
      <dgm:prSet/>
      <dgm:spPr/>
      <dgm:t>
        <a:bodyPr/>
        <a:lstStyle/>
        <a:p>
          <a:endParaRPr lang="en-US"/>
        </a:p>
      </dgm:t>
    </dgm:pt>
    <dgm:pt modelId="{0DBC7DF5-F94B-41FC-A605-B1FE6AFEB3B6}">
      <dgm:prSet/>
      <dgm:spPr/>
      <dgm:t>
        <a:bodyPr/>
        <a:lstStyle/>
        <a:p>
          <a:pPr rtl="0">
            <a:spcAft>
              <a:spcPts val="1000"/>
            </a:spcAft>
          </a:pPr>
          <a:r>
            <a:rPr lang="en-US" dirty="0">
              <a:solidFill>
                <a:schemeClr val="bg2">
                  <a:lumMod val="75000"/>
                </a:schemeClr>
              </a:solidFill>
            </a:rPr>
            <a:t>Public Access</a:t>
          </a:r>
        </a:p>
      </dgm:t>
    </dgm:pt>
    <dgm:pt modelId="{FDC018B9-3457-434A-BAE0-28D4180224B9}" type="parTrans" cxnId="{33C8F789-93FE-43D0-AA38-5F6AF26CA418}">
      <dgm:prSet/>
      <dgm:spPr/>
      <dgm:t>
        <a:bodyPr/>
        <a:lstStyle/>
        <a:p>
          <a:endParaRPr lang="en-US"/>
        </a:p>
      </dgm:t>
    </dgm:pt>
    <dgm:pt modelId="{DCFD3EFD-257A-4532-98FE-CF1403B0700A}" type="sibTrans" cxnId="{33C8F789-93FE-43D0-AA38-5F6AF26CA418}">
      <dgm:prSet/>
      <dgm:spPr/>
      <dgm:t>
        <a:bodyPr/>
        <a:lstStyle/>
        <a:p>
          <a:endParaRPr lang="en-US"/>
        </a:p>
      </dgm:t>
    </dgm:pt>
    <dgm:pt modelId="{18BF7C6D-628B-4585-B1D5-8E682BC0D7E0}">
      <dgm:prSet/>
      <dgm:spPr/>
      <dgm:t>
        <a:bodyPr/>
        <a:lstStyle/>
        <a:p>
          <a:pPr rtl="0">
            <a:spcAft>
              <a:spcPts val="1000"/>
            </a:spcAft>
          </a:pPr>
          <a:r>
            <a:rPr lang="en-US" dirty="0">
              <a:solidFill>
                <a:schemeClr val="accent5">
                  <a:lumMod val="75000"/>
                </a:schemeClr>
              </a:solidFill>
            </a:rPr>
            <a:t>Citizen Stewardship</a:t>
          </a:r>
        </a:p>
      </dgm:t>
    </dgm:pt>
    <dgm:pt modelId="{8F9C95E4-830B-4786-9F9A-F1D70343A3AA}" type="parTrans" cxnId="{E2BD6EC2-2490-4D1F-8429-A3116E99287C}">
      <dgm:prSet/>
      <dgm:spPr/>
      <dgm:t>
        <a:bodyPr/>
        <a:lstStyle/>
        <a:p>
          <a:endParaRPr lang="en-US"/>
        </a:p>
      </dgm:t>
    </dgm:pt>
    <dgm:pt modelId="{A530B5B9-D3BF-4A4A-9F00-E09CACEDAB37}" type="sibTrans" cxnId="{E2BD6EC2-2490-4D1F-8429-A3116E99287C}">
      <dgm:prSet/>
      <dgm:spPr/>
      <dgm:t>
        <a:bodyPr/>
        <a:lstStyle/>
        <a:p>
          <a:endParaRPr lang="en-US"/>
        </a:p>
      </dgm:t>
    </dgm:pt>
    <dgm:pt modelId="{E0594C95-F50E-44A5-9886-4A1CE904BD21}">
      <dgm:prSet/>
      <dgm:spPr/>
      <dgm:t>
        <a:bodyPr/>
        <a:lstStyle/>
        <a:p>
          <a:pPr rtl="0">
            <a:spcAft>
              <a:spcPts val="342"/>
            </a:spcAft>
          </a:pPr>
          <a:r>
            <a:rPr lang="en-US" dirty="0">
              <a:solidFill>
                <a:schemeClr val="accent5">
                  <a:lumMod val="75000"/>
                </a:schemeClr>
              </a:solidFill>
            </a:rPr>
            <a:t>Sustainable Schools</a:t>
          </a:r>
        </a:p>
      </dgm:t>
    </dgm:pt>
    <dgm:pt modelId="{2565A4D8-E71F-430E-944B-8AA08564931B}" type="parTrans" cxnId="{476FFB04-CB34-44DE-BDA2-FEA777B6BF2F}">
      <dgm:prSet/>
      <dgm:spPr/>
      <dgm:t>
        <a:bodyPr/>
        <a:lstStyle/>
        <a:p>
          <a:endParaRPr lang="en-US"/>
        </a:p>
      </dgm:t>
    </dgm:pt>
    <dgm:pt modelId="{0C7B4B5D-52C1-4B01-ABA4-C6B5CDA4B4CF}" type="sibTrans" cxnId="{476FFB04-CB34-44DE-BDA2-FEA777B6BF2F}">
      <dgm:prSet/>
      <dgm:spPr/>
      <dgm:t>
        <a:bodyPr/>
        <a:lstStyle/>
        <a:p>
          <a:endParaRPr lang="en-US"/>
        </a:p>
      </dgm:t>
    </dgm:pt>
    <dgm:pt modelId="{C95D69C0-113D-49E9-80FD-A61A03515A24}">
      <dgm:prSet/>
      <dgm:spPr/>
      <dgm:t>
        <a:bodyPr/>
        <a:lstStyle/>
        <a:p>
          <a:pPr rtl="0">
            <a:spcAft>
              <a:spcPts val="342"/>
            </a:spcAft>
          </a:pPr>
          <a:r>
            <a:rPr lang="en-US" dirty="0">
              <a:solidFill>
                <a:schemeClr val="accent5">
                  <a:lumMod val="75000"/>
                </a:schemeClr>
              </a:solidFill>
            </a:rPr>
            <a:t>Environmental Literacy Planning</a:t>
          </a:r>
        </a:p>
      </dgm:t>
    </dgm:pt>
    <dgm:pt modelId="{6C8F0E9C-7B24-4678-8A78-699FAB7696C3}" type="parTrans" cxnId="{64272F76-06E2-498D-819B-AE1A2BB8F03F}">
      <dgm:prSet/>
      <dgm:spPr/>
      <dgm:t>
        <a:bodyPr/>
        <a:lstStyle/>
        <a:p>
          <a:endParaRPr lang="en-US"/>
        </a:p>
      </dgm:t>
    </dgm:pt>
    <dgm:pt modelId="{C1118C2C-3ED8-4EFC-B41F-F7969BCFB571}" type="sibTrans" cxnId="{64272F76-06E2-498D-819B-AE1A2BB8F03F}">
      <dgm:prSet/>
      <dgm:spPr/>
      <dgm:t>
        <a:bodyPr/>
        <a:lstStyle/>
        <a:p>
          <a:endParaRPr lang="en-US"/>
        </a:p>
      </dgm:t>
    </dgm:pt>
    <dgm:pt modelId="{32CD0A64-1CB7-4112-94BC-6E158EAA1E41}">
      <dgm:prSet/>
      <dgm:spPr/>
      <dgm:t>
        <a:bodyPr/>
        <a:lstStyle/>
        <a:p>
          <a:pPr rtl="0">
            <a:spcAft>
              <a:spcPts val="342"/>
            </a:spcAft>
          </a:pPr>
          <a:r>
            <a:rPr lang="en-US" dirty="0">
              <a:solidFill>
                <a:schemeClr val="accent5">
                  <a:lumMod val="75000"/>
                </a:schemeClr>
              </a:solidFill>
            </a:rPr>
            <a:t>Student MWEEs</a:t>
          </a:r>
        </a:p>
      </dgm:t>
    </dgm:pt>
    <dgm:pt modelId="{7EEB2C3D-6E0C-48BA-898D-9DD6DAA046DA}" type="parTrans" cxnId="{94CA5EB9-D9BE-4EA2-B20F-BEC45E764D4E}">
      <dgm:prSet/>
      <dgm:spPr/>
      <dgm:t>
        <a:bodyPr/>
        <a:lstStyle/>
        <a:p>
          <a:endParaRPr lang="en-US"/>
        </a:p>
      </dgm:t>
    </dgm:pt>
    <dgm:pt modelId="{007E9128-4C87-46F7-975C-8A776D6BC0EC}" type="sibTrans" cxnId="{94CA5EB9-D9BE-4EA2-B20F-BEC45E764D4E}">
      <dgm:prSet/>
      <dgm:spPr/>
      <dgm:t>
        <a:bodyPr/>
        <a:lstStyle/>
        <a:p>
          <a:endParaRPr lang="en-US"/>
        </a:p>
      </dgm:t>
    </dgm:pt>
    <dgm:pt modelId="{E1BD4C32-19E2-4DE0-AD53-360EF00DDC15}">
      <dgm:prSet/>
      <dgm:spPr/>
      <dgm:t>
        <a:bodyPr/>
        <a:lstStyle/>
        <a:p>
          <a:pPr rtl="0">
            <a:spcAft>
              <a:spcPts val="1000"/>
            </a:spcAft>
          </a:pPr>
          <a:r>
            <a:rPr lang="en-US" dirty="0">
              <a:solidFill>
                <a:schemeClr val="accent5">
                  <a:lumMod val="75000"/>
                </a:schemeClr>
              </a:solidFill>
            </a:rPr>
            <a:t>Toxic Contaminants Policy and Prevention</a:t>
          </a:r>
        </a:p>
      </dgm:t>
    </dgm:pt>
    <dgm:pt modelId="{3D3D7106-3634-4927-8C99-5D2AFC393F8B}" type="parTrans" cxnId="{D9A1F5E0-06D6-47BC-9189-A6892ED15C08}">
      <dgm:prSet/>
      <dgm:spPr/>
      <dgm:t>
        <a:bodyPr/>
        <a:lstStyle/>
        <a:p>
          <a:endParaRPr lang="en-US"/>
        </a:p>
      </dgm:t>
    </dgm:pt>
    <dgm:pt modelId="{7F7860FA-7C8C-4547-8989-AB2F1E5370E4}" type="sibTrans" cxnId="{D9A1F5E0-06D6-47BC-9189-A6892ED15C08}">
      <dgm:prSet/>
      <dgm:spPr/>
      <dgm:t>
        <a:bodyPr/>
        <a:lstStyle/>
        <a:p>
          <a:endParaRPr lang="en-US"/>
        </a:p>
      </dgm:t>
    </dgm:pt>
    <dgm:pt modelId="{FCB53623-8DAA-4599-BFA6-1E22D667F46E}">
      <dgm:prSet/>
      <dgm:spPr/>
      <dgm:t>
        <a:bodyPr/>
        <a:lstStyle/>
        <a:p>
          <a:pPr rtl="0"/>
          <a:r>
            <a:rPr lang="en-US" dirty="0"/>
            <a:t>Climate Change</a:t>
          </a:r>
        </a:p>
      </dgm:t>
    </dgm:pt>
    <dgm:pt modelId="{299C4F69-82C0-4DF9-8296-CC77043ED431}" type="parTrans" cxnId="{962226C8-7EA5-4C0E-AB34-FD5CB99D3EAA}">
      <dgm:prSet/>
      <dgm:spPr/>
      <dgm:t>
        <a:bodyPr/>
        <a:lstStyle/>
        <a:p>
          <a:endParaRPr lang="en-US"/>
        </a:p>
      </dgm:t>
    </dgm:pt>
    <dgm:pt modelId="{C64FA6C3-8C84-4654-B2B9-B48EE242C5E3}" type="sibTrans" cxnId="{962226C8-7EA5-4C0E-AB34-FD5CB99D3EAA}">
      <dgm:prSet/>
      <dgm:spPr/>
      <dgm:t>
        <a:bodyPr/>
        <a:lstStyle/>
        <a:p>
          <a:endParaRPr lang="en-US"/>
        </a:p>
      </dgm:t>
    </dgm:pt>
    <dgm:pt modelId="{009414D2-A0D3-4DA4-A6C7-E6D964BCEB76}">
      <dgm:prSet/>
      <dgm:spPr/>
      <dgm:t>
        <a:bodyPr/>
        <a:lstStyle/>
        <a:p>
          <a:pPr rtl="0"/>
          <a:r>
            <a:rPr lang="en-US" dirty="0">
              <a:solidFill>
                <a:schemeClr val="accent5">
                  <a:lumMod val="75000"/>
                </a:schemeClr>
              </a:solidFill>
            </a:rPr>
            <a:t>Climate Monitoring and Assessment</a:t>
          </a:r>
        </a:p>
      </dgm:t>
    </dgm:pt>
    <dgm:pt modelId="{B8349401-7719-4029-AC01-14EF1C5399A1}" type="parTrans" cxnId="{A6D13AD9-3AA1-4778-B20F-C680FB1E1CCF}">
      <dgm:prSet/>
      <dgm:spPr/>
      <dgm:t>
        <a:bodyPr/>
        <a:lstStyle/>
        <a:p>
          <a:endParaRPr lang="en-US"/>
        </a:p>
      </dgm:t>
    </dgm:pt>
    <dgm:pt modelId="{F08456D4-0C23-4CD5-9ADC-C11C36B138D4}" type="sibTrans" cxnId="{A6D13AD9-3AA1-4778-B20F-C680FB1E1CCF}">
      <dgm:prSet/>
      <dgm:spPr/>
      <dgm:t>
        <a:bodyPr/>
        <a:lstStyle/>
        <a:p>
          <a:endParaRPr lang="en-US"/>
        </a:p>
      </dgm:t>
    </dgm:pt>
    <dgm:pt modelId="{CB6DA81E-7922-45BD-B621-66264F54965F}">
      <dgm:prSet/>
      <dgm:spPr/>
      <dgm:t>
        <a:bodyPr/>
        <a:lstStyle/>
        <a:p>
          <a:pPr>
            <a:spcAft>
              <a:spcPts val="1000"/>
            </a:spcAft>
          </a:pPr>
          <a:r>
            <a:rPr lang="en-US" dirty="0"/>
            <a:t>Fish Habitat</a:t>
          </a:r>
        </a:p>
      </dgm:t>
    </dgm:pt>
    <dgm:pt modelId="{63DDDDD3-C9D5-4582-898C-6FC795D61685}" type="parTrans" cxnId="{E3F15C05-2787-4967-90FF-F9070499CD1C}">
      <dgm:prSet/>
      <dgm:spPr/>
      <dgm:t>
        <a:bodyPr/>
        <a:lstStyle/>
        <a:p>
          <a:endParaRPr lang="en-US"/>
        </a:p>
      </dgm:t>
    </dgm:pt>
    <dgm:pt modelId="{B087662F-521C-4E60-A577-9E6F75C30D61}" type="sibTrans" cxnId="{E3F15C05-2787-4967-90FF-F9070499CD1C}">
      <dgm:prSet/>
      <dgm:spPr/>
      <dgm:t>
        <a:bodyPr/>
        <a:lstStyle/>
        <a:p>
          <a:endParaRPr lang="en-US"/>
        </a:p>
      </dgm:t>
    </dgm:pt>
    <dgm:pt modelId="{D7159E22-690A-4FEC-B899-590AB0C221DE}">
      <dgm:prSet/>
      <dgm:spPr/>
      <dgm:t>
        <a:bodyPr/>
        <a:lstStyle/>
        <a:p>
          <a:pPr rtl="0">
            <a:spcAft>
              <a:spcPts val="1000"/>
            </a:spcAft>
          </a:pPr>
          <a:r>
            <a:rPr lang="en-US" dirty="0"/>
            <a:t>Forage Fish</a:t>
          </a:r>
        </a:p>
      </dgm:t>
    </dgm:pt>
    <dgm:pt modelId="{35B2877C-2851-4965-A015-D2F311805101}" type="parTrans" cxnId="{C8C240E2-CBDD-438A-8C1F-C5835E22969B}">
      <dgm:prSet/>
      <dgm:spPr/>
      <dgm:t>
        <a:bodyPr/>
        <a:lstStyle/>
        <a:p>
          <a:endParaRPr lang="en-US"/>
        </a:p>
      </dgm:t>
    </dgm:pt>
    <dgm:pt modelId="{54AF95A6-7BA5-443D-BE0E-D1C68A78FA99}" type="sibTrans" cxnId="{C8C240E2-CBDD-438A-8C1F-C5835E22969B}">
      <dgm:prSet/>
      <dgm:spPr/>
      <dgm:t>
        <a:bodyPr/>
        <a:lstStyle/>
        <a:p>
          <a:endParaRPr lang="en-US"/>
        </a:p>
      </dgm:t>
    </dgm:pt>
    <dgm:pt modelId="{662D26CE-02B5-465C-8706-A4E891F3142B}">
      <dgm:prSet/>
      <dgm:spPr/>
      <dgm:t>
        <a:bodyPr/>
        <a:lstStyle/>
        <a:p>
          <a:pPr rtl="0">
            <a:spcBef>
              <a:spcPts val="1000"/>
            </a:spcBef>
            <a:spcAft>
              <a:spcPts val="1000"/>
            </a:spcAft>
          </a:pPr>
          <a:r>
            <a:rPr lang="en-US" dirty="0">
              <a:solidFill>
                <a:schemeClr val="bg2">
                  <a:lumMod val="75000"/>
                </a:schemeClr>
              </a:solidFill>
            </a:rPr>
            <a:t>Black Duck</a:t>
          </a:r>
        </a:p>
      </dgm:t>
    </dgm:pt>
    <dgm:pt modelId="{2DE11088-82C2-4765-9C64-373D99021B23}" type="parTrans" cxnId="{A5CF9836-3697-4070-9666-971DF415DAB9}">
      <dgm:prSet/>
      <dgm:spPr/>
      <dgm:t>
        <a:bodyPr/>
        <a:lstStyle/>
        <a:p>
          <a:endParaRPr lang="en-US"/>
        </a:p>
      </dgm:t>
    </dgm:pt>
    <dgm:pt modelId="{C7AEEA35-84E0-4456-8F20-1AFEE42B6E42}" type="sibTrans" cxnId="{A5CF9836-3697-4070-9666-971DF415DAB9}">
      <dgm:prSet/>
      <dgm:spPr/>
      <dgm:t>
        <a:bodyPr/>
        <a:lstStyle/>
        <a:p>
          <a:endParaRPr lang="en-US"/>
        </a:p>
      </dgm:t>
    </dgm:pt>
    <dgm:pt modelId="{2618D9F2-B0FB-4BDF-8DFB-53EE76C330FD}">
      <dgm:prSet/>
      <dgm:spPr/>
      <dgm:t>
        <a:bodyPr/>
        <a:lstStyle/>
        <a:p>
          <a:pPr rtl="0">
            <a:spcBef>
              <a:spcPts val="1000"/>
            </a:spcBef>
            <a:spcAft>
              <a:spcPts val="1000"/>
            </a:spcAft>
          </a:pPr>
          <a:r>
            <a:rPr lang="en-US" dirty="0">
              <a:solidFill>
                <a:schemeClr val="bg2">
                  <a:lumMod val="75000"/>
                </a:schemeClr>
              </a:solidFill>
            </a:rPr>
            <a:t>Brook Trout</a:t>
          </a:r>
        </a:p>
      </dgm:t>
    </dgm:pt>
    <dgm:pt modelId="{7B4798FA-4FC0-4C83-B3C3-BD64DE969B86}" type="parTrans" cxnId="{66828D27-0765-4AD2-9816-F6ABE401AE3B}">
      <dgm:prSet/>
      <dgm:spPr/>
      <dgm:t>
        <a:bodyPr/>
        <a:lstStyle/>
        <a:p>
          <a:endParaRPr lang="en-US"/>
        </a:p>
      </dgm:t>
    </dgm:pt>
    <dgm:pt modelId="{04D82AEB-7645-424B-910A-22F960B01445}" type="sibTrans" cxnId="{66828D27-0765-4AD2-9816-F6ABE401AE3B}">
      <dgm:prSet/>
      <dgm:spPr/>
      <dgm:t>
        <a:bodyPr/>
        <a:lstStyle/>
        <a:p>
          <a:endParaRPr lang="en-US"/>
        </a:p>
      </dgm:t>
    </dgm:pt>
    <dgm:pt modelId="{7A575F07-E4B9-4DDD-A73A-5D458FB788B7}">
      <dgm:prSet/>
      <dgm:spPr/>
      <dgm:t>
        <a:bodyPr/>
        <a:lstStyle/>
        <a:p>
          <a:pPr rtl="0">
            <a:spcBef>
              <a:spcPts val="1000"/>
            </a:spcBef>
            <a:spcAft>
              <a:spcPts val="1000"/>
            </a:spcAft>
          </a:pPr>
          <a:r>
            <a:rPr lang="en-US" dirty="0">
              <a:solidFill>
                <a:schemeClr val="bg2">
                  <a:lumMod val="75000"/>
                </a:schemeClr>
              </a:solidFill>
            </a:rPr>
            <a:t>Stream Health</a:t>
          </a:r>
        </a:p>
      </dgm:t>
    </dgm:pt>
    <dgm:pt modelId="{88461A00-6528-44E7-995E-9DE2B1770CAE}" type="parTrans" cxnId="{D95C65B2-96F9-4D3A-9899-7E422707076A}">
      <dgm:prSet/>
      <dgm:spPr/>
      <dgm:t>
        <a:bodyPr/>
        <a:lstStyle/>
        <a:p>
          <a:endParaRPr lang="en-US"/>
        </a:p>
      </dgm:t>
    </dgm:pt>
    <dgm:pt modelId="{82A7276C-4782-41B6-BACB-80A19C912FF6}" type="sibTrans" cxnId="{D95C65B2-96F9-4D3A-9899-7E422707076A}">
      <dgm:prSet/>
      <dgm:spPr/>
      <dgm:t>
        <a:bodyPr/>
        <a:lstStyle/>
        <a:p>
          <a:endParaRPr lang="en-US"/>
        </a:p>
      </dgm:t>
    </dgm:pt>
    <dgm:pt modelId="{3BF22489-3DBA-47F8-AC12-9F91C033B09C}">
      <dgm:prSet/>
      <dgm:spPr/>
      <dgm:t>
        <a:bodyPr/>
        <a:lstStyle/>
        <a:p>
          <a:pPr>
            <a:spcBef>
              <a:spcPts val="1000"/>
            </a:spcBef>
            <a:spcAft>
              <a:spcPts val="1000"/>
            </a:spcAft>
          </a:pPr>
          <a:r>
            <a:rPr lang="en-US" dirty="0">
              <a:solidFill>
                <a:schemeClr val="bg2">
                  <a:lumMod val="75000"/>
                </a:schemeClr>
              </a:solidFill>
            </a:rPr>
            <a:t>Forest Buffers</a:t>
          </a:r>
        </a:p>
      </dgm:t>
    </dgm:pt>
    <dgm:pt modelId="{EC71A032-6767-42F8-A3AC-07159AEC26C0}" type="parTrans" cxnId="{89235D8F-1EB2-429A-8728-F55EB004BA5A}">
      <dgm:prSet/>
      <dgm:spPr/>
      <dgm:t>
        <a:bodyPr/>
        <a:lstStyle/>
        <a:p>
          <a:endParaRPr lang="en-US"/>
        </a:p>
      </dgm:t>
    </dgm:pt>
    <dgm:pt modelId="{27FED682-B2E7-437A-A1BB-2829E784A8F5}" type="sibTrans" cxnId="{89235D8F-1EB2-429A-8728-F55EB004BA5A}">
      <dgm:prSet/>
      <dgm:spPr/>
      <dgm:t>
        <a:bodyPr/>
        <a:lstStyle/>
        <a:p>
          <a:endParaRPr lang="en-US"/>
        </a:p>
      </dgm:t>
    </dgm:pt>
    <dgm:pt modelId="{44468A54-9FCE-4511-9830-1B8AEE42D7EB}">
      <dgm:prSet/>
      <dgm:spPr/>
      <dgm:t>
        <a:bodyPr/>
        <a:lstStyle/>
        <a:p>
          <a:pPr rtl="0">
            <a:spcBef>
              <a:spcPts val="1000"/>
            </a:spcBef>
            <a:spcAft>
              <a:spcPts val="1000"/>
            </a:spcAft>
          </a:pPr>
          <a:r>
            <a:rPr lang="en-US" dirty="0">
              <a:solidFill>
                <a:schemeClr val="bg2">
                  <a:lumMod val="75000"/>
                </a:schemeClr>
              </a:solidFill>
            </a:rPr>
            <a:t>Tree Canopy</a:t>
          </a:r>
        </a:p>
      </dgm:t>
    </dgm:pt>
    <dgm:pt modelId="{68773B44-85D1-458B-9992-CCD27C0864C4}" type="parTrans" cxnId="{31390E33-D700-46BC-AF60-4708674B0D5E}">
      <dgm:prSet/>
      <dgm:spPr/>
      <dgm:t>
        <a:bodyPr/>
        <a:lstStyle/>
        <a:p>
          <a:endParaRPr lang="en-US"/>
        </a:p>
      </dgm:t>
    </dgm:pt>
    <dgm:pt modelId="{6682A364-CC0C-46F4-9E32-47B4A109CE2F}" type="sibTrans" cxnId="{31390E33-D700-46BC-AF60-4708674B0D5E}">
      <dgm:prSet/>
      <dgm:spPr/>
      <dgm:t>
        <a:bodyPr/>
        <a:lstStyle/>
        <a:p>
          <a:endParaRPr lang="en-US"/>
        </a:p>
      </dgm:t>
    </dgm:pt>
    <dgm:pt modelId="{6B5E2403-B7BE-4DFE-952B-8DA3777D5176}">
      <dgm:prSet/>
      <dgm:spPr/>
      <dgm:t>
        <a:bodyPr/>
        <a:lstStyle/>
        <a:p>
          <a:pPr rtl="0">
            <a:spcBef>
              <a:spcPts val="1000"/>
            </a:spcBef>
            <a:spcAft>
              <a:spcPts val="1000"/>
            </a:spcAft>
          </a:pPr>
          <a:r>
            <a:rPr lang="en-US" dirty="0">
              <a:solidFill>
                <a:schemeClr val="bg2">
                  <a:lumMod val="75000"/>
                </a:schemeClr>
              </a:solidFill>
            </a:rPr>
            <a:t>Wetlands</a:t>
          </a:r>
        </a:p>
      </dgm:t>
    </dgm:pt>
    <dgm:pt modelId="{B17E27F3-D511-4DD2-A629-2C403B87588C}" type="parTrans" cxnId="{07F5FD93-A561-4E92-8C81-7B0D9A4FD661}">
      <dgm:prSet/>
      <dgm:spPr/>
      <dgm:t>
        <a:bodyPr/>
        <a:lstStyle/>
        <a:p>
          <a:endParaRPr lang="en-US"/>
        </a:p>
      </dgm:t>
    </dgm:pt>
    <dgm:pt modelId="{43CDC081-C2D2-402F-88F2-1678389EBC83}" type="sibTrans" cxnId="{07F5FD93-A561-4E92-8C81-7B0D9A4FD661}">
      <dgm:prSet/>
      <dgm:spPr/>
      <dgm:t>
        <a:bodyPr/>
        <a:lstStyle/>
        <a:p>
          <a:endParaRPr lang="en-US"/>
        </a:p>
      </dgm:t>
    </dgm:pt>
    <dgm:pt modelId="{62E323ED-139B-4E74-BF74-1152ADE20976}">
      <dgm:prSet/>
      <dgm:spPr/>
      <dgm:t>
        <a:bodyPr/>
        <a:lstStyle/>
        <a:p>
          <a:pPr rtl="0">
            <a:spcAft>
              <a:spcPts val="1000"/>
            </a:spcAft>
          </a:pPr>
          <a:r>
            <a:rPr lang="en-US" dirty="0"/>
            <a:t>Toxic Contaminants Research</a:t>
          </a:r>
        </a:p>
      </dgm:t>
    </dgm:pt>
    <dgm:pt modelId="{BEF53EB5-80F0-432E-ADC7-5DD9E221579C}" type="parTrans" cxnId="{FEF4E38B-EB1B-49D4-9FCD-4D8028BC0CB8}">
      <dgm:prSet/>
      <dgm:spPr/>
      <dgm:t>
        <a:bodyPr/>
        <a:lstStyle/>
        <a:p>
          <a:endParaRPr lang="en-US"/>
        </a:p>
      </dgm:t>
    </dgm:pt>
    <dgm:pt modelId="{129F4DC7-FA0C-42A4-B43B-9B2DA7FFFF53}" type="sibTrans" cxnId="{FEF4E38B-EB1B-49D4-9FCD-4D8028BC0CB8}">
      <dgm:prSet/>
      <dgm:spPr/>
      <dgm:t>
        <a:bodyPr/>
        <a:lstStyle/>
        <a:p>
          <a:endParaRPr lang="en-US"/>
        </a:p>
      </dgm:t>
    </dgm:pt>
    <dgm:pt modelId="{6ED7CADB-5753-45A0-A3AC-F975E99982D2}">
      <dgm:prSet/>
      <dgm:spPr/>
      <dgm:t>
        <a:bodyPr/>
        <a:lstStyle/>
        <a:p>
          <a:pPr rtl="0">
            <a:spcAft>
              <a:spcPts val="1000"/>
            </a:spcAft>
          </a:pPr>
          <a:r>
            <a:rPr lang="en-US" dirty="0"/>
            <a:t>Healthy Watersheds</a:t>
          </a:r>
        </a:p>
      </dgm:t>
    </dgm:pt>
    <dgm:pt modelId="{4E3B7BDC-B50D-43D7-AC75-A6075C212B29}" type="parTrans" cxnId="{89857EFE-12FF-4CB2-B211-B97374AD4AA2}">
      <dgm:prSet/>
      <dgm:spPr/>
      <dgm:t>
        <a:bodyPr/>
        <a:lstStyle/>
        <a:p>
          <a:endParaRPr lang="en-US"/>
        </a:p>
      </dgm:t>
    </dgm:pt>
    <dgm:pt modelId="{5C47B3AC-05E8-4166-AB6F-439F7B51BF7B}" type="sibTrans" cxnId="{89857EFE-12FF-4CB2-B211-B97374AD4AA2}">
      <dgm:prSet/>
      <dgm:spPr/>
      <dgm:t>
        <a:bodyPr/>
        <a:lstStyle/>
        <a:p>
          <a:endParaRPr lang="en-US"/>
        </a:p>
      </dgm:t>
    </dgm:pt>
    <dgm:pt modelId="{CA0AC488-C647-4356-A757-AC210B7A4C37}">
      <dgm:prSet/>
      <dgm:spPr/>
      <dgm:t>
        <a:bodyPr/>
        <a:lstStyle/>
        <a:p>
          <a:pPr rtl="0">
            <a:spcAft>
              <a:spcPts val="1000"/>
            </a:spcAft>
          </a:pPr>
          <a:r>
            <a:rPr lang="en-US" dirty="0"/>
            <a:t>Local Leadership</a:t>
          </a:r>
        </a:p>
      </dgm:t>
    </dgm:pt>
    <dgm:pt modelId="{C172AE5C-F181-4DCE-800A-D7B71987B716}" type="parTrans" cxnId="{69DD93B7-A0AA-4C4C-B29B-3AAD912D8BFE}">
      <dgm:prSet/>
      <dgm:spPr/>
      <dgm:t>
        <a:bodyPr/>
        <a:lstStyle/>
        <a:p>
          <a:endParaRPr lang="en-US"/>
        </a:p>
      </dgm:t>
    </dgm:pt>
    <dgm:pt modelId="{96563921-A372-4578-AF1A-BD7F2BB45FAC}" type="sibTrans" cxnId="{69DD93B7-A0AA-4C4C-B29B-3AAD912D8BFE}">
      <dgm:prSet/>
      <dgm:spPr/>
      <dgm:t>
        <a:bodyPr/>
        <a:lstStyle/>
        <a:p>
          <a:endParaRPr lang="en-US"/>
        </a:p>
      </dgm:t>
    </dgm:pt>
    <dgm:pt modelId="{FAA65F65-576C-4E35-B980-9CD44A4AFBD1}">
      <dgm:prSet/>
      <dgm:spPr/>
      <dgm:t>
        <a:bodyPr/>
        <a:lstStyle/>
        <a:p>
          <a:pPr rtl="0"/>
          <a:r>
            <a:rPr lang="en-US" dirty="0"/>
            <a:t>Climate Adaptation</a:t>
          </a:r>
        </a:p>
      </dgm:t>
    </dgm:pt>
    <dgm:pt modelId="{9AA1575A-17D2-4DC9-9B5D-6C14B1FB96A3}" type="parTrans" cxnId="{C6D68723-344D-4F43-B2FC-D1F01F99612F}">
      <dgm:prSet/>
      <dgm:spPr/>
      <dgm:t>
        <a:bodyPr/>
        <a:lstStyle/>
        <a:p>
          <a:endParaRPr lang="en-US"/>
        </a:p>
      </dgm:t>
    </dgm:pt>
    <dgm:pt modelId="{B72033BB-352C-4B11-842F-F158351AFA5F}" type="sibTrans" cxnId="{C6D68723-344D-4F43-B2FC-D1F01F99612F}">
      <dgm:prSet/>
      <dgm:spPr/>
      <dgm:t>
        <a:bodyPr/>
        <a:lstStyle/>
        <a:p>
          <a:endParaRPr lang="en-US"/>
        </a:p>
      </dgm:t>
    </dgm:pt>
    <dgm:pt modelId="{63915D40-C537-45EF-A0E6-038AA99D4D13}">
      <dgm:prSet/>
      <dgm:spPr/>
      <dgm:t>
        <a:bodyPr/>
        <a:lstStyle/>
        <a:p>
          <a:pPr rtl="0">
            <a:spcAft>
              <a:spcPts val="1000"/>
            </a:spcAft>
          </a:pPr>
          <a:r>
            <a:rPr lang="en-US" dirty="0"/>
            <a:t>Conserved Lands</a:t>
          </a:r>
        </a:p>
      </dgm:t>
    </dgm:pt>
    <dgm:pt modelId="{79DC46CF-B230-4246-A79B-62028EACE82F}" type="parTrans" cxnId="{975FD28E-9BE7-4823-B56C-3DA3933D955E}">
      <dgm:prSet/>
      <dgm:spPr/>
      <dgm:t>
        <a:bodyPr/>
        <a:lstStyle/>
        <a:p>
          <a:endParaRPr lang="en-US"/>
        </a:p>
      </dgm:t>
    </dgm:pt>
    <dgm:pt modelId="{877AE536-1D92-4548-B178-2429C0D81BEB}" type="sibTrans" cxnId="{975FD28E-9BE7-4823-B56C-3DA3933D955E}">
      <dgm:prSet/>
      <dgm:spPr/>
      <dgm:t>
        <a:bodyPr/>
        <a:lstStyle/>
        <a:p>
          <a:endParaRPr lang="en-US"/>
        </a:p>
      </dgm:t>
    </dgm:pt>
    <dgm:pt modelId="{11086430-4B5D-47D9-AB1E-A937FFD1189F}">
      <dgm:prSet/>
      <dgm:spPr/>
      <dgm:t>
        <a:bodyPr/>
        <a:lstStyle/>
        <a:p>
          <a:pPr>
            <a:spcAft>
              <a:spcPts val="1000"/>
            </a:spcAft>
          </a:pPr>
          <a:r>
            <a:rPr lang="en-US" dirty="0">
              <a:solidFill>
                <a:schemeClr val="bg2">
                  <a:lumMod val="75000"/>
                </a:schemeClr>
              </a:solidFill>
            </a:rPr>
            <a:t>Protected Lands</a:t>
          </a:r>
        </a:p>
      </dgm:t>
    </dgm:pt>
    <dgm:pt modelId="{D2F9C833-F18F-4AA7-A0FF-9B2C091FB79E}" type="parTrans" cxnId="{FF4330D1-0BF3-43BF-97BB-ADE5AB4D062D}">
      <dgm:prSet/>
      <dgm:spPr/>
      <dgm:t>
        <a:bodyPr/>
        <a:lstStyle/>
        <a:p>
          <a:endParaRPr lang="en-US"/>
        </a:p>
      </dgm:t>
    </dgm:pt>
    <dgm:pt modelId="{A77585DA-CF03-46C5-BF02-8F37A738EF66}" type="sibTrans" cxnId="{FF4330D1-0BF3-43BF-97BB-ADE5AB4D062D}">
      <dgm:prSet/>
      <dgm:spPr/>
      <dgm:t>
        <a:bodyPr/>
        <a:lstStyle/>
        <a:p>
          <a:endParaRPr lang="en-US"/>
        </a:p>
      </dgm:t>
    </dgm:pt>
    <dgm:pt modelId="{05F4F871-449A-4A85-AA3C-004B0CB0E2B4}">
      <dgm:prSet/>
      <dgm:spPr/>
      <dgm:t>
        <a:bodyPr/>
        <a:lstStyle/>
        <a:p>
          <a:pPr>
            <a:spcAft>
              <a:spcPts val="1000"/>
            </a:spcAft>
          </a:pPr>
          <a:r>
            <a:rPr lang="en-US" dirty="0"/>
            <a:t>Land Use Options Evaluation</a:t>
          </a:r>
        </a:p>
      </dgm:t>
    </dgm:pt>
    <dgm:pt modelId="{8C61BA2C-B046-4472-924C-4C2849D26179}" type="parTrans" cxnId="{7527347C-5FA3-4ACC-B9A9-CE60DBA23D20}">
      <dgm:prSet/>
      <dgm:spPr/>
      <dgm:t>
        <a:bodyPr/>
        <a:lstStyle/>
        <a:p>
          <a:endParaRPr lang="en-US"/>
        </a:p>
      </dgm:t>
    </dgm:pt>
    <dgm:pt modelId="{8FECD1E2-7732-4777-8557-8C883837F9FB}" type="sibTrans" cxnId="{7527347C-5FA3-4ACC-B9A9-CE60DBA23D20}">
      <dgm:prSet/>
      <dgm:spPr/>
      <dgm:t>
        <a:bodyPr/>
        <a:lstStyle/>
        <a:p>
          <a:endParaRPr lang="en-US"/>
        </a:p>
      </dgm:t>
    </dgm:pt>
    <dgm:pt modelId="{BECEA42C-6527-426E-9068-476DE95A24FC}">
      <dgm:prSet/>
      <dgm:spPr/>
      <dgm:t>
        <a:bodyPr/>
        <a:lstStyle/>
        <a:p>
          <a:pPr>
            <a:spcAft>
              <a:spcPts val="1000"/>
            </a:spcAft>
          </a:pPr>
          <a:r>
            <a:rPr lang="en-US" dirty="0"/>
            <a:t>Land Use Methods &amp; Metrics</a:t>
          </a:r>
        </a:p>
      </dgm:t>
    </dgm:pt>
    <dgm:pt modelId="{96DED7C1-B72E-42CE-90F6-25BF8929A9CA}" type="parTrans" cxnId="{92D8FD86-9842-4531-8A0C-55B646C04D3D}">
      <dgm:prSet/>
      <dgm:spPr/>
      <dgm:t>
        <a:bodyPr/>
        <a:lstStyle/>
        <a:p>
          <a:endParaRPr lang="en-US"/>
        </a:p>
      </dgm:t>
    </dgm:pt>
    <dgm:pt modelId="{530474BD-D0E2-4D2C-AE01-5DDB5A10025E}" type="sibTrans" cxnId="{92D8FD86-9842-4531-8A0C-55B646C04D3D}">
      <dgm:prSet/>
      <dgm:spPr/>
      <dgm:t>
        <a:bodyPr/>
        <a:lstStyle/>
        <a:p>
          <a:endParaRPr lang="en-US"/>
        </a:p>
      </dgm:t>
    </dgm:pt>
    <dgm:pt modelId="{30582BFF-E0E8-4E08-A2B6-6E704B786923}" type="pres">
      <dgm:prSet presAssocID="{5A56D22B-9213-49D1-BBEB-E8C1F21CBF1E}" presName="Name0" presStyleCnt="0">
        <dgm:presLayoutVars>
          <dgm:dir/>
          <dgm:animLvl val="lvl"/>
          <dgm:resizeHandles val="exact"/>
        </dgm:presLayoutVars>
      </dgm:prSet>
      <dgm:spPr/>
    </dgm:pt>
    <dgm:pt modelId="{FE8A2126-DA29-44AD-AECA-98C233C3C360}" type="pres">
      <dgm:prSet presAssocID="{8DA57BB9-A1E2-4700-B452-C1A9BB0D6B35}" presName="composite" presStyleCnt="0"/>
      <dgm:spPr/>
    </dgm:pt>
    <dgm:pt modelId="{00A39407-4941-4FA6-B66A-7FB91AB91A4D}" type="pres">
      <dgm:prSet presAssocID="{8DA57BB9-A1E2-4700-B452-C1A9BB0D6B35}" presName="parTx" presStyleLbl="alignNode1" presStyleIdx="0" presStyleCnt="6">
        <dgm:presLayoutVars>
          <dgm:chMax val="0"/>
          <dgm:chPref val="0"/>
          <dgm:bulletEnabled val="1"/>
        </dgm:presLayoutVars>
      </dgm:prSet>
      <dgm:spPr/>
    </dgm:pt>
    <dgm:pt modelId="{12DE0084-B48D-4597-8C4E-1D4B17D98E6F}" type="pres">
      <dgm:prSet presAssocID="{8DA57BB9-A1E2-4700-B452-C1A9BB0D6B35}" presName="desTx" presStyleLbl="alignAccFollowNode1" presStyleIdx="0" presStyleCnt="6">
        <dgm:presLayoutVars>
          <dgm:bulletEnabled val="1"/>
        </dgm:presLayoutVars>
      </dgm:prSet>
      <dgm:spPr/>
    </dgm:pt>
    <dgm:pt modelId="{F2B10145-E40C-4D05-A186-B63237E17979}" type="pres">
      <dgm:prSet presAssocID="{0651C820-A787-4619-929B-1329BAEF1DBC}" presName="space" presStyleCnt="0"/>
      <dgm:spPr/>
    </dgm:pt>
    <dgm:pt modelId="{64498AF1-6004-44E0-BF99-C03CAD04AEE2}" type="pres">
      <dgm:prSet presAssocID="{CA14259F-DED2-48BF-A326-B12BA6145C18}" presName="composite" presStyleCnt="0"/>
      <dgm:spPr/>
    </dgm:pt>
    <dgm:pt modelId="{B68009D0-F1E2-4921-83A3-D56E3968AD3B}" type="pres">
      <dgm:prSet presAssocID="{CA14259F-DED2-48BF-A326-B12BA6145C18}" presName="parTx" presStyleLbl="alignNode1" presStyleIdx="1" presStyleCnt="6">
        <dgm:presLayoutVars>
          <dgm:chMax val="0"/>
          <dgm:chPref val="0"/>
          <dgm:bulletEnabled val="1"/>
        </dgm:presLayoutVars>
      </dgm:prSet>
      <dgm:spPr/>
    </dgm:pt>
    <dgm:pt modelId="{06AA5DE2-CD23-4551-96FF-1AC3063676D2}" type="pres">
      <dgm:prSet presAssocID="{CA14259F-DED2-48BF-A326-B12BA6145C18}" presName="desTx" presStyleLbl="alignAccFollowNode1" presStyleIdx="1" presStyleCnt="6">
        <dgm:presLayoutVars>
          <dgm:bulletEnabled val="1"/>
        </dgm:presLayoutVars>
      </dgm:prSet>
      <dgm:spPr/>
    </dgm:pt>
    <dgm:pt modelId="{F42E6A1F-FB33-4CB1-B8BF-08FD8B1CB4D1}" type="pres">
      <dgm:prSet presAssocID="{4B0F9FA1-EC36-40AB-BAA5-17A0D9268EF2}" presName="space" presStyleCnt="0"/>
      <dgm:spPr/>
    </dgm:pt>
    <dgm:pt modelId="{043E90E3-6384-4AD6-AB89-3FF27D418195}" type="pres">
      <dgm:prSet presAssocID="{7F87C887-AC95-4B9C-8CF1-714CE84DF42D}" presName="composite" presStyleCnt="0"/>
      <dgm:spPr/>
    </dgm:pt>
    <dgm:pt modelId="{D7D91B5D-C941-4B1C-89F4-0D14E3169DA0}" type="pres">
      <dgm:prSet presAssocID="{7F87C887-AC95-4B9C-8CF1-714CE84DF42D}" presName="parTx" presStyleLbl="alignNode1" presStyleIdx="2" presStyleCnt="6">
        <dgm:presLayoutVars>
          <dgm:chMax val="0"/>
          <dgm:chPref val="0"/>
          <dgm:bulletEnabled val="1"/>
        </dgm:presLayoutVars>
      </dgm:prSet>
      <dgm:spPr/>
    </dgm:pt>
    <dgm:pt modelId="{AC784040-D9D4-41B8-979B-5B56EAE148C9}" type="pres">
      <dgm:prSet presAssocID="{7F87C887-AC95-4B9C-8CF1-714CE84DF42D}" presName="desTx" presStyleLbl="alignAccFollowNode1" presStyleIdx="2" presStyleCnt="6">
        <dgm:presLayoutVars>
          <dgm:bulletEnabled val="1"/>
        </dgm:presLayoutVars>
      </dgm:prSet>
      <dgm:spPr/>
    </dgm:pt>
    <dgm:pt modelId="{59F0454E-C124-4C18-AAD9-1EA0279E3FBD}" type="pres">
      <dgm:prSet presAssocID="{D0E2AB8D-D4C3-412C-800F-391036C1F4C5}" presName="space" presStyleCnt="0"/>
      <dgm:spPr/>
    </dgm:pt>
    <dgm:pt modelId="{922C327E-2B78-4C5F-B028-ACC2D4FBDF85}" type="pres">
      <dgm:prSet presAssocID="{63915D40-C537-45EF-A0E6-038AA99D4D13}" presName="composite" presStyleCnt="0"/>
      <dgm:spPr/>
    </dgm:pt>
    <dgm:pt modelId="{8E1F5AE1-E302-4136-985B-F397C677B99C}" type="pres">
      <dgm:prSet presAssocID="{63915D40-C537-45EF-A0E6-038AA99D4D13}" presName="parTx" presStyleLbl="alignNode1" presStyleIdx="3" presStyleCnt="6">
        <dgm:presLayoutVars>
          <dgm:chMax val="0"/>
          <dgm:chPref val="0"/>
          <dgm:bulletEnabled val="1"/>
        </dgm:presLayoutVars>
      </dgm:prSet>
      <dgm:spPr/>
    </dgm:pt>
    <dgm:pt modelId="{4A4F5704-7822-485E-9DE3-FFF91D7E39C3}" type="pres">
      <dgm:prSet presAssocID="{63915D40-C537-45EF-A0E6-038AA99D4D13}" presName="desTx" presStyleLbl="alignAccFollowNode1" presStyleIdx="3" presStyleCnt="6">
        <dgm:presLayoutVars>
          <dgm:bulletEnabled val="1"/>
        </dgm:presLayoutVars>
      </dgm:prSet>
      <dgm:spPr/>
    </dgm:pt>
    <dgm:pt modelId="{97395BC0-39B7-4BE8-A32C-97EAC0D164FA}" type="pres">
      <dgm:prSet presAssocID="{877AE536-1D92-4548-B178-2429C0D81BEB}" presName="space" presStyleCnt="0"/>
      <dgm:spPr/>
    </dgm:pt>
    <dgm:pt modelId="{78A2E19B-D140-4DF8-AE16-CF3F4509B939}" type="pres">
      <dgm:prSet presAssocID="{08F27D79-B791-42AA-BD0C-B6DB68B68AA9}" presName="composite" presStyleCnt="0"/>
      <dgm:spPr/>
    </dgm:pt>
    <dgm:pt modelId="{FEA0331E-D9AC-479B-B063-2998BC1C634D}" type="pres">
      <dgm:prSet presAssocID="{08F27D79-B791-42AA-BD0C-B6DB68B68AA9}" presName="parTx" presStyleLbl="alignNode1" presStyleIdx="4" presStyleCnt="6">
        <dgm:presLayoutVars>
          <dgm:chMax val="0"/>
          <dgm:chPref val="0"/>
          <dgm:bulletEnabled val="1"/>
        </dgm:presLayoutVars>
      </dgm:prSet>
      <dgm:spPr/>
    </dgm:pt>
    <dgm:pt modelId="{D1E6041E-A5AC-4A66-94F9-5A1469125C2A}" type="pres">
      <dgm:prSet presAssocID="{08F27D79-B791-42AA-BD0C-B6DB68B68AA9}" presName="desTx" presStyleLbl="alignAccFollowNode1" presStyleIdx="4" presStyleCnt="6">
        <dgm:presLayoutVars>
          <dgm:bulletEnabled val="1"/>
        </dgm:presLayoutVars>
      </dgm:prSet>
      <dgm:spPr/>
    </dgm:pt>
    <dgm:pt modelId="{64A1D915-0CB4-4CC0-B600-527449F27FB9}" type="pres">
      <dgm:prSet presAssocID="{244C5C60-CFE3-4705-B269-94A227EB971B}" presName="space" presStyleCnt="0"/>
      <dgm:spPr/>
    </dgm:pt>
    <dgm:pt modelId="{7A108EAE-4C3C-4674-8936-7842E4B79348}" type="pres">
      <dgm:prSet presAssocID="{FCB53623-8DAA-4599-BFA6-1E22D667F46E}" presName="composite" presStyleCnt="0"/>
      <dgm:spPr/>
    </dgm:pt>
    <dgm:pt modelId="{DE66979E-C09E-41CC-A134-E80E57FEDE67}" type="pres">
      <dgm:prSet presAssocID="{FCB53623-8DAA-4599-BFA6-1E22D667F46E}" presName="parTx" presStyleLbl="alignNode1" presStyleIdx="5" presStyleCnt="6" custLinFactNeighborX="-2294" custLinFactNeighborY="6700">
        <dgm:presLayoutVars>
          <dgm:chMax val="0"/>
          <dgm:chPref val="0"/>
          <dgm:bulletEnabled val="1"/>
        </dgm:presLayoutVars>
      </dgm:prSet>
      <dgm:spPr/>
    </dgm:pt>
    <dgm:pt modelId="{43E1E89A-7441-4003-81F9-C05C2540E87C}" type="pres">
      <dgm:prSet presAssocID="{FCB53623-8DAA-4599-BFA6-1E22D667F46E}" presName="desTx" presStyleLbl="alignAccFollowNode1" presStyleIdx="5" presStyleCnt="6" custLinFactNeighborX="-2294">
        <dgm:presLayoutVars>
          <dgm:bulletEnabled val="1"/>
        </dgm:presLayoutVars>
      </dgm:prSet>
      <dgm:spPr/>
    </dgm:pt>
  </dgm:ptLst>
  <dgm:cxnLst>
    <dgm:cxn modelId="{476FFB04-CB34-44DE-BDA2-FEA777B6BF2F}" srcId="{08F27D79-B791-42AA-BD0C-B6DB68B68AA9}" destId="{E0594C95-F50E-44A5-9886-4A1CE904BD21}" srcOrd="4" destOrd="0" parTransId="{2565A4D8-E71F-430E-944B-8AA08564931B}" sibTransId="{0C7B4B5D-52C1-4B01-ABA4-C6B5CDA4B4CF}"/>
    <dgm:cxn modelId="{FE0E1405-8E23-4327-AF80-BCE8BF026742}" type="presOf" srcId="{F16A3406-C96A-4EB0-B477-C5283DB1269A}" destId="{06AA5DE2-CD23-4551-96FF-1AC3063676D2}" srcOrd="0" destOrd="2" presId="urn:microsoft.com/office/officeart/2005/8/layout/hList1"/>
    <dgm:cxn modelId="{E3F15C05-2787-4967-90FF-F9070499CD1C}" srcId="{8DA57BB9-A1E2-4700-B452-C1A9BB0D6B35}" destId="{CB6DA81E-7922-45BD-B621-66264F54965F}" srcOrd="2" destOrd="0" parTransId="{63DDDDD3-C9D5-4582-898C-6FC795D61685}" sibTransId="{B087662F-521C-4E60-A577-9E6F75C30D61}"/>
    <dgm:cxn modelId="{AC8C1308-23A2-402A-BEDF-C1E8B1B53C1D}" srcId="{5A56D22B-9213-49D1-BBEB-E8C1F21CBF1E}" destId="{CA14259F-DED2-48BF-A326-B12BA6145C18}" srcOrd="1" destOrd="0" parTransId="{9B0EAD40-A08F-44B1-8C06-DB2FF5A36781}" sibTransId="{4B0F9FA1-EC36-40AB-BAA5-17A0D9268EF2}"/>
    <dgm:cxn modelId="{7501B20C-024B-4E3D-B038-56024D37222B}" type="presOf" srcId="{7A575F07-E4B9-4DDD-A73A-5D458FB788B7}" destId="{06AA5DE2-CD23-4551-96FF-1AC3063676D2}" srcOrd="0" destOrd="4" presId="urn:microsoft.com/office/officeart/2005/8/layout/hList1"/>
    <dgm:cxn modelId="{E8355812-48E1-420B-8643-B2FF697D7CFF}" type="presOf" srcId="{6ED7CADB-5753-45A0-A3AC-F975E99982D2}" destId="{AC784040-D9D4-41B8-979B-5B56EAE148C9}" srcOrd="0" destOrd="4" presId="urn:microsoft.com/office/officeart/2005/8/layout/hList1"/>
    <dgm:cxn modelId="{0B5EE912-1079-46DA-81AD-12AD37CC8BCC}" srcId="{5A56D22B-9213-49D1-BBEB-E8C1F21CBF1E}" destId="{8DA57BB9-A1E2-4700-B452-C1A9BB0D6B35}" srcOrd="0" destOrd="0" parTransId="{2D9C502F-108D-44F8-852C-DFF871302D7D}" sibTransId="{0651C820-A787-4619-929B-1329BAEF1DBC}"/>
    <dgm:cxn modelId="{8AA2CA1F-11A2-457F-AEED-F2469EA54F11}" type="presOf" srcId="{5A56D22B-9213-49D1-BBEB-E8C1F21CBF1E}" destId="{30582BFF-E0E8-4E08-A2B6-6E704B786923}" srcOrd="0" destOrd="0" presId="urn:microsoft.com/office/officeart/2005/8/layout/hList1"/>
    <dgm:cxn modelId="{C6D68723-344D-4F43-B2FC-D1F01F99612F}" srcId="{FCB53623-8DAA-4599-BFA6-1E22D667F46E}" destId="{FAA65F65-576C-4E35-B980-9CD44A4AFBD1}" srcOrd="1" destOrd="0" parTransId="{9AA1575A-17D2-4DC9-9B5D-6C14B1FB96A3}" sibTransId="{B72033BB-352C-4B11-842F-F158351AFA5F}"/>
    <dgm:cxn modelId="{C5EFB523-9431-4F49-A758-D76C01E38EEF}" type="presOf" srcId="{FCB53623-8DAA-4599-BFA6-1E22D667F46E}" destId="{DE66979E-C09E-41CC-A134-E80E57FEDE67}" srcOrd="0" destOrd="0" presId="urn:microsoft.com/office/officeart/2005/8/layout/hList1"/>
    <dgm:cxn modelId="{2292A024-77E7-49F3-9EA5-7D8033A8F783}" type="presOf" srcId="{AD38BDBA-7B35-4F1A-94FB-5E03B703F7B5}" destId="{12DE0084-B48D-4597-8C4E-1D4B17D98E6F}" srcOrd="0" destOrd="0" presId="urn:microsoft.com/office/officeart/2005/8/layout/hList1"/>
    <dgm:cxn modelId="{66828D27-0765-4AD2-9816-F6ABE401AE3B}" srcId="{CA14259F-DED2-48BF-A326-B12BA6145C18}" destId="{2618D9F2-B0FB-4BDF-8DFB-53EE76C330FD}" srcOrd="1" destOrd="0" parTransId="{7B4798FA-4FC0-4C83-B3C3-BD64DE969B86}" sibTransId="{04D82AEB-7645-424B-910A-22F960B01445}"/>
    <dgm:cxn modelId="{EDBA4928-EE12-4A42-AC6E-AED76AEC422E}" srcId="{8DA57BB9-A1E2-4700-B452-C1A9BB0D6B35}" destId="{5B54DDC7-B384-4B91-A7E6-EB4AB6124DED}" srcOrd="1" destOrd="0" parTransId="{418C5336-CBAF-4C5B-A332-76270D683879}" sibTransId="{B0BA4180-C3EA-4550-B6D6-AF7056705E93}"/>
    <dgm:cxn modelId="{E013B42D-53E5-4503-AAAD-8D1CD132A89F}" type="presOf" srcId="{18BF7C6D-628B-4585-B1D5-8E682BC0D7E0}" destId="{D1E6041E-A5AC-4A66-94F9-5A1469125C2A}" srcOrd="0" destOrd="2" presId="urn:microsoft.com/office/officeart/2005/8/layout/hList1"/>
    <dgm:cxn modelId="{31390E33-D700-46BC-AF60-4708674B0D5E}" srcId="{CA14259F-DED2-48BF-A326-B12BA6145C18}" destId="{44468A54-9FCE-4511-9830-1B8AEE42D7EB}" srcOrd="6" destOrd="0" parTransId="{68773B44-85D1-458B-9992-CCD27C0864C4}" sibTransId="{6682A364-CC0C-46F4-9E32-47B4A109CE2F}"/>
    <dgm:cxn modelId="{F6537234-F2CF-4579-9FD8-7B18878883A5}" type="presOf" srcId="{8DA57BB9-A1E2-4700-B452-C1A9BB0D6B35}" destId="{00A39407-4941-4FA6-B66A-7FB91AB91A4D}" srcOrd="0" destOrd="0" presId="urn:microsoft.com/office/officeart/2005/8/layout/hList1"/>
    <dgm:cxn modelId="{20FAE834-C46E-47BA-8670-27417AA80BC1}" type="presOf" srcId="{32CD0A64-1CB7-4112-94BC-6E158EAA1E41}" destId="{D1E6041E-A5AC-4A66-94F9-5A1469125C2A}" srcOrd="0" destOrd="6" presId="urn:microsoft.com/office/officeart/2005/8/layout/hList1"/>
    <dgm:cxn modelId="{A5CF9836-3697-4070-9666-971DF415DAB9}" srcId="{CA14259F-DED2-48BF-A326-B12BA6145C18}" destId="{662D26CE-02B5-465C-8706-A4E891F3142B}" srcOrd="0" destOrd="0" parTransId="{2DE11088-82C2-4765-9C64-373D99021B23}" sibTransId="{C7AEEA35-84E0-4456-8F20-1AFEE42B6E42}"/>
    <dgm:cxn modelId="{824A1237-61F9-49EB-A08E-13ADAC45A7B0}" srcId="{5A56D22B-9213-49D1-BBEB-E8C1F21CBF1E}" destId="{7F87C887-AC95-4B9C-8CF1-714CE84DF42D}" srcOrd="2" destOrd="0" parTransId="{7C08ABE5-15D4-484A-96F1-402C291213B6}" sibTransId="{D0E2AB8D-D4C3-412C-800F-391036C1F4C5}"/>
    <dgm:cxn modelId="{DCAC5B3A-82BA-403E-9231-2A074CA29A37}" type="presOf" srcId="{11086430-4B5D-47D9-AB1E-A937FFD1189F}" destId="{4A4F5704-7822-485E-9DE3-FFF91D7E39C3}" srcOrd="0" destOrd="0" presId="urn:microsoft.com/office/officeart/2005/8/layout/hList1"/>
    <dgm:cxn modelId="{12249066-22F6-4EC0-86BD-5C9802B68055}" type="presOf" srcId="{6012C967-D661-4995-A6BC-6D99D44831E8}" destId="{06AA5DE2-CD23-4551-96FF-1AC3063676D2}" srcOrd="0" destOrd="5" presId="urn:microsoft.com/office/officeart/2005/8/layout/hList1"/>
    <dgm:cxn modelId="{C3DCB446-295A-490C-B4FA-54D4727C2D02}" type="presOf" srcId="{CA0AC488-C647-4356-A757-AC210B7A4C37}" destId="{D1E6041E-A5AC-4A66-94F9-5A1469125C2A}" srcOrd="0" destOrd="3" presId="urn:microsoft.com/office/officeart/2005/8/layout/hList1"/>
    <dgm:cxn modelId="{08143867-3E59-4234-9014-08572E464A9D}" type="presOf" srcId="{D7159E22-690A-4FEC-B899-590AB0C221DE}" destId="{12DE0084-B48D-4597-8C4E-1D4B17D98E6F}" srcOrd="0" destOrd="3" presId="urn:microsoft.com/office/officeart/2005/8/layout/hList1"/>
    <dgm:cxn modelId="{4B8FB067-BC4F-433F-A629-E94FEB9129B6}" type="presOf" srcId="{C95D69C0-113D-49E9-80FD-A61A03515A24}" destId="{D1E6041E-A5AC-4A66-94F9-5A1469125C2A}" srcOrd="0" destOrd="5" presId="urn:microsoft.com/office/officeart/2005/8/layout/hList1"/>
    <dgm:cxn modelId="{82A3FB48-D3BA-41B5-B121-49E3FF62B65A}" type="presOf" srcId="{0DBC7DF5-F94B-41FC-A605-B1FE6AFEB3B6}" destId="{D1E6041E-A5AC-4A66-94F9-5A1469125C2A}" srcOrd="0" destOrd="1" presId="urn:microsoft.com/office/officeart/2005/8/layout/hList1"/>
    <dgm:cxn modelId="{5B3A976A-72F9-4CDF-A2DC-76AE42FD9CEC}" type="presOf" srcId="{E0594C95-F50E-44A5-9886-4A1CE904BD21}" destId="{D1E6041E-A5AC-4A66-94F9-5A1469125C2A}" srcOrd="0" destOrd="4" presId="urn:microsoft.com/office/officeart/2005/8/layout/hList1"/>
    <dgm:cxn modelId="{1112C34C-B966-439D-BC78-D889DE6DEBFD}" type="presOf" srcId="{7F87C887-AC95-4B9C-8CF1-714CE84DF42D}" destId="{D7D91B5D-C941-4B1C-89F4-0D14E3169DA0}" srcOrd="0" destOrd="0" presId="urn:microsoft.com/office/officeart/2005/8/layout/hList1"/>
    <dgm:cxn modelId="{825B3954-46B7-4A20-ABB8-EE8597B3202B}" srcId="{CA14259F-DED2-48BF-A326-B12BA6145C18}" destId="{F16A3406-C96A-4EB0-B477-C5283DB1269A}" srcOrd="2" destOrd="0" parTransId="{84E5C249-9570-4A45-A872-2BE5F262D953}" sibTransId="{81B28207-69F5-417C-8409-5F73262D292C}"/>
    <dgm:cxn modelId="{91083775-7985-4D06-87BB-A2EB88B176E6}" type="presOf" srcId="{3BF22489-3DBA-47F8-AC12-9F91C033B09C}" destId="{06AA5DE2-CD23-4551-96FF-1AC3063676D2}" srcOrd="0" destOrd="3" presId="urn:microsoft.com/office/officeart/2005/8/layout/hList1"/>
    <dgm:cxn modelId="{03864275-4DE6-4D62-A7A4-0AF8C4846285}" type="presOf" srcId="{5B54DDC7-B384-4B91-A7E6-EB4AB6124DED}" destId="{12DE0084-B48D-4597-8C4E-1D4B17D98E6F}" srcOrd="0" destOrd="1" presId="urn:microsoft.com/office/officeart/2005/8/layout/hList1"/>
    <dgm:cxn modelId="{64272F76-06E2-498D-819B-AE1A2BB8F03F}" srcId="{08F27D79-B791-42AA-BD0C-B6DB68B68AA9}" destId="{C95D69C0-113D-49E9-80FD-A61A03515A24}" srcOrd="5" destOrd="0" parTransId="{6C8F0E9C-7B24-4678-8A78-699FAB7696C3}" sibTransId="{C1118C2C-3ED8-4EFC-B41F-F7969BCFB571}"/>
    <dgm:cxn modelId="{867C7459-E3DE-4FE2-B2FD-2460C913D4FC}" type="presOf" srcId="{662D26CE-02B5-465C-8706-A4E891F3142B}" destId="{06AA5DE2-CD23-4551-96FF-1AC3063676D2}" srcOrd="0" destOrd="0" presId="urn:microsoft.com/office/officeart/2005/8/layout/hList1"/>
    <dgm:cxn modelId="{7527347C-5FA3-4ACC-B9A9-CE60DBA23D20}" srcId="{63915D40-C537-45EF-A0E6-038AA99D4D13}" destId="{05F4F871-449A-4A85-AA3C-004B0CB0E2B4}" srcOrd="1" destOrd="0" parTransId="{8C61BA2C-B046-4472-924C-4C2849D26179}" sibTransId="{8FECD1E2-7732-4777-8557-8C883837F9FB}"/>
    <dgm:cxn modelId="{75051782-37A8-497C-935F-7A18A854434F}" type="presOf" srcId="{E7095CAF-9E3B-4C1D-A797-FBFA3F55062D}" destId="{AC784040-D9D4-41B8-979B-5B56EAE148C9}" srcOrd="0" destOrd="0" presId="urn:microsoft.com/office/officeart/2005/8/layout/hList1"/>
    <dgm:cxn modelId="{92D8FD86-9842-4531-8A0C-55B646C04D3D}" srcId="{63915D40-C537-45EF-A0E6-038AA99D4D13}" destId="{BECEA42C-6527-426E-9068-476DE95A24FC}" srcOrd="2" destOrd="0" parTransId="{96DED7C1-B72E-42CE-90F6-25BF8929A9CA}" sibTransId="{530474BD-D0E2-4D2C-AE01-5DDB5A10025E}"/>
    <dgm:cxn modelId="{33C8F789-93FE-43D0-AA38-5F6AF26CA418}" srcId="{08F27D79-B791-42AA-BD0C-B6DB68B68AA9}" destId="{0DBC7DF5-F94B-41FC-A605-B1FE6AFEB3B6}" srcOrd="1" destOrd="0" parTransId="{FDC018B9-3457-434A-BAE0-28D4180224B9}" sibTransId="{DCFD3EFD-257A-4532-98FE-CF1403B0700A}"/>
    <dgm:cxn modelId="{FEF4E38B-EB1B-49D4-9FCD-4D8028BC0CB8}" srcId="{7F87C887-AC95-4B9C-8CF1-714CE84DF42D}" destId="{62E323ED-139B-4E74-BF74-1152ADE20976}" srcOrd="2" destOrd="0" parTransId="{BEF53EB5-80F0-432E-ADC7-5DD9E221579C}" sibTransId="{129F4DC7-FA0C-42A4-B43B-9B2DA7FFFF53}"/>
    <dgm:cxn modelId="{088DB48C-378F-4FBB-B49E-0D157DA40F5E}" type="presOf" srcId="{CB6DA81E-7922-45BD-B621-66264F54965F}" destId="{12DE0084-B48D-4597-8C4E-1D4B17D98E6F}" srcOrd="0" destOrd="2" presId="urn:microsoft.com/office/officeart/2005/8/layout/hList1"/>
    <dgm:cxn modelId="{975FD28E-9BE7-4823-B56C-3DA3933D955E}" srcId="{5A56D22B-9213-49D1-BBEB-E8C1F21CBF1E}" destId="{63915D40-C537-45EF-A0E6-038AA99D4D13}" srcOrd="3" destOrd="0" parTransId="{79DC46CF-B230-4246-A79B-62028EACE82F}" sibTransId="{877AE536-1D92-4548-B178-2429C0D81BEB}"/>
    <dgm:cxn modelId="{89235D8F-1EB2-429A-8728-F55EB004BA5A}" srcId="{CA14259F-DED2-48BF-A326-B12BA6145C18}" destId="{3BF22489-3DBA-47F8-AC12-9F91C033B09C}" srcOrd="3" destOrd="0" parTransId="{EC71A032-6767-42F8-A3AC-07159AEC26C0}" sibTransId="{27FED682-B2E7-437A-A1BB-2829E784A8F5}"/>
    <dgm:cxn modelId="{C432B592-8D1C-43DD-B3E4-AD5806196C86}" type="presOf" srcId="{AA5A8087-C5D5-46A1-A6BD-A48642559396}" destId="{AC784040-D9D4-41B8-979B-5B56EAE148C9}" srcOrd="0" destOrd="1" presId="urn:microsoft.com/office/officeart/2005/8/layout/hList1"/>
    <dgm:cxn modelId="{07F5FD93-A561-4E92-8C81-7B0D9A4FD661}" srcId="{CA14259F-DED2-48BF-A326-B12BA6145C18}" destId="{6B5E2403-B7BE-4DFE-952B-8DA3777D5176}" srcOrd="7" destOrd="0" parTransId="{B17E27F3-D511-4DD2-A629-2C403B87588C}" sibTransId="{43CDC081-C2D2-402F-88F2-1678389EBC83}"/>
    <dgm:cxn modelId="{801A069A-6178-494F-9C59-F76750566A00}" srcId="{7F87C887-AC95-4B9C-8CF1-714CE84DF42D}" destId="{AA5A8087-C5D5-46A1-A6BD-A48642559396}" srcOrd="1" destOrd="0" parTransId="{3223EBF4-289B-405E-817D-8D595FFC5086}" sibTransId="{A82D6F83-D5D4-479A-A0A9-CC12FB2A8237}"/>
    <dgm:cxn modelId="{452954A6-4D59-452E-AF6B-5618F00F7A51}" srcId="{CA14259F-DED2-48BF-A326-B12BA6145C18}" destId="{6012C967-D661-4995-A6BC-6D99D44831E8}" srcOrd="5" destOrd="0" parTransId="{824A2915-A5A7-456F-A1A2-E22EDAA19939}" sibTransId="{1A3BF9B2-AA0C-4BCD-BD27-49D1ACE72CC4}"/>
    <dgm:cxn modelId="{248831A8-DEDB-42A6-9AB1-A35576F68FE4}" type="presOf" srcId="{62E323ED-139B-4E74-BF74-1152ADE20976}" destId="{AC784040-D9D4-41B8-979B-5B56EAE148C9}" srcOrd="0" destOrd="2" presId="urn:microsoft.com/office/officeart/2005/8/layout/hList1"/>
    <dgm:cxn modelId="{D95C65B2-96F9-4D3A-9899-7E422707076A}" srcId="{CA14259F-DED2-48BF-A326-B12BA6145C18}" destId="{7A575F07-E4B9-4DDD-A73A-5D458FB788B7}" srcOrd="4" destOrd="0" parTransId="{88461A00-6528-44E7-995E-9DE2B1770CAE}" sibTransId="{82A7276C-4782-41B6-BACB-80A19C912FF6}"/>
    <dgm:cxn modelId="{5A7051B2-775C-4629-9643-9B44018DB788}" type="presOf" srcId="{BECEA42C-6527-426E-9068-476DE95A24FC}" destId="{4A4F5704-7822-485E-9DE3-FFF91D7E39C3}" srcOrd="0" destOrd="2" presId="urn:microsoft.com/office/officeart/2005/8/layout/hList1"/>
    <dgm:cxn modelId="{B926B2B4-FE65-444E-857D-AEF974661D92}" type="presOf" srcId="{08F27D79-B791-42AA-BD0C-B6DB68B68AA9}" destId="{FEA0331E-D9AC-479B-B063-2998BC1C634D}" srcOrd="0" destOrd="0" presId="urn:microsoft.com/office/officeart/2005/8/layout/hList1"/>
    <dgm:cxn modelId="{69DD93B7-A0AA-4C4C-B29B-3AAD912D8BFE}" srcId="{08F27D79-B791-42AA-BD0C-B6DB68B68AA9}" destId="{CA0AC488-C647-4356-A757-AC210B7A4C37}" srcOrd="3" destOrd="0" parTransId="{C172AE5C-F181-4DCE-800A-D7B71987B716}" sibTransId="{96563921-A372-4578-AF1A-BD7F2BB45FAC}"/>
    <dgm:cxn modelId="{94CA5EB9-D9BE-4EA2-B20F-BEC45E764D4E}" srcId="{08F27D79-B791-42AA-BD0C-B6DB68B68AA9}" destId="{32CD0A64-1CB7-4112-94BC-6E158EAA1E41}" srcOrd="6" destOrd="0" parTransId="{7EEB2C3D-6E0C-48BA-898D-9DD6DAA046DA}" sibTransId="{007E9128-4C87-46F7-975C-8A776D6BC0EC}"/>
    <dgm:cxn modelId="{E389A3B9-FB70-49DC-8252-9932D3BB7A0F}" type="presOf" srcId="{E1BD4C32-19E2-4DE0-AD53-360EF00DDC15}" destId="{AC784040-D9D4-41B8-979B-5B56EAE148C9}" srcOrd="0" destOrd="3" presId="urn:microsoft.com/office/officeart/2005/8/layout/hList1"/>
    <dgm:cxn modelId="{E2BD6EC2-2490-4D1F-8429-A3116E99287C}" srcId="{08F27D79-B791-42AA-BD0C-B6DB68B68AA9}" destId="{18BF7C6D-628B-4585-B1D5-8E682BC0D7E0}" srcOrd="2" destOrd="0" parTransId="{8F9C95E4-830B-4786-9F9A-F1D70343A3AA}" sibTransId="{A530B5B9-D3BF-4A4A-9F00-E09CACEDAB37}"/>
    <dgm:cxn modelId="{962226C8-7EA5-4C0E-AB34-FD5CB99D3EAA}" srcId="{5A56D22B-9213-49D1-BBEB-E8C1F21CBF1E}" destId="{FCB53623-8DAA-4599-BFA6-1E22D667F46E}" srcOrd="5" destOrd="0" parTransId="{299C4F69-82C0-4DF9-8296-CC77043ED431}" sibTransId="{C64FA6C3-8C84-4654-B2B9-B48EE242C5E3}"/>
    <dgm:cxn modelId="{7C6C86C8-7CCA-49D7-A596-56A3205168E8}" type="presOf" srcId="{CA14259F-DED2-48BF-A326-B12BA6145C18}" destId="{B68009D0-F1E2-4921-83A3-D56E3968AD3B}" srcOrd="0" destOrd="0" presId="urn:microsoft.com/office/officeart/2005/8/layout/hList1"/>
    <dgm:cxn modelId="{9DA0D2CB-F60B-4455-AC67-BBCAFBEA1173}" srcId="{5A56D22B-9213-49D1-BBEB-E8C1F21CBF1E}" destId="{08F27D79-B791-42AA-BD0C-B6DB68B68AA9}" srcOrd="4" destOrd="0" parTransId="{AAB67177-0619-44C6-B4C1-8B0C310A43E5}" sibTransId="{244C5C60-CFE3-4705-B269-94A227EB971B}"/>
    <dgm:cxn modelId="{92B0F5CE-5A6F-44BA-B1DC-E64D6557D082}" srcId="{8DA57BB9-A1E2-4700-B452-C1A9BB0D6B35}" destId="{AD38BDBA-7B35-4F1A-94FB-5E03B703F7B5}" srcOrd="0" destOrd="0" parTransId="{E52C6DAE-755E-4E8D-8B3C-2D852E2DAE80}" sibTransId="{661289F7-E887-42A0-9F7C-BCC63825A5CF}"/>
    <dgm:cxn modelId="{FF4330D1-0BF3-43BF-97BB-ADE5AB4D062D}" srcId="{63915D40-C537-45EF-A0E6-038AA99D4D13}" destId="{11086430-4B5D-47D9-AB1E-A937FFD1189F}" srcOrd="0" destOrd="0" parTransId="{D2F9C833-F18F-4AA7-A0FF-9B2C091FB79E}" sibTransId="{A77585DA-CF03-46C5-BF02-8F37A738EF66}"/>
    <dgm:cxn modelId="{F26F4BD1-DC51-4858-93B3-FE6DA9E10BCD}" type="presOf" srcId="{63915D40-C537-45EF-A0E6-038AA99D4D13}" destId="{8E1F5AE1-E302-4136-985B-F397C677B99C}" srcOrd="0" destOrd="0" presId="urn:microsoft.com/office/officeart/2005/8/layout/hList1"/>
    <dgm:cxn modelId="{F19A07D7-4835-43B3-A08F-A5C2DCE26FF6}" srcId="{7F87C887-AC95-4B9C-8CF1-714CE84DF42D}" destId="{E7095CAF-9E3B-4C1D-A797-FBFA3F55062D}" srcOrd="0" destOrd="0" parTransId="{DF6CF0FD-9877-4258-95BF-910E1FC657BD}" sibTransId="{C3EBF0A6-18A8-4091-82CC-C992303229E8}"/>
    <dgm:cxn modelId="{A6D13AD9-3AA1-4778-B20F-C680FB1E1CCF}" srcId="{FCB53623-8DAA-4599-BFA6-1E22D667F46E}" destId="{009414D2-A0D3-4DA4-A6C7-E6D964BCEB76}" srcOrd="0" destOrd="0" parTransId="{B8349401-7719-4029-AC01-14EF1C5399A1}" sibTransId="{F08456D4-0C23-4CD5-9ADC-C11C36B138D4}"/>
    <dgm:cxn modelId="{5BBBABD9-E915-4D44-8D64-28B1376CE50B}" type="presOf" srcId="{2618D9F2-B0FB-4BDF-8DFB-53EE76C330FD}" destId="{06AA5DE2-CD23-4551-96FF-1AC3063676D2}" srcOrd="0" destOrd="1" presId="urn:microsoft.com/office/officeart/2005/8/layout/hList1"/>
    <dgm:cxn modelId="{D9A1F5E0-06D6-47BC-9189-A6892ED15C08}" srcId="{7F87C887-AC95-4B9C-8CF1-714CE84DF42D}" destId="{E1BD4C32-19E2-4DE0-AD53-360EF00DDC15}" srcOrd="3" destOrd="0" parTransId="{3D3D7106-3634-4927-8C99-5D2AFC393F8B}" sibTransId="{7F7860FA-7C8C-4547-8989-AB2F1E5370E4}"/>
    <dgm:cxn modelId="{C8C240E2-CBDD-438A-8C1F-C5835E22969B}" srcId="{8DA57BB9-A1E2-4700-B452-C1A9BB0D6B35}" destId="{D7159E22-690A-4FEC-B899-590AB0C221DE}" srcOrd="3" destOrd="0" parTransId="{35B2877C-2851-4965-A015-D2F311805101}" sibTransId="{54AF95A6-7BA5-443D-BE0E-D1C68A78FA99}"/>
    <dgm:cxn modelId="{AA3639E5-5B4E-45E7-8AED-18810637B1EF}" srcId="{08F27D79-B791-42AA-BD0C-B6DB68B68AA9}" destId="{9033EFA0-D9FC-4DE9-9576-9E6BB64D9B56}" srcOrd="0" destOrd="0" parTransId="{F1ECEF04-5CC7-42A5-8B8E-A326118F60B9}" sibTransId="{4117ABEC-A06C-4049-AD46-2670645B3A5C}"/>
    <dgm:cxn modelId="{997E21E9-A02C-484D-9FFF-FD484E4A0F73}" type="presOf" srcId="{6B5E2403-B7BE-4DFE-952B-8DA3777D5176}" destId="{06AA5DE2-CD23-4551-96FF-1AC3063676D2}" srcOrd="0" destOrd="7" presId="urn:microsoft.com/office/officeart/2005/8/layout/hList1"/>
    <dgm:cxn modelId="{6607F5EC-7601-4B0E-8900-18A40558435B}" type="presOf" srcId="{05F4F871-449A-4A85-AA3C-004B0CB0E2B4}" destId="{4A4F5704-7822-485E-9DE3-FFF91D7E39C3}" srcOrd="0" destOrd="1" presId="urn:microsoft.com/office/officeart/2005/8/layout/hList1"/>
    <dgm:cxn modelId="{91FD66F0-A06C-4897-A2F7-192269E348FE}" type="presOf" srcId="{009414D2-A0D3-4DA4-A6C7-E6D964BCEB76}" destId="{43E1E89A-7441-4003-81F9-C05C2540E87C}" srcOrd="0" destOrd="0" presId="urn:microsoft.com/office/officeart/2005/8/layout/hList1"/>
    <dgm:cxn modelId="{9DD5A3F0-B05F-4183-AEA1-0B2970F424F6}" type="presOf" srcId="{FAA65F65-576C-4E35-B980-9CD44A4AFBD1}" destId="{43E1E89A-7441-4003-81F9-C05C2540E87C}" srcOrd="0" destOrd="1" presId="urn:microsoft.com/office/officeart/2005/8/layout/hList1"/>
    <dgm:cxn modelId="{0449ABFD-7EA3-4DA1-91FB-33903017CEBB}" type="presOf" srcId="{44468A54-9FCE-4511-9830-1B8AEE42D7EB}" destId="{06AA5DE2-CD23-4551-96FF-1AC3063676D2}" srcOrd="0" destOrd="6" presId="urn:microsoft.com/office/officeart/2005/8/layout/hList1"/>
    <dgm:cxn modelId="{89857EFE-12FF-4CB2-B211-B97374AD4AA2}" srcId="{7F87C887-AC95-4B9C-8CF1-714CE84DF42D}" destId="{6ED7CADB-5753-45A0-A3AC-F975E99982D2}" srcOrd="4" destOrd="0" parTransId="{4E3B7BDC-B50D-43D7-AC75-A6075C212B29}" sibTransId="{5C47B3AC-05E8-4166-AB6F-439F7B51BF7B}"/>
    <dgm:cxn modelId="{B2B6A8FE-26D6-4FC6-8089-6D6D5AF3E9AC}" type="presOf" srcId="{9033EFA0-D9FC-4DE9-9576-9E6BB64D9B56}" destId="{D1E6041E-A5AC-4A66-94F9-5A1469125C2A}" srcOrd="0" destOrd="0" presId="urn:microsoft.com/office/officeart/2005/8/layout/hList1"/>
    <dgm:cxn modelId="{B856A562-E098-4F0B-91C6-945266CCC2F4}" type="presParOf" srcId="{30582BFF-E0E8-4E08-A2B6-6E704B786923}" destId="{FE8A2126-DA29-44AD-AECA-98C233C3C360}" srcOrd="0" destOrd="0" presId="urn:microsoft.com/office/officeart/2005/8/layout/hList1"/>
    <dgm:cxn modelId="{50C2C0CB-5BD7-47CD-A273-8AB30DDA3940}" type="presParOf" srcId="{FE8A2126-DA29-44AD-AECA-98C233C3C360}" destId="{00A39407-4941-4FA6-B66A-7FB91AB91A4D}" srcOrd="0" destOrd="0" presId="urn:microsoft.com/office/officeart/2005/8/layout/hList1"/>
    <dgm:cxn modelId="{5C2C365E-F340-40BC-81A6-72C0B9DBD65A}" type="presParOf" srcId="{FE8A2126-DA29-44AD-AECA-98C233C3C360}" destId="{12DE0084-B48D-4597-8C4E-1D4B17D98E6F}" srcOrd="1" destOrd="0" presId="urn:microsoft.com/office/officeart/2005/8/layout/hList1"/>
    <dgm:cxn modelId="{2599F595-1D48-498E-9F65-B158C1331004}" type="presParOf" srcId="{30582BFF-E0E8-4E08-A2B6-6E704B786923}" destId="{F2B10145-E40C-4D05-A186-B63237E17979}" srcOrd="1" destOrd="0" presId="urn:microsoft.com/office/officeart/2005/8/layout/hList1"/>
    <dgm:cxn modelId="{4B5C1A3F-F0F1-4F83-B979-E7BE41175856}" type="presParOf" srcId="{30582BFF-E0E8-4E08-A2B6-6E704B786923}" destId="{64498AF1-6004-44E0-BF99-C03CAD04AEE2}" srcOrd="2" destOrd="0" presId="urn:microsoft.com/office/officeart/2005/8/layout/hList1"/>
    <dgm:cxn modelId="{9FC03466-51FA-43E7-A744-ACABFE6BD0BD}" type="presParOf" srcId="{64498AF1-6004-44E0-BF99-C03CAD04AEE2}" destId="{B68009D0-F1E2-4921-83A3-D56E3968AD3B}" srcOrd="0" destOrd="0" presId="urn:microsoft.com/office/officeart/2005/8/layout/hList1"/>
    <dgm:cxn modelId="{93252F91-3690-4510-97A6-0CB2FFA2EC7F}" type="presParOf" srcId="{64498AF1-6004-44E0-BF99-C03CAD04AEE2}" destId="{06AA5DE2-CD23-4551-96FF-1AC3063676D2}" srcOrd="1" destOrd="0" presId="urn:microsoft.com/office/officeart/2005/8/layout/hList1"/>
    <dgm:cxn modelId="{32DE08EB-FF0E-41C3-9D85-16B746E45BCF}" type="presParOf" srcId="{30582BFF-E0E8-4E08-A2B6-6E704B786923}" destId="{F42E6A1F-FB33-4CB1-B8BF-08FD8B1CB4D1}" srcOrd="3" destOrd="0" presId="urn:microsoft.com/office/officeart/2005/8/layout/hList1"/>
    <dgm:cxn modelId="{97AF03CE-7344-45C4-941E-F7885BE1FE05}" type="presParOf" srcId="{30582BFF-E0E8-4E08-A2B6-6E704B786923}" destId="{043E90E3-6384-4AD6-AB89-3FF27D418195}" srcOrd="4" destOrd="0" presId="urn:microsoft.com/office/officeart/2005/8/layout/hList1"/>
    <dgm:cxn modelId="{2781187F-A34A-4753-8E42-4AA1D6AF5DEE}" type="presParOf" srcId="{043E90E3-6384-4AD6-AB89-3FF27D418195}" destId="{D7D91B5D-C941-4B1C-89F4-0D14E3169DA0}" srcOrd="0" destOrd="0" presId="urn:microsoft.com/office/officeart/2005/8/layout/hList1"/>
    <dgm:cxn modelId="{110D9E26-5635-43E3-A888-FBA544181DE3}" type="presParOf" srcId="{043E90E3-6384-4AD6-AB89-3FF27D418195}" destId="{AC784040-D9D4-41B8-979B-5B56EAE148C9}" srcOrd="1" destOrd="0" presId="urn:microsoft.com/office/officeart/2005/8/layout/hList1"/>
    <dgm:cxn modelId="{0CFD91AA-1382-466E-B938-1A974CD9BC5B}" type="presParOf" srcId="{30582BFF-E0E8-4E08-A2B6-6E704B786923}" destId="{59F0454E-C124-4C18-AAD9-1EA0279E3FBD}" srcOrd="5" destOrd="0" presId="urn:microsoft.com/office/officeart/2005/8/layout/hList1"/>
    <dgm:cxn modelId="{5B7BD3B5-5B6F-4B62-B622-57EEC849878A}" type="presParOf" srcId="{30582BFF-E0E8-4E08-A2B6-6E704B786923}" destId="{922C327E-2B78-4C5F-B028-ACC2D4FBDF85}" srcOrd="6" destOrd="0" presId="urn:microsoft.com/office/officeart/2005/8/layout/hList1"/>
    <dgm:cxn modelId="{A5C04E22-3CD6-469B-9B88-7DA824D9BFBE}" type="presParOf" srcId="{922C327E-2B78-4C5F-B028-ACC2D4FBDF85}" destId="{8E1F5AE1-E302-4136-985B-F397C677B99C}" srcOrd="0" destOrd="0" presId="urn:microsoft.com/office/officeart/2005/8/layout/hList1"/>
    <dgm:cxn modelId="{F1A33BAE-CC45-48FD-A505-6A9113412431}" type="presParOf" srcId="{922C327E-2B78-4C5F-B028-ACC2D4FBDF85}" destId="{4A4F5704-7822-485E-9DE3-FFF91D7E39C3}" srcOrd="1" destOrd="0" presId="urn:microsoft.com/office/officeart/2005/8/layout/hList1"/>
    <dgm:cxn modelId="{97A36E16-A678-44C8-98E2-BC3C98011EE8}" type="presParOf" srcId="{30582BFF-E0E8-4E08-A2B6-6E704B786923}" destId="{97395BC0-39B7-4BE8-A32C-97EAC0D164FA}" srcOrd="7" destOrd="0" presId="urn:microsoft.com/office/officeart/2005/8/layout/hList1"/>
    <dgm:cxn modelId="{42923FC4-F4C7-406D-82B0-9C314F7BDD36}" type="presParOf" srcId="{30582BFF-E0E8-4E08-A2B6-6E704B786923}" destId="{78A2E19B-D140-4DF8-AE16-CF3F4509B939}" srcOrd="8" destOrd="0" presId="urn:microsoft.com/office/officeart/2005/8/layout/hList1"/>
    <dgm:cxn modelId="{BFB15E66-E5D0-43FC-B055-8827F91130E3}" type="presParOf" srcId="{78A2E19B-D140-4DF8-AE16-CF3F4509B939}" destId="{FEA0331E-D9AC-479B-B063-2998BC1C634D}" srcOrd="0" destOrd="0" presId="urn:microsoft.com/office/officeart/2005/8/layout/hList1"/>
    <dgm:cxn modelId="{AFB59B17-51DC-47B8-885D-BB9FDA03FB30}" type="presParOf" srcId="{78A2E19B-D140-4DF8-AE16-CF3F4509B939}" destId="{D1E6041E-A5AC-4A66-94F9-5A1469125C2A}" srcOrd="1" destOrd="0" presId="urn:microsoft.com/office/officeart/2005/8/layout/hList1"/>
    <dgm:cxn modelId="{EAB2C219-7294-40CA-9CCC-40CA61B41271}" type="presParOf" srcId="{30582BFF-E0E8-4E08-A2B6-6E704B786923}" destId="{64A1D915-0CB4-4CC0-B600-527449F27FB9}" srcOrd="9" destOrd="0" presId="urn:microsoft.com/office/officeart/2005/8/layout/hList1"/>
    <dgm:cxn modelId="{493E0AEB-26E5-44B2-BB12-2207FC33BBD9}" type="presParOf" srcId="{30582BFF-E0E8-4E08-A2B6-6E704B786923}" destId="{7A108EAE-4C3C-4674-8936-7842E4B79348}" srcOrd="10" destOrd="0" presId="urn:microsoft.com/office/officeart/2005/8/layout/hList1"/>
    <dgm:cxn modelId="{964363D5-D23A-43BC-AB38-129D69686200}" type="presParOf" srcId="{7A108EAE-4C3C-4674-8936-7842E4B79348}" destId="{DE66979E-C09E-41CC-A134-E80E57FEDE67}" srcOrd="0" destOrd="0" presId="urn:microsoft.com/office/officeart/2005/8/layout/hList1"/>
    <dgm:cxn modelId="{664A11E8-BE4F-45A6-A3EE-3C31F3B521F8}" type="presParOf" srcId="{7A108EAE-4C3C-4674-8936-7842E4B79348}" destId="{43E1E89A-7441-4003-81F9-C05C2540E8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56D22B-9213-49D1-BBEB-E8C1F21CBF1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DA57BB9-A1E2-4700-B452-C1A9BB0D6B35}">
      <dgm:prSet/>
      <dgm:spPr/>
      <dgm:t>
        <a:bodyPr/>
        <a:lstStyle/>
        <a:p>
          <a:pPr rtl="0"/>
          <a:r>
            <a:rPr lang="en-US" dirty="0"/>
            <a:t>Sustainable Fisheries</a:t>
          </a:r>
        </a:p>
      </dgm:t>
    </dgm:pt>
    <dgm:pt modelId="{2D9C502F-108D-44F8-852C-DFF871302D7D}" type="parTrans" cxnId="{0B5EE912-1079-46DA-81AD-12AD37CC8BCC}">
      <dgm:prSet/>
      <dgm:spPr/>
      <dgm:t>
        <a:bodyPr/>
        <a:lstStyle/>
        <a:p>
          <a:endParaRPr lang="en-US"/>
        </a:p>
      </dgm:t>
    </dgm:pt>
    <dgm:pt modelId="{0651C820-A787-4619-929B-1329BAEF1DBC}" type="sibTrans" cxnId="{0B5EE912-1079-46DA-81AD-12AD37CC8BCC}">
      <dgm:prSet/>
      <dgm:spPr/>
      <dgm:t>
        <a:bodyPr/>
        <a:lstStyle/>
        <a:p>
          <a:endParaRPr lang="en-US"/>
        </a:p>
      </dgm:t>
    </dgm:pt>
    <dgm:pt modelId="{AD38BDBA-7B35-4F1A-94FB-5E03B703F7B5}">
      <dgm:prSet/>
      <dgm:spPr/>
      <dgm:t>
        <a:bodyPr/>
        <a:lstStyle/>
        <a:p>
          <a:pPr rtl="0">
            <a:spcAft>
              <a:spcPts val="1000"/>
            </a:spcAft>
          </a:pPr>
          <a:r>
            <a:rPr lang="en-US" b="1" dirty="0">
              <a:solidFill>
                <a:schemeClr val="accent6">
                  <a:lumMod val="75000"/>
                </a:schemeClr>
              </a:solidFill>
            </a:rPr>
            <a:t>Blue Crab Abundance &amp; Management</a:t>
          </a:r>
        </a:p>
      </dgm:t>
    </dgm:pt>
    <dgm:pt modelId="{E52C6DAE-755E-4E8D-8B3C-2D852E2DAE80}" type="parTrans" cxnId="{92B0F5CE-5A6F-44BA-B1DC-E64D6557D082}">
      <dgm:prSet/>
      <dgm:spPr/>
      <dgm:t>
        <a:bodyPr/>
        <a:lstStyle/>
        <a:p>
          <a:endParaRPr lang="en-US"/>
        </a:p>
      </dgm:t>
    </dgm:pt>
    <dgm:pt modelId="{661289F7-E887-42A0-9F7C-BCC63825A5CF}" type="sibTrans" cxnId="{92B0F5CE-5A6F-44BA-B1DC-E64D6557D082}">
      <dgm:prSet/>
      <dgm:spPr/>
      <dgm:t>
        <a:bodyPr/>
        <a:lstStyle/>
        <a:p>
          <a:endParaRPr lang="en-US"/>
        </a:p>
      </dgm:t>
    </dgm:pt>
    <dgm:pt modelId="{5B54DDC7-B384-4B91-A7E6-EB4AB6124DED}">
      <dgm:prSet/>
      <dgm:spPr/>
      <dgm:t>
        <a:bodyPr/>
        <a:lstStyle/>
        <a:p>
          <a:pPr rtl="0">
            <a:spcAft>
              <a:spcPts val="1000"/>
            </a:spcAft>
          </a:pPr>
          <a:r>
            <a:rPr lang="en-US" b="1" dirty="0">
              <a:solidFill>
                <a:schemeClr val="accent6">
                  <a:lumMod val="75000"/>
                </a:schemeClr>
              </a:solidFill>
            </a:rPr>
            <a:t>Oyster Restoration</a:t>
          </a:r>
        </a:p>
      </dgm:t>
    </dgm:pt>
    <dgm:pt modelId="{418C5336-CBAF-4C5B-A332-76270D683879}" type="parTrans" cxnId="{EDBA4928-EE12-4A42-AC6E-AED76AEC422E}">
      <dgm:prSet/>
      <dgm:spPr/>
      <dgm:t>
        <a:bodyPr/>
        <a:lstStyle/>
        <a:p>
          <a:endParaRPr lang="en-US"/>
        </a:p>
      </dgm:t>
    </dgm:pt>
    <dgm:pt modelId="{B0BA4180-C3EA-4550-B6D6-AF7056705E93}" type="sibTrans" cxnId="{EDBA4928-EE12-4A42-AC6E-AED76AEC422E}">
      <dgm:prSet/>
      <dgm:spPr/>
      <dgm:t>
        <a:bodyPr/>
        <a:lstStyle/>
        <a:p>
          <a:endParaRPr lang="en-US"/>
        </a:p>
      </dgm:t>
    </dgm:pt>
    <dgm:pt modelId="{CA14259F-DED2-48BF-A326-B12BA6145C18}">
      <dgm:prSet/>
      <dgm:spPr/>
      <dgm:t>
        <a:bodyPr/>
        <a:lstStyle/>
        <a:p>
          <a:pPr rtl="0"/>
          <a:r>
            <a:rPr lang="en-US" dirty="0"/>
            <a:t>Vital</a:t>
          </a:r>
          <a:r>
            <a:rPr lang="en-US" baseline="0" dirty="0"/>
            <a:t> Habitat</a:t>
          </a:r>
          <a:endParaRPr lang="en-US" dirty="0"/>
        </a:p>
      </dgm:t>
    </dgm:pt>
    <dgm:pt modelId="{9B0EAD40-A08F-44B1-8C06-DB2FF5A36781}" type="parTrans" cxnId="{AC8C1308-23A2-402A-BEDF-C1E8B1B53C1D}">
      <dgm:prSet/>
      <dgm:spPr/>
      <dgm:t>
        <a:bodyPr/>
        <a:lstStyle/>
        <a:p>
          <a:endParaRPr lang="en-US"/>
        </a:p>
      </dgm:t>
    </dgm:pt>
    <dgm:pt modelId="{4B0F9FA1-EC36-40AB-BAA5-17A0D9268EF2}" type="sibTrans" cxnId="{AC8C1308-23A2-402A-BEDF-C1E8B1B53C1D}">
      <dgm:prSet/>
      <dgm:spPr/>
      <dgm:t>
        <a:bodyPr/>
        <a:lstStyle/>
        <a:p>
          <a:endParaRPr lang="en-US"/>
        </a:p>
      </dgm:t>
    </dgm:pt>
    <dgm:pt modelId="{F16A3406-C96A-4EB0-B477-C5283DB1269A}">
      <dgm:prSet/>
      <dgm:spPr/>
      <dgm:t>
        <a:bodyPr/>
        <a:lstStyle/>
        <a:p>
          <a:pPr rtl="0">
            <a:spcBef>
              <a:spcPts val="1000"/>
            </a:spcBef>
            <a:spcAft>
              <a:spcPts val="1000"/>
            </a:spcAft>
          </a:pPr>
          <a:r>
            <a:rPr lang="en-US" b="1" dirty="0">
              <a:solidFill>
                <a:schemeClr val="accent6">
                  <a:lumMod val="75000"/>
                </a:schemeClr>
              </a:solidFill>
            </a:rPr>
            <a:t>Fish Passage</a:t>
          </a:r>
        </a:p>
      </dgm:t>
    </dgm:pt>
    <dgm:pt modelId="{84E5C249-9570-4A45-A872-2BE5F262D953}" type="parTrans" cxnId="{825B3954-46B7-4A20-ABB8-EE8597B3202B}">
      <dgm:prSet/>
      <dgm:spPr/>
      <dgm:t>
        <a:bodyPr/>
        <a:lstStyle/>
        <a:p>
          <a:endParaRPr lang="en-US"/>
        </a:p>
      </dgm:t>
    </dgm:pt>
    <dgm:pt modelId="{81B28207-69F5-417C-8409-5F73262D292C}" type="sibTrans" cxnId="{825B3954-46B7-4A20-ABB8-EE8597B3202B}">
      <dgm:prSet/>
      <dgm:spPr/>
      <dgm:t>
        <a:bodyPr/>
        <a:lstStyle/>
        <a:p>
          <a:endParaRPr lang="en-US"/>
        </a:p>
      </dgm:t>
    </dgm:pt>
    <dgm:pt modelId="{6012C967-D661-4995-A6BC-6D99D44831E8}">
      <dgm:prSet/>
      <dgm:spPr/>
      <dgm:t>
        <a:bodyPr/>
        <a:lstStyle/>
        <a:p>
          <a:pPr rtl="0">
            <a:spcBef>
              <a:spcPts val="1000"/>
            </a:spcBef>
            <a:spcAft>
              <a:spcPts val="1000"/>
            </a:spcAft>
          </a:pPr>
          <a:r>
            <a:rPr lang="en-US" b="1" dirty="0">
              <a:solidFill>
                <a:schemeClr val="accent4"/>
              </a:solidFill>
            </a:rPr>
            <a:t>SAV</a:t>
          </a:r>
        </a:p>
      </dgm:t>
    </dgm:pt>
    <dgm:pt modelId="{824A2915-A5A7-456F-A1A2-E22EDAA19939}" type="parTrans" cxnId="{452954A6-4D59-452E-AF6B-5618F00F7A51}">
      <dgm:prSet/>
      <dgm:spPr/>
      <dgm:t>
        <a:bodyPr/>
        <a:lstStyle/>
        <a:p>
          <a:endParaRPr lang="en-US"/>
        </a:p>
      </dgm:t>
    </dgm:pt>
    <dgm:pt modelId="{1A3BF9B2-AA0C-4BCD-BD27-49D1ACE72CC4}" type="sibTrans" cxnId="{452954A6-4D59-452E-AF6B-5618F00F7A51}">
      <dgm:prSet/>
      <dgm:spPr/>
      <dgm:t>
        <a:bodyPr/>
        <a:lstStyle/>
        <a:p>
          <a:endParaRPr lang="en-US"/>
        </a:p>
      </dgm:t>
    </dgm:pt>
    <dgm:pt modelId="{7F87C887-AC95-4B9C-8CF1-714CE84DF42D}">
      <dgm:prSet/>
      <dgm:spPr/>
      <dgm:t>
        <a:bodyPr/>
        <a:lstStyle/>
        <a:p>
          <a:pPr rtl="0"/>
          <a:r>
            <a:rPr lang="en-US" dirty="0"/>
            <a:t>Clean Water</a:t>
          </a:r>
        </a:p>
      </dgm:t>
    </dgm:pt>
    <dgm:pt modelId="{7C08ABE5-15D4-484A-96F1-402C291213B6}" type="parTrans" cxnId="{824A1237-61F9-49EB-A08E-13ADAC45A7B0}">
      <dgm:prSet/>
      <dgm:spPr/>
      <dgm:t>
        <a:bodyPr/>
        <a:lstStyle/>
        <a:p>
          <a:endParaRPr lang="en-US"/>
        </a:p>
      </dgm:t>
    </dgm:pt>
    <dgm:pt modelId="{D0E2AB8D-D4C3-412C-800F-391036C1F4C5}" type="sibTrans" cxnId="{824A1237-61F9-49EB-A08E-13ADAC45A7B0}">
      <dgm:prSet/>
      <dgm:spPr/>
      <dgm:t>
        <a:bodyPr/>
        <a:lstStyle/>
        <a:p>
          <a:endParaRPr lang="en-US"/>
        </a:p>
      </dgm:t>
    </dgm:pt>
    <dgm:pt modelId="{E7095CAF-9E3B-4C1D-A797-FBFA3F55062D}">
      <dgm:prSet/>
      <dgm:spPr/>
      <dgm:t>
        <a:bodyPr/>
        <a:lstStyle/>
        <a:p>
          <a:pPr rtl="0">
            <a:spcAft>
              <a:spcPts val="1000"/>
            </a:spcAft>
          </a:pPr>
          <a:r>
            <a:rPr lang="en-US" b="1" dirty="0">
              <a:solidFill>
                <a:schemeClr val="accent2">
                  <a:lumMod val="75000"/>
                </a:schemeClr>
              </a:solidFill>
            </a:rPr>
            <a:t>Watershed Implementation Plans -  2017      &amp; 2025</a:t>
          </a:r>
        </a:p>
      </dgm:t>
    </dgm:pt>
    <dgm:pt modelId="{DF6CF0FD-9877-4258-95BF-910E1FC657BD}" type="parTrans" cxnId="{F19A07D7-4835-43B3-A08F-A5C2DCE26FF6}">
      <dgm:prSet/>
      <dgm:spPr/>
      <dgm:t>
        <a:bodyPr/>
        <a:lstStyle/>
        <a:p>
          <a:endParaRPr lang="en-US"/>
        </a:p>
      </dgm:t>
    </dgm:pt>
    <dgm:pt modelId="{C3EBF0A6-18A8-4091-82CC-C992303229E8}" type="sibTrans" cxnId="{F19A07D7-4835-43B3-A08F-A5C2DCE26FF6}">
      <dgm:prSet/>
      <dgm:spPr/>
      <dgm:t>
        <a:bodyPr/>
        <a:lstStyle/>
        <a:p>
          <a:endParaRPr lang="en-US"/>
        </a:p>
      </dgm:t>
    </dgm:pt>
    <dgm:pt modelId="{08F27D79-B791-42AA-BD0C-B6DB68B68AA9}">
      <dgm:prSet/>
      <dgm:spPr/>
      <dgm:t>
        <a:bodyPr/>
        <a:lstStyle/>
        <a:p>
          <a:pPr rtl="0"/>
          <a:r>
            <a:rPr lang="en-US" dirty="0"/>
            <a:t>Engaged Communities</a:t>
          </a:r>
        </a:p>
      </dgm:t>
    </dgm:pt>
    <dgm:pt modelId="{AAB67177-0619-44C6-B4C1-8B0C310A43E5}" type="parTrans" cxnId="{9DA0D2CB-F60B-4455-AC67-BBCAFBEA1173}">
      <dgm:prSet/>
      <dgm:spPr/>
      <dgm:t>
        <a:bodyPr/>
        <a:lstStyle/>
        <a:p>
          <a:endParaRPr lang="en-US"/>
        </a:p>
      </dgm:t>
    </dgm:pt>
    <dgm:pt modelId="{244C5C60-CFE3-4705-B269-94A227EB971B}" type="sibTrans" cxnId="{9DA0D2CB-F60B-4455-AC67-BBCAFBEA1173}">
      <dgm:prSet/>
      <dgm:spPr/>
      <dgm:t>
        <a:bodyPr/>
        <a:lstStyle/>
        <a:p>
          <a:endParaRPr lang="en-US"/>
        </a:p>
      </dgm:t>
    </dgm:pt>
    <dgm:pt modelId="{9033EFA0-D9FC-4DE9-9576-9E6BB64D9B56}">
      <dgm:prSet/>
      <dgm:spPr/>
      <dgm:t>
        <a:bodyPr/>
        <a:lstStyle/>
        <a:p>
          <a:pPr rtl="0">
            <a:spcAft>
              <a:spcPts val="1000"/>
            </a:spcAft>
          </a:pPr>
          <a:r>
            <a:rPr lang="en-US" b="1" dirty="0">
              <a:solidFill>
                <a:schemeClr val="accent2">
                  <a:lumMod val="75000"/>
                </a:schemeClr>
              </a:solidFill>
            </a:rPr>
            <a:t>Diversity*</a:t>
          </a:r>
        </a:p>
      </dgm:t>
    </dgm:pt>
    <dgm:pt modelId="{F1ECEF04-5CC7-42A5-8B8E-A326118F60B9}" type="parTrans" cxnId="{AA3639E5-5B4E-45E7-8AED-18810637B1EF}">
      <dgm:prSet/>
      <dgm:spPr/>
      <dgm:t>
        <a:bodyPr/>
        <a:lstStyle/>
        <a:p>
          <a:endParaRPr lang="en-US"/>
        </a:p>
      </dgm:t>
    </dgm:pt>
    <dgm:pt modelId="{4117ABEC-A06C-4049-AD46-2670645B3A5C}" type="sibTrans" cxnId="{AA3639E5-5B4E-45E7-8AED-18810637B1EF}">
      <dgm:prSet/>
      <dgm:spPr/>
      <dgm:t>
        <a:bodyPr/>
        <a:lstStyle/>
        <a:p>
          <a:endParaRPr lang="en-US"/>
        </a:p>
      </dgm:t>
    </dgm:pt>
    <dgm:pt modelId="{0DBC7DF5-F94B-41FC-A605-B1FE6AFEB3B6}">
      <dgm:prSet/>
      <dgm:spPr/>
      <dgm:t>
        <a:bodyPr/>
        <a:lstStyle/>
        <a:p>
          <a:pPr rtl="0">
            <a:spcAft>
              <a:spcPts val="1000"/>
            </a:spcAft>
          </a:pPr>
          <a:r>
            <a:rPr lang="en-US" b="1" dirty="0">
              <a:solidFill>
                <a:schemeClr val="accent6">
                  <a:lumMod val="75000"/>
                </a:schemeClr>
              </a:solidFill>
            </a:rPr>
            <a:t>Public Access</a:t>
          </a:r>
        </a:p>
      </dgm:t>
    </dgm:pt>
    <dgm:pt modelId="{FDC018B9-3457-434A-BAE0-28D4180224B9}" type="parTrans" cxnId="{33C8F789-93FE-43D0-AA38-5F6AF26CA418}">
      <dgm:prSet/>
      <dgm:spPr/>
      <dgm:t>
        <a:bodyPr/>
        <a:lstStyle/>
        <a:p>
          <a:endParaRPr lang="en-US"/>
        </a:p>
      </dgm:t>
    </dgm:pt>
    <dgm:pt modelId="{DCFD3EFD-257A-4532-98FE-CF1403B0700A}" type="sibTrans" cxnId="{33C8F789-93FE-43D0-AA38-5F6AF26CA418}">
      <dgm:prSet/>
      <dgm:spPr/>
      <dgm:t>
        <a:bodyPr/>
        <a:lstStyle/>
        <a:p>
          <a:endParaRPr lang="en-US"/>
        </a:p>
      </dgm:t>
    </dgm:pt>
    <dgm:pt modelId="{18BF7C6D-628B-4585-B1D5-8E682BC0D7E0}">
      <dgm:prSet/>
      <dgm:spPr/>
      <dgm:t>
        <a:bodyPr/>
        <a:lstStyle/>
        <a:p>
          <a:pPr rtl="0">
            <a:spcAft>
              <a:spcPts val="1000"/>
            </a:spcAft>
          </a:pPr>
          <a:r>
            <a:rPr lang="en-US" dirty="0">
              <a:solidFill>
                <a:schemeClr val="accent5">
                  <a:lumMod val="75000"/>
                </a:schemeClr>
              </a:solidFill>
            </a:rPr>
            <a:t>Citizen Stewardship</a:t>
          </a:r>
        </a:p>
      </dgm:t>
    </dgm:pt>
    <dgm:pt modelId="{8F9C95E4-830B-4786-9F9A-F1D70343A3AA}" type="parTrans" cxnId="{E2BD6EC2-2490-4D1F-8429-A3116E99287C}">
      <dgm:prSet/>
      <dgm:spPr/>
      <dgm:t>
        <a:bodyPr/>
        <a:lstStyle/>
        <a:p>
          <a:endParaRPr lang="en-US"/>
        </a:p>
      </dgm:t>
    </dgm:pt>
    <dgm:pt modelId="{A530B5B9-D3BF-4A4A-9F00-E09CACEDAB37}" type="sibTrans" cxnId="{E2BD6EC2-2490-4D1F-8429-A3116E99287C}">
      <dgm:prSet/>
      <dgm:spPr/>
      <dgm:t>
        <a:bodyPr/>
        <a:lstStyle/>
        <a:p>
          <a:endParaRPr lang="en-US"/>
        </a:p>
      </dgm:t>
    </dgm:pt>
    <dgm:pt modelId="{E0594C95-F50E-44A5-9886-4A1CE904BD21}">
      <dgm:prSet/>
      <dgm:spPr/>
      <dgm:t>
        <a:bodyPr/>
        <a:lstStyle/>
        <a:p>
          <a:pPr rtl="0">
            <a:spcAft>
              <a:spcPts val="342"/>
            </a:spcAft>
          </a:pPr>
          <a:r>
            <a:rPr lang="en-US" dirty="0">
              <a:solidFill>
                <a:schemeClr val="accent5">
                  <a:lumMod val="75000"/>
                </a:schemeClr>
              </a:solidFill>
            </a:rPr>
            <a:t>Sustainable Schools</a:t>
          </a:r>
        </a:p>
      </dgm:t>
    </dgm:pt>
    <dgm:pt modelId="{2565A4D8-E71F-430E-944B-8AA08564931B}" type="parTrans" cxnId="{476FFB04-CB34-44DE-BDA2-FEA777B6BF2F}">
      <dgm:prSet/>
      <dgm:spPr/>
      <dgm:t>
        <a:bodyPr/>
        <a:lstStyle/>
        <a:p>
          <a:endParaRPr lang="en-US"/>
        </a:p>
      </dgm:t>
    </dgm:pt>
    <dgm:pt modelId="{0C7B4B5D-52C1-4B01-ABA4-C6B5CDA4B4CF}" type="sibTrans" cxnId="{476FFB04-CB34-44DE-BDA2-FEA777B6BF2F}">
      <dgm:prSet/>
      <dgm:spPr/>
      <dgm:t>
        <a:bodyPr/>
        <a:lstStyle/>
        <a:p>
          <a:endParaRPr lang="en-US"/>
        </a:p>
      </dgm:t>
    </dgm:pt>
    <dgm:pt modelId="{C95D69C0-113D-49E9-80FD-A61A03515A24}">
      <dgm:prSet/>
      <dgm:spPr/>
      <dgm:t>
        <a:bodyPr/>
        <a:lstStyle/>
        <a:p>
          <a:pPr rtl="0">
            <a:spcAft>
              <a:spcPts val="342"/>
            </a:spcAft>
          </a:pPr>
          <a:r>
            <a:rPr lang="en-US" dirty="0">
              <a:solidFill>
                <a:schemeClr val="accent5">
                  <a:lumMod val="75000"/>
                </a:schemeClr>
              </a:solidFill>
            </a:rPr>
            <a:t>Environmental Literacy Planning</a:t>
          </a:r>
        </a:p>
      </dgm:t>
    </dgm:pt>
    <dgm:pt modelId="{6C8F0E9C-7B24-4678-8A78-699FAB7696C3}" type="parTrans" cxnId="{64272F76-06E2-498D-819B-AE1A2BB8F03F}">
      <dgm:prSet/>
      <dgm:spPr/>
      <dgm:t>
        <a:bodyPr/>
        <a:lstStyle/>
        <a:p>
          <a:endParaRPr lang="en-US"/>
        </a:p>
      </dgm:t>
    </dgm:pt>
    <dgm:pt modelId="{C1118C2C-3ED8-4EFC-B41F-F7969BCFB571}" type="sibTrans" cxnId="{64272F76-06E2-498D-819B-AE1A2BB8F03F}">
      <dgm:prSet/>
      <dgm:spPr/>
      <dgm:t>
        <a:bodyPr/>
        <a:lstStyle/>
        <a:p>
          <a:endParaRPr lang="en-US"/>
        </a:p>
      </dgm:t>
    </dgm:pt>
    <dgm:pt modelId="{32CD0A64-1CB7-4112-94BC-6E158EAA1E41}">
      <dgm:prSet/>
      <dgm:spPr/>
      <dgm:t>
        <a:bodyPr/>
        <a:lstStyle/>
        <a:p>
          <a:pPr rtl="0">
            <a:spcAft>
              <a:spcPts val="342"/>
            </a:spcAft>
          </a:pPr>
          <a:r>
            <a:rPr lang="en-US" dirty="0">
              <a:solidFill>
                <a:schemeClr val="accent5">
                  <a:lumMod val="75000"/>
                </a:schemeClr>
              </a:solidFill>
            </a:rPr>
            <a:t>Student MWEEs</a:t>
          </a:r>
        </a:p>
      </dgm:t>
    </dgm:pt>
    <dgm:pt modelId="{7EEB2C3D-6E0C-48BA-898D-9DD6DAA046DA}" type="parTrans" cxnId="{94CA5EB9-D9BE-4EA2-B20F-BEC45E764D4E}">
      <dgm:prSet/>
      <dgm:spPr/>
      <dgm:t>
        <a:bodyPr/>
        <a:lstStyle/>
        <a:p>
          <a:endParaRPr lang="en-US"/>
        </a:p>
      </dgm:t>
    </dgm:pt>
    <dgm:pt modelId="{007E9128-4C87-46F7-975C-8A776D6BC0EC}" type="sibTrans" cxnId="{94CA5EB9-D9BE-4EA2-B20F-BEC45E764D4E}">
      <dgm:prSet/>
      <dgm:spPr/>
      <dgm:t>
        <a:bodyPr/>
        <a:lstStyle/>
        <a:p>
          <a:endParaRPr lang="en-US"/>
        </a:p>
      </dgm:t>
    </dgm:pt>
    <dgm:pt modelId="{FCB53623-8DAA-4599-BFA6-1E22D667F46E}">
      <dgm:prSet/>
      <dgm:spPr/>
      <dgm:t>
        <a:bodyPr/>
        <a:lstStyle/>
        <a:p>
          <a:pPr rtl="0"/>
          <a:r>
            <a:rPr lang="en-US" dirty="0"/>
            <a:t>Climate Change</a:t>
          </a:r>
        </a:p>
      </dgm:t>
    </dgm:pt>
    <dgm:pt modelId="{299C4F69-82C0-4DF9-8296-CC77043ED431}" type="parTrans" cxnId="{962226C8-7EA5-4C0E-AB34-FD5CB99D3EAA}">
      <dgm:prSet/>
      <dgm:spPr/>
      <dgm:t>
        <a:bodyPr/>
        <a:lstStyle/>
        <a:p>
          <a:endParaRPr lang="en-US"/>
        </a:p>
      </dgm:t>
    </dgm:pt>
    <dgm:pt modelId="{C64FA6C3-8C84-4654-B2B9-B48EE242C5E3}" type="sibTrans" cxnId="{962226C8-7EA5-4C0E-AB34-FD5CB99D3EAA}">
      <dgm:prSet/>
      <dgm:spPr/>
      <dgm:t>
        <a:bodyPr/>
        <a:lstStyle/>
        <a:p>
          <a:endParaRPr lang="en-US"/>
        </a:p>
      </dgm:t>
    </dgm:pt>
    <dgm:pt modelId="{009414D2-A0D3-4DA4-A6C7-E6D964BCEB76}">
      <dgm:prSet/>
      <dgm:spPr/>
      <dgm:t>
        <a:bodyPr/>
        <a:lstStyle/>
        <a:p>
          <a:pPr rtl="0"/>
          <a:r>
            <a:rPr lang="en-US" dirty="0">
              <a:solidFill>
                <a:schemeClr val="accent5">
                  <a:lumMod val="75000"/>
                </a:schemeClr>
              </a:solidFill>
            </a:rPr>
            <a:t>Climate Monitoring and Assessment</a:t>
          </a:r>
        </a:p>
      </dgm:t>
    </dgm:pt>
    <dgm:pt modelId="{B8349401-7719-4029-AC01-14EF1C5399A1}" type="parTrans" cxnId="{A6D13AD9-3AA1-4778-B20F-C680FB1E1CCF}">
      <dgm:prSet/>
      <dgm:spPr/>
      <dgm:t>
        <a:bodyPr/>
        <a:lstStyle/>
        <a:p>
          <a:endParaRPr lang="en-US"/>
        </a:p>
      </dgm:t>
    </dgm:pt>
    <dgm:pt modelId="{F08456D4-0C23-4CD5-9ADC-C11C36B138D4}" type="sibTrans" cxnId="{A6D13AD9-3AA1-4778-B20F-C680FB1E1CCF}">
      <dgm:prSet/>
      <dgm:spPr/>
      <dgm:t>
        <a:bodyPr/>
        <a:lstStyle/>
        <a:p>
          <a:endParaRPr lang="en-US"/>
        </a:p>
      </dgm:t>
    </dgm:pt>
    <dgm:pt modelId="{662D26CE-02B5-465C-8706-A4E891F3142B}">
      <dgm:prSet/>
      <dgm:spPr/>
      <dgm:t>
        <a:bodyPr/>
        <a:lstStyle/>
        <a:p>
          <a:pPr rtl="0">
            <a:spcBef>
              <a:spcPts val="1000"/>
            </a:spcBef>
            <a:spcAft>
              <a:spcPts val="1000"/>
            </a:spcAft>
          </a:pPr>
          <a:endParaRPr lang="en-US" b="1" dirty="0">
            <a:solidFill>
              <a:schemeClr val="accent2">
                <a:lumMod val="75000"/>
              </a:schemeClr>
            </a:solidFill>
          </a:endParaRPr>
        </a:p>
      </dgm:t>
    </dgm:pt>
    <dgm:pt modelId="{2DE11088-82C2-4765-9C64-373D99021B23}" type="parTrans" cxnId="{A5CF9836-3697-4070-9666-971DF415DAB9}">
      <dgm:prSet/>
      <dgm:spPr/>
      <dgm:t>
        <a:bodyPr/>
        <a:lstStyle/>
        <a:p>
          <a:endParaRPr lang="en-US"/>
        </a:p>
      </dgm:t>
    </dgm:pt>
    <dgm:pt modelId="{C7AEEA35-84E0-4456-8F20-1AFEE42B6E42}" type="sibTrans" cxnId="{A5CF9836-3697-4070-9666-971DF415DAB9}">
      <dgm:prSet/>
      <dgm:spPr/>
      <dgm:t>
        <a:bodyPr/>
        <a:lstStyle/>
        <a:p>
          <a:endParaRPr lang="en-US"/>
        </a:p>
      </dgm:t>
    </dgm:pt>
    <dgm:pt modelId="{7A575F07-E4B9-4DDD-A73A-5D458FB788B7}">
      <dgm:prSet/>
      <dgm:spPr/>
      <dgm:t>
        <a:bodyPr/>
        <a:lstStyle/>
        <a:p>
          <a:pPr rtl="0">
            <a:spcBef>
              <a:spcPts val="1000"/>
            </a:spcBef>
            <a:spcAft>
              <a:spcPts val="1000"/>
            </a:spcAft>
          </a:pPr>
          <a:r>
            <a:rPr lang="en-US" b="1" dirty="0">
              <a:solidFill>
                <a:schemeClr val="accent4"/>
              </a:solidFill>
            </a:rPr>
            <a:t>Stream Health</a:t>
          </a:r>
        </a:p>
      </dgm:t>
    </dgm:pt>
    <dgm:pt modelId="{88461A00-6528-44E7-995E-9DE2B1770CAE}" type="parTrans" cxnId="{D95C65B2-96F9-4D3A-9899-7E422707076A}">
      <dgm:prSet/>
      <dgm:spPr/>
      <dgm:t>
        <a:bodyPr/>
        <a:lstStyle/>
        <a:p>
          <a:endParaRPr lang="en-US"/>
        </a:p>
      </dgm:t>
    </dgm:pt>
    <dgm:pt modelId="{82A7276C-4782-41B6-BACB-80A19C912FF6}" type="sibTrans" cxnId="{D95C65B2-96F9-4D3A-9899-7E422707076A}">
      <dgm:prSet/>
      <dgm:spPr/>
      <dgm:t>
        <a:bodyPr/>
        <a:lstStyle/>
        <a:p>
          <a:endParaRPr lang="en-US"/>
        </a:p>
      </dgm:t>
    </dgm:pt>
    <dgm:pt modelId="{3BF22489-3DBA-47F8-AC12-9F91C033B09C}">
      <dgm:prSet/>
      <dgm:spPr/>
      <dgm:t>
        <a:bodyPr/>
        <a:lstStyle/>
        <a:p>
          <a:pPr>
            <a:spcBef>
              <a:spcPts val="1000"/>
            </a:spcBef>
            <a:spcAft>
              <a:spcPts val="1000"/>
            </a:spcAft>
          </a:pPr>
          <a:r>
            <a:rPr lang="en-US" b="1" dirty="0">
              <a:solidFill>
                <a:schemeClr val="accent2">
                  <a:lumMod val="75000"/>
                </a:schemeClr>
              </a:solidFill>
            </a:rPr>
            <a:t>Forest Buffers</a:t>
          </a:r>
        </a:p>
      </dgm:t>
    </dgm:pt>
    <dgm:pt modelId="{EC71A032-6767-42F8-A3AC-07159AEC26C0}" type="parTrans" cxnId="{89235D8F-1EB2-429A-8728-F55EB004BA5A}">
      <dgm:prSet/>
      <dgm:spPr/>
      <dgm:t>
        <a:bodyPr/>
        <a:lstStyle/>
        <a:p>
          <a:endParaRPr lang="en-US"/>
        </a:p>
      </dgm:t>
    </dgm:pt>
    <dgm:pt modelId="{27FED682-B2E7-437A-A1BB-2829E784A8F5}" type="sibTrans" cxnId="{89235D8F-1EB2-429A-8728-F55EB004BA5A}">
      <dgm:prSet/>
      <dgm:spPr/>
      <dgm:t>
        <a:bodyPr/>
        <a:lstStyle/>
        <a:p>
          <a:endParaRPr lang="en-US"/>
        </a:p>
      </dgm:t>
    </dgm:pt>
    <dgm:pt modelId="{44468A54-9FCE-4511-9830-1B8AEE42D7EB}">
      <dgm:prSet/>
      <dgm:spPr/>
      <dgm:t>
        <a:bodyPr/>
        <a:lstStyle/>
        <a:p>
          <a:pPr rtl="0">
            <a:spcBef>
              <a:spcPts val="1000"/>
            </a:spcBef>
            <a:spcAft>
              <a:spcPts val="1000"/>
            </a:spcAft>
          </a:pPr>
          <a:r>
            <a:rPr lang="en-US" b="1" dirty="0">
              <a:solidFill>
                <a:schemeClr val="accent4"/>
              </a:solidFill>
            </a:rPr>
            <a:t>Tree Canopy</a:t>
          </a:r>
        </a:p>
      </dgm:t>
    </dgm:pt>
    <dgm:pt modelId="{68773B44-85D1-458B-9992-CCD27C0864C4}" type="parTrans" cxnId="{31390E33-D700-46BC-AF60-4708674B0D5E}">
      <dgm:prSet/>
      <dgm:spPr/>
      <dgm:t>
        <a:bodyPr/>
        <a:lstStyle/>
        <a:p>
          <a:endParaRPr lang="en-US"/>
        </a:p>
      </dgm:t>
    </dgm:pt>
    <dgm:pt modelId="{6682A364-CC0C-46F4-9E32-47B4A109CE2F}" type="sibTrans" cxnId="{31390E33-D700-46BC-AF60-4708674B0D5E}">
      <dgm:prSet/>
      <dgm:spPr/>
      <dgm:t>
        <a:bodyPr/>
        <a:lstStyle/>
        <a:p>
          <a:endParaRPr lang="en-US"/>
        </a:p>
      </dgm:t>
    </dgm:pt>
    <dgm:pt modelId="{6B5E2403-B7BE-4DFE-952B-8DA3777D5176}">
      <dgm:prSet/>
      <dgm:spPr/>
      <dgm:t>
        <a:bodyPr/>
        <a:lstStyle/>
        <a:p>
          <a:pPr rtl="0">
            <a:spcBef>
              <a:spcPts val="1000"/>
            </a:spcBef>
            <a:spcAft>
              <a:spcPts val="1000"/>
            </a:spcAft>
          </a:pPr>
          <a:r>
            <a:rPr lang="en-US" b="1" dirty="0">
              <a:solidFill>
                <a:schemeClr val="accent2">
                  <a:lumMod val="75000"/>
                </a:schemeClr>
              </a:solidFill>
            </a:rPr>
            <a:t>Wetlands</a:t>
          </a:r>
        </a:p>
      </dgm:t>
    </dgm:pt>
    <dgm:pt modelId="{B17E27F3-D511-4DD2-A629-2C403B87588C}" type="parTrans" cxnId="{07F5FD93-A561-4E92-8C81-7B0D9A4FD661}">
      <dgm:prSet/>
      <dgm:spPr/>
      <dgm:t>
        <a:bodyPr/>
        <a:lstStyle/>
        <a:p>
          <a:endParaRPr lang="en-US"/>
        </a:p>
      </dgm:t>
    </dgm:pt>
    <dgm:pt modelId="{43CDC081-C2D2-402F-88F2-1678389EBC83}" type="sibTrans" cxnId="{07F5FD93-A561-4E92-8C81-7B0D9A4FD661}">
      <dgm:prSet/>
      <dgm:spPr/>
      <dgm:t>
        <a:bodyPr/>
        <a:lstStyle/>
        <a:p>
          <a:endParaRPr lang="en-US"/>
        </a:p>
      </dgm:t>
    </dgm:pt>
    <dgm:pt modelId="{CA0AC488-C647-4356-A757-AC210B7A4C37}">
      <dgm:prSet/>
      <dgm:spPr/>
      <dgm:t>
        <a:bodyPr/>
        <a:lstStyle/>
        <a:p>
          <a:pPr rtl="0">
            <a:spcAft>
              <a:spcPts val="1000"/>
            </a:spcAft>
          </a:pPr>
          <a:r>
            <a:rPr lang="en-US" dirty="0">
              <a:solidFill>
                <a:schemeClr val="tx1"/>
              </a:solidFill>
            </a:rPr>
            <a:t>Local Leadership</a:t>
          </a:r>
        </a:p>
      </dgm:t>
    </dgm:pt>
    <dgm:pt modelId="{C172AE5C-F181-4DCE-800A-D7B71987B716}" type="parTrans" cxnId="{69DD93B7-A0AA-4C4C-B29B-3AAD912D8BFE}">
      <dgm:prSet/>
      <dgm:spPr/>
      <dgm:t>
        <a:bodyPr/>
        <a:lstStyle/>
        <a:p>
          <a:endParaRPr lang="en-US"/>
        </a:p>
      </dgm:t>
    </dgm:pt>
    <dgm:pt modelId="{96563921-A372-4578-AF1A-BD7F2BB45FAC}" type="sibTrans" cxnId="{69DD93B7-A0AA-4C4C-B29B-3AAD912D8BFE}">
      <dgm:prSet/>
      <dgm:spPr/>
      <dgm:t>
        <a:bodyPr/>
        <a:lstStyle/>
        <a:p>
          <a:endParaRPr lang="en-US"/>
        </a:p>
      </dgm:t>
    </dgm:pt>
    <dgm:pt modelId="{FAA65F65-576C-4E35-B980-9CD44A4AFBD1}">
      <dgm:prSet/>
      <dgm:spPr/>
      <dgm:t>
        <a:bodyPr/>
        <a:lstStyle/>
        <a:p>
          <a:pPr rtl="0"/>
          <a:r>
            <a:rPr lang="en-US" dirty="0">
              <a:solidFill>
                <a:schemeClr val="tx1"/>
              </a:solidFill>
            </a:rPr>
            <a:t>Climate Adaptation</a:t>
          </a:r>
        </a:p>
      </dgm:t>
    </dgm:pt>
    <dgm:pt modelId="{B72033BB-352C-4B11-842F-F158351AFA5F}" type="sibTrans" cxnId="{C6D68723-344D-4F43-B2FC-D1F01F99612F}">
      <dgm:prSet/>
      <dgm:spPr/>
      <dgm:t>
        <a:bodyPr/>
        <a:lstStyle/>
        <a:p>
          <a:endParaRPr lang="en-US"/>
        </a:p>
      </dgm:t>
    </dgm:pt>
    <dgm:pt modelId="{9AA1575A-17D2-4DC9-9B5D-6C14B1FB96A3}" type="parTrans" cxnId="{C6D68723-344D-4F43-B2FC-D1F01F99612F}">
      <dgm:prSet/>
      <dgm:spPr/>
      <dgm:t>
        <a:bodyPr/>
        <a:lstStyle/>
        <a:p>
          <a:endParaRPr lang="en-US"/>
        </a:p>
      </dgm:t>
    </dgm:pt>
    <dgm:pt modelId="{E1BD4C32-19E2-4DE0-AD53-360EF00DDC15}">
      <dgm:prSet/>
      <dgm:spPr/>
      <dgm:t>
        <a:bodyPr/>
        <a:lstStyle/>
        <a:p>
          <a:pPr rtl="0">
            <a:spcAft>
              <a:spcPts val="1000"/>
            </a:spcAft>
          </a:pPr>
          <a:r>
            <a:rPr lang="en-US" dirty="0">
              <a:solidFill>
                <a:schemeClr val="accent5">
                  <a:lumMod val="75000"/>
                </a:schemeClr>
              </a:solidFill>
            </a:rPr>
            <a:t>Toxic Contaminants Policy and Prevention</a:t>
          </a:r>
        </a:p>
      </dgm:t>
    </dgm:pt>
    <dgm:pt modelId="{7F7860FA-7C8C-4547-8989-AB2F1E5370E4}" type="sibTrans" cxnId="{D9A1F5E0-06D6-47BC-9189-A6892ED15C08}">
      <dgm:prSet/>
      <dgm:spPr/>
      <dgm:t>
        <a:bodyPr/>
        <a:lstStyle/>
        <a:p>
          <a:endParaRPr lang="en-US"/>
        </a:p>
      </dgm:t>
    </dgm:pt>
    <dgm:pt modelId="{3D3D7106-3634-4927-8C99-5D2AFC393F8B}" type="parTrans" cxnId="{D9A1F5E0-06D6-47BC-9189-A6892ED15C08}">
      <dgm:prSet/>
      <dgm:spPr/>
      <dgm:t>
        <a:bodyPr/>
        <a:lstStyle/>
        <a:p>
          <a:endParaRPr lang="en-US"/>
        </a:p>
      </dgm:t>
    </dgm:pt>
    <dgm:pt modelId="{6ED7CADB-5753-45A0-A3AC-F975E99982D2}">
      <dgm:prSet/>
      <dgm:spPr/>
      <dgm:t>
        <a:bodyPr/>
        <a:lstStyle/>
        <a:p>
          <a:pPr rtl="0">
            <a:spcAft>
              <a:spcPts val="1000"/>
            </a:spcAft>
          </a:pPr>
          <a:r>
            <a:rPr lang="en-US" dirty="0">
              <a:solidFill>
                <a:schemeClr val="tx1"/>
              </a:solidFill>
            </a:rPr>
            <a:t>Healthy Watersheds</a:t>
          </a:r>
        </a:p>
      </dgm:t>
    </dgm:pt>
    <dgm:pt modelId="{5C47B3AC-05E8-4166-AB6F-439F7B51BF7B}" type="sibTrans" cxnId="{89857EFE-12FF-4CB2-B211-B97374AD4AA2}">
      <dgm:prSet/>
      <dgm:spPr/>
      <dgm:t>
        <a:bodyPr/>
        <a:lstStyle/>
        <a:p>
          <a:endParaRPr lang="en-US"/>
        </a:p>
      </dgm:t>
    </dgm:pt>
    <dgm:pt modelId="{4E3B7BDC-B50D-43D7-AC75-A6075C212B29}" type="parTrans" cxnId="{89857EFE-12FF-4CB2-B211-B97374AD4AA2}">
      <dgm:prSet/>
      <dgm:spPr/>
      <dgm:t>
        <a:bodyPr/>
        <a:lstStyle/>
        <a:p>
          <a:endParaRPr lang="en-US"/>
        </a:p>
      </dgm:t>
    </dgm:pt>
    <dgm:pt modelId="{E4996714-3DFE-4CED-B806-61B9AB22E11D}">
      <dgm:prSet/>
      <dgm:spPr/>
      <dgm:t>
        <a:bodyPr/>
        <a:lstStyle/>
        <a:p>
          <a:pPr>
            <a:spcAft>
              <a:spcPts val="1000"/>
            </a:spcAft>
          </a:pPr>
          <a:r>
            <a:rPr lang="en-US" dirty="0">
              <a:solidFill>
                <a:schemeClr val="tx1"/>
              </a:solidFill>
            </a:rPr>
            <a:t>Fish Habitat</a:t>
          </a:r>
        </a:p>
      </dgm:t>
    </dgm:pt>
    <dgm:pt modelId="{EFECB55C-07E5-4625-B884-630528A5C6F9}" type="parTrans" cxnId="{6FE10886-F2BE-4C02-94AF-9B84B157CEE4}">
      <dgm:prSet/>
      <dgm:spPr/>
      <dgm:t>
        <a:bodyPr/>
        <a:lstStyle/>
        <a:p>
          <a:endParaRPr lang="en-US"/>
        </a:p>
      </dgm:t>
    </dgm:pt>
    <dgm:pt modelId="{3D02967D-B4F1-4D1A-9C8D-C98451E06D2A}" type="sibTrans" cxnId="{6FE10886-F2BE-4C02-94AF-9B84B157CEE4}">
      <dgm:prSet/>
      <dgm:spPr/>
      <dgm:t>
        <a:bodyPr/>
        <a:lstStyle/>
        <a:p>
          <a:endParaRPr lang="en-US"/>
        </a:p>
      </dgm:t>
    </dgm:pt>
    <dgm:pt modelId="{54D8877E-0432-4ED9-881C-C772C9362B60}">
      <dgm:prSet/>
      <dgm:spPr/>
      <dgm:t>
        <a:bodyPr/>
        <a:lstStyle/>
        <a:p>
          <a:pPr rtl="0">
            <a:spcAft>
              <a:spcPts val="1000"/>
            </a:spcAft>
          </a:pPr>
          <a:r>
            <a:rPr lang="en-US" dirty="0">
              <a:solidFill>
                <a:schemeClr val="tx1"/>
              </a:solidFill>
            </a:rPr>
            <a:t>Forage fish</a:t>
          </a:r>
        </a:p>
      </dgm:t>
    </dgm:pt>
    <dgm:pt modelId="{D77F15E7-BC31-4CC9-B32F-716785C59F34}" type="parTrans" cxnId="{794BF830-E34C-4D37-885C-FC55DFE2922F}">
      <dgm:prSet/>
      <dgm:spPr/>
      <dgm:t>
        <a:bodyPr/>
        <a:lstStyle/>
        <a:p>
          <a:endParaRPr lang="en-US"/>
        </a:p>
      </dgm:t>
    </dgm:pt>
    <dgm:pt modelId="{1EDC0CF0-88CD-4356-BF90-17F8B772C352}" type="sibTrans" cxnId="{794BF830-E34C-4D37-885C-FC55DFE2922F}">
      <dgm:prSet/>
      <dgm:spPr/>
      <dgm:t>
        <a:bodyPr/>
        <a:lstStyle/>
        <a:p>
          <a:endParaRPr lang="en-US"/>
        </a:p>
      </dgm:t>
    </dgm:pt>
    <dgm:pt modelId="{7DC18ADD-4789-4712-84D3-28963E1B87EF}">
      <dgm:prSet/>
      <dgm:spPr/>
      <dgm:t>
        <a:bodyPr/>
        <a:lstStyle/>
        <a:p>
          <a:pPr rtl="0">
            <a:spcAft>
              <a:spcPts val="1000"/>
            </a:spcAft>
          </a:pPr>
          <a:r>
            <a:rPr lang="en-US" dirty="0">
              <a:solidFill>
                <a:schemeClr val="tx1"/>
              </a:solidFill>
            </a:rPr>
            <a:t>Toxic Contaminants Research</a:t>
          </a:r>
        </a:p>
      </dgm:t>
    </dgm:pt>
    <dgm:pt modelId="{8D6FB3F3-9EAC-4EA2-BB9A-D82649F5B31E}" type="parTrans" cxnId="{A8B7FDEF-1993-4791-B61A-1D36838036F6}">
      <dgm:prSet/>
      <dgm:spPr/>
      <dgm:t>
        <a:bodyPr/>
        <a:lstStyle/>
        <a:p>
          <a:endParaRPr lang="en-US"/>
        </a:p>
      </dgm:t>
    </dgm:pt>
    <dgm:pt modelId="{E396755B-BC80-44A8-A424-2300598C2EC8}" type="sibTrans" cxnId="{A8B7FDEF-1993-4791-B61A-1D36838036F6}">
      <dgm:prSet/>
      <dgm:spPr/>
      <dgm:t>
        <a:bodyPr/>
        <a:lstStyle/>
        <a:p>
          <a:endParaRPr lang="en-US"/>
        </a:p>
      </dgm:t>
    </dgm:pt>
    <dgm:pt modelId="{A2830D41-9E6D-4AA4-BDE1-B118D241C8BE}">
      <dgm:prSet/>
      <dgm:spPr/>
      <dgm:t>
        <a:bodyPr/>
        <a:lstStyle/>
        <a:p>
          <a:pPr rtl="0">
            <a:spcAft>
              <a:spcPts val="1000"/>
            </a:spcAft>
          </a:pPr>
          <a:r>
            <a:rPr lang="en-US" dirty="0">
              <a:solidFill>
                <a:schemeClr val="accent5">
                  <a:lumMod val="75000"/>
                </a:schemeClr>
              </a:solidFill>
            </a:rPr>
            <a:t>Water Quality Standards Attainment &amp; Monitoring</a:t>
          </a:r>
        </a:p>
      </dgm:t>
    </dgm:pt>
    <dgm:pt modelId="{2954F7E0-4D06-497B-99CB-659D6E8CE952}" type="parTrans" cxnId="{0D44B728-571F-4524-8088-3C6D762A9324}">
      <dgm:prSet/>
      <dgm:spPr/>
      <dgm:t>
        <a:bodyPr/>
        <a:lstStyle/>
        <a:p>
          <a:endParaRPr lang="en-US"/>
        </a:p>
      </dgm:t>
    </dgm:pt>
    <dgm:pt modelId="{C5B14E28-19BA-4219-8F26-A0482EB5FAB8}" type="sibTrans" cxnId="{0D44B728-571F-4524-8088-3C6D762A9324}">
      <dgm:prSet/>
      <dgm:spPr/>
      <dgm:t>
        <a:bodyPr/>
        <a:lstStyle/>
        <a:p>
          <a:endParaRPr lang="en-US"/>
        </a:p>
      </dgm:t>
    </dgm:pt>
    <dgm:pt modelId="{484174B8-85BA-40DC-A0F2-B43F143E93A0}">
      <dgm:prSet/>
      <dgm:spPr/>
      <dgm:t>
        <a:bodyPr/>
        <a:lstStyle/>
        <a:p>
          <a:pPr rtl="0">
            <a:spcAft>
              <a:spcPts val="1000"/>
            </a:spcAft>
          </a:pPr>
          <a:r>
            <a:rPr lang="en-US" dirty="0">
              <a:solidFill>
                <a:schemeClr val="bg1"/>
              </a:solidFill>
            </a:rPr>
            <a:t>Conserved Lands</a:t>
          </a:r>
        </a:p>
      </dgm:t>
    </dgm:pt>
    <dgm:pt modelId="{7A72923E-F02C-459A-8331-B4010A78440F}" type="parTrans" cxnId="{A5601249-B9E5-4BC5-A946-1846E99AEA30}">
      <dgm:prSet/>
      <dgm:spPr/>
      <dgm:t>
        <a:bodyPr/>
        <a:lstStyle/>
        <a:p>
          <a:endParaRPr lang="en-US"/>
        </a:p>
      </dgm:t>
    </dgm:pt>
    <dgm:pt modelId="{650A6FB7-0D22-402A-825D-AC013E2C304E}" type="sibTrans" cxnId="{A5601249-B9E5-4BC5-A946-1846E99AEA30}">
      <dgm:prSet/>
      <dgm:spPr/>
      <dgm:t>
        <a:bodyPr/>
        <a:lstStyle/>
        <a:p>
          <a:endParaRPr lang="en-US"/>
        </a:p>
      </dgm:t>
    </dgm:pt>
    <dgm:pt modelId="{127E0D24-D8CC-4073-8572-791EBF7EDDBA}">
      <dgm:prSet/>
      <dgm:spPr/>
      <dgm:t>
        <a:bodyPr/>
        <a:lstStyle/>
        <a:p>
          <a:pPr rtl="0">
            <a:spcAft>
              <a:spcPts val="1000"/>
            </a:spcAft>
          </a:pPr>
          <a:r>
            <a:rPr lang="en-US" b="1" dirty="0">
              <a:solidFill>
                <a:schemeClr val="accent6">
                  <a:lumMod val="75000"/>
                </a:schemeClr>
              </a:solidFill>
            </a:rPr>
            <a:t>Protected Lands</a:t>
          </a:r>
        </a:p>
      </dgm:t>
    </dgm:pt>
    <dgm:pt modelId="{DF3420FD-48DD-4C21-B3D9-AE10B5437279}" type="parTrans" cxnId="{8C8437B6-8F05-4A01-A0F8-91BE8B9102D6}">
      <dgm:prSet/>
      <dgm:spPr/>
      <dgm:t>
        <a:bodyPr/>
        <a:lstStyle/>
        <a:p>
          <a:endParaRPr lang="en-US"/>
        </a:p>
      </dgm:t>
    </dgm:pt>
    <dgm:pt modelId="{D68024F9-4ED2-404B-98C7-CC872A69A05E}" type="sibTrans" cxnId="{8C8437B6-8F05-4A01-A0F8-91BE8B9102D6}">
      <dgm:prSet/>
      <dgm:spPr/>
      <dgm:t>
        <a:bodyPr/>
        <a:lstStyle/>
        <a:p>
          <a:endParaRPr lang="en-US"/>
        </a:p>
      </dgm:t>
    </dgm:pt>
    <dgm:pt modelId="{7BB6CC15-1CCD-4020-9EEC-F30306CE7893}">
      <dgm:prSet/>
      <dgm:spPr/>
      <dgm:t>
        <a:bodyPr/>
        <a:lstStyle/>
        <a:p>
          <a:pPr rtl="0">
            <a:spcAft>
              <a:spcPts val="1000"/>
            </a:spcAft>
          </a:pPr>
          <a:r>
            <a:rPr lang="en-US" dirty="0">
              <a:solidFill>
                <a:schemeClr val="tx1"/>
              </a:solidFill>
            </a:rPr>
            <a:t>Land Use Options Evaluation</a:t>
          </a:r>
        </a:p>
      </dgm:t>
    </dgm:pt>
    <dgm:pt modelId="{F6416F28-AF52-4A0E-8411-3D49DA3E7039}" type="parTrans" cxnId="{CF2A90CD-4B1A-4682-AE3C-9623301A5869}">
      <dgm:prSet/>
      <dgm:spPr/>
      <dgm:t>
        <a:bodyPr/>
        <a:lstStyle/>
        <a:p>
          <a:endParaRPr lang="en-US"/>
        </a:p>
      </dgm:t>
    </dgm:pt>
    <dgm:pt modelId="{59FB02B2-CF1A-4B0B-9A21-B90EF95EC0A4}" type="sibTrans" cxnId="{CF2A90CD-4B1A-4682-AE3C-9623301A5869}">
      <dgm:prSet/>
      <dgm:spPr/>
      <dgm:t>
        <a:bodyPr/>
        <a:lstStyle/>
        <a:p>
          <a:endParaRPr lang="en-US"/>
        </a:p>
      </dgm:t>
    </dgm:pt>
    <dgm:pt modelId="{21BCA0EF-D8F4-4916-B504-FE7594BD975A}">
      <dgm:prSet/>
      <dgm:spPr/>
      <dgm:t>
        <a:bodyPr/>
        <a:lstStyle/>
        <a:p>
          <a:pPr rtl="0"/>
          <a:r>
            <a:rPr lang="en-US" dirty="0">
              <a:solidFill>
                <a:schemeClr val="tx1"/>
              </a:solidFill>
            </a:rPr>
            <a:t>Land Use Methods &amp; Metrics</a:t>
          </a:r>
        </a:p>
      </dgm:t>
    </dgm:pt>
    <dgm:pt modelId="{43EC7336-9D32-4CC4-AC32-74E469BFEED4}" type="parTrans" cxnId="{4517120D-4BC9-42B6-98F7-C0567BE444D9}">
      <dgm:prSet/>
      <dgm:spPr/>
      <dgm:t>
        <a:bodyPr/>
        <a:lstStyle/>
        <a:p>
          <a:endParaRPr lang="en-US"/>
        </a:p>
      </dgm:t>
    </dgm:pt>
    <dgm:pt modelId="{4EC68F30-9A78-465C-AAAC-51DBBD3021D7}" type="sibTrans" cxnId="{4517120D-4BC9-42B6-98F7-C0567BE444D9}">
      <dgm:prSet/>
      <dgm:spPr/>
      <dgm:t>
        <a:bodyPr/>
        <a:lstStyle/>
        <a:p>
          <a:endParaRPr lang="en-US"/>
        </a:p>
      </dgm:t>
    </dgm:pt>
    <dgm:pt modelId="{B52FD6BE-79F6-4B21-8AD3-5A8163834CEF}">
      <dgm:prSet/>
      <dgm:spPr/>
      <dgm:t>
        <a:bodyPr/>
        <a:lstStyle/>
        <a:p>
          <a:pPr>
            <a:spcBef>
              <a:spcPts val="1000"/>
            </a:spcBef>
            <a:spcAft>
              <a:spcPts val="1000"/>
            </a:spcAft>
            <a:buFont typeface="Courier New" panose="02070309020205020404" pitchFamily="49" charset="0"/>
            <a:buChar char="o"/>
          </a:pPr>
          <a:r>
            <a:rPr lang="en-US" b="1" dirty="0">
              <a:solidFill>
                <a:schemeClr val="accent2">
                  <a:lumMod val="75000"/>
                </a:schemeClr>
              </a:solidFill>
            </a:rPr>
            <a:t>Black Duck</a:t>
          </a:r>
        </a:p>
      </dgm:t>
    </dgm:pt>
    <dgm:pt modelId="{3632858E-3F52-44E6-AF97-2DAEDE38C3D1}" type="parTrans" cxnId="{BE82CCD8-B727-4715-A27B-39EED6F08160}">
      <dgm:prSet/>
      <dgm:spPr/>
    </dgm:pt>
    <dgm:pt modelId="{37140378-B0CB-473F-99CA-E4DDCC9F6A2D}" type="sibTrans" cxnId="{BE82CCD8-B727-4715-A27B-39EED6F08160}">
      <dgm:prSet/>
      <dgm:spPr/>
    </dgm:pt>
    <dgm:pt modelId="{6DE85AE4-F031-4F6A-98A6-278770C64520}">
      <dgm:prSet/>
      <dgm:spPr/>
      <dgm:t>
        <a:bodyPr/>
        <a:lstStyle/>
        <a:p>
          <a:pPr>
            <a:spcBef>
              <a:spcPts val="1000"/>
            </a:spcBef>
            <a:spcAft>
              <a:spcPts val="1000"/>
            </a:spcAft>
            <a:buFont typeface="Courier New" panose="02070309020205020404" pitchFamily="49" charset="0"/>
            <a:buChar char="o"/>
          </a:pPr>
          <a:r>
            <a:rPr lang="en-US" b="1" dirty="0">
              <a:solidFill>
                <a:schemeClr val="accent2">
                  <a:lumMod val="75000"/>
                </a:schemeClr>
              </a:solidFill>
            </a:rPr>
            <a:t>Brook Trout</a:t>
          </a:r>
          <a:endParaRPr lang="en-US" b="1" dirty="0">
            <a:solidFill>
              <a:schemeClr val="accent4"/>
            </a:solidFill>
          </a:endParaRPr>
        </a:p>
      </dgm:t>
    </dgm:pt>
    <dgm:pt modelId="{87DB74CD-6810-4A7E-BB03-AEAA4AD142ED}" type="parTrans" cxnId="{D632EF9D-D979-48C6-B3AD-4739DCE08E06}">
      <dgm:prSet/>
      <dgm:spPr/>
    </dgm:pt>
    <dgm:pt modelId="{951D34E2-3400-4CE5-85E3-72CE1144497B}" type="sibTrans" cxnId="{D632EF9D-D979-48C6-B3AD-4739DCE08E06}">
      <dgm:prSet/>
      <dgm:spPr/>
    </dgm:pt>
    <dgm:pt modelId="{30582BFF-E0E8-4E08-A2B6-6E704B786923}" type="pres">
      <dgm:prSet presAssocID="{5A56D22B-9213-49D1-BBEB-E8C1F21CBF1E}" presName="Name0" presStyleCnt="0">
        <dgm:presLayoutVars>
          <dgm:dir/>
          <dgm:animLvl val="lvl"/>
          <dgm:resizeHandles val="exact"/>
        </dgm:presLayoutVars>
      </dgm:prSet>
      <dgm:spPr/>
    </dgm:pt>
    <dgm:pt modelId="{FE8A2126-DA29-44AD-AECA-98C233C3C360}" type="pres">
      <dgm:prSet presAssocID="{8DA57BB9-A1E2-4700-B452-C1A9BB0D6B35}" presName="composite" presStyleCnt="0"/>
      <dgm:spPr/>
    </dgm:pt>
    <dgm:pt modelId="{00A39407-4941-4FA6-B66A-7FB91AB91A4D}" type="pres">
      <dgm:prSet presAssocID="{8DA57BB9-A1E2-4700-B452-C1A9BB0D6B35}" presName="parTx" presStyleLbl="alignNode1" presStyleIdx="0" presStyleCnt="6">
        <dgm:presLayoutVars>
          <dgm:chMax val="0"/>
          <dgm:chPref val="0"/>
          <dgm:bulletEnabled val="1"/>
        </dgm:presLayoutVars>
      </dgm:prSet>
      <dgm:spPr/>
    </dgm:pt>
    <dgm:pt modelId="{12DE0084-B48D-4597-8C4E-1D4B17D98E6F}" type="pres">
      <dgm:prSet presAssocID="{8DA57BB9-A1E2-4700-B452-C1A9BB0D6B35}" presName="desTx" presStyleLbl="alignAccFollowNode1" presStyleIdx="0" presStyleCnt="6">
        <dgm:presLayoutVars>
          <dgm:bulletEnabled val="1"/>
        </dgm:presLayoutVars>
      </dgm:prSet>
      <dgm:spPr/>
    </dgm:pt>
    <dgm:pt modelId="{F2B10145-E40C-4D05-A186-B63237E17979}" type="pres">
      <dgm:prSet presAssocID="{0651C820-A787-4619-929B-1329BAEF1DBC}" presName="space" presStyleCnt="0"/>
      <dgm:spPr/>
    </dgm:pt>
    <dgm:pt modelId="{64498AF1-6004-44E0-BF99-C03CAD04AEE2}" type="pres">
      <dgm:prSet presAssocID="{CA14259F-DED2-48BF-A326-B12BA6145C18}" presName="composite" presStyleCnt="0"/>
      <dgm:spPr/>
    </dgm:pt>
    <dgm:pt modelId="{B68009D0-F1E2-4921-83A3-D56E3968AD3B}" type="pres">
      <dgm:prSet presAssocID="{CA14259F-DED2-48BF-A326-B12BA6145C18}" presName="parTx" presStyleLbl="alignNode1" presStyleIdx="1" presStyleCnt="6">
        <dgm:presLayoutVars>
          <dgm:chMax val="0"/>
          <dgm:chPref val="0"/>
          <dgm:bulletEnabled val="1"/>
        </dgm:presLayoutVars>
      </dgm:prSet>
      <dgm:spPr/>
    </dgm:pt>
    <dgm:pt modelId="{06AA5DE2-CD23-4551-96FF-1AC3063676D2}" type="pres">
      <dgm:prSet presAssocID="{CA14259F-DED2-48BF-A326-B12BA6145C18}" presName="desTx" presStyleLbl="alignAccFollowNode1" presStyleIdx="1" presStyleCnt="6">
        <dgm:presLayoutVars>
          <dgm:bulletEnabled val="1"/>
        </dgm:presLayoutVars>
      </dgm:prSet>
      <dgm:spPr/>
    </dgm:pt>
    <dgm:pt modelId="{F42E6A1F-FB33-4CB1-B8BF-08FD8B1CB4D1}" type="pres">
      <dgm:prSet presAssocID="{4B0F9FA1-EC36-40AB-BAA5-17A0D9268EF2}" presName="space" presStyleCnt="0"/>
      <dgm:spPr/>
    </dgm:pt>
    <dgm:pt modelId="{043E90E3-6384-4AD6-AB89-3FF27D418195}" type="pres">
      <dgm:prSet presAssocID="{7F87C887-AC95-4B9C-8CF1-714CE84DF42D}" presName="composite" presStyleCnt="0"/>
      <dgm:spPr/>
    </dgm:pt>
    <dgm:pt modelId="{D7D91B5D-C941-4B1C-89F4-0D14E3169DA0}" type="pres">
      <dgm:prSet presAssocID="{7F87C887-AC95-4B9C-8CF1-714CE84DF42D}" presName="parTx" presStyleLbl="alignNode1" presStyleIdx="2" presStyleCnt="6">
        <dgm:presLayoutVars>
          <dgm:chMax val="0"/>
          <dgm:chPref val="0"/>
          <dgm:bulletEnabled val="1"/>
        </dgm:presLayoutVars>
      </dgm:prSet>
      <dgm:spPr/>
    </dgm:pt>
    <dgm:pt modelId="{AC784040-D9D4-41B8-979B-5B56EAE148C9}" type="pres">
      <dgm:prSet presAssocID="{7F87C887-AC95-4B9C-8CF1-714CE84DF42D}" presName="desTx" presStyleLbl="alignAccFollowNode1" presStyleIdx="2" presStyleCnt="6" custLinFactNeighborX="1731">
        <dgm:presLayoutVars>
          <dgm:bulletEnabled val="1"/>
        </dgm:presLayoutVars>
      </dgm:prSet>
      <dgm:spPr/>
    </dgm:pt>
    <dgm:pt modelId="{59F0454E-C124-4C18-AAD9-1EA0279E3FBD}" type="pres">
      <dgm:prSet presAssocID="{D0E2AB8D-D4C3-412C-800F-391036C1F4C5}" presName="space" presStyleCnt="0"/>
      <dgm:spPr/>
    </dgm:pt>
    <dgm:pt modelId="{66550530-C383-480F-ADD6-2EA760F96E7F}" type="pres">
      <dgm:prSet presAssocID="{484174B8-85BA-40DC-A0F2-B43F143E93A0}" presName="composite" presStyleCnt="0"/>
      <dgm:spPr/>
    </dgm:pt>
    <dgm:pt modelId="{403B0CFE-77B4-4AE6-9C7A-7C4450D194B1}" type="pres">
      <dgm:prSet presAssocID="{484174B8-85BA-40DC-A0F2-B43F143E93A0}" presName="parTx" presStyleLbl="alignNode1" presStyleIdx="3" presStyleCnt="6">
        <dgm:presLayoutVars>
          <dgm:chMax val="0"/>
          <dgm:chPref val="0"/>
          <dgm:bulletEnabled val="1"/>
        </dgm:presLayoutVars>
      </dgm:prSet>
      <dgm:spPr/>
    </dgm:pt>
    <dgm:pt modelId="{56557BC7-9AAF-45EB-AA8A-C0FEA1E1367D}" type="pres">
      <dgm:prSet presAssocID="{484174B8-85BA-40DC-A0F2-B43F143E93A0}" presName="desTx" presStyleLbl="alignAccFollowNode1" presStyleIdx="3" presStyleCnt="6">
        <dgm:presLayoutVars>
          <dgm:bulletEnabled val="1"/>
        </dgm:presLayoutVars>
      </dgm:prSet>
      <dgm:spPr/>
    </dgm:pt>
    <dgm:pt modelId="{BB0DD203-4773-44F5-A270-FCB05A20159C}" type="pres">
      <dgm:prSet presAssocID="{650A6FB7-0D22-402A-825D-AC013E2C304E}" presName="space" presStyleCnt="0"/>
      <dgm:spPr/>
    </dgm:pt>
    <dgm:pt modelId="{78A2E19B-D140-4DF8-AE16-CF3F4509B939}" type="pres">
      <dgm:prSet presAssocID="{08F27D79-B791-42AA-BD0C-B6DB68B68AA9}" presName="composite" presStyleCnt="0"/>
      <dgm:spPr/>
    </dgm:pt>
    <dgm:pt modelId="{FEA0331E-D9AC-479B-B063-2998BC1C634D}" type="pres">
      <dgm:prSet presAssocID="{08F27D79-B791-42AA-BD0C-B6DB68B68AA9}" presName="parTx" presStyleLbl="alignNode1" presStyleIdx="4" presStyleCnt="6">
        <dgm:presLayoutVars>
          <dgm:chMax val="0"/>
          <dgm:chPref val="0"/>
          <dgm:bulletEnabled val="1"/>
        </dgm:presLayoutVars>
      </dgm:prSet>
      <dgm:spPr/>
    </dgm:pt>
    <dgm:pt modelId="{D1E6041E-A5AC-4A66-94F9-5A1469125C2A}" type="pres">
      <dgm:prSet presAssocID="{08F27D79-B791-42AA-BD0C-B6DB68B68AA9}" presName="desTx" presStyleLbl="alignAccFollowNode1" presStyleIdx="4" presStyleCnt="6">
        <dgm:presLayoutVars>
          <dgm:bulletEnabled val="1"/>
        </dgm:presLayoutVars>
      </dgm:prSet>
      <dgm:spPr/>
    </dgm:pt>
    <dgm:pt modelId="{64A1D915-0CB4-4CC0-B600-527449F27FB9}" type="pres">
      <dgm:prSet presAssocID="{244C5C60-CFE3-4705-B269-94A227EB971B}" presName="space" presStyleCnt="0"/>
      <dgm:spPr/>
    </dgm:pt>
    <dgm:pt modelId="{7A108EAE-4C3C-4674-8936-7842E4B79348}" type="pres">
      <dgm:prSet presAssocID="{FCB53623-8DAA-4599-BFA6-1E22D667F46E}" presName="composite" presStyleCnt="0"/>
      <dgm:spPr/>
    </dgm:pt>
    <dgm:pt modelId="{DE66979E-C09E-41CC-A134-E80E57FEDE67}" type="pres">
      <dgm:prSet presAssocID="{FCB53623-8DAA-4599-BFA6-1E22D667F46E}" presName="parTx" presStyleLbl="alignNode1" presStyleIdx="5" presStyleCnt="6">
        <dgm:presLayoutVars>
          <dgm:chMax val="0"/>
          <dgm:chPref val="0"/>
          <dgm:bulletEnabled val="1"/>
        </dgm:presLayoutVars>
      </dgm:prSet>
      <dgm:spPr/>
    </dgm:pt>
    <dgm:pt modelId="{43E1E89A-7441-4003-81F9-C05C2540E87C}" type="pres">
      <dgm:prSet presAssocID="{FCB53623-8DAA-4599-BFA6-1E22D667F46E}" presName="desTx" presStyleLbl="alignAccFollowNode1" presStyleIdx="5" presStyleCnt="6">
        <dgm:presLayoutVars>
          <dgm:bulletEnabled val="1"/>
        </dgm:presLayoutVars>
      </dgm:prSet>
      <dgm:spPr/>
    </dgm:pt>
  </dgm:ptLst>
  <dgm:cxnLst>
    <dgm:cxn modelId="{476FFB04-CB34-44DE-BDA2-FEA777B6BF2F}" srcId="{08F27D79-B791-42AA-BD0C-B6DB68B68AA9}" destId="{E0594C95-F50E-44A5-9886-4A1CE904BD21}" srcOrd="4" destOrd="0" parTransId="{2565A4D8-E71F-430E-944B-8AA08564931B}" sibTransId="{0C7B4B5D-52C1-4B01-ABA4-C6B5CDA4B4CF}"/>
    <dgm:cxn modelId="{FE0E1405-8E23-4327-AF80-BCE8BF026742}" type="presOf" srcId="{F16A3406-C96A-4EB0-B477-C5283DB1269A}" destId="{06AA5DE2-CD23-4551-96FF-1AC3063676D2}" srcOrd="0" destOrd="1" presId="urn:microsoft.com/office/officeart/2005/8/layout/hList1"/>
    <dgm:cxn modelId="{AC8C1308-23A2-402A-BEDF-C1E8B1B53C1D}" srcId="{5A56D22B-9213-49D1-BBEB-E8C1F21CBF1E}" destId="{CA14259F-DED2-48BF-A326-B12BA6145C18}" srcOrd="1" destOrd="0" parTransId="{9B0EAD40-A08F-44B1-8C06-DB2FF5A36781}" sibTransId="{4B0F9FA1-EC36-40AB-BAA5-17A0D9268EF2}"/>
    <dgm:cxn modelId="{7501B20C-024B-4E3D-B038-56024D37222B}" type="presOf" srcId="{7A575F07-E4B9-4DDD-A73A-5D458FB788B7}" destId="{06AA5DE2-CD23-4551-96FF-1AC3063676D2}" srcOrd="0" destOrd="3" presId="urn:microsoft.com/office/officeart/2005/8/layout/hList1"/>
    <dgm:cxn modelId="{4517120D-4BC9-42B6-98F7-C0567BE444D9}" srcId="{484174B8-85BA-40DC-A0F2-B43F143E93A0}" destId="{21BCA0EF-D8F4-4916-B504-FE7594BD975A}" srcOrd="2" destOrd="0" parTransId="{43EC7336-9D32-4CC4-AC32-74E469BFEED4}" sibTransId="{4EC68F30-9A78-465C-AAAC-51DBBD3021D7}"/>
    <dgm:cxn modelId="{E8355812-48E1-420B-8643-B2FF697D7CFF}" type="presOf" srcId="{6ED7CADB-5753-45A0-A3AC-F975E99982D2}" destId="{AC784040-D9D4-41B8-979B-5B56EAE148C9}" srcOrd="0" destOrd="4" presId="urn:microsoft.com/office/officeart/2005/8/layout/hList1"/>
    <dgm:cxn modelId="{0B5EE912-1079-46DA-81AD-12AD37CC8BCC}" srcId="{5A56D22B-9213-49D1-BBEB-E8C1F21CBF1E}" destId="{8DA57BB9-A1E2-4700-B452-C1A9BB0D6B35}" srcOrd="0" destOrd="0" parTransId="{2D9C502F-108D-44F8-852C-DFF871302D7D}" sibTransId="{0651C820-A787-4619-929B-1329BAEF1DBC}"/>
    <dgm:cxn modelId="{8AA2CA1F-11A2-457F-AEED-F2469EA54F11}" type="presOf" srcId="{5A56D22B-9213-49D1-BBEB-E8C1F21CBF1E}" destId="{30582BFF-E0E8-4E08-A2B6-6E704B786923}" srcOrd="0" destOrd="0" presId="urn:microsoft.com/office/officeart/2005/8/layout/hList1"/>
    <dgm:cxn modelId="{C6D68723-344D-4F43-B2FC-D1F01F99612F}" srcId="{FCB53623-8DAA-4599-BFA6-1E22D667F46E}" destId="{FAA65F65-576C-4E35-B980-9CD44A4AFBD1}" srcOrd="1" destOrd="0" parTransId="{9AA1575A-17D2-4DC9-9B5D-6C14B1FB96A3}" sibTransId="{B72033BB-352C-4B11-842F-F158351AFA5F}"/>
    <dgm:cxn modelId="{C5EFB523-9431-4F49-A758-D76C01E38EEF}" type="presOf" srcId="{FCB53623-8DAA-4599-BFA6-1E22D667F46E}" destId="{DE66979E-C09E-41CC-A134-E80E57FEDE67}" srcOrd="0" destOrd="0" presId="urn:microsoft.com/office/officeart/2005/8/layout/hList1"/>
    <dgm:cxn modelId="{2292A024-77E7-49F3-9EA5-7D8033A8F783}" type="presOf" srcId="{AD38BDBA-7B35-4F1A-94FB-5E03B703F7B5}" destId="{12DE0084-B48D-4597-8C4E-1D4B17D98E6F}" srcOrd="0" destOrd="0" presId="urn:microsoft.com/office/officeart/2005/8/layout/hList1"/>
    <dgm:cxn modelId="{EDBA4928-EE12-4A42-AC6E-AED76AEC422E}" srcId="{8DA57BB9-A1E2-4700-B452-C1A9BB0D6B35}" destId="{5B54DDC7-B384-4B91-A7E6-EB4AB6124DED}" srcOrd="1" destOrd="0" parTransId="{418C5336-CBAF-4C5B-A332-76270D683879}" sibTransId="{B0BA4180-C3EA-4550-B6D6-AF7056705E93}"/>
    <dgm:cxn modelId="{0D44B728-571F-4524-8088-3C6D762A9324}" srcId="{7F87C887-AC95-4B9C-8CF1-714CE84DF42D}" destId="{A2830D41-9E6D-4AA4-BDE1-B118D241C8BE}" srcOrd="1" destOrd="0" parTransId="{2954F7E0-4D06-497B-99CB-659D6E8CE952}" sibTransId="{C5B14E28-19BA-4219-8F26-A0482EB5FAB8}"/>
    <dgm:cxn modelId="{E013B42D-53E5-4503-AAAD-8D1CD132A89F}" type="presOf" srcId="{18BF7C6D-628B-4585-B1D5-8E682BC0D7E0}" destId="{D1E6041E-A5AC-4A66-94F9-5A1469125C2A}" srcOrd="0" destOrd="2" presId="urn:microsoft.com/office/officeart/2005/8/layout/hList1"/>
    <dgm:cxn modelId="{794BF830-E34C-4D37-885C-FC55DFE2922F}" srcId="{8DA57BB9-A1E2-4700-B452-C1A9BB0D6B35}" destId="{54D8877E-0432-4ED9-881C-C772C9362B60}" srcOrd="3" destOrd="0" parTransId="{D77F15E7-BC31-4CC9-B32F-716785C59F34}" sibTransId="{1EDC0CF0-88CD-4356-BF90-17F8B772C352}"/>
    <dgm:cxn modelId="{31390E33-D700-46BC-AF60-4708674B0D5E}" srcId="{CA14259F-DED2-48BF-A326-B12BA6145C18}" destId="{44468A54-9FCE-4511-9830-1B8AEE42D7EB}" srcOrd="5" destOrd="0" parTransId="{68773B44-85D1-458B-9992-CCD27C0864C4}" sibTransId="{6682A364-CC0C-46F4-9E32-47B4A109CE2F}"/>
    <dgm:cxn modelId="{F6537234-F2CF-4579-9FD8-7B18878883A5}" type="presOf" srcId="{8DA57BB9-A1E2-4700-B452-C1A9BB0D6B35}" destId="{00A39407-4941-4FA6-B66A-7FB91AB91A4D}" srcOrd="0" destOrd="0" presId="urn:microsoft.com/office/officeart/2005/8/layout/hList1"/>
    <dgm:cxn modelId="{20FAE834-C46E-47BA-8670-27417AA80BC1}" type="presOf" srcId="{32CD0A64-1CB7-4112-94BC-6E158EAA1E41}" destId="{D1E6041E-A5AC-4A66-94F9-5A1469125C2A}" srcOrd="0" destOrd="6" presId="urn:microsoft.com/office/officeart/2005/8/layout/hList1"/>
    <dgm:cxn modelId="{A5CF9836-3697-4070-9666-971DF415DAB9}" srcId="{CA14259F-DED2-48BF-A326-B12BA6145C18}" destId="{662D26CE-02B5-465C-8706-A4E891F3142B}" srcOrd="0" destOrd="0" parTransId="{2DE11088-82C2-4765-9C64-373D99021B23}" sibTransId="{C7AEEA35-84E0-4456-8F20-1AFEE42B6E42}"/>
    <dgm:cxn modelId="{824A1237-61F9-49EB-A08E-13ADAC45A7B0}" srcId="{5A56D22B-9213-49D1-BBEB-E8C1F21CBF1E}" destId="{7F87C887-AC95-4B9C-8CF1-714CE84DF42D}" srcOrd="2" destOrd="0" parTransId="{7C08ABE5-15D4-484A-96F1-402C291213B6}" sibTransId="{D0E2AB8D-D4C3-412C-800F-391036C1F4C5}"/>
    <dgm:cxn modelId="{DD07ED45-A624-4043-9B12-0C2E7E0D1B57}" type="presOf" srcId="{54D8877E-0432-4ED9-881C-C772C9362B60}" destId="{12DE0084-B48D-4597-8C4E-1D4B17D98E6F}" srcOrd="0" destOrd="3" presId="urn:microsoft.com/office/officeart/2005/8/layout/hList1"/>
    <dgm:cxn modelId="{12249066-22F6-4EC0-86BD-5C9802B68055}" type="presOf" srcId="{6012C967-D661-4995-A6BC-6D99D44831E8}" destId="{06AA5DE2-CD23-4551-96FF-1AC3063676D2}" srcOrd="0" destOrd="5" presId="urn:microsoft.com/office/officeart/2005/8/layout/hList1"/>
    <dgm:cxn modelId="{C3DCB446-295A-490C-B4FA-54D4727C2D02}" type="presOf" srcId="{CA0AC488-C647-4356-A757-AC210B7A4C37}" destId="{D1E6041E-A5AC-4A66-94F9-5A1469125C2A}" srcOrd="0" destOrd="3" presId="urn:microsoft.com/office/officeart/2005/8/layout/hList1"/>
    <dgm:cxn modelId="{4B8FB067-BC4F-433F-A629-E94FEB9129B6}" type="presOf" srcId="{C95D69C0-113D-49E9-80FD-A61A03515A24}" destId="{D1E6041E-A5AC-4A66-94F9-5A1469125C2A}" srcOrd="0" destOrd="5" presId="urn:microsoft.com/office/officeart/2005/8/layout/hList1"/>
    <dgm:cxn modelId="{82A3FB48-D3BA-41B5-B121-49E3FF62B65A}" type="presOf" srcId="{0DBC7DF5-F94B-41FC-A605-B1FE6AFEB3B6}" destId="{D1E6041E-A5AC-4A66-94F9-5A1469125C2A}" srcOrd="0" destOrd="1" presId="urn:microsoft.com/office/officeart/2005/8/layout/hList1"/>
    <dgm:cxn modelId="{A5601249-B9E5-4BC5-A946-1846E99AEA30}" srcId="{5A56D22B-9213-49D1-BBEB-E8C1F21CBF1E}" destId="{484174B8-85BA-40DC-A0F2-B43F143E93A0}" srcOrd="3" destOrd="0" parTransId="{7A72923E-F02C-459A-8331-B4010A78440F}" sibTransId="{650A6FB7-0D22-402A-825D-AC013E2C304E}"/>
    <dgm:cxn modelId="{5B3A976A-72F9-4CDF-A2DC-76AE42FD9CEC}" type="presOf" srcId="{E0594C95-F50E-44A5-9886-4A1CE904BD21}" destId="{D1E6041E-A5AC-4A66-94F9-5A1469125C2A}" srcOrd="0" destOrd="4" presId="urn:microsoft.com/office/officeart/2005/8/layout/hList1"/>
    <dgm:cxn modelId="{EF0DD96B-CE10-4081-8FB1-65DD3016A696}" type="presOf" srcId="{7DC18ADD-4789-4712-84D3-28963E1B87EF}" destId="{AC784040-D9D4-41B8-979B-5B56EAE148C9}" srcOrd="0" destOrd="2" presId="urn:microsoft.com/office/officeart/2005/8/layout/hList1"/>
    <dgm:cxn modelId="{1112C34C-B966-439D-BC78-D889DE6DEBFD}" type="presOf" srcId="{7F87C887-AC95-4B9C-8CF1-714CE84DF42D}" destId="{D7D91B5D-C941-4B1C-89F4-0D14E3169DA0}" srcOrd="0" destOrd="0" presId="urn:microsoft.com/office/officeart/2005/8/layout/hList1"/>
    <dgm:cxn modelId="{AADEEA4C-E573-4D84-AC83-FFE791C694F7}" type="presOf" srcId="{E4996714-3DFE-4CED-B806-61B9AB22E11D}" destId="{12DE0084-B48D-4597-8C4E-1D4B17D98E6F}" srcOrd="0" destOrd="2" presId="urn:microsoft.com/office/officeart/2005/8/layout/hList1"/>
    <dgm:cxn modelId="{825B3954-46B7-4A20-ABB8-EE8597B3202B}" srcId="{CA14259F-DED2-48BF-A326-B12BA6145C18}" destId="{F16A3406-C96A-4EB0-B477-C5283DB1269A}" srcOrd="1" destOrd="0" parTransId="{84E5C249-9570-4A45-A872-2BE5F262D953}" sibTransId="{81B28207-69F5-417C-8409-5F73262D292C}"/>
    <dgm:cxn modelId="{91083775-7985-4D06-87BB-A2EB88B176E6}" type="presOf" srcId="{3BF22489-3DBA-47F8-AC12-9F91C033B09C}" destId="{06AA5DE2-CD23-4551-96FF-1AC3063676D2}" srcOrd="0" destOrd="2" presId="urn:microsoft.com/office/officeart/2005/8/layout/hList1"/>
    <dgm:cxn modelId="{03864275-4DE6-4D62-A7A4-0AF8C4846285}" type="presOf" srcId="{5B54DDC7-B384-4B91-A7E6-EB4AB6124DED}" destId="{12DE0084-B48D-4597-8C4E-1D4B17D98E6F}" srcOrd="0" destOrd="1" presId="urn:microsoft.com/office/officeart/2005/8/layout/hList1"/>
    <dgm:cxn modelId="{64272F76-06E2-498D-819B-AE1A2BB8F03F}" srcId="{08F27D79-B791-42AA-BD0C-B6DB68B68AA9}" destId="{C95D69C0-113D-49E9-80FD-A61A03515A24}" srcOrd="5" destOrd="0" parTransId="{6C8F0E9C-7B24-4678-8A78-699FAB7696C3}" sibTransId="{C1118C2C-3ED8-4EFC-B41F-F7969BCFB571}"/>
    <dgm:cxn modelId="{867C7459-E3DE-4FE2-B2FD-2460C913D4FC}" type="presOf" srcId="{662D26CE-02B5-465C-8706-A4E891F3142B}" destId="{06AA5DE2-CD23-4551-96FF-1AC3063676D2}" srcOrd="0" destOrd="0" presId="urn:microsoft.com/office/officeart/2005/8/layout/hList1"/>
    <dgm:cxn modelId="{75051782-37A8-497C-935F-7A18A854434F}" type="presOf" srcId="{E7095CAF-9E3B-4C1D-A797-FBFA3F55062D}" destId="{AC784040-D9D4-41B8-979B-5B56EAE148C9}" srcOrd="0" destOrd="0" presId="urn:microsoft.com/office/officeart/2005/8/layout/hList1"/>
    <dgm:cxn modelId="{6FE10886-F2BE-4C02-94AF-9B84B157CEE4}" srcId="{8DA57BB9-A1E2-4700-B452-C1A9BB0D6B35}" destId="{E4996714-3DFE-4CED-B806-61B9AB22E11D}" srcOrd="2" destOrd="0" parTransId="{EFECB55C-07E5-4625-B884-630528A5C6F9}" sibTransId="{3D02967D-B4F1-4D1A-9C8D-C98451E06D2A}"/>
    <dgm:cxn modelId="{33C8F789-93FE-43D0-AA38-5F6AF26CA418}" srcId="{08F27D79-B791-42AA-BD0C-B6DB68B68AA9}" destId="{0DBC7DF5-F94B-41FC-A605-B1FE6AFEB3B6}" srcOrd="1" destOrd="0" parTransId="{FDC018B9-3457-434A-BAE0-28D4180224B9}" sibTransId="{DCFD3EFD-257A-4532-98FE-CF1403B0700A}"/>
    <dgm:cxn modelId="{89235D8F-1EB2-429A-8728-F55EB004BA5A}" srcId="{CA14259F-DED2-48BF-A326-B12BA6145C18}" destId="{3BF22489-3DBA-47F8-AC12-9F91C033B09C}" srcOrd="2" destOrd="0" parTransId="{EC71A032-6767-42F8-A3AC-07159AEC26C0}" sibTransId="{27FED682-B2E7-437A-A1BB-2829E784A8F5}"/>
    <dgm:cxn modelId="{07F5FD93-A561-4E92-8C81-7B0D9A4FD661}" srcId="{CA14259F-DED2-48BF-A326-B12BA6145C18}" destId="{6B5E2403-B7BE-4DFE-952B-8DA3777D5176}" srcOrd="6" destOrd="0" parTransId="{B17E27F3-D511-4DD2-A629-2C403B87588C}" sibTransId="{43CDC081-C2D2-402F-88F2-1678389EBC83}"/>
    <dgm:cxn modelId="{A73F749A-6301-4A64-B6D2-B4C466240857}" type="presOf" srcId="{B52FD6BE-79F6-4B21-8AD3-5A8163834CEF}" destId="{06AA5DE2-CD23-4551-96FF-1AC3063676D2}" srcOrd="0" destOrd="8" presId="urn:microsoft.com/office/officeart/2005/8/layout/hList1"/>
    <dgm:cxn modelId="{D632EF9D-D979-48C6-B3AD-4739DCE08E06}" srcId="{7A575F07-E4B9-4DDD-A73A-5D458FB788B7}" destId="{6DE85AE4-F031-4F6A-98A6-278770C64520}" srcOrd="0" destOrd="0" parTransId="{87DB74CD-6810-4A7E-BB03-AEAA4AD142ED}" sibTransId="{951D34E2-3400-4CE5-85E3-72CE1144497B}"/>
    <dgm:cxn modelId="{452954A6-4D59-452E-AF6B-5618F00F7A51}" srcId="{CA14259F-DED2-48BF-A326-B12BA6145C18}" destId="{6012C967-D661-4995-A6BC-6D99D44831E8}" srcOrd="4" destOrd="0" parTransId="{824A2915-A5A7-456F-A1A2-E22EDAA19939}" sibTransId="{1A3BF9B2-AA0C-4BCD-BD27-49D1ACE72CC4}"/>
    <dgm:cxn modelId="{0AE937AB-1A73-44D6-AF05-61C414AFEBCF}" type="presOf" srcId="{21BCA0EF-D8F4-4916-B504-FE7594BD975A}" destId="{56557BC7-9AAF-45EB-AA8A-C0FEA1E1367D}" srcOrd="0" destOrd="2" presId="urn:microsoft.com/office/officeart/2005/8/layout/hList1"/>
    <dgm:cxn modelId="{D13953AB-B396-4B37-8596-C186A970AA94}" type="presOf" srcId="{A2830D41-9E6D-4AA4-BDE1-B118D241C8BE}" destId="{AC784040-D9D4-41B8-979B-5B56EAE148C9}" srcOrd="0" destOrd="1" presId="urn:microsoft.com/office/officeart/2005/8/layout/hList1"/>
    <dgm:cxn modelId="{D81C23B2-7C79-4498-8CB6-6240400EA794}" type="presOf" srcId="{484174B8-85BA-40DC-A0F2-B43F143E93A0}" destId="{403B0CFE-77B4-4AE6-9C7A-7C4450D194B1}" srcOrd="0" destOrd="0" presId="urn:microsoft.com/office/officeart/2005/8/layout/hList1"/>
    <dgm:cxn modelId="{D95C65B2-96F9-4D3A-9899-7E422707076A}" srcId="{CA14259F-DED2-48BF-A326-B12BA6145C18}" destId="{7A575F07-E4B9-4DDD-A73A-5D458FB788B7}" srcOrd="3" destOrd="0" parTransId="{88461A00-6528-44E7-995E-9DE2B1770CAE}" sibTransId="{82A7276C-4782-41B6-BACB-80A19C912FF6}"/>
    <dgm:cxn modelId="{B926B2B4-FE65-444E-857D-AEF974661D92}" type="presOf" srcId="{08F27D79-B791-42AA-BD0C-B6DB68B68AA9}" destId="{FEA0331E-D9AC-479B-B063-2998BC1C634D}" srcOrd="0" destOrd="0" presId="urn:microsoft.com/office/officeart/2005/8/layout/hList1"/>
    <dgm:cxn modelId="{8C8437B6-8F05-4A01-A0F8-91BE8B9102D6}" srcId="{484174B8-85BA-40DC-A0F2-B43F143E93A0}" destId="{127E0D24-D8CC-4073-8572-791EBF7EDDBA}" srcOrd="0" destOrd="0" parTransId="{DF3420FD-48DD-4C21-B3D9-AE10B5437279}" sibTransId="{D68024F9-4ED2-404B-98C7-CC872A69A05E}"/>
    <dgm:cxn modelId="{863F8BB7-D9E1-4ECA-80AC-82AB35B74031}" type="presOf" srcId="{6DE85AE4-F031-4F6A-98A6-278770C64520}" destId="{06AA5DE2-CD23-4551-96FF-1AC3063676D2}" srcOrd="0" destOrd="4" presId="urn:microsoft.com/office/officeart/2005/8/layout/hList1"/>
    <dgm:cxn modelId="{69DD93B7-A0AA-4C4C-B29B-3AAD912D8BFE}" srcId="{08F27D79-B791-42AA-BD0C-B6DB68B68AA9}" destId="{CA0AC488-C647-4356-A757-AC210B7A4C37}" srcOrd="3" destOrd="0" parTransId="{C172AE5C-F181-4DCE-800A-D7B71987B716}" sibTransId="{96563921-A372-4578-AF1A-BD7F2BB45FAC}"/>
    <dgm:cxn modelId="{94CA5EB9-D9BE-4EA2-B20F-BEC45E764D4E}" srcId="{08F27D79-B791-42AA-BD0C-B6DB68B68AA9}" destId="{32CD0A64-1CB7-4112-94BC-6E158EAA1E41}" srcOrd="6" destOrd="0" parTransId="{7EEB2C3D-6E0C-48BA-898D-9DD6DAA046DA}" sibTransId="{007E9128-4C87-46F7-975C-8A776D6BC0EC}"/>
    <dgm:cxn modelId="{E389A3B9-FB70-49DC-8252-9932D3BB7A0F}" type="presOf" srcId="{E1BD4C32-19E2-4DE0-AD53-360EF00DDC15}" destId="{AC784040-D9D4-41B8-979B-5B56EAE148C9}" srcOrd="0" destOrd="3" presId="urn:microsoft.com/office/officeart/2005/8/layout/hList1"/>
    <dgm:cxn modelId="{5A262EBF-830D-4604-B72B-B1D56F59DC5F}" type="presOf" srcId="{7BB6CC15-1CCD-4020-9EEC-F30306CE7893}" destId="{56557BC7-9AAF-45EB-AA8A-C0FEA1E1367D}" srcOrd="0" destOrd="1" presId="urn:microsoft.com/office/officeart/2005/8/layout/hList1"/>
    <dgm:cxn modelId="{590004C1-2901-4469-92B1-158CD017961D}" type="presOf" srcId="{127E0D24-D8CC-4073-8572-791EBF7EDDBA}" destId="{56557BC7-9AAF-45EB-AA8A-C0FEA1E1367D}" srcOrd="0" destOrd="0" presId="urn:microsoft.com/office/officeart/2005/8/layout/hList1"/>
    <dgm:cxn modelId="{E2BD6EC2-2490-4D1F-8429-A3116E99287C}" srcId="{08F27D79-B791-42AA-BD0C-B6DB68B68AA9}" destId="{18BF7C6D-628B-4585-B1D5-8E682BC0D7E0}" srcOrd="2" destOrd="0" parTransId="{8F9C95E4-830B-4786-9F9A-F1D70343A3AA}" sibTransId="{A530B5B9-D3BF-4A4A-9F00-E09CACEDAB37}"/>
    <dgm:cxn modelId="{962226C8-7EA5-4C0E-AB34-FD5CB99D3EAA}" srcId="{5A56D22B-9213-49D1-BBEB-E8C1F21CBF1E}" destId="{FCB53623-8DAA-4599-BFA6-1E22D667F46E}" srcOrd="5" destOrd="0" parTransId="{299C4F69-82C0-4DF9-8296-CC77043ED431}" sibTransId="{C64FA6C3-8C84-4654-B2B9-B48EE242C5E3}"/>
    <dgm:cxn modelId="{7C6C86C8-7CCA-49D7-A596-56A3205168E8}" type="presOf" srcId="{CA14259F-DED2-48BF-A326-B12BA6145C18}" destId="{B68009D0-F1E2-4921-83A3-D56E3968AD3B}" srcOrd="0" destOrd="0" presId="urn:microsoft.com/office/officeart/2005/8/layout/hList1"/>
    <dgm:cxn modelId="{9DA0D2CB-F60B-4455-AC67-BBCAFBEA1173}" srcId="{5A56D22B-9213-49D1-BBEB-E8C1F21CBF1E}" destId="{08F27D79-B791-42AA-BD0C-B6DB68B68AA9}" srcOrd="4" destOrd="0" parTransId="{AAB67177-0619-44C6-B4C1-8B0C310A43E5}" sibTransId="{244C5C60-CFE3-4705-B269-94A227EB971B}"/>
    <dgm:cxn modelId="{CF2A90CD-4B1A-4682-AE3C-9623301A5869}" srcId="{484174B8-85BA-40DC-A0F2-B43F143E93A0}" destId="{7BB6CC15-1CCD-4020-9EEC-F30306CE7893}" srcOrd="1" destOrd="0" parTransId="{F6416F28-AF52-4A0E-8411-3D49DA3E7039}" sibTransId="{59FB02B2-CF1A-4B0B-9A21-B90EF95EC0A4}"/>
    <dgm:cxn modelId="{92B0F5CE-5A6F-44BA-B1DC-E64D6557D082}" srcId="{8DA57BB9-A1E2-4700-B452-C1A9BB0D6B35}" destId="{AD38BDBA-7B35-4F1A-94FB-5E03B703F7B5}" srcOrd="0" destOrd="0" parTransId="{E52C6DAE-755E-4E8D-8B3C-2D852E2DAE80}" sibTransId="{661289F7-E887-42A0-9F7C-BCC63825A5CF}"/>
    <dgm:cxn modelId="{F19A07D7-4835-43B3-A08F-A5C2DCE26FF6}" srcId="{7F87C887-AC95-4B9C-8CF1-714CE84DF42D}" destId="{E7095CAF-9E3B-4C1D-A797-FBFA3F55062D}" srcOrd="0" destOrd="0" parTransId="{DF6CF0FD-9877-4258-95BF-910E1FC657BD}" sibTransId="{C3EBF0A6-18A8-4091-82CC-C992303229E8}"/>
    <dgm:cxn modelId="{BE82CCD8-B727-4715-A27B-39EED6F08160}" srcId="{6B5E2403-B7BE-4DFE-952B-8DA3777D5176}" destId="{B52FD6BE-79F6-4B21-8AD3-5A8163834CEF}" srcOrd="0" destOrd="0" parTransId="{3632858E-3F52-44E6-AF97-2DAEDE38C3D1}" sibTransId="{37140378-B0CB-473F-99CA-E4DDCC9F6A2D}"/>
    <dgm:cxn modelId="{A6D13AD9-3AA1-4778-B20F-C680FB1E1CCF}" srcId="{FCB53623-8DAA-4599-BFA6-1E22D667F46E}" destId="{009414D2-A0D3-4DA4-A6C7-E6D964BCEB76}" srcOrd="0" destOrd="0" parTransId="{B8349401-7719-4029-AC01-14EF1C5399A1}" sibTransId="{F08456D4-0C23-4CD5-9ADC-C11C36B138D4}"/>
    <dgm:cxn modelId="{D9A1F5E0-06D6-47BC-9189-A6892ED15C08}" srcId="{7F87C887-AC95-4B9C-8CF1-714CE84DF42D}" destId="{E1BD4C32-19E2-4DE0-AD53-360EF00DDC15}" srcOrd="3" destOrd="0" parTransId="{3D3D7106-3634-4927-8C99-5D2AFC393F8B}" sibTransId="{7F7860FA-7C8C-4547-8989-AB2F1E5370E4}"/>
    <dgm:cxn modelId="{AA3639E5-5B4E-45E7-8AED-18810637B1EF}" srcId="{08F27D79-B791-42AA-BD0C-B6DB68B68AA9}" destId="{9033EFA0-D9FC-4DE9-9576-9E6BB64D9B56}" srcOrd="0" destOrd="0" parTransId="{F1ECEF04-5CC7-42A5-8B8E-A326118F60B9}" sibTransId="{4117ABEC-A06C-4049-AD46-2670645B3A5C}"/>
    <dgm:cxn modelId="{997E21E9-A02C-484D-9FFF-FD484E4A0F73}" type="presOf" srcId="{6B5E2403-B7BE-4DFE-952B-8DA3777D5176}" destId="{06AA5DE2-CD23-4551-96FF-1AC3063676D2}" srcOrd="0" destOrd="7" presId="urn:microsoft.com/office/officeart/2005/8/layout/hList1"/>
    <dgm:cxn modelId="{A8B7FDEF-1993-4791-B61A-1D36838036F6}" srcId="{7F87C887-AC95-4B9C-8CF1-714CE84DF42D}" destId="{7DC18ADD-4789-4712-84D3-28963E1B87EF}" srcOrd="2" destOrd="0" parTransId="{8D6FB3F3-9EAC-4EA2-BB9A-D82649F5B31E}" sibTransId="{E396755B-BC80-44A8-A424-2300598C2EC8}"/>
    <dgm:cxn modelId="{91FD66F0-A06C-4897-A2F7-192269E348FE}" type="presOf" srcId="{009414D2-A0D3-4DA4-A6C7-E6D964BCEB76}" destId="{43E1E89A-7441-4003-81F9-C05C2540E87C}" srcOrd="0" destOrd="0" presId="urn:microsoft.com/office/officeart/2005/8/layout/hList1"/>
    <dgm:cxn modelId="{9DD5A3F0-B05F-4183-AEA1-0B2970F424F6}" type="presOf" srcId="{FAA65F65-576C-4E35-B980-9CD44A4AFBD1}" destId="{43E1E89A-7441-4003-81F9-C05C2540E87C}" srcOrd="0" destOrd="1" presId="urn:microsoft.com/office/officeart/2005/8/layout/hList1"/>
    <dgm:cxn modelId="{0449ABFD-7EA3-4DA1-91FB-33903017CEBB}" type="presOf" srcId="{44468A54-9FCE-4511-9830-1B8AEE42D7EB}" destId="{06AA5DE2-CD23-4551-96FF-1AC3063676D2}" srcOrd="0" destOrd="6" presId="urn:microsoft.com/office/officeart/2005/8/layout/hList1"/>
    <dgm:cxn modelId="{89857EFE-12FF-4CB2-B211-B97374AD4AA2}" srcId="{7F87C887-AC95-4B9C-8CF1-714CE84DF42D}" destId="{6ED7CADB-5753-45A0-A3AC-F975E99982D2}" srcOrd="4" destOrd="0" parTransId="{4E3B7BDC-B50D-43D7-AC75-A6075C212B29}" sibTransId="{5C47B3AC-05E8-4166-AB6F-439F7B51BF7B}"/>
    <dgm:cxn modelId="{B2B6A8FE-26D6-4FC6-8089-6D6D5AF3E9AC}" type="presOf" srcId="{9033EFA0-D9FC-4DE9-9576-9E6BB64D9B56}" destId="{D1E6041E-A5AC-4A66-94F9-5A1469125C2A}" srcOrd="0" destOrd="0" presId="urn:microsoft.com/office/officeart/2005/8/layout/hList1"/>
    <dgm:cxn modelId="{B856A562-E098-4F0B-91C6-945266CCC2F4}" type="presParOf" srcId="{30582BFF-E0E8-4E08-A2B6-6E704B786923}" destId="{FE8A2126-DA29-44AD-AECA-98C233C3C360}" srcOrd="0" destOrd="0" presId="urn:microsoft.com/office/officeart/2005/8/layout/hList1"/>
    <dgm:cxn modelId="{50C2C0CB-5BD7-47CD-A273-8AB30DDA3940}" type="presParOf" srcId="{FE8A2126-DA29-44AD-AECA-98C233C3C360}" destId="{00A39407-4941-4FA6-B66A-7FB91AB91A4D}" srcOrd="0" destOrd="0" presId="urn:microsoft.com/office/officeart/2005/8/layout/hList1"/>
    <dgm:cxn modelId="{5C2C365E-F340-40BC-81A6-72C0B9DBD65A}" type="presParOf" srcId="{FE8A2126-DA29-44AD-AECA-98C233C3C360}" destId="{12DE0084-B48D-4597-8C4E-1D4B17D98E6F}" srcOrd="1" destOrd="0" presId="urn:microsoft.com/office/officeart/2005/8/layout/hList1"/>
    <dgm:cxn modelId="{2599F595-1D48-498E-9F65-B158C1331004}" type="presParOf" srcId="{30582BFF-E0E8-4E08-A2B6-6E704B786923}" destId="{F2B10145-E40C-4D05-A186-B63237E17979}" srcOrd="1" destOrd="0" presId="urn:microsoft.com/office/officeart/2005/8/layout/hList1"/>
    <dgm:cxn modelId="{4B5C1A3F-F0F1-4F83-B979-E7BE41175856}" type="presParOf" srcId="{30582BFF-E0E8-4E08-A2B6-6E704B786923}" destId="{64498AF1-6004-44E0-BF99-C03CAD04AEE2}" srcOrd="2" destOrd="0" presId="urn:microsoft.com/office/officeart/2005/8/layout/hList1"/>
    <dgm:cxn modelId="{9FC03466-51FA-43E7-A744-ACABFE6BD0BD}" type="presParOf" srcId="{64498AF1-6004-44E0-BF99-C03CAD04AEE2}" destId="{B68009D0-F1E2-4921-83A3-D56E3968AD3B}" srcOrd="0" destOrd="0" presId="urn:microsoft.com/office/officeart/2005/8/layout/hList1"/>
    <dgm:cxn modelId="{93252F91-3690-4510-97A6-0CB2FFA2EC7F}" type="presParOf" srcId="{64498AF1-6004-44E0-BF99-C03CAD04AEE2}" destId="{06AA5DE2-CD23-4551-96FF-1AC3063676D2}" srcOrd="1" destOrd="0" presId="urn:microsoft.com/office/officeart/2005/8/layout/hList1"/>
    <dgm:cxn modelId="{32DE08EB-FF0E-41C3-9D85-16B746E45BCF}" type="presParOf" srcId="{30582BFF-E0E8-4E08-A2B6-6E704B786923}" destId="{F42E6A1F-FB33-4CB1-B8BF-08FD8B1CB4D1}" srcOrd="3" destOrd="0" presId="urn:microsoft.com/office/officeart/2005/8/layout/hList1"/>
    <dgm:cxn modelId="{97AF03CE-7344-45C4-941E-F7885BE1FE05}" type="presParOf" srcId="{30582BFF-E0E8-4E08-A2B6-6E704B786923}" destId="{043E90E3-6384-4AD6-AB89-3FF27D418195}" srcOrd="4" destOrd="0" presId="urn:microsoft.com/office/officeart/2005/8/layout/hList1"/>
    <dgm:cxn modelId="{2781187F-A34A-4753-8E42-4AA1D6AF5DEE}" type="presParOf" srcId="{043E90E3-6384-4AD6-AB89-3FF27D418195}" destId="{D7D91B5D-C941-4B1C-89F4-0D14E3169DA0}" srcOrd="0" destOrd="0" presId="urn:microsoft.com/office/officeart/2005/8/layout/hList1"/>
    <dgm:cxn modelId="{110D9E26-5635-43E3-A888-FBA544181DE3}" type="presParOf" srcId="{043E90E3-6384-4AD6-AB89-3FF27D418195}" destId="{AC784040-D9D4-41B8-979B-5B56EAE148C9}" srcOrd="1" destOrd="0" presId="urn:microsoft.com/office/officeart/2005/8/layout/hList1"/>
    <dgm:cxn modelId="{0CFD91AA-1382-466E-B938-1A974CD9BC5B}" type="presParOf" srcId="{30582BFF-E0E8-4E08-A2B6-6E704B786923}" destId="{59F0454E-C124-4C18-AAD9-1EA0279E3FBD}" srcOrd="5" destOrd="0" presId="urn:microsoft.com/office/officeart/2005/8/layout/hList1"/>
    <dgm:cxn modelId="{DC4C4022-216A-4083-AA8F-FA5EF2D74D59}" type="presParOf" srcId="{30582BFF-E0E8-4E08-A2B6-6E704B786923}" destId="{66550530-C383-480F-ADD6-2EA760F96E7F}" srcOrd="6" destOrd="0" presId="urn:microsoft.com/office/officeart/2005/8/layout/hList1"/>
    <dgm:cxn modelId="{0C78E5A6-1DB6-431F-8496-853FD966FA41}" type="presParOf" srcId="{66550530-C383-480F-ADD6-2EA760F96E7F}" destId="{403B0CFE-77B4-4AE6-9C7A-7C4450D194B1}" srcOrd="0" destOrd="0" presId="urn:microsoft.com/office/officeart/2005/8/layout/hList1"/>
    <dgm:cxn modelId="{C5490396-0678-4F21-A518-75BE4A4F5238}" type="presParOf" srcId="{66550530-C383-480F-ADD6-2EA760F96E7F}" destId="{56557BC7-9AAF-45EB-AA8A-C0FEA1E1367D}" srcOrd="1" destOrd="0" presId="urn:microsoft.com/office/officeart/2005/8/layout/hList1"/>
    <dgm:cxn modelId="{A943E4AD-14DE-475D-9D28-75902C3B7BA9}" type="presParOf" srcId="{30582BFF-E0E8-4E08-A2B6-6E704B786923}" destId="{BB0DD203-4773-44F5-A270-FCB05A20159C}" srcOrd="7" destOrd="0" presId="urn:microsoft.com/office/officeart/2005/8/layout/hList1"/>
    <dgm:cxn modelId="{42923FC4-F4C7-406D-82B0-9C314F7BDD36}" type="presParOf" srcId="{30582BFF-E0E8-4E08-A2B6-6E704B786923}" destId="{78A2E19B-D140-4DF8-AE16-CF3F4509B939}" srcOrd="8" destOrd="0" presId="urn:microsoft.com/office/officeart/2005/8/layout/hList1"/>
    <dgm:cxn modelId="{BFB15E66-E5D0-43FC-B055-8827F91130E3}" type="presParOf" srcId="{78A2E19B-D140-4DF8-AE16-CF3F4509B939}" destId="{FEA0331E-D9AC-479B-B063-2998BC1C634D}" srcOrd="0" destOrd="0" presId="urn:microsoft.com/office/officeart/2005/8/layout/hList1"/>
    <dgm:cxn modelId="{AFB59B17-51DC-47B8-885D-BB9FDA03FB30}" type="presParOf" srcId="{78A2E19B-D140-4DF8-AE16-CF3F4509B939}" destId="{D1E6041E-A5AC-4A66-94F9-5A1469125C2A}" srcOrd="1" destOrd="0" presId="urn:microsoft.com/office/officeart/2005/8/layout/hList1"/>
    <dgm:cxn modelId="{EAB2C219-7294-40CA-9CCC-40CA61B41271}" type="presParOf" srcId="{30582BFF-E0E8-4E08-A2B6-6E704B786923}" destId="{64A1D915-0CB4-4CC0-B600-527449F27FB9}" srcOrd="9" destOrd="0" presId="urn:microsoft.com/office/officeart/2005/8/layout/hList1"/>
    <dgm:cxn modelId="{493E0AEB-26E5-44B2-BB12-2207FC33BBD9}" type="presParOf" srcId="{30582BFF-E0E8-4E08-A2B6-6E704B786923}" destId="{7A108EAE-4C3C-4674-8936-7842E4B79348}" srcOrd="10" destOrd="0" presId="urn:microsoft.com/office/officeart/2005/8/layout/hList1"/>
    <dgm:cxn modelId="{964363D5-D23A-43BC-AB38-129D69686200}" type="presParOf" srcId="{7A108EAE-4C3C-4674-8936-7842E4B79348}" destId="{DE66979E-C09E-41CC-A134-E80E57FEDE67}" srcOrd="0" destOrd="0" presId="urn:microsoft.com/office/officeart/2005/8/layout/hList1"/>
    <dgm:cxn modelId="{664A11E8-BE4F-45A6-A3EE-3C31F3B521F8}" type="presParOf" srcId="{7A108EAE-4C3C-4674-8936-7842E4B79348}" destId="{43E1E89A-7441-4003-81F9-C05C2540E8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CF461E-1D66-47B4-A97F-EDF7222079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4B6989-66D0-47D2-98FD-7A9D5D15F8B4}">
      <dgm:prSet/>
      <dgm:spPr/>
      <dgm:t>
        <a:bodyPr/>
        <a:lstStyle/>
        <a:p>
          <a:r>
            <a:rPr lang="en-US"/>
            <a:t>Review materials developed for achieving the Outcomes</a:t>
          </a:r>
        </a:p>
      </dgm:t>
    </dgm:pt>
    <dgm:pt modelId="{C34B92F9-E3F4-4609-9ED4-370AE078FBA7}" type="parTrans" cxnId="{922EFF3F-C354-455E-A7F6-453BE10773B3}">
      <dgm:prSet/>
      <dgm:spPr/>
      <dgm:t>
        <a:bodyPr/>
        <a:lstStyle/>
        <a:p>
          <a:endParaRPr lang="en-US"/>
        </a:p>
      </dgm:t>
    </dgm:pt>
    <dgm:pt modelId="{E977AF7A-E998-42EE-99D3-2D0CEC89099B}" type="sibTrans" cxnId="{922EFF3F-C354-455E-A7F6-453BE10773B3}">
      <dgm:prSet/>
      <dgm:spPr/>
      <dgm:t>
        <a:bodyPr/>
        <a:lstStyle/>
        <a:p>
          <a:endParaRPr lang="en-US"/>
        </a:p>
      </dgm:t>
    </dgm:pt>
    <dgm:pt modelId="{73C8C647-CABC-46FF-AB08-ABCFBA4E9E69}">
      <dgm:prSet/>
      <dgm:spPr/>
      <dgm:t>
        <a:bodyPr/>
        <a:lstStyle/>
        <a:p>
          <a:r>
            <a:rPr lang="en-US"/>
            <a:t>Develop a description of key barriers to increasing rate of implementation</a:t>
          </a:r>
        </a:p>
      </dgm:t>
    </dgm:pt>
    <dgm:pt modelId="{BACEF99E-B25C-4DCB-8F64-136BFBC9D3E1}" type="parTrans" cxnId="{89AC1319-2937-45F7-837F-48036D013528}">
      <dgm:prSet/>
      <dgm:spPr/>
      <dgm:t>
        <a:bodyPr/>
        <a:lstStyle/>
        <a:p>
          <a:endParaRPr lang="en-US"/>
        </a:p>
      </dgm:t>
    </dgm:pt>
    <dgm:pt modelId="{50DACFF0-6FF6-48E1-8328-1164594684FA}" type="sibTrans" cxnId="{89AC1319-2937-45F7-837F-48036D013528}">
      <dgm:prSet/>
      <dgm:spPr/>
      <dgm:t>
        <a:bodyPr/>
        <a:lstStyle/>
        <a:p>
          <a:endParaRPr lang="en-US"/>
        </a:p>
      </dgm:t>
    </dgm:pt>
    <dgm:pt modelId="{532AEE34-AE79-4410-BB07-08E0795EFEE1}">
      <dgm:prSet/>
      <dgm:spPr/>
      <dgm:t>
        <a:bodyPr/>
        <a:lstStyle/>
        <a:p>
          <a:r>
            <a:rPr lang="en-US"/>
            <a:t>Review ideas for increasing the rate of implementation from the Biennial SRS meeting</a:t>
          </a:r>
        </a:p>
      </dgm:t>
    </dgm:pt>
    <dgm:pt modelId="{E77D08CB-FD4C-4A25-9F87-164C9FB05752}" type="parTrans" cxnId="{B6C349A0-EC9F-4F0F-B86F-14B450928502}">
      <dgm:prSet/>
      <dgm:spPr/>
      <dgm:t>
        <a:bodyPr/>
        <a:lstStyle/>
        <a:p>
          <a:endParaRPr lang="en-US"/>
        </a:p>
      </dgm:t>
    </dgm:pt>
    <dgm:pt modelId="{FCE7AB4A-8BC7-475E-BCFF-54D318F1715A}" type="sibTrans" cxnId="{B6C349A0-EC9F-4F0F-B86F-14B450928502}">
      <dgm:prSet/>
      <dgm:spPr/>
      <dgm:t>
        <a:bodyPr/>
        <a:lstStyle/>
        <a:p>
          <a:endParaRPr lang="en-US"/>
        </a:p>
      </dgm:t>
    </dgm:pt>
    <dgm:pt modelId="{E7DD41FB-FCDE-4D53-8FBE-B333C76513DF}">
      <dgm:prSet/>
      <dgm:spPr/>
      <dgm:t>
        <a:bodyPr/>
        <a:lstStyle/>
        <a:p>
          <a:r>
            <a:rPr lang="en-US"/>
            <a:t>Review how the Outcome target was developed and whether it continues to be reasonable and achievable within the timeframe</a:t>
          </a:r>
        </a:p>
      </dgm:t>
    </dgm:pt>
    <dgm:pt modelId="{F2B4AFDD-6273-4DCF-B1AB-C51B385D0EC3}" type="parTrans" cxnId="{63C3B7DB-33B6-4BE7-95F7-D8D3E9E088EC}">
      <dgm:prSet/>
      <dgm:spPr/>
      <dgm:t>
        <a:bodyPr/>
        <a:lstStyle/>
        <a:p>
          <a:endParaRPr lang="en-US"/>
        </a:p>
      </dgm:t>
    </dgm:pt>
    <dgm:pt modelId="{2FA30D59-4347-4D0E-9145-DEB5DB8EC3B1}" type="sibTrans" cxnId="{63C3B7DB-33B6-4BE7-95F7-D8D3E9E088EC}">
      <dgm:prSet/>
      <dgm:spPr/>
      <dgm:t>
        <a:bodyPr/>
        <a:lstStyle/>
        <a:p>
          <a:endParaRPr lang="en-US"/>
        </a:p>
      </dgm:t>
    </dgm:pt>
    <dgm:pt modelId="{3E2A7791-C88E-4768-A8A5-886328305B0D}">
      <dgm:prSet/>
      <dgm:spPr/>
      <dgm:t>
        <a:bodyPr/>
        <a:lstStyle/>
        <a:p>
          <a:r>
            <a:rPr lang="en-US"/>
            <a:t>Develop an agenda to achieve the desired outcomes</a:t>
          </a:r>
        </a:p>
      </dgm:t>
    </dgm:pt>
    <dgm:pt modelId="{7B6CDA77-E900-4E89-BFFB-63C029FDF8D9}" type="parTrans" cxnId="{4E185D28-52CF-4A28-8D78-A668A46E59E5}">
      <dgm:prSet/>
      <dgm:spPr/>
      <dgm:t>
        <a:bodyPr/>
        <a:lstStyle/>
        <a:p>
          <a:endParaRPr lang="en-US"/>
        </a:p>
      </dgm:t>
    </dgm:pt>
    <dgm:pt modelId="{771F209E-626F-462C-BC32-488A0A74FF93}" type="sibTrans" cxnId="{4E185D28-52CF-4A28-8D78-A668A46E59E5}">
      <dgm:prSet/>
      <dgm:spPr/>
      <dgm:t>
        <a:bodyPr/>
        <a:lstStyle/>
        <a:p>
          <a:endParaRPr lang="en-US"/>
        </a:p>
      </dgm:t>
    </dgm:pt>
    <dgm:pt modelId="{A0935679-5A03-4C48-88CC-390D485A89C6}" type="pres">
      <dgm:prSet presAssocID="{CCCF461E-1D66-47B4-A97F-EDF7222079BB}" presName="root" presStyleCnt="0">
        <dgm:presLayoutVars>
          <dgm:dir/>
          <dgm:resizeHandles val="exact"/>
        </dgm:presLayoutVars>
      </dgm:prSet>
      <dgm:spPr/>
    </dgm:pt>
    <dgm:pt modelId="{DBF05B3E-CA02-4029-86BC-7F11D1A79462}" type="pres">
      <dgm:prSet presAssocID="{DD4B6989-66D0-47D2-98FD-7A9D5D15F8B4}" presName="compNode" presStyleCnt="0"/>
      <dgm:spPr/>
    </dgm:pt>
    <dgm:pt modelId="{5CC3381E-0417-43EF-A1F6-0884A1839CA0}" type="pres">
      <dgm:prSet presAssocID="{DD4B6989-66D0-47D2-98FD-7A9D5D15F8B4}" presName="bgRect" presStyleLbl="bgShp" presStyleIdx="0" presStyleCnt="5"/>
      <dgm:spPr/>
    </dgm:pt>
    <dgm:pt modelId="{DF025459-B9B2-4922-B9B3-AF79C6B71CB1}" type="pres">
      <dgm:prSet presAssocID="{DD4B6989-66D0-47D2-98FD-7A9D5D15F8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F3A37EF-925F-4FD3-97CA-EC5EA7D7F5B6}" type="pres">
      <dgm:prSet presAssocID="{DD4B6989-66D0-47D2-98FD-7A9D5D15F8B4}" presName="spaceRect" presStyleCnt="0"/>
      <dgm:spPr/>
    </dgm:pt>
    <dgm:pt modelId="{12F3B875-F5F8-44F7-B8F6-2422FE131626}" type="pres">
      <dgm:prSet presAssocID="{DD4B6989-66D0-47D2-98FD-7A9D5D15F8B4}" presName="parTx" presStyleLbl="revTx" presStyleIdx="0" presStyleCnt="5">
        <dgm:presLayoutVars>
          <dgm:chMax val="0"/>
          <dgm:chPref val="0"/>
        </dgm:presLayoutVars>
      </dgm:prSet>
      <dgm:spPr/>
    </dgm:pt>
    <dgm:pt modelId="{37305ADC-34E4-442E-88CD-5EA6950A147C}" type="pres">
      <dgm:prSet presAssocID="{E977AF7A-E998-42EE-99D3-2D0CEC89099B}" presName="sibTrans" presStyleCnt="0"/>
      <dgm:spPr/>
    </dgm:pt>
    <dgm:pt modelId="{4DFE1980-241F-4D14-B25A-F9244DAB4524}" type="pres">
      <dgm:prSet presAssocID="{73C8C647-CABC-46FF-AB08-ABCFBA4E9E69}" presName="compNode" presStyleCnt="0"/>
      <dgm:spPr/>
    </dgm:pt>
    <dgm:pt modelId="{BF116C7D-B9A2-4DE9-9B4B-F225B20F39FB}" type="pres">
      <dgm:prSet presAssocID="{73C8C647-CABC-46FF-AB08-ABCFBA4E9E69}" presName="bgRect" presStyleLbl="bgShp" presStyleIdx="1" presStyleCnt="5"/>
      <dgm:spPr/>
    </dgm:pt>
    <dgm:pt modelId="{63DBBFAF-90DD-403A-9BAA-1BB67B5F8801}" type="pres">
      <dgm:prSet presAssocID="{73C8C647-CABC-46FF-AB08-ABCFBA4E9E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3F254B1C-513A-41F0-85CD-3CFB37EF614A}" type="pres">
      <dgm:prSet presAssocID="{73C8C647-CABC-46FF-AB08-ABCFBA4E9E69}" presName="spaceRect" presStyleCnt="0"/>
      <dgm:spPr/>
    </dgm:pt>
    <dgm:pt modelId="{ADD0B191-6DFB-4C11-9831-B15A1AA0D3A0}" type="pres">
      <dgm:prSet presAssocID="{73C8C647-CABC-46FF-AB08-ABCFBA4E9E69}" presName="parTx" presStyleLbl="revTx" presStyleIdx="1" presStyleCnt="5">
        <dgm:presLayoutVars>
          <dgm:chMax val="0"/>
          <dgm:chPref val="0"/>
        </dgm:presLayoutVars>
      </dgm:prSet>
      <dgm:spPr/>
    </dgm:pt>
    <dgm:pt modelId="{DE732DC8-2C11-44D8-A3C6-DBB3C15F1D82}" type="pres">
      <dgm:prSet presAssocID="{50DACFF0-6FF6-48E1-8328-1164594684FA}" presName="sibTrans" presStyleCnt="0"/>
      <dgm:spPr/>
    </dgm:pt>
    <dgm:pt modelId="{0853C283-BEEB-4AAD-92E7-C288694241E6}" type="pres">
      <dgm:prSet presAssocID="{532AEE34-AE79-4410-BB07-08E0795EFEE1}" presName="compNode" presStyleCnt="0"/>
      <dgm:spPr/>
    </dgm:pt>
    <dgm:pt modelId="{50F803D9-F30A-4087-9AD8-FE7CB9716879}" type="pres">
      <dgm:prSet presAssocID="{532AEE34-AE79-4410-BB07-08E0795EFEE1}" presName="bgRect" presStyleLbl="bgShp" presStyleIdx="2" presStyleCnt="5"/>
      <dgm:spPr/>
    </dgm:pt>
    <dgm:pt modelId="{E527F857-FB69-41D5-B756-2A35C824BA0A}" type="pres">
      <dgm:prSet presAssocID="{532AEE34-AE79-4410-BB07-08E0795EFEE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C9DF779C-B01B-4304-B1FC-26211E0DB9F1}" type="pres">
      <dgm:prSet presAssocID="{532AEE34-AE79-4410-BB07-08E0795EFEE1}" presName="spaceRect" presStyleCnt="0"/>
      <dgm:spPr/>
    </dgm:pt>
    <dgm:pt modelId="{44A1F79C-58F2-4D2C-9A19-C659C6CC382E}" type="pres">
      <dgm:prSet presAssocID="{532AEE34-AE79-4410-BB07-08E0795EFEE1}" presName="parTx" presStyleLbl="revTx" presStyleIdx="2" presStyleCnt="5">
        <dgm:presLayoutVars>
          <dgm:chMax val="0"/>
          <dgm:chPref val="0"/>
        </dgm:presLayoutVars>
      </dgm:prSet>
      <dgm:spPr/>
    </dgm:pt>
    <dgm:pt modelId="{DBB58A53-2597-452A-A501-25B83C313D3F}" type="pres">
      <dgm:prSet presAssocID="{FCE7AB4A-8BC7-475E-BCFF-54D318F1715A}" presName="sibTrans" presStyleCnt="0"/>
      <dgm:spPr/>
    </dgm:pt>
    <dgm:pt modelId="{D55838CE-8B7E-48CD-B966-EB603C9D70B1}" type="pres">
      <dgm:prSet presAssocID="{E7DD41FB-FCDE-4D53-8FBE-B333C76513DF}" presName="compNode" presStyleCnt="0"/>
      <dgm:spPr/>
    </dgm:pt>
    <dgm:pt modelId="{E725F0A7-AFB5-4103-B95F-A23ACD14D19D}" type="pres">
      <dgm:prSet presAssocID="{E7DD41FB-FCDE-4D53-8FBE-B333C76513DF}" presName="bgRect" presStyleLbl="bgShp" presStyleIdx="3" presStyleCnt="5"/>
      <dgm:spPr/>
    </dgm:pt>
    <dgm:pt modelId="{58CFF92C-B4B7-4DEF-A007-98D1D0D6D163}" type="pres">
      <dgm:prSet presAssocID="{E7DD41FB-FCDE-4D53-8FBE-B333C76513D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5B06CE41-DE54-4980-808C-630C9FB6E277}" type="pres">
      <dgm:prSet presAssocID="{E7DD41FB-FCDE-4D53-8FBE-B333C76513DF}" presName="spaceRect" presStyleCnt="0"/>
      <dgm:spPr/>
    </dgm:pt>
    <dgm:pt modelId="{71010059-44A1-4F52-813A-C409CAC99E00}" type="pres">
      <dgm:prSet presAssocID="{E7DD41FB-FCDE-4D53-8FBE-B333C76513DF}" presName="parTx" presStyleLbl="revTx" presStyleIdx="3" presStyleCnt="5">
        <dgm:presLayoutVars>
          <dgm:chMax val="0"/>
          <dgm:chPref val="0"/>
        </dgm:presLayoutVars>
      </dgm:prSet>
      <dgm:spPr/>
    </dgm:pt>
    <dgm:pt modelId="{F5578437-BC45-4949-AB1A-DA7B939908ED}" type="pres">
      <dgm:prSet presAssocID="{2FA30D59-4347-4D0E-9145-DEB5DB8EC3B1}" presName="sibTrans" presStyleCnt="0"/>
      <dgm:spPr/>
    </dgm:pt>
    <dgm:pt modelId="{CE3DF7A7-DDD2-4CB4-BA91-B0D16953A1B1}" type="pres">
      <dgm:prSet presAssocID="{3E2A7791-C88E-4768-A8A5-886328305B0D}" presName="compNode" presStyleCnt="0"/>
      <dgm:spPr/>
    </dgm:pt>
    <dgm:pt modelId="{8D97C5BF-CB84-4B1E-B040-89C7636D55B6}" type="pres">
      <dgm:prSet presAssocID="{3E2A7791-C88E-4768-A8A5-886328305B0D}" presName="bgRect" presStyleLbl="bgShp" presStyleIdx="4" presStyleCnt="5"/>
      <dgm:spPr/>
    </dgm:pt>
    <dgm:pt modelId="{ACD324CD-E0FE-49EA-9193-8C7B2D386F1E}" type="pres">
      <dgm:prSet presAssocID="{3E2A7791-C88E-4768-A8A5-886328305B0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8A1879C2-995D-4562-9964-6E7709ACA5B2}" type="pres">
      <dgm:prSet presAssocID="{3E2A7791-C88E-4768-A8A5-886328305B0D}" presName="spaceRect" presStyleCnt="0"/>
      <dgm:spPr/>
    </dgm:pt>
    <dgm:pt modelId="{304500A0-574A-4E65-BA1F-906232C07E83}" type="pres">
      <dgm:prSet presAssocID="{3E2A7791-C88E-4768-A8A5-886328305B0D}" presName="parTx" presStyleLbl="revTx" presStyleIdx="4" presStyleCnt="5">
        <dgm:presLayoutVars>
          <dgm:chMax val="0"/>
          <dgm:chPref val="0"/>
        </dgm:presLayoutVars>
      </dgm:prSet>
      <dgm:spPr/>
    </dgm:pt>
  </dgm:ptLst>
  <dgm:cxnLst>
    <dgm:cxn modelId="{89AC1319-2937-45F7-837F-48036D013528}" srcId="{CCCF461E-1D66-47B4-A97F-EDF7222079BB}" destId="{73C8C647-CABC-46FF-AB08-ABCFBA4E9E69}" srcOrd="1" destOrd="0" parTransId="{BACEF99E-B25C-4DCB-8F64-136BFBC9D3E1}" sibTransId="{50DACFF0-6FF6-48E1-8328-1164594684FA}"/>
    <dgm:cxn modelId="{4E185D28-52CF-4A28-8D78-A668A46E59E5}" srcId="{CCCF461E-1D66-47B4-A97F-EDF7222079BB}" destId="{3E2A7791-C88E-4768-A8A5-886328305B0D}" srcOrd="4" destOrd="0" parTransId="{7B6CDA77-E900-4E89-BFFB-63C029FDF8D9}" sibTransId="{771F209E-626F-462C-BC32-488A0A74FF93}"/>
    <dgm:cxn modelId="{0F13F73E-2524-4CFA-80B9-632C45F6D718}" type="presOf" srcId="{CCCF461E-1D66-47B4-A97F-EDF7222079BB}" destId="{A0935679-5A03-4C48-88CC-390D485A89C6}" srcOrd="0" destOrd="0" presId="urn:microsoft.com/office/officeart/2018/2/layout/IconVerticalSolidList"/>
    <dgm:cxn modelId="{922EFF3F-C354-455E-A7F6-453BE10773B3}" srcId="{CCCF461E-1D66-47B4-A97F-EDF7222079BB}" destId="{DD4B6989-66D0-47D2-98FD-7A9D5D15F8B4}" srcOrd="0" destOrd="0" parTransId="{C34B92F9-E3F4-4609-9ED4-370AE078FBA7}" sibTransId="{E977AF7A-E998-42EE-99D3-2D0CEC89099B}"/>
    <dgm:cxn modelId="{AB47A547-E133-4F12-8FCD-DE6BF1F77548}" type="presOf" srcId="{532AEE34-AE79-4410-BB07-08E0795EFEE1}" destId="{44A1F79C-58F2-4D2C-9A19-C659C6CC382E}" srcOrd="0" destOrd="0" presId="urn:microsoft.com/office/officeart/2018/2/layout/IconVerticalSolidList"/>
    <dgm:cxn modelId="{3ADDE049-1378-4318-9486-D1945B35C548}" type="presOf" srcId="{3E2A7791-C88E-4768-A8A5-886328305B0D}" destId="{304500A0-574A-4E65-BA1F-906232C07E83}" srcOrd="0" destOrd="0" presId="urn:microsoft.com/office/officeart/2018/2/layout/IconVerticalSolidList"/>
    <dgm:cxn modelId="{8D2B3A87-9A3D-403C-B793-3A5128E914D4}" type="presOf" srcId="{73C8C647-CABC-46FF-AB08-ABCFBA4E9E69}" destId="{ADD0B191-6DFB-4C11-9831-B15A1AA0D3A0}" srcOrd="0" destOrd="0" presId="urn:microsoft.com/office/officeart/2018/2/layout/IconVerticalSolidList"/>
    <dgm:cxn modelId="{B6C349A0-EC9F-4F0F-B86F-14B450928502}" srcId="{CCCF461E-1D66-47B4-A97F-EDF7222079BB}" destId="{532AEE34-AE79-4410-BB07-08E0795EFEE1}" srcOrd="2" destOrd="0" parTransId="{E77D08CB-FD4C-4A25-9F87-164C9FB05752}" sibTransId="{FCE7AB4A-8BC7-475E-BCFF-54D318F1715A}"/>
    <dgm:cxn modelId="{7DF5FFBB-6F2C-493B-A865-0638F722C1C1}" type="presOf" srcId="{DD4B6989-66D0-47D2-98FD-7A9D5D15F8B4}" destId="{12F3B875-F5F8-44F7-B8F6-2422FE131626}" srcOrd="0" destOrd="0" presId="urn:microsoft.com/office/officeart/2018/2/layout/IconVerticalSolidList"/>
    <dgm:cxn modelId="{63C3B7DB-33B6-4BE7-95F7-D8D3E9E088EC}" srcId="{CCCF461E-1D66-47B4-A97F-EDF7222079BB}" destId="{E7DD41FB-FCDE-4D53-8FBE-B333C76513DF}" srcOrd="3" destOrd="0" parTransId="{F2B4AFDD-6273-4DCF-B1AB-C51B385D0EC3}" sibTransId="{2FA30D59-4347-4D0E-9145-DEB5DB8EC3B1}"/>
    <dgm:cxn modelId="{3D0859E7-270D-4709-BAEB-725A36869031}" type="presOf" srcId="{E7DD41FB-FCDE-4D53-8FBE-B333C76513DF}" destId="{71010059-44A1-4F52-813A-C409CAC99E00}" srcOrd="0" destOrd="0" presId="urn:microsoft.com/office/officeart/2018/2/layout/IconVerticalSolidList"/>
    <dgm:cxn modelId="{21A9B311-6D21-4F25-B536-C07B67FC612C}" type="presParOf" srcId="{A0935679-5A03-4C48-88CC-390D485A89C6}" destId="{DBF05B3E-CA02-4029-86BC-7F11D1A79462}" srcOrd="0" destOrd="0" presId="urn:microsoft.com/office/officeart/2018/2/layout/IconVerticalSolidList"/>
    <dgm:cxn modelId="{D962EEDD-8331-4952-B201-A9E7371A1F84}" type="presParOf" srcId="{DBF05B3E-CA02-4029-86BC-7F11D1A79462}" destId="{5CC3381E-0417-43EF-A1F6-0884A1839CA0}" srcOrd="0" destOrd="0" presId="urn:microsoft.com/office/officeart/2018/2/layout/IconVerticalSolidList"/>
    <dgm:cxn modelId="{F5123A07-8BA4-459D-B7FF-A57A41408C17}" type="presParOf" srcId="{DBF05B3E-CA02-4029-86BC-7F11D1A79462}" destId="{DF025459-B9B2-4922-B9B3-AF79C6B71CB1}" srcOrd="1" destOrd="0" presId="urn:microsoft.com/office/officeart/2018/2/layout/IconVerticalSolidList"/>
    <dgm:cxn modelId="{E40BCEC0-D4EB-4EA7-97D3-9A2F5058AD66}" type="presParOf" srcId="{DBF05B3E-CA02-4029-86BC-7F11D1A79462}" destId="{2F3A37EF-925F-4FD3-97CA-EC5EA7D7F5B6}" srcOrd="2" destOrd="0" presId="urn:microsoft.com/office/officeart/2018/2/layout/IconVerticalSolidList"/>
    <dgm:cxn modelId="{AD0D2FBB-EBA2-4475-B031-B4305B97AA20}" type="presParOf" srcId="{DBF05B3E-CA02-4029-86BC-7F11D1A79462}" destId="{12F3B875-F5F8-44F7-B8F6-2422FE131626}" srcOrd="3" destOrd="0" presId="urn:microsoft.com/office/officeart/2018/2/layout/IconVerticalSolidList"/>
    <dgm:cxn modelId="{8B22E9AC-E0C6-45CC-A7F1-1819BA04E9C7}" type="presParOf" srcId="{A0935679-5A03-4C48-88CC-390D485A89C6}" destId="{37305ADC-34E4-442E-88CD-5EA6950A147C}" srcOrd="1" destOrd="0" presId="urn:microsoft.com/office/officeart/2018/2/layout/IconVerticalSolidList"/>
    <dgm:cxn modelId="{385B629A-0BC4-4E96-A5DB-9A2ED5A6F3C9}" type="presParOf" srcId="{A0935679-5A03-4C48-88CC-390D485A89C6}" destId="{4DFE1980-241F-4D14-B25A-F9244DAB4524}" srcOrd="2" destOrd="0" presId="urn:microsoft.com/office/officeart/2018/2/layout/IconVerticalSolidList"/>
    <dgm:cxn modelId="{E7040FFF-D78A-4A5D-940B-A6C027E8C231}" type="presParOf" srcId="{4DFE1980-241F-4D14-B25A-F9244DAB4524}" destId="{BF116C7D-B9A2-4DE9-9B4B-F225B20F39FB}" srcOrd="0" destOrd="0" presId="urn:microsoft.com/office/officeart/2018/2/layout/IconVerticalSolidList"/>
    <dgm:cxn modelId="{35282417-EFCC-4648-A541-32662B721111}" type="presParOf" srcId="{4DFE1980-241F-4D14-B25A-F9244DAB4524}" destId="{63DBBFAF-90DD-403A-9BAA-1BB67B5F8801}" srcOrd="1" destOrd="0" presId="urn:microsoft.com/office/officeart/2018/2/layout/IconVerticalSolidList"/>
    <dgm:cxn modelId="{E40F28C8-6B59-46BE-BA4D-3CC6B4E920BA}" type="presParOf" srcId="{4DFE1980-241F-4D14-B25A-F9244DAB4524}" destId="{3F254B1C-513A-41F0-85CD-3CFB37EF614A}" srcOrd="2" destOrd="0" presId="urn:microsoft.com/office/officeart/2018/2/layout/IconVerticalSolidList"/>
    <dgm:cxn modelId="{57397C77-AAC4-4C7C-A15B-F9C322A9350A}" type="presParOf" srcId="{4DFE1980-241F-4D14-B25A-F9244DAB4524}" destId="{ADD0B191-6DFB-4C11-9831-B15A1AA0D3A0}" srcOrd="3" destOrd="0" presId="urn:microsoft.com/office/officeart/2018/2/layout/IconVerticalSolidList"/>
    <dgm:cxn modelId="{5D6D8B9F-1109-4B03-BF13-09C8DFA830B7}" type="presParOf" srcId="{A0935679-5A03-4C48-88CC-390D485A89C6}" destId="{DE732DC8-2C11-44D8-A3C6-DBB3C15F1D82}" srcOrd="3" destOrd="0" presId="urn:microsoft.com/office/officeart/2018/2/layout/IconVerticalSolidList"/>
    <dgm:cxn modelId="{6A8D8A1D-4E1A-46DA-BE96-68BFE902123F}" type="presParOf" srcId="{A0935679-5A03-4C48-88CC-390D485A89C6}" destId="{0853C283-BEEB-4AAD-92E7-C288694241E6}" srcOrd="4" destOrd="0" presId="urn:microsoft.com/office/officeart/2018/2/layout/IconVerticalSolidList"/>
    <dgm:cxn modelId="{568DA9DB-F700-45CB-8D7E-5F4990AF55FB}" type="presParOf" srcId="{0853C283-BEEB-4AAD-92E7-C288694241E6}" destId="{50F803D9-F30A-4087-9AD8-FE7CB9716879}" srcOrd="0" destOrd="0" presId="urn:microsoft.com/office/officeart/2018/2/layout/IconVerticalSolidList"/>
    <dgm:cxn modelId="{B59D2CF4-8250-4B0A-B64E-0A7C66B1E2A6}" type="presParOf" srcId="{0853C283-BEEB-4AAD-92E7-C288694241E6}" destId="{E527F857-FB69-41D5-B756-2A35C824BA0A}" srcOrd="1" destOrd="0" presId="urn:microsoft.com/office/officeart/2018/2/layout/IconVerticalSolidList"/>
    <dgm:cxn modelId="{F3A5217E-91E2-4337-9550-A77951D1C506}" type="presParOf" srcId="{0853C283-BEEB-4AAD-92E7-C288694241E6}" destId="{C9DF779C-B01B-4304-B1FC-26211E0DB9F1}" srcOrd="2" destOrd="0" presId="urn:microsoft.com/office/officeart/2018/2/layout/IconVerticalSolidList"/>
    <dgm:cxn modelId="{AF755318-1D55-43BE-AF02-126744D829B0}" type="presParOf" srcId="{0853C283-BEEB-4AAD-92E7-C288694241E6}" destId="{44A1F79C-58F2-4D2C-9A19-C659C6CC382E}" srcOrd="3" destOrd="0" presId="urn:microsoft.com/office/officeart/2018/2/layout/IconVerticalSolidList"/>
    <dgm:cxn modelId="{007FDE5D-21D7-47D0-B624-93765AD3CC47}" type="presParOf" srcId="{A0935679-5A03-4C48-88CC-390D485A89C6}" destId="{DBB58A53-2597-452A-A501-25B83C313D3F}" srcOrd="5" destOrd="0" presId="urn:microsoft.com/office/officeart/2018/2/layout/IconVerticalSolidList"/>
    <dgm:cxn modelId="{0EA58FEA-0072-4203-B2CD-EFC3F82E4104}" type="presParOf" srcId="{A0935679-5A03-4C48-88CC-390D485A89C6}" destId="{D55838CE-8B7E-48CD-B966-EB603C9D70B1}" srcOrd="6" destOrd="0" presId="urn:microsoft.com/office/officeart/2018/2/layout/IconVerticalSolidList"/>
    <dgm:cxn modelId="{F720C8AC-FA57-473C-927E-7DFEDBBDC6F5}" type="presParOf" srcId="{D55838CE-8B7E-48CD-B966-EB603C9D70B1}" destId="{E725F0A7-AFB5-4103-B95F-A23ACD14D19D}" srcOrd="0" destOrd="0" presId="urn:microsoft.com/office/officeart/2018/2/layout/IconVerticalSolidList"/>
    <dgm:cxn modelId="{F6CA076A-8DCF-4358-B4BC-25A015A59B66}" type="presParOf" srcId="{D55838CE-8B7E-48CD-B966-EB603C9D70B1}" destId="{58CFF92C-B4B7-4DEF-A007-98D1D0D6D163}" srcOrd="1" destOrd="0" presId="urn:microsoft.com/office/officeart/2018/2/layout/IconVerticalSolidList"/>
    <dgm:cxn modelId="{ACDBCE42-A722-4FB4-A283-A754B4DA63C1}" type="presParOf" srcId="{D55838CE-8B7E-48CD-B966-EB603C9D70B1}" destId="{5B06CE41-DE54-4980-808C-630C9FB6E277}" srcOrd="2" destOrd="0" presId="urn:microsoft.com/office/officeart/2018/2/layout/IconVerticalSolidList"/>
    <dgm:cxn modelId="{8CD31CAC-47DD-46B2-96DF-7D43AECC1DA2}" type="presParOf" srcId="{D55838CE-8B7E-48CD-B966-EB603C9D70B1}" destId="{71010059-44A1-4F52-813A-C409CAC99E00}" srcOrd="3" destOrd="0" presId="urn:microsoft.com/office/officeart/2018/2/layout/IconVerticalSolidList"/>
    <dgm:cxn modelId="{B87145BC-7F91-48A0-870D-2129703F8011}" type="presParOf" srcId="{A0935679-5A03-4C48-88CC-390D485A89C6}" destId="{F5578437-BC45-4949-AB1A-DA7B939908ED}" srcOrd="7" destOrd="0" presId="urn:microsoft.com/office/officeart/2018/2/layout/IconVerticalSolidList"/>
    <dgm:cxn modelId="{51AF8BB1-ACDD-4150-B091-B6C89BBDFD84}" type="presParOf" srcId="{A0935679-5A03-4C48-88CC-390D485A89C6}" destId="{CE3DF7A7-DDD2-4CB4-BA91-B0D16953A1B1}" srcOrd="8" destOrd="0" presId="urn:microsoft.com/office/officeart/2018/2/layout/IconVerticalSolidList"/>
    <dgm:cxn modelId="{6BBE87E9-D8B6-4A7E-9946-92ADE804A522}" type="presParOf" srcId="{CE3DF7A7-DDD2-4CB4-BA91-B0D16953A1B1}" destId="{8D97C5BF-CB84-4B1E-B040-89C7636D55B6}" srcOrd="0" destOrd="0" presId="urn:microsoft.com/office/officeart/2018/2/layout/IconVerticalSolidList"/>
    <dgm:cxn modelId="{F5AE0F8C-8A5E-4699-8F98-5C34A6451A89}" type="presParOf" srcId="{CE3DF7A7-DDD2-4CB4-BA91-B0D16953A1B1}" destId="{ACD324CD-E0FE-49EA-9193-8C7B2D386F1E}" srcOrd="1" destOrd="0" presId="urn:microsoft.com/office/officeart/2018/2/layout/IconVerticalSolidList"/>
    <dgm:cxn modelId="{EEBD7CBC-EBD5-4858-9E64-F7CA0CAC878B}" type="presParOf" srcId="{CE3DF7A7-DDD2-4CB4-BA91-B0D16953A1B1}" destId="{8A1879C2-995D-4562-9964-6E7709ACA5B2}" srcOrd="2" destOrd="0" presId="urn:microsoft.com/office/officeart/2018/2/layout/IconVerticalSolidList"/>
    <dgm:cxn modelId="{0BDE68E1-7D84-4388-91E4-59414EC465E6}" type="presParOf" srcId="{CE3DF7A7-DDD2-4CB4-BA91-B0D16953A1B1}" destId="{304500A0-574A-4E65-BA1F-906232C07E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40FE86-4AB5-4F20-923A-429329B6B5E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5159889-B52E-4A31-836C-EA2E51EA7103}">
      <dgm:prSet/>
      <dgm:spPr/>
      <dgm:t>
        <a:bodyPr/>
        <a:lstStyle/>
        <a:p>
          <a:r>
            <a:rPr lang="en-US"/>
            <a:t>Provide draft options and recommendations to the Management Board for action.</a:t>
          </a:r>
        </a:p>
      </dgm:t>
    </dgm:pt>
    <dgm:pt modelId="{881DCD9D-660B-4159-8919-E2ED7F551631}" type="parTrans" cxnId="{E40ED57E-1CCB-4DB4-B1CF-69624433AC07}">
      <dgm:prSet/>
      <dgm:spPr/>
      <dgm:t>
        <a:bodyPr/>
        <a:lstStyle/>
        <a:p>
          <a:endParaRPr lang="en-US"/>
        </a:p>
      </dgm:t>
    </dgm:pt>
    <dgm:pt modelId="{B9E87F97-346B-4388-9234-2FF98DD5B376}" type="sibTrans" cxnId="{E40ED57E-1CCB-4DB4-B1CF-69624433AC07}">
      <dgm:prSet/>
      <dgm:spPr/>
      <dgm:t>
        <a:bodyPr/>
        <a:lstStyle/>
        <a:p>
          <a:endParaRPr lang="en-US"/>
        </a:p>
      </dgm:t>
    </dgm:pt>
    <dgm:pt modelId="{9F7B6C22-0F12-4009-8880-8DB09127242E}">
      <dgm:prSet/>
      <dgm:spPr/>
      <dgm:t>
        <a:bodyPr/>
        <a:lstStyle/>
        <a:p>
          <a:r>
            <a:rPr lang="en-US"/>
            <a:t>As needed, provide options and recommendations to the Principals’ Staff Committee at a future quarterly meeting.</a:t>
          </a:r>
        </a:p>
      </dgm:t>
    </dgm:pt>
    <dgm:pt modelId="{B3F8D986-2B24-48CD-9E58-440EDD0A90D9}" type="parTrans" cxnId="{D79C470A-5102-4138-B525-EE2731B61734}">
      <dgm:prSet/>
      <dgm:spPr/>
      <dgm:t>
        <a:bodyPr/>
        <a:lstStyle/>
        <a:p>
          <a:endParaRPr lang="en-US"/>
        </a:p>
      </dgm:t>
    </dgm:pt>
    <dgm:pt modelId="{4F1F6F1D-F190-4B1A-AE7B-EEB01F49682C}" type="sibTrans" cxnId="{D79C470A-5102-4138-B525-EE2731B61734}">
      <dgm:prSet/>
      <dgm:spPr/>
      <dgm:t>
        <a:bodyPr/>
        <a:lstStyle/>
        <a:p>
          <a:endParaRPr lang="en-US"/>
        </a:p>
      </dgm:t>
    </dgm:pt>
    <dgm:pt modelId="{75BF1B63-FE85-434D-A3BA-A3439581FC00}">
      <dgm:prSet/>
      <dgm:spPr/>
      <dgm:t>
        <a:bodyPr/>
        <a:lstStyle/>
        <a:p>
          <a:r>
            <a:rPr lang="en-US"/>
            <a:t>Consider how to take advantage of new funding opportunities.</a:t>
          </a:r>
        </a:p>
      </dgm:t>
    </dgm:pt>
    <dgm:pt modelId="{CAB6912C-F914-4116-8D20-BF83EFC7ECF1}" type="parTrans" cxnId="{F0FD6FD7-5C0D-4E61-98B2-BA108E10583E}">
      <dgm:prSet/>
      <dgm:spPr/>
      <dgm:t>
        <a:bodyPr/>
        <a:lstStyle/>
        <a:p>
          <a:endParaRPr lang="en-US"/>
        </a:p>
      </dgm:t>
    </dgm:pt>
    <dgm:pt modelId="{69304A0E-C699-40EE-B810-66C7F164C883}" type="sibTrans" cxnId="{F0FD6FD7-5C0D-4E61-98B2-BA108E10583E}">
      <dgm:prSet/>
      <dgm:spPr/>
      <dgm:t>
        <a:bodyPr/>
        <a:lstStyle/>
        <a:p>
          <a:endParaRPr lang="en-US"/>
        </a:p>
      </dgm:t>
    </dgm:pt>
    <dgm:pt modelId="{CC2EFBDB-5EC3-4D73-88D7-3874457591BB}" type="pres">
      <dgm:prSet presAssocID="{3740FE86-4AB5-4F20-923A-429329B6B5E9}" presName="root" presStyleCnt="0">
        <dgm:presLayoutVars>
          <dgm:dir/>
          <dgm:resizeHandles val="exact"/>
        </dgm:presLayoutVars>
      </dgm:prSet>
      <dgm:spPr/>
    </dgm:pt>
    <dgm:pt modelId="{89788E35-1824-45ED-9DD8-99A725CCE5C0}" type="pres">
      <dgm:prSet presAssocID="{C5159889-B52E-4A31-836C-EA2E51EA7103}" presName="compNode" presStyleCnt="0"/>
      <dgm:spPr/>
    </dgm:pt>
    <dgm:pt modelId="{61DC609D-DCC1-47CE-938B-F0C09C68639C}" type="pres">
      <dgm:prSet presAssocID="{C5159889-B52E-4A31-836C-EA2E51EA7103}" presName="bgRect" presStyleLbl="bgShp" presStyleIdx="0" presStyleCnt="3"/>
      <dgm:spPr/>
    </dgm:pt>
    <dgm:pt modelId="{383E48B2-3A6F-4889-BF0A-F7DB6522079C}" type="pres">
      <dgm:prSet presAssocID="{C5159889-B52E-4A31-836C-EA2E51EA71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DF773550-C22A-44C0-A7B9-D2241BDCF92A}" type="pres">
      <dgm:prSet presAssocID="{C5159889-B52E-4A31-836C-EA2E51EA7103}" presName="spaceRect" presStyleCnt="0"/>
      <dgm:spPr/>
    </dgm:pt>
    <dgm:pt modelId="{1646E094-22BA-4CCE-8B44-0AACD1406847}" type="pres">
      <dgm:prSet presAssocID="{C5159889-B52E-4A31-836C-EA2E51EA7103}" presName="parTx" presStyleLbl="revTx" presStyleIdx="0" presStyleCnt="3">
        <dgm:presLayoutVars>
          <dgm:chMax val="0"/>
          <dgm:chPref val="0"/>
        </dgm:presLayoutVars>
      </dgm:prSet>
      <dgm:spPr/>
    </dgm:pt>
    <dgm:pt modelId="{A633302B-BFAC-42E7-934C-B367848F3486}" type="pres">
      <dgm:prSet presAssocID="{B9E87F97-346B-4388-9234-2FF98DD5B376}" presName="sibTrans" presStyleCnt="0"/>
      <dgm:spPr/>
    </dgm:pt>
    <dgm:pt modelId="{5E1A3399-7ECA-4930-AF0F-6412BEAD7909}" type="pres">
      <dgm:prSet presAssocID="{9F7B6C22-0F12-4009-8880-8DB09127242E}" presName="compNode" presStyleCnt="0"/>
      <dgm:spPr/>
    </dgm:pt>
    <dgm:pt modelId="{EB7D53B0-305B-414E-BBFA-BEE10FA0F45F}" type="pres">
      <dgm:prSet presAssocID="{9F7B6C22-0F12-4009-8880-8DB09127242E}" presName="bgRect" presStyleLbl="bgShp" presStyleIdx="1" presStyleCnt="3"/>
      <dgm:spPr/>
    </dgm:pt>
    <dgm:pt modelId="{EB579BD4-22EE-4B6B-BA2C-1CBCDBC4266E}" type="pres">
      <dgm:prSet presAssocID="{9F7B6C22-0F12-4009-8880-8DB0912724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1106D3F4-C509-4BB6-B33E-864BAF7BDC66}" type="pres">
      <dgm:prSet presAssocID="{9F7B6C22-0F12-4009-8880-8DB09127242E}" presName="spaceRect" presStyleCnt="0"/>
      <dgm:spPr/>
    </dgm:pt>
    <dgm:pt modelId="{71F004EB-8203-4C98-8FEB-9BBB9E3669CD}" type="pres">
      <dgm:prSet presAssocID="{9F7B6C22-0F12-4009-8880-8DB09127242E}" presName="parTx" presStyleLbl="revTx" presStyleIdx="1" presStyleCnt="3">
        <dgm:presLayoutVars>
          <dgm:chMax val="0"/>
          <dgm:chPref val="0"/>
        </dgm:presLayoutVars>
      </dgm:prSet>
      <dgm:spPr/>
    </dgm:pt>
    <dgm:pt modelId="{FF9F725E-5EEC-44C3-8817-DAFEF534FE8C}" type="pres">
      <dgm:prSet presAssocID="{4F1F6F1D-F190-4B1A-AE7B-EEB01F49682C}" presName="sibTrans" presStyleCnt="0"/>
      <dgm:spPr/>
    </dgm:pt>
    <dgm:pt modelId="{B8230F55-C1C0-400E-84B4-DE2F6B2B8B76}" type="pres">
      <dgm:prSet presAssocID="{75BF1B63-FE85-434D-A3BA-A3439581FC00}" presName="compNode" presStyleCnt="0"/>
      <dgm:spPr/>
    </dgm:pt>
    <dgm:pt modelId="{AE1070BF-5F72-499D-AE6B-F8A8C2069375}" type="pres">
      <dgm:prSet presAssocID="{75BF1B63-FE85-434D-A3BA-A3439581FC00}" presName="bgRect" presStyleLbl="bgShp" presStyleIdx="2" presStyleCnt="3"/>
      <dgm:spPr/>
    </dgm:pt>
    <dgm:pt modelId="{04850968-9195-40A6-814F-664ADD9DCCF6}" type="pres">
      <dgm:prSet presAssocID="{75BF1B63-FE85-434D-A3BA-A3439581FC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DD8CFCCD-3E02-444D-9B29-209572D19B41}" type="pres">
      <dgm:prSet presAssocID="{75BF1B63-FE85-434D-A3BA-A3439581FC00}" presName="spaceRect" presStyleCnt="0"/>
      <dgm:spPr/>
    </dgm:pt>
    <dgm:pt modelId="{CC98345B-81E6-49AF-BCA3-2F65968175A0}" type="pres">
      <dgm:prSet presAssocID="{75BF1B63-FE85-434D-A3BA-A3439581FC00}" presName="parTx" presStyleLbl="revTx" presStyleIdx="2" presStyleCnt="3">
        <dgm:presLayoutVars>
          <dgm:chMax val="0"/>
          <dgm:chPref val="0"/>
        </dgm:presLayoutVars>
      </dgm:prSet>
      <dgm:spPr/>
    </dgm:pt>
  </dgm:ptLst>
  <dgm:cxnLst>
    <dgm:cxn modelId="{D79C470A-5102-4138-B525-EE2731B61734}" srcId="{3740FE86-4AB5-4F20-923A-429329B6B5E9}" destId="{9F7B6C22-0F12-4009-8880-8DB09127242E}" srcOrd="1" destOrd="0" parTransId="{B3F8D986-2B24-48CD-9E58-440EDD0A90D9}" sibTransId="{4F1F6F1D-F190-4B1A-AE7B-EEB01F49682C}"/>
    <dgm:cxn modelId="{7F6EFB1C-0DA3-4799-803D-1496DF3E92EE}" type="presOf" srcId="{9F7B6C22-0F12-4009-8880-8DB09127242E}" destId="{71F004EB-8203-4C98-8FEB-9BBB9E3669CD}" srcOrd="0" destOrd="0" presId="urn:microsoft.com/office/officeart/2018/2/layout/IconVerticalSolidList"/>
    <dgm:cxn modelId="{E40ED57E-1CCB-4DB4-B1CF-69624433AC07}" srcId="{3740FE86-4AB5-4F20-923A-429329B6B5E9}" destId="{C5159889-B52E-4A31-836C-EA2E51EA7103}" srcOrd="0" destOrd="0" parTransId="{881DCD9D-660B-4159-8919-E2ED7F551631}" sibTransId="{B9E87F97-346B-4388-9234-2FF98DD5B376}"/>
    <dgm:cxn modelId="{3F0A6DA6-56AE-420F-91E8-4D01E0DB822A}" type="presOf" srcId="{3740FE86-4AB5-4F20-923A-429329B6B5E9}" destId="{CC2EFBDB-5EC3-4D73-88D7-3874457591BB}" srcOrd="0" destOrd="0" presId="urn:microsoft.com/office/officeart/2018/2/layout/IconVerticalSolidList"/>
    <dgm:cxn modelId="{F0FD6FD7-5C0D-4E61-98B2-BA108E10583E}" srcId="{3740FE86-4AB5-4F20-923A-429329B6B5E9}" destId="{75BF1B63-FE85-434D-A3BA-A3439581FC00}" srcOrd="2" destOrd="0" parTransId="{CAB6912C-F914-4116-8D20-BF83EFC7ECF1}" sibTransId="{69304A0E-C699-40EE-B810-66C7F164C883}"/>
    <dgm:cxn modelId="{6B2958E7-6DCA-454E-A1FD-0386C36C63FB}" type="presOf" srcId="{75BF1B63-FE85-434D-A3BA-A3439581FC00}" destId="{CC98345B-81E6-49AF-BCA3-2F65968175A0}" srcOrd="0" destOrd="0" presId="urn:microsoft.com/office/officeart/2018/2/layout/IconVerticalSolidList"/>
    <dgm:cxn modelId="{A185B6E7-8504-4C05-952B-51747656D2D4}" type="presOf" srcId="{C5159889-B52E-4A31-836C-EA2E51EA7103}" destId="{1646E094-22BA-4CCE-8B44-0AACD1406847}" srcOrd="0" destOrd="0" presId="urn:microsoft.com/office/officeart/2018/2/layout/IconVerticalSolidList"/>
    <dgm:cxn modelId="{FAEE4D62-B304-4417-977D-DC119D99AA74}" type="presParOf" srcId="{CC2EFBDB-5EC3-4D73-88D7-3874457591BB}" destId="{89788E35-1824-45ED-9DD8-99A725CCE5C0}" srcOrd="0" destOrd="0" presId="urn:microsoft.com/office/officeart/2018/2/layout/IconVerticalSolidList"/>
    <dgm:cxn modelId="{72B9A1FE-0A55-48E2-BFDD-223B70280530}" type="presParOf" srcId="{89788E35-1824-45ED-9DD8-99A725CCE5C0}" destId="{61DC609D-DCC1-47CE-938B-F0C09C68639C}" srcOrd="0" destOrd="0" presId="urn:microsoft.com/office/officeart/2018/2/layout/IconVerticalSolidList"/>
    <dgm:cxn modelId="{216BD15E-DC3A-4D5E-A02B-2A09059961B2}" type="presParOf" srcId="{89788E35-1824-45ED-9DD8-99A725CCE5C0}" destId="{383E48B2-3A6F-4889-BF0A-F7DB6522079C}" srcOrd="1" destOrd="0" presId="urn:microsoft.com/office/officeart/2018/2/layout/IconVerticalSolidList"/>
    <dgm:cxn modelId="{7136BD23-B198-4A0B-9B20-87B0F67C9AD8}" type="presParOf" srcId="{89788E35-1824-45ED-9DD8-99A725CCE5C0}" destId="{DF773550-C22A-44C0-A7B9-D2241BDCF92A}" srcOrd="2" destOrd="0" presId="urn:microsoft.com/office/officeart/2018/2/layout/IconVerticalSolidList"/>
    <dgm:cxn modelId="{B8CC82D1-CAC5-4275-B19C-3B2AE9E47A81}" type="presParOf" srcId="{89788E35-1824-45ED-9DD8-99A725CCE5C0}" destId="{1646E094-22BA-4CCE-8B44-0AACD1406847}" srcOrd="3" destOrd="0" presId="urn:microsoft.com/office/officeart/2018/2/layout/IconVerticalSolidList"/>
    <dgm:cxn modelId="{D7174609-5C8F-4FDF-802F-9CAF105BC8EC}" type="presParOf" srcId="{CC2EFBDB-5EC3-4D73-88D7-3874457591BB}" destId="{A633302B-BFAC-42E7-934C-B367848F3486}" srcOrd="1" destOrd="0" presId="urn:microsoft.com/office/officeart/2018/2/layout/IconVerticalSolidList"/>
    <dgm:cxn modelId="{2CAF96D3-8862-40CB-AD1B-D9D0C2F27431}" type="presParOf" srcId="{CC2EFBDB-5EC3-4D73-88D7-3874457591BB}" destId="{5E1A3399-7ECA-4930-AF0F-6412BEAD7909}" srcOrd="2" destOrd="0" presId="urn:microsoft.com/office/officeart/2018/2/layout/IconVerticalSolidList"/>
    <dgm:cxn modelId="{7B066C2D-5720-4C52-A982-D9F326E2ACFC}" type="presParOf" srcId="{5E1A3399-7ECA-4930-AF0F-6412BEAD7909}" destId="{EB7D53B0-305B-414E-BBFA-BEE10FA0F45F}" srcOrd="0" destOrd="0" presId="urn:microsoft.com/office/officeart/2018/2/layout/IconVerticalSolidList"/>
    <dgm:cxn modelId="{F5D4CC6A-C277-411E-BC8A-006AE97DCE3B}" type="presParOf" srcId="{5E1A3399-7ECA-4930-AF0F-6412BEAD7909}" destId="{EB579BD4-22EE-4B6B-BA2C-1CBCDBC4266E}" srcOrd="1" destOrd="0" presId="urn:microsoft.com/office/officeart/2018/2/layout/IconVerticalSolidList"/>
    <dgm:cxn modelId="{8EDD064B-774A-4DCB-B9B5-C6B8A0D40D92}" type="presParOf" srcId="{5E1A3399-7ECA-4930-AF0F-6412BEAD7909}" destId="{1106D3F4-C509-4BB6-B33E-864BAF7BDC66}" srcOrd="2" destOrd="0" presId="urn:microsoft.com/office/officeart/2018/2/layout/IconVerticalSolidList"/>
    <dgm:cxn modelId="{A0D7AFA0-89EE-4E88-BD78-9EB4B2AD27B8}" type="presParOf" srcId="{5E1A3399-7ECA-4930-AF0F-6412BEAD7909}" destId="{71F004EB-8203-4C98-8FEB-9BBB9E3669CD}" srcOrd="3" destOrd="0" presId="urn:microsoft.com/office/officeart/2018/2/layout/IconVerticalSolidList"/>
    <dgm:cxn modelId="{CD6645C7-F1C5-4BDA-9C0D-719F8A14AE0F}" type="presParOf" srcId="{CC2EFBDB-5EC3-4D73-88D7-3874457591BB}" destId="{FF9F725E-5EEC-44C3-8817-DAFEF534FE8C}" srcOrd="3" destOrd="0" presId="urn:microsoft.com/office/officeart/2018/2/layout/IconVerticalSolidList"/>
    <dgm:cxn modelId="{7F723799-B69E-427D-ABF9-99EABF402748}" type="presParOf" srcId="{CC2EFBDB-5EC3-4D73-88D7-3874457591BB}" destId="{B8230F55-C1C0-400E-84B4-DE2F6B2B8B76}" srcOrd="4" destOrd="0" presId="urn:microsoft.com/office/officeart/2018/2/layout/IconVerticalSolidList"/>
    <dgm:cxn modelId="{8F2B5662-BF26-41C4-91A6-7BC32750B036}" type="presParOf" srcId="{B8230F55-C1C0-400E-84B4-DE2F6B2B8B76}" destId="{AE1070BF-5F72-499D-AE6B-F8A8C2069375}" srcOrd="0" destOrd="0" presId="urn:microsoft.com/office/officeart/2018/2/layout/IconVerticalSolidList"/>
    <dgm:cxn modelId="{A41219DC-EB5A-4FBB-8348-4E5194D7B4CF}" type="presParOf" srcId="{B8230F55-C1C0-400E-84B4-DE2F6B2B8B76}" destId="{04850968-9195-40A6-814F-664ADD9DCCF6}" srcOrd="1" destOrd="0" presId="urn:microsoft.com/office/officeart/2018/2/layout/IconVerticalSolidList"/>
    <dgm:cxn modelId="{4F30F658-387B-4EF7-ABCD-B41D6A009A07}" type="presParOf" srcId="{B8230F55-C1C0-400E-84B4-DE2F6B2B8B76}" destId="{DD8CFCCD-3E02-444D-9B29-209572D19B41}" srcOrd="2" destOrd="0" presId="urn:microsoft.com/office/officeart/2018/2/layout/IconVerticalSolidList"/>
    <dgm:cxn modelId="{DEEF9F40-3F82-4A2A-B9DA-C05CE73FA88F}" type="presParOf" srcId="{B8230F55-C1C0-400E-84B4-DE2F6B2B8B76}" destId="{CC98345B-81E6-49AF-BCA3-2F65968175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39407-4941-4FA6-B66A-7FB91AB91A4D}">
      <dsp:nvSpPr>
        <dsp:cNvPr id="0" name=""/>
        <dsp:cNvSpPr/>
      </dsp:nvSpPr>
      <dsp:spPr>
        <a:xfrm>
          <a:off x="3140" y="326556"/>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Sustainable Fisheries</a:t>
          </a:r>
        </a:p>
      </dsp:txBody>
      <dsp:txXfrm>
        <a:off x="3140" y="326556"/>
        <a:ext cx="1668336" cy="542313"/>
      </dsp:txXfrm>
    </dsp:sp>
    <dsp:sp modelId="{12DE0084-B48D-4597-8C4E-1D4B17D98E6F}">
      <dsp:nvSpPr>
        <dsp:cNvPr id="0" name=""/>
        <dsp:cNvSpPr/>
      </dsp:nvSpPr>
      <dsp:spPr>
        <a:xfrm>
          <a:off x="3140" y="868869"/>
          <a:ext cx="1668336" cy="4322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Blue Crab Abundance &amp; Management</a:t>
          </a:r>
        </a:p>
        <a:p>
          <a:pPr marL="114300" lvl="1" indent="-114300" algn="l" defTabSz="666750" rtl="0">
            <a:lnSpc>
              <a:spcPct val="90000"/>
            </a:lnSpc>
            <a:spcBef>
              <a:spcPct val="0"/>
            </a:spcBef>
            <a:spcAft>
              <a:spcPts val="1000"/>
            </a:spcAft>
            <a:buChar char="•"/>
          </a:pPr>
          <a:r>
            <a:rPr lang="en-US" sz="1500" kern="1200" dirty="0"/>
            <a:t>Oyster Restoration</a:t>
          </a:r>
        </a:p>
        <a:p>
          <a:pPr marL="114300" lvl="1" indent="-114300" algn="l" defTabSz="666750">
            <a:lnSpc>
              <a:spcPct val="90000"/>
            </a:lnSpc>
            <a:spcBef>
              <a:spcPct val="0"/>
            </a:spcBef>
            <a:spcAft>
              <a:spcPts val="1000"/>
            </a:spcAft>
            <a:buChar char="•"/>
          </a:pPr>
          <a:r>
            <a:rPr lang="en-US" sz="1500" kern="1200" dirty="0"/>
            <a:t>Fish Habitat</a:t>
          </a:r>
        </a:p>
        <a:p>
          <a:pPr marL="114300" lvl="1" indent="-114300" algn="l" defTabSz="666750" rtl="0">
            <a:lnSpc>
              <a:spcPct val="90000"/>
            </a:lnSpc>
            <a:spcBef>
              <a:spcPct val="0"/>
            </a:spcBef>
            <a:spcAft>
              <a:spcPts val="1000"/>
            </a:spcAft>
            <a:buChar char="•"/>
          </a:pPr>
          <a:r>
            <a:rPr lang="en-US" sz="1500" kern="1200" dirty="0"/>
            <a:t>Forage fish</a:t>
          </a:r>
        </a:p>
      </dsp:txBody>
      <dsp:txXfrm>
        <a:off x="3140" y="868869"/>
        <a:ext cx="1668336" cy="4322570"/>
      </dsp:txXfrm>
    </dsp:sp>
    <dsp:sp modelId="{B68009D0-F1E2-4921-83A3-D56E3968AD3B}">
      <dsp:nvSpPr>
        <dsp:cNvPr id="0" name=""/>
        <dsp:cNvSpPr/>
      </dsp:nvSpPr>
      <dsp:spPr>
        <a:xfrm>
          <a:off x="1905043" y="326556"/>
          <a:ext cx="1668336" cy="54231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Vital Habitats</a:t>
          </a:r>
        </a:p>
      </dsp:txBody>
      <dsp:txXfrm>
        <a:off x="1905043" y="326556"/>
        <a:ext cx="1668336" cy="542313"/>
      </dsp:txXfrm>
    </dsp:sp>
    <dsp:sp modelId="{06AA5DE2-CD23-4551-96FF-1AC3063676D2}">
      <dsp:nvSpPr>
        <dsp:cNvPr id="0" name=""/>
        <dsp:cNvSpPr/>
      </dsp:nvSpPr>
      <dsp:spPr>
        <a:xfrm>
          <a:off x="1905043" y="868869"/>
          <a:ext cx="1668336" cy="43225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Fish Passage</a:t>
          </a:r>
        </a:p>
        <a:p>
          <a:pPr marL="114300" lvl="1" indent="-114300" algn="l" defTabSz="666750">
            <a:lnSpc>
              <a:spcPct val="90000"/>
            </a:lnSpc>
            <a:spcBef>
              <a:spcPct val="0"/>
            </a:spcBef>
            <a:spcAft>
              <a:spcPts val="1000"/>
            </a:spcAft>
            <a:buChar char="•"/>
          </a:pPr>
          <a:r>
            <a:rPr lang="en-US" sz="1500" kern="1200" dirty="0"/>
            <a:t>Forest Buffers</a:t>
          </a:r>
        </a:p>
        <a:p>
          <a:pPr marL="114300" lvl="1" indent="-114300" algn="l" defTabSz="666750" rtl="0">
            <a:lnSpc>
              <a:spcPct val="90000"/>
            </a:lnSpc>
            <a:spcBef>
              <a:spcPct val="0"/>
            </a:spcBef>
            <a:spcAft>
              <a:spcPts val="1000"/>
            </a:spcAft>
            <a:buChar char="•"/>
          </a:pPr>
          <a:r>
            <a:rPr lang="en-US" sz="1500" kern="1200" dirty="0"/>
            <a:t>Stream Health</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kern="1200" dirty="0"/>
            <a:t>Brook Trout</a:t>
          </a:r>
        </a:p>
        <a:p>
          <a:pPr marL="114300" lvl="1" indent="-114300" algn="l" defTabSz="666750" rtl="0">
            <a:lnSpc>
              <a:spcPct val="90000"/>
            </a:lnSpc>
            <a:spcBef>
              <a:spcPct val="0"/>
            </a:spcBef>
            <a:spcAft>
              <a:spcPts val="1000"/>
            </a:spcAft>
            <a:buChar char="•"/>
          </a:pPr>
          <a:r>
            <a:rPr lang="en-US" sz="1500" kern="1200" dirty="0"/>
            <a:t>SAV</a:t>
          </a:r>
        </a:p>
        <a:p>
          <a:pPr marL="114300" lvl="1" indent="-114300" algn="l" defTabSz="666750" rtl="0">
            <a:lnSpc>
              <a:spcPct val="90000"/>
            </a:lnSpc>
            <a:spcBef>
              <a:spcPct val="0"/>
            </a:spcBef>
            <a:spcAft>
              <a:spcPts val="1000"/>
            </a:spcAft>
            <a:buChar char="•"/>
          </a:pPr>
          <a:r>
            <a:rPr lang="en-US" sz="1500" kern="1200" dirty="0"/>
            <a:t>Tree Canopy</a:t>
          </a:r>
        </a:p>
        <a:p>
          <a:pPr marL="114300" lvl="1" indent="-114300" algn="l" defTabSz="666750" rtl="0">
            <a:lnSpc>
              <a:spcPct val="90000"/>
            </a:lnSpc>
            <a:spcBef>
              <a:spcPct val="0"/>
            </a:spcBef>
            <a:spcAft>
              <a:spcPts val="1000"/>
            </a:spcAft>
            <a:buChar char="•"/>
          </a:pPr>
          <a:r>
            <a:rPr lang="en-US" sz="1500" kern="1200" dirty="0"/>
            <a:t>Wetlands</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kern="1200" dirty="0"/>
            <a:t>Black Duck</a:t>
          </a:r>
        </a:p>
      </dsp:txBody>
      <dsp:txXfrm>
        <a:off x="1905043" y="868869"/>
        <a:ext cx="1668336" cy="4322570"/>
      </dsp:txXfrm>
    </dsp:sp>
    <dsp:sp modelId="{D7D91B5D-C941-4B1C-89F4-0D14E3169DA0}">
      <dsp:nvSpPr>
        <dsp:cNvPr id="0" name=""/>
        <dsp:cNvSpPr/>
      </dsp:nvSpPr>
      <dsp:spPr>
        <a:xfrm>
          <a:off x="3806947" y="326556"/>
          <a:ext cx="1668336" cy="54231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Clean Water</a:t>
          </a:r>
        </a:p>
      </dsp:txBody>
      <dsp:txXfrm>
        <a:off x="3806947" y="326556"/>
        <a:ext cx="1668336" cy="542313"/>
      </dsp:txXfrm>
    </dsp:sp>
    <dsp:sp modelId="{AC784040-D9D4-41B8-979B-5B56EAE148C9}">
      <dsp:nvSpPr>
        <dsp:cNvPr id="0" name=""/>
        <dsp:cNvSpPr/>
      </dsp:nvSpPr>
      <dsp:spPr>
        <a:xfrm>
          <a:off x="3806947" y="868869"/>
          <a:ext cx="1668336" cy="43225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Watershed Implementation Plans -  2017      &amp; 2025</a:t>
          </a:r>
        </a:p>
        <a:p>
          <a:pPr marL="114300" lvl="1" indent="-114300" algn="l" defTabSz="666750" rtl="0">
            <a:lnSpc>
              <a:spcPct val="90000"/>
            </a:lnSpc>
            <a:spcBef>
              <a:spcPct val="0"/>
            </a:spcBef>
            <a:spcAft>
              <a:spcPts val="1000"/>
            </a:spcAft>
            <a:buChar char="•"/>
          </a:pPr>
          <a:r>
            <a:rPr lang="en-US" sz="1500" kern="1200" dirty="0"/>
            <a:t>Water Quality Standards Attainment &amp; Monitoring</a:t>
          </a:r>
        </a:p>
        <a:p>
          <a:pPr marL="114300" lvl="1" indent="-114300" algn="l" defTabSz="666750" rtl="0">
            <a:lnSpc>
              <a:spcPct val="90000"/>
            </a:lnSpc>
            <a:spcBef>
              <a:spcPct val="0"/>
            </a:spcBef>
            <a:spcAft>
              <a:spcPts val="1000"/>
            </a:spcAft>
            <a:buChar char="•"/>
          </a:pPr>
          <a:r>
            <a:rPr lang="en-US" sz="1500" kern="1200" dirty="0"/>
            <a:t>Toxic Contaminants Research</a:t>
          </a:r>
        </a:p>
        <a:p>
          <a:pPr marL="114300" lvl="1" indent="-114300" algn="l" defTabSz="666750" rtl="0">
            <a:lnSpc>
              <a:spcPct val="90000"/>
            </a:lnSpc>
            <a:spcBef>
              <a:spcPct val="0"/>
            </a:spcBef>
            <a:spcAft>
              <a:spcPts val="1000"/>
            </a:spcAft>
            <a:buChar char="•"/>
          </a:pPr>
          <a:r>
            <a:rPr lang="en-US" sz="1500" kern="1200" dirty="0"/>
            <a:t>Toxic Contaminants Policy and Prevention</a:t>
          </a:r>
        </a:p>
        <a:p>
          <a:pPr marL="114300" lvl="1" indent="-114300" algn="l" defTabSz="666750" rtl="0">
            <a:lnSpc>
              <a:spcPct val="90000"/>
            </a:lnSpc>
            <a:spcBef>
              <a:spcPct val="0"/>
            </a:spcBef>
            <a:spcAft>
              <a:spcPts val="1000"/>
            </a:spcAft>
            <a:buChar char="•"/>
          </a:pPr>
          <a:r>
            <a:rPr lang="en-US" sz="1500" kern="1200" dirty="0"/>
            <a:t>Healthy Watersheds</a:t>
          </a:r>
        </a:p>
      </dsp:txBody>
      <dsp:txXfrm>
        <a:off x="3806947" y="868869"/>
        <a:ext cx="1668336" cy="4322570"/>
      </dsp:txXfrm>
    </dsp:sp>
    <dsp:sp modelId="{8E1F5AE1-E302-4136-985B-F397C677B99C}">
      <dsp:nvSpPr>
        <dsp:cNvPr id="0" name=""/>
        <dsp:cNvSpPr/>
      </dsp:nvSpPr>
      <dsp:spPr>
        <a:xfrm>
          <a:off x="5708850" y="326556"/>
          <a:ext cx="1668336" cy="5423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ts val="1000"/>
            </a:spcAft>
            <a:buNone/>
          </a:pPr>
          <a:r>
            <a:rPr lang="en-US" sz="1500" kern="1200" dirty="0"/>
            <a:t>Conserved Lands</a:t>
          </a:r>
        </a:p>
      </dsp:txBody>
      <dsp:txXfrm>
        <a:off x="5708850" y="326556"/>
        <a:ext cx="1668336" cy="542313"/>
      </dsp:txXfrm>
    </dsp:sp>
    <dsp:sp modelId="{4A4F5704-7822-485E-9DE3-FFF91D7E39C3}">
      <dsp:nvSpPr>
        <dsp:cNvPr id="0" name=""/>
        <dsp:cNvSpPr/>
      </dsp:nvSpPr>
      <dsp:spPr>
        <a:xfrm>
          <a:off x="5708850" y="868869"/>
          <a:ext cx="1668336" cy="43225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1000"/>
            </a:spcAft>
            <a:buChar char="•"/>
          </a:pPr>
          <a:r>
            <a:rPr lang="en-US" sz="1500" kern="1200"/>
            <a:t>Protected Lands</a:t>
          </a:r>
          <a:endParaRPr lang="en-US" sz="1500" kern="1200" dirty="0"/>
        </a:p>
        <a:p>
          <a:pPr marL="114300" lvl="1" indent="-114300" algn="l" defTabSz="666750">
            <a:lnSpc>
              <a:spcPct val="90000"/>
            </a:lnSpc>
            <a:spcBef>
              <a:spcPct val="0"/>
            </a:spcBef>
            <a:spcAft>
              <a:spcPts val="1000"/>
            </a:spcAft>
            <a:buChar char="•"/>
          </a:pPr>
          <a:r>
            <a:rPr lang="en-US" sz="1500" kern="1200"/>
            <a:t>Land Use Options Evaluation</a:t>
          </a:r>
          <a:endParaRPr lang="en-US" sz="1500" kern="1200" dirty="0"/>
        </a:p>
        <a:p>
          <a:pPr marL="114300" lvl="1" indent="-114300" algn="l" defTabSz="666750">
            <a:lnSpc>
              <a:spcPct val="90000"/>
            </a:lnSpc>
            <a:spcBef>
              <a:spcPct val="0"/>
            </a:spcBef>
            <a:spcAft>
              <a:spcPts val="1000"/>
            </a:spcAft>
            <a:buChar char="•"/>
          </a:pPr>
          <a:r>
            <a:rPr lang="en-US" sz="1500" kern="1200"/>
            <a:t>Land Use Methods &amp; Metrics</a:t>
          </a:r>
          <a:endParaRPr lang="en-US" sz="1500" kern="1200" dirty="0"/>
        </a:p>
      </dsp:txBody>
      <dsp:txXfrm>
        <a:off x="5708850" y="868869"/>
        <a:ext cx="1668336" cy="4322570"/>
      </dsp:txXfrm>
    </dsp:sp>
    <dsp:sp modelId="{FEA0331E-D9AC-479B-B063-2998BC1C634D}">
      <dsp:nvSpPr>
        <dsp:cNvPr id="0" name=""/>
        <dsp:cNvSpPr/>
      </dsp:nvSpPr>
      <dsp:spPr>
        <a:xfrm>
          <a:off x="7610754" y="326556"/>
          <a:ext cx="1668336" cy="54231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Engaged Communities</a:t>
          </a:r>
        </a:p>
      </dsp:txBody>
      <dsp:txXfrm>
        <a:off x="7610754" y="326556"/>
        <a:ext cx="1668336" cy="542313"/>
      </dsp:txXfrm>
    </dsp:sp>
    <dsp:sp modelId="{D1E6041E-A5AC-4A66-94F9-5A1469125C2A}">
      <dsp:nvSpPr>
        <dsp:cNvPr id="0" name=""/>
        <dsp:cNvSpPr/>
      </dsp:nvSpPr>
      <dsp:spPr>
        <a:xfrm>
          <a:off x="7610754" y="868869"/>
          <a:ext cx="1668336" cy="432257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Diversity</a:t>
          </a:r>
        </a:p>
        <a:p>
          <a:pPr marL="114300" lvl="1" indent="-114300" algn="l" defTabSz="666750" rtl="0">
            <a:lnSpc>
              <a:spcPct val="90000"/>
            </a:lnSpc>
            <a:spcBef>
              <a:spcPct val="0"/>
            </a:spcBef>
            <a:spcAft>
              <a:spcPts val="1000"/>
            </a:spcAft>
            <a:buChar char="•"/>
          </a:pPr>
          <a:r>
            <a:rPr lang="en-US" sz="1500" kern="1200" dirty="0"/>
            <a:t>Public Access</a:t>
          </a:r>
        </a:p>
        <a:p>
          <a:pPr marL="114300" lvl="1" indent="-114300" algn="l" defTabSz="666750" rtl="0">
            <a:lnSpc>
              <a:spcPct val="90000"/>
            </a:lnSpc>
            <a:spcBef>
              <a:spcPct val="0"/>
            </a:spcBef>
            <a:spcAft>
              <a:spcPts val="1000"/>
            </a:spcAft>
            <a:buChar char="•"/>
          </a:pPr>
          <a:r>
            <a:rPr lang="en-US" sz="1500" kern="1200" dirty="0"/>
            <a:t>Citizen Stewardship</a:t>
          </a:r>
        </a:p>
        <a:p>
          <a:pPr marL="114300" lvl="1" indent="-114300" algn="l" defTabSz="666750" rtl="0">
            <a:lnSpc>
              <a:spcPct val="90000"/>
            </a:lnSpc>
            <a:spcBef>
              <a:spcPct val="0"/>
            </a:spcBef>
            <a:spcAft>
              <a:spcPts val="1000"/>
            </a:spcAft>
            <a:buChar char="•"/>
          </a:pPr>
          <a:r>
            <a:rPr lang="en-US" sz="1500" kern="1200" dirty="0"/>
            <a:t>Local Leadership</a:t>
          </a:r>
        </a:p>
        <a:p>
          <a:pPr marL="114300" lvl="1" indent="-114300" algn="l" defTabSz="666750" rtl="0">
            <a:lnSpc>
              <a:spcPct val="90000"/>
            </a:lnSpc>
            <a:spcBef>
              <a:spcPct val="0"/>
            </a:spcBef>
            <a:spcAft>
              <a:spcPts val="342"/>
            </a:spcAft>
            <a:buChar char="•"/>
          </a:pPr>
          <a:r>
            <a:rPr lang="en-US" sz="1500" kern="1200" dirty="0"/>
            <a:t>Sustainable Schools</a:t>
          </a:r>
        </a:p>
        <a:p>
          <a:pPr marL="114300" lvl="1" indent="-114300" algn="l" defTabSz="666750" rtl="0">
            <a:lnSpc>
              <a:spcPct val="90000"/>
            </a:lnSpc>
            <a:spcBef>
              <a:spcPct val="0"/>
            </a:spcBef>
            <a:spcAft>
              <a:spcPts val="342"/>
            </a:spcAft>
            <a:buChar char="•"/>
          </a:pPr>
          <a:r>
            <a:rPr lang="en-US" sz="1500" kern="1200" dirty="0"/>
            <a:t>Environmental Literacy Planning</a:t>
          </a:r>
        </a:p>
        <a:p>
          <a:pPr marL="114300" lvl="1" indent="-114300" algn="l" defTabSz="666750" rtl="0">
            <a:lnSpc>
              <a:spcPct val="90000"/>
            </a:lnSpc>
            <a:spcBef>
              <a:spcPct val="0"/>
            </a:spcBef>
            <a:spcAft>
              <a:spcPts val="342"/>
            </a:spcAft>
            <a:buChar char="•"/>
          </a:pPr>
          <a:r>
            <a:rPr lang="en-US" sz="1500" kern="1200" dirty="0"/>
            <a:t>Student MWEEs</a:t>
          </a:r>
        </a:p>
      </dsp:txBody>
      <dsp:txXfrm>
        <a:off x="7610754" y="868869"/>
        <a:ext cx="1668336" cy="4322570"/>
      </dsp:txXfrm>
    </dsp:sp>
    <dsp:sp modelId="{DE66979E-C09E-41CC-A134-E80E57FEDE67}">
      <dsp:nvSpPr>
        <dsp:cNvPr id="0" name=""/>
        <dsp:cNvSpPr/>
      </dsp:nvSpPr>
      <dsp:spPr>
        <a:xfrm>
          <a:off x="9474385" y="362891"/>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Climate Change</a:t>
          </a:r>
        </a:p>
      </dsp:txBody>
      <dsp:txXfrm>
        <a:off x="9474385" y="362891"/>
        <a:ext cx="1668336" cy="542313"/>
      </dsp:txXfrm>
    </dsp:sp>
    <dsp:sp modelId="{43E1E89A-7441-4003-81F9-C05C2540E87C}">
      <dsp:nvSpPr>
        <dsp:cNvPr id="0" name=""/>
        <dsp:cNvSpPr/>
      </dsp:nvSpPr>
      <dsp:spPr>
        <a:xfrm>
          <a:off x="9474385" y="868869"/>
          <a:ext cx="1668336" cy="4322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Climate Monitoring and Assessment</a:t>
          </a:r>
        </a:p>
        <a:p>
          <a:pPr marL="114300" lvl="1" indent="-114300" algn="l" defTabSz="666750" rtl="0">
            <a:lnSpc>
              <a:spcPct val="90000"/>
            </a:lnSpc>
            <a:spcBef>
              <a:spcPct val="0"/>
            </a:spcBef>
            <a:spcAft>
              <a:spcPct val="15000"/>
            </a:spcAft>
            <a:buChar char="•"/>
          </a:pPr>
          <a:r>
            <a:rPr lang="en-US" sz="1500" kern="1200" dirty="0"/>
            <a:t>Climate Adaptation</a:t>
          </a:r>
        </a:p>
      </dsp:txBody>
      <dsp:txXfrm>
        <a:off x="9474385" y="868869"/>
        <a:ext cx="1668336" cy="4322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39407-4941-4FA6-B66A-7FB91AB91A4D}">
      <dsp:nvSpPr>
        <dsp:cNvPr id="0" name=""/>
        <dsp:cNvSpPr/>
      </dsp:nvSpPr>
      <dsp:spPr>
        <a:xfrm>
          <a:off x="3140" y="195255"/>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Sustainable Fisheries</a:t>
          </a:r>
        </a:p>
      </dsp:txBody>
      <dsp:txXfrm>
        <a:off x="3140" y="195255"/>
        <a:ext cx="1668336" cy="542313"/>
      </dsp:txXfrm>
    </dsp:sp>
    <dsp:sp modelId="{12DE0084-B48D-4597-8C4E-1D4B17D98E6F}">
      <dsp:nvSpPr>
        <dsp:cNvPr id="0" name=""/>
        <dsp:cNvSpPr/>
      </dsp:nvSpPr>
      <dsp:spPr>
        <a:xfrm>
          <a:off x="3140" y="737568"/>
          <a:ext cx="1668336" cy="4322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Blue Crab Abundance &amp; Management</a:t>
          </a:r>
        </a:p>
        <a:p>
          <a:pPr marL="114300" lvl="1" indent="-114300" algn="l" defTabSz="666750" rtl="0">
            <a:lnSpc>
              <a:spcPct val="90000"/>
            </a:lnSpc>
            <a:spcBef>
              <a:spcPct val="0"/>
            </a:spcBef>
            <a:spcAft>
              <a:spcPts val="1000"/>
            </a:spcAft>
            <a:buChar char="•"/>
          </a:pPr>
          <a:r>
            <a:rPr lang="en-US" sz="1500" kern="1200" dirty="0"/>
            <a:t>Oyster Restoration</a:t>
          </a:r>
        </a:p>
        <a:p>
          <a:pPr marL="114300" lvl="1" indent="-114300" algn="l" defTabSz="666750">
            <a:lnSpc>
              <a:spcPct val="90000"/>
            </a:lnSpc>
            <a:spcBef>
              <a:spcPct val="0"/>
            </a:spcBef>
            <a:spcAft>
              <a:spcPts val="1000"/>
            </a:spcAft>
            <a:buChar char="•"/>
          </a:pPr>
          <a:r>
            <a:rPr lang="en-US" sz="1500" kern="1200" dirty="0">
              <a:solidFill>
                <a:schemeClr val="bg2">
                  <a:lumMod val="75000"/>
                </a:schemeClr>
              </a:solidFill>
            </a:rPr>
            <a:t>Fish Habitat</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Forage fish</a:t>
          </a:r>
        </a:p>
      </dsp:txBody>
      <dsp:txXfrm>
        <a:off x="3140" y="737568"/>
        <a:ext cx="1668336" cy="4322570"/>
      </dsp:txXfrm>
    </dsp:sp>
    <dsp:sp modelId="{B68009D0-F1E2-4921-83A3-D56E3968AD3B}">
      <dsp:nvSpPr>
        <dsp:cNvPr id="0" name=""/>
        <dsp:cNvSpPr/>
      </dsp:nvSpPr>
      <dsp:spPr>
        <a:xfrm>
          <a:off x="1905043" y="195255"/>
          <a:ext cx="1668336" cy="54231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Vital</a:t>
          </a:r>
          <a:r>
            <a:rPr lang="en-US" sz="1500" kern="1200" baseline="0" dirty="0"/>
            <a:t> Habitat</a:t>
          </a:r>
          <a:endParaRPr lang="en-US" sz="1500" kern="1200" dirty="0"/>
        </a:p>
      </dsp:txBody>
      <dsp:txXfrm>
        <a:off x="1905043" y="195255"/>
        <a:ext cx="1668336" cy="542313"/>
      </dsp:txXfrm>
    </dsp:sp>
    <dsp:sp modelId="{06AA5DE2-CD23-4551-96FF-1AC3063676D2}">
      <dsp:nvSpPr>
        <dsp:cNvPr id="0" name=""/>
        <dsp:cNvSpPr/>
      </dsp:nvSpPr>
      <dsp:spPr>
        <a:xfrm>
          <a:off x="1905043" y="737568"/>
          <a:ext cx="1668336" cy="43225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Fish Passage</a:t>
          </a:r>
        </a:p>
        <a:p>
          <a:pPr marL="114300" lvl="1" indent="-114300" algn="l" defTabSz="666750">
            <a:lnSpc>
              <a:spcPct val="90000"/>
            </a:lnSpc>
            <a:spcBef>
              <a:spcPct val="0"/>
            </a:spcBef>
            <a:spcAft>
              <a:spcPts val="1000"/>
            </a:spcAft>
            <a:buChar char="•"/>
          </a:pPr>
          <a:r>
            <a:rPr lang="en-US" sz="1500" kern="1200" dirty="0"/>
            <a:t>Forest Buffers</a:t>
          </a:r>
        </a:p>
        <a:p>
          <a:pPr marL="114300" lvl="1" indent="-114300" algn="l" defTabSz="666750" rtl="0">
            <a:lnSpc>
              <a:spcPct val="90000"/>
            </a:lnSpc>
            <a:spcBef>
              <a:spcPct val="0"/>
            </a:spcBef>
            <a:spcAft>
              <a:spcPts val="1000"/>
            </a:spcAft>
            <a:buChar char="•"/>
          </a:pPr>
          <a:r>
            <a:rPr lang="en-US" sz="1500" kern="1200" dirty="0"/>
            <a:t>Stream Health</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kern="1200" dirty="0"/>
            <a:t>Brook Trout</a:t>
          </a:r>
        </a:p>
        <a:p>
          <a:pPr marL="114300" lvl="1" indent="-114300" algn="l" defTabSz="666750" rtl="0">
            <a:lnSpc>
              <a:spcPct val="90000"/>
            </a:lnSpc>
            <a:spcBef>
              <a:spcPct val="0"/>
            </a:spcBef>
            <a:spcAft>
              <a:spcPts val="1000"/>
            </a:spcAft>
            <a:buChar char="•"/>
          </a:pPr>
          <a:r>
            <a:rPr lang="en-US" sz="1500" kern="1200" dirty="0"/>
            <a:t>SAV</a:t>
          </a:r>
        </a:p>
        <a:p>
          <a:pPr marL="114300" lvl="1" indent="-114300" algn="l" defTabSz="666750" rtl="0">
            <a:lnSpc>
              <a:spcPct val="90000"/>
            </a:lnSpc>
            <a:spcBef>
              <a:spcPct val="0"/>
            </a:spcBef>
            <a:spcAft>
              <a:spcPts val="1000"/>
            </a:spcAft>
            <a:buChar char="•"/>
          </a:pPr>
          <a:r>
            <a:rPr lang="en-US" sz="1500" kern="1200" dirty="0"/>
            <a:t>Tree Canopy</a:t>
          </a:r>
        </a:p>
        <a:p>
          <a:pPr marL="114300" lvl="1" indent="-114300" algn="l" defTabSz="666750" rtl="0">
            <a:lnSpc>
              <a:spcPct val="90000"/>
            </a:lnSpc>
            <a:spcBef>
              <a:spcPct val="0"/>
            </a:spcBef>
            <a:spcAft>
              <a:spcPts val="1000"/>
            </a:spcAft>
            <a:buChar char="•"/>
          </a:pPr>
          <a:r>
            <a:rPr lang="en-US" sz="1500" kern="1200" dirty="0"/>
            <a:t>Wetlands</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kern="1200" dirty="0"/>
            <a:t>Black Duck</a:t>
          </a:r>
        </a:p>
      </dsp:txBody>
      <dsp:txXfrm>
        <a:off x="1905043" y="737568"/>
        <a:ext cx="1668336" cy="4322570"/>
      </dsp:txXfrm>
    </dsp:sp>
    <dsp:sp modelId="{D7D91B5D-C941-4B1C-89F4-0D14E3169DA0}">
      <dsp:nvSpPr>
        <dsp:cNvPr id="0" name=""/>
        <dsp:cNvSpPr/>
      </dsp:nvSpPr>
      <dsp:spPr>
        <a:xfrm>
          <a:off x="3806947" y="195255"/>
          <a:ext cx="1668336" cy="54231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Clean Water</a:t>
          </a:r>
        </a:p>
      </dsp:txBody>
      <dsp:txXfrm>
        <a:off x="3806947" y="195255"/>
        <a:ext cx="1668336" cy="542313"/>
      </dsp:txXfrm>
    </dsp:sp>
    <dsp:sp modelId="{AC784040-D9D4-41B8-979B-5B56EAE148C9}">
      <dsp:nvSpPr>
        <dsp:cNvPr id="0" name=""/>
        <dsp:cNvSpPr/>
      </dsp:nvSpPr>
      <dsp:spPr>
        <a:xfrm>
          <a:off x="3835825" y="737568"/>
          <a:ext cx="1668336" cy="43225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Watershed Implementation Plans -  2017      &amp; 2025</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Water Quality Standards Attainment &amp; Monitoring</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Toxic Contaminants Research</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Toxic Contaminants Policy and Prevention</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Healthy Watersheds</a:t>
          </a:r>
        </a:p>
      </dsp:txBody>
      <dsp:txXfrm>
        <a:off x="3835825" y="737568"/>
        <a:ext cx="1668336" cy="4322570"/>
      </dsp:txXfrm>
    </dsp:sp>
    <dsp:sp modelId="{403B0CFE-77B4-4AE6-9C7A-7C4450D194B1}">
      <dsp:nvSpPr>
        <dsp:cNvPr id="0" name=""/>
        <dsp:cNvSpPr/>
      </dsp:nvSpPr>
      <dsp:spPr>
        <a:xfrm>
          <a:off x="5708850" y="195255"/>
          <a:ext cx="1668336" cy="5423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ts val="1000"/>
            </a:spcAft>
            <a:buNone/>
          </a:pPr>
          <a:r>
            <a:rPr lang="en-US" sz="1500" kern="1200" dirty="0">
              <a:solidFill>
                <a:schemeClr val="bg1"/>
              </a:solidFill>
            </a:rPr>
            <a:t>Conserved Lands</a:t>
          </a:r>
        </a:p>
      </dsp:txBody>
      <dsp:txXfrm>
        <a:off x="5708850" y="195255"/>
        <a:ext cx="1668336" cy="542313"/>
      </dsp:txXfrm>
    </dsp:sp>
    <dsp:sp modelId="{56557BC7-9AAF-45EB-AA8A-C0FEA1E1367D}">
      <dsp:nvSpPr>
        <dsp:cNvPr id="0" name=""/>
        <dsp:cNvSpPr/>
      </dsp:nvSpPr>
      <dsp:spPr>
        <a:xfrm>
          <a:off x="5708850" y="737568"/>
          <a:ext cx="1668336" cy="43225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Protected Lands</a:t>
          </a:r>
          <a:endParaRPr lang="en-US" sz="1500" kern="1200" dirty="0">
            <a:solidFill>
              <a:schemeClr val="tx1"/>
            </a:solidFill>
          </a:endParaRPr>
        </a:p>
        <a:p>
          <a:pPr marL="114300" lvl="1" indent="-114300" algn="l" defTabSz="666750" rtl="0">
            <a:lnSpc>
              <a:spcPct val="90000"/>
            </a:lnSpc>
            <a:spcBef>
              <a:spcPct val="0"/>
            </a:spcBef>
            <a:spcAft>
              <a:spcPts val="1000"/>
            </a:spcAft>
            <a:buChar char="•"/>
          </a:pPr>
          <a:r>
            <a:rPr lang="en-US" sz="1500" kern="1200">
              <a:solidFill>
                <a:schemeClr val="bg2">
                  <a:lumMod val="75000"/>
                </a:schemeClr>
              </a:solidFill>
            </a:rPr>
            <a:t>Land Use Options Evaluation</a:t>
          </a:r>
          <a:endParaRPr lang="en-US" sz="1500" kern="1200" dirty="0">
            <a:solidFill>
              <a:schemeClr val="tx1"/>
            </a:solidFill>
          </a:endParaRPr>
        </a:p>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Land Use Methods &amp; Metrics</a:t>
          </a:r>
        </a:p>
      </dsp:txBody>
      <dsp:txXfrm>
        <a:off x="5708850" y="737568"/>
        <a:ext cx="1668336" cy="4322570"/>
      </dsp:txXfrm>
    </dsp:sp>
    <dsp:sp modelId="{FEA0331E-D9AC-479B-B063-2998BC1C634D}">
      <dsp:nvSpPr>
        <dsp:cNvPr id="0" name=""/>
        <dsp:cNvSpPr/>
      </dsp:nvSpPr>
      <dsp:spPr>
        <a:xfrm>
          <a:off x="7610754" y="195255"/>
          <a:ext cx="1668336" cy="54231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Engaged Communities</a:t>
          </a:r>
        </a:p>
      </dsp:txBody>
      <dsp:txXfrm>
        <a:off x="7610754" y="195255"/>
        <a:ext cx="1668336" cy="542313"/>
      </dsp:txXfrm>
    </dsp:sp>
    <dsp:sp modelId="{D1E6041E-A5AC-4A66-94F9-5A1469125C2A}">
      <dsp:nvSpPr>
        <dsp:cNvPr id="0" name=""/>
        <dsp:cNvSpPr/>
      </dsp:nvSpPr>
      <dsp:spPr>
        <a:xfrm>
          <a:off x="7610754" y="737568"/>
          <a:ext cx="1668336" cy="432257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Diversity*</a:t>
          </a:r>
        </a:p>
        <a:p>
          <a:pPr marL="114300" lvl="1" indent="-114300" algn="l" defTabSz="666750" rtl="0">
            <a:lnSpc>
              <a:spcPct val="90000"/>
            </a:lnSpc>
            <a:spcBef>
              <a:spcPct val="0"/>
            </a:spcBef>
            <a:spcAft>
              <a:spcPts val="1000"/>
            </a:spcAft>
            <a:buChar char="•"/>
          </a:pPr>
          <a:r>
            <a:rPr lang="en-US" sz="1500" kern="1200" dirty="0"/>
            <a:t>Public Access</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Citizen Stewardship</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Local Leadership</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Sustainable Schools</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Environmental Literacy Planning</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Student MWEEs</a:t>
          </a:r>
        </a:p>
      </dsp:txBody>
      <dsp:txXfrm>
        <a:off x="7610754" y="737568"/>
        <a:ext cx="1668336" cy="4322570"/>
      </dsp:txXfrm>
    </dsp:sp>
    <dsp:sp modelId="{DE66979E-C09E-41CC-A134-E80E57FEDE67}">
      <dsp:nvSpPr>
        <dsp:cNvPr id="0" name=""/>
        <dsp:cNvSpPr/>
      </dsp:nvSpPr>
      <dsp:spPr>
        <a:xfrm>
          <a:off x="9512657" y="195255"/>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Climate Change</a:t>
          </a:r>
        </a:p>
      </dsp:txBody>
      <dsp:txXfrm>
        <a:off x="9512657" y="195255"/>
        <a:ext cx="1668336" cy="542313"/>
      </dsp:txXfrm>
    </dsp:sp>
    <dsp:sp modelId="{43E1E89A-7441-4003-81F9-C05C2540E87C}">
      <dsp:nvSpPr>
        <dsp:cNvPr id="0" name=""/>
        <dsp:cNvSpPr/>
      </dsp:nvSpPr>
      <dsp:spPr>
        <a:xfrm>
          <a:off x="9512657" y="737568"/>
          <a:ext cx="1668336" cy="4322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Climate Monitoring and Assessment</a:t>
          </a:r>
        </a:p>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Climate Adaptation</a:t>
          </a:r>
        </a:p>
      </dsp:txBody>
      <dsp:txXfrm>
        <a:off x="9512657" y="737568"/>
        <a:ext cx="1668336" cy="4322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39407-4941-4FA6-B66A-7FB91AB91A4D}">
      <dsp:nvSpPr>
        <dsp:cNvPr id="0" name=""/>
        <dsp:cNvSpPr/>
      </dsp:nvSpPr>
      <dsp:spPr>
        <a:xfrm>
          <a:off x="3140" y="195255"/>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Sustainable Fisheries</a:t>
          </a:r>
        </a:p>
      </dsp:txBody>
      <dsp:txXfrm>
        <a:off x="3140" y="195255"/>
        <a:ext cx="1668336" cy="542313"/>
      </dsp:txXfrm>
    </dsp:sp>
    <dsp:sp modelId="{12DE0084-B48D-4597-8C4E-1D4B17D98E6F}">
      <dsp:nvSpPr>
        <dsp:cNvPr id="0" name=""/>
        <dsp:cNvSpPr/>
      </dsp:nvSpPr>
      <dsp:spPr>
        <a:xfrm>
          <a:off x="3140" y="737568"/>
          <a:ext cx="1668336" cy="4322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Blue Crab Abundance &amp; Management</a:t>
          </a:r>
        </a:p>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Oyster Restoration</a:t>
          </a:r>
        </a:p>
        <a:p>
          <a:pPr marL="114300" lvl="1" indent="-114300" algn="l" defTabSz="666750">
            <a:lnSpc>
              <a:spcPct val="90000"/>
            </a:lnSpc>
            <a:spcBef>
              <a:spcPct val="0"/>
            </a:spcBef>
            <a:spcAft>
              <a:spcPts val="1000"/>
            </a:spcAft>
            <a:buChar char="•"/>
          </a:pPr>
          <a:r>
            <a:rPr lang="en-US" sz="1500" kern="1200" dirty="0">
              <a:solidFill>
                <a:schemeClr val="bg2">
                  <a:lumMod val="75000"/>
                </a:schemeClr>
              </a:solidFill>
            </a:rPr>
            <a:t>Fish Habitat</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Forage fish</a:t>
          </a:r>
        </a:p>
      </dsp:txBody>
      <dsp:txXfrm>
        <a:off x="3140" y="737568"/>
        <a:ext cx="1668336" cy="4322570"/>
      </dsp:txXfrm>
    </dsp:sp>
    <dsp:sp modelId="{B68009D0-F1E2-4921-83A3-D56E3968AD3B}">
      <dsp:nvSpPr>
        <dsp:cNvPr id="0" name=""/>
        <dsp:cNvSpPr/>
      </dsp:nvSpPr>
      <dsp:spPr>
        <a:xfrm>
          <a:off x="1905043" y="195255"/>
          <a:ext cx="1668336" cy="54231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Vital</a:t>
          </a:r>
          <a:r>
            <a:rPr lang="en-US" sz="1500" kern="1200" baseline="0" dirty="0"/>
            <a:t> Habitat</a:t>
          </a:r>
          <a:endParaRPr lang="en-US" sz="1500" kern="1200" dirty="0"/>
        </a:p>
      </dsp:txBody>
      <dsp:txXfrm>
        <a:off x="1905043" y="195255"/>
        <a:ext cx="1668336" cy="542313"/>
      </dsp:txXfrm>
    </dsp:sp>
    <dsp:sp modelId="{06AA5DE2-CD23-4551-96FF-1AC3063676D2}">
      <dsp:nvSpPr>
        <dsp:cNvPr id="0" name=""/>
        <dsp:cNvSpPr/>
      </dsp:nvSpPr>
      <dsp:spPr>
        <a:xfrm>
          <a:off x="1905043" y="737568"/>
          <a:ext cx="1668336" cy="43225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Fish Passage</a:t>
          </a:r>
          <a:endParaRPr lang="en-US" sz="1500" kern="1200" dirty="0"/>
        </a:p>
        <a:p>
          <a:pPr marL="114300" lvl="1" indent="-114300" algn="l" defTabSz="666750">
            <a:lnSpc>
              <a:spcPct val="90000"/>
            </a:lnSpc>
            <a:spcBef>
              <a:spcPct val="0"/>
            </a:spcBef>
            <a:spcAft>
              <a:spcPts val="1000"/>
            </a:spcAft>
            <a:buChar char="•"/>
          </a:pPr>
          <a:r>
            <a:rPr lang="en-US" sz="1500" kern="1200" dirty="0"/>
            <a:t>Forest Buffers</a:t>
          </a:r>
        </a:p>
        <a:p>
          <a:pPr marL="114300" lvl="1" indent="-114300" algn="l" defTabSz="666750" rtl="0">
            <a:lnSpc>
              <a:spcPct val="90000"/>
            </a:lnSpc>
            <a:spcBef>
              <a:spcPct val="0"/>
            </a:spcBef>
            <a:spcAft>
              <a:spcPts val="1000"/>
            </a:spcAft>
            <a:buChar char="•"/>
          </a:pPr>
          <a:r>
            <a:rPr lang="en-US" sz="1500" kern="1200" dirty="0"/>
            <a:t>Stream Health</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kern="1200" dirty="0"/>
            <a:t>Brook Trout</a:t>
          </a:r>
        </a:p>
        <a:p>
          <a:pPr marL="114300" lvl="1" indent="-114300" algn="l" defTabSz="666750" rtl="0">
            <a:lnSpc>
              <a:spcPct val="90000"/>
            </a:lnSpc>
            <a:spcBef>
              <a:spcPct val="0"/>
            </a:spcBef>
            <a:spcAft>
              <a:spcPts val="1000"/>
            </a:spcAft>
            <a:buChar char="•"/>
          </a:pPr>
          <a:r>
            <a:rPr lang="en-US" sz="1500" kern="1200" dirty="0"/>
            <a:t>SAV</a:t>
          </a:r>
        </a:p>
        <a:p>
          <a:pPr marL="114300" lvl="1" indent="-114300" algn="l" defTabSz="666750" rtl="0">
            <a:lnSpc>
              <a:spcPct val="90000"/>
            </a:lnSpc>
            <a:spcBef>
              <a:spcPct val="0"/>
            </a:spcBef>
            <a:spcAft>
              <a:spcPts val="1000"/>
            </a:spcAft>
            <a:buChar char="•"/>
          </a:pPr>
          <a:r>
            <a:rPr lang="en-US" sz="1500" kern="1200" dirty="0"/>
            <a:t>Tree Canopy</a:t>
          </a:r>
        </a:p>
        <a:p>
          <a:pPr marL="114300" lvl="1" indent="-114300" algn="l" defTabSz="666750" rtl="0">
            <a:lnSpc>
              <a:spcPct val="90000"/>
            </a:lnSpc>
            <a:spcBef>
              <a:spcPct val="0"/>
            </a:spcBef>
            <a:spcAft>
              <a:spcPts val="1000"/>
            </a:spcAft>
            <a:buChar char="•"/>
          </a:pPr>
          <a:r>
            <a:rPr lang="en-US" sz="1500" kern="1200" dirty="0"/>
            <a:t>Wetlands</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kern="1200" dirty="0"/>
            <a:t>Black Duck</a:t>
          </a:r>
        </a:p>
      </dsp:txBody>
      <dsp:txXfrm>
        <a:off x="1905043" y="737568"/>
        <a:ext cx="1668336" cy="4322570"/>
      </dsp:txXfrm>
    </dsp:sp>
    <dsp:sp modelId="{D7D91B5D-C941-4B1C-89F4-0D14E3169DA0}">
      <dsp:nvSpPr>
        <dsp:cNvPr id="0" name=""/>
        <dsp:cNvSpPr/>
      </dsp:nvSpPr>
      <dsp:spPr>
        <a:xfrm>
          <a:off x="3806947" y="195255"/>
          <a:ext cx="1668336" cy="54231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Clean Water</a:t>
          </a:r>
        </a:p>
      </dsp:txBody>
      <dsp:txXfrm>
        <a:off x="3806947" y="195255"/>
        <a:ext cx="1668336" cy="542313"/>
      </dsp:txXfrm>
    </dsp:sp>
    <dsp:sp modelId="{AC784040-D9D4-41B8-979B-5B56EAE148C9}">
      <dsp:nvSpPr>
        <dsp:cNvPr id="0" name=""/>
        <dsp:cNvSpPr/>
      </dsp:nvSpPr>
      <dsp:spPr>
        <a:xfrm>
          <a:off x="3835825" y="737568"/>
          <a:ext cx="1668336" cy="43225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Watershed Implementation Plans -  2017      &amp; 2025</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Water Quality Standards Attainment &amp; Monitoring</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Toxic Contaminants Research</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Toxic Contaminants Policy and Prevention</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Healthy Watersheds</a:t>
          </a:r>
        </a:p>
      </dsp:txBody>
      <dsp:txXfrm>
        <a:off x="3835825" y="737568"/>
        <a:ext cx="1668336" cy="4322570"/>
      </dsp:txXfrm>
    </dsp:sp>
    <dsp:sp modelId="{403B0CFE-77B4-4AE6-9C7A-7C4450D194B1}">
      <dsp:nvSpPr>
        <dsp:cNvPr id="0" name=""/>
        <dsp:cNvSpPr/>
      </dsp:nvSpPr>
      <dsp:spPr>
        <a:xfrm>
          <a:off x="5708850" y="195255"/>
          <a:ext cx="1668336" cy="5423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ts val="1000"/>
            </a:spcAft>
            <a:buNone/>
          </a:pPr>
          <a:r>
            <a:rPr lang="en-US" sz="1500" kern="1200" dirty="0">
              <a:solidFill>
                <a:schemeClr val="bg1"/>
              </a:solidFill>
            </a:rPr>
            <a:t>Conserved Lands</a:t>
          </a:r>
        </a:p>
      </dsp:txBody>
      <dsp:txXfrm>
        <a:off x="5708850" y="195255"/>
        <a:ext cx="1668336" cy="542313"/>
      </dsp:txXfrm>
    </dsp:sp>
    <dsp:sp modelId="{56557BC7-9AAF-45EB-AA8A-C0FEA1E1367D}">
      <dsp:nvSpPr>
        <dsp:cNvPr id="0" name=""/>
        <dsp:cNvSpPr/>
      </dsp:nvSpPr>
      <dsp:spPr>
        <a:xfrm>
          <a:off x="5708850" y="737568"/>
          <a:ext cx="1668336" cy="43225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Protected Lands</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Land Use Options Evaluation</a:t>
          </a:r>
          <a:endParaRPr lang="en-US" sz="1500" kern="1200" dirty="0">
            <a:solidFill>
              <a:schemeClr val="tx1"/>
            </a:solidFill>
          </a:endParaRPr>
        </a:p>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Land Use Methods &amp; Metrics</a:t>
          </a:r>
        </a:p>
      </dsp:txBody>
      <dsp:txXfrm>
        <a:off x="5708850" y="737568"/>
        <a:ext cx="1668336" cy="4322570"/>
      </dsp:txXfrm>
    </dsp:sp>
    <dsp:sp modelId="{FEA0331E-D9AC-479B-B063-2998BC1C634D}">
      <dsp:nvSpPr>
        <dsp:cNvPr id="0" name=""/>
        <dsp:cNvSpPr/>
      </dsp:nvSpPr>
      <dsp:spPr>
        <a:xfrm>
          <a:off x="7610754" y="195255"/>
          <a:ext cx="1668336" cy="54231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Engaged Communities</a:t>
          </a:r>
        </a:p>
      </dsp:txBody>
      <dsp:txXfrm>
        <a:off x="7610754" y="195255"/>
        <a:ext cx="1668336" cy="542313"/>
      </dsp:txXfrm>
    </dsp:sp>
    <dsp:sp modelId="{D1E6041E-A5AC-4A66-94F9-5A1469125C2A}">
      <dsp:nvSpPr>
        <dsp:cNvPr id="0" name=""/>
        <dsp:cNvSpPr/>
      </dsp:nvSpPr>
      <dsp:spPr>
        <a:xfrm>
          <a:off x="7610754" y="737568"/>
          <a:ext cx="1668336" cy="432257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t>Diversity*</a:t>
          </a:r>
        </a:p>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Public Access</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Citizen Stewardship</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Local Leadership</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Sustainable Schools</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Environmental Literacy Planning</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Student MWEEs</a:t>
          </a:r>
        </a:p>
      </dsp:txBody>
      <dsp:txXfrm>
        <a:off x="7610754" y="737568"/>
        <a:ext cx="1668336" cy="4322570"/>
      </dsp:txXfrm>
    </dsp:sp>
    <dsp:sp modelId="{DE66979E-C09E-41CC-A134-E80E57FEDE67}">
      <dsp:nvSpPr>
        <dsp:cNvPr id="0" name=""/>
        <dsp:cNvSpPr/>
      </dsp:nvSpPr>
      <dsp:spPr>
        <a:xfrm>
          <a:off x="9512657" y="195255"/>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Climate Change</a:t>
          </a:r>
        </a:p>
      </dsp:txBody>
      <dsp:txXfrm>
        <a:off x="9512657" y="195255"/>
        <a:ext cx="1668336" cy="542313"/>
      </dsp:txXfrm>
    </dsp:sp>
    <dsp:sp modelId="{43E1E89A-7441-4003-81F9-C05C2540E87C}">
      <dsp:nvSpPr>
        <dsp:cNvPr id="0" name=""/>
        <dsp:cNvSpPr/>
      </dsp:nvSpPr>
      <dsp:spPr>
        <a:xfrm>
          <a:off x="9512657" y="737568"/>
          <a:ext cx="1668336" cy="4322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Climate Monitoring and Assessment</a:t>
          </a:r>
        </a:p>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Climate Adaptation</a:t>
          </a:r>
        </a:p>
      </dsp:txBody>
      <dsp:txXfrm>
        <a:off x="9512657" y="737568"/>
        <a:ext cx="1668336" cy="4322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39407-4941-4FA6-B66A-7FB91AB91A4D}">
      <dsp:nvSpPr>
        <dsp:cNvPr id="0" name=""/>
        <dsp:cNvSpPr/>
      </dsp:nvSpPr>
      <dsp:spPr>
        <a:xfrm>
          <a:off x="3140" y="195255"/>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Sustainable Fisheries</a:t>
          </a:r>
        </a:p>
      </dsp:txBody>
      <dsp:txXfrm>
        <a:off x="3140" y="195255"/>
        <a:ext cx="1668336" cy="542313"/>
      </dsp:txXfrm>
    </dsp:sp>
    <dsp:sp modelId="{12DE0084-B48D-4597-8C4E-1D4B17D98E6F}">
      <dsp:nvSpPr>
        <dsp:cNvPr id="0" name=""/>
        <dsp:cNvSpPr/>
      </dsp:nvSpPr>
      <dsp:spPr>
        <a:xfrm>
          <a:off x="3140" y="737568"/>
          <a:ext cx="1668336" cy="4322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Blue Crab Abundance &amp; Management</a:t>
          </a:r>
        </a:p>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Oyster Restoration</a:t>
          </a:r>
        </a:p>
        <a:p>
          <a:pPr marL="114300" lvl="1" indent="-114300" algn="l" defTabSz="666750">
            <a:lnSpc>
              <a:spcPct val="90000"/>
            </a:lnSpc>
            <a:spcBef>
              <a:spcPct val="0"/>
            </a:spcBef>
            <a:spcAft>
              <a:spcPts val="1000"/>
            </a:spcAft>
            <a:buChar char="•"/>
          </a:pPr>
          <a:r>
            <a:rPr lang="en-US" sz="1500" kern="1200" dirty="0">
              <a:solidFill>
                <a:schemeClr val="bg2">
                  <a:lumMod val="75000"/>
                </a:schemeClr>
              </a:solidFill>
            </a:rPr>
            <a:t>Fish Habitat</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Forage fish</a:t>
          </a:r>
        </a:p>
      </dsp:txBody>
      <dsp:txXfrm>
        <a:off x="3140" y="737568"/>
        <a:ext cx="1668336" cy="4322570"/>
      </dsp:txXfrm>
    </dsp:sp>
    <dsp:sp modelId="{B68009D0-F1E2-4921-83A3-D56E3968AD3B}">
      <dsp:nvSpPr>
        <dsp:cNvPr id="0" name=""/>
        <dsp:cNvSpPr/>
      </dsp:nvSpPr>
      <dsp:spPr>
        <a:xfrm>
          <a:off x="1905043" y="195255"/>
          <a:ext cx="1668336" cy="54231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Vital</a:t>
          </a:r>
          <a:r>
            <a:rPr lang="en-US" sz="1500" kern="1200" baseline="0" dirty="0"/>
            <a:t> Habitat</a:t>
          </a:r>
          <a:endParaRPr lang="en-US" sz="1500" kern="1200" dirty="0"/>
        </a:p>
      </dsp:txBody>
      <dsp:txXfrm>
        <a:off x="1905043" y="195255"/>
        <a:ext cx="1668336" cy="542313"/>
      </dsp:txXfrm>
    </dsp:sp>
    <dsp:sp modelId="{06AA5DE2-CD23-4551-96FF-1AC3063676D2}">
      <dsp:nvSpPr>
        <dsp:cNvPr id="0" name=""/>
        <dsp:cNvSpPr/>
      </dsp:nvSpPr>
      <dsp:spPr>
        <a:xfrm>
          <a:off x="1905043" y="737568"/>
          <a:ext cx="1668336" cy="43225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Fish Passage</a:t>
          </a:r>
          <a:endParaRPr lang="en-US" sz="1500" b="1" i="1" kern="1200" dirty="0">
            <a:solidFill>
              <a:schemeClr val="accent2">
                <a:lumMod val="75000"/>
              </a:schemeClr>
            </a:solidFill>
          </a:endParaRPr>
        </a:p>
        <a:p>
          <a:pPr marL="114300" lvl="1" indent="-114300" algn="l" defTabSz="666750">
            <a:lnSpc>
              <a:spcPct val="90000"/>
            </a:lnSpc>
            <a:spcBef>
              <a:spcPct val="0"/>
            </a:spcBef>
            <a:spcAft>
              <a:spcPts val="1000"/>
            </a:spcAft>
            <a:buChar char="•"/>
          </a:pPr>
          <a:r>
            <a:rPr lang="en-US" sz="1500" b="1" kern="1200" dirty="0">
              <a:solidFill>
                <a:schemeClr val="accent2">
                  <a:lumMod val="75000"/>
                </a:schemeClr>
              </a:solidFill>
            </a:rPr>
            <a:t>Forest Buffers</a:t>
          </a:r>
        </a:p>
        <a:p>
          <a:pPr marL="114300" lvl="1" indent="-114300" algn="l" defTabSz="666750" rtl="0">
            <a:lnSpc>
              <a:spcPct val="90000"/>
            </a:lnSpc>
            <a:spcBef>
              <a:spcPct val="0"/>
            </a:spcBef>
            <a:spcAft>
              <a:spcPts val="1000"/>
            </a:spcAft>
            <a:buChar char="•"/>
          </a:pPr>
          <a:r>
            <a:rPr lang="en-US" sz="1500" kern="1200" dirty="0"/>
            <a:t>Stream Health</a:t>
          </a:r>
        </a:p>
        <a:p>
          <a:pPr marL="228600" lvl="2" indent="-114300" algn="l" defTabSz="666750" rtl="0">
            <a:lnSpc>
              <a:spcPct val="90000"/>
            </a:lnSpc>
            <a:spcBef>
              <a:spcPct val="0"/>
            </a:spcBef>
            <a:spcAft>
              <a:spcPts val="1000"/>
            </a:spcAft>
            <a:buFont typeface="Courier New" panose="02070309020205020404" pitchFamily="49" charset="0"/>
            <a:buChar char="o"/>
          </a:pPr>
          <a:r>
            <a:rPr lang="en-US" sz="1500" b="1" i="1" kern="1200" dirty="0">
              <a:solidFill>
                <a:schemeClr val="accent2">
                  <a:lumMod val="75000"/>
                </a:schemeClr>
              </a:solidFill>
            </a:rPr>
            <a:t>Brook Trout</a:t>
          </a:r>
          <a:endParaRPr lang="en-US" sz="1500" kern="1200" dirty="0"/>
        </a:p>
        <a:p>
          <a:pPr marL="114300" lvl="1" indent="-114300" algn="l" defTabSz="666750" rtl="0">
            <a:lnSpc>
              <a:spcPct val="90000"/>
            </a:lnSpc>
            <a:spcBef>
              <a:spcPct val="0"/>
            </a:spcBef>
            <a:spcAft>
              <a:spcPts val="1000"/>
            </a:spcAft>
            <a:buChar char="•"/>
          </a:pPr>
          <a:r>
            <a:rPr lang="en-US" sz="1500" kern="1200" dirty="0"/>
            <a:t>SAV</a:t>
          </a:r>
        </a:p>
        <a:p>
          <a:pPr marL="114300" lvl="1" indent="-114300" algn="l" defTabSz="666750" rtl="0">
            <a:lnSpc>
              <a:spcPct val="90000"/>
            </a:lnSpc>
            <a:spcBef>
              <a:spcPct val="0"/>
            </a:spcBef>
            <a:spcAft>
              <a:spcPts val="1000"/>
            </a:spcAft>
            <a:buChar char="•"/>
          </a:pPr>
          <a:r>
            <a:rPr lang="en-US" sz="1500" kern="1200" dirty="0"/>
            <a:t>Tree Canopy</a:t>
          </a:r>
        </a:p>
        <a:p>
          <a:pPr marL="114300" lvl="1" indent="-114300" algn="l" defTabSz="666750" rtl="0">
            <a:lnSpc>
              <a:spcPct val="90000"/>
            </a:lnSpc>
            <a:spcBef>
              <a:spcPct val="0"/>
            </a:spcBef>
            <a:spcAft>
              <a:spcPts val="1000"/>
            </a:spcAft>
            <a:buChar char="•"/>
          </a:pPr>
          <a:r>
            <a:rPr lang="en-US" sz="1500" b="1" kern="1200" dirty="0">
              <a:solidFill>
                <a:schemeClr val="accent2">
                  <a:lumMod val="75000"/>
                </a:schemeClr>
              </a:solidFill>
            </a:rPr>
            <a:t>Wetlands</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b="1" i="1" kern="1200" dirty="0">
              <a:solidFill>
                <a:schemeClr val="accent2">
                  <a:lumMod val="75000"/>
                </a:schemeClr>
              </a:solidFill>
            </a:rPr>
            <a:t>Black Duck</a:t>
          </a:r>
          <a:endParaRPr lang="en-US" sz="1500" b="1" kern="1200" dirty="0">
            <a:solidFill>
              <a:schemeClr val="accent2">
                <a:lumMod val="75000"/>
              </a:schemeClr>
            </a:solidFill>
          </a:endParaRPr>
        </a:p>
      </dsp:txBody>
      <dsp:txXfrm>
        <a:off x="1905043" y="737568"/>
        <a:ext cx="1668336" cy="4322570"/>
      </dsp:txXfrm>
    </dsp:sp>
    <dsp:sp modelId="{D7D91B5D-C941-4B1C-89F4-0D14E3169DA0}">
      <dsp:nvSpPr>
        <dsp:cNvPr id="0" name=""/>
        <dsp:cNvSpPr/>
      </dsp:nvSpPr>
      <dsp:spPr>
        <a:xfrm>
          <a:off x="3806947" y="195255"/>
          <a:ext cx="1668336" cy="54231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Clean Water</a:t>
          </a:r>
        </a:p>
      </dsp:txBody>
      <dsp:txXfrm>
        <a:off x="3806947" y="195255"/>
        <a:ext cx="1668336" cy="542313"/>
      </dsp:txXfrm>
    </dsp:sp>
    <dsp:sp modelId="{AC784040-D9D4-41B8-979B-5B56EAE148C9}">
      <dsp:nvSpPr>
        <dsp:cNvPr id="0" name=""/>
        <dsp:cNvSpPr/>
      </dsp:nvSpPr>
      <dsp:spPr>
        <a:xfrm>
          <a:off x="3835825" y="737568"/>
          <a:ext cx="1668336" cy="43225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2">
                  <a:lumMod val="75000"/>
                </a:schemeClr>
              </a:solidFill>
            </a:rPr>
            <a:t>Watershed Implementation Plans -  2017      &amp; 2025</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Water Quality Standards Attainment &amp; Monitoring</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Toxic Contaminants Research</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Toxic Contaminants Policy and Prevention</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Healthy Watersheds</a:t>
          </a:r>
        </a:p>
      </dsp:txBody>
      <dsp:txXfrm>
        <a:off x="3835825" y="737568"/>
        <a:ext cx="1668336" cy="4322570"/>
      </dsp:txXfrm>
    </dsp:sp>
    <dsp:sp modelId="{403B0CFE-77B4-4AE6-9C7A-7C4450D194B1}">
      <dsp:nvSpPr>
        <dsp:cNvPr id="0" name=""/>
        <dsp:cNvSpPr/>
      </dsp:nvSpPr>
      <dsp:spPr>
        <a:xfrm>
          <a:off x="5708850" y="195255"/>
          <a:ext cx="1668336" cy="5423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ts val="1000"/>
            </a:spcAft>
            <a:buNone/>
          </a:pPr>
          <a:r>
            <a:rPr lang="en-US" sz="1500" kern="1200" dirty="0">
              <a:solidFill>
                <a:schemeClr val="bg1"/>
              </a:solidFill>
            </a:rPr>
            <a:t>Conserved Lands</a:t>
          </a:r>
        </a:p>
      </dsp:txBody>
      <dsp:txXfrm>
        <a:off x="5708850" y="195255"/>
        <a:ext cx="1668336" cy="542313"/>
      </dsp:txXfrm>
    </dsp:sp>
    <dsp:sp modelId="{56557BC7-9AAF-45EB-AA8A-C0FEA1E1367D}">
      <dsp:nvSpPr>
        <dsp:cNvPr id="0" name=""/>
        <dsp:cNvSpPr/>
      </dsp:nvSpPr>
      <dsp:spPr>
        <a:xfrm>
          <a:off x="5708850" y="737568"/>
          <a:ext cx="1668336" cy="43225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Protected Lands</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Land Use Options Evaluation</a:t>
          </a:r>
          <a:endParaRPr lang="en-US" sz="1500" kern="1200" dirty="0">
            <a:solidFill>
              <a:schemeClr val="tx1"/>
            </a:solidFill>
          </a:endParaRPr>
        </a:p>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Land Use Methods &amp; Metrics</a:t>
          </a:r>
        </a:p>
      </dsp:txBody>
      <dsp:txXfrm>
        <a:off x="5708850" y="737568"/>
        <a:ext cx="1668336" cy="4322570"/>
      </dsp:txXfrm>
    </dsp:sp>
    <dsp:sp modelId="{FEA0331E-D9AC-479B-B063-2998BC1C634D}">
      <dsp:nvSpPr>
        <dsp:cNvPr id="0" name=""/>
        <dsp:cNvSpPr/>
      </dsp:nvSpPr>
      <dsp:spPr>
        <a:xfrm>
          <a:off x="7610754" y="195255"/>
          <a:ext cx="1668336" cy="54231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Engaged Communities</a:t>
          </a:r>
        </a:p>
      </dsp:txBody>
      <dsp:txXfrm>
        <a:off x="7610754" y="195255"/>
        <a:ext cx="1668336" cy="542313"/>
      </dsp:txXfrm>
    </dsp:sp>
    <dsp:sp modelId="{D1E6041E-A5AC-4A66-94F9-5A1469125C2A}">
      <dsp:nvSpPr>
        <dsp:cNvPr id="0" name=""/>
        <dsp:cNvSpPr/>
      </dsp:nvSpPr>
      <dsp:spPr>
        <a:xfrm>
          <a:off x="7610754" y="737568"/>
          <a:ext cx="1668336" cy="432257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2">
                  <a:lumMod val="75000"/>
                </a:schemeClr>
              </a:solidFill>
            </a:rPr>
            <a:t>Diversity*</a:t>
          </a:r>
        </a:p>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Public Access</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Citizen Stewardship</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Local Leadership</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Sustainable Schools</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Environmental Literacy Planning</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Student MWEEs</a:t>
          </a:r>
        </a:p>
      </dsp:txBody>
      <dsp:txXfrm>
        <a:off x="7610754" y="737568"/>
        <a:ext cx="1668336" cy="4322570"/>
      </dsp:txXfrm>
    </dsp:sp>
    <dsp:sp modelId="{DE66979E-C09E-41CC-A134-E80E57FEDE67}">
      <dsp:nvSpPr>
        <dsp:cNvPr id="0" name=""/>
        <dsp:cNvSpPr/>
      </dsp:nvSpPr>
      <dsp:spPr>
        <a:xfrm>
          <a:off x="9512657" y="195255"/>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Climate Change</a:t>
          </a:r>
        </a:p>
      </dsp:txBody>
      <dsp:txXfrm>
        <a:off x="9512657" y="195255"/>
        <a:ext cx="1668336" cy="542313"/>
      </dsp:txXfrm>
    </dsp:sp>
    <dsp:sp modelId="{43E1E89A-7441-4003-81F9-C05C2540E87C}">
      <dsp:nvSpPr>
        <dsp:cNvPr id="0" name=""/>
        <dsp:cNvSpPr/>
      </dsp:nvSpPr>
      <dsp:spPr>
        <a:xfrm>
          <a:off x="9512657" y="737568"/>
          <a:ext cx="1668336" cy="4322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Climate Monitoring and Assessment</a:t>
          </a:r>
        </a:p>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Climate Adaptation</a:t>
          </a:r>
        </a:p>
      </dsp:txBody>
      <dsp:txXfrm>
        <a:off x="9512657" y="737568"/>
        <a:ext cx="1668336" cy="4322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39407-4941-4FA6-B66A-7FB91AB91A4D}">
      <dsp:nvSpPr>
        <dsp:cNvPr id="0" name=""/>
        <dsp:cNvSpPr/>
      </dsp:nvSpPr>
      <dsp:spPr>
        <a:xfrm>
          <a:off x="3140" y="189224"/>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Sustainable Fisheries</a:t>
          </a:r>
        </a:p>
      </dsp:txBody>
      <dsp:txXfrm>
        <a:off x="3140" y="189224"/>
        <a:ext cx="1668336" cy="542313"/>
      </dsp:txXfrm>
    </dsp:sp>
    <dsp:sp modelId="{12DE0084-B48D-4597-8C4E-1D4B17D98E6F}">
      <dsp:nvSpPr>
        <dsp:cNvPr id="0" name=""/>
        <dsp:cNvSpPr/>
      </dsp:nvSpPr>
      <dsp:spPr>
        <a:xfrm>
          <a:off x="3140" y="731537"/>
          <a:ext cx="1668336" cy="43346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Blue Crab Abundance &amp; Management</a:t>
          </a:r>
        </a:p>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Oyster Restoration</a:t>
          </a:r>
        </a:p>
        <a:p>
          <a:pPr marL="114300" lvl="1" indent="-114300" algn="l" defTabSz="666750">
            <a:lnSpc>
              <a:spcPct val="90000"/>
            </a:lnSpc>
            <a:spcBef>
              <a:spcPct val="0"/>
            </a:spcBef>
            <a:spcAft>
              <a:spcPts val="1000"/>
            </a:spcAft>
            <a:buChar char="•"/>
          </a:pPr>
          <a:r>
            <a:rPr lang="en-US" sz="1500" kern="1200" dirty="0">
              <a:solidFill>
                <a:schemeClr val="bg2">
                  <a:lumMod val="75000"/>
                </a:schemeClr>
              </a:solidFill>
            </a:rPr>
            <a:t>Fish Habitat</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Forage fish</a:t>
          </a:r>
        </a:p>
      </dsp:txBody>
      <dsp:txXfrm>
        <a:off x="3140" y="731537"/>
        <a:ext cx="1668336" cy="4334633"/>
      </dsp:txXfrm>
    </dsp:sp>
    <dsp:sp modelId="{B68009D0-F1E2-4921-83A3-D56E3968AD3B}">
      <dsp:nvSpPr>
        <dsp:cNvPr id="0" name=""/>
        <dsp:cNvSpPr/>
      </dsp:nvSpPr>
      <dsp:spPr>
        <a:xfrm>
          <a:off x="1905043" y="189224"/>
          <a:ext cx="1668336" cy="54231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Vital</a:t>
          </a:r>
          <a:r>
            <a:rPr lang="en-US" sz="1500" kern="1200" baseline="0" dirty="0"/>
            <a:t> Habitat</a:t>
          </a:r>
          <a:endParaRPr lang="en-US" sz="1500" kern="1200" dirty="0"/>
        </a:p>
      </dsp:txBody>
      <dsp:txXfrm>
        <a:off x="1905043" y="189224"/>
        <a:ext cx="1668336" cy="542313"/>
      </dsp:txXfrm>
    </dsp:sp>
    <dsp:sp modelId="{06AA5DE2-CD23-4551-96FF-1AC3063676D2}">
      <dsp:nvSpPr>
        <dsp:cNvPr id="0" name=""/>
        <dsp:cNvSpPr/>
      </dsp:nvSpPr>
      <dsp:spPr>
        <a:xfrm>
          <a:off x="1905043" y="731537"/>
          <a:ext cx="1668336" cy="433463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endParaRPr lang="en-US" sz="1500" b="1" kern="1200" dirty="0">
            <a:solidFill>
              <a:schemeClr val="accent2">
                <a:lumMod val="75000"/>
              </a:schemeClr>
            </a:solidFill>
          </a:endParaRPr>
        </a:p>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Fish Passage</a:t>
          </a:r>
        </a:p>
        <a:p>
          <a:pPr marL="114300" lvl="1" indent="-114300" algn="l" defTabSz="666750">
            <a:lnSpc>
              <a:spcPct val="90000"/>
            </a:lnSpc>
            <a:spcBef>
              <a:spcPct val="0"/>
            </a:spcBef>
            <a:spcAft>
              <a:spcPts val="1000"/>
            </a:spcAft>
            <a:buChar char="•"/>
          </a:pPr>
          <a:r>
            <a:rPr lang="en-US" sz="1500" b="1" kern="1200" dirty="0">
              <a:solidFill>
                <a:schemeClr val="accent2">
                  <a:lumMod val="75000"/>
                </a:schemeClr>
              </a:solidFill>
            </a:rPr>
            <a:t>Forest Buffers</a:t>
          </a:r>
        </a:p>
        <a:p>
          <a:pPr marL="114300" lvl="1" indent="-114300" algn="l" defTabSz="666750" rtl="0">
            <a:lnSpc>
              <a:spcPct val="90000"/>
            </a:lnSpc>
            <a:spcBef>
              <a:spcPct val="0"/>
            </a:spcBef>
            <a:spcAft>
              <a:spcPts val="1000"/>
            </a:spcAft>
            <a:buChar char="•"/>
          </a:pPr>
          <a:r>
            <a:rPr lang="en-US" sz="1500" b="1" kern="1200" dirty="0">
              <a:solidFill>
                <a:schemeClr val="accent4"/>
              </a:solidFill>
            </a:rPr>
            <a:t>Stream Health</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b="1" kern="1200" dirty="0">
              <a:solidFill>
                <a:schemeClr val="accent2">
                  <a:lumMod val="75000"/>
                </a:schemeClr>
              </a:solidFill>
            </a:rPr>
            <a:t>Brook Trout</a:t>
          </a:r>
          <a:endParaRPr lang="en-US" sz="1500" b="1" kern="1200" dirty="0">
            <a:solidFill>
              <a:schemeClr val="accent4"/>
            </a:solidFill>
          </a:endParaRPr>
        </a:p>
        <a:p>
          <a:pPr marL="114300" lvl="1" indent="-114300" algn="l" defTabSz="666750" rtl="0">
            <a:lnSpc>
              <a:spcPct val="90000"/>
            </a:lnSpc>
            <a:spcBef>
              <a:spcPct val="0"/>
            </a:spcBef>
            <a:spcAft>
              <a:spcPts val="1000"/>
            </a:spcAft>
            <a:buChar char="•"/>
          </a:pPr>
          <a:r>
            <a:rPr lang="en-US" sz="1500" b="1" kern="1200" dirty="0">
              <a:solidFill>
                <a:schemeClr val="accent4"/>
              </a:solidFill>
            </a:rPr>
            <a:t>SAV</a:t>
          </a:r>
        </a:p>
        <a:p>
          <a:pPr marL="114300" lvl="1" indent="-114300" algn="l" defTabSz="666750" rtl="0">
            <a:lnSpc>
              <a:spcPct val="90000"/>
            </a:lnSpc>
            <a:spcBef>
              <a:spcPct val="0"/>
            </a:spcBef>
            <a:spcAft>
              <a:spcPts val="1000"/>
            </a:spcAft>
            <a:buChar char="•"/>
          </a:pPr>
          <a:r>
            <a:rPr lang="en-US" sz="1500" b="1" kern="1200" dirty="0">
              <a:solidFill>
                <a:schemeClr val="accent4"/>
              </a:solidFill>
            </a:rPr>
            <a:t>Tree Canopy</a:t>
          </a:r>
        </a:p>
        <a:p>
          <a:pPr marL="114300" lvl="1" indent="-114300" algn="l" defTabSz="666750" rtl="0">
            <a:lnSpc>
              <a:spcPct val="90000"/>
            </a:lnSpc>
            <a:spcBef>
              <a:spcPct val="0"/>
            </a:spcBef>
            <a:spcAft>
              <a:spcPts val="1000"/>
            </a:spcAft>
            <a:buChar char="•"/>
          </a:pPr>
          <a:r>
            <a:rPr lang="en-US" sz="1500" b="1" kern="1200" dirty="0">
              <a:solidFill>
                <a:schemeClr val="accent2">
                  <a:lumMod val="75000"/>
                </a:schemeClr>
              </a:solidFill>
            </a:rPr>
            <a:t>Wetlands</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b="1" kern="1200" dirty="0">
              <a:solidFill>
                <a:schemeClr val="accent2">
                  <a:lumMod val="75000"/>
                </a:schemeClr>
              </a:solidFill>
            </a:rPr>
            <a:t>Black Duck</a:t>
          </a:r>
        </a:p>
      </dsp:txBody>
      <dsp:txXfrm>
        <a:off x="1905043" y="731537"/>
        <a:ext cx="1668336" cy="4334633"/>
      </dsp:txXfrm>
    </dsp:sp>
    <dsp:sp modelId="{D7D91B5D-C941-4B1C-89F4-0D14E3169DA0}">
      <dsp:nvSpPr>
        <dsp:cNvPr id="0" name=""/>
        <dsp:cNvSpPr/>
      </dsp:nvSpPr>
      <dsp:spPr>
        <a:xfrm>
          <a:off x="3806947" y="189224"/>
          <a:ext cx="1668336" cy="54231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Clean Water</a:t>
          </a:r>
        </a:p>
      </dsp:txBody>
      <dsp:txXfrm>
        <a:off x="3806947" y="189224"/>
        <a:ext cx="1668336" cy="542313"/>
      </dsp:txXfrm>
    </dsp:sp>
    <dsp:sp modelId="{AC784040-D9D4-41B8-979B-5B56EAE148C9}">
      <dsp:nvSpPr>
        <dsp:cNvPr id="0" name=""/>
        <dsp:cNvSpPr/>
      </dsp:nvSpPr>
      <dsp:spPr>
        <a:xfrm>
          <a:off x="3835825" y="731537"/>
          <a:ext cx="1668336" cy="433463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2">
                  <a:lumMod val="75000"/>
                </a:schemeClr>
              </a:solidFill>
            </a:rPr>
            <a:t>Watershed Implementation Plans -  2017      &amp; 2025</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Water Quality Standards Attainment &amp; Monitoring</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Toxic Contaminants Research</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Toxic Contaminants Policy and Prevention</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Healthy Watersheds</a:t>
          </a:r>
        </a:p>
      </dsp:txBody>
      <dsp:txXfrm>
        <a:off x="3835825" y="731537"/>
        <a:ext cx="1668336" cy="4334633"/>
      </dsp:txXfrm>
    </dsp:sp>
    <dsp:sp modelId="{403B0CFE-77B4-4AE6-9C7A-7C4450D194B1}">
      <dsp:nvSpPr>
        <dsp:cNvPr id="0" name=""/>
        <dsp:cNvSpPr/>
      </dsp:nvSpPr>
      <dsp:spPr>
        <a:xfrm>
          <a:off x="5708850" y="189224"/>
          <a:ext cx="1668336" cy="5423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ts val="1000"/>
            </a:spcAft>
            <a:buNone/>
          </a:pPr>
          <a:r>
            <a:rPr lang="en-US" sz="1500" kern="1200" dirty="0">
              <a:solidFill>
                <a:schemeClr val="bg1"/>
              </a:solidFill>
            </a:rPr>
            <a:t>Conserved Lands</a:t>
          </a:r>
        </a:p>
      </dsp:txBody>
      <dsp:txXfrm>
        <a:off x="5708850" y="189224"/>
        <a:ext cx="1668336" cy="542313"/>
      </dsp:txXfrm>
    </dsp:sp>
    <dsp:sp modelId="{56557BC7-9AAF-45EB-AA8A-C0FEA1E1367D}">
      <dsp:nvSpPr>
        <dsp:cNvPr id="0" name=""/>
        <dsp:cNvSpPr/>
      </dsp:nvSpPr>
      <dsp:spPr>
        <a:xfrm>
          <a:off x="5708850" y="731537"/>
          <a:ext cx="1668336" cy="433463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Protected Lands</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Land Use Options Evaluation</a:t>
          </a:r>
          <a:endParaRPr lang="en-US" sz="1500" kern="1200" dirty="0">
            <a:solidFill>
              <a:schemeClr val="tx1"/>
            </a:solidFill>
          </a:endParaRPr>
        </a:p>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Land Use Methods &amp; Metrics</a:t>
          </a:r>
        </a:p>
      </dsp:txBody>
      <dsp:txXfrm>
        <a:off x="5708850" y="731537"/>
        <a:ext cx="1668336" cy="4334633"/>
      </dsp:txXfrm>
    </dsp:sp>
    <dsp:sp modelId="{FEA0331E-D9AC-479B-B063-2998BC1C634D}">
      <dsp:nvSpPr>
        <dsp:cNvPr id="0" name=""/>
        <dsp:cNvSpPr/>
      </dsp:nvSpPr>
      <dsp:spPr>
        <a:xfrm>
          <a:off x="7610754" y="189224"/>
          <a:ext cx="1668336" cy="54231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Engaged Communities</a:t>
          </a:r>
        </a:p>
      </dsp:txBody>
      <dsp:txXfrm>
        <a:off x="7610754" y="189224"/>
        <a:ext cx="1668336" cy="542313"/>
      </dsp:txXfrm>
    </dsp:sp>
    <dsp:sp modelId="{D1E6041E-A5AC-4A66-94F9-5A1469125C2A}">
      <dsp:nvSpPr>
        <dsp:cNvPr id="0" name=""/>
        <dsp:cNvSpPr/>
      </dsp:nvSpPr>
      <dsp:spPr>
        <a:xfrm>
          <a:off x="7610754" y="731537"/>
          <a:ext cx="1668336" cy="433463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2">
                  <a:lumMod val="75000"/>
                </a:schemeClr>
              </a:solidFill>
            </a:rPr>
            <a:t>Diversity*</a:t>
          </a:r>
        </a:p>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Public Access</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Citizen Stewardship</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Local Leadership</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Sustainable Schools</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Environmental Literacy Planning</a:t>
          </a:r>
        </a:p>
        <a:p>
          <a:pPr marL="114300" lvl="1" indent="-114300" algn="l" defTabSz="666750" rtl="0">
            <a:lnSpc>
              <a:spcPct val="90000"/>
            </a:lnSpc>
            <a:spcBef>
              <a:spcPct val="0"/>
            </a:spcBef>
            <a:spcAft>
              <a:spcPts val="342"/>
            </a:spcAft>
            <a:buChar char="•"/>
          </a:pPr>
          <a:r>
            <a:rPr lang="en-US" sz="1500" kern="1200" dirty="0">
              <a:solidFill>
                <a:schemeClr val="bg2">
                  <a:lumMod val="75000"/>
                </a:schemeClr>
              </a:solidFill>
            </a:rPr>
            <a:t>Student MWEEs</a:t>
          </a:r>
        </a:p>
      </dsp:txBody>
      <dsp:txXfrm>
        <a:off x="7610754" y="731537"/>
        <a:ext cx="1668336" cy="4334633"/>
      </dsp:txXfrm>
    </dsp:sp>
    <dsp:sp modelId="{DE66979E-C09E-41CC-A134-E80E57FEDE67}">
      <dsp:nvSpPr>
        <dsp:cNvPr id="0" name=""/>
        <dsp:cNvSpPr/>
      </dsp:nvSpPr>
      <dsp:spPr>
        <a:xfrm>
          <a:off x="9512657" y="189224"/>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Climate Change</a:t>
          </a:r>
        </a:p>
      </dsp:txBody>
      <dsp:txXfrm>
        <a:off x="9512657" y="189224"/>
        <a:ext cx="1668336" cy="542313"/>
      </dsp:txXfrm>
    </dsp:sp>
    <dsp:sp modelId="{43E1E89A-7441-4003-81F9-C05C2540E87C}">
      <dsp:nvSpPr>
        <dsp:cNvPr id="0" name=""/>
        <dsp:cNvSpPr/>
      </dsp:nvSpPr>
      <dsp:spPr>
        <a:xfrm>
          <a:off x="9512657" y="731537"/>
          <a:ext cx="1668336" cy="43346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Climate Monitoring and Assessment</a:t>
          </a:r>
        </a:p>
        <a:p>
          <a:pPr marL="114300" lvl="1" indent="-114300" algn="l" defTabSz="666750" rtl="0">
            <a:lnSpc>
              <a:spcPct val="90000"/>
            </a:lnSpc>
            <a:spcBef>
              <a:spcPct val="0"/>
            </a:spcBef>
            <a:spcAft>
              <a:spcPct val="15000"/>
            </a:spcAft>
            <a:buChar char="•"/>
          </a:pPr>
          <a:r>
            <a:rPr lang="en-US" sz="1500" kern="1200" dirty="0">
              <a:solidFill>
                <a:schemeClr val="bg2">
                  <a:lumMod val="75000"/>
                </a:schemeClr>
              </a:solidFill>
            </a:rPr>
            <a:t>Climate Adaptation</a:t>
          </a:r>
        </a:p>
      </dsp:txBody>
      <dsp:txXfrm>
        <a:off x="9512657" y="731537"/>
        <a:ext cx="1668336" cy="43346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39407-4941-4FA6-B66A-7FB91AB91A4D}">
      <dsp:nvSpPr>
        <dsp:cNvPr id="0" name=""/>
        <dsp:cNvSpPr/>
      </dsp:nvSpPr>
      <dsp:spPr>
        <a:xfrm>
          <a:off x="3140" y="326556"/>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Sustainable Fisheries</a:t>
          </a:r>
        </a:p>
      </dsp:txBody>
      <dsp:txXfrm>
        <a:off x="3140" y="326556"/>
        <a:ext cx="1668336" cy="542313"/>
      </dsp:txXfrm>
    </dsp:sp>
    <dsp:sp modelId="{12DE0084-B48D-4597-8C4E-1D4B17D98E6F}">
      <dsp:nvSpPr>
        <dsp:cNvPr id="0" name=""/>
        <dsp:cNvSpPr/>
      </dsp:nvSpPr>
      <dsp:spPr>
        <a:xfrm>
          <a:off x="3140" y="868869"/>
          <a:ext cx="1668336" cy="4322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Blue Crab Abundance &amp; Management</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Oyster Restoration</a:t>
          </a:r>
        </a:p>
        <a:p>
          <a:pPr marL="114300" lvl="1" indent="-114300" algn="l" defTabSz="666750">
            <a:lnSpc>
              <a:spcPct val="90000"/>
            </a:lnSpc>
            <a:spcBef>
              <a:spcPct val="0"/>
            </a:spcBef>
            <a:spcAft>
              <a:spcPts val="1000"/>
            </a:spcAft>
            <a:buChar char="•"/>
          </a:pPr>
          <a:r>
            <a:rPr lang="en-US" sz="1500" kern="1200" dirty="0"/>
            <a:t>Fish Habitat</a:t>
          </a:r>
        </a:p>
        <a:p>
          <a:pPr marL="114300" lvl="1" indent="-114300" algn="l" defTabSz="666750" rtl="0">
            <a:lnSpc>
              <a:spcPct val="90000"/>
            </a:lnSpc>
            <a:spcBef>
              <a:spcPct val="0"/>
            </a:spcBef>
            <a:spcAft>
              <a:spcPts val="1000"/>
            </a:spcAft>
            <a:buChar char="•"/>
          </a:pPr>
          <a:r>
            <a:rPr lang="en-US" sz="1500" kern="1200" dirty="0"/>
            <a:t>Forage Fish</a:t>
          </a:r>
        </a:p>
      </dsp:txBody>
      <dsp:txXfrm>
        <a:off x="3140" y="868869"/>
        <a:ext cx="1668336" cy="4322570"/>
      </dsp:txXfrm>
    </dsp:sp>
    <dsp:sp modelId="{B68009D0-F1E2-4921-83A3-D56E3968AD3B}">
      <dsp:nvSpPr>
        <dsp:cNvPr id="0" name=""/>
        <dsp:cNvSpPr/>
      </dsp:nvSpPr>
      <dsp:spPr>
        <a:xfrm>
          <a:off x="1905043" y="326556"/>
          <a:ext cx="1668336" cy="54231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Vital Habitats</a:t>
          </a:r>
        </a:p>
      </dsp:txBody>
      <dsp:txXfrm>
        <a:off x="1905043" y="326556"/>
        <a:ext cx="1668336" cy="542313"/>
      </dsp:txXfrm>
    </dsp:sp>
    <dsp:sp modelId="{06AA5DE2-CD23-4551-96FF-1AC3063676D2}">
      <dsp:nvSpPr>
        <dsp:cNvPr id="0" name=""/>
        <dsp:cNvSpPr/>
      </dsp:nvSpPr>
      <dsp:spPr>
        <a:xfrm>
          <a:off x="1905043" y="868869"/>
          <a:ext cx="1668336" cy="43225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Black Duck</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Brook Trout</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Fish Passage</a:t>
          </a:r>
        </a:p>
        <a:p>
          <a:pPr marL="114300" lvl="1" indent="-114300" algn="l" defTabSz="666750">
            <a:lnSpc>
              <a:spcPct val="90000"/>
            </a:lnSpc>
            <a:spcBef>
              <a:spcPct val="0"/>
            </a:spcBef>
            <a:spcAft>
              <a:spcPts val="1000"/>
            </a:spcAft>
            <a:buChar char="•"/>
          </a:pPr>
          <a:r>
            <a:rPr lang="en-US" sz="1500" kern="1200" dirty="0">
              <a:solidFill>
                <a:schemeClr val="bg2">
                  <a:lumMod val="75000"/>
                </a:schemeClr>
              </a:solidFill>
            </a:rPr>
            <a:t>Forest Buffers</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Stream Health</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SAV</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Tree Canopy</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Wetlands</a:t>
          </a:r>
        </a:p>
      </dsp:txBody>
      <dsp:txXfrm>
        <a:off x="1905043" y="868869"/>
        <a:ext cx="1668336" cy="4322570"/>
      </dsp:txXfrm>
    </dsp:sp>
    <dsp:sp modelId="{D7D91B5D-C941-4B1C-89F4-0D14E3169DA0}">
      <dsp:nvSpPr>
        <dsp:cNvPr id="0" name=""/>
        <dsp:cNvSpPr/>
      </dsp:nvSpPr>
      <dsp:spPr>
        <a:xfrm>
          <a:off x="3806947" y="326556"/>
          <a:ext cx="1668336" cy="54231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Clean Water</a:t>
          </a:r>
        </a:p>
      </dsp:txBody>
      <dsp:txXfrm>
        <a:off x="3806947" y="326556"/>
        <a:ext cx="1668336" cy="542313"/>
      </dsp:txXfrm>
    </dsp:sp>
    <dsp:sp modelId="{AC784040-D9D4-41B8-979B-5B56EAE148C9}">
      <dsp:nvSpPr>
        <dsp:cNvPr id="0" name=""/>
        <dsp:cNvSpPr/>
      </dsp:nvSpPr>
      <dsp:spPr>
        <a:xfrm>
          <a:off x="3806947" y="868869"/>
          <a:ext cx="1668336" cy="43225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Watershed Implementation Plans -  2017      &amp; 2025</a:t>
          </a:r>
        </a:p>
        <a:p>
          <a:pPr marL="114300" lvl="1" indent="-114300" algn="l" defTabSz="666750" rtl="0">
            <a:lnSpc>
              <a:spcPct val="90000"/>
            </a:lnSpc>
            <a:spcBef>
              <a:spcPct val="0"/>
            </a:spcBef>
            <a:spcAft>
              <a:spcPts val="1000"/>
            </a:spcAft>
            <a:buChar char="•"/>
          </a:pPr>
          <a:r>
            <a:rPr lang="en-US" sz="1500" kern="1200" dirty="0">
              <a:solidFill>
                <a:schemeClr val="accent5">
                  <a:lumMod val="75000"/>
                </a:schemeClr>
              </a:solidFill>
            </a:rPr>
            <a:t>Water Quality Standards Attainment &amp; Monitoring</a:t>
          </a:r>
        </a:p>
        <a:p>
          <a:pPr marL="114300" lvl="1" indent="-114300" algn="l" defTabSz="666750" rtl="0">
            <a:lnSpc>
              <a:spcPct val="90000"/>
            </a:lnSpc>
            <a:spcBef>
              <a:spcPct val="0"/>
            </a:spcBef>
            <a:spcAft>
              <a:spcPts val="1000"/>
            </a:spcAft>
            <a:buChar char="•"/>
          </a:pPr>
          <a:r>
            <a:rPr lang="en-US" sz="1500" kern="1200" dirty="0"/>
            <a:t>Toxic Contaminants Research</a:t>
          </a:r>
        </a:p>
        <a:p>
          <a:pPr marL="114300" lvl="1" indent="-114300" algn="l" defTabSz="666750" rtl="0">
            <a:lnSpc>
              <a:spcPct val="90000"/>
            </a:lnSpc>
            <a:spcBef>
              <a:spcPct val="0"/>
            </a:spcBef>
            <a:spcAft>
              <a:spcPts val="1000"/>
            </a:spcAft>
            <a:buChar char="•"/>
          </a:pPr>
          <a:r>
            <a:rPr lang="en-US" sz="1500" kern="1200" dirty="0">
              <a:solidFill>
                <a:schemeClr val="accent5">
                  <a:lumMod val="75000"/>
                </a:schemeClr>
              </a:solidFill>
            </a:rPr>
            <a:t>Toxic Contaminants Policy and Prevention</a:t>
          </a:r>
        </a:p>
        <a:p>
          <a:pPr marL="114300" lvl="1" indent="-114300" algn="l" defTabSz="666750" rtl="0">
            <a:lnSpc>
              <a:spcPct val="90000"/>
            </a:lnSpc>
            <a:spcBef>
              <a:spcPct val="0"/>
            </a:spcBef>
            <a:spcAft>
              <a:spcPts val="1000"/>
            </a:spcAft>
            <a:buChar char="•"/>
          </a:pPr>
          <a:r>
            <a:rPr lang="en-US" sz="1500" kern="1200" dirty="0"/>
            <a:t>Healthy Watersheds</a:t>
          </a:r>
        </a:p>
      </dsp:txBody>
      <dsp:txXfrm>
        <a:off x="3806947" y="868869"/>
        <a:ext cx="1668336" cy="4322570"/>
      </dsp:txXfrm>
    </dsp:sp>
    <dsp:sp modelId="{8E1F5AE1-E302-4136-985B-F397C677B99C}">
      <dsp:nvSpPr>
        <dsp:cNvPr id="0" name=""/>
        <dsp:cNvSpPr/>
      </dsp:nvSpPr>
      <dsp:spPr>
        <a:xfrm>
          <a:off x="5708850" y="326556"/>
          <a:ext cx="1668336" cy="5423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ts val="1000"/>
            </a:spcAft>
            <a:buNone/>
          </a:pPr>
          <a:r>
            <a:rPr lang="en-US" sz="1500" kern="1200" dirty="0"/>
            <a:t>Conserved Lands</a:t>
          </a:r>
        </a:p>
      </dsp:txBody>
      <dsp:txXfrm>
        <a:off x="5708850" y="326556"/>
        <a:ext cx="1668336" cy="542313"/>
      </dsp:txXfrm>
    </dsp:sp>
    <dsp:sp modelId="{4A4F5704-7822-485E-9DE3-FFF91D7E39C3}">
      <dsp:nvSpPr>
        <dsp:cNvPr id="0" name=""/>
        <dsp:cNvSpPr/>
      </dsp:nvSpPr>
      <dsp:spPr>
        <a:xfrm>
          <a:off x="5708850" y="868869"/>
          <a:ext cx="1668336" cy="43225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1000"/>
            </a:spcAft>
            <a:buChar char="•"/>
          </a:pPr>
          <a:r>
            <a:rPr lang="en-US" sz="1500" kern="1200" dirty="0">
              <a:solidFill>
                <a:schemeClr val="bg2">
                  <a:lumMod val="75000"/>
                </a:schemeClr>
              </a:solidFill>
            </a:rPr>
            <a:t>Protected Lands</a:t>
          </a:r>
        </a:p>
        <a:p>
          <a:pPr marL="114300" lvl="1" indent="-114300" algn="l" defTabSz="666750">
            <a:lnSpc>
              <a:spcPct val="90000"/>
            </a:lnSpc>
            <a:spcBef>
              <a:spcPct val="0"/>
            </a:spcBef>
            <a:spcAft>
              <a:spcPts val="1000"/>
            </a:spcAft>
            <a:buChar char="•"/>
          </a:pPr>
          <a:r>
            <a:rPr lang="en-US" sz="1500" kern="1200" dirty="0"/>
            <a:t>Land Use Options Evaluation</a:t>
          </a:r>
        </a:p>
        <a:p>
          <a:pPr marL="114300" lvl="1" indent="-114300" algn="l" defTabSz="666750">
            <a:lnSpc>
              <a:spcPct val="90000"/>
            </a:lnSpc>
            <a:spcBef>
              <a:spcPct val="0"/>
            </a:spcBef>
            <a:spcAft>
              <a:spcPts val="1000"/>
            </a:spcAft>
            <a:buChar char="•"/>
          </a:pPr>
          <a:r>
            <a:rPr lang="en-US" sz="1500" kern="1200" dirty="0"/>
            <a:t>Land Use Methods &amp; Metrics</a:t>
          </a:r>
        </a:p>
      </dsp:txBody>
      <dsp:txXfrm>
        <a:off x="5708850" y="868869"/>
        <a:ext cx="1668336" cy="4322570"/>
      </dsp:txXfrm>
    </dsp:sp>
    <dsp:sp modelId="{FEA0331E-D9AC-479B-B063-2998BC1C634D}">
      <dsp:nvSpPr>
        <dsp:cNvPr id="0" name=""/>
        <dsp:cNvSpPr/>
      </dsp:nvSpPr>
      <dsp:spPr>
        <a:xfrm>
          <a:off x="7610754" y="326556"/>
          <a:ext cx="1668336" cy="54231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Engaged Communities</a:t>
          </a:r>
        </a:p>
      </dsp:txBody>
      <dsp:txXfrm>
        <a:off x="7610754" y="326556"/>
        <a:ext cx="1668336" cy="542313"/>
      </dsp:txXfrm>
    </dsp:sp>
    <dsp:sp modelId="{D1E6041E-A5AC-4A66-94F9-5A1469125C2A}">
      <dsp:nvSpPr>
        <dsp:cNvPr id="0" name=""/>
        <dsp:cNvSpPr/>
      </dsp:nvSpPr>
      <dsp:spPr>
        <a:xfrm>
          <a:off x="7610754" y="868869"/>
          <a:ext cx="1668336" cy="432257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Diversity</a:t>
          </a:r>
        </a:p>
        <a:p>
          <a:pPr marL="114300" lvl="1" indent="-114300" algn="l" defTabSz="666750" rtl="0">
            <a:lnSpc>
              <a:spcPct val="90000"/>
            </a:lnSpc>
            <a:spcBef>
              <a:spcPct val="0"/>
            </a:spcBef>
            <a:spcAft>
              <a:spcPts val="1000"/>
            </a:spcAft>
            <a:buChar char="•"/>
          </a:pPr>
          <a:r>
            <a:rPr lang="en-US" sz="1500" kern="1200" dirty="0">
              <a:solidFill>
                <a:schemeClr val="bg2">
                  <a:lumMod val="75000"/>
                </a:schemeClr>
              </a:solidFill>
            </a:rPr>
            <a:t>Public Access</a:t>
          </a:r>
        </a:p>
        <a:p>
          <a:pPr marL="114300" lvl="1" indent="-114300" algn="l" defTabSz="666750" rtl="0">
            <a:lnSpc>
              <a:spcPct val="90000"/>
            </a:lnSpc>
            <a:spcBef>
              <a:spcPct val="0"/>
            </a:spcBef>
            <a:spcAft>
              <a:spcPts val="1000"/>
            </a:spcAft>
            <a:buChar char="•"/>
          </a:pPr>
          <a:r>
            <a:rPr lang="en-US" sz="1500" kern="1200" dirty="0">
              <a:solidFill>
                <a:schemeClr val="accent5">
                  <a:lumMod val="75000"/>
                </a:schemeClr>
              </a:solidFill>
            </a:rPr>
            <a:t>Citizen Stewardship</a:t>
          </a:r>
        </a:p>
        <a:p>
          <a:pPr marL="114300" lvl="1" indent="-114300" algn="l" defTabSz="666750" rtl="0">
            <a:lnSpc>
              <a:spcPct val="90000"/>
            </a:lnSpc>
            <a:spcBef>
              <a:spcPct val="0"/>
            </a:spcBef>
            <a:spcAft>
              <a:spcPts val="1000"/>
            </a:spcAft>
            <a:buChar char="•"/>
          </a:pPr>
          <a:r>
            <a:rPr lang="en-US" sz="1500" kern="1200" dirty="0"/>
            <a:t>Local Leadership</a:t>
          </a:r>
        </a:p>
        <a:p>
          <a:pPr marL="114300" lvl="1" indent="-114300" algn="l" defTabSz="666750" rtl="0">
            <a:lnSpc>
              <a:spcPct val="90000"/>
            </a:lnSpc>
            <a:spcBef>
              <a:spcPct val="0"/>
            </a:spcBef>
            <a:spcAft>
              <a:spcPts val="342"/>
            </a:spcAft>
            <a:buChar char="•"/>
          </a:pPr>
          <a:r>
            <a:rPr lang="en-US" sz="1500" kern="1200" dirty="0">
              <a:solidFill>
                <a:schemeClr val="accent5">
                  <a:lumMod val="75000"/>
                </a:schemeClr>
              </a:solidFill>
            </a:rPr>
            <a:t>Sustainable Schools</a:t>
          </a:r>
        </a:p>
        <a:p>
          <a:pPr marL="114300" lvl="1" indent="-114300" algn="l" defTabSz="666750" rtl="0">
            <a:lnSpc>
              <a:spcPct val="90000"/>
            </a:lnSpc>
            <a:spcBef>
              <a:spcPct val="0"/>
            </a:spcBef>
            <a:spcAft>
              <a:spcPts val="342"/>
            </a:spcAft>
            <a:buChar char="•"/>
          </a:pPr>
          <a:r>
            <a:rPr lang="en-US" sz="1500" kern="1200" dirty="0">
              <a:solidFill>
                <a:schemeClr val="accent5">
                  <a:lumMod val="75000"/>
                </a:schemeClr>
              </a:solidFill>
            </a:rPr>
            <a:t>Environmental Literacy Planning</a:t>
          </a:r>
        </a:p>
        <a:p>
          <a:pPr marL="114300" lvl="1" indent="-114300" algn="l" defTabSz="666750" rtl="0">
            <a:lnSpc>
              <a:spcPct val="90000"/>
            </a:lnSpc>
            <a:spcBef>
              <a:spcPct val="0"/>
            </a:spcBef>
            <a:spcAft>
              <a:spcPts val="342"/>
            </a:spcAft>
            <a:buChar char="•"/>
          </a:pPr>
          <a:r>
            <a:rPr lang="en-US" sz="1500" kern="1200" dirty="0">
              <a:solidFill>
                <a:schemeClr val="accent5">
                  <a:lumMod val="75000"/>
                </a:schemeClr>
              </a:solidFill>
            </a:rPr>
            <a:t>Student MWEEs</a:t>
          </a:r>
        </a:p>
      </dsp:txBody>
      <dsp:txXfrm>
        <a:off x="7610754" y="868869"/>
        <a:ext cx="1668336" cy="4322570"/>
      </dsp:txXfrm>
    </dsp:sp>
    <dsp:sp modelId="{DE66979E-C09E-41CC-A134-E80E57FEDE67}">
      <dsp:nvSpPr>
        <dsp:cNvPr id="0" name=""/>
        <dsp:cNvSpPr/>
      </dsp:nvSpPr>
      <dsp:spPr>
        <a:xfrm>
          <a:off x="9474385" y="362891"/>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Climate Change</a:t>
          </a:r>
        </a:p>
      </dsp:txBody>
      <dsp:txXfrm>
        <a:off x="9474385" y="362891"/>
        <a:ext cx="1668336" cy="542313"/>
      </dsp:txXfrm>
    </dsp:sp>
    <dsp:sp modelId="{43E1E89A-7441-4003-81F9-C05C2540E87C}">
      <dsp:nvSpPr>
        <dsp:cNvPr id="0" name=""/>
        <dsp:cNvSpPr/>
      </dsp:nvSpPr>
      <dsp:spPr>
        <a:xfrm>
          <a:off x="9474385" y="868869"/>
          <a:ext cx="1668336" cy="4322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accent5">
                  <a:lumMod val="75000"/>
                </a:schemeClr>
              </a:solidFill>
            </a:rPr>
            <a:t>Climate Monitoring and Assessment</a:t>
          </a:r>
        </a:p>
        <a:p>
          <a:pPr marL="114300" lvl="1" indent="-114300" algn="l" defTabSz="666750" rtl="0">
            <a:lnSpc>
              <a:spcPct val="90000"/>
            </a:lnSpc>
            <a:spcBef>
              <a:spcPct val="0"/>
            </a:spcBef>
            <a:spcAft>
              <a:spcPct val="15000"/>
            </a:spcAft>
            <a:buChar char="•"/>
          </a:pPr>
          <a:r>
            <a:rPr lang="en-US" sz="1500" kern="1200" dirty="0"/>
            <a:t>Climate Adaptation</a:t>
          </a:r>
        </a:p>
      </dsp:txBody>
      <dsp:txXfrm>
        <a:off x="9474385" y="868869"/>
        <a:ext cx="1668336" cy="4322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39407-4941-4FA6-B66A-7FB91AB91A4D}">
      <dsp:nvSpPr>
        <dsp:cNvPr id="0" name=""/>
        <dsp:cNvSpPr/>
      </dsp:nvSpPr>
      <dsp:spPr>
        <a:xfrm>
          <a:off x="3140" y="189224"/>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Sustainable Fisheries</a:t>
          </a:r>
        </a:p>
      </dsp:txBody>
      <dsp:txXfrm>
        <a:off x="3140" y="189224"/>
        <a:ext cx="1668336" cy="542313"/>
      </dsp:txXfrm>
    </dsp:sp>
    <dsp:sp modelId="{12DE0084-B48D-4597-8C4E-1D4B17D98E6F}">
      <dsp:nvSpPr>
        <dsp:cNvPr id="0" name=""/>
        <dsp:cNvSpPr/>
      </dsp:nvSpPr>
      <dsp:spPr>
        <a:xfrm>
          <a:off x="3140" y="731537"/>
          <a:ext cx="1668336" cy="43346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Blue Crab Abundance &amp; Management</a:t>
          </a:r>
        </a:p>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Oyster Restoration</a:t>
          </a:r>
        </a:p>
        <a:p>
          <a:pPr marL="114300" lvl="1" indent="-114300" algn="l" defTabSz="666750">
            <a:lnSpc>
              <a:spcPct val="90000"/>
            </a:lnSpc>
            <a:spcBef>
              <a:spcPct val="0"/>
            </a:spcBef>
            <a:spcAft>
              <a:spcPts val="1000"/>
            </a:spcAft>
            <a:buChar char="•"/>
          </a:pPr>
          <a:r>
            <a:rPr lang="en-US" sz="1500" kern="1200" dirty="0">
              <a:solidFill>
                <a:schemeClr val="tx1"/>
              </a:solidFill>
            </a:rPr>
            <a:t>Fish Habitat</a:t>
          </a:r>
        </a:p>
        <a:p>
          <a:pPr marL="114300" lvl="1" indent="-114300" algn="l" defTabSz="666750" rtl="0">
            <a:lnSpc>
              <a:spcPct val="90000"/>
            </a:lnSpc>
            <a:spcBef>
              <a:spcPct val="0"/>
            </a:spcBef>
            <a:spcAft>
              <a:spcPts val="1000"/>
            </a:spcAft>
            <a:buChar char="•"/>
          </a:pPr>
          <a:r>
            <a:rPr lang="en-US" sz="1500" kern="1200" dirty="0">
              <a:solidFill>
                <a:schemeClr val="tx1"/>
              </a:solidFill>
            </a:rPr>
            <a:t>Forage fish</a:t>
          </a:r>
        </a:p>
      </dsp:txBody>
      <dsp:txXfrm>
        <a:off x="3140" y="731537"/>
        <a:ext cx="1668336" cy="4334633"/>
      </dsp:txXfrm>
    </dsp:sp>
    <dsp:sp modelId="{B68009D0-F1E2-4921-83A3-D56E3968AD3B}">
      <dsp:nvSpPr>
        <dsp:cNvPr id="0" name=""/>
        <dsp:cNvSpPr/>
      </dsp:nvSpPr>
      <dsp:spPr>
        <a:xfrm>
          <a:off x="1905043" y="189224"/>
          <a:ext cx="1668336" cy="54231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Vital</a:t>
          </a:r>
          <a:r>
            <a:rPr lang="en-US" sz="1500" kern="1200" baseline="0" dirty="0"/>
            <a:t> Habitat</a:t>
          </a:r>
          <a:endParaRPr lang="en-US" sz="1500" kern="1200" dirty="0"/>
        </a:p>
      </dsp:txBody>
      <dsp:txXfrm>
        <a:off x="1905043" y="189224"/>
        <a:ext cx="1668336" cy="542313"/>
      </dsp:txXfrm>
    </dsp:sp>
    <dsp:sp modelId="{06AA5DE2-CD23-4551-96FF-1AC3063676D2}">
      <dsp:nvSpPr>
        <dsp:cNvPr id="0" name=""/>
        <dsp:cNvSpPr/>
      </dsp:nvSpPr>
      <dsp:spPr>
        <a:xfrm>
          <a:off x="1905043" y="731537"/>
          <a:ext cx="1668336" cy="433463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endParaRPr lang="en-US" sz="1500" b="1" kern="1200" dirty="0">
            <a:solidFill>
              <a:schemeClr val="accent2">
                <a:lumMod val="75000"/>
              </a:schemeClr>
            </a:solidFill>
          </a:endParaRPr>
        </a:p>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Fish Passage</a:t>
          </a:r>
        </a:p>
        <a:p>
          <a:pPr marL="114300" lvl="1" indent="-114300" algn="l" defTabSz="666750">
            <a:lnSpc>
              <a:spcPct val="90000"/>
            </a:lnSpc>
            <a:spcBef>
              <a:spcPct val="0"/>
            </a:spcBef>
            <a:spcAft>
              <a:spcPts val="1000"/>
            </a:spcAft>
            <a:buChar char="•"/>
          </a:pPr>
          <a:r>
            <a:rPr lang="en-US" sz="1500" b="1" kern="1200" dirty="0">
              <a:solidFill>
                <a:schemeClr val="accent2">
                  <a:lumMod val="75000"/>
                </a:schemeClr>
              </a:solidFill>
            </a:rPr>
            <a:t>Forest Buffers</a:t>
          </a:r>
        </a:p>
        <a:p>
          <a:pPr marL="114300" lvl="1" indent="-114300" algn="l" defTabSz="666750" rtl="0">
            <a:lnSpc>
              <a:spcPct val="90000"/>
            </a:lnSpc>
            <a:spcBef>
              <a:spcPct val="0"/>
            </a:spcBef>
            <a:spcAft>
              <a:spcPts val="1000"/>
            </a:spcAft>
            <a:buChar char="•"/>
          </a:pPr>
          <a:r>
            <a:rPr lang="en-US" sz="1500" b="1" kern="1200" dirty="0">
              <a:solidFill>
                <a:schemeClr val="accent4"/>
              </a:solidFill>
            </a:rPr>
            <a:t>Stream Health</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b="1" kern="1200" dirty="0">
              <a:solidFill>
                <a:schemeClr val="accent2">
                  <a:lumMod val="75000"/>
                </a:schemeClr>
              </a:solidFill>
            </a:rPr>
            <a:t>Brook Trout</a:t>
          </a:r>
          <a:endParaRPr lang="en-US" sz="1500" b="1" kern="1200" dirty="0">
            <a:solidFill>
              <a:schemeClr val="accent4"/>
            </a:solidFill>
          </a:endParaRPr>
        </a:p>
        <a:p>
          <a:pPr marL="114300" lvl="1" indent="-114300" algn="l" defTabSz="666750" rtl="0">
            <a:lnSpc>
              <a:spcPct val="90000"/>
            </a:lnSpc>
            <a:spcBef>
              <a:spcPct val="0"/>
            </a:spcBef>
            <a:spcAft>
              <a:spcPts val="1000"/>
            </a:spcAft>
            <a:buChar char="•"/>
          </a:pPr>
          <a:r>
            <a:rPr lang="en-US" sz="1500" b="1" kern="1200" dirty="0">
              <a:solidFill>
                <a:schemeClr val="accent4"/>
              </a:solidFill>
            </a:rPr>
            <a:t>SAV</a:t>
          </a:r>
        </a:p>
        <a:p>
          <a:pPr marL="114300" lvl="1" indent="-114300" algn="l" defTabSz="666750" rtl="0">
            <a:lnSpc>
              <a:spcPct val="90000"/>
            </a:lnSpc>
            <a:spcBef>
              <a:spcPct val="0"/>
            </a:spcBef>
            <a:spcAft>
              <a:spcPts val="1000"/>
            </a:spcAft>
            <a:buChar char="•"/>
          </a:pPr>
          <a:r>
            <a:rPr lang="en-US" sz="1500" b="1" kern="1200" dirty="0">
              <a:solidFill>
                <a:schemeClr val="accent4"/>
              </a:solidFill>
            </a:rPr>
            <a:t>Tree Canopy</a:t>
          </a:r>
        </a:p>
        <a:p>
          <a:pPr marL="114300" lvl="1" indent="-114300" algn="l" defTabSz="666750" rtl="0">
            <a:lnSpc>
              <a:spcPct val="90000"/>
            </a:lnSpc>
            <a:spcBef>
              <a:spcPct val="0"/>
            </a:spcBef>
            <a:spcAft>
              <a:spcPts val="1000"/>
            </a:spcAft>
            <a:buChar char="•"/>
          </a:pPr>
          <a:r>
            <a:rPr lang="en-US" sz="1500" b="1" kern="1200" dirty="0">
              <a:solidFill>
                <a:schemeClr val="accent2">
                  <a:lumMod val="75000"/>
                </a:schemeClr>
              </a:solidFill>
            </a:rPr>
            <a:t>Wetlands</a:t>
          </a:r>
        </a:p>
        <a:p>
          <a:pPr marL="228600" lvl="2" indent="-114300" algn="l" defTabSz="666750">
            <a:lnSpc>
              <a:spcPct val="90000"/>
            </a:lnSpc>
            <a:spcBef>
              <a:spcPct val="0"/>
            </a:spcBef>
            <a:spcAft>
              <a:spcPts val="1000"/>
            </a:spcAft>
            <a:buFont typeface="Courier New" panose="02070309020205020404" pitchFamily="49" charset="0"/>
            <a:buChar char="o"/>
          </a:pPr>
          <a:r>
            <a:rPr lang="en-US" sz="1500" b="1" kern="1200" dirty="0">
              <a:solidFill>
                <a:schemeClr val="accent2">
                  <a:lumMod val="75000"/>
                </a:schemeClr>
              </a:solidFill>
            </a:rPr>
            <a:t>Black Duck</a:t>
          </a:r>
        </a:p>
      </dsp:txBody>
      <dsp:txXfrm>
        <a:off x="1905043" y="731537"/>
        <a:ext cx="1668336" cy="4334633"/>
      </dsp:txXfrm>
    </dsp:sp>
    <dsp:sp modelId="{D7D91B5D-C941-4B1C-89F4-0D14E3169DA0}">
      <dsp:nvSpPr>
        <dsp:cNvPr id="0" name=""/>
        <dsp:cNvSpPr/>
      </dsp:nvSpPr>
      <dsp:spPr>
        <a:xfrm>
          <a:off x="3806947" y="189224"/>
          <a:ext cx="1668336" cy="54231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Clean Water</a:t>
          </a:r>
        </a:p>
      </dsp:txBody>
      <dsp:txXfrm>
        <a:off x="3806947" y="189224"/>
        <a:ext cx="1668336" cy="542313"/>
      </dsp:txXfrm>
    </dsp:sp>
    <dsp:sp modelId="{AC784040-D9D4-41B8-979B-5B56EAE148C9}">
      <dsp:nvSpPr>
        <dsp:cNvPr id="0" name=""/>
        <dsp:cNvSpPr/>
      </dsp:nvSpPr>
      <dsp:spPr>
        <a:xfrm>
          <a:off x="3835825" y="731537"/>
          <a:ext cx="1668336" cy="433463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2">
                  <a:lumMod val="75000"/>
                </a:schemeClr>
              </a:solidFill>
            </a:rPr>
            <a:t>Watershed Implementation Plans -  2017      &amp; 2025</a:t>
          </a:r>
        </a:p>
        <a:p>
          <a:pPr marL="114300" lvl="1" indent="-114300" algn="l" defTabSz="666750" rtl="0">
            <a:lnSpc>
              <a:spcPct val="90000"/>
            </a:lnSpc>
            <a:spcBef>
              <a:spcPct val="0"/>
            </a:spcBef>
            <a:spcAft>
              <a:spcPts val="1000"/>
            </a:spcAft>
            <a:buChar char="•"/>
          </a:pPr>
          <a:r>
            <a:rPr lang="en-US" sz="1500" kern="1200" dirty="0">
              <a:solidFill>
                <a:schemeClr val="accent5">
                  <a:lumMod val="75000"/>
                </a:schemeClr>
              </a:solidFill>
            </a:rPr>
            <a:t>Water Quality Standards Attainment &amp; Monitoring</a:t>
          </a:r>
        </a:p>
        <a:p>
          <a:pPr marL="114300" lvl="1" indent="-114300" algn="l" defTabSz="666750" rtl="0">
            <a:lnSpc>
              <a:spcPct val="90000"/>
            </a:lnSpc>
            <a:spcBef>
              <a:spcPct val="0"/>
            </a:spcBef>
            <a:spcAft>
              <a:spcPts val="1000"/>
            </a:spcAft>
            <a:buChar char="•"/>
          </a:pPr>
          <a:r>
            <a:rPr lang="en-US" sz="1500" kern="1200" dirty="0">
              <a:solidFill>
                <a:schemeClr val="tx1"/>
              </a:solidFill>
            </a:rPr>
            <a:t>Toxic Contaminants Research</a:t>
          </a:r>
        </a:p>
        <a:p>
          <a:pPr marL="114300" lvl="1" indent="-114300" algn="l" defTabSz="666750" rtl="0">
            <a:lnSpc>
              <a:spcPct val="90000"/>
            </a:lnSpc>
            <a:spcBef>
              <a:spcPct val="0"/>
            </a:spcBef>
            <a:spcAft>
              <a:spcPts val="1000"/>
            </a:spcAft>
            <a:buChar char="•"/>
          </a:pPr>
          <a:r>
            <a:rPr lang="en-US" sz="1500" kern="1200" dirty="0">
              <a:solidFill>
                <a:schemeClr val="accent5">
                  <a:lumMod val="75000"/>
                </a:schemeClr>
              </a:solidFill>
            </a:rPr>
            <a:t>Toxic Contaminants Policy and Prevention</a:t>
          </a:r>
        </a:p>
        <a:p>
          <a:pPr marL="114300" lvl="1" indent="-114300" algn="l" defTabSz="666750" rtl="0">
            <a:lnSpc>
              <a:spcPct val="90000"/>
            </a:lnSpc>
            <a:spcBef>
              <a:spcPct val="0"/>
            </a:spcBef>
            <a:spcAft>
              <a:spcPts val="1000"/>
            </a:spcAft>
            <a:buChar char="•"/>
          </a:pPr>
          <a:r>
            <a:rPr lang="en-US" sz="1500" kern="1200" dirty="0">
              <a:solidFill>
                <a:schemeClr val="tx1"/>
              </a:solidFill>
            </a:rPr>
            <a:t>Healthy Watersheds</a:t>
          </a:r>
        </a:p>
      </dsp:txBody>
      <dsp:txXfrm>
        <a:off x="3835825" y="731537"/>
        <a:ext cx="1668336" cy="4334633"/>
      </dsp:txXfrm>
    </dsp:sp>
    <dsp:sp modelId="{403B0CFE-77B4-4AE6-9C7A-7C4450D194B1}">
      <dsp:nvSpPr>
        <dsp:cNvPr id="0" name=""/>
        <dsp:cNvSpPr/>
      </dsp:nvSpPr>
      <dsp:spPr>
        <a:xfrm>
          <a:off x="5708850" y="189224"/>
          <a:ext cx="1668336" cy="5423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ts val="1000"/>
            </a:spcAft>
            <a:buNone/>
          </a:pPr>
          <a:r>
            <a:rPr lang="en-US" sz="1500" kern="1200" dirty="0">
              <a:solidFill>
                <a:schemeClr val="bg1"/>
              </a:solidFill>
            </a:rPr>
            <a:t>Conserved Lands</a:t>
          </a:r>
        </a:p>
      </dsp:txBody>
      <dsp:txXfrm>
        <a:off x="5708850" y="189224"/>
        <a:ext cx="1668336" cy="542313"/>
      </dsp:txXfrm>
    </dsp:sp>
    <dsp:sp modelId="{56557BC7-9AAF-45EB-AA8A-C0FEA1E1367D}">
      <dsp:nvSpPr>
        <dsp:cNvPr id="0" name=""/>
        <dsp:cNvSpPr/>
      </dsp:nvSpPr>
      <dsp:spPr>
        <a:xfrm>
          <a:off x="5708850" y="731537"/>
          <a:ext cx="1668336" cy="433463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Protected Lands</a:t>
          </a:r>
        </a:p>
        <a:p>
          <a:pPr marL="114300" lvl="1" indent="-114300" algn="l" defTabSz="666750" rtl="0">
            <a:lnSpc>
              <a:spcPct val="90000"/>
            </a:lnSpc>
            <a:spcBef>
              <a:spcPct val="0"/>
            </a:spcBef>
            <a:spcAft>
              <a:spcPts val="1000"/>
            </a:spcAft>
            <a:buChar char="•"/>
          </a:pPr>
          <a:r>
            <a:rPr lang="en-US" sz="1500" kern="1200" dirty="0">
              <a:solidFill>
                <a:schemeClr val="tx1"/>
              </a:solidFill>
            </a:rPr>
            <a:t>Land Use Options Evaluation</a:t>
          </a:r>
        </a:p>
        <a:p>
          <a:pPr marL="114300" lvl="1" indent="-114300" algn="l" defTabSz="666750" rtl="0">
            <a:lnSpc>
              <a:spcPct val="90000"/>
            </a:lnSpc>
            <a:spcBef>
              <a:spcPct val="0"/>
            </a:spcBef>
            <a:spcAft>
              <a:spcPct val="15000"/>
            </a:spcAft>
            <a:buChar char="•"/>
          </a:pPr>
          <a:r>
            <a:rPr lang="en-US" sz="1500" kern="1200" dirty="0">
              <a:solidFill>
                <a:schemeClr val="tx1"/>
              </a:solidFill>
            </a:rPr>
            <a:t>Land Use Methods &amp; Metrics</a:t>
          </a:r>
        </a:p>
      </dsp:txBody>
      <dsp:txXfrm>
        <a:off x="5708850" y="731537"/>
        <a:ext cx="1668336" cy="4334633"/>
      </dsp:txXfrm>
    </dsp:sp>
    <dsp:sp modelId="{FEA0331E-D9AC-479B-B063-2998BC1C634D}">
      <dsp:nvSpPr>
        <dsp:cNvPr id="0" name=""/>
        <dsp:cNvSpPr/>
      </dsp:nvSpPr>
      <dsp:spPr>
        <a:xfrm>
          <a:off x="7610754" y="189224"/>
          <a:ext cx="1668336" cy="54231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Engaged Communities</a:t>
          </a:r>
        </a:p>
      </dsp:txBody>
      <dsp:txXfrm>
        <a:off x="7610754" y="189224"/>
        <a:ext cx="1668336" cy="542313"/>
      </dsp:txXfrm>
    </dsp:sp>
    <dsp:sp modelId="{D1E6041E-A5AC-4A66-94F9-5A1469125C2A}">
      <dsp:nvSpPr>
        <dsp:cNvPr id="0" name=""/>
        <dsp:cNvSpPr/>
      </dsp:nvSpPr>
      <dsp:spPr>
        <a:xfrm>
          <a:off x="7610754" y="731537"/>
          <a:ext cx="1668336" cy="433463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ts val="1000"/>
            </a:spcAft>
            <a:buChar char="•"/>
          </a:pPr>
          <a:r>
            <a:rPr lang="en-US" sz="1500" b="1" kern="1200" dirty="0">
              <a:solidFill>
                <a:schemeClr val="accent2">
                  <a:lumMod val="75000"/>
                </a:schemeClr>
              </a:solidFill>
            </a:rPr>
            <a:t>Diversity*</a:t>
          </a:r>
        </a:p>
        <a:p>
          <a:pPr marL="114300" lvl="1" indent="-114300" algn="l" defTabSz="666750" rtl="0">
            <a:lnSpc>
              <a:spcPct val="90000"/>
            </a:lnSpc>
            <a:spcBef>
              <a:spcPct val="0"/>
            </a:spcBef>
            <a:spcAft>
              <a:spcPts val="1000"/>
            </a:spcAft>
            <a:buChar char="•"/>
          </a:pPr>
          <a:r>
            <a:rPr lang="en-US" sz="1500" b="1" kern="1200" dirty="0">
              <a:solidFill>
                <a:schemeClr val="accent6">
                  <a:lumMod val="75000"/>
                </a:schemeClr>
              </a:solidFill>
            </a:rPr>
            <a:t>Public Access</a:t>
          </a:r>
        </a:p>
        <a:p>
          <a:pPr marL="114300" lvl="1" indent="-114300" algn="l" defTabSz="666750" rtl="0">
            <a:lnSpc>
              <a:spcPct val="90000"/>
            </a:lnSpc>
            <a:spcBef>
              <a:spcPct val="0"/>
            </a:spcBef>
            <a:spcAft>
              <a:spcPts val="1000"/>
            </a:spcAft>
            <a:buChar char="•"/>
          </a:pPr>
          <a:r>
            <a:rPr lang="en-US" sz="1500" kern="1200" dirty="0">
              <a:solidFill>
                <a:schemeClr val="accent5">
                  <a:lumMod val="75000"/>
                </a:schemeClr>
              </a:solidFill>
            </a:rPr>
            <a:t>Citizen Stewardship</a:t>
          </a:r>
        </a:p>
        <a:p>
          <a:pPr marL="114300" lvl="1" indent="-114300" algn="l" defTabSz="666750" rtl="0">
            <a:lnSpc>
              <a:spcPct val="90000"/>
            </a:lnSpc>
            <a:spcBef>
              <a:spcPct val="0"/>
            </a:spcBef>
            <a:spcAft>
              <a:spcPts val="1000"/>
            </a:spcAft>
            <a:buChar char="•"/>
          </a:pPr>
          <a:r>
            <a:rPr lang="en-US" sz="1500" kern="1200" dirty="0">
              <a:solidFill>
                <a:schemeClr val="tx1"/>
              </a:solidFill>
            </a:rPr>
            <a:t>Local Leadership</a:t>
          </a:r>
        </a:p>
        <a:p>
          <a:pPr marL="114300" lvl="1" indent="-114300" algn="l" defTabSz="666750" rtl="0">
            <a:lnSpc>
              <a:spcPct val="90000"/>
            </a:lnSpc>
            <a:spcBef>
              <a:spcPct val="0"/>
            </a:spcBef>
            <a:spcAft>
              <a:spcPts val="342"/>
            </a:spcAft>
            <a:buChar char="•"/>
          </a:pPr>
          <a:r>
            <a:rPr lang="en-US" sz="1500" kern="1200" dirty="0">
              <a:solidFill>
                <a:schemeClr val="accent5">
                  <a:lumMod val="75000"/>
                </a:schemeClr>
              </a:solidFill>
            </a:rPr>
            <a:t>Sustainable Schools</a:t>
          </a:r>
        </a:p>
        <a:p>
          <a:pPr marL="114300" lvl="1" indent="-114300" algn="l" defTabSz="666750" rtl="0">
            <a:lnSpc>
              <a:spcPct val="90000"/>
            </a:lnSpc>
            <a:spcBef>
              <a:spcPct val="0"/>
            </a:spcBef>
            <a:spcAft>
              <a:spcPts val="342"/>
            </a:spcAft>
            <a:buChar char="•"/>
          </a:pPr>
          <a:r>
            <a:rPr lang="en-US" sz="1500" kern="1200" dirty="0">
              <a:solidFill>
                <a:schemeClr val="accent5">
                  <a:lumMod val="75000"/>
                </a:schemeClr>
              </a:solidFill>
            </a:rPr>
            <a:t>Environmental Literacy Planning</a:t>
          </a:r>
        </a:p>
        <a:p>
          <a:pPr marL="114300" lvl="1" indent="-114300" algn="l" defTabSz="666750" rtl="0">
            <a:lnSpc>
              <a:spcPct val="90000"/>
            </a:lnSpc>
            <a:spcBef>
              <a:spcPct val="0"/>
            </a:spcBef>
            <a:spcAft>
              <a:spcPts val="342"/>
            </a:spcAft>
            <a:buChar char="•"/>
          </a:pPr>
          <a:r>
            <a:rPr lang="en-US" sz="1500" kern="1200" dirty="0">
              <a:solidFill>
                <a:schemeClr val="accent5">
                  <a:lumMod val="75000"/>
                </a:schemeClr>
              </a:solidFill>
            </a:rPr>
            <a:t>Student MWEEs</a:t>
          </a:r>
        </a:p>
      </dsp:txBody>
      <dsp:txXfrm>
        <a:off x="7610754" y="731537"/>
        <a:ext cx="1668336" cy="4334633"/>
      </dsp:txXfrm>
    </dsp:sp>
    <dsp:sp modelId="{DE66979E-C09E-41CC-A134-E80E57FEDE67}">
      <dsp:nvSpPr>
        <dsp:cNvPr id="0" name=""/>
        <dsp:cNvSpPr/>
      </dsp:nvSpPr>
      <dsp:spPr>
        <a:xfrm>
          <a:off x="9512657" y="189224"/>
          <a:ext cx="1668336" cy="5423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t>Climate Change</a:t>
          </a:r>
        </a:p>
      </dsp:txBody>
      <dsp:txXfrm>
        <a:off x="9512657" y="189224"/>
        <a:ext cx="1668336" cy="542313"/>
      </dsp:txXfrm>
    </dsp:sp>
    <dsp:sp modelId="{43E1E89A-7441-4003-81F9-C05C2540E87C}">
      <dsp:nvSpPr>
        <dsp:cNvPr id="0" name=""/>
        <dsp:cNvSpPr/>
      </dsp:nvSpPr>
      <dsp:spPr>
        <a:xfrm>
          <a:off x="9512657" y="731537"/>
          <a:ext cx="1668336" cy="43346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accent5">
                  <a:lumMod val="75000"/>
                </a:schemeClr>
              </a:solidFill>
            </a:rPr>
            <a:t>Climate Monitoring and Assessment</a:t>
          </a:r>
        </a:p>
        <a:p>
          <a:pPr marL="114300" lvl="1" indent="-114300" algn="l" defTabSz="666750" rtl="0">
            <a:lnSpc>
              <a:spcPct val="90000"/>
            </a:lnSpc>
            <a:spcBef>
              <a:spcPct val="0"/>
            </a:spcBef>
            <a:spcAft>
              <a:spcPct val="15000"/>
            </a:spcAft>
            <a:buChar char="•"/>
          </a:pPr>
          <a:r>
            <a:rPr lang="en-US" sz="1500" kern="1200" dirty="0">
              <a:solidFill>
                <a:schemeClr val="tx1"/>
              </a:solidFill>
            </a:rPr>
            <a:t>Climate Adaptation</a:t>
          </a:r>
        </a:p>
      </dsp:txBody>
      <dsp:txXfrm>
        <a:off x="9512657" y="731537"/>
        <a:ext cx="1668336" cy="43346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3381E-0417-43EF-A1F6-0884A1839CA0}">
      <dsp:nvSpPr>
        <dsp:cNvPr id="0" name=""/>
        <dsp:cNvSpPr/>
      </dsp:nvSpPr>
      <dsp:spPr>
        <a:xfrm>
          <a:off x="0" y="4349"/>
          <a:ext cx="6651253" cy="9264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25459-B9B2-4922-B9B3-AF79C6B71CB1}">
      <dsp:nvSpPr>
        <dsp:cNvPr id="0" name=""/>
        <dsp:cNvSpPr/>
      </dsp:nvSpPr>
      <dsp:spPr>
        <a:xfrm>
          <a:off x="280249" y="212799"/>
          <a:ext cx="509544" cy="509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F3B875-F5F8-44F7-B8F6-2422FE131626}">
      <dsp:nvSpPr>
        <dsp:cNvPr id="0" name=""/>
        <dsp:cNvSpPr/>
      </dsp:nvSpPr>
      <dsp:spPr>
        <a:xfrm>
          <a:off x="1070043" y="4349"/>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755650">
            <a:lnSpc>
              <a:spcPct val="90000"/>
            </a:lnSpc>
            <a:spcBef>
              <a:spcPct val="0"/>
            </a:spcBef>
            <a:spcAft>
              <a:spcPct val="35000"/>
            </a:spcAft>
            <a:buNone/>
          </a:pPr>
          <a:r>
            <a:rPr lang="en-US" sz="1700" kern="1200"/>
            <a:t>Review materials developed for achieving the Outcomes</a:t>
          </a:r>
        </a:p>
      </dsp:txBody>
      <dsp:txXfrm>
        <a:off x="1070043" y="4349"/>
        <a:ext cx="5581209" cy="926444"/>
      </dsp:txXfrm>
    </dsp:sp>
    <dsp:sp modelId="{BF116C7D-B9A2-4DE9-9B4B-F225B20F39FB}">
      <dsp:nvSpPr>
        <dsp:cNvPr id="0" name=""/>
        <dsp:cNvSpPr/>
      </dsp:nvSpPr>
      <dsp:spPr>
        <a:xfrm>
          <a:off x="0" y="1162404"/>
          <a:ext cx="6651253" cy="9264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DBBFAF-90DD-403A-9BAA-1BB67B5F8801}">
      <dsp:nvSpPr>
        <dsp:cNvPr id="0" name=""/>
        <dsp:cNvSpPr/>
      </dsp:nvSpPr>
      <dsp:spPr>
        <a:xfrm>
          <a:off x="280249" y="1370854"/>
          <a:ext cx="509544" cy="509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D0B191-6DFB-4C11-9831-B15A1AA0D3A0}">
      <dsp:nvSpPr>
        <dsp:cNvPr id="0" name=""/>
        <dsp:cNvSpPr/>
      </dsp:nvSpPr>
      <dsp:spPr>
        <a:xfrm>
          <a:off x="1070043" y="1162404"/>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755650">
            <a:lnSpc>
              <a:spcPct val="90000"/>
            </a:lnSpc>
            <a:spcBef>
              <a:spcPct val="0"/>
            </a:spcBef>
            <a:spcAft>
              <a:spcPct val="35000"/>
            </a:spcAft>
            <a:buNone/>
          </a:pPr>
          <a:r>
            <a:rPr lang="en-US" sz="1700" kern="1200"/>
            <a:t>Develop a description of key barriers to increasing rate of implementation</a:t>
          </a:r>
        </a:p>
      </dsp:txBody>
      <dsp:txXfrm>
        <a:off x="1070043" y="1162404"/>
        <a:ext cx="5581209" cy="926444"/>
      </dsp:txXfrm>
    </dsp:sp>
    <dsp:sp modelId="{50F803D9-F30A-4087-9AD8-FE7CB9716879}">
      <dsp:nvSpPr>
        <dsp:cNvPr id="0" name=""/>
        <dsp:cNvSpPr/>
      </dsp:nvSpPr>
      <dsp:spPr>
        <a:xfrm>
          <a:off x="0" y="2320459"/>
          <a:ext cx="6651253" cy="9264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7F857-FB69-41D5-B756-2A35C824BA0A}">
      <dsp:nvSpPr>
        <dsp:cNvPr id="0" name=""/>
        <dsp:cNvSpPr/>
      </dsp:nvSpPr>
      <dsp:spPr>
        <a:xfrm>
          <a:off x="280249" y="2528909"/>
          <a:ext cx="509544" cy="509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A1F79C-58F2-4D2C-9A19-C659C6CC382E}">
      <dsp:nvSpPr>
        <dsp:cNvPr id="0" name=""/>
        <dsp:cNvSpPr/>
      </dsp:nvSpPr>
      <dsp:spPr>
        <a:xfrm>
          <a:off x="1070043" y="2320459"/>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755650">
            <a:lnSpc>
              <a:spcPct val="90000"/>
            </a:lnSpc>
            <a:spcBef>
              <a:spcPct val="0"/>
            </a:spcBef>
            <a:spcAft>
              <a:spcPct val="35000"/>
            </a:spcAft>
            <a:buNone/>
          </a:pPr>
          <a:r>
            <a:rPr lang="en-US" sz="1700" kern="1200"/>
            <a:t>Review ideas for increasing the rate of implementation from the Biennial SRS meeting</a:t>
          </a:r>
        </a:p>
      </dsp:txBody>
      <dsp:txXfrm>
        <a:off x="1070043" y="2320459"/>
        <a:ext cx="5581209" cy="926444"/>
      </dsp:txXfrm>
    </dsp:sp>
    <dsp:sp modelId="{E725F0A7-AFB5-4103-B95F-A23ACD14D19D}">
      <dsp:nvSpPr>
        <dsp:cNvPr id="0" name=""/>
        <dsp:cNvSpPr/>
      </dsp:nvSpPr>
      <dsp:spPr>
        <a:xfrm>
          <a:off x="0" y="3478515"/>
          <a:ext cx="6651253" cy="92644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FF92C-B4B7-4DEF-A007-98D1D0D6D163}">
      <dsp:nvSpPr>
        <dsp:cNvPr id="0" name=""/>
        <dsp:cNvSpPr/>
      </dsp:nvSpPr>
      <dsp:spPr>
        <a:xfrm>
          <a:off x="280249" y="3686965"/>
          <a:ext cx="509544" cy="5095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010059-44A1-4F52-813A-C409CAC99E00}">
      <dsp:nvSpPr>
        <dsp:cNvPr id="0" name=""/>
        <dsp:cNvSpPr/>
      </dsp:nvSpPr>
      <dsp:spPr>
        <a:xfrm>
          <a:off x="1070043" y="3478515"/>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755650">
            <a:lnSpc>
              <a:spcPct val="90000"/>
            </a:lnSpc>
            <a:spcBef>
              <a:spcPct val="0"/>
            </a:spcBef>
            <a:spcAft>
              <a:spcPct val="35000"/>
            </a:spcAft>
            <a:buNone/>
          </a:pPr>
          <a:r>
            <a:rPr lang="en-US" sz="1700" kern="1200"/>
            <a:t>Review how the Outcome target was developed and whether it continues to be reasonable and achievable within the timeframe</a:t>
          </a:r>
        </a:p>
      </dsp:txBody>
      <dsp:txXfrm>
        <a:off x="1070043" y="3478515"/>
        <a:ext cx="5581209" cy="926444"/>
      </dsp:txXfrm>
    </dsp:sp>
    <dsp:sp modelId="{8D97C5BF-CB84-4B1E-B040-89C7636D55B6}">
      <dsp:nvSpPr>
        <dsp:cNvPr id="0" name=""/>
        <dsp:cNvSpPr/>
      </dsp:nvSpPr>
      <dsp:spPr>
        <a:xfrm>
          <a:off x="0" y="4636570"/>
          <a:ext cx="6651253" cy="92644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324CD-E0FE-49EA-9193-8C7B2D386F1E}">
      <dsp:nvSpPr>
        <dsp:cNvPr id="0" name=""/>
        <dsp:cNvSpPr/>
      </dsp:nvSpPr>
      <dsp:spPr>
        <a:xfrm>
          <a:off x="280249" y="4845020"/>
          <a:ext cx="509544" cy="5095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500A0-574A-4E65-BA1F-906232C07E83}">
      <dsp:nvSpPr>
        <dsp:cNvPr id="0" name=""/>
        <dsp:cNvSpPr/>
      </dsp:nvSpPr>
      <dsp:spPr>
        <a:xfrm>
          <a:off x="1070043" y="4636570"/>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755650">
            <a:lnSpc>
              <a:spcPct val="90000"/>
            </a:lnSpc>
            <a:spcBef>
              <a:spcPct val="0"/>
            </a:spcBef>
            <a:spcAft>
              <a:spcPct val="35000"/>
            </a:spcAft>
            <a:buNone/>
          </a:pPr>
          <a:r>
            <a:rPr lang="en-US" sz="1700" kern="1200"/>
            <a:t>Develop an agenda to achieve the desired outcomes</a:t>
          </a:r>
        </a:p>
      </dsp:txBody>
      <dsp:txXfrm>
        <a:off x="1070043" y="4636570"/>
        <a:ext cx="5581209" cy="9264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C609D-DCC1-47CE-938B-F0C09C68639C}">
      <dsp:nvSpPr>
        <dsp:cNvPr id="0" name=""/>
        <dsp:cNvSpPr/>
      </dsp:nvSpPr>
      <dsp:spPr>
        <a:xfrm>
          <a:off x="0" y="719"/>
          <a:ext cx="6588691" cy="1684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E48B2-3A6F-4889-BF0A-F7DB6522079C}">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6E094-22BA-4CCE-8B44-0AACD1406847}">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US" sz="2300" kern="1200"/>
            <a:t>Provide draft options and recommendations to the Management Board for action.</a:t>
          </a:r>
        </a:p>
      </dsp:txBody>
      <dsp:txXfrm>
        <a:off x="1945450" y="719"/>
        <a:ext cx="4643240" cy="1684372"/>
      </dsp:txXfrm>
    </dsp:sp>
    <dsp:sp modelId="{EB7D53B0-305B-414E-BBFA-BEE10FA0F45F}">
      <dsp:nvSpPr>
        <dsp:cNvPr id="0" name=""/>
        <dsp:cNvSpPr/>
      </dsp:nvSpPr>
      <dsp:spPr>
        <a:xfrm>
          <a:off x="0" y="2106185"/>
          <a:ext cx="6588691" cy="16843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579BD4-22EE-4B6B-BA2C-1CBCDBC4266E}">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F004EB-8203-4C98-8FEB-9BBB9E3669CD}">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US" sz="2300" kern="1200"/>
            <a:t>As needed, provide options and recommendations to the Principals’ Staff Committee at a future quarterly meeting.</a:t>
          </a:r>
        </a:p>
      </dsp:txBody>
      <dsp:txXfrm>
        <a:off x="1945450" y="2106185"/>
        <a:ext cx="4643240" cy="1684372"/>
      </dsp:txXfrm>
    </dsp:sp>
    <dsp:sp modelId="{AE1070BF-5F72-499D-AE6B-F8A8C2069375}">
      <dsp:nvSpPr>
        <dsp:cNvPr id="0" name=""/>
        <dsp:cNvSpPr/>
      </dsp:nvSpPr>
      <dsp:spPr>
        <a:xfrm>
          <a:off x="0" y="4211650"/>
          <a:ext cx="6588691" cy="16843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50968-9195-40A6-814F-664ADD9DCCF6}">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98345B-81E6-49AF-BCA3-2F65968175A0}">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US" sz="2300" kern="1200"/>
            <a:t>Consider how to take advantage of new funding opportunities.</a:t>
          </a:r>
        </a:p>
      </dsp:txBody>
      <dsp:txXfrm>
        <a:off x="1945450" y="4211650"/>
        <a:ext cx="4643240" cy="16843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0.75405</cdr:x>
      <cdr:y>0.44211</cdr:y>
    </cdr:from>
    <cdr:to>
      <cdr:x>0.95474</cdr:x>
      <cdr:y>0.50045</cdr:y>
    </cdr:to>
    <cdr:sp macro="" textlink="">
      <cdr:nvSpPr>
        <cdr:cNvPr id="2" name="TextBox 6"/>
        <cdr:cNvSpPr txBox="1"/>
      </cdr:nvSpPr>
      <cdr:spPr>
        <a:xfrm xmlns:a="http://schemas.openxmlformats.org/drawingml/2006/main">
          <a:off x="9366837" y="3031990"/>
          <a:ext cx="2492990" cy="4001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2000" b="1" i="1" dirty="0">
              <a:solidFill>
                <a:sysClr val="windowText" lastClr="000000"/>
              </a:solidFill>
            </a:rPr>
            <a:t>900 miles/year target</a:t>
          </a:r>
        </a:p>
      </cdr:txBody>
    </cdr:sp>
  </cdr:relSizeAnchor>
  <cdr:relSizeAnchor xmlns:cdr="http://schemas.openxmlformats.org/drawingml/2006/chartDrawing">
    <cdr:from>
      <cdr:x>0.05608</cdr:x>
      <cdr:y>0.50713</cdr:y>
    </cdr:from>
    <cdr:to>
      <cdr:x>0.9574</cdr:x>
      <cdr:y>0.50935</cdr:y>
    </cdr:to>
    <cdr:cxnSp macro="">
      <cdr:nvCxnSpPr>
        <cdr:cNvPr id="3" name="Straight Connector 2">
          <a:extLst xmlns:a="http://schemas.openxmlformats.org/drawingml/2006/main">
            <a:ext uri="{FF2B5EF4-FFF2-40B4-BE49-F238E27FC236}">
              <a16:creationId xmlns:a16="http://schemas.microsoft.com/office/drawing/2014/main" id="{A2AB9163-DCBE-49E4-A963-7AF8C1FFAAAD}"/>
            </a:ext>
          </a:extLst>
        </cdr:cNvPr>
        <cdr:cNvCxnSpPr/>
      </cdr:nvCxnSpPr>
      <cdr:spPr>
        <a:xfrm xmlns:a="http://schemas.openxmlformats.org/drawingml/2006/main" flipV="1">
          <a:off x="413224" y="1817586"/>
          <a:ext cx="6641152" cy="7957"/>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0.07296</cdr:x>
      <cdr:y>0.17481</cdr:y>
    </cdr:from>
    <cdr:to>
      <cdr:x>0.97377</cdr:x>
      <cdr:y>0.17781</cdr:y>
    </cdr:to>
    <cdr:cxnSp macro="">
      <cdr:nvCxnSpPr>
        <cdr:cNvPr id="6" name="Straight Connector 5">
          <a:extLst xmlns:a="http://schemas.openxmlformats.org/drawingml/2006/main">
            <a:ext uri="{FF2B5EF4-FFF2-40B4-BE49-F238E27FC236}">
              <a16:creationId xmlns:a16="http://schemas.microsoft.com/office/drawing/2014/main" id="{7C82C1C3-EEBE-47E3-87A4-87E8B58B2E2B}"/>
            </a:ext>
          </a:extLst>
        </cdr:cNvPr>
        <cdr:cNvCxnSpPr/>
      </cdr:nvCxnSpPr>
      <cdr:spPr>
        <a:xfrm xmlns:a="http://schemas.openxmlformats.org/drawingml/2006/main">
          <a:off x="537574" y="626526"/>
          <a:ext cx="6637394" cy="10753"/>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0.44936</cdr:x>
      <cdr:y>0.11714</cdr:y>
    </cdr:from>
    <cdr:to>
      <cdr:x>0.98115</cdr:x>
      <cdr:y>0.17099</cdr:y>
    </cdr:to>
    <cdr:sp macro="" textlink="">
      <cdr:nvSpPr>
        <cdr:cNvPr id="7" name="TextBox 6">
          <a:extLst xmlns:a="http://schemas.openxmlformats.org/drawingml/2006/main">
            <a:ext uri="{FF2B5EF4-FFF2-40B4-BE49-F238E27FC236}">
              <a16:creationId xmlns:a16="http://schemas.microsoft.com/office/drawing/2014/main" id="{CA922719-E4DE-49BE-B225-66F3408F7644}"/>
            </a:ext>
          </a:extLst>
        </cdr:cNvPr>
        <cdr:cNvSpPr txBox="1"/>
      </cdr:nvSpPr>
      <cdr:spPr>
        <a:xfrm xmlns:a="http://schemas.openxmlformats.org/drawingml/2006/main">
          <a:off x="5581967" y="803346"/>
          <a:ext cx="6605915" cy="3693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800" b="1" i="1" dirty="0">
              <a:solidFill>
                <a:sysClr val="windowText" lastClr="000000"/>
              </a:solidFill>
            </a:rPr>
            <a:t>Progress</a:t>
          </a:r>
          <a:r>
            <a:rPr lang="en-US" sz="1800" b="1" i="1" baseline="0" dirty="0">
              <a:solidFill>
                <a:sysClr val="windowText" lastClr="000000"/>
              </a:solidFill>
            </a:rPr>
            <a:t> needed to meet WIP3 goals (1719 miles/</a:t>
          </a:r>
          <a:r>
            <a:rPr lang="en-US" sz="1800" b="1" i="1" baseline="0" dirty="0" err="1">
              <a:solidFill>
                <a:sysClr val="windowText" lastClr="000000"/>
              </a:solidFill>
            </a:rPr>
            <a:t>yr</a:t>
          </a:r>
          <a:r>
            <a:rPr lang="en-US" sz="1800" b="1" i="1" baseline="0" dirty="0">
              <a:solidFill>
                <a:sysClr val="windowText" lastClr="000000"/>
              </a:solidFill>
            </a:rPr>
            <a:t> 2019-2025</a:t>
          </a:r>
          <a:r>
            <a:rPr lang="en-US" sz="1100" b="1" i="1" baseline="0" dirty="0">
              <a:solidFill>
                <a:sysClr val="windowText" lastClr="000000"/>
              </a:solidFill>
            </a:rPr>
            <a:t>)</a:t>
          </a:r>
          <a:endParaRPr lang="en-US" sz="1100" b="1" i="1"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4ED02-D444-4B0E-8892-006413276B12}"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265A7-F4E8-4452-B2C8-16DA785FEAD1}" type="slidenum">
              <a:rPr lang="en-US" smtClean="0"/>
              <a:t>‹#›</a:t>
            </a:fld>
            <a:endParaRPr lang="en-US"/>
          </a:p>
        </p:txBody>
      </p:sp>
    </p:spTree>
    <p:extLst>
      <p:ext uri="{BB962C8B-B14F-4D97-AF65-F5344CB8AC3E}">
        <p14:creationId xmlns:p14="http://schemas.microsoft.com/office/powerpoint/2010/main" val="350457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265A7-F4E8-4452-B2C8-16DA785FEAD1}" type="slidenum">
              <a:rPr lang="en-US" smtClean="0"/>
              <a:t>1</a:t>
            </a:fld>
            <a:endParaRPr lang="en-US"/>
          </a:p>
        </p:txBody>
      </p:sp>
    </p:spTree>
    <p:extLst>
      <p:ext uri="{BB962C8B-B14F-4D97-AF65-F5344CB8AC3E}">
        <p14:creationId xmlns:p14="http://schemas.microsoft.com/office/powerpoint/2010/main" val="406306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p:txBody>
      </p:sp>
    </p:spTree>
    <p:extLst>
      <p:ext uri="{BB962C8B-B14F-4D97-AF65-F5344CB8AC3E}">
        <p14:creationId xmlns:p14="http://schemas.microsoft.com/office/powerpoint/2010/main" val="400777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outcomes that don’t have either a target or a timeline, where we can be subjective about defining success.  Many of these have monitoring or tracking programs (WQ standards Attainment, Toxic contaminants – PCBs, citizen stewardship, sustainable schools, Env. Literacy planning, Meaningful watershed experiences, climate monitoring and assessment) to track progress or provide status, but no timeline to define success.</a:t>
            </a:r>
          </a:p>
        </p:txBody>
      </p:sp>
      <p:sp>
        <p:nvSpPr>
          <p:cNvPr id="4" name="Slide Number Placeholder 3"/>
          <p:cNvSpPr>
            <a:spLocks noGrp="1"/>
          </p:cNvSpPr>
          <p:nvPr>
            <p:ph type="sldNum" sz="quarter" idx="5"/>
          </p:nvPr>
        </p:nvSpPr>
        <p:spPr/>
        <p:txBody>
          <a:bodyPr/>
          <a:lstStyle/>
          <a:p>
            <a:fld id="{9A8265A7-F4E8-4452-B2C8-16DA785FEAD1}" type="slidenum">
              <a:rPr lang="en-US" smtClean="0"/>
              <a:t>30</a:t>
            </a:fld>
            <a:endParaRPr lang="en-US"/>
          </a:p>
        </p:txBody>
      </p:sp>
    </p:spTree>
    <p:extLst>
      <p:ext uri="{BB962C8B-B14F-4D97-AF65-F5344CB8AC3E}">
        <p14:creationId xmlns:p14="http://schemas.microsoft.com/office/powerpoint/2010/main" val="166643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recommendations are that we keep up the pace for the green, get more clear on the yellow, have the GITs identify what success looks like for the black and blue, keep up the focused attention on the red, with more emphasis on wetlands and forest buffers.  </a:t>
            </a:r>
          </a:p>
        </p:txBody>
      </p:sp>
      <p:sp>
        <p:nvSpPr>
          <p:cNvPr id="4" name="Slide Number Placeholder 3"/>
          <p:cNvSpPr>
            <a:spLocks noGrp="1"/>
          </p:cNvSpPr>
          <p:nvPr>
            <p:ph type="sldNum" sz="quarter" idx="5"/>
          </p:nvPr>
        </p:nvSpPr>
        <p:spPr/>
        <p:txBody>
          <a:bodyPr/>
          <a:lstStyle/>
          <a:p>
            <a:fld id="{9A8265A7-F4E8-4452-B2C8-16DA785FEAD1}" type="slidenum">
              <a:rPr lang="en-US" smtClean="0"/>
              <a:t>31</a:t>
            </a:fld>
            <a:endParaRPr lang="en-US"/>
          </a:p>
        </p:txBody>
      </p:sp>
    </p:spTree>
    <p:extLst>
      <p:ext uri="{BB962C8B-B14F-4D97-AF65-F5344CB8AC3E}">
        <p14:creationId xmlns:p14="http://schemas.microsoft.com/office/powerpoint/2010/main" val="360696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Shape 175">
            <a:extLst>
              <a:ext uri="{FF2B5EF4-FFF2-40B4-BE49-F238E27FC236}">
                <a16:creationId xmlns:a16="http://schemas.microsoft.com/office/drawing/2014/main" id="{42AE63CB-069B-4786-92C9-1F4D9B771BF9}"/>
              </a:ext>
            </a:extLst>
          </p:cNvPr>
          <p:cNvSpPr>
            <a:spLocks noGrp="1" noRot="1" noChangeAspect="1" noTextEdit="1"/>
          </p:cNvSpPr>
          <p:nvPr>
            <p:ph type="sldImg" idx="2"/>
          </p:nvPr>
        </p:nvSpPr>
        <p:spPr>
          <a:xfrm>
            <a:off x="4572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10243" name="Shape 176">
            <a:extLst>
              <a:ext uri="{FF2B5EF4-FFF2-40B4-BE49-F238E27FC236}">
                <a16:creationId xmlns:a16="http://schemas.microsoft.com/office/drawing/2014/main" id="{8E573E65-6EE6-4351-B252-23BEE29B6423}"/>
              </a:ext>
            </a:extLst>
          </p:cNvPr>
          <p:cNvSpPr>
            <a:spLocks noGrp="1"/>
          </p:cNvSpPr>
          <p:nvPr>
            <p:ph type="body" idx="1"/>
          </p:nvPr>
        </p:nvSpPr>
        <p:spPr>
          <a:xfrm>
            <a:off x="701675" y="4343400"/>
            <a:ext cx="5607050" cy="3324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p>
            <a:pPr>
              <a:spcBef>
                <a:spcPct val="0"/>
              </a:spcBef>
              <a:defRPr/>
            </a:pPr>
            <a:r>
              <a:rPr lang="en-US" altLang="en-US" dirty="0"/>
              <a:t>There are currently 9 signatories to the Agreement who are committed to achieving the goals and outcomes in the Agreement:</a:t>
            </a:r>
          </a:p>
          <a:p>
            <a:pPr>
              <a:spcBef>
                <a:spcPct val="0"/>
              </a:spcBef>
              <a:defRPr/>
            </a:pPr>
            <a:endParaRPr lang="en-US" altLang="en-US" dirty="0"/>
          </a:p>
          <a:p>
            <a:pPr>
              <a:spcBef>
                <a:spcPct val="0"/>
              </a:spcBef>
              <a:defRPr/>
            </a:pPr>
            <a:r>
              <a:rPr lang="en-US" altLang="en-US" dirty="0"/>
              <a:t>The Governors of the 6 states in the watershed</a:t>
            </a:r>
          </a:p>
          <a:p>
            <a:pPr marL="171450" indent="-171450">
              <a:spcBef>
                <a:spcPct val="0"/>
              </a:spcBef>
              <a:buFontTx/>
              <a:buChar char="-"/>
              <a:defRPr/>
            </a:pPr>
            <a:r>
              <a:rPr lang="en-US" altLang="en-US" dirty="0"/>
              <a:t>MD</a:t>
            </a:r>
          </a:p>
          <a:p>
            <a:pPr marL="171450" indent="-171450">
              <a:spcBef>
                <a:spcPct val="0"/>
              </a:spcBef>
              <a:buFontTx/>
              <a:buChar char="-"/>
              <a:defRPr/>
            </a:pPr>
            <a:r>
              <a:rPr lang="en-US" altLang="en-US" dirty="0"/>
              <a:t>PA</a:t>
            </a:r>
          </a:p>
          <a:p>
            <a:pPr marL="171450" indent="-171450">
              <a:spcBef>
                <a:spcPct val="0"/>
              </a:spcBef>
              <a:buFontTx/>
              <a:buChar char="-"/>
              <a:defRPr/>
            </a:pPr>
            <a:r>
              <a:rPr lang="en-US" altLang="en-US" dirty="0"/>
              <a:t>VA</a:t>
            </a:r>
          </a:p>
          <a:p>
            <a:pPr marL="171450" indent="-171450">
              <a:spcBef>
                <a:spcPct val="0"/>
              </a:spcBef>
              <a:buFontTx/>
              <a:buChar char="-"/>
              <a:defRPr/>
            </a:pPr>
            <a:r>
              <a:rPr lang="en-US" altLang="en-US" dirty="0"/>
              <a:t>NY</a:t>
            </a:r>
          </a:p>
          <a:p>
            <a:pPr marL="171450" indent="-171450">
              <a:spcBef>
                <a:spcPct val="0"/>
              </a:spcBef>
              <a:buFontTx/>
              <a:buChar char="-"/>
              <a:defRPr/>
            </a:pPr>
            <a:r>
              <a:rPr lang="en-US" altLang="en-US" dirty="0"/>
              <a:t>WV</a:t>
            </a:r>
          </a:p>
          <a:p>
            <a:pPr marL="171450" indent="-171450">
              <a:spcBef>
                <a:spcPct val="0"/>
              </a:spcBef>
              <a:buFontTx/>
              <a:buChar char="-"/>
              <a:defRPr/>
            </a:pPr>
            <a:r>
              <a:rPr lang="en-US" altLang="en-US" dirty="0"/>
              <a:t>DE</a:t>
            </a:r>
          </a:p>
          <a:p>
            <a:pPr marL="171450" indent="-171450">
              <a:spcBef>
                <a:spcPct val="0"/>
              </a:spcBef>
              <a:buFontTx/>
              <a:buChar char="-"/>
              <a:defRPr/>
            </a:pPr>
            <a:endParaRPr lang="en-US" altLang="en-US" dirty="0"/>
          </a:p>
          <a:p>
            <a:pPr>
              <a:spcBef>
                <a:spcPct val="0"/>
              </a:spcBef>
              <a:defRPr/>
            </a:pPr>
            <a:r>
              <a:rPr lang="en-US" altLang="en-US" dirty="0"/>
              <a:t>The Mayor of DC</a:t>
            </a:r>
          </a:p>
          <a:p>
            <a:pPr>
              <a:spcBef>
                <a:spcPct val="0"/>
              </a:spcBef>
              <a:defRPr/>
            </a:pPr>
            <a:endParaRPr lang="en-US" altLang="en-US" dirty="0"/>
          </a:p>
          <a:p>
            <a:pPr>
              <a:spcBef>
                <a:spcPct val="0"/>
              </a:spcBef>
              <a:defRPr/>
            </a:pPr>
            <a:r>
              <a:rPr lang="en-US" altLang="en-US" dirty="0"/>
              <a:t>The chair of the Chesapeake Bay Commission (tristate legislative body for MD, PA and VA)</a:t>
            </a:r>
          </a:p>
          <a:p>
            <a:pPr>
              <a:spcBef>
                <a:spcPct val="0"/>
              </a:spcBef>
              <a:defRPr/>
            </a:pPr>
            <a:endParaRPr lang="en-US" altLang="en-US" dirty="0"/>
          </a:p>
          <a:p>
            <a:pPr>
              <a:spcBef>
                <a:spcPct val="0"/>
              </a:spcBef>
              <a:defRPr/>
            </a:pPr>
            <a:r>
              <a:rPr lang="en-US" altLang="en-US" dirty="0"/>
              <a:t>The Administrator of EPA on behalf of the Federal government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spcBef>
                <a:spcPct val="0"/>
              </a:spcBef>
              <a:buNone/>
              <a:defRPr/>
            </a:pPr>
            <a:r>
              <a:rPr lang="en-US" altLang="en-US" sz="2800" dirty="0">
                <a:solidFill>
                  <a:srgbClr val="0076A3"/>
                </a:solidFill>
                <a:latin typeface="Calibri" panose="020F0502020204030204" pitchFamily="34" charset="0"/>
                <a:ea typeface="Oswald"/>
                <a:cs typeface="Oswald"/>
                <a:sym typeface="Oswald"/>
              </a:rPr>
              <a:t>Chesapeake Bay Program partners also gathered input from citizens, stakeholders, academic institutions, local governments and more to draft an inclusive, goal-oriented document that would address current and emerging environmental concerns. </a:t>
            </a:r>
          </a:p>
          <a:p>
            <a:endParaRPr lang="en-US" dirty="0"/>
          </a:p>
          <a:p>
            <a:pPr eaLnBrk="1" hangingPunct="1"/>
            <a:r>
              <a:rPr lang="en-US" altLang="en-US" dirty="0"/>
              <a:t>What the Agreement provides:</a:t>
            </a:r>
          </a:p>
          <a:p>
            <a:pPr eaLnBrk="1" hangingPunct="1"/>
            <a:r>
              <a:rPr lang="en-US" altLang="en-US" dirty="0"/>
              <a:t>Simplification/Clarity</a:t>
            </a:r>
          </a:p>
          <a:p>
            <a:pPr eaLnBrk="1" hangingPunct="1">
              <a:buFontTx/>
              <a:buChar char="-"/>
            </a:pPr>
            <a:r>
              <a:rPr lang="en-US" altLang="en-US" dirty="0"/>
              <a:t> Goals are more clear (simpler) than those of C2K – therefore more understandable, </a:t>
            </a:r>
            <a:r>
              <a:rPr lang="en-US" altLang="en-US" dirty="0" err="1"/>
              <a:t>measureable</a:t>
            </a:r>
            <a:endParaRPr lang="en-US" altLang="en-US" dirty="0"/>
          </a:p>
          <a:p>
            <a:pPr eaLnBrk="1" hangingPunct="1">
              <a:buFontTx/>
              <a:buChar char="-"/>
            </a:pPr>
            <a:r>
              <a:rPr lang="en-US" altLang="en-US" dirty="0"/>
              <a:t> Focus will be on higher priority goals and outcomes</a:t>
            </a:r>
          </a:p>
          <a:p>
            <a:pPr eaLnBrk="1" hangingPunct="1"/>
            <a:endParaRPr lang="en-US" altLang="en-US" dirty="0"/>
          </a:p>
          <a:p>
            <a:pPr eaLnBrk="1" hangingPunct="1"/>
            <a:r>
              <a:rPr lang="en-US" altLang="en-US" dirty="0"/>
              <a:t>Flexibility </a:t>
            </a:r>
          </a:p>
          <a:p>
            <a:pPr eaLnBrk="1" hangingPunct="1">
              <a:buFontTx/>
              <a:buChar char="-"/>
            </a:pPr>
            <a:r>
              <a:rPr lang="en-US" altLang="en-US" dirty="0"/>
              <a:t>Resource managers in each jurisdiction will be able to adapt their management strategies to better support their goals</a:t>
            </a:r>
          </a:p>
          <a:p>
            <a:pPr eaLnBrk="1" hangingPunct="1">
              <a:buFontTx/>
              <a:buChar char="-"/>
            </a:pPr>
            <a:r>
              <a:rPr lang="en-US" altLang="en-US" dirty="0"/>
              <a:t> This is not an “opt out” – it’s a sensible solution to the diverse ways that jurisdictions manage the equally diverse resources they have</a:t>
            </a:r>
          </a:p>
          <a:p>
            <a:pPr eaLnBrk="1" hangingPunct="1">
              <a:buFontTx/>
              <a:buChar char="-"/>
            </a:pPr>
            <a:endParaRPr lang="en-US" altLang="en-US" dirty="0"/>
          </a:p>
          <a:p>
            <a:pPr eaLnBrk="1" hangingPunct="1"/>
            <a:r>
              <a:rPr lang="en-US" altLang="en-US" i="1" dirty="0"/>
              <a:t>Accountability</a:t>
            </a:r>
          </a:p>
          <a:p>
            <a:pPr eaLnBrk="1" hangingPunct="1">
              <a:buFontTx/>
              <a:buChar char="-"/>
            </a:pPr>
            <a:r>
              <a:rPr lang="en-US" altLang="en-US" dirty="0"/>
              <a:t>Annual reviews of partner management strategies and clear, simple goals on high priority issues will make it easier to track how efforts are going</a:t>
            </a:r>
          </a:p>
          <a:p>
            <a:endParaRPr lang="en-US" dirty="0"/>
          </a:p>
        </p:txBody>
      </p:sp>
      <p:sp>
        <p:nvSpPr>
          <p:cNvPr id="4" name="Slide Number Placeholder 3"/>
          <p:cNvSpPr>
            <a:spLocks noGrp="1"/>
          </p:cNvSpPr>
          <p:nvPr>
            <p:ph type="sldNum" sz="quarter" idx="5"/>
          </p:nvPr>
        </p:nvSpPr>
        <p:spPr/>
        <p:txBody>
          <a:bodyPr/>
          <a:lstStyle/>
          <a:p>
            <a:fld id="{9A8265A7-F4E8-4452-B2C8-16DA785FEAD1}" type="slidenum">
              <a:rPr lang="en-US" smtClean="0"/>
              <a:t>3</a:t>
            </a:fld>
            <a:endParaRPr lang="en-US"/>
          </a:p>
        </p:txBody>
      </p:sp>
    </p:spTree>
    <p:extLst>
      <p:ext uri="{BB962C8B-B14F-4D97-AF65-F5344CB8AC3E}">
        <p14:creationId xmlns:p14="http://schemas.microsoft.com/office/powerpoint/2010/main" val="278804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different display of the 31 outcomes based on general themes and combining a couple (blue crab and WIPs) to make it easier to read on the screen, but this is the display of the 31 outcomes in the Agreement</a:t>
            </a:r>
          </a:p>
        </p:txBody>
      </p:sp>
      <p:sp>
        <p:nvSpPr>
          <p:cNvPr id="4" name="Slide Number Placeholder 3"/>
          <p:cNvSpPr>
            <a:spLocks noGrp="1"/>
          </p:cNvSpPr>
          <p:nvPr>
            <p:ph type="sldNum" sz="quarter" idx="5"/>
          </p:nvPr>
        </p:nvSpPr>
        <p:spPr/>
        <p:txBody>
          <a:bodyPr/>
          <a:lstStyle/>
          <a:p>
            <a:fld id="{9A8265A7-F4E8-4452-B2C8-16DA785FEAD1}" type="slidenum">
              <a:rPr lang="en-US" smtClean="0"/>
              <a:t>8</a:t>
            </a:fld>
            <a:endParaRPr lang="en-US"/>
          </a:p>
        </p:txBody>
      </p:sp>
    </p:spTree>
    <p:extLst>
      <p:ext uri="{BB962C8B-B14F-4D97-AF65-F5344CB8AC3E}">
        <p14:creationId xmlns:p14="http://schemas.microsoft.com/office/powerpoint/2010/main" val="415067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outcomes have targets and timelines, 15 are in the Agreement language, 1 was adopted by the PSC and announced by the EC as an indicator of success</a:t>
            </a:r>
          </a:p>
          <a:p>
            <a:r>
              <a:rPr lang="en-US" dirty="0"/>
              <a:t>Primary focus of the OAT are these, not because others aren’t important, but because these have specific measures that are easily identified as meeting or not meeting the outcome</a:t>
            </a:r>
          </a:p>
        </p:txBody>
      </p:sp>
      <p:sp>
        <p:nvSpPr>
          <p:cNvPr id="4" name="Slide Number Placeholder 3"/>
          <p:cNvSpPr>
            <a:spLocks noGrp="1"/>
          </p:cNvSpPr>
          <p:nvPr>
            <p:ph type="sldNum" sz="quarter" idx="5"/>
          </p:nvPr>
        </p:nvSpPr>
        <p:spPr/>
        <p:txBody>
          <a:bodyPr/>
          <a:lstStyle/>
          <a:p>
            <a:fld id="{9A8265A7-F4E8-4452-B2C8-16DA785FEAD1}" type="slidenum">
              <a:rPr lang="en-US" smtClean="0"/>
              <a:t>9</a:t>
            </a:fld>
            <a:endParaRPr lang="en-US"/>
          </a:p>
        </p:txBody>
      </p:sp>
    </p:spTree>
    <p:extLst>
      <p:ext uri="{BB962C8B-B14F-4D97-AF65-F5344CB8AC3E}">
        <p14:creationId xmlns:p14="http://schemas.microsoft.com/office/powerpoint/2010/main" val="136689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those, it appears that 6 </a:t>
            </a:r>
            <a:r>
              <a:rPr lang="en-US" sz="1800" dirty="0">
                <a:effectLst/>
                <a:latin typeface="Calibri" panose="020F0502020204030204" pitchFamily="34" charset="0"/>
                <a:ea typeface="Calibri" panose="020F0502020204030204" pitchFamily="34" charset="0"/>
                <a:cs typeface="Times New Roman" panose="02020603050405020304" pitchFamily="18" charset="0"/>
              </a:rPr>
              <a:t>still require substantial effort to be completed, but they are likely to be completed by 2025, if current efforts continue as planned.</a:t>
            </a:r>
          </a:p>
          <a:p>
            <a:endParaRPr lang="en-US" dirty="0"/>
          </a:p>
        </p:txBody>
      </p:sp>
      <p:sp>
        <p:nvSpPr>
          <p:cNvPr id="4" name="Slide Number Placeholder 3"/>
          <p:cNvSpPr>
            <a:spLocks noGrp="1"/>
          </p:cNvSpPr>
          <p:nvPr>
            <p:ph type="sldNum" sz="quarter" idx="5"/>
          </p:nvPr>
        </p:nvSpPr>
        <p:spPr/>
        <p:txBody>
          <a:bodyPr/>
          <a:lstStyle/>
          <a:p>
            <a:fld id="{9A8265A7-F4E8-4452-B2C8-16DA785FEAD1}" type="slidenum">
              <a:rPr lang="en-US" smtClean="0"/>
              <a:t>10</a:t>
            </a:fld>
            <a:endParaRPr lang="en-US"/>
          </a:p>
        </p:txBody>
      </p:sp>
    </p:spTree>
    <p:extLst>
      <p:ext uri="{BB962C8B-B14F-4D97-AF65-F5344CB8AC3E}">
        <p14:creationId xmlns:p14="http://schemas.microsoft.com/office/powerpoint/2010/main" val="262573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265A7-F4E8-4452-B2C8-16DA785FEAD1}" type="slidenum">
              <a:rPr lang="en-US" smtClean="0"/>
              <a:t>13</a:t>
            </a:fld>
            <a:endParaRPr lang="en-US"/>
          </a:p>
        </p:txBody>
      </p:sp>
    </p:spTree>
    <p:extLst>
      <p:ext uri="{BB962C8B-B14F-4D97-AF65-F5344CB8AC3E}">
        <p14:creationId xmlns:p14="http://schemas.microsoft.com/office/powerpoint/2010/main" val="186128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At least 3 are far off track.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They will require additional support from technical and policy experts to identify specific and actionable options to increase the rate of implementation. </a:t>
            </a:r>
            <a:endParaRPr lang="en-US" dirty="0"/>
          </a:p>
        </p:txBody>
      </p:sp>
      <p:sp>
        <p:nvSpPr>
          <p:cNvPr id="4" name="Slide Number Placeholder 3"/>
          <p:cNvSpPr>
            <a:spLocks noGrp="1"/>
          </p:cNvSpPr>
          <p:nvPr>
            <p:ph type="sldNum" sz="quarter" idx="5"/>
          </p:nvPr>
        </p:nvSpPr>
        <p:spPr/>
        <p:txBody>
          <a:bodyPr/>
          <a:lstStyle/>
          <a:p>
            <a:fld id="{9A8265A7-F4E8-4452-B2C8-16DA785FEAD1}" type="slidenum">
              <a:rPr lang="en-US" smtClean="0"/>
              <a:t>17</a:t>
            </a:fld>
            <a:endParaRPr lang="en-US"/>
          </a:p>
        </p:txBody>
      </p:sp>
    </p:spTree>
    <p:extLst>
      <p:ext uri="{BB962C8B-B14F-4D97-AF65-F5344CB8AC3E}">
        <p14:creationId xmlns:p14="http://schemas.microsoft.com/office/powerpoint/2010/main" val="214453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265A7-F4E8-4452-B2C8-16DA785FEAD1}" type="slidenum">
              <a:rPr lang="en-US" smtClean="0"/>
              <a:t>18</a:t>
            </a:fld>
            <a:endParaRPr lang="en-US"/>
          </a:p>
        </p:txBody>
      </p:sp>
    </p:spTree>
    <p:extLst>
      <p:ext uri="{BB962C8B-B14F-4D97-AF65-F5344CB8AC3E}">
        <p14:creationId xmlns:p14="http://schemas.microsoft.com/office/powerpoint/2010/main" val="97625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CF44BA-5AA5-4B07-A249-587E20134678}"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217262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CF44BA-5AA5-4B07-A249-587E20134678}"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262964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8CF44BA-5AA5-4B07-A249-587E20134678}"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86062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88CF44BA-5AA5-4B07-A249-587E20134678}"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953589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F44BA-5AA5-4B07-A249-587E20134678}"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83210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F44BA-5AA5-4B07-A249-587E20134678}"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268145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4" name="Shape 13">
            <a:extLst>
              <a:ext uri="{FF2B5EF4-FFF2-40B4-BE49-F238E27FC236}">
                <a16:creationId xmlns:a16="http://schemas.microsoft.com/office/drawing/2014/main" id="{1F24CB74-7AD8-4256-AD6D-465CB51543FB}"/>
              </a:ext>
            </a:extLst>
          </p:cNvPr>
          <p:cNvSpPr>
            <a:spLocks noChangeArrowheads="1"/>
          </p:cNvSpPr>
          <p:nvPr/>
        </p:nvSpPr>
        <p:spPr bwMode="auto">
          <a:xfrm>
            <a:off x="495300" y="1550988"/>
            <a:ext cx="11201400" cy="5170487"/>
          </a:xfrm>
          <a:prstGeom prst="roundRect">
            <a:avLst>
              <a:gd name="adj" fmla="val 297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800"/>
          </a:p>
        </p:txBody>
      </p:sp>
      <p:sp>
        <p:nvSpPr>
          <p:cNvPr id="5" name="Shape 14">
            <a:extLst>
              <a:ext uri="{FF2B5EF4-FFF2-40B4-BE49-F238E27FC236}">
                <a16:creationId xmlns:a16="http://schemas.microsoft.com/office/drawing/2014/main" id="{D02FDBD3-5AC1-4730-A8DA-8AC9E80678DD}"/>
              </a:ext>
            </a:extLst>
          </p:cNvPr>
          <p:cNvSpPr/>
          <p:nvPr/>
        </p:nvSpPr>
        <p:spPr>
          <a:xfrm rot="10800000" flipH="1">
            <a:off x="495300" y="1"/>
            <a:ext cx="11201400" cy="1400175"/>
          </a:xfrm>
          <a:prstGeom prst="round2SameRect">
            <a:avLst>
              <a:gd name="adj1" fmla="val 10590"/>
              <a:gd name="adj2" fmla="val 0"/>
            </a:avLst>
          </a:prstGeom>
          <a:solidFill>
            <a:srgbClr val="FFFFFF"/>
          </a:solidFill>
          <a:ln>
            <a:noFill/>
          </a:ln>
        </p:spPr>
        <p:txBody>
          <a:bodyPr lIns="91425" tIns="45700" rIns="91425" bIns="45700" anchor="ctr"/>
          <a:lstStyle/>
          <a:p>
            <a:pPr>
              <a:spcBef>
                <a:spcPts val="0"/>
              </a:spcBef>
              <a:defRPr/>
            </a:pPr>
            <a:endParaRPr sz="1800"/>
          </a:p>
        </p:txBody>
      </p:sp>
      <p:sp>
        <p:nvSpPr>
          <p:cNvPr id="15" name="Shape 15"/>
          <p:cNvSpPr txBox="1">
            <a:spLocks noGrp="1"/>
          </p:cNvSpPr>
          <p:nvPr>
            <p:ph type="title"/>
          </p:nvPr>
        </p:nvSpPr>
        <p:spPr>
          <a:xfrm>
            <a:off x="609600" y="186035"/>
            <a:ext cx="10972800" cy="1143000"/>
          </a:xfrm>
          <a:prstGeom prst="rect">
            <a:avLst/>
          </a:prstGeom>
          <a:noFill/>
          <a:ln>
            <a:noFill/>
          </a:ln>
        </p:spPr>
        <p:txBody>
          <a:bodyPr lIns="91425" tIns="91425" rIns="91425" bIns="91425" anchor="b"/>
          <a:lstStyle>
            <a:lvl1pPr rtl="0">
              <a:spcBef>
                <a:spcPts val="0"/>
              </a:spcBef>
              <a:defRPr>
                <a:solidFill>
                  <a:schemeClr val="dk2"/>
                </a:solidFill>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6" name="Shape 16"/>
          <p:cNvSpPr txBox="1">
            <a:spLocks noGrp="1"/>
          </p:cNvSpPr>
          <p:nvPr>
            <p:ph type="body" idx="1"/>
          </p:nvPr>
        </p:nvSpPr>
        <p:spPr>
          <a:xfrm>
            <a:off x="609600" y="1600200"/>
            <a:ext cx="10972800" cy="4967700"/>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275567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5003-7E59-4358-9AFE-7E7F4802D7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58D0DA-B280-453B-9945-522716A322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0AFE1C-A420-4925-8E4D-B6A8B490D3B2}"/>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5" name="Footer Placeholder 4">
            <a:extLst>
              <a:ext uri="{FF2B5EF4-FFF2-40B4-BE49-F238E27FC236}">
                <a16:creationId xmlns:a16="http://schemas.microsoft.com/office/drawing/2014/main" id="{94614CCF-D552-43F0-A0F5-0231D672D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727F8-6D31-4D2E-B28B-FEBDCFF860D2}"/>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251995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0ADC-F53D-4717-8D74-8DF1E68FE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5FF6A6-A432-4AE5-BDD5-6245816105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55B8C-7840-4B75-A2C3-57BFF2AABB6E}"/>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5" name="Footer Placeholder 4">
            <a:extLst>
              <a:ext uri="{FF2B5EF4-FFF2-40B4-BE49-F238E27FC236}">
                <a16:creationId xmlns:a16="http://schemas.microsoft.com/office/drawing/2014/main" id="{36872810-3D0B-4B21-BC9B-4083EB90F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58E3E-1A14-46CE-8340-8F31841AAA3B}"/>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2796565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265E-4CD2-485A-8EDE-4EC742E95C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CEB48C-35E3-4DB6-94AD-52EAFF6AB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DA2E6-ACE4-4AE4-BA00-14E457706572}"/>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5" name="Footer Placeholder 4">
            <a:extLst>
              <a:ext uri="{FF2B5EF4-FFF2-40B4-BE49-F238E27FC236}">
                <a16:creationId xmlns:a16="http://schemas.microsoft.com/office/drawing/2014/main" id="{752DB5FC-C8FD-4CDF-9C68-97E4A6805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FF61F-3A84-4065-B7C0-E832F2D74F5A}"/>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1740693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B3B7-B7E0-4876-837B-2A6897D01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6C1D0-FF77-4F95-943B-FB1F11A90F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F7932-6382-4250-9DAB-AB8DC05E60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A9CD4-98BF-436A-A368-3BCBE0402B08}"/>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6" name="Footer Placeholder 5">
            <a:extLst>
              <a:ext uri="{FF2B5EF4-FFF2-40B4-BE49-F238E27FC236}">
                <a16:creationId xmlns:a16="http://schemas.microsoft.com/office/drawing/2014/main" id="{BF4770AA-6572-4692-A31D-353B152D0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BE477-28FF-46DC-A181-F265E568F97A}"/>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241668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F44BA-5AA5-4B07-A249-587E20134678}"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2656954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6571-5FC8-415C-A183-78247A4786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EE456F-1824-40CE-BCA8-2D502D4321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F20C85-A435-45DF-AAA9-F81B04361C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292082-FFE2-42A0-BD3D-6389C602D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C58F2-C9CE-4F8E-AD57-3A951B1568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0E829B-9CD3-4289-8628-26115A965441}"/>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8" name="Footer Placeholder 7">
            <a:extLst>
              <a:ext uri="{FF2B5EF4-FFF2-40B4-BE49-F238E27FC236}">
                <a16:creationId xmlns:a16="http://schemas.microsoft.com/office/drawing/2014/main" id="{54523E36-A18D-4013-B8E0-94DCFAE0DE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43DD76-B49F-4EDB-B087-EBDB131A2C9B}"/>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411166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53B6-1919-41D9-9918-A173B8810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40929-915F-4CE2-8D8A-F22DACA35A1F}"/>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4" name="Footer Placeholder 3">
            <a:extLst>
              <a:ext uri="{FF2B5EF4-FFF2-40B4-BE49-F238E27FC236}">
                <a16:creationId xmlns:a16="http://schemas.microsoft.com/office/drawing/2014/main" id="{ABE559AB-3345-4E35-A899-5E8C192DDD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C8D67-BC34-404C-92CC-3700A38C1B54}"/>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3957617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983FD-59B1-4C7F-BB71-FB733CB4CF56}"/>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3" name="Footer Placeholder 2">
            <a:extLst>
              <a:ext uri="{FF2B5EF4-FFF2-40B4-BE49-F238E27FC236}">
                <a16:creationId xmlns:a16="http://schemas.microsoft.com/office/drawing/2014/main" id="{42E9FBED-B13D-48C9-A3EB-820DC5D725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709985-4559-45A0-9505-6B5F15903B29}"/>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767043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FEF3-DC19-4433-8BE8-EA563AC58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25FC2-2BC8-4D00-A8F9-A1E803705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0EAC20-E1B0-48C9-AF11-7BA35C6C2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0C97F-0A20-4195-BAC9-64C871D8DF07}"/>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6" name="Footer Placeholder 5">
            <a:extLst>
              <a:ext uri="{FF2B5EF4-FFF2-40B4-BE49-F238E27FC236}">
                <a16:creationId xmlns:a16="http://schemas.microsoft.com/office/drawing/2014/main" id="{11B86495-56EF-48A3-8794-0DCAE0946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3CFA3-70B9-468E-A8D0-E7B01FF8CA8C}"/>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3735867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F7FA-CF27-4F6C-9C16-326F7E972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57578B-1554-4EDE-811C-E3F71C4EE9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3AD688-CED1-4491-908D-F848287D9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20F2C-0CA2-4565-893F-AC8F59110428}"/>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6" name="Footer Placeholder 5">
            <a:extLst>
              <a:ext uri="{FF2B5EF4-FFF2-40B4-BE49-F238E27FC236}">
                <a16:creationId xmlns:a16="http://schemas.microsoft.com/office/drawing/2014/main" id="{B5388E09-B7F8-4B7D-A23C-EF20FDCA6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DC024-8EA8-4CD7-9547-4404D92D7BF4}"/>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3563690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F457-72A9-4598-B0EA-3FB364BD6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7AF07-5135-4293-98C6-8BEEDA4B41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0BEAB-9324-4114-994D-BDD436C80665}"/>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5" name="Footer Placeholder 4">
            <a:extLst>
              <a:ext uri="{FF2B5EF4-FFF2-40B4-BE49-F238E27FC236}">
                <a16:creationId xmlns:a16="http://schemas.microsoft.com/office/drawing/2014/main" id="{B5ABB5AC-AF49-4A52-86DB-15F3CFC4F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8C38E-E945-4234-BDF2-EFBA023A86F5}"/>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3311841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2BE92-9A12-4954-B98F-31C98E3F2D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B0BDB-0AFF-47D2-B37C-916BA5FCF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F3464-8420-4EEF-9666-7680E88B586F}"/>
              </a:ext>
            </a:extLst>
          </p:cNvPr>
          <p:cNvSpPr>
            <a:spLocks noGrp="1"/>
          </p:cNvSpPr>
          <p:nvPr>
            <p:ph type="dt" sz="half" idx="10"/>
          </p:nvPr>
        </p:nvSpPr>
        <p:spPr/>
        <p:txBody>
          <a:bodyPr/>
          <a:lstStyle/>
          <a:p>
            <a:fld id="{0BE8E43B-D291-4A13-BDA2-B11ADA6213FB}" type="datetimeFigureOut">
              <a:rPr lang="en-US" smtClean="0"/>
              <a:t>9/15/2021</a:t>
            </a:fld>
            <a:endParaRPr lang="en-US"/>
          </a:p>
        </p:txBody>
      </p:sp>
      <p:sp>
        <p:nvSpPr>
          <p:cNvPr id="5" name="Footer Placeholder 4">
            <a:extLst>
              <a:ext uri="{FF2B5EF4-FFF2-40B4-BE49-F238E27FC236}">
                <a16:creationId xmlns:a16="http://schemas.microsoft.com/office/drawing/2014/main" id="{C017749C-29ED-42AD-8F86-67AD89D9F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F62AD-30C5-4EB1-81C9-619CF64C3A05}"/>
              </a:ext>
            </a:extLst>
          </p:cNvPr>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1080456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5110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9/15/2021</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8399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9/15/2021</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53725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F44BA-5AA5-4B07-A249-587E20134678}"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993859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9/15/2021</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26103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9/15/2021</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26743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9/15/2021</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0018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9/15/2021</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9452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9/15/2021</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12201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9/15/2021</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992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9/15/2021</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5310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9/15/2021</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22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CF44BA-5AA5-4B07-A249-587E20134678}"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17020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CF44BA-5AA5-4B07-A249-587E20134678}"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43790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CF44BA-5AA5-4B07-A249-587E20134678}"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2487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F44BA-5AA5-4B07-A249-587E20134678}"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418246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CF44BA-5AA5-4B07-A249-587E20134678}"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403753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88CF44BA-5AA5-4B07-A249-587E20134678}" type="datetimeFigureOut">
              <a:rPr lang="en-US" smtClean="0"/>
              <a:t>9/15/2021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87B22F66-AD21-4DB8-B10A-5E9C33A6CC75}" type="slidenum">
              <a:rPr lang="en-US" smtClean="0"/>
              <a:t>‹#›</a:t>
            </a:fld>
            <a:endParaRPr lang="en-US"/>
          </a:p>
        </p:txBody>
      </p:sp>
    </p:spTree>
    <p:extLst>
      <p:ext uri="{BB962C8B-B14F-4D97-AF65-F5344CB8AC3E}">
        <p14:creationId xmlns:p14="http://schemas.microsoft.com/office/powerpoint/2010/main" val="73441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8CF44BA-5AA5-4B07-A249-587E20134678}" type="datetimeFigureOut">
              <a:rPr lang="en-US" smtClean="0"/>
              <a:t>9/15/2021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7B22F66-AD21-4DB8-B10A-5E9C33A6CC75}" type="slidenum">
              <a:rPr lang="en-US" smtClean="0"/>
              <a:t>‹#›</a:t>
            </a:fld>
            <a:endParaRPr lang="en-US"/>
          </a:p>
        </p:txBody>
      </p:sp>
    </p:spTree>
    <p:extLst>
      <p:ext uri="{BB962C8B-B14F-4D97-AF65-F5344CB8AC3E}">
        <p14:creationId xmlns:p14="http://schemas.microsoft.com/office/powerpoint/2010/main" val="127959318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8AB63-022D-47DD-A33E-C89D91711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15B893-2479-44F8-AE29-9D6E3EDFC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4F476-6124-4793-BAA5-29B55E2FE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8E43B-D291-4A13-BDA2-B11ADA6213FB}" type="datetimeFigureOut">
              <a:rPr lang="en-US" smtClean="0"/>
              <a:t>9/15/2021</a:t>
            </a:fld>
            <a:endParaRPr lang="en-US"/>
          </a:p>
        </p:txBody>
      </p:sp>
      <p:sp>
        <p:nvSpPr>
          <p:cNvPr id="5" name="Footer Placeholder 4">
            <a:extLst>
              <a:ext uri="{FF2B5EF4-FFF2-40B4-BE49-F238E27FC236}">
                <a16:creationId xmlns:a16="http://schemas.microsoft.com/office/drawing/2014/main" id="{3B0EFF63-A4F9-4709-B7A1-1672882CF0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7D122A-09E0-43A7-B80D-C2C687879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30279-F0FF-4B1D-9099-DED86A287FE8}" type="slidenum">
              <a:rPr lang="en-US" smtClean="0"/>
              <a:t>‹#›</a:t>
            </a:fld>
            <a:endParaRPr lang="en-US"/>
          </a:p>
        </p:txBody>
      </p:sp>
    </p:spTree>
    <p:extLst>
      <p:ext uri="{BB962C8B-B14F-4D97-AF65-F5344CB8AC3E}">
        <p14:creationId xmlns:p14="http://schemas.microsoft.com/office/powerpoint/2010/main" val="13038118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9/15/2021</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24814024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www.50states.com/wvirgini.htm" TargetMode="External"/><Relationship Id="rId18" Type="http://schemas.openxmlformats.org/officeDocument/2006/relationships/image" Target="../media/image16.png"/><Relationship Id="rId3" Type="http://schemas.openxmlformats.org/officeDocument/2006/relationships/image" Target="../media/image5.jpeg"/><Relationship Id="rId21" Type="http://schemas.openxmlformats.org/officeDocument/2006/relationships/image" Target="../media/image19.png"/><Relationship Id="rId7" Type="http://schemas.openxmlformats.org/officeDocument/2006/relationships/hyperlink" Target="http://www.50states.com/virginia.htm" TargetMode="External"/><Relationship Id="rId12" Type="http://schemas.openxmlformats.org/officeDocument/2006/relationships/image" Target="../media/image11.png"/><Relationship Id="rId17" Type="http://schemas.openxmlformats.org/officeDocument/2006/relationships/image" Target="../media/image15.jpeg"/><Relationship Id="rId2" Type="http://schemas.openxmlformats.org/officeDocument/2006/relationships/notesSlide" Target="../notesSlides/notesSlide2.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upload.wikimedia.org/wikipedia/commons/c/c6/Flag_of_Delaware.svg" TargetMode="External"/><Relationship Id="rId5" Type="http://schemas.openxmlformats.org/officeDocument/2006/relationships/image" Target="../media/image6.png"/><Relationship Id="rId15" Type="http://schemas.openxmlformats.org/officeDocument/2006/relationships/image" Target="../media/image13.wmf"/><Relationship Id="rId23" Type="http://schemas.openxmlformats.org/officeDocument/2006/relationships/image" Target="../media/image21.png"/><Relationship Id="rId10" Type="http://schemas.openxmlformats.org/officeDocument/2006/relationships/image" Target="../media/image10.jpeg"/><Relationship Id="rId19" Type="http://schemas.openxmlformats.org/officeDocument/2006/relationships/image" Target="../media/image17.jpeg"/><Relationship Id="rId4" Type="http://schemas.openxmlformats.org/officeDocument/2006/relationships/hyperlink" Target="http://www.50states.com/newyork.htm" TargetMode="External"/><Relationship Id="rId9" Type="http://schemas.openxmlformats.org/officeDocument/2006/relationships/image" Target="../media/image9.png"/><Relationship Id="rId14" Type="http://schemas.openxmlformats.org/officeDocument/2006/relationships/image" Target="../media/image12.png"/><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hyperlink" Target="http://www.chesapeakeprogress.com/" TargetMode="External"/><Relationship Id="rId7" Type="http://schemas.openxmlformats.org/officeDocument/2006/relationships/image" Target="../media/image64.png"/><Relationship Id="rId2" Type="http://schemas.openxmlformats.org/officeDocument/2006/relationships/hyperlink" Target="http://www.chesapeakebay.net/" TargetMode="External"/><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www.epa.gov/chesapeake-bay-tmd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Picture 3" descr="Map&#10;&#10;Description automatically generated">
            <a:extLst>
              <a:ext uri="{FF2B5EF4-FFF2-40B4-BE49-F238E27FC236}">
                <a16:creationId xmlns:a16="http://schemas.microsoft.com/office/drawing/2014/main" id="{0958AA71-D1EE-4560-B4CB-B794EFF815AE}"/>
              </a:ext>
            </a:extLst>
          </p:cNvPr>
          <p:cNvPicPr>
            <a:picLocks noChangeAspect="1"/>
          </p:cNvPicPr>
          <p:nvPr/>
        </p:nvPicPr>
        <p:blipFill rotWithShape="1">
          <a:blip r:embed="rId3">
            <a:extLst>
              <a:ext uri="{28A0092B-C50C-407E-A947-70E740481C1C}">
                <a14:useLocalDpi xmlns:a14="http://schemas.microsoft.com/office/drawing/2010/main" val="0"/>
              </a:ext>
            </a:extLst>
          </a:blip>
          <a:srcRect t="23381" b="18360"/>
          <a:stretch/>
        </p:blipFill>
        <p:spPr>
          <a:xfrm>
            <a:off x="-1" y="-1"/>
            <a:ext cx="12192001" cy="4883281"/>
          </a:xfrm>
          <a:prstGeom prst="rect">
            <a:avLst/>
          </a:prstGeom>
        </p:spPr>
      </p:pic>
      <p:sp>
        <p:nvSpPr>
          <p:cNvPr id="19" name="Freeform 9">
            <a:extLst>
              <a:ext uri="{FF2B5EF4-FFF2-40B4-BE49-F238E27FC236}">
                <a16:creationId xmlns:a16="http://schemas.microsoft.com/office/drawing/2014/main" id="{AFB83730-58A8-42CA-90B3-5D5D2D1B0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168D1-C0B7-435F-A0DB-89D63019915F}"/>
              </a:ext>
            </a:extLst>
          </p:cNvPr>
          <p:cNvSpPr>
            <a:spLocks noGrp="1"/>
          </p:cNvSpPr>
          <p:nvPr>
            <p:ph type="title"/>
          </p:nvPr>
        </p:nvSpPr>
        <p:spPr>
          <a:xfrm>
            <a:off x="-2" y="4463433"/>
            <a:ext cx="12192000" cy="1474434"/>
          </a:xfrm>
        </p:spPr>
        <p:txBody>
          <a:bodyPr vert="horz" lIns="91440" tIns="45720" rIns="91440" bIns="45720" rtlCol="0" anchor="b">
            <a:normAutofit/>
          </a:bodyPr>
          <a:lstStyle/>
          <a:p>
            <a:pPr algn="ctr"/>
            <a:r>
              <a:rPr lang="en-US" sz="4400" dirty="0">
                <a:solidFill>
                  <a:srgbClr val="F6DE00"/>
                </a:solidFill>
              </a:rPr>
              <a:t>The Chesapeake Bay Program</a:t>
            </a:r>
            <a:br>
              <a:rPr lang="en-US" sz="4400" dirty="0">
                <a:solidFill>
                  <a:srgbClr val="F6DE00"/>
                </a:solidFill>
              </a:rPr>
            </a:br>
            <a:r>
              <a:rPr lang="en-US" sz="4400" dirty="0">
                <a:solidFill>
                  <a:srgbClr val="F6DE00"/>
                </a:solidFill>
              </a:rPr>
              <a:t>Outcome Attainability</a:t>
            </a:r>
          </a:p>
        </p:txBody>
      </p:sp>
      <p:sp>
        <p:nvSpPr>
          <p:cNvPr id="3" name="TextBox 2">
            <a:extLst>
              <a:ext uri="{FF2B5EF4-FFF2-40B4-BE49-F238E27FC236}">
                <a16:creationId xmlns:a16="http://schemas.microsoft.com/office/drawing/2014/main" id="{36E2534C-0F44-4479-8629-9173F2692DFF}"/>
              </a:ext>
            </a:extLst>
          </p:cNvPr>
          <p:cNvSpPr txBox="1"/>
          <p:nvPr/>
        </p:nvSpPr>
        <p:spPr>
          <a:xfrm>
            <a:off x="3329231" y="3253730"/>
            <a:ext cx="5533534" cy="1077218"/>
          </a:xfrm>
          <a:prstGeom prst="rect">
            <a:avLst/>
          </a:prstGeom>
          <a:noFill/>
        </p:spPr>
        <p:txBody>
          <a:bodyPr wrap="square" rtlCol="0">
            <a:spAutoFit/>
          </a:bodyPr>
          <a:lstStyle/>
          <a:p>
            <a:pPr algn="ctr"/>
            <a:r>
              <a:rPr lang="en-US" sz="3200" dirty="0"/>
              <a:t>Presentation to the Citizens Advisory Committee</a:t>
            </a:r>
          </a:p>
        </p:txBody>
      </p:sp>
      <p:sp>
        <p:nvSpPr>
          <p:cNvPr id="5" name="TextBox 4">
            <a:extLst>
              <a:ext uri="{FF2B5EF4-FFF2-40B4-BE49-F238E27FC236}">
                <a16:creationId xmlns:a16="http://schemas.microsoft.com/office/drawing/2014/main" id="{E53A1D8A-00A3-47BE-9A79-150EC55A0F5A}"/>
              </a:ext>
            </a:extLst>
          </p:cNvPr>
          <p:cNvSpPr txBox="1"/>
          <p:nvPr/>
        </p:nvSpPr>
        <p:spPr>
          <a:xfrm>
            <a:off x="367645" y="6202837"/>
            <a:ext cx="2375555" cy="369332"/>
          </a:xfrm>
          <a:prstGeom prst="rect">
            <a:avLst/>
          </a:prstGeom>
          <a:noFill/>
        </p:spPr>
        <p:txBody>
          <a:bodyPr wrap="square" rtlCol="0">
            <a:spAutoFit/>
          </a:bodyPr>
          <a:lstStyle/>
          <a:p>
            <a:r>
              <a:rPr lang="en-US" dirty="0"/>
              <a:t>September 16, 2021</a:t>
            </a:r>
          </a:p>
        </p:txBody>
      </p:sp>
      <p:sp>
        <p:nvSpPr>
          <p:cNvPr id="6" name="TextBox 5">
            <a:extLst>
              <a:ext uri="{FF2B5EF4-FFF2-40B4-BE49-F238E27FC236}">
                <a16:creationId xmlns:a16="http://schemas.microsoft.com/office/drawing/2014/main" id="{1F26A601-78B2-48A3-988C-CE904415F2F9}"/>
              </a:ext>
            </a:extLst>
          </p:cNvPr>
          <p:cNvSpPr txBox="1"/>
          <p:nvPr/>
        </p:nvSpPr>
        <p:spPr>
          <a:xfrm>
            <a:off x="8862765" y="6202837"/>
            <a:ext cx="3591612" cy="369332"/>
          </a:xfrm>
          <a:prstGeom prst="rect">
            <a:avLst/>
          </a:prstGeom>
          <a:noFill/>
        </p:spPr>
        <p:txBody>
          <a:bodyPr wrap="square" rtlCol="0">
            <a:spAutoFit/>
          </a:bodyPr>
          <a:lstStyle/>
          <a:p>
            <a:r>
              <a:rPr lang="en-US" dirty="0"/>
              <a:t>Carin Bisland, EPA CBPO</a:t>
            </a:r>
          </a:p>
        </p:txBody>
      </p:sp>
    </p:spTree>
    <p:extLst>
      <p:ext uri="{BB962C8B-B14F-4D97-AF65-F5344CB8AC3E}">
        <p14:creationId xmlns:p14="http://schemas.microsoft.com/office/powerpoint/2010/main" val="332884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F623-83CB-47D5-B674-9C6BF9A18267}"/>
              </a:ext>
            </a:extLst>
          </p:cNvPr>
          <p:cNvSpPr>
            <a:spLocks noGrp="1"/>
          </p:cNvSpPr>
          <p:nvPr>
            <p:ph type="title"/>
          </p:nvPr>
        </p:nvSpPr>
        <p:spPr>
          <a:xfrm>
            <a:off x="617947" y="366083"/>
            <a:ext cx="10956106" cy="898952"/>
          </a:xfrm>
        </p:spPr>
        <p:txBody>
          <a:bodyPr>
            <a:noAutofit/>
          </a:bodyPr>
          <a:lstStyle/>
          <a:p>
            <a:pPr algn="ctr">
              <a:lnSpc>
                <a:spcPct val="100000"/>
              </a:lnSpc>
            </a:pPr>
            <a:r>
              <a:rPr lang="en-US" sz="2800" b="1" dirty="0">
                <a:latin typeface="Calibri" panose="020F0502020204030204" pitchFamily="34" charset="0"/>
                <a:cs typeface="Calibri" panose="020F0502020204030204" pitchFamily="34" charset="0"/>
              </a:rPr>
              <a:t>Watershed Agreement Outcomes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with Targets and Timelines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86570101"/>
              </p:ext>
            </p:extLst>
          </p:nvPr>
        </p:nvGraphicFramePr>
        <p:xfrm>
          <a:off x="431336" y="1395662"/>
          <a:ext cx="11184134" cy="525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133CB19-42C2-4C34-BFAB-522D3219961D}"/>
              </a:ext>
            </a:extLst>
          </p:cNvPr>
          <p:cNvSpPr txBox="1"/>
          <p:nvPr/>
        </p:nvSpPr>
        <p:spPr>
          <a:xfrm>
            <a:off x="228600" y="6463281"/>
            <a:ext cx="6094428" cy="375552"/>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*Target and date set by CBP.  Not in original Outcome language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97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0" y="0"/>
            <a:ext cx="4131733"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269621" y="199060"/>
            <a:ext cx="5585015"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3850"/>
                </a:solidFill>
                <a:effectLst/>
                <a:uLnTx/>
                <a:uFillTx/>
                <a:latin typeface="Calibri" panose="020F0502020204030204"/>
                <a:ea typeface="+mn-ea"/>
                <a:cs typeface="+mn-cs"/>
              </a:rPr>
              <a:t>Blue Crab Abundance</a:t>
            </a:r>
          </a:p>
        </p:txBody>
      </p:sp>
      <p:sp>
        <p:nvSpPr>
          <p:cNvPr id="9" name="Rounded Rectangle 8"/>
          <p:cNvSpPr/>
          <p:nvPr/>
        </p:nvSpPr>
        <p:spPr>
          <a:xfrm>
            <a:off x="269621" y="534718"/>
            <a:ext cx="3683865" cy="3582464"/>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Maintain a sustainable blue crab population based on the current 2012 target of 215 million adult females. </a:t>
            </a:r>
            <a:r>
              <a:rPr kumimoji="0" lang="en-US" sz="22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Refine population targets through 2025 based on best available science.</a:t>
            </a:r>
          </a:p>
        </p:txBody>
      </p:sp>
      <p:sp>
        <p:nvSpPr>
          <p:cNvPr id="22" name="Rounded Rectangle 21">
            <a:extLst>
              <a:ext uri="{FF2B5EF4-FFF2-40B4-BE49-F238E27FC236}">
                <a16:creationId xmlns:a16="http://schemas.microsoft.com/office/drawing/2014/main" id="{CB867B97-140F-2B49-AA62-7120C1666AB9}"/>
              </a:ext>
            </a:extLst>
          </p:cNvPr>
          <p:cNvSpPr/>
          <p:nvPr/>
        </p:nvSpPr>
        <p:spPr>
          <a:xfrm>
            <a:off x="4399113" y="274428"/>
            <a:ext cx="7322312"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Current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011F2C"/>
                </a:solidFill>
                <a:effectLst/>
                <a:latin typeface="utopia-std"/>
              </a:rPr>
              <a:t>Between 2020 and 2021, the abundance of adult (age 1+) female blue crabs in the Chesapeake Bay increased 12% from 141 million to 158 million. This number is above the new 72.5 million threshold which is considered to be the minimum sustainable level for female blue crabs in the Bay, but lower than the new target of 196 million. </a:t>
            </a:r>
            <a:endPar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6B0BE5E2-82D8-864B-AA5E-F89F259FC3B5}"/>
              </a:ext>
            </a:extLst>
          </p:cNvPr>
          <p:cNvSpPr/>
          <p:nvPr/>
        </p:nvSpPr>
        <p:spPr>
          <a:xfrm>
            <a:off x="4399113" y="1391561"/>
            <a:ext cx="7322312"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On Track to Achieving Outcome</a:t>
            </a:r>
            <a:endPar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Since female-specific management was implemented in 2008, female abundance has increased and remained above the threshold (or at the threshold in 2014) of 70 million crabs, and even surpassed the target of 215 million crabs in 2010 and 2017.</a:t>
            </a:r>
            <a:endPar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372AB6DA-8D83-AF4D-A9F9-E714C84AA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7677" y="1526081"/>
            <a:ext cx="255088" cy="241894"/>
          </a:xfrm>
          <a:prstGeom prst="rect">
            <a:avLst/>
          </a:prstGeom>
        </p:spPr>
      </p:pic>
      <p:pic>
        <p:nvPicPr>
          <p:cNvPr id="3" name="Picture 2" descr="Chart, line chart&#10;&#10;Description automatically generated">
            <a:extLst>
              <a:ext uri="{FF2B5EF4-FFF2-40B4-BE49-F238E27FC236}">
                <a16:creationId xmlns:a16="http://schemas.microsoft.com/office/drawing/2014/main" id="{5C34BAA8-E25A-4AAC-94B3-8297FA0CF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470" y="2586457"/>
            <a:ext cx="5891597" cy="4271543"/>
          </a:xfrm>
          <a:prstGeom prst="rect">
            <a:avLst/>
          </a:prstGeom>
          <a:ln w="38100">
            <a:solidFill>
              <a:schemeClr val="accent1"/>
            </a:solidFill>
          </a:ln>
        </p:spPr>
      </p:pic>
    </p:spTree>
    <p:extLst>
      <p:ext uri="{BB962C8B-B14F-4D97-AF65-F5344CB8AC3E}">
        <p14:creationId xmlns:p14="http://schemas.microsoft.com/office/powerpoint/2010/main" val="275042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AB9441A-A3D2-CD4D-88C6-04239EA837A3}"/>
              </a:ext>
            </a:extLst>
          </p:cNvPr>
          <p:cNvSpPr/>
          <p:nvPr/>
        </p:nvSpPr>
        <p:spPr>
          <a:xfrm>
            <a:off x="0" y="0"/>
            <a:ext cx="4131733"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269621" y="199060"/>
            <a:ext cx="5585015"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3850"/>
                </a:solidFill>
                <a:effectLst/>
                <a:uLnTx/>
                <a:uFillTx/>
                <a:latin typeface="Calibri" panose="020F0502020204030204"/>
                <a:ea typeface="+mn-ea"/>
                <a:cs typeface="+mn-cs"/>
              </a:rPr>
              <a:t>Blue Crab Management</a:t>
            </a:r>
          </a:p>
        </p:txBody>
      </p:sp>
      <p:sp>
        <p:nvSpPr>
          <p:cNvPr id="9" name="Rounded Rectangle 8"/>
          <p:cNvSpPr/>
          <p:nvPr/>
        </p:nvSpPr>
        <p:spPr>
          <a:xfrm>
            <a:off x="269621" y="1812293"/>
            <a:ext cx="3683865" cy="3582464"/>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Manage for a stable and productive crab fishery </a:t>
            </a:r>
            <a:r>
              <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rPr>
              <a:t>including working with the industry, recreational crabbers and other stakeholders to improve commercial and recreational harvest accountability. </a:t>
            </a:r>
            <a:r>
              <a:rPr kumimoji="0" lang="en-US" sz="22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By 2018, evaluate the establishment of a Bay-wide, allocation-based management framework</a:t>
            </a:r>
            <a:r>
              <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rPr>
              <a:t> with annual levels set by the jurisdictions for the purpose of accounting for and adjusting harvest by each jurisdiction.</a:t>
            </a:r>
          </a:p>
        </p:txBody>
      </p:sp>
      <p:sp>
        <p:nvSpPr>
          <p:cNvPr id="21" name="Rounded Rectangle 20">
            <a:extLst>
              <a:ext uri="{FF2B5EF4-FFF2-40B4-BE49-F238E27FC236}">
                <a16:creationId xmlns:a16="http://schemas.microsoft.com/office/drawing/2014/main" id="{A8756F1A-E4D7-2347-BE3F-7944088B749E}"/>
              </a:ext>
            </a:extLst>
          </p:cNvPr>
          <p:cNvSpPr/>
          <p:nvPr/>
        </p:nvSpPr>
        <p:spPr>
          <a:xfrm>
            <a:off x="4770452" y="1244135"/>
            <a:ext cx="3051732" cy="613359"/>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CURRENT ABILITY TO TRACK OUR PROGRESS</a:t>
            </a:r>
          </a:p>
        </p:txBody>
      </p:sp>
      <p:sp>
        <p:nvSpPr>
          <p:cNvPr id="8" name="Rounded Rectangle 7">
            <a:extLst>
              <a:ext uri="{FF2B5EF4-FFF2-40B4-BE49-F238E27FC236}">
                <a16:creationId xmlns:a16="http://schemas.microsoft.com/office/drawing/2014/main" id="{0374BD01-2032-DB44-B7A6-F7787EFACB31}"/>
              </a:ext>
            </a:extLst>
          </p:cNvPr>
          <p:cNvSpPr/>
          <p:nvPr/>
        </p:nvSpPr>
        <p:spPr>
          <a:xfrm>
            <a:off x="4401354" y="177635"/>
            <a:ext cx="7521025"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Current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011F2C"/>
                </a:solidFill>
                <a:effectLst/>
                <a:latin typeface="utopia-std"/>
              </a:rPr>
              <a:t>An estimated 19% of the female blue crab population was harvested in 2020. This is below both the target (now 28%) and overfishing threshold (now 37%).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C6867994-CB91-BA41-A0C4-2DA10335928D}"/>
              </a:ext>
            </a:extLst>
          </p:cNvPr>
          <p:cNvSpPr/>
          <p:nvPr/>
        </p:nvSpPr>
        <p:spPr>
          <a:xfrm>
            <a:off x="4401354" y="1399272"/>
            <a:ext cx="7521025"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On Track to Achieving Outcome</a:t>
            </a:r>
            <a:endPar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lvl="0" defTabSz="914400"/>
            <a:r>
              <a:rPr lang="en-US" sz="1400" dirty="0">
                <a:solidFill>
                  <a:srgbClr val="011F2C"/>
                </a:solidFill>
                <a:latin typeface="utopia-std"/>
              </a:rPr>
              <a:t>Te female blue crab population has been below the target and above the overfishing threshold for the 13th consecutive year since female-specific management measures were implemented in 2008, which suggests that management has been effective.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In November 2017, it was decided to maintain the existing blue crab management framework rather than establish a new, allocation-based framework for the Chesapeake Bay's commercial and recreational blue crab fisheries.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3331CD07-B3C2-1D44-9B17-23713E7B61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03" y="1297789"/>
            <a:ext cx="255088" cy="241894"/>
          </a:xfrm>
          <a:prstGeom prst="rect">
            <a:avLst/>
          </a:prstGeom>
        </p:spPr>
      </p:pic>
      <p:pic>
        <p:nvPicPr>
          <p:cNvPr id="3" name="Picture 2" descr="Chart, line chart&#10;&#10;Description automatically generated">
            <a:extLst>
              <a:ext uri="{FF2B5EF4-FFF2-40B4-BE49-F238E27FC236}">
                <a16:creationId xmlns:a16="http://schemas.microsoft.com/office/drawing/2014/main" id="{82776374-CAF3-4545-BA47-01A6F3836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955" y="2691749"/>
            <a:ext cx="5704053" cy="4135569"/>
          </a:xfrm>
          <a:prstGeom prst="rect">
            <a:avLst/>
          </a:prstGeom>
          <a:ln w="57150">
            <a:solidFill>
              <a:schemeClr val="accent1"/>
            </a:solidFill>
          </a:ln>
        </p:spPr>
      </p:pic>
    </p:spTree>
    <p:extLst>
      <p:ext uri="{BB962C8B-B14F-4D97-AF65-F5344CB8AC3E}">
        <p14:creationId xmlns:p14="http://schemas.microsoft.com/office/powerpoint/2010/main" val="25373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27052" y="0"/>
            <a:ext cx="4131733"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269622" y="199060"/>
            <a:ext cx="3658926"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3850"/>
                </a:solidFill>
                <a:effectLst/>
                <a:uLnTx/>
                <a:uFillTx/>
                <a:latin typeface="Calibri" panose="020F0502020204030204"/>
                <a:ea typeface="+mn-ea"/>
                <a:cs typeface="+mn-cs"/>
              </a:rPr>
              <a:t>Oysters</a:t>
            </a:r>
          </a:p>
        </p:txBody>
      </p:sp>
      <p:sp>
        <p:nvSpPr>
          <p:cNvPr id="9" name="Rounded Rectangle 8"/>
          <p:cNvSpPr/>
          <p:nvPr/>
        </p:nvSpPr>
        <p:spPr>
          <a:xfrm>
            <a:off x="244682" y="1075621"/>
            <a:ext cx="3683865" cy="3080411"/>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rPr>
              <a:t>Continually increase finfish and shellfish habitat and water quality benefits from restored oyster populations. </a:t>
            </a:r>
            <a:r>
              <a:rPr kumimoji="0" lang="en-US" sz="22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Restore native oyster habitat and populations in 10 tributaries by 2025 and ensure their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D8DC79AE-9CC1-884F-8F50-1F947B4F9F9D}"/>
              </a:ext>
            </a:extLst>
          </p:cNvPr>
          <p:cNvSpPr/>
          <p:nvPr/>
        </p:nvSpPr>
        <p:spPr>
          <a:xfrm>
            <a:off x="4426294" y="199060"/>
            <a:ext cx="7521025"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Current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011F2C"/>
                </a:solidFill>
                <a:effectLst/>
                <a:latin typeface="utopia-std"/>
              </a:rPr>
              <a:t>Ten Chesapeake Bay tributaries have been selected for oyster reef restoration. The Sustainable Fisheries GIT approved the Eastern Branch of the Elizabeth River in Virginia as an eleventh bonus tributary in 2020.</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086EA94-6CD2-684E-9C00-C9CEA2D02972}"/>
              </a:ext>
            </a:extLst>
          </p:cNvPr>
          <p:cNvSpPr/>
          <p:nvPr/>
        </p:nvSpPr>
        <p:spPr>
          <a:xfrm>
            <a:off x="4426294" y="1299750"/>
            <a:ext cx="7521025"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On Track to Achieving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011F2C"/>
                </a:solidFill>
                <a:effectLst/>
                <a:latin typeface="utopia-std"/>
              </a:rPr>
              <a:t>As of 2020, three of the ten originally selected tributaries have been restored, in addition to the eleventh bonus tributary. Monitoring and evaluation will take place at three- and six-year intervals following construction and seeding. This monitoring and evaluation phase will not be complete until after 2025.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59B286-2F43-47AD-B1D1-633795555990}"/>
              </a:ext>
            </a:extLst>
          </p:cNvPr>
          <p:cNvPicPr>
            <a:picLocks noChangeAspect="1"/>
          </p:cNvPicPr>
          <p:nvPr/>
        </p:nvPicPr>
        <p:blipFill rotWithShape="1">
          <a:blip r:embed="rId3"/>
          <a:srcRect l="62743" t="5478" r="4564" b="33680"/>
          <a:stretch/>
        </p:blipFill>
        <p:spPr>
          <a:xfrm>
            <a:off x="4813962" y="2521387"/>
            <a:ext cx="6894129" cy="4216819"/>
          </a:xfrm>
          <a:prstGeom prst="rect">
            <a:avLst/>
          </a:prstGeom>
          <a:ln w="38100">
            <a:solidFill>
              <a:schemeClr val="accent1"/>
            </a:solidFill>
          </a:ln>
        </p:spPr>
      </p:pic>
      <p:pic>
        <p:nvPicPr>
          <p:cNvPr id="11" name="Picture 10">
            <a:extLst>
              <a:ext uri="{FF2B5EF4-FFF2-40B4-BE49-F238E27FC236}">
                <a16:creationId xmlns:a16="http://schemas.microsoft.com/office/drawing/2014/main" id="{931D3416-A575-4A48-BFB7-41D0837A7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8644" y="1299750"/>
            <a:ext cx="255088" cy="241894"/>
          </a:xfrm>
          <a:prstGeom prst="rect">
            <a:avLst/>
          </a:prstGeom>
        </p:spPr>
      </p:pic>
    </p:spTree>
    <p:extLst>
      <p:ext uri="{BB962C8B-B14F-4D97-AF65-F5344CB8AC3E}">
        <p14:creationId xmlns:p14="http://schemas.microsoft.com/office/powerpoint/2010/main" val="2896179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0" y="0"/>
            <a:ext cx="4131733"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269621" y="199060"/>
            <a:ext cx="3683865"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3850"/>
                </a:solidFill>
                <a:effectLst/>
                <a:uLnTx/>
                <a:uFillTx/>
                <a:latin typeface="Calibri" panose="020F0502020204030204"/>
                <a:ea typeface="+mn-ea"/>
                <a:cs typeface="+mn-cs"/>
              </a:rPr>
              <a:t>Fish Passage</a:t>
            </a:r>
          </a:p>
        </p:txBody>
      </p:sp>
      <p:sp>
        <p:nvSpPr>
          <p:cNvPr id="9" name="Rounded Rectangle 8"/>
          <p:cNvSpPr/>
          <p:nvPr/>
        </p:nvSpPr>
        <p:spPr>
          <a:xfrm>
            <a:off x="269621" y="2324191"/>
            <a:ext cx="3683865" cy="3080411"/>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rPr>
              <a:t>Continually increase access to habitat to support sustainable migratory fish populations in the Chesapeake Bay watershed’s freshwater rivers and streams</a:t>
            </a:r>
            <a:r>
              <a:rPr kumimoji="0" lang="en-US" sz="20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 By 2025, restore historical fish migration routes by opening an additional 132 miles every two years to fish passage</a:t>
            </a:r>
            <a:r>
              <a:rPr kumimoji="0" lang="en-US" sz="20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rPr>
              <a:t>. Restoration success will be indicated by the consistent presence of alewife, blueback herring, American shad, hickory shad, American eel and brook trout, to be monitored in accordance with available agency resources and collaboratively developed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*In January 2020, the outcome was modified from the original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042B12DD-3383-624F-970B-B321BC202A17}"/>
              </a:ext>
            </a:extLst>
          </p:cNvPr>
          <p:cNvSpPr/>
          <p:nvPr/>
        </p:nvSpPr>
        <p:spPr>
          <a:xfrm>
            <a:off x="4401354" y="177635"/>
            <a:ext cx="7521025"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Current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011F2C"/>
                </a:solidFill>
                <a:effectLst/>
                <a:latin typeface="utopia-std"/>
              </a:rPr>
              <a:t>In 2018 and 2019, 1,379 additional stream miles were opened to fish passage through dam removal projects, far exceeding the target to open an additional 132 miles every two years.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C8DCE4A7-1C68-6241-A9EE-A3D25B711EC3}"/>
              </a:ext>
            </a:extLst>
          </p:cNvPr>
          <p:cNvSpPr/>
          <p:nvPr/>
        </p:nvSpPr>
        <p:spPr>
          <a:xfrm>
            <a:off x="4401354" y="1399272"/>
            <a:ext cx="7521025"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On Track to Achieving Outcome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By 2016, the fish passage outcome of opening 1000 miles by 2025 was exceeded. The outcome was modified to continue to open stream miles to access by migratory fish at the same rate (132 miles every two years). Much of the low hanging fruit with regard to dam removal has been picked and opportunities to restore fish passage through retrofitting or removal of culverts are being investigated.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3" name="Picture 2" descr="Chart, bar chart&#10;&#10;Description automatically generated">
            <a:extLst>
              <a:ext uri="{FF2B5EF4-FFF2-40B4-BE49-F238E27FC236}">
                <a16:creationId xmlns:a16="http://schemas.microsoft.com/office/drawing/2014/main" id="{DA2595D2-C1C5-4EC6-9F83-6867A09D6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337" y="2625028"/>
            <a:ext cx="5625057" cy="4232972"/>
          </a:xfrm>
          <a:prstGeom prst="rect">
            <a:avLst/>
          </a:prstGeom>
          <a:ln w="38100">
            <a:solidFill>
              <a:schemeClr val="accent1"/>
            </a:solidFill>
          </a:ln>
        </p:spPr>
      </p:pic>
      <p:pic>
        <p:nvPicPr>
          <p:cNvPr id="6" name="Picture 5">
            <a:extLst>
              <a:ext uri="{FF2B5EF4-FFF2-40B4-BE49-F238E27FC236}">
                <a16:creationId xmlns:a16="http://schemas.microsoft.com/office/drawing/2014/main" id="{2B57CB56-E252-48CB-BEEF-D64FD6D8E5B6}"/>
              </a:ext>
            </a:extLst>
          </p:cNvPr>
          <p:cNvPicPr>
            <a:picLocks noChangeAspect="1"/>
          </p:cNvPicPr>
          <p:nvPr/>
        </p:nvPicPr>
        <p:blipFill>
          <a:blip r:embed="rId3"/>
          <a:stretch>
            <a:fillRect/>
          </a:stretch>
        </p:blipFill>
        <p:spPr>
          <a:xfrm>
            <a:off x="7309627" y="1462903"/>
            <a:ext cx="249958" cy="243861"/>
          </a:xfrm>
          <a:prstGeom prst="rect">
            <a:avLst/>
          </a:prstGeom>
        </p:spPr>
      </p:pic>
    </p:spTree>
    <p:extLst>
      <p:ext uri="{BB962C8B-B14F-4D97-AF65-F5344CB8AC3E}">
        <p14:creationId xmlns:p14="http://schemas.microsoft.com/office/powerpoint/2010/main" val="192914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0" y="0"/>
            <a:ext cx="4330446"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269621" y="199060"/>
            <a:ext cx="5585015"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3850"/>
                </a:solidFill>
                <a:effectLst/>
                <a:uLnTx/>
                <a:uFillTx/>
                <a:latin typeface="Calibri" panose="020F0502020204030204"/>
                <a:ea typeface="+mn-ea"/>
                <a:cs typeface="+mn-cs"/>
              </a:rPr>
              <a:t>Protected Lands</a:t>
            </a:r>
          </a:p>
        </p:txBody>
      </p:sp>
      <p:sp>
        <p:nvSpPr>
          <p:cNvPr id="9" name="Rounded Rectangle 8"/>
          <p:cNvSpPr/>
          <p:nvPr/>
        </p:nvSpPr>
        <p:spPr>
          <a:xfrm>
            <a:off x="323290" y="2086147"/>
            <a:ext cx="3683865" cy="2265654"/>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By 2025, protect an additional two million acres of lands throughout the watershed</a:t>
            </a:r>
            <a:r>
              <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rPr>
              <a:t>—currently identified as high-conservation priorities at the federal, state or local level—</a:t>
            </a:r>
            <a:r>
              <a:rPr kumimoji="0" lang="en-US" sz="22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including 225,000 acres of wetlands and 695,000 acres of forest land </a:t>
            </a:r>
            <a:r>
              <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rPr>
              <a:t>of highest value for maintaining water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EE9E0FC-6D85-7343-81B2-E2610CC6B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736" y="2750575"/>
            <a:ext cx="5968648" cy="3790309"/>
          </a:xfrm>
          <a:prstGeom prst="rect">
            <a:avLst/>
          </a:prstGeom>
          <a:ln w="28575">
            <a:solidFill>
              <a:srgbClr val="045470"/>
            </a:solidFill>
          </a:ln>
        </p:spPr>
      </p:pic>
      <p:sp>
        <p:nvSpPr>
          <p:cNvPr id="10" name="Rounded Rectangle 9">
            <a:extLst>
              <a:ext uri="{FF2B5EF4-FFF2-40B4-BE49-F238E27FC236}">
                <a16:creationId xmlns:a16="http://schemas.microsoft.com/office/drawing/2014/main" id="{B4D9C188-61BA-9C47-B54F-B6668D0B4AB7}"/>
              </a:ext>
            </a:extLst>
          </p:cNvPr>
          <p:cNvSpPr/>
          <p:nvPr/>
        </p:nvSpPr>
        <p:spPr>
          <a:xfrm>
            <a:off x="4447921" y="373241"/>
            <a:ext cx="7322312"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Current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According to data collected through early 2019, nearly 1.36 million acres of land in the Chesapeake Bay watershed have been permanently protected since 2010. This marks an achievement of 68% of the land conservation goal and brings the total amount of protected land in the watershed to 9.16 million acres.</a:t>
            </a:r>
          </a:p>
        </p:txBody>
      </p:sp>
      <p:sp>
        <p:nvSpPr>
          <p:cNvPr id="11" name="Rounded Rectangle 10">
            <a:extLst>
              <a:ext uri="{FF2B5EF4-FFF2-40B4-BE49-F238E27FC236}">
                <a16:creationId xmlns:a16="http://schemas.microsoft.com/office/drawing/2014/main" id="{6299838E-C15C-E948-997F-AF6E2B2B1D41}"/>
              </a:ext>
            </a:extLst>
          </p:cNvPr>
          <p:cNvSpPr/>
          <p:nvPr/>
        </p:nvSpPr>
        <p:spPr>
          <a:xfrm>
            <a:off x="4447921" y="1463890"/>
            <a:ext cx="7322312"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On Track to Achieving Outcome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The actual average annual rate of protection (169,807 acres) since 2010 is above the average annual rate required (133,333 acres) for meeting the 2025 two-million-acre goal.</a:t>
            </a:r>
          </a:p>
        </p:txBody>
      </p:sp>
      <p:pic>
        <p:nvPicPr>
          <p:cNvPr id="12" name="Picture 11">
            <a:extLst>
              <a:ext uri="{FF2B5EF4-FFF2-40B4-BE49-F238E27FC236}">
                <a16:creationId xmlns:a16="http://schemas.microsoft.com/office/drawing/2014/main" id="{2A2CAEE4-6461-5742-8E60-FF5D7ECCA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3028" y="1742933"/>
            <a:ext cx="255088" cy="241894"/>
          </a:xfrm>
          <a:prstGeom prst="rect">
            <a:avLst/>
          </a:prstGeom>
        </p:spPr>
      </p:pic>
    </p:spTree>
    <p:extLst>
      <p:ext uri="{BB962C8B-B14F-4D97-AF65-F5344CB8AC3E}">
        <p14:creationId xmlns:p14="http://schemas.microsoft.com/office/powerpoint/2010/main" val="148379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0" y="0"/>
            <a:ext cx="4330446"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259662" y="296205"/>
            <a:ext cx="4330447"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3850"/>
                </a:solidFill>
                <a:effectLst/>
                <a:uLnTx/>
                <a:uFillTx/>
                <a:latin typeface="Calibri" panose="020F0502020204030204"/>
                <a:ea typeface="+mn-ea"/>
                <a:cs typeface="+mn-cs"/>
              </a:rPr>
              <a:t>Public Access Site Development</a:t>
            </a:r>
          </a:p>
        </p:txBody>
      </p:sp>
      <p:sp>
        <p:nvSpPr>
          <p:cNvPr id="9" name="Rounded Rectangle 8"/>
          <p:cNvSpPr/>
          <p:nvPr/>
        </p:nvSpPr>
        <p:spPr>
          <a:xfrm>
            <a:off x="323290" y="1930396"/>
            <a:ext cx="3683865" cy="2265654"/>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By 2025, add 300 new public access sites</a:t>
            </a:r>
            <a:r>
              <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rPr>
              <a:t>, with a strong emphasis on providing opportunities for boating, swimming and fishing, where feasible.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E04502C8-F1E0-5B4B-9724-B4A2420331D2}"/>
              </a:ext>
            </a:extLst>
          </p:cNvPr>
          <p:cNvSpPr/>
          <p:nvPr/>
        </p:nvSpPr>
        <p:spPr>
          <a:xfrm>
            <a:off x="4546397" y="330208"/>
            <a:ext cx="7510619"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Current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011F2C"/>
                </a:solidFill>
                <a:effectLst/>
                <a:latin typeface="utopia-std"/>
              </a:rPr>
              <a:t>In 2020, 12 new public access sites were added (six in Virginia, five in Maryland, and one in Pennsylvania). This brings the total to 206 public access sites that have opened on and around the Chesapeake Bay between 2010 and 2020, marking 69% achievement of the partnership’s goal to add 300 new access sites to the watershed by 2025.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0C77BB0D-4454-6742-8438-D314239207D3}"/>
              </a:ext>
            </a:extLst>
          </p:cNvPr>
          <p:cNvSpPr/>
          <p:nvPr/>
        </p:nvSpPr>
        <p:spPr>
          <a:xfrm>
            <a:off x="4546398" y="1277164"/>
            <a:ext cx="7510618"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On Track to Achieving Outcome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If the current trend from 2010-2020 continues, we expect to exceed target of 300 new public access sites by 2025. </a:t>
            </a:r>
          </a:p>
        </p:txBody>
      </p:sp>
      <p:pic>
        <p:nvPicPr>
          <p:cNvPr id="10" name="Picture 9">
            <a:extLst>
              <a:ext uri="{FF2B5EF4-FFF2-40B4-BE49-F238E27FC236}">
                <a16:creationId xmlns:a16="http://schemas.microsoft.com/office/drawing/2014/main" id="{BE097A84-7B86-5B4D-B21E-F5B783172D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505" y="1556207"/>
            <a:ext cx="255088" cy="241894"/>
          </a:xfrm>
          <a:prstGeom prst="rect">
            <a:avLst/>
          </a:prstGeom>
        </p:spPr>
      </p:pic>
      <p:pic>
        <p:nvPicPr>
          <p:cNvPr id="4" name="Picture 3" descr="Chart, bar chart&#10;&#10;Description automatically generated">
            <a:extLst>
              <a:ext uri="{FF2B5EF4-FFF2-40B4-BE49-F238E27FC236}">
                <a16:creationId xmlns:a16="http://schemas.microsoft.com/office/drawing/2014/main" id="{28DA9CEF-964F-4054-84D7-14FBE9EC2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667" y="2433511"/>
            <a:ext cx="5965011" cy="4324770"/>
          </a:xfrm>
          <a:prstGeom prst="rect">
            <a:avLst/>
          </a:prstGeom>
          <a:ln w="38100">
            <a:solidFill>
              <a:schemeClr val="accent1"/>
            </a:solidFill>
          </a:ln>
        </p:spPr>
      </p:pic>
    </p:spTree>
    <p:extLst>
      <p:ext uri="{BB962C8B-B14F-4D97-AF65-F5344CB8AC3E}">
        <p14:creationId xmlns:p14="http://schemas.microsoft.com/office/powerpoint/2010/main" val="56912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F623-83CB-47D5-B674-9C6BF9A18267}"/>
              </a:ext>
            </a:extLst>
          </p:cNvPr>
          <p:cNvSpPr>
            <a:spLocks noGrp="1"/>
          </p:cNvSpPr>
          <p:nvPr>
            <p:ph type="title"/>
          </p:nvPr>
        </p:nvSpPr>
        <p:spPr>
          <a:xfrm>
            <a:off x="617947" y="366083"/>
            <a:ext cx="10956106" cy="898952"/>
          </a:xfrm>
        </p:spPr>
        <p:txBody>
          <a:bodyPr>
            <a:noAutofit/>
          </a:bodyPr>
          <a:lstStyle/>
          <a:p>
            <a:pPr algn="ctr">
              <a:lnSpc>
                <a:spcPct val="100000"/>
              </a:lnSpc>
            </a:pPr>
            <a:r>
              <a:rPr lang="en-US" sz="2800" b="1" dirty="0">
                <a:latin typeface="Calibri" panose="020F0502020204030204" pitchFamily="34" charset="0"/>
                <a:cs typeface="Calibri" panose="020F0502020204030204" pitchFamily="34" charset="0"/>
              </a:rPr>
              <a:t>Watershed Agreement Outcomes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with Targets and Timelines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92627260"/>
              </p:ext>
            </p:extLst>
          </p:nvPr>
        </p:nvGraphicFramePr>
        <p:xfrm>
          <a:off x="431336" y="1395662"/>
          <a:ext cx="11184134" cy="525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20EC23F-8BD5-4D21-8499-41DDB7A66EA1}"/>
              </a:ext>
            </a:extLst>
          </p:cNvPr>
          <p:cNvSpPr txBox="1"/>
          <p:nvPr/>
        </p:nvSpPr>
        <p:spPr>
          <a:xfrm>
            <a:off x="266308" y="6463281"/>
            <a:ext cx="6094428" cy="375552"/>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*Target and date set by CBP.  Not in original Outcome language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1AC3229-2EC5-407B-AB39-43B4A3B4F709}"/>
              </a:ext>
            </a:extLst>
          </p:cNvPr>
          <p:cNvSpPr/>
          <p:nvPr/>
        </p:nvSpPr>
        <p:spPr>
          <a:xfrm>
            <a:off x="2394408" y="4139888"/>
            <a:ext cx="1055802" cy="37555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D319433-239C-437F-9AC2-85A81C1BEF9F}"/>
              </a:ext>
            </a:extLst>
          </p:cNvPr>
          <p:cNvSpPr/>
          <p:nvPr/>
        </p:nvSpPr>
        <p:spPr>
          <a:xfrm>
            <a:off x="2394408" y="2511037"/>
            <a:ext cx="1338606" cy="375552"/>
          </a:xfrm>
          <a:prstGeom prst="roundRect">
            <a:avLst/>
          </a:prstGeom>
          <a:no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78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109627" y="0"/>
            <a:ext cx="4249613"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104173" y="199060"/>
            <a:ext cx="5585015"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3850"/>
                </a:solidFill>
                <a:effectLst/>
                <a:uLnTx/>
                <a:uFillTx/>
                <a:latin typeface="Calibri" panose="020F0502020204030204"/>
                <a:ea typeface="+mn-ea"/>
                <a:cs typeface="+mn-cs"/>
              </a:rPr>
              <a:t>Forest Buffers</a:t>
            </a:r>
          </a:p>
        </p:txBody>
      </p:sp>
      <p:sp>
        <p:nvSpPr>
          <p:cNvPr id="9" name="Rounded Rectangle 8"/>
          <p:cNvSpPr/>
          <p:nvPr/>
        </p:nvSpPr>
        <p:spPr>
          <a:xfrm>
            <a:off x="104173" y="2086147"/>
            <a:ext cx="3683865" cy="2265654"/>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rPr>
              <a:t>Continually increase the capacity of forest buffers to provide water quality and habitat benefits throughout the Chesapeake Bay watershed. </a:t>
            </a:r>
            <a:r>
              <a:rPr kumimoji="0" lang="en-US" sz="22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Restore 900 miles of riparian forest buffers per year and conserve existing buffers until at least 70 percent of riparian areas in the watershed are forested.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6906EB47-F96B-B84E-86F8-5EE24332FBF6}"/>
              </a:ext>
            </a:extLst>
          </p:cNvPr>
          <p:cNvPicPr>
            <a:picLocks noChangeAspect="1"/>
          </p:cNvPicPr>
          <p:nvPr/>
        </p:nvPicPr>
        <p:blipFill rotWithShape="1">
          <a:blip r:embed="rId3">
            <a:extLst>
              <a:ext uri="{28A0092B-C50C-407E-A947-70E740481C1C}">
                <a14:useLocalDpi xmlns:a14="http://schemas.microsoft.com/office/drawing/2010/main" val="0"/>
              </a:ext>
            </a:extLst>
          </a:blip>
          <a:srcRect b="2107"/>
          <a:stretch/>
        </p:blipFill>
        <p:spPr>
          <a:xfrm>
            <a:off x="4761608" y="2576567"/>
            <a:ext cx="6776863" cy="4049357"/>
          </a:xfrm>
          <a:prstGeom prst="rect">
            <a:avLst/>
          </a:prstGeom>
          <a:ln w="28575">
            <a:solidFill>
              <a:srgbClr val="045470"/>
            </a:solidFill>
          </a:ln>
        </p:spPr>
      </p:pic>
      <p:sp>
        <p:nvSpPr>
          <p:cNvPr id="7" name="Rounded Rectangle 6">
            <a:extLst>
              <a:ext uri="{FF2B5EF4-FFF2-40B4-BE49-F238E27FC236}">
                <a16:creationId xmlns:a16="http://schemas.microsoft.com/office/drawing/2014/main" id="{BB8C0B8C-2DD3-F54A-B30D-83C8A2198B84}"/>
              </a:ext>
            </a:extLst>
          </p:cNvPr>
          <p:cNvSpPr/>
          <p:nvPr/>
        </p:nvSpPr>
        <p:spPr>
          <a:xfrm>
            <a:off x="4377703" y="199060"/>
            <a:ext cx="7544675"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Current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Between 2017 and 2018, about 158 miles of forest buffers were planted along rivers and streams, followed by about 83 miles in 2019. While this marks progress toward the outcome, it is 742 and 817 miles below the 900-mile-per-year target, respectively.</a:t>
            </a:r>
          </a:p>
        </p:txBody>
      </p:sp>
      <p:sp>
        <p:nvSpPr>
          <p:cNvPr id="8" name="Rounded Rectangle 7">
            <a:extLst>
              <a:ext uri="{FF2B5EF4-FFF2-40B4-BE49-F238E27FC236}">
                <a16:creationId xmlns:a16="http://schemas.microsoft.com/office/drawing/2014/main" id="{BC5F3083-EB7B-7447-B1E5-2B2DFBB8739E}"/>
              </a:ext>
            </a:extLst>
          </p:cNvPr>
          <p:cNvSpPr/>
          <p:nvPr/>
        </p:nvSpPr>
        <p:spPr>
          <a:xfrm>
            <a:off x="4377703" y="1250301"/>
            <a:ext cx="7544675"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Not on Track</a:t>
            </a:r>
            <a:endPar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We are short of the 900-mile per year target and furthermore, this target is inadequate to meet the buffer goals outlined in the Phase III WIPs. To fill the gap between 2018 Progress and 2025 WIP III goals, we would need to add over 1,700 miles of forest buffers annually between 2019-2025. </a:t>
            </a:r>
          </a:p>
        </p:txBody>
      </p:sp>
      <p:pic>
        <p:nvPicPr>
          <p:cNvPr id="3" name="Picture 2">
            <a:extLst>
              <a:ext uri="{FF2B5EF4-FFF2-40B4-BE49-F238E27FC236}">
                <a16:creationId xmlns:a16="http://schemas.microsoft.com/office/drawing/2014/main" id="{819E483A-2054-7142-B918-6072254396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2213" y="1407057"/>
            <a:ext cx="220579" cy="228600"/>
          </a:xfrm>
          <a:prstGeom prst="rect">
            <a:avLst/>
          </a:prstGeom>
        </p:spPr>
      </p:pic>
      <p:sp>
        <p:nvSpPr>
          <p:cNvPr id="12" name="TextBox 1">
            <a:extLst>
              <a:ext uri="{FF2B5EF4-FFF2-40B4-BE49-F238E27FC236}">
                <a16:creationId xmlns:a16="http://schemas.microsoft.com/office/drawing/2014/main" id="{0ECA0DF1-5BDC-41C7-9AD3-2AB814B9F711}"/>
              </a:ext>
            </a:extLst>
          </p:cNvPr>
          <p:cNvSpPr txBox="1"/>
          <p:nvPr/>
        </p:nvSpPr>
        <p:spPr>
          <a:xfrm>
            <a:off x="104173" y="5231462"/>
            <a:ext cx="3364123" cy="18465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800" b="1" i="1" dirty="0">
                <a:solidFill>
                  <a:sysClr val="windowText" lastClr="000000"/>
                </a:solidFill>
              </a:rPr>
              <a:t>Progress</a:t>
            </a:r>
            <a:r>
              <a:rPr lang="en-US" sz="1800" b="1" i="1" baseline="0" dirty="0">
                <a:solidFill>
                  <a:sysClr val="windowText" lastClr="000000"/>
                </a:solidFill>
              </a:rPr>
              <a:t> needed to meet WIP3 goals (1719 miles/</a:t>
            </a:r>
            <a:r>
              <a:rPr lang="en-US" sz="1800" b="1" i="1" baseline="0" dirty="0" err="1">
                <a:solidFill>
                  <a:sysClr val="windowText" lastClr="000000"/>
                </a:solidFill>
              </a:rPr>
              <a:t>yr</a:t>
            </a:r>
            <a:r>
              <a:rPr lang="en-US" sz="1800" b="1" i="1" baseline="0" dirty="0">
                <a:solidFill>
                  <a:sysClr val="windowText" lastClr="000000"/>
                </a:solidFill>
              </a:rPr>
              <a:t> 2019-2025</a:t>
            </a:r>
            <a:r>
              <a:rPr lang="en-US" sz="1100" b="1" i="1" baseline="0" dirty="0">
                <a:solidFill>
                  <a:sysClr val="windowText" lastClr="000000"/>
                </a:solidFill>
              </a:rPr>
              <a:t>)</a:t>
            </a:r>
            <a:endParaRPr lang="en-US" sz="1100" b="1" i="1" dirty="0">
              <a:solidFill>
                <a:sysClr val="windowText" lastClr="000000"/>
              </a:solidFill>
            </a:endParaRPr>
          </a:p>
        </p:txBody>
      </p:sp>
    </p:spTree>
    <p:extLst>
      <p:ext uri="{BB962C8B-B14F-4D97-AF65-F5344CB8AC3E}">
        <p14:creationId xmlns:p14="http://schemas.microsoft.com/office/powerpoint/2010/main" val="344149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528034" y="707633"/>
            <a:ext cx="4278399" cy="1371600"/>
          </a:xfrm>
          <a:prstGeom prst="rect">
            <a:avLst/>
          </a:prstGeom>
        </p:spPr>
        <p:txBody>
          <a:bodyPr vert="horz" lIns="121900" tIns="121900" rIns="121900" bIns="121900" rtlCol="0" anchor="ctr" anchorCtr="0">
            <a:noAutofit/>
          </a:bodyPr>
          <a:lstStyle/>
          <a:p>
            <a:pPr lvl="0"/>
            <a:r>
              <a:rPr lang="en-US" dirty="0">
                <a:latin typeface="Georgia" panose="02040502050405020303" pitchFamily="18" charset="0"/>
                <a:ea typeface="Rockwell" charset="0"/>
                <a:cs typeface="Rockwell" charset="0"/>
              </a:rPr>
              <a:t>What is our Expected and Actual Progress?</a:t>
            </a:r>
            <a:endParaRPr lang="en" dirty="0">
              <a:latin typeface="Georgia" panose="02040502050405020303" pitchFamily="18" charset="0"/>
              <a:ea typeface="Rockwell" charset="0"/>
              <a:cs typeface="Rockwell" charset="0"/>
            </a:endParaRPr>
          </a:p>
        </p:txBody>
      </p:sp>
      <p:grpSp>
        <p:nvGrpSpPr>
          <p:cNvPr id="37" name="Shape 633"/>
          <p:cNvGrpSpPr/>
          <p:nvPr/>
        </p:nvGrpSpPr>
        <p:grpSpPr>
          <a:xfrm>
            <a:off x="570392" y="1241554"/>
            <a:ext cx="418523" cy="303759"/>
            <a:chOff x="4604550" y="3714775"/>
            <a:chExt cx="439625" cy="319075"/>
          </a:xfrm>
        </p:grpSpPr>
        <p:sp>
          <p:nvSpPr>
            <p:cNvPr id="38"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39"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grpSp>
      <p:graphicFrame>
        <p:nvGraphicFramePr>
          <p:cNvPr id="8" name="Chart 7">
            <a:extLst>
              <a:ext uri="{FF2B5EF4-FFF2-40B4-BE49-F238E27FC236}">
                <a16:creationId xmlns:a16="http://schemas.microsoft.com/office/drawing/2014/main" id="{1EFB09F8-D566-48F7-9690-FED8DFDBA0C8}"/>
              </a:ext>
            </a:extLst>
          </p:cNvPr>
          <p:cNvGraphicFramePr>
            <a:graphicFrameLocks/>
          </p:cNvGraphicFramePr>
          <p:nvPr/>
        </p:nvGraphicFramePr>
        <p:xfrm>
          <a:off x="0" y="0"/>
          <a:ext cx="12422037"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13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44B91E-F332-4F3A-821B-7F1C20FFBCDD}"/>
              </a:ext>
            </a:extLst>
          </p:cNvPr>
          <p:cNvSpPr/>
          <p:nvPr/>
        </p:nvSpPr>
        <p:spPr>
          <a:xfrm>
            <a:off x="0" y="789002"/>
            <a:ext cx="12192000" cy="6080111"/>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33">
            <a:extLst>
              <a:ext uri="{FF2B5EF4-FFF2-40B4-BE49-F238E27FC236}">
                <a16:creationId xmlns:a16="http://schemas.microsoft.com/office/drawing/2014/main" id="{14AB8E7E-41CD-4701-BE69-AED62B835A17}"/>
              </a:ext>
            </a:extLst>
          </p:cNvPr>
          <p:cNvGrpSpPr>
            <a:grpSpLocks/>
          </p:cNvGrpSpPr>
          <p:nvPr/>
        </p:nvGrpSpPr>
        <p:grpSpPr bwMode="auto">
          <a:xfrm>
            <a:off x="1905000" y="2667001"/>
            <a:ext cx="1638300" cy="1560513"/>
            <a:chOff x="6781800" y="2819400"/>
            <a:chExt cx="1638300" cy="1560821"/>
          </a:xfrm>
        </p:grpSpPr>
        <p:pic>
          <p:nvPicPr>
            <p:cNvPr id="69674" name="Picture 6">
              <a:extLst>
                <a:ext uri="{FF2B5EF4-FFF2-40B4-BE49-F238E27FC236}">
                  <a16:creationId xmlns:a16="http://schemas.microsoft.com/office/drawing/2014/main" id="{EECD65A8-4E11-4A56-A25B-EFCD06C0FA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819400"/>
              <a:ext cx="838200" cy="8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75" name="TextBox 7">
              <a:extLst>
                <a:ext uri="{FF2B5EF4-FFF2-40B4-BE49-F238E27FC236}">
                  <a16:creationId xmlns:a16="http://schemas.microsoft.com/office/drawing/2014/main" id="{09787249-1421-41AF-A944-431AD2184584}"/>
                </a:ext>
              </a:extLst>
            </p:cNvPr>
            <p:cNvSpPr txBox="1">
              <a:spLocks noChangeArrowheads="1"/>
            </p:cNvSpPr>
            <p:nvPr/>
          </p:nvSpPr>
          <p:spPr bwMode="auto">
            <a:xfrm>
              <a:off x="6781800" y="3733800"/>
              <a:ext cx="1638300" cy="64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chemeClr val="accent2"/>
                  </a:solidFill>
                </a:rPr>
                <a:t>Bay Commission</a:t>
              </a:r>
            </a:p>
          </p:txBody>
        </p:sp>
      </p:grpSp>
      <p:grpSp>
        <p:nvGrpSpPr>
          <p:cNvPr id="9" name="Group 48">
            <a:extLst>
              <a:ext uri="{FF2B5EF4-FFF2-40B4-BE49-F238E27FC236}">
                <a16:creationId xmlns:a16="http://schemas.microsoft.com/office/drawing/2014/main" id="{EA0EF0AA-69CD-410B-BC8F-61562FD5AF7C}"/>
              </a:ext>
            </a:extLst>
          </p:cNvPr>
          <p:cNvGrpSpPr>
            <a:grpSpLocks/>
          </p:cNvGrpSpPr>
          <p:nvPr/>
        </p:nvGrpSpPr>
        <p:grpSpPr bwMode="auto">
          <a:xfrm>
            <a:off x="2743200" y="1151019"/>
            <a:ext cx="800100" cy="979488"/>
            <a:chOff x="914400" y="1295400"/>
            <a:chExt cx="800100" cy="978722"/>
          </a:xfrm>
        </p:grpSpPr>
        <p:pic>
          <p:nvPicPr>
            <p:cNvPr id="69672" name="Picture 18" descr="New York State Flag">
              <a:hlinkClick r:id="rId4"/>
              <a:extLst>
                <a:ext uri="{FF2B5EF4-FFF2-40B4-BE49-F238E27FC236}">
                  <a16:creationId xmlns:a16="http://schemas.microsoft.com/office/drawing/2014/main" id="{C935076F-E08D-4875-9B23-A3C96623F6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95400"/>
              <a:ext cx="800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73" name="TextBox 10">
              <a:extLst>
                <a:ext uri="{FF2B5EF4-FFF2-40B4-BE49-F238E27FC236}">
                  <a16:creationId xmlns:a16="http://schemas.microsoft.com/office/drawing/2014/main" id="{36D6A106-DAFF-4B9C-B695-19B77919AD6F}"/>
                </a:ext>
              </a:extLst>
            </p:cNvPr>
            <p:cNvSpPr txBox="1">
              <a:spLocks noChangeArrowheads="1"/>
            </p:cNvSpPr>
            <p:nvPr/>
          </p:nvSpPr>
          <p:spPr bwMode="auto">
            <a:xfrm>
              <a:off x="1104900" y="1905000"/>
              <a:ext cx="571500" cy="3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accent2"/>
                  </a:solidFill>
                </a:rPr>
                <a:t>NY</a:t>
              </a:r>
            </a:p>
          </p:txBody>
        </p:sp>
      </p:grpSp>
      <p:grpSp>
        <p:nvGrpSpPr>
          <p:cNvPr id="12" name="Group 47">
            <a:extLst>
              <a:ext uri="{FF2B5EF4-FFF2-40B4-BE49-F238E27FC236}">
                <a16:creationId xmlns:a16="http://schemas.microsoft.com/office/drawing/2014/main" id="{7D380492-88E1-44D8-9EED-42C4229A6298}"/>
              </a:ext>
            </a:extLst>
          </p:cNvPr>
          <p:cNvGrpSpPr>
            <a:grpSpLocks/>
          </p:cNvGrpSpPr>
          <p:nvPr/>
        </p:nvGrpSpPr>
        <p:grpSpPr bwMode="auto">
          <a:xfrm>
            <a:off x="3771901" y="1173245"/>
            <a:ext cx="815975" cy="957263"/>
            <a:chOff x="1943100" y="1317445"/>
            <a:chExt cx="815656" cy="956677"/>
          </a:xfrm>
        </p:grpSpPr>
        <p:pic>
          <p:nvPicPr>
            <p:cNvPr id="69670" name="Picture 22">
              <a:extLst>
                <a:ext uri="{FF2B5EF4-FFF2-40B4-BE49-F238E27FC236}">
                  <a16:creationId xmlns:a16="http://schemas.microsoft.com/office/drawing/2014/main" id="{5E5529D1-EF87-4693-8979-994A517FF2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1317445"/>
              <a:ext cx="815656" cy="48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71" name="TextBox 13">
              <a:extLst>
                <a:ext uri="{FF2B5EF4-FFF2-40B4-BE49-F238E27FC236}">
                  <a16:creationId xmlns:a16="http://schemas.microsoft.com/office/drawing/2014/main" id="{2FDE2B31-C202-42C2-9A43-D03A979A2A88}"/>
                </a:ext>
              </a:extLst>
            </p:cNvPr>
            <p:cNvSpPr txBox="1">
              <a:spLocks noChangeArrowheads="1"/>
            </p:cNvSpPr>
            <p:nvPr/>
          </p:nvSpPr>
          <p:spPr bwMode="auto">
            <a:xfrm>
              <a:off x="2057399" y="1905000"/>
              <a:ext cx="571499" cy="3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accent2"/>
                  </a:solidFill>
                </a:rPr>
                <a:t>DC</a:t>
              </a:r>
            </a:p>
          </p:txBody>
        </p:sp>
      </p:grpSp>
      <p:grpSp>
        <p:nvGrpSpPr>
          <p:cNvPr id="15" name="Group 46">
            <a:extLst>
              <a:ext uri="{FF2B5EF4-FFF2-40B4-BE49-F238E27FC236}">
                <a16:creationId xmlns:a16="http://schemas.microsoft.com/office/drawing/2014/main" id="{BB2169D2-69DD-4B77-90F9-77B7319A5340}"/>
              </a:ext>
            </a:extLst>
          </p:cNvPr>
          <p:cNvGrpSpPr>
            <a:grpSpLocks/>
          </p:cNvGrpSpPr>
          <p:nvPr/>
        </p:nvGrpSpPr>
        <p:grpSpPr bwMode="auto">
          <a:xfrm>
            <a:off x="4762500" y="1151019"/>
            <a:ext cx="838200" cy="979488"/>
            <a:chOff x="2933700" y="1295400"/>
            <a:chExt cx="838200" cy="978722"/>
          </a:xfrm>
        </p:grpSpPr>
        <p:pic>
          <p:nvPicPr>
            <p:cNvPr id="69668" name="Picture 16" descr="Virginia State Flag">
              <a:hlinkClick r:id="rId7"/>
              <a:extLst>
                <a:ext uri="{FF2B5EF4-FFF2-40B4-BE49-F238E27FC236}">
                  <a16:creationId xmlns:a16="http://schemas.microsoft.com/office/drawing/2014/main" id="{51D32BBF-012C-41BF-B45E-39F920B51F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6250"/>
            <a:stretch>
              <a:fillRect/>
            </a:stretch>
          </p:blipFill>
          <p:spPr bwMode="auto">
            <a:xfrm>
              <a:off x="2933700" y="1295400"/>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9" name="TextBox 16">
              <a:extLst>
                <a:ext uri="{FF2B5EF4-FFF2-40B4-BE49-F238E27FC236}">
                  <a16:creationId xmlns:a16="http://schemas.microsoft.com/office/drawing/2014/main" id="{C9F1F56C-01B4-412E-917C-968D6549560A}"/>
                </a:ext>
              </a:extLst>
            </p:cNvPr>
            <p:cNvSpPr txBox="1">
              <a:spLocks noChangeArrowheads="1"/>
            </p:cNvSpPr>
            <p:nvPr/>
          </p:nvSpPr>
          <p:spPr bwMode="auto">
            <a:xfrm>
              <a:off x="3162300" y="1905000"/>
              <a:ext cx="571500" cy="3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accent2"/>
                  </a:solidFill>
                </a:rPr>
                <a:t>VA</a:t>
              </a:r>
            </a:p>
          </p:txBody>
        </p:sp>
      </p:grpSp>
      <p:grpSp>
        <p:nvGrpSpPr>
          <p:cNvPr id="18" name="Group 45">
            <a:extLst>
              <a:ext uri="{FF2B5EF4-FFF2-40B4-BE49-F238E27FC236}">
                <a16:creationId xmlns:a16="http://schemas.microsoft.com/office/drawing/2014/main" id="{A185E8E9-83AA-48BC-B4E0-1DD2DB760D1A}"/>
              </a:ext>
            </a:extLst>
          </p:cNvPr>
          <p:cNvGrpSpPr>
            <a:grpSpLocks/>
          </p:cNvGrpSpPr>
          <p:nvPr/>
        </p:nvGrpSpPr>
        <p:grpSpPr bwMode="auto">
          <a:xfrm>
            <a:off x="5829301" y="1151019"/>
            <a:ext cx="760413" cy="979488"/>
            <a:chOff x="4000500" y="1295400"/>
            <a:chExt cx="760984" cy="978722"/>
          </a:xfrm>
        </p:grpSpPr>
        <p:pic>
          <p:nvPicPr>
            <p:cNvPr id="69666" name="Picture 12" descr="flag">
              <a:extLst>
                <a:ext uri="{FF2B5EF4-FFF2-40B4-BE49-F238E27FC236}">
                  <a16:creationId xmlns:a16="http://schemas.microsoft.com/office/drawing/2014/main" id="{069AE728-6106-4273-B010-18C1CCB42D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0500" y="1295400"/>
              <a:ext cx="760984"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7" name="TextBox 19">
              <a:extLst>
                <a:ext uri="{FF2B5EF4-FFF2-40B4-BE49-F238E27FC236}">
                  <a16:creationId xmlns:a16="http://schemas.microsoft.com/office/drawing/2014/main" id="{B573785E-852E-4479-9ACA-6E1B37A3E39B}"/>
                </a:ext>
              </a:extLst>
            </p:cNvPr>
            <p:cNvSpPr txBox="1">
              <a:spLocks noChangeArrowheads="1"/>
            </p:cNvSpPr>
            <p:nvPr/>
          </p:nvSpPr>
          <p:spPr bwMode="auto">
            <a:xfrm>
              <a:off x="4114800" y="1905000"/>
              <a:ext cx="571501" cy="3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accent2"/>
                  </a:solidFill>
                </a:rPr>
                <a:t>MD</a:t>
              </a:r>
            </a:p>
          </p:txBody>
        </p:sp>
      </p:grpSp>
      <p:grpSp>
        <p:nvGrpSpPr>
          <p:cNvPr id="21" name="Group 44">
            <a:extLst>
              <a:ext uri="{FF2B5EF4-FFF2-40B4-BE49-F238E27FC236}">
                <a16:creationId xmlns:a16="http://schemas.microsoft.com/office/drawing/2014/main" id="{2F760F69-5AEC-464A-B165-C9CB2D876C25}"/>
              </a:ext>
            </a:extLst>
          </p:cNvPr>
          <p:cNvGrpSpPr>
            <a:grpSpLocks/>
          </p:cNvGrpSpPr>
          <p:nvPr/>
        </p:nvGrpSpPr>
        <p:grpSpPr bwMode="auto">
          <a:xfrm>
            <a:off x="6896101" y="1151019"/>
            <a:ext cx="733425" cy="979488"/>
            <a:chOff x="5067300" y="1295400"/>
            <a:chExt cx="733424" cy="978722"/>
          </a:xfrm>
        </p:grpSpPr>
        <p:pic>
          <p:nvPicPr>
            <p:cNvPr id="69664" name="Picture 14">
              <a:extLst>
                <a:ext uri="{FF2B5EF4-FFF2-40B4-BE49-F238E27FC236}">
                  <a16:creationId xmlns:a16="http://schemas.microsoft.com/office/drawing/2014/main" id="{9E11B845-C725-4EA9-98B4-1AB72E4892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7300" y="1295400"/>
              <a:ext cx="73342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5" name="TextBox 22">
              <a:extLst>
                <a:ext uri="{FF2B5EF4-FFF2-40B4-BE49-F238E27FC236}">
                  <a16:creationId xmlns:a16="http://schemas.microsoft.com/office/drawing/2014/main" id="{85EB00B1-8C98-4B33-A75F-91636A90101D}"/>
                </a:ext>
              </a:extLst>
            </p:cNvPr>
            <p:cNvSpPr txBox="1">
              <a:spLocks noChangeArrowheads="1"/>
            </p:cNvSpPr>
            <p:nvPr/>
          </p:nvSpPr>
          <p:spPr bwMode="auto">
            <a:xfrm>
              <a:off x="5143500" y="1905000"/>
              <a:ext cx="571500" cy="3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accent2"/>
                  </a:solidFill>
                </a:rPr>
                <a:t>PA</a:t>
              </a:r>
            </a:p>
          </p:txBody>
        </p:sp>
      </p:grpSp>
      <p:grpSp>
        <p:nvGrpSpPr>
          <p:cNvPr id="24" name="Group 43">
            <a:extLst>
              <a:ext uri="{FF2B5EF4-FFF2-40B4-BE49-F238E27FC236}">
                <a16:creationId xmlns:a16="http://schemas.microsoft.com/office/drawing/2014/main" id="{A459E669-ABCC-4499-A3A6-5CDBE8125EE4}"/>
              </a:ext>
            </a:extLst>
          </p:cNvPr>
          <p:cNvGrpSpPr>
            <a:grpSpLocks/>
          </p:cNvGrpSpPr>
          <p:nvPr/>
        </p:nvGrpSpPr>
        <p:grpSpPr bwMode="auto">
          <a:xfrm>
            <a:off x="7886700" y="1151019"/>
            <a:ext cx="762000" cy="979488"/>
            <a:chOff x="6057900" y="1295400"/>
            <a:chExt cx="762000" cy="978722"/>
          </a:xfrm>
        </p:grpSpPr>
        <p:pic>
          <p:nvPicPr>
            <p:cNvPr id="69662" name="Picture 20">
              <a:hlinkClick r:id="rId11"/>
              <a:extLst>
                <a:ext uri="{FF2B5EF4-FFF2-40B4-BE49-F238E27FC236}">
                  <a16:creationId xmlns:a16="http://schemas.microsoft.com/office/drawing/2014/main" id="{EBB7727A-B3F2-44CD-8B24-E9F9DDE394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7900" y="12954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3" name="TextBox 25">
              <a:extLst>
                <a:ext uri="{FF2B5EF4-FFF2-40B4-BE49-F238E27FC236}">
                  <a16:creationId xmlns:a16="http://schemas.microsoft.com/office/drawing/2014/main" id="{E3C5A10B-19BE-4228-9F5F-8AFDA2A3CA2C}"/>
                </a:ext>
              </a:extLst>
            </p:cNvPr>
            <p:cNvSpPr txBox="1">
              <a:spLocks noChangeArrowheads="1"/>
            </p:cNvSpPr>
            <p:nvPr/>
          </p:nvSpPr>
          <p:spPr bwMode="auto">
            <a:xfrm>
              <a:off x="6172200" y="1905000"/>
              <a:ext cx="571500" cy="3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accent2"/>
                  </a:solidFill>
                </a:rPr>
                <a:t>DE</a:t>
              </a:r>
            </a:p>
          </p:txBody>
        </p:sp>
      </p:grpSp>
      <p:grpSp>
        <p:nvGrpSpPr>
          <p:cNvPr id="27" name="Group 42">
            <a:extLst>
              <a:ext uri="{FF2B5EF4-FFF2-40B4-BE49-F238E27FC236}">
                <a16:creationId xmlns:a16="http://schemas.microsoft.com/office/drawing/2014/main" id="{83E06385-7DC0-47D8-8AD7-BD307DE604AD}"/>
              </a:ext>
            </a:extLst>
          </p:cNvPr>
          <p:cNvGrpSpPr>
            <a:grpSpLocks/>
          </p:cNvGrpSpPr>
          <p:nvPr/>
        </p:nvGrpSpPr>
        <p:grpSpPr bwMode="auto">
          <a:xfrm>
            <a:off x="8877300" y="1151019"/>
            <a:ext cx="755650" cy="979488"/>
            <a:chOff x="7048500" y="1295401"/>
            <a:chExt cx="756214" cy="978720"/>
          </a:xfrm>
        </p:grpSpPr>
        <p:pic>
          <p:nvPicPr>
            <p:cNvPr id="69660" name="Picture 24" descr="West Virginia State Flag">
              <a:hlinkClick r:id="rId13"/>
              <a:extLst>
                <a:ext uri="{FF2B5EF4-FFF2-40B4-BE49-F238E27FC236}">
                  <a16:creationId xmlns:a16="http://schemas.microsoft.com/office/drawing/2014/main" id="{FABB7A28-99ED-4719-AB7D-6BDEFB2141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48500" y="1295401"/>
              <a:ext cx="75621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1" name="TextBox 28">
              <a:extLst>
                <a:ext uri="{FF2B5EF4-FFF2-40B4-BE49-F238E27FC236}">
                  <a16:creationId xmlns:a16="http://schemas.microsoft.com/office/drawing/2014/main" id="{3DEC639C-FEDD-4DA4-A189-90E9D0BF7AD5}"/>
                </a:ext>
              </a:extLst>
            </p:cNvPr>
            <p:cNvSpPr txBox="1">
              <a:spLocks noChangeArrowheads="1"/>
            </p:cNvSpPr>
            <p:nvPr/>
          </p:nvSpPr>
          <p:spPr bwMode="auto">
            <a:xfrm>
              <a:off x="7162800" y="1904999"/>
              <a:ext cx="571500" cy="3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accent2"/>
                  </a:solidFill>
                </a:rPr>
                <a:t>WV</a:t>
              </a:r>
            </a:p>
          </p:txBody>
        </p:sp>
      </p:grpSp>
      <p:sp>
        <p:nvSpPr>
          <p:cNvPr id="33" name="TextBox 32">
            <a:extLst>
              <a:ext uri="{FF2B5EF4-FFF2-40B4-BE49-F238E27FC236}">
                <a16:creationId xmlns:a16="http://schemas.microsoft.com/office/drawing/2014/main" id="{557A0B6C-D8EB-4EB3-A687-7B6EA5E67AA0}"/>
              </a:ext>
            </a:extLst>
          </p:cNvPr>
          <p:cNvSpPr txBox="1">
            <a:spLocks noChangeArrowheads="1"/>
          </p:cNvSpPr>
          <p:nvPr/>
        </p:nvSpPr>
        <p:spPr bwMode="auto">
          <a:xfrm>
            <a:off x="2652714" y="6283325"/>
            <a:ext cx="69802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chemeClr val="accent2"/>
                </a:solidFill>
                <a:cs typeface="Arial" panose="020B0604020202020204" pitchFamily="34" charset="0"/>
              </a:rPr>
              <a:t>A partnership of all the major players in the Chesapeake region, working collaboratively on science, policy and restoration efforts</a:t>
            </a:r>
          </a:p>
        </p:txBody>
      </p:sp>
      <p:sp>
        <p:nvSpPr>
          <p:cNvPr id="4" name="Rectangle 3">
            <a:extLst>
              <a:ext uri="{FF2B5EF4-FFF2-40B4-BE49-F238E27FC236}">
                <a16:creationId xmlns:a16="http://schemas.microsoft.com/office/drawing/2014/main" id="{81A13759-D4FF-42E5-B25B-0AFD3832792E}"/>
              </a:ext>
            </a:extLst>
          </p:cNvPr>
          <p:cNvSpPr/>
          <p:nvPr/>
        </p:nvSpPr>
        <p:spPr>
          <a:xfrm>
            <a:off x="0" y="-22293"/>
            <a:ext cx="12192000" cy="870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849343B-1752-4365-A6AA-CD5AEDA48BBD}"/>
              </a:ext>
            </a:extLst>
          </p:cNvPr>
          <p:cNvGrpSpPr/>
          <p:nvPr/>
        </p:nvGrpSpPr>
        <p:grpSpPr>
          <a:xfrm>
            <a:off x="1324393" y="5160964"/>
            <a:ext cx="8813800" cy="1433855"/>
            <a:chOff x="1324393" y="5160964"/>
            <a:chExt cx="8813800" cy="1433855"/>
          </a:xfrm>
        </p:grpSpPr>
        <p:grpSp>
          <p:nvGrpSpPr>
            <p:cNvPr id="8" name="Group 7">
              <a:extLst>
                <a:ext uri="{FF2B5EF4-FFF2-40B4-BE49-F238E27FC236}">
                  <a16:creationId xmlns:a16="http://schemas.microsoft.com/office/drawing/2014/main" id="{1B4F6F79-3C99-4876-8B16-EF6BBC3E9471}"/>
                </a:ext>
              </a:extLst>
            </p:cNvPr>
            <p:cNvGrpSpPr/>
            <p:nvPr/>
          </p:nvGrpSpPr>
          <p:grpSpPr>
            <a:xfrm>
              <a:off x="1324393" y="5257456"/>
              <a:ext cx="1223938" cy="1337363"/>
              <a:chOff x="10180651" y="2846235"/>
              <a:chExt cx="1223938" cy="1337363"/>
            </a:xfrm>
          </p:grpSpPr>
          <p:pic>
            <p:nvPicPr>
              <p:cNvPr id="69658" name="Picture 2">
                <a:extLst>
                  <a:ext uri="{FF2B5EF4-FFF2-40B4-BE49-F238E27FC236}">
                    <a16:creationId xmlns:a16="http://schemas.microsoft.com/office/drawing/2014/main" id="{5CE5DE7D-9F20-4AB4-9DF8-1EC87157282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00495" y="2846235"/>
                <a:ext cx="984250" cy="69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9" name="TextBox 31">
                <a:extLst>
                  <a:ext uri="{FF2B5EF4-FFF2-40B4-BE49-F238E27FC236}">
                    <a16:creationId xmlns:a16="http://schemas.microsoft.com/office/drawing/2014/main" id="{5BDA6E2F-E329-454D-827D-EB3697F3D71E}"/>
                  </a:ext>
                </a:extLst>
              </p:cNvPr>
              <p:cNvSpPr txBox="1">
                <a:spLocks noChangeArrowheads="1"/>
              </p:cNvSpPr>
              <p:nvPr/>
            </p:nvSpPr>
            <p:spPr bwMode="auto">
              <a:xfrm>
                <a:off x="10180651" y="3537267"/>
                <a:ext cx="1223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chemeClr val="accent2"/>
                    </a:solidFill>
                  </a:rPr>
                  <a:t>Federal partners </a:t>
                </a:r>
              </a:p>
            </p:txBody>
          </p:sp>
        </p:grpSp>
        <p:grpSp>
          <p:nvGrpSpPr>
            <p:cNvPr id="7" name="Group 6">
              <a:extLst>
                <a:ext uri="{FF2B5EF4-FFF2-40B4-BE49-F238E27FC236}">
                  <a16:creationId xmlns:a16="http://schemas.microsoft.com/office/drawing/2014/main" id="{B9CF1C1A-367A-4DB6-9B20-89DE05184EE5}"/>
                </a:ext>
              </a:extLst>
            </p:cNvPr>
            <p:cNvGrpSpPr/>
            <p:nvPr/>
          </p:nvGrpSpPr>
          <p:grpSpPr>
            <a:xfrm>
              <a:off x="2667418" y="5160964"/>
              <a:ext cx="7470775" cy="841374"/>
              <a:chOff x="2474914" y="5160964"/>
              <a:chExt cx="7470775" cy="841374"/>
            </a:xfrm>
          </p:grpSpPr>
          <p:pic>
            <p:nvPicPr>
              <p:cNvPr id="69649" name="Picture 24" descr="DOC_Logo">
                <a:extLst>
                  <a:ext uri="{FF2B5EF4-FFF2-40B4-BE49-F238E27FC236}">
                    <a16:creationId xmlns:a16="http://schemas.microsoft.com/office/drawing/2014/main" id="{417B5A30-43E0-41F3-9F81-7D71CBB9740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27714" y="5229225"/>
                <a:ext cx="73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25" descr="DOD%20Logo">
                <a:extLst>
                  <a:ext uri="{FF2B5EF4-FFF2-40B4-BE49-F238E27FC236}">
                    <a16:creationId xmlns:a16="http://schemas.microsoft.com/office/drawing/2014/main" id="{E58C89E2-74C4-42A1-937B-1B2480C9E2B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80514" y="5227639"/>
                <a:ext cx="7651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1" name="Picture 26" descr="DOI%20Logo_0">
                <a:extLst>
                  <a:ext uri="{FF2B5EF4-FFF2-40B4-BE49-F238E27FC236}">
                    <a16:creationId xmlns:a16="http://schemas.microsoft.com/office/drawing/2014/main" id="{689D20B8-8B24-468D-830D-B4ED2C809A4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37514" y="5245100"/>
                <a:ext cx="765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2" name="Picture 27" descr="DOT%20SEAL-BLUE%20286">
                <a:extLst>
                  <a:ext uri="{FF2B5EF4-FFF2-40B4-BE49-F238E27FC236}">
                    <a16:creationId xmlns:a16="http://schemas.microsoft.com/office/drawing/2014/main" id="{ADB66220-01F2-4E0E-84BE-605FC62A663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94514" y="5227639"/>
                <a:ext cx="7651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53" name="Group 28">
                <a:extLst>
                  <a:ext uri="{FF2B5EF4-FFF2-40B4-BE49-F238E27FC236}">
                    <a16:creationId xmlns:a16="http://schemas.microsoft.com/office/drawing/2014/main" id="{8854A1E8-82CD-4837-8A3C-9E1DE39D1C8F}"/>
                  </a:ext>
                </a:extLst>
              </p:cNvPr>
              <p:cNvGrpSpPr>
                <a:grpSpLocks/>
              </p:cNvGrpSpPr>
              <p:nvPr/>
            </p:nvGrpSpPr>
            <p:grpSpPr bwMode="auto">
              <a:xfrm>
                <a:off x="3313114" y="5160964"/>
                <a:ext cx="1144587" cy="835025"/>
                <a:chOff x="768" y="3168"/>
                <a:chExt cx="1344" cy="1008"/>
              </a:xfrm>
            </p:grpSpPr>
            <p:sp>
              <p:nvSpPr>
                <p:cNvPr id="69656" name="Oval 29">
                  <a:extLst>
                    <a:ext uri="{FF2B5EF4-FFF2-40B4-BE49-F238E27FC236}">
                      <a16:creationId xmlns:a16="http://schemas.microsoft.com/office/drawing/2014/main" id="{A3D25081-7A66-4433-A24B-5B8043ABC29F}"/>
                    </a:ext>
                  </a:extLst>
                </p:cNvPr>
                <p:cNvSpPr>
                  <a:spLocks noChangeArrowheads="1"/>
                </p:cNvSpPr>
                <p:nvPr/>
              </p:nvSpPr>
              <p:spPr bwMode="auto">
                <a:xfrm>
                  <a:off x="990" y="3216"/>
                  <a:ext cx="912" cy="9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69657" name="Picture 30" descr="homeland_security_logo">
                  <a:extLst>
                    <a:ext uri="{FF2B5EF4-FFF2-40B4-BE49-F238E27FC236}">
                      <a16:creationId xmlns:a16="http://schemas.microsoft.com/office/drawing/2014/main" id="{83D8A29C-AA23-48E1-932C-EDC02E16700E}"/>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 y="3168"/>
                  <a:ext cx="134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9654" name="Picture 31" descr="USDA_logo">
                <a:extLst>
                  <a:ext uri="{FF2B5EF4-FFF2-40B4-BE49-F238E27FC236}">
                    <a16:creationId xmlns:a16="http://schemas.microsoft.com/office/drawing/2014/main" id="{16799D02-1284-4F12-8FE5-7716ED8100A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08513" y="5317904"/>
                <a:ext cx="884238" cy="60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5" name="Picture 32" descr="EPA-logo">
                <a:extLst>
                  <a:ext uri="{FF2B5EF4-FFF2-40B4-BE49-F238E27FC236}">
                    <a16:creationId xmlns:a16="http://schemas.microsoft.com/office/drawing/2014/main" id="{F61388F3-4AA1-4E00-B7D3-1AB44FF18E2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74914" y="5200727"/>
                <a:ext cx="746049" cy="7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F9F26D69-7DAE-4D19-8137-13BE1B4DEED1}"/>
              </a:ext>
            </a:extLst>
          </p:cNvPr>
          <p:cNvSpPr txBox="1"/>
          <p:nvPr/>
        </p:nvSpPr>
        <p:spPr>
          <a:xfrm>
            <a:off x="0" y="81116"/>
            <a:ext cx="12192000" cy="707886"/>
          </a:xfrm>
          <a:prstGeom prst="rect">
            <a:avLst/>
          </a:prstGeom>
          <a:noFill/>
        </p:spPr>
        <p:txBody>
          <a:bodyPr wrap="square">
            <a:spAutoFit/>
          </a:bodyPr>
          <a:lstStyle/>
          <a:p>
            <a:pPr algn="ctr">
              <a:defRPr/>
            </a:pPr>
            <a:r>
              <a:rPr lang="en-US" sz="4000" b="1" dirty="0">
                <a:latin typeface="+mj-lt"/>
              </a:rPr>
              <a:t>The Chesapeake Bay Program </a:t>
            </a:r>
            <a:r>
              <a:rPr lang="en-US" sz="4000" b="1" dirty="0">
                <a:solidFill>
                  <a:srgbClr val="F6DE00"/>
                </a:solidFill>
                <a:latin typeface="+mj-lt"/>
              </a:rPr>
              <a:t>Partnership</a:t>
            </a:r>
          </a:p>
        </p:txBody>
      </p:sp>
      <p:pic>
        <p:nvPicPr>
          <p:cNvPr id="45" name="Picture 32" descr="EPA-logo">
            <a:extLst>
              <a:ext uri="{FF2B5EF4-FFF2-40B4-BE49-F238E27FC236}">
                <a16:creationId xmlns:a16="http://schemas.microsoft.com/office/drawing/2014/main" id="{C9A5481B-13BD-4A0B-B37A-C06C65F1644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74337" y="2649527"/>
            <a:ext cx="1152611" cy="115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A22B630B-F5DF-4DED-9512-5AD1124070D3}"/>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618037" y="2411494"/>
            <a:ext cx="3382963" cy="236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edge">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0" y="0"/>
            <a:ext cx="4330446"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269621" y="199060"/>
            <a:ext cx="5585015"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3850"/>
                </a:solidFill>
                <a:effectLst/>
                <a:uLnTx/>
                <a:uFillTx/>
                <a:latin typeface="Calibri" panose="020F0502020204030204"/>
                <a:ea typeface="+mn-ea"/>
                <a:cs typeface="+mn-cs"/>
              </a:rPr>
              <a:t>Wetlands</a:t>
            </a:r>
          </a:p>
        </p:txBody>
      </p:sp>
      <p:sp>
        <p:nvSpPr>
          <p:cNvPr id="9" name="Rounded Rectangle 8"/>
          <p:cNvSpPr/>
          <p:nvPr/>
        </p:nvSpPr>
        <p:spPr>
          <a:xfrm>
            <a:off x="269621" y="2205689"/>
            <a:ext cx="3683865" cy="2697923"/>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Continually increase the capacity of wetlands to provide water quality and habitat benefits throughout the watershed. </a:t>
            </a:r>
            <a:r>
              <a:rPr kumimoji="0" lang="en-US" sz="2200" b="0" i="0" u="none" strike="noStrike" kern="1200" cap="none" spc="0" normalizeH="0" baseline="0" noProof="0" dirty="0">
                <a:ln>
                  <a:noFill/>
                </a:ln>
                <a:solidFill>
                  <a:prstClr val="black"/>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Create or reestablish 85,000 acres of tidal and non-tidal wetlands and enhance function of an additional 150,000 acres of degraded wetlands by 2025</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 These activities may occur in any land use (including urban), but primarily occur in agricultural or natural landscapes.</a:t>
            </a:r>
          </a:p>
        </p:txBody>
      </p:sp>
      <p:sp>
        <p:nvSpPr>
          <p:cNvPr id="28" name="Rounded Rectangle 27">
            <a:extLst>
              <a:ext uri="{FF2B5EF4-FFF2-40B4-BE49-F238E27FC236}">
                <a16:creationId xmlns:a16="http://schemas.microsoft.com/office/drawing/2014/main" id="{28914518-6C42-9048-BE0E-98AB3BF73B4F}"/>
              </a:ext>
            </a:extLst>
          </p:cNvPr>
          <p:cNvSpPr/>
          <p:nvPr/>
        </p:nvSpPr>
        <p:spPr>
          <a:xfrm>
            <a:off x="4600067" y="472585"/>
            <a:ext cx="7322312" cy="2230155"/>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Current Progress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Between 2010 and 2017, 9,103 acres of wetlands were established, rehabilitated or reestablished on agricultural lands. While this outcome includes a target to restore 85,000 acres of tidal and non-tidal wetlands in the watershed, 83,000 of these restored acres should take place on agricultural lands. The wetlands restored on agricultural lands between 2010 and 2017 mark an 11% achievement of the 83,000-acre goal.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Outcome Achievement Uncertain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Wetland acreage data are inconsistently reported and inaccurate for assessing progress toward this outcome. Work is underway to identify a consistent means for collecting data by maximizing  existing data reporting processes.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573B780-03D7-4592-A3F0-96B48742E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8648" y="1749526"/>
            <a:ext cx="293189" cy="270284"/>
          </a:xfrm>
          <a:prstGeom prst="rect">
            <a:avLst/>
          </a:prstGeom>
        </p:spPr>
      </p:pic>
      <p:grpSp>
        <p:nvGrpSpPr>
          <p:cNvPr id="2" name="Group 1">
            <a:extLst>
              <a:ext uri="{FF2B5EF4-FFF2-40B4-BE49-F238E27FC236}">
                <a16:creationId xmlns:a16="http://schemas.microsoft.com/office/drawing/2014/main" id="{37481798-73C4-4079-B74C-925F03897707}"/>
              </a:ext>
            </a:extLst>
          </p:cNvPr>
          <p:cNvGrpSpPr/>
          <p:nvPr/>
        </p:nvGrpSpPr>
        <p:grpSpPr>
          <a:xfrm>
            <a:off x="5248049" y="2848396"/>
            <a:ext cx="6070380" cy="3810544"/>
            <a:chOff x="5248049" y="2733654"/>
            <a:chExt cx="6070380" cy="3925286"/>
          </a:xfrm>
        </p:grpSpPr>
        <p:pic>
          <p:nvPicPr>
            <p:cNvPr id="5" name="Picture 4">
              <a:extLst>
                <a:ext uri="{FF2B5EF4-FFF2-40B4-BE49-F238E27FC236}">
                  <a16:creationId xmlns:a16="http://schemas.microsoft.com/office/drawing/2014/main" id="{E6546773-D4DB-334A-80C4-EA4F951B7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049" y="2733654"/>
              <a:ext cx="6070380" cy="3925286"/>
            </a:xfrm>
            <a:prstGeom prst="rect">
              <a:avLst/>
            </a:prstGeom>
            <a:ln w="28575">
              <a:solidFill>
                <a:srgbClr val="045470"/>
              </a:solidFill>
            </a:ln>
          </p:spPr>
        </p:pic>
        <p:pic>
          <p:nvPicPr>
            <p:cNvPr id="8" name="Picture 7">
              <a:extLst>
                <a:ext uri="{FF2B5EF4-FFF2-40B4-BE49-F238E27FC236}">
                  <a16:creationId xmlns:a16="http://schemas.microsoft.com/office/drawing/2014/main" id="{5A133F40-B6AF-4DDB-9F6D-7C7196485011}"/>
                </a:ext>
              </a:extLst>
            </p:cNvPr>
            <p:cNvPicPr/>
            <p:nvPr/>
          </p:nvPicPr>
          <p:blipFill rotWithShape="1">
            <a:blip r:embed="rId4"/>
            <a:srcRect l="45233" t="62047" r="39517" b="24420"/>
            <a:stretch/>
          </p:blipFill>
          <p:spPr bwMode="auto">
            <a:xfrm>
              <a:off x="5434078" y="5698185"/>
              <a:ext cx="4381638" cy="960755"/>
            </a:xfrm>
            <a:prstGeom prst="rect">
              <a:avLst/>
            </a:prstGeom>
            <a:ln>
              <a:noFill/>
            </a:ln>
            <a:extLst>
              <a:ext uri="{53640926-AAD7-44D8-BBD7-CCE9431645EC}">
                <a14:shadowObscured xmlns:a14="http://schemas.microsoft.com/office/drawing/2010/main"/>
              </a:ext>
            </a:extLst>
          </p:spPr>
        </p:pic>
      </p:grpSp>
      <p:pic>
        <p:nvPicPr>
          <p:cNvPr id="10" name="Picture 9">
            <a:extLst>
              <a:ext uri="{FF2B5EF4-FFF2-40B4-BE49-F238E27FC236}">
                <a16:creationId xmlns:a16="http://schemas.microsoft.com/office/drawing/2014/main" id="{A1279B70-208B-46B4-A181-B86B0AFCB7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0879" y="1791210"/>
            <a:ext cx="220579" cy="228600"/>
          </a:xfrm>
          <a:prstGeom prst="rect">
            <a:avLst/>
          </a:prstGeom>
        </p:spPr>
      </p:pic>
    </p:spTree>
    <p:extLst>
      <p:ext uri="{BB962C8B-B14F-4D97-AF65-F5344CB8AC3E}">
        <p14:creationId xmlns:p14="http://schemas.microsoft.com/office/powerpoint/2010/main" val="1065293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0" y="0"/>
            <a:ext cx="4330446"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AF822D8-6001-C044-83A4-42B7BA8CA59D}"/>
              </a:ext>
            </a:extLst>
          </p:cNvPr>
          <p:cNvSpPr/>
          <p:nvPr/>
        </p:nvSpPr>
        <p:spPr>
          <a:xfrm>
            <a:off x="269621" y="316390"/>
            <a:ext cx="4060825"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3850"/>
                </a:solidFill>
                <a:effectLst/>
                <a:uLnTx/>
                <a:uFillTx/>
                <a:latin typeface="Calibri" panose="020F0502020204030204"/>
                <a:ea typeface="+mn-ea"/>
                <a:cs typeface="+mn-cs"/>
              </a:rPr>
              <a:t>2025 Watershed Implementation Plan</a:t>
            </a:r>
          </a:p>
        </p:txBody>
      </p:sp>
      <p:sp>
        <p:nvSpPr>
          <p:cNvPr id="37" name="Rounded Rectangle 36">
            <a:extLst>
              <a:ext uri="{FF2B5EF4-FFF2-40B4-BE49-F238E27FC236}">
                <a16:creationId xmlns:a16="http://schemas.microsoft.com/office/drawing/2014/main" id="{446F8D59-8968-114D-AB25-6682B39495B4}"/>
              </a:ext>
            </a:extLst>
          </p:cNvPr>
          <p:cNvSpPr/>
          <p:nvPr/>
        </p:nvSpPr>
        <p:spPr>
          <a:xfrm>
            <a:off x="269621" y="2479163"/>
            <a:ext cx="3683865" cy="2265654"/>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E7E6E6">
                    <a:lumMod val="25000"/>
                  </a:srgbClr>
                </a:solidFill>
                <a:effectLst/>
                <a:highlight>
                  <a:srgbClr val="B6D7E8"/>
                </a:highlight>
                <a:uLnTx/>
                <a:uFillTx/>
                <a:latin typeface="Calibri" panose="020F0502020204030204" pitchFamily="34" charset="0"/>
                <a:ea typeface="Verdana" panose="020B0604030504040204" pitchFamily="34" charset="0"/>
                <a:cs typeface="Calibri" panose="020F0502020204030204" pitchFamily="34" charset="0"/>
              </a:rPr>
              <a:t>By 2025, have all practices and controls in place to achieve applicable water quality (i.e., dissolved oxygen, water clarity/submerged aquatic vegetation and chlorophyll a) standards as articulated in the Chesapeake Bay Total Maximum Daily Load.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AC341B5-30E4-E343-ADB9-3344295DBFF3}"/>
              </a:ext>
            </a:extLst>
          </p:cNvPr>
          <p:cNvSpPr/>
          <p:nvPr/>
        </p:nvSpPr>
        <p:spPr>
          <a:xfrm>
            <a:off x="10393751" y="6470458"/>
            <a:ext cx="179824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(Continued on next slide)</a:t>
            </a:r>
          </a:p>
        </p:txBody>
      </p:sp>
      <p:sp>
        <p:nvSpPr>
          <p:cNvPr id="8" name="Rounded Rectangle 7">
            <a:extLst>
              <a:ext uri="{FF2B5EF4-FFF2-40B4-BE49-F238E27FC236}">
                <a16:creationId xmlns:a16="http://schemas.microsoft.com/office/drawing/2014/main" id="{58D8007F-BAE5-6C45-AF41-EF0E93D2E88C}"/>
              </a:ext>
            </a:extLst>
          </p:cNvPr>
          <p:cNvSpPr/>
          <p:nvPr/>
        </p:nvSpPr>
        <p:spPr>
          <a:xfrm>
            <a:off x="4590638" y="1753386"/>
            <a:ext cx="7322312" cy="223567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Current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As of 2019, best management practices (BMPs) to reduce pollution are in place to achieve 39% of the nitrogen reductions, 49% of the phosphorus reductions and 100% of the sediment reductions needed to attain applicable water quality standards when compared to the 2009 baseline established in the Chesapeake Bay Total Maximum Daily Load (Bay TMDL).</a:t>
            </a:r>
          </a:p>
        </p:txBody>
      </p:sp>
    </p:spTree>
    <p:extLst>
      <p:ext uri="{BB962C8B-B14F-4D97-AF65-F5344CB8AC3E}">
        <p14:creationId xmlns:p14="http://schemas.microsoft.com/office/powerpoint/2010/main" val="1034410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10F8BF-9D88-1345-8041-B8ADE3048A80}"/>
              </a:ext>
            </a:extLst>
          </p:cNvPr>
          <p:cNvSpPr/>
          <p:nvPr/>
        </p:nvSpPr>
        <p:spPr>
          <a:xfrm>
            <a:off x="96631" y="566185"/>
            <a:ext cx="930191" cy="338554"/>
          </a:xfrm>
          <a:prstGeom prst="rect">
            <a:avLst/>
          </a:prstGeom>
        </p:spPr>
        <p:txBody>
          <a:bodyPr wrap="none">
            <a:spAutoFit/>
          </a:bodyPr>
          <a:lstStyle/>
          <a:p>
            <a:r>
              <a:rPr lang="en-US" sz="1600" b="1" dirty="0">
                <a:latin typeface="Calibri" panose="020F0502020204030204" pitchFamily="34" charset="0"/>
                <a:ea typeface="Verdana" panose="020B0604030504040204" pitchFamily="34" charset="0"/>
                <a:cs typeface="Calibri" panose="020F0502020204030204" pitchFamily="34" charset="0"/>
              </a:rPr>
              <a:t>Nitrogen</a:t>
            </a:r>
          </a:p>
        </p:txBody>
      </p:sp>
      <p:sp>
        <p:nvSpPr>
          <p:cNvPr id="10" name="Rectangle 9">
            <a:extLst>
              <a:ext uri="{FF2B5EF4-FFF2-40B4-BE49-F238E27FC236}">
                <a16:creationId xmlns:a16="http://schemas.microsoft.com/office/drawing/2014/main" id="{A6D28FF8-8936-C348-984F-F43CDC3987E7}"/>
              </a:ext>
            </a:extLst>
          </p:cNvPr>
          <p:cNvSpPr/>
          <p:nvPr/>
        </p:nvSpPr>
        <p:spPr>
          <a:xfrm>
            <a:off x="96631" y="943098"/>
            <a:ext cx="1357744" cy="307777"/>
          </a:xfrm>
          <a:prstGeom prst="rect">
            <a:avLst/>
          </a:prstGeom>
        </p:spPr>
        <p:txBody>
          <a:bodyPr wrap="none">
            <a:spAutoFit/>
          </a:bodyPr>
          <a:lstStyle/>
          <a:p>
            <a:r>
              <a:rPr lang="en-US" sz="1400" dirty="0">
                <a:latin typeface="Calibri" panose="020F0502020204030204" pitchFamily="34" charset="0"/>
                <a:ea typeface="Verdana" panose="020B0604030504040204" pitchFamily="34" charset="0"/>
                <a:cs typeface="Calibri" panose="020F0502020204030204" pitchFamily="34" charset="0"/>
              </a:rPr>
              <a:t>Loads by Source</a:t>
            </a:r>
          </a:p>
        </p:txBody>
      </p:sp>
      <p:sp>
        <p:nvSpPr>
          <p:cNvPr id="11" name="Rectangle 10">
            <a:extLst>
              <a:ext uri="{FF2B5EF4-FFF2-40B4-BE49-F238E27FC236}">
                <a16:creationId xmlns:a16="http://schemas.microsoft.com/office/drawing/2014/main" id="{ABF7E06E-9299-534C-9236-8FE11B549660}"/>
              </a:ext>
            </a:extLst>
          </p:cNvPr>
          <p:cNvSpPr/>
          <p:nvPr/>
        </p:nvSpPr>
        <p:spPr>
          <a:xfrm>
            <a:off x="6187068" y="906653"/>
            <a:ext cx="1692195" cy="307777"/>
          </a:xfrm>
          <a:prstGeom prst="rect">
            <a:avLst/>
          </a:prstGeom>
        </p:spPr>
        <p:txBody>
          <a:bodyPr wrap="none">
            <a:spAutoFit/>
          </a:bodyPr>
          <a:lstStyle/>
          <a:p>
            <a:r>
              <a:rPr lang="en-US" sz="1400" dirty="0">
                <a:latin typeface="Calibri" panose="020F0502020204030204" pitchFamily="34" charset="0"/>
                <a:ea typeface="Verdana" panose="020B0604030504040204" pitchFamily="34" charset="0"/>
                <a:cs typeface="Calibri" panose="020F0502020204030204" pitchFamily="34" charset="0"/>
              </a:rPr>
              <a:t>Loads by Jurisdiction</a:t>
            </a:r>
          </a:p>
        </p:txBody>
      </p:sp>
      <p:pic>
        <p:nvPicPr>
          <p:cNvPr id="7" name="Picture 6">
            <a:extLst>
              <a:ext uri="{FF2B5EF4-FFF2-40B4-BE49-F238E27FC236}">
                <a16:creationId xmlns:a16="http://schemas.microsoft.com/office/drawing/2014/main" id="{ADBDB13D-078E-4448-BF3E-768397126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83" y="1338737"/>
            <a:ext cx="5808145" cy="3522630"/>
          </a:xfrm>
          <a:prstGeom prst="rect">
            <a:avLst/>
          </a:prstGeom>
          <a:ln w="28575">
            <a:solidFill>
              <a:srgbClr val="045470"/>
            </a:solidFill>
          </a:ln>
        </p:spPr>
      </p:pic>
      <p:pic>
        <p:nvPicPr>
          <p:cNvPr id="3" name="Picture 2">
            <a:extLst>
              <a:ext uri="{FF2B5EF4-FFF2-40B4-BE49-F238E27FC236}">
                <a16:creationId xmlns:a16="http://schemas.microsoft.com/office/drawing/2014/main" id="{9827EAD9-F20D-0B4F-9A0C-8C8AEE69B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093" y="1338737"/>
            <a:ext cx="5625464" cy="3522630"/>
          </a:xfrm>
          <a:prstGeom prst="rect">
            <a:avLst/>
          </a:prstGeom>
          <a:ln w="28575">
            <a:solidFill>
              <a:srgbClr val="045470"/>
            </a:solidFill>
          </a:ln>
        </p:spPr>
      </p:pic>
    </p:spTree>
    <p:extLst>
      <p:ext uri="{BB962C8B-B14F-4D97-AF65-F5344CB8AC3E}">
        <p14:creationId xmlns:p14="http://schemas.microsoft.com/office/powerpoint/2010/main" val="573800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C7B658-110D-4841-BDA0-201CF0D94655}"/>
              </a:ext>
            </a:extLst>
          </p:cNvPr>
          <p:cNvSpPr/>
          <p:nvPr/>
        </p:nvSpPr>
        <p:spPr>
          <a:xfrm>
            <a:off x="232121" y="659088"/>
            <a:ext cx="1194558" cy="338554"/>
          </a:xfrm>
          <a:prstGeom prst="rect">
            <a:avLst/>
          </a:prstGeom>
        </p:spPr>
        <p:txBody>
          <a:bodyPr wrap="none">
            <a:spAutoFit/>
          </a:bodyPr>
          <a:lstStyle/>
          <a:p>
            <a:r>
              <a:rPr lang="en-US" sz="1600" b="1" dirty="0">
                <a:latin typeface="Calibri" panose="020F0502020204030204" pitchFamily="34" charset="0"/>
                <a:ea typeface="Verdana" panose="020B0604030504040204" pitchFamily="34" charset="0"/>
                <a:cs typeface="Calibri" panose="020F0502020204030204" pitchFamily="34" charset="0"/>
              </a:rPr>
              <a:t>Phosphorus</a:t>
            </a:r>
          </a:p>
        </p:txBody>
      </p:sp>
      <p:sp>
        <p:nvSpPr>
          <p:cNvPr id="9" name="Rectangle 8">
            <a:extLst>
              <a:ext uri="{FF2B5EF4-FFF2-40B4-BE49-F238E27FC236}">
                <a16:creationId xmlns:a16="http://schemas.microsoft.com/office/drawing/2014/main" id="{C599216F-308E-FE4E-9538-776658F8D297}"/>
              </a:ext>
            </a:extLst>
          </p:cNvPr>
          <p:cNvSpPr/>
          <p:nvPr/>
        </p:nvSpPr>
        <p:spPr>
          <a:xfrm>
            <a:off x="232121" y="1028726"/>
            <a:ext cx="1357744" cy="307777"/>
          </a:xfrm>
          <a:prstGeom prst="rect">
            <a:avLst/>
          </a:prstGeom>
        </p:spPr>
        <p:txBody>
          <a:bodyPr wrap="none">
            <a:spAutoFit/>
          </a:bodyPr>
          <a:lstStyle/>
          <a:p>
            <a:r>
              <a:rPr lang="en-US" sz="1400" dirty="0">
                <a:latin typeface="Calibri" panose="020F0502020204030204" pitchFamily="34" charset="0"/>
                <a:ea typeface="Verdana" panose="020B0604030504040204" pitchFamily="34" charset="0"/>
                <a:cs typeface="Calibri" panose="020F0502020204030204" pitchFamily="34" charset="0"/>
              </a:rPr>
              <a:t>Loads by Source</a:t>
            </a:r>
          </a:p>
        </p:txBody>
      </p:sp>
      <p:sp>
        <p:nvSpPr>
          <p:cNvPr id="10" name="Rectangle 9">
            <a:extLst>
              <a:ext uri="{FF2B5EF4-FFF2-40B4-BE49-F238E27FC236}">
                <a16:creationId xmlns:a16="http://schemas.microsoft.com/office/drawing/2014/main" id="{23134088-0817-6243-BF64-DE7944F235A8}"/>
              </a:ext>
            </a:extLst>
          </p:cNvPr>
          <p:cNvSpPr/>
          <p:nvPr/>
        </p:nvSpPr>
        <p:spPr>
          <a:xfrm>
            <a:off x="6229736" y="997642"/>
            <a:ext cx="1692195" cy="307777"/>
          </a:xfrm>
          <a:prstGeom prst="rect">
            <a:avLst/>
          </a:prstGeom>
        </p:spPr>
        <p:txBody>
          <a:bodyPr wrap="none">
            <a:spAutoFit/>
          </a:bodyPr>
          <a:lstStyle/>
          <a:p>
            <a:r>
              <a:rPr lang="en-US" sz="1400" dirty="0">
                <a:latin typeface="Calibri" panose="020F0502020204030204" pitchFamily="34" charset="0"/>
                <a:ea typeface="Verdana" panose="020B0604030504040204" pitchFamily="34" charset="0"/>
                <a:cs typeface="Calibri" panose="020F0502020204030204" pitchFamily="34" charset="0"/>
              </a:rPr>
              <a:t>Loads by Jurisdiction</a:t>
            </a:r>
          </a:p>
        </p:txBody>
      </p:sp>
      <p:pic>
        <p:nvPicPr>
          <p:cNvPr id="8" name="Picture 7">
            <a:extLst>
              <a:ext uri="{FF2B5EF4-FFF2-40B4-BE49-F238E27FC236}">
                <a16:creationId xmlns:a16="http://schemas.microsoft.com/office/drawing/2014/main" id="{A1BC002D-D003-3945-A849-43FB011ED04A}"/>
              </a:ext>
            </a:extLst>
          </p:cNvPr>
          <p:cNvPicPr>
            <a:picLocks noChangeAspect="1"/>
          </p:cNvPicPr>
          <p:nvPr/>
        </p:nvPicPr>
        <p:blipFill rotWithShape="1">
          <a:blip r:embed="rId2">
            <a:extLst>
              <a:ext uri="{28A0092B-C50C-407E-A947-70E740481C1C}">
                <a14:useLocalDpi xmlns:a14="http://schemas.microsoft.com/office/drawing/2010/main" val="0"/>
              </a:ext>
            </a:extLst>
          </a:blip>
          <a:srcRect l="-1" r="-99"/>
          <a:stretch/>
        </p:blipFill>
        <p:spPr>
          <a:xfrm>
            <a:off x="354851" y="1461268"/>
            <a:ext cx="5741149" cy="3470128"/>
          </a:xfrm>
          <a:prstGeom prst="rect">
            <a:avLst/>
          </a:prstGeom>
          <a:ln w="28575">
            <a:solidFill>
              <a:srgbClr val="045470"/>
            </a:solidFill>
          </a:ln>
        </p:spPr>
      </p:pic>
      <p:pic>
        <p:nvPicPr>
          <p:cNvPr id="12" name="Picture 11">
            <a:extLst>
              <a:ext uri="{FF2B5EF4-FFF2-40B4-BE49-F238E27FC236}">
                <a16:creationId xmlns:a16="http://schemas.microsoft.com/office/drawing/2014/main" id="{1BA5E8FE-9283-A54B-BE40-6BF1BDD03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251" y="1461268"/>
            <a:ext cx="5532633" cy="3470128"/>
          </a:xfrm>
          <a:prstGeom prst="rect">
            <a:avLst/>
          </a:prstGeom>
          <a:ln w="28575">
            <a:solidFill>
              <a:srgbClr val="045470"/>
            </a:solidFill>
          </a:ln>
        </p:spPr>
      </p:pic>
    </p:spTree>
    <p:extLst>
      <p:ext uri="{BB962C8B-B14F-4D97-AF65-F5344CB8AC3E}">
        <p14:creationId xmlns:p14="http://schemas.microsoft.com/office/powerpoint/2010/main" val="177482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076BB1-B0D4-0A40-A124-48DEE443FED3}"/>
              </a:ext>
            </a:extLst>
          </p:cNvPr>
          <p:cNvSpPr/>
          <p:nvPr/>
        </p:nvSpPr>
        <p:spPr>
          <a:xfrm>
            <a:off x="232121" y="665602"/>
            <a:ext cx="993862" cy="338554"/>
          </a:xfrm>
          <a:prstGeom prst="rect">
            <a:avLst/>
          </a:prstGeom>
        </p:spPr>
        <p:txBody>
          <a:bodyPr wrap="none">
            <a:spAutoFit/>
          </a:bodyPr>
          <a:lstStyle/>
          <a:p>
            <a:r>
              <a:rPr lang="en-US" sz="1600" b="1" dirty="0">
                <a:latin typeface="Calibri" panose="020F0502020204030204" pitchFamily="34" charset="0"/>
                <a:ea typeface="Verdana" panose="020B0604030504040204" pitchFamily="34" charset="0"/>
                <a:cs typeface="Calibri" panose="020F0502020204030204" pitchFamily="34" charset="0"/>
              </a:rPr>
              <a:t>Sediment</a:t>
            </a:r>
          </a:p>
        </p:txBody>
      </p:sp>
      <p:sp>
        <p:nvSpPr>
          <p:cNvPr id="8" name="Rectangle 7">
            <a:extLst>
              <a:ext uri="{FF2B5EF4-FFF2-40B4-BE49-F238E27FC236}">
                <a16:creationId xmlns:a16="http://schemas.microsoft.com/office/drawing/2014/main" id="{352AA1DF-5DEF-9249-85BA-321C7273A905}"/>
              </a:ext>
            </a:extLst>
          </p:cNvPr>
          <p:cNvSpPr/>
          <p:nvPr/>
        </p:nvSpPr>
        <p:spPr>
          <a:xfrm>
            <a:off x="232121" y="1028726"/>
            <a:ext cx="1357744" cy="307777"/>
          </a:xfrm>
          <a:prstGeom prst="rect">
            <a:avLst/>
          </a:prstGeom>
        </p:spPr>
        <p:txBody>
          <a:bodyPr wrap="none">
            <a:spAutoFit/>
          </a:bodyPr>
          <a:lstStyle/>
          <a:p>
            <a:r>
              <a:rPr lang="en-US" sz="1400" dirty="0">
                <a:latin typeface="Calibri" panose="020F0502020204030204" pitchFamily="34" charset="0"/>
                <a:ea typeface="Verdana" panose="020B0604030504040204" pitchFamily="34" charset="0"/>
                <a:cs typeface="Calibri" panose="020F0502020204030204" pitchFamily="34" charset="0"/>
              </a:rPr>
              <a:t>Loads by Source</a:t>
            </a:r>
          </a:p>
        </p:txBody>
      </p:sp>
      <p:sp>
        <p:nvSpPr>
          <p:cNvPr id="9" name="Rectangle 8">
            <a:extLst>
              <a:ext uri="{FF2B5EF4-FFF2-40B4-BE49-F238E27FC236}">
                <a16:creationId xmlns:a16="http://schemas.microsoft.com/office/drawing/2014/main" id="{8E745135-76DE-C94A-9BA3-A43F9D7BDB47}"/>
              </a:ext>
            </a:extLst>
          </p:cNvPr>
          <p:cNvSpPr/>
          <p:nvPr/>
        </p:nvSpPr>
        <p:spPr>
          <a:xfrm>
            <a:off x="6229736" y="1028726"/>
            <a:ext cx="1692195" cy="307777"/>
          </a:xfrm>
          <a:prstGeom prst="rect">
            <a:avLst/>
          </a:prstGeom>
        </p:spPr>
        <p:txBody>
          <a:bodyPr wrap="none">
            <a:spAutoFit/>
          </a:bodyPr>
          <a:lstStyle/>
          <a:p>
            <a:r>
              <a:rPr lang="en-US" sz="1400" dirty="0">
                <a:latin typeface="Calibri" panose="020F0502020204030204" pitchFamily="34" charset="0"/>
                <a:ea typeface="Verdana" panose="020B0604030504040204" pitchFamily="34" charset="0"/>
                <a:cs typeface="Calibri" panose="020F0502020204030204" pitchFamily="34" charset="0"/>
              </a:rPr>
              <a:t>Loads by Jurisdiction</a:t>
            </a:r>
          </a:p>
        </p:txBody>
      </p:sp>
      <p:pic>
        <p:nvPicPr>
          <p:cNvPr id="11" name="Picture 10">
            <a:extLst>
              <a:ext uri="{FF2B5EF4-FFF2-40B4-BE49-F238E27FC236}">
                <a16:creationId xmlns:a16="http://schemas.microsoft.com/office/drawing/2014/main" id="{807C1E8B-766B-4642-8DD0-FF019F98B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36" y="1499667"/>
            <a:ext cx="5644061" cy="3470128"/>
          </a:xfrm>
          <a:prstGeom prst="rect">
            <a:avLst/>
          </a:prstGeom>
          <a:ln w="28575">
            <a:solidFill>
              <a:srgbClr val="045470"/>
            </a:solidFill>
          </a:ln>
        </p:spPr>
      </p:pic>
      <p:pic>
        <p:nvPicPr>
          <p:cNvPr id="3" name="Picture 2">
            <a:extLst>
              <a:ext uri="{FF2B5EF4-FFF2-40B4-BE49-F238E27FC236}">
                <a16:creationId xmlns:a16="http://schemas.microsoft.com/office/drawing/2014/main" id="{6E5886DE-068C-8143-A957-C6C49DAD0F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8233" y="1499667"/>
            <a:ext cx="5490613" cy="3470128"/>
          </a:xfrm>
          <a:prstGeom prst="rect">
            <a:avLst/>
          </a:prstGeom>
          <a:ln w="28575">
            <a:solidFill>
              <a:srgbClr val="045470"/>
            </a:solidFill>
          </a:ln>
        </p:spPr>
      </p:pic>
    </p:spTree>
    <p:extLst>
      <p:ext uri="{BB962C8B-B14F-4D97-AF65-F5344CB8AC3E}">
        <p14:creationId xmlns:p14="http://schemas.microsoft.com/office/powerpoint/2010/main" val="409658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0" y="0"/>
            <a:ext cx="4330446"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FAF822D8-6001-C044-83A4-42B7BA8CA59D}"/>
              </a:ext>
            </a:extLst>
          </p:cNvPr>
          <p:cNvSpPr/>
          <p:nvPr/>
        </p:nvSpPr>
        <p:spPr>
          <a:xfrm>
            <a:off x="269621" y="150198"/>
            <a:ext cx="4060825"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33850"/>
                </a:solidFill>
              </a:rPr>
              <a:t>Diversity</a:t>
            </a:r>
          </a:p>
        </p:txBody>
      </p:sp>
      <p:sp>
        <p:nvSpPr>
          <p:cNvPr id="9" name="Rounded Rectangle 8"/>
          <p:cNvSpPr/>
          <p:nvPr/>
        </p:nvSpPr>
        <p:spPr>
          <a:xfrm>
            <a:off x="269621" y="3131266"/>
            <a:ext cx="3683865" cy="2265654"/>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2">
                    <a:lumMod val="25000"/>
                  </a:schemeClr>
                </a:solidFill>
                <a:latin typeface="Calibri" panose="020F0502020204030204" pitchFamily="34" charset="0"/>
                <a:ea typeface="Verdana" panose="020B0604030504040204" pitchFamily="34" charset="0"/>
                <a:cs typeface="Calibri" panose="020F0502020204030204" pitchFamily="34" charset="0"/>
              </a:rPr>
              <a:t>Identify stakeholder groups not currently represented in the leadership, decision-making or implementation of current conservation and restoration activities and create meaningful opportunities and programs to recruit and engage these groups in the Partnership’s efforts.*</a:t>
            </a:r>
          </a:p>
          <a:p>
            <a:endParaRPr lang="en-US" sz="1200" dirty="0">
              <a:solidFill>
                <a:schemeClr val="bg2">
                  <a:lumMod val="25000"/>
                </a:schemeClr>
              </a:solidFill>
              <a:latin typeface="Calibri" panose="020F0502020204030204" pitchFamily="34" charset="0"/>
              <a:ea typeface="Verdana" panose="020B0604030504040204" pitchFamily="34" charset="0"/>
              <a:cs typeface="Calibri" panose="020F0502020204030204" pitchFamily="34" charset="0"/>
            </a:endParaRPr>
          </a:p>
          <a:p>
            <a:r>
              <a:rPr lang="en-US" sz="1400" i="1" dirty="0">
                <a:solidFill>
                  <a:schemeClr val="tx1"/>
                </a:solidFill>
                <a:latin typeface="Calibri" panose="020F0502020204030204" pitchFamily="34" charset="0"/>
                <a:ea typeface="Verdana" panose="020B0604030504040204" pitchFamily="34" charset="0"/>
                <a:cs typeface="Calibri" panose="020F0502020204030204" pitchFamily="34" charset="0"/>
              </a:rPr>
              <a:t>*In January 2020, the outcome was modified from the original language. </a:t>
            </a:r>
          </a:p>
          <a:p>
            <a:endParaRPr lang="en-US" sz="1400" i="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r>
              <a:rPr lang="en-US" sz="1400" i="1" dirty="0">
                <a:solidFill>
                  <a:schemeClr val="tx1"/>
                </a:solidFill>
                <a:latin typeface="Calibri" panose="020F0502020204030204" pitchFamily="34" charset="0"/>
                <a:ea typeface="Verdana" panose="020B0604030504040204" pitchFamily="34" charset="0"/>
                <a:cs typeface="Calibri" panose="020F0502020204030204" pitchFamily="34" charset="0"/>
              </a:rPr>
              <a:t>The partnership has set a target to increase the percentage of people of color in the Chesapeake Bay Program to 25% by 2025. The Chesapeake Bay Program has also set a target to increase the percentage of people of color in leadership positions to 15% by 2025</a:t>
            </a:r>
            <a:r>
              <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rPr>
              <a:t>.</a:t>
            </a:r>
            <a:endParaRPr lang="en-US" sz="2000" dirty="0">
              <a:solidFill>
                <a:schemeClr val="bg2">
                  <a:lumMod val="25000"/>
                </a:schemeClr>
              </a:solidFill>
              <a:latin typeface="Calibri" panose="020F0502020204030204" pitchFamily="34" charset="0"/>
              <a:ea typeface="Verdana" panose="020B0604030504040204" pitchFamily="34" charset="0"/>
              <a:cs typeface="Calibri" panose="020F0502020204030204" pitchFamily="34" charset="0"/>
            </a:endParaRPr>
          </a:p>
          <a:p>
            <a:endParaRPr lang="en-US" sz="2000" dirty="0">
              <a:solidFill>
                <a:schemeClr val="bg2">
                  <a:lumMod val="25000"/>
                </a:schemeClr>
              </a:solidFill>
              <a:latin typeface="Calibri" panose="020F0502020204030204" pitchFamily="34" charset="0"/>
              <a:ea typeface="Verdana" panose="020B0604030504040204" pitchFamily="34" charset="0"/>
              <a:cs typeface="Calibri" panose="020F0502020204030204" pitchFamily="34" charset="0"/>
            </a:endParaRPr>
          </a:p>
          <a:p>
            <a:endParaRPr lang="en-US" sz="2000" dirty="0">
              <a:solidFill>
                <a:schemeClr val="bg2">
                  <a:lumMod val="25000"/>
                </a:schemeClr>
              </a:solidFill>
              <a:latin typeface="Calibri" panose="020F0502020204030204" pitchFamily="34" charset="0"/>
              <a:ea typeface="Verdana" panose="020B0604030504040204" pitchFamily="34" charset="0"/>
              <a:cs typeface="Calibri" panose="020F0502020204030204" pitchFamily="34" charset="0"/>
            </a:endParaRPr>
          </a:p>
          <a:p>
            <a:endParaRPr lang="en-US" sz="2000" dirty="0">
              <a:solidFill>
                <a:schemeClr val="bg2">
                  <a:lumMod val="25000"/>
                </a:schemeClr>
              </a:solidFill>
              <a:latin typeface="Calibri" panose="020F0502020204030204" pitchFamily="34" charset="0"/>
              <a:ea typeface="Verdana" panose="020B060403050404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02E9C57-4BDA-5F4B-AB6C-FEA75DDCF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067" y="2816815"/>
            <a:ext cx="5536710" cy="3564450"/>
          </a:xfrm>
          <a:prstGeom prst="rect">
            <a:avLst/>
          </a:prstGeom>
          <a:ln w="28575">
            <a:solidFill>
              <a:srgbClr val="045470"/>
            </a:solidFill>
          </a:ln>
        </p:spPr>
      </p:pic>
      <p:sp>
        <p:nvSpPr>
          <p:cNvPr id="24" name="Rectangle 23">
            <a:extLst>
              <a:ext uri="{FF2B5EF4-FFF2-40B4-BE49-F238E27FC236}">
                <a16:creationId xmlns:a16="http://schemas.microsoft.com/office/drawing/2014/main" id="{165A1E93-7F64-804E-8F92-ABC08D4EB27C}"/>
              </a:ext>
            </a:extLst>
          </p:cNvPr>
          <p:cNvSpPr/>
          <p:nvPr/>
        </p:nvSpPr>
        <p:spPr>
          <a:xfrm>
            <a:off x="10393751" y="6476948"/>
            <a:ext cx="1798249" cy="276999"/>
          </a:xfrm>
          <a:prstGeom prst="rect">
            <a:avLst/>
          </a:prstGeom>
        </p:spPr>
        <p:txBody>
          <a:bodyPr wrap="none">
            <a:spAutoFit/>
          </a:bodyPr>
          <a:lstStyle/>
          <a:p>
            <a:r>
              <a:rPr lang="en-US" sz="1200" b="1" dirty="0">
                <a:latin typeface="Calibri" panose="020F0502020204030204" pitchFamily="34" charset="0"/>
                <a:ea typeface="Verdana" panose="020B0604030504040204" pitchFamily="34" charset="0"/>
                <a:cs typeface="Calibri" panose="020F0502020204030204" pitchFamily="34" charset="0"/>
              </a:rPr>
              <a:t>(Continued on next slide)</a:t>
            </a:r>
          </a:p>
        </p:txBody>
      </p:sp>
      <p:sp>
        <p:nvSpPr>
          <p:cNvPr id="8" name="Rounded Rectangle 7">
            <a:extLst>
              <a:ext uri="{FF2B5EF4-FFF2-40B4-BE49-F238E27FC236}">
                <a16:creationId xmlns:a16="http://schemas.microsoft.com/office/drawing/2014/main" id="{C69237E7-5D57-5544-8899-559CF7FAA71A}"/>
              </a:ext>
            </a:extLst>
          </p:cNvPr>
          <p:cNvSpPr/>
          <p:nvPr/>
        </p:nvSpPr>
        <p:spPr>
          <a:xfrm>
            <a:off x="4474929" y="540961"/>
            <a:ext cx="7544675"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Current Progress</a:t>
            </a:r>
          </a:p>
          <a:p>
            <a:endParaRPr lang="en-US" sz="300" b="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r>
              <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rPr>
              <a:t>In 2019, CBP’s diversity survey indicated a slight increase in the percentage of respondents who self-identified as people of color from 13.7% in 2016 to 14.6% in 2019. The 2019 survey results showed an increase in the percentage of people of color in leadership positions from 9.1% to 10.3%. While both the 2016 and 2019 surveys were distributed to approximately 750 people who work for or with the partnership, the latest survey had a low response rate of 38% compared to 50% in 2016. The lower response rate may have affected the results.</a:t>
            </a:r>
          </a:p>
        </p:txBody>
      </p:sp>
      <p:sp>
        <p:nvSpPr>
          <p:cNvPr id="10" name="Rounded Rectangle 9">
            <a:extLst>
              <a:ext uri="{FF2B5EF4-FFF2-40B4-BE49-F238E27FC236}">
                <a16:creationId xmlns:a16="http://schemas.microsoft.com/office/drawing/2014/main" id="{70DF089A-C2F7-3A49-9591-06ED64461410}"/>
              </a:ext>
            </a:extLst>
          </p:cNvPr>
          <p:cNvSpPr/>
          <p:nvPr/>
        </p:nvSpPr>
        <p:spPr>
          <a:xfrm>
            <a:off x="4474929" y="1760449"/>
            <a:ext cx="7544675"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Not on Track</a:t>
            </a:r>
            <a:endParaRPr lang="en-US" sz="1600" b="1" dirty="0">
              <a:solidFill>
                <a:srgbClr val="00B050"/>
              </a:solidFill>
              <a:latin typeface="Calibri" panose="020F0502020204030204" pitchFamily="34" charset="0"/>
              <a:ea typeface="Verdana" panose="020B0604030504040204" pitchFamily="34" charset="0"/>
              <a:cs typeface="Calibri" panose="020F0502020204030204" pitchFamily="34" charset="0"/>
            </a:endParaRPr>
          </a:p>
          <a:p>
            <a:endParaRPr lang="en-US" sz="300" b="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r>
              <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rPr>
              <a:t>The Bay Program is not making progress at a rate necessary to achieve the diversity outcome.</a:t>
            </a:r>
          </a:p>
        </p:txBody>
      </p:sp>
      <p:pic>
        <p:nvPicPr>
          <p:cNvPr id="11" name="Picture 10">
            <a:extLst>
              <a:ext uri="{FF2B5EF4-FFF2-40B4-BE49-F238E27FC236}">
                <a16:creationId xmlns:a16="http://schemas.microsoft.com/office/drawing/2014/main" id="{4D94AC02-1644-3A45-A5DE-1C2CA1767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439" y="2129604"/>
            <a:ext cx="220579" cy="228600"/>
          </a:xfrm>
          <a:prstGeom prst="rect">
            <a:avLst/>
          </a:prstGeom>
        </p:spPr>
      </p:pic>
    </p:spTree>
    <p:extLst>
      <p:ext uri="{BB962C8B-B14F-4D97-AF65-F5344CB8AC3E}">
        <p14:creationId xmlns:p14="http://schemas.microsoft.com/office/powerpoint/2010/main" val="2492045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B1DB4D-9C77-E246-97EC-A7496FD3D62B}"/>
              </a:ext>
            </a:extLst>
          </p:cNvPr>
          <p:cNvPicPr>
            <a:picLocks noChangeAspect="1"/>
          </p:cNvPicPr>
          <p:nvPr/>
        </p:nvPicPr>
        <p:blipFill rotWithShape="1">
          <a:blip r:embed="rId2">
            <a:extLst>
              <a:ext uri="{28A0092B-C50C-407E-A947-70E740481C1C}">
                <a14:useLocalDpi xmlns:a14="http://schemas.microsoft.com/office/drawing/2010/main" val="0"/>
              </a:ext>
            </a:extLst>
          </a:blip>
          <a:srcRect l="1513" t="2604"/>
          <a:stretch/>
        </p:blipFill>
        <p:spPr>
          <a:xfrm>
            <a:off x="1921146" y="797012"/>
            <a:ext cx="8349708" cy="5263975"/>
          </a:xfrm>
          <a:prstGeom prst="rect">
            <a:avLst/>
          </a:prstGeom>
          <a:ln w="28575">
            <a:solidFill>
              <a:srgbClr val="045470"/>
            </a:solidFill>
          </a:ln>
        </p:spPr>
      </p:pic>
    </p:spTree>
    <p:extLst>
      <p:ext uri="{BB962C8B-B14F-4D97-AF65-F5344CB8AC3E}">
        <p14:creationId xmlns:p14="http://schemas.microsoft.com/office/powerpoint/2010/main" val="291422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F623-83CB-47D5-B674-9C6BF9A18267}"/>
              </a:ext>
            </a:extLst>
          </p:cNvPr>
          <p:cNvSpPr>
            <a:spLocks noGrp="1"/>
          </p:cNvSpPr>
          <p:nvPr>
            <p:ph type="title"/>
          </p:nvPr>
        </p:nvSpPr>
        <p:spPr>
          <a:xfrm>
            <a:off x="617947" y="366083"/>
            <a:ext cx="10956106" cy="898952"/>
          </a:xfrm>
        </p:spPr>
        <p:txBody>
          <a:bodyPr>
            <a:noAutofit/>
          </a:bodyPr>
          <a:lstStyle/>
          <a:p>
            <a:pPr algn="ctr">
              <a:lnSpc>
                <a:spcPct val="100000"/>
              </a:lnSpc>
            </a:pPr>
            <a:r>
              <a:rPr lang="en-US" sz="2800" b="1" dirty="0">
                <a:latin typeface="Calibri" panose="020F0502020204030204" pitchFamily="34" charset="0"/>
                <a:cs typeface="Calibri" panose="020F0502020204030204" pitchFamily="34" charset="0"/>
              </a:rPr>
              <a:t>Watershed Agreement Outcomes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with Targets and Timelines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9781426"/>
              </p:ext>
            </p:extLst>
          </p:nvPr>
        </p:nvGraphicFramePr>
        <p:xfrm>
          <a:off x="431336" y="1395662"/>
          <a:ext cx="11184134" cy="525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251F8F2-C608-4803-A75B-C9847FFC45ED}"/>
              </a:ext>
            </a:extLst>
          </p:cNvPr>
          <p:cNvSpPr txBox="1"/>
          <p:nvPr/>
        </p:nvSpPr>
        <p:spPr>
          <a:xfrm>
            <a:off x="431336" y="6463281"/>
            <a:ext cx="6094428" cy="375552"/>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*Target and date set by CBP.  Not in original Outcome language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6678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0" y="0"/>
            <a:ext cx="4131733"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FAF822D8-6001-C044-83A4-42B7BA8CA59D}"/>
              </a:ext>
            </a:extLst>
          </p:cNvPr>
          <p:cNvSpPr/>
          <p:nvPr/>
        </p:nvSpPr>
        <p:spPr>
          <a:xfrm>
            <a:off x="262200" y="377472"/>
            <a:ext cx="4500831"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33850"/>
                </a:solidFill>
              </a:rPr>
              <a:t>Submerged Aquatic Vegetation</a:t>
            </a:r>
          </a:p>
        </p:txBody>
      </p:sp>
      <p:sp>
        <p:nvSpPr>
          <p:cNvPr id="9" name="Rounded Rectangle 8"/>
          <p:cNvSpPr/>
          <p:nvPr/>
        </p:nvSpPr>
        <p:spPr>
          <a:xfrm>
            <a:off x="262200" y="2089231"/>
            <a:ext cx="3683865" cy="3080411"/>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2">
                    <a:lumMod val="25000"/>
                  </a:schemeClr>
                </a:solidFill>
                <a:latin typeface="Calibri" panose="020F0502020204030204" pitchFamily="34" charset="0"/>
                <a:ea typeface="Verdana" panose="020B0604030504040204" pitchFamily="34" charset="0"/>
                <a:cs typeface="Calibri" panose="020F0502020204030204" pitchFamily="34" charset="0"/>
              </a:rPr>
              <a:t>Sustain and increase the habitat benefits of submerged aquatic vegetation (SAV) in the Chesapeake Bay. Achieve and sustain the ultimate outcome of 185,000 acres of SAV Bay-wide necessary for a restored Bay. </a:t>
            </a:r>
            <a:r>
              <a:rPr lang="en-US" sz="2200" dirty="0">
                <a:solidFill>
                  <a:schemeClr val="bg2">
                    <a:lumMod val="25000"/>
                  </a:schemeClr>
                </a:solidFill>
                <a:highlight>
                  <a:srgbClr val="B6D7E8"/>
                </a:highlight>
                <a:latin typeface="Calibri" panose="020F0502020204030204" pitchFamily="34" charset="0"/>
                <a:ea typeface="Verdana" panose="020B0604030504040204" pitchFamily="34" charset="0"/>
                <a:cs typeface="Calibri" panose="020F0502020204030204" pitchFamily="34" charset="0"/>
              </a:rPr>
              <a:t>Progress toward this ultimate outcome will be measured against a target of 90,000 acres by 2017 and 130,000 acres by 2025.</a:t>
            </a:r>
          </a:p>
          <a:p>
            <a:endParaRPr lang="en-US" sz="2200" dirty="0">
              <a:solidFill>
                <a:schemeClr val="bg2">
                  <a:lumMod val="25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294D90D0-7BBE-7540-95A5-FEFFF9B04498}"/>
              </a:ext>
            </a:extLst>
          </p:cNvPr>
          <p:cNvSpPr/>
          <p:nvPr/>
        </p:nvSpPr>
        <p:spPr>
          <a:xfrm>
            <a:off x="4600067" y="377472"/>
            <a:ext cx="7322312"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Current Progress</a:t>
            </a:r>
          </a:p>
          <a:p>
            <a:endParaRPr lang="en-US" sz="300" b="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r>
              <a:rPr lang="en-US" sz="1400" b="0" i="0" dirty="0">
                <a:solidFill>
                  <a:srgbClr val="011F2C"/>
                </a:solidFill>
                <a:effectLst/>
                <a:latin typeface="utopia-std"/>
              </a:rPr>
              <a:t>According to preliminary data from the Virginia Institute of Marine Science (VIMS), 62,169 acres of underwater grasses were mapped in the Chesapeake Bay in 2020. This is 48% of the Chesapeake Bay Program’s 2025 restoration target of 130,000 acres and 34% of the partnership’s 185,000-acre goal.</a:t>
            </a:r>
            <a:endPar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6FBE2C8F-C13D-754D-B393-C88A3A3F9951}"/>
              </a:ext>
            </a:extLst>
          </p:cNvPr>
          <p:cNvSpPr/>
          <p:nvPr/>
        </p:nvSpPr>
        <p:spPr>
          <a:xfrm>
            <a:off x="4600067" y="1542530"/>
            <a:ext cx="7322312"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Outcome Achievement Uncertain</a:t>
            </a:r>
            <a:endParaRPr lang="en-US" sz="1600" b="1" dirty="0">
              <a:solidFill>
                <a:srgbClr val="00B050"/>
              </a:solidFill>
              <a:latin typeface="Calibri" panose="020F0502020204030204" pitchFamily="34" charset="0"/>
              <a:ea typeface="Verdana" panose="020B0604030504040204" pitchFamily="34" charset="0"/>
              <a:cs typeface="Calibri" panose="020F0502020204030204" pitchFamily="34" charset="0"/>
            </a:endParaRPr>
          </a:p>
          <a:p>
            <a:endParaRPr lang="en-US" sz="300" b="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r>
              <a:rPr lang="en-US" sz="1400" b="0" i="0" dirty="0">
                <a:solidFill>
                  <a:srgbClr val="011F2C"/>
                </a:solidFill>
                <a:effectLst/>
                <a:latin typeface="utopia-std"/>
              </a:rPr>
              <a:t>Although the 62,169 acres mapped in 2020 is a 60% increase from the 38,958 acres observed during the first survey in 1984, it is a 20% decrease from the current 10-year average of 78,168 acres and a 7% decrease from 2019 when 66,684 acres of underwater grasses were mapped.</a:t>
            </a:r>
            <a:endPar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pic>
        <p:nvPicPr>
          <p:cNvPr id="3" name="Picture 2" descr="Chart, histogram&#10;&#10;Description automatically generated">
            <a:extLst>
              <a:ext uri="{FF2B5EF4-FFF2-40B4-BE49-F238E27FC236}">
                <a16:creationId xmlns:a16="http://schemas.microsoft.com/office/drawing/2014/main" id="{96F90405-BC85-414F-96D2-D980747F0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028" y="2912917"/>
            <a:ext cx="5067249" cy="3920035"/>
          </a:xfrm>
          <a:prstGeom prst="rect">
            <a:avLst/>
          </a:prstGeom>
          <a:ln w="38100">
            <a:solidFill>
              <a:schemeClr val="accent1"/>
            </a:solidFill>
          </a:ln>
        </p:spPr>
      </p:pic>
      <p:pic>
        <p:nvPicPr>
          <p:cNvPr id="12" name="Picture 11">
            <a:extLst>
              <a:ext uri="{FF2B5EF4-FFF2-40B4-BE49-F238E27FC236}">
                <a16:creationId xmlns:a16="http://schemas.microsoft.com/office/drawing/2014/main" id="{DBA643F8-0F2E-4D6D-ACBB-83E7A14D61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491" y="1612717"/>
            <a:ext cx="293189" cy="270284"/>
          </a:xfrm>
          <a:prstGeom prst="rect">
            <a:avLst/>
          </a:prstGeom>
        </p:spPr>
      </p:pic>
      <p:sp>
        <p:nvSpPr>
          <p:cNvPr id="4" name="Oval 3">
            <a:extLst>
              <a:ext uri="{FF2B5EF4-FFF2-40B4-BE49-F238E27FC236}">
                <a16:creationId xmlns:a16="http://schemas.microsoft.com/office/drawing/2014/main" id="{B00410B0-179E-4ED4-9568-A4D570516571}"/>
              </a:ext>
            </a:extLst>
          </p:cNvPr>
          <p:cNvSpPr/>
          <p:nvPr/>
        </p:nvSpPr>
        <p:spPr>
          <a:xfrm>
            <a:off x="9191132" y="5315470"/>
            <a:ext cx="282805" cy="12349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80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5D220F-E927-F34F-B500-2AC0D84114D4}"/>
              </a:ext>
            </a:extLst>
          </p:cNvPr>
          <p:cNvSpPr/>
          <p:nvPr/>
        </p:nvSpPr>
        <p:spPr>
          <a:xfrm>
            <a:off x="0" y="0"/>
            <a:ext cx="4131733" cy="6858000"/>
          </a:xfrm>
          <a:prstGeom prst="rect">
            <a:avLst/>
          </a:prstGeom>
          <a:solidFill>
            <a:srgbClr val="D9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FAF822D8-6001-C044-83A4-42B7BA8CA59D}"/>
              </a:ext>
            </a:extLst>
          </p:cNvPr>
          <p:cNvSpPr/>
          <p:nvPr/>
        </p:nvSpPr>
        <p:spPr>
          <a:xfrm>
            <a:off x="262200" y="377472"/>
            <a:ext cx="3426931" cy="671317"/>
          </a:xfrm>
          <a:prstGeom prst="roundRect">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33850"/>
                </a:solidFill>
              </a:rPr>
              <a:t>Tree Canopy</a:t>
            </a:r>
          </a:p>
        </p:txBody>
      </p:sp>
      <p:sp>
        <p:nvSpPr>
          <p:cNvPr id="9" name="Rounded Rectangle 8"/>
          <p:cNvSpPr/>
          <p:nvPr/>
        </p:nvSpPr>
        <p:spPr>
          <a:xfrm>
            <a:off x="223933" y="1275103"/>
            <a:ext cx="3683865" cy="4307794"/>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2">
                    <a:lumMod val="25000"/>
                  </a:schemeClr>
                </a:solidFill>
                <a:latin typeface="Calibri" panose="020F0502020204030204" pitchFamily="34" charset="0"/>
                <a:ea typeface="Verdana" panose="020B0604030504040204" pitchFamily="34" charset="0"/>
                <a:cs typeface="Calibri" panose="020F0502020204030204" pitchFamily="34" charset="0"/>
              </a:rPr>
              <a:t>Continually increase urban tree canopy capacity to provide air quality, water quality and habitat benefits throughout the watershed.  </a:t>
            </a:r>
            <a:r>
              <a:rPr lang="en-US" sz="2200" dirty="0">
                <a:solidFill>
                  <a:schemeClr val="bg2">
                    <a:lumMod val="25000"/>
                  </a:schemeClr>
                </a:solidFill>
                <a:highlight>
                  <a:srgbClr val="B6D7E8"/>
                </a:highlight>
                <a:latin typeface="Calibri" panose="020F0502020204030204" pitchFamily="34" charset="0"/>
                <a:ea typeface="Verdana" panose="020B0604030504040204" pitchFamily="34" charset="0"/>
                <a:cs typeface="Calibri" panose="020F0502020204030204" pitchFamily="34" charset="0"/>
              </a:rPr>
              <a:t>Expand urban tree canopy by 2,400 acres by 2025.</a:t>
            </a:r>
          </a:p>
          <a:p>
            <a:endParaRPr lang="en-US" sz="2200" dirty="0">
              <a:solidFill>
                <a:schemeClr val="bg2">
                  <a:lumMod val="25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294D90D0-7BBE-7540-95A5-FEFFF9B04498}"/>
              </a:ext>
            </a:extLst>
          </p:cNvPr>
          <p:cNvSpPr/>
          <p:nvPr/>
        </p:nvSpPr>
        <p:spPr>
          <a:xfrm>
            <a:off x="4600067" y="377472"/>
            <a:ext cx="7322312"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Current Progress</a:t>
            </a:r>
          </a:p>
          <a:p>
            <a:endParaRPr lang="en-US" sz="300" b="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r>
              <a:rPr lang="en-US" sz="1400" b="0" i="0" dirty="0">
                <a:solidFill>
                  <a:srgbClr val="011F2C"/>
                </a:solidFill>
                <a:effectLst/>
                <a:latin typeface="utopia-std"/>
              </a:rPr>
              <a:t>Between 2014-2020, states reported 5,525 acres of tree planting BMPs on developed lands, with most of those acres (4,875) reported by Maryland.</a:t>
            </a:r>
            <a:endPar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6FBE2C8F-C13D-754D-B393-C88A3A3F9951}"/>
              </a:ext>
            </a:extLst>
          </p:cNvPr>
          <p:cNvSpPr/>
          <p:nvPr/>
        </p:nvSpPr>
        <p:spPr>
          <a:xfrm>
            <a:off x="4600067" y="1542530"/>
            <a:ext cx="7322312" cy="1221637"/>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alibri" panose="020F0502020204030204" pitchFamily="34" charset="0"/>
                <a:ea typeface="Verdana" panose="020B0604030504040204" pitchFamily="34" charset="0"/>
                <a:cs typeface="Calibri" panose="020F0502020204030204" pitchFamily="34" charset="0"/>
              </a:rPr>
              <a:t>Outcome Achievement Uncertain</a:t>
            </a:r>
            <a:endParaRPr lang="en-US" sz="1600" b="1" dirty="0">
              <a:solidFill>
                <a:srgbClr val="00B050"/>
              </a:solidFill>
              <a:latin typeface="Calibri" panose="020F0502020204030204" pitchFamily="34" charset="0"/>
              <a:ea typeface="Verdana" panose="020B0604030504040204" pitchFamily="34" charset="0"/>
              <a:cs typeface="Calibri" panose="020F0502020204030204" pitchFamily="34" charset="0"/>
            </a:endParaRPr>
          </a:p>
          <a:p>
            <a:endParaRPr lang="en-US" sz="300" b="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r>
              <a:rPr lang="en-US" sz="1400" dirty="0">
                <a:solidFill>
                  <a:srgbClr val="011F2C"/>
                </a:solidFill>
                <a:latin typeface="utopia-std"/>
              </a:rPr>
              <a:t>A</a:t>
            </a:r>
            <a:r>
              <a:rPr lang="en-US" sz="1400" b="0" i="0" dirty="0">
                <a:solidFill>
                  <a:srgbClr val="011F2C"/>
                </a:solidFill>
                <a:effectLst/>
                <a:latin typeface="utopia-std"/>
              </a:rPr>
              <a:t> high-resolution aerial tree canopy assessment—which would track net gain or loss of tree canopy over time—is still in the process of being completed for the entire watershed. As such, a more robust estimate of the baseline for this outcome is being developed.</a:t>
            </a:r>
            <a:endPar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DBA643F8-0F2E-4D6D-ACBB-83E7A14D61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2491" y="1612717"/>
            <a:ext cx="293189" cy="270284"/>
          </a:xfrm>
          <a:prstGeom prst="rect">
            <a:avLst/>
          </a:prstGeom>
        </p:spPr>
      </p:pic>
      <p:pic>
        <p:nvPicPr>
          <p:cNvPr id="2" name="Picture 1">
            <a:extLst>
              <a:ext uri="{FF2B5EF4-FFF2-40B4-BE49-F238E27FC236}">
                <a16:creationId xmlns:a16="http://schemas.microsoft.com/office/drawing/2014/main" id="{3CFDF457-D31B-4FA9-BAA7-0A4EC0FE742A}"/>
              </a:ext>
            </a:extLst>
          </p:cNvPr>
          <p:cNvPicPr>
            <a:picLocks noChangeAspect="1"/>
          </p:cNvPicPr>
          <p:nvPr/>
        </p:nvPicPr>
        <p:blipFill>
          <a:blip r:embed="rId3"/>
          <a:stretch>
            <a:fillRect/>
          </a:stretch>
        </p:blipFill>
        <p:spPr>
          <a:xfrm>
            <a:off x="4819964" y="2992675"/>
            <a:ext cx="6480610" cy="3353091"/>
          </a:xfrm>
          <a:prstGeom prst="rect">
            <a:avLst/>
          </a:prstGeom>
        </p:spPr>
      </p:pic>
      <p:sp>
        <p:nvSpPr>
          <p:cNvPr id="5" name="TextBox 4">
            <a:extLst>
              <a:ext uri="{FF2B5EF4-FFF2-40B4-BE49-F238E27FC236}">
                <a16:creationId xmlns:a16="http://schemas.microsoft.com/office/drawing/2014/main" id="{0C922E05-8D35-4113-8088-6C1671F7151B}"/>
              </a:ext>
            </a:extLst>
          </p:cNvPr>
          <p:cNvSpPr txBox="1"/>
          <p:nvPr/>
        </p:nvSpPr>
        <p:spPr>
          <a:xfrm>
            <a:off x="8502977" y="6480528"/>
            <a:ext cx="3419402" cy="276999"/>
          </a:xfrm>
          <a:prstGeom prst="rect">
            <a:avLst/>
          </a:prstGeom>
          <a:noFill/>
        </p:spPr>
        <p:txBody>
          <a:bodyPr wrap="square" rtlCol="0">
            <a:spAutoFit/>
          </a:bodyPr>
          <a:lstStyle/>
          <a:p>
            <a:r>
              <a:rPr lang="en-US" sz="1200" dirty="0"/>
              <a:t>Chart courtesy of the Chesapeake Bay Commission</a:t>
            </a:r>
          </a:p>
        </p:txBody>
      </p:sp>
    </p:spTree>
    <p:extLst>
      <p:ext uri="{BB962C8B-B14F-4D97-AF65-F5344CB8AC3E}">
        <p14:creationId xmlns:p14="http://schemas.microsoft.com/office/powerpoint/2010/main" val="397088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Brace 1">
            <a:extLst>
              <a:ext uri="{FF2B5EF4-FFF2-40B4-BE49-F238E27FC236}">
                <a16:creationId xmlns:a16="http://schemas.microsoft.com/office/drawing/2014/main" id="{653D4A50-EE1E-4A03-BEA6-439D7F78D4D0}"/>
              </a:ext>
            </a:extLst>
          </p:cNvPr>
          <p:cNvSpPr/>
          <p:nvPr/>
        </p:nvSpPr>
        <p:spPr>
          <a:xfrm>
            <a:off x="6314914" y="309653"/>
            <a:ext cx="385748" cy="1790525"/>
          </a:xfrm>
          <a:prstGeom prst="rightBrace">
            <a:avLst>
              <a:gd name="adj1" fmla="val 8333"/>
              <a:gd name="adj2" fmla="val 36234"/>
            </a:avLst>
          </a:prstGeom>
          <a:solidFill>
            <a:schemeClr val="accent2"/>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3" name="Right Brace 2">
            <a:extLst>
              <a:ext uri="{FF2B5EF4-FFF2-40B4-BE49-F238E27FC236}">
                <a16:creationId xmlns:a16="http://schemas.microsoft.com/office/drawing/2014/main" id="{14C34196-061B-4DAA-B9E7-A410648F58A9}"/>
              </a:ext>
            </a:extLst>
          </p:cNvPr>
          <p:cNvSpPr/>
          <p:nvPr/>
        </p:nvSpPr>
        <p:spPr>
          <a:xfrm>
            <a:off x="6306725" y="1952928"/>
            <a:ext cx="408682" cy="1790525"/>
          </a:xfrm>
          <a:prstGeom prst="rightBrace">
            <a:avLst/>
          </a:prstGeom>
          <a:solidFill>
            <a:srgbClr val="0076A3"/>
          </a:solidFill>
          <a:ln>
            <a:solidFill>
              <a:srgbClr val="0076A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993300"/>
              </a:solidFill>
            </a:endParaRPr>
          </a:p>
        </p:txBody>
      </p:sp>
      <p:sp>
        <p:nvSpPr>
          <p:cNvPr id="4" name="Right Brace 3">
            <a:extLst>
              <a:ext uri="{FF2B5EF4-FFF2-40B4-BE49-F238E27FC236}">
                <a16:creationId xmlns:a16="http://schemas.microsoft.com/office/drawing/2014/main" id="{D993C3DD-E7D8-4911-9C54-7BB6E480B486}"/>
              </a:ext>
            </a:extLst>
          </p:cNvPr>
          <p:cNvSpPr/>
          <p:nvPr/>
        </p:nvSpPr>
        <p:spPr>
          <a:xfrm>
            <a:off x="6322767" y="3743453"/>
            <a:ext cx="408682" cy="1668818"/>
          </a:xfrm>
          <a:prstGeom prst="rightBrace">
            <a:avLst>
              <a:gd name="adj1" fmla="val 0"/>
              <a:gd name="adj2" fmla="val 50000"/>
            </a:avLst>
          </a:prstGeom>
          <a:solidFill>
            <a:schemeClr val="accent5"/>
          </a:solidFill>
          <a:ln>
            <a:solidFill>
              <a:schemeClr val="accent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ln>
                <a:solidFill>
                  <a:schemeClr val="accent2"/>
                </a:solidFill>
              </a:ln>
              <a:solidFill>
                <a:schemeClr val="accent2"/>
              </a:solidFill>
            </a:endParaRPr>
          </a:p>
        </p:txBody>
      </p:sp>
      <p:sp>
        <p:nvSpPr>
          <p:cNvPr id="5" name="Right Brace 4">
            <a:extLst>
              <a:ext uri="{FF2B5EF4-FFF2-40B4-BE49-F238E27FC236}">
                <a16:creationId xmlns:a16="http://schemas.microsoft.com/office/drawing/2014/main" id="{0781FFBF-F6B7-48F7-B683-319C29D6F04B}"/>
              </a:ext>
            </a:extLst>
          </p:cNvPr>
          <p:cNvSpPr/>
          <p:nvPr/>
        </p:nvSpPr>
        <p:spPr>
          <a:xfrm>
            <a:off x="6322767" y="5415837"/>
            <a:ext cx="346089" cy="1039444"/>
          </a:xfrm>
          <a:prstGeom prst="rightBrace">
            <a:avLst>
              <a:gd name="adj1" fmla="val 0"/>
              <a:gd name="adj2" fmla="val 50000"/>
            </a:avLst>
          </a:prstGeom>
          <a:solidFill>
            <a:srgbClr val="00B0F0"/>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7" name="TextBox 6">
            <a:extLst>
              <a:ext uri="{FF2B5EF4-FFF2-40B4-BE49-F238E27FC236}">
                <a16:creationId xmlns:a16="http://schemas.microsoft.com/office/drawing/2014/main" id="{19613912-DB9F-4253-91F7-75B85A2D3464}"/>
              </a:ext>
            </a:extLst>
          </p:cNvPr>
          <p:cNvSpPr txBox="1"/>
          <p:nvPr/>
        </p:nvSpPr>
        <p:spPr>
          <a:xfrm>
            <a:off x="6668855" y="564154"/>
            <a:ext cx="4977991" cy="1323439"/>
          </a:xfrm>
          <a:prstGeom prst="rect">
            <a:avLst/>
          </a:prstGeom>
          <a:noFill/>
          <a:ln w="28575">
            <a:solidFill>
              <a:schemeClr val="accent2"/>
            </a:solidFill>
          </a:ln>
        </p:spPr>
        <p:txBody>
          <a:bodyPr wrap="square" anchor="ctr">
            <a:spAutoFit/>
          </a:bodyPr>
          <a:lstStyle/>
          <a:p>
            <a:pPr algn="ctr">
              <a:defRPr/>
            </a:pPr>
            <a:r>
              <a:rPr lang="en-US" sz="2000" dirty="0">
                <a:solidFill>
                  <a:schemeClr val="accent2"/>
                </a:solidFill>
                <a:latin typeface="Calibri Light" pitchFamily="34" charset="0"/>
              </a:rPr>
              <a:t>CBP’s Executive Council </a:t>
            </a:r>
            <a:br>
              <a:rPr lang="en-US" sz="2000" dirty="0">
                <a:solidFill>
                  <a:schemeClr val="accent2"/>
                </a:solidFill>
                <a:latin typeface="Calibri Light" pitchFamily="34" charset="0"/>
              </a:rPr>
            </a:br>
            <a:r>
              <a:rPr lang="en-US" sz="2000" dirty="0">
                <a:solidFill>
                  <a:schemeClr val="accent2"/>
                </a:solidFill>
                <a:latin typeface="Calibri Light" pitchFamily="34" charset="0"/>
              </a:rPr>
              <a:t>agreed to</a:t>
            </a:r>
          </a:p>
          <a:p>
            <a:pPr algn="ctr">
              <a:defRPr/>
            </a:pPr>
            <a:r>
              <a:rPr lang="en-US" sz="2000" b="1" i="1" dirty="0">
                <a:solidFill>
                  <a:schemeClr val="accent2"/>
                </a:solidFill>
                <a:latin typeface="Calibri Light" pitchFamily="34" charset="0"/>
              </a:rPr>
              <a:t>Watershed Agreement</a:t>
            </a:r>
          </a:p>
          <a:p>
            <a:pPr algn="ctr">
              <a:defRPr/>
            </a:pPr>
            <a:r>
              <a:rPr lang="en-US" sz="2000" b="1" dirty="0">
                <a:solidFill>
                  <a:schemeClr val="accent2"/>
                </a:solidFill>
                <a:latin typeface="Calibri Light" pitchFamily="34" charset="0"/>
              </a:rPr>
              <a:t>GOALS </a:t>
            </a:r>
            <a:r>
              <a:rPr lang="en-US" sz="2000" dirty="0">
                <a:solidFill>
                  <a:schemeClr val="accent2"/>
                </a:solidFill>
                <a:latin typeface="Calibri Light" pitchFamily="34" charset="0"/>
              </a:rPr>
              <a:t>and initial </a:t>
            </a:r>
            <a:r>
              <a:rPr lang="en-US" sz="2000" b="1" dirty="0">
                <a:solidFill>
                  <a:schemeClr val="accent2"/>
                </a:solidFill>
                <a:latin typeface="Calibri Light" pitchFamily="34" charset="0"/>
              </a:rPr>
              <a:t>OUTCOMES</a:t>
            </a:r>
            <a:r>
              <a:rPr lang="en-US" sz="2000" dirty="0">
                <a:solidFill>
                  <a:schemeClr val="accent2"/>
                </a:solidFill>
                <a:latin typeface="Calibri Light" pitchFamily="34" charset="0"/>
              </a:rPr>
              <a:t> </a:t>
            </a:r>
          </a:p>
        </p:txBody>
      </p:sp>
      <p:sp>
        <p:nvSpPr>
          <p:cNvPr id="8" name="TextBox 7">
            <a:extLst>
              <a:ext uri="{FF2B5EF4-FFF2-40B4-BE49-F238E27FC236}">
                <a16:creationId xmlns:a16="http://schemas.microsoft.com/office/drawing/2014/main" id="{10C0F30A-0598-4FE5-8323-7AAFFB89341E}"/>
              </a:ext>
            </a:extLst>
          </p:cNvPr>
          <p:cNvSpPr txBox="1"/>
          <p:nvPr/>
        </p:nvSpPr>
        <p:spPr>
          <a:xfrm>
            <a:off x="6700662" y="2371665"/>
            <a:ext cx="4977992" cy="1200329"/>
          </a:xfrm>
          <a:prstGeom prst="rect">
            <a:avLst/>
          </a:prstGeom>
          <a:noFill/>
          <a:ln w="28575">
            <a:solidFill>
              <a:srgbClr val="0076A3"/>
            </a:solidFill>
          </a:ln>
        </p:spPr>
        <p:txBody>
          <a:bodyPr wrap="square">
            <a:spAutoFit/>
          </a:bodyPr>
          <a:lstStyle/>
          <a:p>
            <a:pPr algn="ctr">
              <a:defRPr/>
            </a:pPr>
            <a:r>
              <a:rPr lang="en-US" dirty="0">
                <a:solidFill>
                  <a:srgbClr val="0076A3"/>
                </a:solidFill>
              </a:rPr>
              <a:t>CBP’s Principals’ Staff Committee tracks </a:t>
            </a:r>
            <a:r>
              <a:rPr lang="en-US" b="1" dirty="0">
                <a:solidFill>
                  <a:srgbClr val="0076A3"/>
                </a:solidFill>
              </a:rPr>
              <a:t>OUTCOMES,</a:t>
            </a:r>
            <a:r>
              <a:rPr lang="en-US" dirty="0">
                <a:solidFill>
                  <a:srgbClr val="0076A3"/>
                </a:solidFill>
              </a:rPr>
              <a:t> </a:t>
            </a:r>
          </a:p>
          <a:p>
            <a:pPr algn="ctr">
              <a:defRPr/>
            </a:pPr>
            <a:r>
              <a:rPr lang="en-US" dirty="0">
                <a:solidFill>
                  <a:srgbClr val="0076A3"/>
                </a:solidFill>
              </a:rPr>
              <a:t>ensuring they </a:t>
            </a:r>
            <a:r>
              <a:rPr lang="en-US" dirty="0">
                <a:solidFill>
                  <a:srgbClr val="0076A3"/>
                </a:solidFill>
                <a:latin typeface="Calibri Light" pitchFamily="34" charset="0"/>
              </a:rPr>
              <a:t>are</a:t>
            </a:r>
            <a:r>
              <a:rPr lang="en-US" dirty="0">
                <a:solidFill>
                  <a:srgbClr val="0076A3"/>
                </a:solidFill>
              </a:rPr>
              <a:t> measurable and achievable; adapting as needed</a:t>
            </a:r>
          </a:p>
        </p:txBody>
      </p:sp>
      <p:sp>
        <p:nvSpPr>
          <p:cNvPr id="9" name="TextBox 8">
            <a:extLst>
              <a:ext uri="{FF2B5EF4-FFF2-40B4-BE49-F238E27FC236}">
                <a16:creationId xmlns:a16="http://schemas.microsoft.com/office/drawing/2014/main" id="{C5204B2E-422C-4A05-8ABF-50B3277AF15D}"/>
              </a:ext>
            </a:extLst>
          </p:cNvPr>
          <p:cNvSpPr txBox="1"/>
          <p:nvPr/>
        </p:nvSpPr>
        <p:spPr>
          <a:xfrm>
            <a:off x="6700662" y="4057034"/>
            <a:ext cx="4946184" cy="1015663"/>
          </a:xfrm>
          <a:prstGeom prst="rect">
            <a:avLst/>
          </a:prstGeom>
          <a:noFill/>
          <a:ln w="28575" cmpd="dbl">
            <a:solidFill>
              <a:schemeClr val="accent5"/>
            </a:solidFill>
          </a:ln>
        </p:spPr>
        <p:txBody>
          <a:bodyPr wrap="square">
            <a:spAutoFit/>
          </a:bodyPr>
          <a:lstStyle/>
          <a:p>
            <a:pPr algn="ctr">
              <a:defRPr/>
            </a:pPr>
            <a:r>
              <a:rPr lang="en-US" sz="2000" dirty="0">
                <a:solidFill>
                  <a:schemeClr val="accent5"/>
                </a:solidFill>
                <a:latin typeface="Calibri Light" pitchFamily="34" charset="0"/>
              </a:rPr>
              <a:t>CBP’s Management Board manages and tracks the </a:t>
            </a:r>
            <a:r>
              <a:rPr lang="en-US" sz="2000" b="1" dirty="0">
                <a:solidFill>
                  <a:schemeClr val="accent5"/>
                </a:solidFill>
                <a:latin typeface="Calibri Light" pitchFamily="34" charset="0"/>
              </a:rPr>
              <a:t>STRATEGIES, </a:t>
            </a:r>
            <a:r>
              <a:rPr lang="en-US" sz="2000" dirty="0">
                <a:solidFill>
                  <a:schemeClr val="accent5"/>
                </a:solidFill>
                <a:latin typeface="Calibri Light" pitchFamily="34" charset="0"/>
              </a:rPr>
              <a:t>adapting them as necessary  over time for success</a:t>
            </a:r>
          </a:p>
        </p:txBody>
      </p:sp>
      <p:sp>
        <p:nvSpPr>
          <p:cNvPr id="10" name="TextBox 9">
            <a:extLst>
              <a:ext uri="{FF2B5EF4-FFF2-40B4-BE49-F238E27FC236}">
                <a16:creationId xmlns:a16="http://schemas.microsoft.com/office/drawing/2014/main" id="{2E7495B7-8DDB-49D4-8B66-A522EA47CB8E}"/>
              </a:ext>
            </a:extLst>
          </p:cNvPr>
          <p:cNvSpPr txBox="1"/>
          <p:nvPr/>
        </p:nvSpPr>
        <p:spPr>
          <a:xfrm>
            <a:off x="6731449" y="5412271"/>
            <a:ext cx="4915397" cy="1015663"/>
          </a:xfrm>
          <a:prstGeom prst="rect">
            <a:avLst/>
          </a:prstGeom>
          <a:noFill/>
          <a:ln w="28575" cmpd="dbl">
            <a:solidFill>
              <a:srgbClr val="00B0F0"/>
            </a:solidFill>
          </a:ln>
        </p:spPr>
        <p:txBody>
          <a:bodyPr wrap="square">
            <a:spAutoFit/>
          </a:bodyPr>
          <a:lstStyle/>
          <a:p>
            <a:pPr algn="ctr">
              <a:defRPr/>
            </a:pPr>
            <a:r>
              <a:rPr lang="en-US" sz="2000" dirty="0">
                <a:solidFill>
                  <a:srgbClr val="0099CC"/>
                </a:solidFill>
                <a:latin typeface="Calibri Light" pitchFamily="34" charset="0"/>
              </a:rPr>
              <a:t>Logic and Action Plans summarize </a:t>
            </a:r>
            <a:r>
              <a:rPr lang="en-US" sz="2000" b="1" dirty="0">
                <a:solidFill>
                  <a:srgbClr val="0099CC"/>
                </a:solidFill>
                <a:latin typeface="Calibri Light" pitchFamily="34" charset="0"/>
              </a:rPr>
              <a:t>specific commitments</a:t>
            </a:r>
            <a:r>
              <a:rPr lang="en-US" sz="2000" dirty="0">
                <a:solidFill>
                  <a:srgbClr val="0099CC"/>
                </a:solidFill>
                <a:latin typeface="Calibri Light" pitchFamily="34" charset="0"/>
              </a:rPr>
              <a:t>, </a:t>
            </a:r>
            <a:r>
              <a:rPr lang="en-US" sz="2000" b="1" dirty="0">
                <a:solidFill>
                  <a:srgbClr val="0099CC"/>
                </a:solidFill>
                <a:latin typeface="Calibri Light" pitchFamily="34" charset="0"/>
              </a:rPr>
              <a:t>short-term actions </a:t>
            </a:r>
            <a:r>
              <a:rPr lang="en-US" sz="2000" dirty="0">
                <a:solidFill>
                  <a:srgbClr val="0099CC"/>
                </a:solidFill>
                <a:latin typeface="Calibri Light" pitchFamily="34" charset="0"/>
              </a:rPr>
              <a:t>and </a:t>
            </a:r>
            <a:r>
              <a:rPr lang="en-US" sz="2000" b="1" dirty="0">
                <a:solidFill>
                  <a:srgbClr val="0099CC"/>
                </a:solidFill>
                <a:latin typeface="Calibri Light" pitchFamily="34" charset="0"/>
              </a:rPr>
              <a:t>resources required </a:t>
            </a:r>
            <a:r>
              <a:rPr lang="en-US" sz="2000" dirty="0">
                <a:solidFill>
                  <a:srgbClr val="0099CC"/>
                </a:solidFill>
                <a:latin typeface="Calibri Light" pitchFamily="34" charset="0"/>
              </a:rPr>
              <a:t>for success</a:t>
            </a:r>
          </a:p>
        </p:txBody>
      </p:sp>
      <p:pic>
        <p:nvPicPr>
          <p:cNvPr id="13" name="Picture 12" descr="A picture containing logo&#10;&#10;Description automatically generated">
            <a:extLst>
              <a:ext uri="{FF2B5EF4-FFF2-40B4-BE49-F238E27FC236}">
                <a16:creationId xmlns:a16="http://schemas.microsoft.com/office/drawing/2014/main" id="{F6F72025-4163-4612-951A-0453AD09A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498" y="165275"/>
            <a:ext cx="3916700" cy="4983078"/>
          </a:xfrm>
          <a:prstGeom prst="rect">
            <a:avLst/>
          </a:prstGeom>
        </p:spPr>
      </p:pic>
      <p:sp>
        <p:nvSpPr>
          <p:cNvPr id="6" name="Rectangle 5">
            <a:extLst>
              <a:ext uri="{FF2B5EF4-FFF2-40B4-BE49-F238E27FC236}">
                <a16:creationId xmlns:a16="http://schemas.microsoft.com/office/drawing/2014/main" id="{451BF12A-63B9-4431-948E-AB17FCC27CDA}"/>
              </a:ext>
            </a:extLst>
          </p:cNvPr>
          <p:cNvSpPr/>
          <p:nvPr/>
        </p:nvSpPr>
        <p:spPr>
          <a:xfrm>
            <a:off x="345743" y="5117417"/>
            <a:ext cx="5363071" cy="1631216"/>
          </a:xfrm>
          <a:prstGeom prst="rect">
            <a:avLst/>
          </a:prstGeom>
        </p:spPr>
        <p:txBody>
          <a:bodyPr wrap="square">
            <a:spAutoFit/>
          </a:bodyPr>
          <a:lstStyle/>
          <a:p>
            <a:pPr algn="ctr">
              <a:spcBef>
                <a:spcPct val="0"/>
              </a:spcBef>
              <a:buFont typeface="Wingdings" panose="05000000000000000000" pitchFamily="2" charset="2"/>
              <a:buNone/>
            </a:pPr>
            <a:r>
              <a:rPr lang="en-US" altLang="en-US" sz="2000" b="1" i="1" dirty="0">
                <a:solidFill>
                  <a:srgbClr val="F8F200"/>
                </a:solidFill>
                <a:latin typeface="Calibri" panose="020F0502020204030204" pitchFamily="34" charset="0"/>
                <a:ea typeface="Oswald"/>
                <a:cs typeface="Oswald"/>
                <a:sym typeface="Oswald"/>
              </a:rPr>
              <a:t>Vision: </a:t>
            </a:r>
            <a:r>
              <a:rPr lang="en-US" altLang="en-US" sz="2000" i="1" dirty="0">
                <a:solidFill>
                  <a:srgbClr val="F8F200"/>
                </a:solidFill>
                <a:latin typeface="Calibri" panose="020F0502020204030204" pitchFamily="34" charset="0"/>
                <a:ea typeface="Oswald"/>
                <a:cs typeface="Oswald"/>
                <a:sym typeface="Oswald"/>
              </a:rPr>
              <a:t>An environmentally and economically sustainable Chesapeake Bay watershed with clean water, abundant life, conserved lands and access to the water, a vibrant cultural heritage, and a diversity of engaged citizens and stakeholders</a:t>
            </a:r>
            <a:r>
              <a:rPr lang="en-US" altLang="en-US" sz="2000" dirty="0">
                <a:solidFill>
                  <a:srgbClr val="F8F200"/>
                </a:solidFill>
                <a:latin typeface="Calibri" panose="020F0502020204030204" pitchFamily="34" charset="0"/>
                <a:ea typeface="Oswald"/>
                <a:cs typeface="Oswald"/>
                <a:sym typeface="Oswald"/>
              </a:rPr>
              <a:t>.</a:t>
            </a:r>
            <a:endParaRPr lang="en-US" altLang="en-US" sz="2000" dirty="0">
              <a:solidFill>
                <a:srgbClr val="F8F200"/>
              </a:solidFill>
              <a:latin typeface="Calibri Light" panose="020F0302020204030204" pitchFamily="34" charset="0"/>
              <a:ea typeface="Oswald"/>
              <a:cs typeface="Oswald"/>
              <a:sym typeface="Oswald"/>
            </a:endParaRPr>
          </a:p>
        </p:txBody>
      </p:sp>
    </p:spTree>
    <p:extLst>
      <p:ext uri="{BB962C8B-B14F-4D97-AF65-F5344CB8AC3E}">
        <p14:creationId xmlns:p14="http://schemas.microsoft.com/office/powerpoint/2010/main" val="3640725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F623-83CB-47D5-B674-9C6BF9A18267}"/>
              </a:ext>
            </a:extLst>
          </p:cNvPr>
          <p:cNvSpPr>
            <a:spLocks noGrp="1"/>
          </p:cNvSpPr>
          <p:nvPr>
            <p:ph type="title"/>
          </p:nvPr>
        </p:nvSpPr>
        <p:spPr>
          <a:xfrm>
            <a:off x="617947" y="148018"/>
            <a:ext cx="10956106" cy="1188720"/>
          </a:xfrm>
        </p:spPr>
        <p:txBody>
          <a:bodyPr>
            <a:normAutofit/>
          </a:bodyPr>
          <a:lstStyle/>
          <a:p>
            <a:pPr algn="ctr"/>
            <a:r>
              <a:rPr lang="en-US" sz="2800" b="1" dirty="0">
                <a:latin typeface="Calibri" panose="020F0502020204030204" pitchFamily="34" charset="0"/>
                <a:cs typeface="Calibri" panose="020F0502020204030204" pitchFamily="34" charset="0"/>
              </a:rPr>
              <a:t>Watershed Agreement Outcomes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With No Target </a:t>
            </a:r>
            <a:r>
              <a:rPr lang="en-US" sz="2800" b="1" dirty="0" err="1">
                <a:latin typeface="Calibri" panose="020F0502020204030204" pitchFamily="34" charset="0"/>
                <a:cs typeface="Calibri" panose="020F0502020204030204" pitchFamily="34" charset="0"/>
              </a:rPr>
              <a:t>And/Or</a:t>
            </a:r>
            <a:r>
              <a:rPr lang="en-US" sz="2800" b="1" dirty="0">
                <a:latin typeface="Calibri" panose="020F0502020204030204" pitchFamily="34" charset="0"/>
                <a:cs typeface="Calibri" panose="020F0502020204030204" pitchFamily="34" charset="0"/>
              </a:rPr>
              <a:t> Timeline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31099242"/>
              </p:ext>
            </p:extLst>
          </p:nvPr>
        </p:nvGraphicFramePr>
        <p:xfrm>
          <a:off x="431336" y="1133062"/>
          <a:ext cx="11184134" cy="5517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9586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F623-83CB-47D5-B674-9C6BF9A18267}"/>
              </a:ext>
            </a:extLst>
          </p:cNvPr>
          <p:cNvSpPr>
            <a:spLocks noGrp="1"/>
          </p:cNvSpPr>
          <p:nvPr>
            <p:ph type="title"/>
          </p:nvPr>
        </p:nvSpPr>
        <p:spPr>
          <a:xfrm>
            <a:off x="617947" y="366083"/>
            <a:ext cx="10956106" cy="898952"/>
          </a:xfrm>
        </p:spPr>
        <p:txBody>
          <a:bodyPr>
            <a:noAutofit/>
          </a:bodyPr>
          <a:lstStyle/>
          <a:p>
            <a:pPr algn="ctr">
              <a:lnSpc>
                <a:spcPct val="100000"/>
              </a:lnSpc>
            </a:pPr>
            <a:r>
              <a:rPr lang="en-US" sz="2800" b="1" dirty="0">
                <a:latin typeface="Calibri" panose="020F0502020204030204" pitchFamily="34" charset="0"/>
                <a:cs typeface="Calibri" panose="020F0502020204030204" pitchFamily="34" charset="0"/>
              </a:rPr>
              <a:t>Watershed Agreement Outcomes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Summary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97136376"/>
              </p:ext>
            </p:extLst>
          </p:nvPr>
        </p:nvGraphicFramePr>
        <p:xfrm>
          <a:off x="431336" y="1395662"/>
          <a:ext cx="11184134" cy="525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251F8F2-C608-4803-A75B-C9847FFC45ED}"/>
              </a:ext>
            </a:extLst>
          </p:cNvPr>
          <p:cNvSpPr txBox="1"/>
          <p:nvPr/>
        </p:nvSpPr>
        <p:spPr>
          <a:xfrm>
            <a:off x="431336" y="6463281"/>
            <a:ext cx="6094428" cy="375552"/>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*Target and date set by CBP.  Not in original Outcome language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D9588E93-964F-4906-8583-3CB698D1B630}"/>
              </a:ext>
            </a:extLst>
          </p:cNvPr>
          <p:cNvSpPr/>
          <p:nvPr/>
        </p:nvSpPr>
        <p:spPr>
          <a:xfrm>
            <a:off x="2403835" y="2793841"/>
            <a:ext cx="1338606" cy="375552"/>
          </a:xfrm>
          <a:prstGeom prst="roundRect">
            <a:avLst/>
          </a:prstGeom>
          <a:no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5BE6822-D508-4FE6-8772-A804FCAD7E2E}"/>
              </a:ext>
            </a:extLst>
          </p:cNvPr>
          <p:cNvSpPr/>
          <p:nvPr/>
        </p:nvSpPr>
        <p:spPr>
          <a:xfrm>
            <a:off x="2403835" y="4440785"/>
            <a:ext cx="1338606" cy="375552"/>
          </a:xfrm>
          <a:prstGeom prst="roundRect">
            <a:avLst/>
          </a:prstGeom>
          <a:no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5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88527F-D0B2-4453-A50C-169B813765F9}"/>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Proposal</a:t>
            </a:r>
          </a:p>
        </p:txBody>
      </p:sp>
      <p:sp>
        <p:nvSpPr>
          <p:cNvPr id="7" name="Content Placeholder 2">
            <a:extLst>
              <a:ext uri="{FF2B5EF4-FFF2-40B4-BE49-F238E27FC236}">
                <a16:creationId xmlns:a16="http://schemas.microsoft.com/office/drawing/2014/main" id="{4AA0608F-B895-4E15-ACC3-9E39934853E5}"/>
              </a:ext>
            </a:extLst>
          </p:cNvPr>
          <p:cNvSpPr>
            <a:spLocks noGrp="1"/>
          </p:cNvSpPr>
          <p:nvPr>
            <p:ph idx="1"/>
          </p:nvPr>
        </p:nvSpPr>
        <p:spPr>
          <a:xfrm>
            <a:off x="1668544" y="1737361"/>
            <a:ext cx="9011897" cy="4701146"/>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What:</a:t>
            </a:r>
            <a:r>
              <a:rPr kumimoji="0" lang="en-US" sz="19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Three One-day facilitated workshops hosted by the Wetlands and Forestry 		Workgroups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Tidal Wetlands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Non-Tidal Wetlands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Forest Buffers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Who:</a:t>
            </a:r>
            <a:r>
              <a:rPr kumimoji="0" lang="en-US" sz="19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Workgroup members, appropriate program managers identified by the 	workgroups, the Management Board, and others.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Outcomes: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Options and recommendations to accelerate implementation.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Recommendation for determining reasonableness of the target set in 2014.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060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1905000"/>
            <a:ext cx="45368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EBC5B0-EFD0-4DF9-9097-A95180C32C3C}"/>
              </a:ext>
            </a:extLst>
          </p:cNvPr>
          <p:cNvSpPr>
            <a:spLocks noGrp="1"/>
          </p:cNvSpPr>
          <p:nvPr>
            <p:ph type="title"/>
          </p:nvPr>
        </p:nvSpPr>
        <p:spPr>
          <a:xfrm>
            <a:off x="584462" y="1495427"/>
            <a:ext cx="3987538" cy="4024310"/>
          </a:xfrm>
        </p:spPr>
        <p:txBody>
          <a:bodyPr>
            <a:normAutofit/>
          </a:bodyPr>
          <a:lstStyle/>
          <a:p>
            <a:r>
              <a:rPr lang="en-US" dirty="0"/>
              <a:t>Recommended Steps – </a:t>
            </a:r>
            <a:br>
              <a:rPr lang="en-US" dirty="0"/>
            </a:br>
            <a:r>
              <a:rPr lang="en-US" dirty="0"/>
              <a:t>Premeeting</a:t>
            </a:r>
          </a:p>
        </p:txBody>
      </p:sp>
      <p:graphicFrame>
        <p:nvGraphicFramePr>
          <p:cNvPr id="5" name="Content Placeholder 2">
            <a:extLst>
              <a:ext uri="{FF2B5EF4-FFF2-40B4-BE49-F238E27FC236}">
                <a16:creationId xmlns:a16="http://schemas.microsoft.com/office/drawing/2014/main" id="{FBD8243D-53C6-4138-9F3B-4CA65C215C31}"/>
              </a:ext>
            </a:extLst>
          </p:cNvPr>
          <p:cNvGraphicFramePr>
            <a:graphicFrameLocks noGrp="1"/>
          </p:cNvGraphicFramePr>
          <p:nvPr>
            <p:ph idx="1"/>
          </p:nvPr>
        </p:nvGraphicFramePr>
        <p:xfrm>
          <a:off x="4702547" y="609600"/>
          <a:ext cx="6651253" cy="556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451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0B6993-1E77-49C7-BE11-05115322425B}"/>
              </a:ext>
            </a:extLst>
          </p:cNvPr>
          <p:cNvSpPr>
            <a:spLocks noGrp="1"/>
          </p:cNvSpPr>
          <p:nvPr>
            <p:ph type="title"/>
          </p:nvPr>
        </p:nvSpPr>
        <p:spPr>
          <a:xfrm>
            <a:off x="1075767" y="1188637"/>
            <a:ext cx="2988234" cy="4480726"/>
          </a:xfrm>
        </p:spPr>
        <p:txBody>
          <a:bodyPr>
            <a:normAutofit/>
          </a:bodyPr>
          <a:lstStyle/>
          <a:p>
            <a:pPr algn="r"/>
            <a:r>
              <a:rPr lang="en-US" sz="3600"/>
              <a:t>Recommended Steps - Workshop</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5B0567-9771-4DBB-89E6-DDE29176BD7D}"/>
              </a:ext>
            </a:extLst>
          </p:cNvPr>
          <p:cNvSpPr>
            <a:spLocks noGrp="1"/>
          </p:cNvSpPr>
          <p:nvPr>
            <p:ph idx="1"/>
          </p:nvPr>
        </p:nvSpPr>
        <p:spPr>
          <a:xfrm>
            <a:off x="5255260" y="1648870"/>
            <a:ext cx="4702848" cy="3560260"/>
          </a:xfrm>
        </p:spPr>
        <p:txBody>
          <a:bodyPr anchor="ctr">
            <a:normAutofit/>
          </a:bodyPr>
          <a:lstStyle/>
          <a:p>
            <a:r>
              <a:rPr lang="en-US" sz="2000" dirty="0"/>
              <a:t>Three one-day facilitated workshops </a:t>
            </a:r>
          </a:p>
          <a:p>
            <a:pPr lvl="1"/>
            <a:r>
              <a:rPr lang="en-US" sz="2000" dirty="0"/>
              <a:t>Tidal Wetlands</a:t>
            </a:r>
          </a:p>
          <a:p>
            <a:pPr lvl="1"/>
            <a:r>
              <a:rPr lang="en-US" sz="2000" dirty="0"/>
              <a:t>Nontidal Wetlands</a:t>
            </a:r>
          </a:p>
          <a:p>
            <a:pPr lvl="1"/>
            <a:r>
              <a:rPr lang="en-US" sz="2000" dirty="0"/>
              <a:t>Forest Buffers</a:t>
            </a:r>
          </a:p>
          <a:p>
            <a:r>
              <a:rPr lang="en-US" sz="2000" dirty="0"/>
              <a:t>Use facilitated approaches such as the SWOT analyses</a:t>
            </a:r>
          </a:p>
          <a:p>
            <a:r>
              <a:rPr lang="en-US" sz="2000" dirty="0"/>
              <a:t>Ensure the right people are in attendance</a:t>
            </a:r>
          </a:p>
          <a:p>
            <a:r>
              <a:rPr lang="en-US" sz="2000" dirty="0"/>
              <a:t>Develop draft options and recommendations for both desired outcomes.</a:t>
            </a:r>
          </a:p>
        </p:txBody>
      </p:sp>
    </p:spTree>
    <p:extLst>
      <p:ext uri="{BB962C8B-B14F-4D97-AF65-F5344CB8AC3E}">
        <p14:creationId xmlns:p14="http://schemas.microsoft.com/office/powerpoint/2010/main" val="1966738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305BC3-E40F-4369-BF00-D6F58F8B024B}"/>
              </a:ext>
            </a:extLst>
          </p:cNvPr>
          <p:cNvSpPr>
            <a:spLocks noGrp="1"/>
          </p:cNvSpPr>
          <p:nvPr>
            <p:ph type="title"/>
          </p:nvPr>
        </p:nvSpPr>
        <p:spPr>
          <a:xfrm>
            <a:off x="594360" y="637125"/>
            <a:ext cx="3802276" cy="5256371"/>
          </a:xfrm>
        </p:spPr>
        <p:txBody>
          <a:bodyPr>
            <a:normAutofit/>
          </a:bodyPr>
          <a:lstStyle/>
          <a:p>
            <a:r>
              <a:rPr lang="en-US" dirty="0">
                <a:solidFill>
                  <a:schemeClr val="bg1"/>
                </a:solidFill>
              </a:rPr>
              <a:t>Recommended Steps – Post Workshop</a:t>
            </a:r>
          </a:p>
        </p:txBody>
      </p:sp>
      <p:graphicFrame>
        <p:nvGraphicFramePr>
          <p:cNvPr id="5" name="Content Placeholder 2">
            <a:extLst>
              <a:ext uri="{FF2B5EF4-FFF2-40B4-BE49-F238E27FC236}">
                <a16:creationId xmlns:a16="http://schemas.microsoft.com/office/drawing/2014/main" id="{613ED24B-537A-424D-A267-586F3498C5E6}"/>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774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8510-BF85-41D7-AC1B-7894B3246B64}"/>
              </a:ext>
            </a:extLst>
          </p:cNvPr>
          <p:cNvSpPr>
            <a:spLocks noGrp="1"/>
          </p:cNvSpPr>
          <p:nvPr>
            <p:ph type="title"/>
          </p:nvPr>
        </p:nvSpPr>
        <p:spPr>
          <a:xfrm>
            <a:off x="4663541" y="294242"/>
            <a:ext cx="3048000" cy="1325563"/>
          </a:xfrm>
        </p:spPr>
        <p:txBody>
          <a:bodyPr>
            <a:normAutofit/>
          </a:bodyPr>
          <a:lstStyle/>
          <a:p>
            <a:r>
              <a:rPr lang="en-US" sz="4000" b="1" dirty="0">
                <a:solidFill>
                  <a:srgbClr val="0070C0"/>
                </a:solidFill>
                <a:latin typeface="+mn-lt"/>
              </a:rPr>
              <a:t>Questions?</a:t>
            </a:r>
            <a:endParaRPr lang="en-US" sz="4000" b="1" dirty="0">
              <a:latin typeface="+mn-lt"/>
            </a:endParaRPr>
          </a:p>
        </p:txBody>
      </p:sp>
      <p:sp>
        <p:nvSpPr>
          <p:cNvPr id="3" name="Footer Placeholder 2">
            <a:extLst>
              <a:ext uri="{FF2B5EF4-FFF2-40B4-BE49-F238E27FC236}">
                <a16:creationId xmlns:a16="http://schemas.microsoft.com/office/drawing/2014/main" id="{E7FC30CB-6C83-46A5-8D46-C896E5FB79FA}"/>
              </a:ext>
            </a:extLst>
          </p:cNvPr>
          <p:cNvSpPr>
            <a:spLocks noGrp="1"/>
          </p:cNvSpPr>
          <p:nvPr>
            <p:ph type="ftr" sz="quarter" idx="3"/>
          </p:nvPr>
        </p:nvSpPr>
        <p:spPr>
          <a:xfrm>
            <a:off x="1834356" y="6318846"/>
            <a:ext cx="4337844" cy="462954"/>
          </a:xfrm>
          <a:prstGeom prst="rect">
            <a:avLst/>
          </a:prstGeom>
        </p:spPr>
        <p:txBody>
          <a:bodyPr vert="horz" lIns="0" tIns="45720" rIns="0" bIns="45720" rtlCol="0" anchor="ctr"/>
          <a:lstStyle>
            <a:defPPr>
              <a:defRPr lang="en-US"/>
            </a:defPPr>
            <a:lvl1pPr marL="0" algn="l" defTabSz="914400" rtl="0" eaLnBrk="1" latinLnBrk="0" hangingPunct="1">
              <a:defRPr sz="1050" kern="1200">
                <a:solidFill>
                  <a:schemeClr val="bg1"/>
                </a:solidFill>
                <a:latin typeface="Georgia Pro Cond Black" panose="02040A060504050202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2019 DoD Chesapeake Bay Commanders’ Conference</a:t>
            </a:r>
          </a:p>
          <a:p>
            <a:r>
              <a:rPr lang="en-US">
                <a:latin typeface="Georgia Pro Cond" panose="02040506050405020303" pitchFamily="18" charset="0"/>
              </a:rPr>
              <a:t>One Mission • Shared Leadership • Continuing Commitment</a:t>
            </a:r>
            <a:endParaRPr lang="en-US" dirty="0"/>
          </a:p>
        </p:txBody>
      </p:sp>
      <p:sp>
        <p:nvSpPr>
          <p:cNvPr id="4" name="Slide Number Placeholder 3">
            <a:extLst>
              <a:ext uri="{FF2B5EF4-FFF2-40B4-BE49-F238E27FC236}">
                <a16:creationId xmlns:a16="http://schemas.microsoft.com/office/drawing/2014/main" id="{DB2707E8-6CD9-448C-BBB4-5DF4962D8623}"/>
              </a:ext>
            </a:extLst>
          </p:cNvPr>
          <p:cNvSpPr>
            <a:spLocks noGrp="1"/>
          </p:cNvSpPr>
          <p:nvPr>
            <p:ph type="sldNum" sz="quarter" idx="4"/>
          </p:nvPr>
        </p:nvSpPr>
        <p:spPr>
          <a:xfrm>
            <a:off x="1834356" y="6465530"/>
            <a:ext cx="8503920" cy="228600"/>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Georgia Pro Cond Black" panose="02040A060504050202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83D12EE2-0A52-405F-9235-0A5D75AB581D}" type="slidenum">
              <a:rPr lang="en-US" smtClean="0"/>
              <a:pPr/>
              <a:t>36</a:t>
            </a:fld>
            <a:r>
              <a:rPr lang="en-US" dirty="0"/>
              <a:t> -</a:t>
            </a:r>
          </a:p>
        </p:txBody>
      </p:sp>
      <p:sp>
        <p:nvSpPr>
          <p:cNvPr id="6" name="Rectangle 5">
            <a:extLst>
              <a:ext uri="{FF2B5EF4-FFF2-40B4-BE49-F238E27FC236}">
                <a16:creationId xmlns:a16="http://schemas.microsoft.com/office/drawing/2014/main" id="{1D7C38CC-A6B9-4936-B122-89F8F518FD10}"/>
              </a:ext>
            </a:extLst>
          </p:cNvPr>
          <p:cNvSpPr/>
          <p:nvPr/>
        </p:nvSpPr>
        <p:spPr>
          <a:xfrm>
            <a:off x="2286000" y="1545400"/>
            <a:ext cx="7803085" cy="3262432"/>
          </a:xfrm>
          <a:prstGeom prst="rect">
            <a:avLst/>
          </a:prstGeom>
        </p:spPr>
        <p:txBody>
          <a:bodyPr wrap="square">
            <a:spAutoFit/>
          </a:bodyPr>
          <a:lstStyle/>
          <a:p>
            <a:pPr>
              <a:buClr>
                <a:schemeClr val="accent2"/>
              </a:buClr>
              <a:buSzPct val="80000"/>
            </a:pPr>
            <a:r>
              <a:rPr lang="en-US" altLang="en-US" sz="2800" b="1" dirty="0">
                <a:latin typeface="Calibri" panose="020F0502020204030204" pitchFamily="34" charset="0"/>
                <a:ea typeface="Calibri" panose="020F0502020204030204" pitchFamily="34" charset="0"/>
                <a:cs typeface="Calibri" panose="020F0502020204030204" pitchFamily="34" charset="0"/>
              </a:rPr>
              <a:t>Learn more:</a:t>
            </a:r>
          </a:p>
          <a:p>
            <a:pPr>
              <a:buClr>
                <a:schemeClr val="accent2"/>
              </a:buClr>
              <a:buSzPct val="80000"/>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www.chesapeakebay.net</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www.chesapeakeprogress.com</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www.epa.gov/chesapeake-bay-tmdl</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Facebook: Chesapeake Bay Program</a:t>
            </a: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Twitter: @</a:t>
            </a:r>
            <a:r>
              <a:rPr lang="en-US" altLang="en-US" sz="2800" b="1" dirty="0" err="1">
                <a:latin typeface="Calibri" panose="020F0502020204030204" pitchFamily="34" charset="0"/>
                <a:ea typeface="Calibri" panose="020F0502020204030204" pitchFamily="34" charset="0"/>
                <a:cs typeface="Calibri" panose="020F0502020204030204" pitchFamily="34" charset="0"/>
              </a:rPr>
              <a:t>chesbayprogram</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Instagram: @</a:t>
            </a:r>
            <a:r>
              <a:rPr lang="en-US" altLang="en-US" sz="2800" b="1" dirty="0" err="1">
                <a:latin typeface="Calibri" panose="020F0502020204030204" pitchFamily="34" charset="0"/>
                <a:ea typeface="Calibri" panose="020F0502020204030204" pitchFamily="34" charset="0"/>
                <a:cs typeface="Calibri" panose="020F0502020204030204" pitchFamily="34" charset="0"/>
              </a:rPr>
              <a:t>chesbayprogram</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68654CD-0BC3-40DB-B4D2-0A3F019DFC8D}"/>
              </a:ext>
            </a:extLst>
          </p:cNvPr>
          <p:cNvSpPr txBox="1"/>
          <p:nvPr/>
        </p:nvSpPr>
        <p:spPr>
          <a:xfrm>
            <a:off x="2209801" y="5142092"/>
            <a:ext cx="4337843" cy="1323439"/>
          </a:xfrm>
          <a:prstGeom prst="rect">
            <a:avLst/>
          </a:prstGeom>
          <a:noFill/>
        </p:spPr>
        <p:txBody>
          <a:bodyPr wrap="square" rtlCol="0">
            <a:spAutoFit/>
          </a:bodyPr>
          <a:lstStyle/>
          <a:p>
            <a:r>
              <a:rPr lang="en-US" sz="2000" dirty="0"/>
              <a:t>Carin Bisland, </a:t>
            </a:r>
          </a:p>
          <a:p>
            <a:r>
              <a:rPr lang="en-US" sz="2000" dirty="0"/>
              <a:t>Branch Chief, EPA/CBPO</a:t>
            </a:r>
          </a:p>
          <a:p>
            <a:r>
              <a:rPr lang="en-US" sz="2000" dirty="0"/>
              <a:t>410-267-5732</a:t>
            </a:r>
          </a:p>
          <a:p>
            <a:r>
              <a:rPr lang="en-US" sz="2000" dirty="0"/>
              <a:t>bisland.carin@epa.gov</a:t>
            </a:r>
          </a:p>
        </p:txBody>
      </p:sp>
      <p:pic>
        <p:nvPicPr>
          <p:cNvPr id="11" name="Picture 10">
            <a:extLst>
              <a:ext uri="{FF2B5EF4-FFF2-40B4-BE49-F238E27FC236}">
                <a16:creationId xmlns:a16="http://schemas.microsoft.com/office/drawing/2014/main" id="{9C748EE7-274E-455B-A5BA-7B8D226BC9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6800" y="457201"/>
            <a:ext cx="1574958" cy="1233489"/>
          </a:xfrm>
          <a:prstGeom prst="rect">
            <a:avLst/>
          </a:prstGeom>
        </p:spPr>
      </p:pic>
      <p:pic>
        <p:nvPicPr>
          <p:cNvPr id="5" name="Picture 4">
            <a:extLst>
              <a:ext uri="{FF2B5EF4-FFF2-40B4-BE49-F238E27FC236}">
                <a16:creationId xmlns:a16="http://schemas.microsoft.com/office/drawing/2014/main" id="{2283D504-3F53-4174-916E-648B87A20BBF}"/>
              </a:ext>
            </a:extLst>
          </p:cNvPr>
          <p:cNvPicPr>
            <a:picLocks noChangeAspect="1"/>
          </p:cNvPicPr>
          <p:nvPr/>
        </p:nvPicPr>
        <p:blipFill rotWithShape="1">
          <a:blip r:embed="rId6"/>
          <a:srcRect l="8585" t="15738" r="29332" b="14342"/>
          <a:stretch/>
        </p:blipFill>
        <p:spPr>
          <a:xfrm>
            <a:off x="8083815" y="4139481"/>
            <a:ext cx="2544334" cy="2679722"/>
          </a:xfrm>
          <a:prstGeom prst="rect">
            <a:avLst/>
          </a:prstGeom>
        </p:spPr>
      </p:pic>
      <p:pic>
        <p:nvPicPr>
          <p:cNvPr id="9" name="Picture 8">
            <a:extLst>
              <a:ext uri="{FF2B5EF4-FFF2-40B4-BE49-F238E27FC236}">
                <a16:creationId xmlns:a16="http://schemas.microsoft.com/office/drawing/2014/main" id="{349587B4-A88A-4796-BEA8-5F39F18A9BAA}"/>
              </a:ext>
            </a:extLst>
          </p:cNvPr>
          <p:cNvPicPr>
            <a:picLocks noChangeAspect="1"/>
          </p:cNvPicPr>
          <p:nvPr/>
        </p:nvPicPr>
        <p:blipFill>
          <a:blip r:embed="rId7"/>
          <a:stretch>
            <a:fillRect/>
          </a:stretch>
        </p:blipFill>
        <p:spPr>
          <a:xfrm>
            <a:off x="2311893" y="381001"/>
            <a:ext cx="1016493" cy="1016493"/>
          </a:xfrm>
          <a:prstGeom prst="rect">
            <a:avLst/>
          </a:prstGeom>
        </p:spPr>
      </p:pic>
    </p:spTree>
    <p:extLst>
      <p:ext uri="{BB962C8B-B14F-4D97-AF65-F5344CB8AC3E}">
        <p14:creationId xmlns:p14="http://schemas.microsoft.com/office/powerpoint/2010/main" val="94276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119EF227-41AE-4FF5-A2ED-AF5F6E9D801C}"/>
              </a:ext>
            </a:extLst>
          </p:cNvPr>
          <p:cNvPicPr>
            <a:picLocks noChangeAspect="1"/>
          </p:cNvPicPr>
          <p:nvPr/>
        </p:nvPicPr>
        <p:blipFill rotWithShape="1">
          <a:blip r:embed="rId2">
            <a:extLst>
              <a:ext uri="{28A0092B-C50C-407E-A947-70E740481C1C}">
                <a14:useLocalDpi xmlns:a14="http://schemas.microsoft.com/office/drawing/2010/main" val="0"/>
              </a:ext>
            </a:extLst>
          </a:blip>
          <a:srcRect l="50357" t="34536" r="10388" b="45547"/>
          <a:stretch/>
        </p:blipFill>
        <p:spPr bwMode="auto">
          <a:xfrm>
            <a:off x="401054" y="3429000"/>
            <a:ext cx="1142197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0C5572F-865C-49CE-85CE-9F8668D238B4}"/>
              </a:ext>
            </a:extLst>
          </p:cNvPr>
          <p:cNvPicPr>
            <a:picLocks noChangeAspect="1"/>
          </p:cNvPicPr>
          <p:nvPr/>
        </p:nvPicPr>
        <p:blipFill rotWithShape="1">
          <a:blip r:embed="rId2">
            <a:extLst>
              <a:ext uri="{28A0092B-C50C-407E-A947-70E740481C1C}">
                <a14:useLocalDpi xmlns:a14="http://schemas.microsoft.com/office/drawing/2010/main" val="0"/>
              </a:ext>
            </a:extLst>
          </a:blip>
          <a:srcRect l="11650" t="34147" r="49094" b="45937"/>
          <a:stretch/>
        </p:blipFill>
        <p:spPr bwMode="auto">
          <a:xfrm>
            <a:off x="401054" y="0"/>
            <a:ext cx="1143802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92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7738-F311-4419-8D1C-FB09127B36C7}"/>
              </a:ext>
            </a:extLst>
          </p:cNvPr>
          <p:cNvSpPr>
            <a:spLocks noGrp="1"/>
          </p:cNvSpPr>
          <p:nvPr>
            <p:ph type="title"/>
          </p:nvPr>
        </p:nvSpPr>
        <p:spPr/>
        <p:txBody>
          <a:bodyPr/>
          <a:lstStyle/>
          <a:p>
            <a:pPr algn="ctr"/>
            <a:r>
              <a:rPr lang="en-US" dirty="0"/>
              <a:t>January 1, 2026 – What is the Headline we want to see?</a:t>
            </a:r>
          </a:p>
        </p:txBody>
      </p:sp>
      <p:sp>
        <p:nvSpPr>
          <p:cNvPr id="3" name="Text Placeholder 2">
            <a:extLst>
              <a:ext uri="{FF2B5EF4-FFF2-40B4-BE49-F238E27FC236}">
                <a16:creationId xmlns:a16="http://schemas.microsoft.com/office/drawing/2014/main" id="{B3E359DD-09FB-440F-A6FE-225BF5730434}"/>
              </a:ext>
            </a:extLst>
          </p:cNvPr>
          <p:cNvSpPr>
            <a:spLocks noGrp="1"/>
          </p:cNvSpPr>
          <p:nvPr>
            <p:ph type="body" idx="1"/>
          </p:nvPr>
        </p:nvSpPr>
        <p:spPr/>
        <p:txBody>
          <a:bodyPr/>
          <a:lstStyle/>
          <a:p>
            <a:endParaRPr lang="en-US" dirty="0"/>
          </a:p>
        </p:txBody>
      </p:sp>
      <p:pic>
        <p:nvPicPr>
          <p:cNvPr id="5" name="Picture 4" descr="Text&#10;&#10;Description automatically generated">
            <a:extLst>
              <a:ext uri="{FF2B5EF4-FFF2-40B4-BE49-F238E27FC236}">
                <a16:creationId xmlns:a16="http://schemas.microsoft.com/office/drawing/2014/main" id="{9D0D0F88-9F79-4227-A195-86E46EC5B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600200"/>
            <a:ext cx="9525000" cy="4962525"/>
          </a:xfrm>
          <a:prstGeom prst="rect">
            <a:avLst/>
          </a:prstGeom>
        </p:spPr>
      </p:pic>
    </p:spTree>
    <p:extLst>
      <p:ext uri="{BB962C8B-B14F-4D97-AF65-F5344CB8AC3E}">
        <p14:creationId xmlns:p14="http://schemas.microsoft.com/office/powerpoint/2010/main" val="305057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EB04-B13D-4CC1-96DD-2AEFD1C7D4EE}"/>
              </a:ext>
            </a:extLst>
          </p:cNvPr>
          <p:cNvSpPr>
            <a:spLocks noGrp="1"/>
          </p:cNvSpPr>
          <p:nvPr>
            <p:ph type="title"/>
          </p:nvPr>
        </p:nvSpPr>
        <p:spPr/>
        <p:txBody>
          <a:bodyPr/>
          <a:lstStyle/>
          <a:p>
            <a:pPr algn="ctr"/>
            <a:r>
              <a:rPr lang="en-US" dirty="0"/>
              <a:t>What can we do now that will influence these headlines?</a:t>
            </a:r>
          </a:p>
        </p:txBody>
      </p:sp>
      <p:sp>
        <p:nvSpPr>
          <p:cNvPr id="12" name="TextBox 11">
            <a:extLst>
              <a:ext uri="{FF2B5EF4-FFF2-40B4-BE49-F238E27FC236}">
                <a16:creationId xmlns:a16="http://schemas.microsoft.com/office/drawing/2014/main" id="{EF790026-B0C6-4777-BBF2-FB879AE1EBF6}"/>
              </a:ext>
            </a:extLst>
          </p:cNvPr>
          <p:cNvSpPr txBox="1"/>
          <p:nvPr/>
        </p:nvSpPr>
        <p:spPr>
          <a:xfrm>
            <a:off x="1423448" y="4789494"/>
            <a:ext cx="1084082" cy="584775"/>
          </a:xfrm>
          <a:prstGeom prst="rect">
            <a:avLst/>
          </a:prstGeom>
          <a:noFill/>
        </p:spPr>
        <p:txBody>
          <a:bodyPr wrap="square" rtlCol="0">
            <a:spAutoFit/>
          </a:bodyPr>
          <a:lstStyle/>
          <a:p>
            <a:r>
              <a:rPr lang="en-US" sz="3200" dirty="0">
                <a:solidFill>
                  <a:srgbClr val="FF0000"/>
                </a:solidFill>
              </a:rPr>
              <a:t>Bad</a:t>
            </a:r>
          </a:p>
        </p:txBody>
      </p:sp>
      <p:sp>
        <p:nvSpPr>
          <p:cNvPr id="13" name="TextBox 12">
            <a:extLst>
              <a:ext uri="{FF2B5EF4-FFF2-40B4-BE49-F238E27FC236}">
                <a16:creationId xmlns:a16="http://schemas.microsoft.com/office/drawing/2014/main" id="{036EE517-2FD5-4108-BA5B-E9C85F2DC222}"/>
              </a:ext>
            </a:extLst>
          </p:cNvPr>
          <p:cNvSpPr txBox="1"/>
          <p:nvPr/>
        </p:nvSpPr>
        <p:spPr>
          <a:xfrm>
            <a:off x="8983748" y="3551548"/>
            <a:ext cx="1781661" cy="707886"/>
          </a:xfrm>
          <a:prstGeom prst="rect">
            <a:avLst/>
          </a:prstGeom>
          <a:noFill/>
        </p:spPr>
        <p:txBody>
          <a:bodyPr wrap="square" rtlCol="0">
            <a:spAutoFit/>
          </a:bodyPr>
          <a:lstStyle/>
          <a:p>
            <a:r>
              <a:rPr lang="en-US" sz="4000" dirty="0">
                <a:solidFill>
                  <a:schemeClr val="accent2">
                    <a:lumMod val="50000"/>
                  </a:schemeClr>
                </a:solidFill>
              </a:rPr>
              <a:t>Good</a:t>
            </a:r>
          </a:p>
        </p:txBody>
      </p:sp>
      <p:pic>
        <p:nvPicPr>
          <p:cNvPr id="14" name="Picture 13" descr="Text&#10;&#10;Description automatically generated">
            <a:extLst>
              <a:ext uri="{FF2B5EF4-FFF2-40B4-BE49-F238E27FC236}">
                <a16:creationId xmlns:a16="http://schemas.microsoft.com/office/drawing/2014/main" id="{C1011D0C-1A44-42C4-9609-A246F8BD7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959" y="4383464"/>
            <a:ext cx="2681067" cy="1396836"/>
          </a:xfrm>
          <a:prstGeom prst="rect">
            <a:avLst/>
          </a:prstGeom>
        </p:spPr>
      </p:pic>
    </p:spTree>
    <p:extLst>
      <p:ext uri="{BB962C8B-B14F-4D97-AF65-F5344CB8AC3E}">
        <p14:creationId xmlns:p14="http://schemas.microsoft.com/office/powerpoint/2010/main" val="37671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4674 -0.0125 L 0.04674 -0.0125 C 0.06263 -0.01898 0.04427 -0.01227 0.06133 -0.01666 C 0.06393 -0.01736 0.06654 -0.01898 0.06914 -0.01944 L 0.0776 -0.02083 C 0.08099 -0.02129 0.08437 -0.02153 0.08763 -0.02222 C 0.08945 -0.02245 0.09128 -0.02315 0.0931 -0.02361 L 0.10547 -0.02639 C 0.10755 -0.02685 0.1095 -0.02754 0.11159 -0.02778 L 0.1263 -0.02916 L 0.13333 -0.03055 C 0.13919 -0.03148 0.14518 -0.03148 0.15104 -0.03333 C 0.15417 -0.03403 0.15729 -0.03472 0.16029 -0.03588 C 0.16341 -0.03703 0.16654 -0.03912 0.16966 -0.04004 C 0.17318 -0.0412 0.17682 -0.04166 0.18047 -0.04282 C 0.18333 -0.04375 0.18607 -0.04583 0.18893 -0.04699 C 0.19206 -0.04815 0.19518 -0.04838 0.19818 -0.04977 C 0.20143 -0.05116 0.20443 -0.05347 0.20755 -0.05509 C 0.22318 -0.06366 0.21966 -0.06203 0.23151 -0.0662 C 0.247 -0.07731 0.23138 -0.06666 0.247 -0.07569 C 0.24909 -0.07708 0.25104 -0.07893 0.25312 -0.07986 C 0.2556 -0.08125 0.25833 -0.08148 0.26081 -0.08264 C 0.26549 -0.08495 0.2681 -0.08796 0.27239 -0.09097 C 0.27474 -0.09236 0.27721 -0.09328 0.27943 -0.09514 C 0.2819 -0.09699 0.28398 -0.1 0.28633 -0.10185 C 0.29114 -0.10578 0.29648 -0.10833 0.30104 -0.11296 C 0.30338 -0.11528 0.30573 -0.11759 0.30807 -0.11967 C 0.31055 -0.12222 0.31328 -0.12384 0.31575 -0.12662 C 0.31823 -0.1294 0.32018 -0.13356 0.32266 -0.13634 C 0.32695 -0.14097 0.33151 -0.14421 0.33581 -0.14861 C 0.33763 -0.15046 0.33945 -0.15208 0.34128 -0.15416 C 0.34284 -0.15578 0.34427 -0.15787 0.34596 -0.15949 C 0.34739 -0.16111 0.34909 -0.16227 0.35052 -0.16366 C 0.35182 -0.16504 0.35325 -0.1662 0.35443 -0.16782 C 0.35534 -0.16898 0.35586 -0.17083 0.35677 -0.17199 C 0.35742 -0.17291 0.35833 -0.17384 0.35911 -0.17477 C 0.36315 -0.17986 0.36068 -0.17801 0.36445 -0.18009 C 0.36471 -0.17893 0.36471 -0.17708 0.36523 -0.17616 C 0.36901 -0.16944 0.36875 -0.17176 0.37226 -0.16921 C 0.37838 -0.16458 0.372 -0.16805 0.37917 -0.16504 C 0.38021 -0.16458 0.38125 -0.16435 0.38229 -0.16366 C 0.38385 -0.16296 0.38685 -0.16088 0.38685 -0.16088 C 0.39284 -0.16134 0.39883 -0.16041 0.40469 -0.16227 C 0.40547 -0.1625 0.40469 -0.16597 0.40391 -0.16643 C 0.40091 -0.16805 0.39766 -0.16736 0.39466 -0.16782 C 0.38698 -0.17129 0.39049 -0.16991 0.38385 -0.17199 L 0.37917 -0.17477 L 0.37682 -0.17616 C 0.37318 -0.17569 0.36966 -0.17546 0.36601 -0.17477 C 0.36497 -0.17453 0.36289 -0.17338 0.36289 -0.17338 " pathEditMode="relative" ptsTypes="AAAAAAAAAAAAAAAAAAAAAAAAAAAAAAAAAAAAAAAAAAAAAAAAAA">
                                      <p:cBhvr>
                                        <p:cTn id="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3E07-C92F-4030-BA8A-D5EF44835AD5}"/>
              </a:ext>
            </a:extLst>
          </p:cNvPr>
          <p:cNvSpPr>
            <a:spLocks noGrp="1"/>
          </p:cNvSpPr>
          <p:nvPr>
            <p:ph type="title"/>
          </p:nvPr>
        </p:nvSpPr>
        <p:spPr/>
        <p:txBody>
          <a:bodyPr/>
          <a:lstStyle/>
          <a:p>
            <a:r>
              <a:rPr lang="en-US" dirty="0"/>
              <a:t>Outcome Attainability Team (OAT)</a:t>
            </a:r>
          </a:p>
        </p:txBody>
      </p:sp>
      <p:sp>
        <p:nvSpPr>
          <p:cNvPr id="3" name="Text Placeholder 2">
            <a:extLst>
              <a:ext uri="{FF2B5EF4-FFF2-40B4-BE49-F238E27FC236}">
                <a16:creationId xmlns:a16="http://schemas.microsoft.com/office/drawing/2014/main" id="{5C4AE143-F6FA-4838-AF14-5E34A2A4151C}"/>
              </a:ext>
            </a:extLst>
          </p:cNvPr>
          <p:cNvSpPr>
            <a:spLocks noGrp="1"/>
          </p:cNvSpPr>
          <p:nvPr>
            <p:ph type="body" idx="1"/>
          </p:nvPr>
        </p:nvSpPr>
        <p:spPr/>
        <p:txBody>
          <a:bodyPr/>
          <a:lstStyle/>
          <a:p>
            <a:r>
              <a:rPr lang="en-US" dirty="0">
                <a:solidFill>
                  <a:schemeClr val="bg1"/>
                </a:solidFill>
              </a:rPr>
              <a:t>For those Outcomes that have a target and a timeline:</a:t>
            </a:r>
          </a:p>
          <a:p>
            <a:pPr lvl="1"/>
            <a:r>
              <a:rPr lang="en-US" dirty="0">
                <a:solidFill>
                  <a:schemeClr val="bg1"/>
                </a:solidFill>
              </a:rPr>
              <a:t>What do we know about the status?</a:t>
            </a:r>
          </a:p>
          <a:p>
            <a:pPr lvl="1"/>
            <a:r>
              <a:rPr lang="en-US" dirty="0">
                <a:solidFill>
                  <a:schemeClr val="bg1"/>
                </a:solidFill>
              </a:rPr>
              <a:t>Which are on track, which are significantly off track?</a:t>
            </a:r>
          </a:p>
          <a:p>
            <a:pPr lvl="1"/>
            <a:r>
              <a:rPr lang="en-US" dirty="0">
                <a:solidFill>
                  <a:schemeClr val="bg1"/>
                </a:solidFill>
              </a:rPr>
              <a:t>What don’t we know?</a:t>
            </a:r>
          </a:p>
          <a:p>
            <a:pPr marL="457200" lvl="1" indent="0">
              <a:buNone/>
            </a:pPr>
            <a:endParaRPr lang="en-US" dirty="0">
              <a:solidFill>
                <a:schemeClr val="bg1"/>
              </a:solidFill>
            </a:endParaRPr>
          </a:p>
          <a:p>
            <a:r>
              <a:rPr lang="en-US" dirty="0">
                <a:solidFill>
                  <a:schemeClr val="bg1"/>
                </a:solidFill>
              </a:rPr>
              <a:t>For those Outcomes that have either no target or timeline:</a:t>
            </a:r>
          </a:p>
          <a:p>
            <a:pPr lvl="1"/>
            <a:r>
              <a:rPr lang="en-US" dirty="0">
                <a:solidFill>
                  <a:schemeClr val="bg1"/>
                </a:solidFill>
              </a:rPr>
              <a:t>How do we define success?</a:t>
            </a:r>
          </a:p>
          <a:p>
            <a:pPr lvl="1"/>
            <a:endParaRPr lang="en-US" dirty="0">
              <a:solidFill>
                <a:schemeClr val="bg1"/>
              </a:solidFill>
            </a:endParaRPr>
          </a:p>
          <a:p>
            <a:r>
              <a:rPr lang="en-US" dirty="0">
                <a:solidFill>
                  <a:schemeClr val="bg1"/>
                </a:solidFill>
              </a:rPr>
              <a:t>Based on the answers to the questions above, where do we focus our time and attention?</a:t>
            </a:r>
          </a:p>
          <a:p>
            <a:endParaRPr lang="en-US" dirty="0">
              <a:solidFill>
                <a:schemeClr val="bg1"/>
              </a:solidFill>
            </a:endParaRPr>
          </a:p>
          <a:p>
            <a:pPr marL="0" indent="0">
              <a:buNone/>
            </a:pPr>
            <a:r>
              <a:rPr lang="en-US" i="1" dirty="0">
                <a:solidFill>
                  <a:srgbClr val="FF0000"/>
                </a:solidFill>
              </a:rPr>
              <a:t>Caution:  This is an analysis from the Outcome Attainability Team to the Management Board.  Conclusions are subject to change based on Management Board feedback.</a:t>
            </a:r>
          </a:p>
        </p:txBody>
      </p:sp>
    </p:spTree>
    <p:extLst>
      <p:ext uri="{BB962C8B-B14F-4D97-AF65-F5344CB8AC3E}">
        <p14:creationId xmlns:p14="http://schemas.microsoft.com/office/powerpoint/2010/main" val="366404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F623-83CB-47D5-B674-9C6BF9A18267}"/>
              </a:ext>
            </a:extLst>
          </p:cNvPr>
          <p:cNvSpPr>
            <a:spLocks noGrp="1"/>
          </p:cNvSpPr>
          <p:nvPr>
            <p:ph type="title"/>
          </p:nvPr>
        </p:nvSpPr>
        <p:spPr>
          <a:xfrm>
            <a:off x="617947" y="148018"/>
            <a:ext cx="10956106" cy="1188720"/>
          </a:xfrm>
        </p:spPr>
        <p:txBody>
          <a:bodyPr>
            <a:normAutofit/>
          </a:bodyPr>
          <a:lstStyle/>
          <a:p>
            <a:pPr algn="ctr"/>
            <a:r>
              <a:rPr lang="en-US" sz="2800" b="1" dirty="0">
                <a:latin typeface="Calibri" panose="020F0502020204030204" pitchFamily="34" charset="0"/>
                <a:cs typeface="Calibri" panose="020F0502020204030204" pitchFamily="34" charset="0"/>
              </a:rPr>
              <a:t>Watershed Agreement Outcomes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20820167"/>
              </p:ext>
            </p:extLst>
          </p:nvPr>
        </p:nvGraphicFramePr>
        <p:xfrm>
          <a:off x="431336" y="1133062"/>
          <a:ext cx="11184134" cy="5517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60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F623-83CB-47D5-B674-9C6BF9A18267}"/>
              </a:ext>
            </a:extLst>
          </p:cNvPr>
          <p:cNvSpPr>
            <a:spLocks noGrp="1"/>
          </p:cNvSpPr>
          <p:nvPr>
            <p:ph type="title"/>
          </p:nvPr>
        </p:nvSpPr>
        <p:spPr>
          <a:xfrm>
            <a:off x="617947" y="366083"/>
            <a:ext cx="10956106" cy="898952"/>
          </a:xfrm>
        </p:spPr>
        <p:txBody>
          <a:bodyPr>
            <a:noAutofit/>
          </a:bodyPr>
          <a:lstStyle/>
          <a:p>
            <a:pPr algn="ctr">
              <a:lnSpc>
                <a:spcPct val="100000"/>
              </a:lnSpc>
            </a:pPr>
            <a:r>
              <a:rPr lang="en-US" sz="2800" b="1" dirty="0">
                <a:latin typeface="Calibri" panose="020F0502020204030204" pitchFamily="34" charset="0"/>
                <a:cs typeface="Calibri" panose="020F0502020204030204" pitchFamily="34" charset="0"/>
              </a:rPr>
              <a:t>Watershed Agreement Outcomes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with Targets and Timelines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99629997"/>
              </p:ext>
            </p:extLst>
          </p:nvPr>
        </p:nvGraphicFramePr>
        <p:xfrm>
          <a:off x="431336" y="1395662"/>
          <a:ext cx="11184134" cy="525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97C7BDE-B884-45E0-AEE4-34364138BCD9}"/>
              </a:ext>
            </a:extLst>
          </p:cNvPr>
          <p:cNvSpPr txBox="1"/>
          <p:nvPr/>
        </p:nvSpPr>
        <p:spPr>
          <a:xfrm>
            <a:off x="313442" y="6463281"/>
            <a:ext cx="6094428" cy="375552"/>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*Target and date set by CBP.  Not in original Outcome language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129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93B3E98-9DE5-4020-B9CE-E8EB682C6F89}">
  <ds:schemaRefs>
    <ds:schemaRef ds:uri="ESRI.ArcGIS.Mapping.OfficeIntegration.PowerPointInfo"/>
  </ds:schemaRefs>
</ds:datastoreItem>
</file>

<file path=customXml/itemProps10.xml><?xml version="1.0" encoding="utf-8"?>
<ds:datastoreItem xmlns:ds="http://schemas.openxmlformats.org/officeDocument/2006/customXml" ds:itemID="{B0CB837C-1EA5-4D4E-87EF-71C343345D82}">
  <ds:schemaRefs>
    <ds:schemaRef ds:uri="ESRI.ArcGIS.Mapping.OfficeIntegration.PowerPointInfo"/>
  </ds:schemaRefs>
</ds:datastoreItem>
</file>

<file path=customXml/itemProps11.xml><?xml version="1.0" encoding="utf-8"?>
<ds:datastoreItem xmlns:ds="http://schemas.openxmlformats.org/officeDocument/2006/customXml" ds:itemID="{45B61AFA-6A5A-47C3-B702-C3C21676FEB9}">
  <ds:schemaRefs>
    <ds:schemaRef ds:uri="ESRI.ArcGIS.Mapping.OfficeIntegration.PowerPointInfo"/>
  </ds:schemaRefs>
</ds:datastoreItem>
</file>

<file path=customXml/itemProps12.xml><?xml version="1.0" encoding="utf-8"?>
<ds:datastoreItem xmlns:ds="http://schemas.openxmlformats.org/officeDocument/2006/customXml" ds:itemID="{18E1D0DD-5BB2-4BCF-89D8-D03755B2E13F}">
  <ds:schemaRefs>
    <ds:schemaRef ds:uri="ESRI.ArcGIS.Mapping.OfficeIntegration.PowerPointInfo"/>
  </ds:schemaRefs>
</ds:datastoreItem>
</file>

<file path=customXml/itemProps13.xml><?xml version="1.0" encoding="utf-8"?>
<ds:datastoreItem xmlns:ds="http://schemas.openxmlformats.org/officeDocument/2006/customXml" ds:itemID="{EA3EA88D-3A87-4D1D-AF19-26BE2121B887}">
  <ds:schemaRefs>
    <ds:schemaRef ds:uri="ESRI.ArcGIS.Mapping.OfficeIntegration.PowerPointInfo"/>
  </ds:schemaRefs>
</ds:datastoreItem>
</file>

<file path=customXml/itemProps14.xml><?xml version="1.0" encoding="utf-8"?>
<ds:datastoreItem xmlns:ds="http://schemas.openxmlformats.org/officeDocument/2006/customXml" ds:itemID="{92C2EA38-061B-457B-931B-E7952855C158}">
  <ds:schemaRefs>
    <ds:schemaRef ds:uri="ESRI.ArcGIS.Mapping.OfficeIntegration.PowerPointInfo"/>
  </ds:schemaRefs>
</ds:datastoreItem>
</file>

<file path=customXml/itemProps2.xml><?xml version="1.0" encoding="utf-8"?>
<ds:datastoreItem xmlns:ds="http://schemas.openxmlformats.org/officeDocument/2006/customXml" ds:itemID="{BC4DAEF1-D1A6-4EE5-AAAE-C170CBB012E0}">
  <ds:schemaRefs>
    <ds:schemaRef ds:uri="ESRI.ArcGIS.Mapping.OfficeIntegration.PowerPointInfo"/>
  </ds:schemaRefs>
</ds:datastoreItem>
</file>

<file path=customXml/itemProps3.xml><?xml version="1.0" encoding="utf-8"?>
<ds:datastoreItem xmlns:ds="http://schemas.openxmlformats.org/officeDocument/2006/customXml" ds:itemID="{551CD8F2-7B7D-42E5-A6C0-256F5DF0B3AC}">
  <ds:schemaRefs>
    <ds:schemaRef ds:uri="ESRI.ArcGIS.Mapping.OfficeIntegration.PowerPointInfo"/>
  </ds:schemaRefs>
</ds:datastoreItem>
</file>

<file path=customXml/itemProps4.xml><?xml version="1.0" encoding="utf-8"?>
<ds:datastoreItem xmlns:ds="http://schemas.openxmlformats.org/officeDocument/2006/customXml" ds:itemID="{16229BF7-2A31-4C8C-B837-41D541382B19}">
  <ds:schemaRefs>
    <ds:schemaRef ds:uri="ESRI.ArcGIS.Mapping.OfficeIntegration.PowerPointInfo"/>
  </ds:schemaRefs>
</ds:datastoreItem>
</file>

<file path=customXml/itemProps5.xml><?xml version="1.0" encoding="utf-8"?>
<ds:datastoreItem xmlns:ds="http://schemas.openxmlformats.org/officeDocument/2006/customXml" ds:itemID="{D348B454-4DB5-464F-B1E6-CCEE705AAE54}">
  <ds:schemaRefs>
    <ds:schemaRef ds:uri="ESRI.ArcGIS.Mapping.OfficeIntegration.PowerPointInfo"/>
  </ds:schemaRefs>
</ds:datastoreItem>
</file>

<file path=customXml/itemProps6.xml><?xml version="1.0" encoding="utf-8"?>
<ds:datastoreItem xmlns:ds="http://schemas.openxmlformats.org/officeDocument/2006/customXml" ds:itemID="{BE906B0C-270C-4B75-B822-411DA06FB24D}">
  <ds:schemaRefs>
    <ds:schemaRef ds:uri="ESRI.ArcGIS.Mapping.OfficeIntegration.PowerPointInfo"/>
  </ds:schemaRefs>
</ds:datastoreItem>
</file>

<file path=customXml/itemProps7.xml><?xml version="1.0" encoding="utf-8"?>
<ds:datastoreItem xmlns:ds="http://schemas.openxmlformats.org/officeDocument/2006/customXml" ds:itemID="{07C27E21-DD60-4F90-BCE9-6171FF893711}">
  <ds:schemaRefs>
    <ds:schemaRef ds:uri="ESRI.ArcGIS.Mapping.OfficeIntegration.PowerPointInfo"/>
  </ds:schemaRefs>
</ds:datastoreItem>
</file>

<file path=customXml/itemProps8.xml><?xml version="1.0" encoding="utf-8"?>
<ds:datastoreItem xmlns:ds="http://schemas.openxmlformats.org/officeDocument/2006/customXml" ds:itemID="{C32410AB-8F51-444E-AAE6-9FD95C5EA062}">
  <ds:schemaRefs>
    <ds:schemaRef ds:uri="ESRI.ArcGIS.Mapping.OfficeIntegration.PowerPointInfo"/>
  </ds:schemaRefs>
</ds:datastoreItem>
</file>

<file path=customXml/itemProps9.xml><?xml version="1.0" encoding="utf-8"?>
<ds:datastoreItem xmlns:ds="http://schemas.openxmlformats.org/officeDocument/2006/customXml" ds:itemID="{F1B053AA-192C-4878-BEDC-D350D3A1DD0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4776</TotalTime>
  <Words>3827</Words>
  <Application>Microsoft Office PowerPoint</Application>
  <PresentationFormat>Widescreen</PresentationFormat>
  <Paragraphs>508</Paragraphs>
  <Slides>36</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36</vt:i4>
      </vt:variant>
    </vt:vector>
  </HeadingPairs>
  <TitlesOfParts>
    <vt:vector size="50" baseType="lpstr">
      <vt:lpstr>Arial</vt:lpstr>
      <vt:lpstr>Calibri</vt:lpstr>
      <vt:lpstr>Calibri Light</vt:lpstr>
      <vt:lpstr>Century Gothic</vt:lpstr>
      <vt:lpstr>Courier New</vt:lpstr>
      <vt:lpstr>Georgia</vt:lpstr>
      <vt:lpstr>Georgia Pro Cond</vt:lpstr>
      <vt:lpstr>Georgia Pro Cond Black</vt:lpstr>
      <vt:lpstr>utopia-std</vt:lpstr>
      <vt:lpstr>Wingdings</vt:lpstr>
      <vt:lpstr>Wingdings 2</vt:lpstr>
      <vt:lpstr>Quotable</vt:lpstr>
      <vt:lpstr>Office Theme</vt:lpstr>
      <vt:lpstr>Ocean 16x9</vt:lpstr>
      <vt:lpstr>The Chesapeake Bay Program Outcome Attainability</vt:lpstr>
      <vt:lpstr>PowerPoint Presentation</vt:lpstr>
      <vt:lpstr>PowerPoint Presentation</vt:lpstr>
      <vt:lpstr>PowerPoint Presentation</vt:lpstr>
      <vt:lpstr>January 1, 2026 – What is the Headline we want to see?</vt:lpstr>
      <vt:lpstr>What can we do now that will influence these headlines?</vt:lpstr>
      <vt:lpstr>Outcome Attainability Team (OAT)</vt:lpstr>
      <vt:lpstr>Watershed Agreement Outcomes</vt:lpstr>
      <vt:lpstr>Watershed Agreement Outcomes  with Targets and Timelines</vt:lpstr>
      <vt:lpstr>Watershed Agreement Outcomes  with Targets and Timelines</vt:lpstr>
      <vt:lpstr>PowerPoint Presentation</vt:lpstr>
      <vt:lpstr>PowerPoint Presentation</vt:lpstr>
      <vt:lpstr>PowerPoint Presentation</vt:lpstr>
      <vt:lpstr>PowerPoint Presentation</vt:lpstr>
      <vt:lpstr>PowerPoint Presentation</vt:lpstr>
      <vt:lpstr>PowerPoint Presentation</vt:lpstr>
      <vt:lpstr>Watershed Agreement Outcomes  with Targets and Timelines</vt:lpstr>
      <vt:lpstr>PowerPoint Presentation</vt:lpstr>
      <vt:lpstr>What is our Expected and Actual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Watershed Agreement Outcomes  with Targets and Timelines</vt:lpstr>
      <vt:lpstr>PowerPoint Presentation</vt:lpstr>
      <vt:lpstr>PowerPoint Presentation</vt:lpstr>
      <vt:lpstr>Watershed Agreement Outcomes  With No Target And/Or Timeline</vt:lpstr>
      <vt:lpstr>Watershed Agreement Outcomes  Summary</vt:lpstr>
      <vt:lpstr>Proposal</vt:lpstr>
      <vt:lpstr>Recommended Steps –  Premeeting</vt:lpstr>
      <vt:lpstr>Recommended Steps - Workshop</vt:lpstr>
      <vt:lpstr>Recommended Steps – Post Workshop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BAY RESTORATION: THE POWER OF WATERSHED PARTNERSHIPS</dc:title>
  <dc:creator>Rachel Felver</dc:creator>
  <cp:lastModifiedBy>Bisland, Carin</cp:lastModifiedBy>
  <cp:revision>115</cp:revision>
  <dcterms:created xsi:type="dcterms:W3CDTF">2020-11-26T02:43:54Z</dcterms:created>
  <dcterms:modified xsi:type="dcterms:W3CDTF">2021-09-16T09:56:54Z</dcterms:modified>
</cp:coreProperties>
</file>