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57" r:id="rId4"/>
    <p:sldId id="265" r:id="rId5"/>
    <p:sldId id="259" r:id="rId6"/>
    <p:sldId id="260" r:id="rId7"/>
    <p:sldId id="267" r:id="rId8"/>
    <p:sldId id="271" r:id="rId9"/>
    <p:sldId id="263" r:id="rId10"/>
    <p:sldId id="272" r:id="rId11"/>
    <p:sldId id="270" r:id="rId12"/>
    <p:sldId id="27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D79538-ABB1-48E9-AC72-B951B11D32F9}" v="54" dt="2022-05-18T16:37:05.9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17"/>
    <p:restoredTop sz="95890"/>
  </p:normalViewPr>
  <p:slideViewPr>
    <p:cSldViewPr snapToGrid="0" snapToObjects="1">
      <p:cViewPr varScale="1">
        <p:scale>
          <a:sx n="65" d="100"/>
          <a:sy n="65" d="100"/>
        </p:scale>
        <p:origin x="9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681F17-B6DC-4439-9A91-1594FF5AFE0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414CF2F-06C9-426C-AE0F-44AD4852C0C3}">
      <dgm:prSet phldrT="[Text]"/>
      <dgm:spPr/>
      <dgm:t>
        <a:bodyPr/>
        <a:lstStyle/>
        <a:p>
          <a:r>
            <a:rPr lang="en-US" dirty="0"/>
            <a:t>Peggy Kirk Hall</a:t>
          </a:r>
        </a:p>
        <a:p>
          <a:r>
            <a:rPr lang="en-US" dirty="0"/>
            <a:t>Ohio State University Agricultural &amp; Resource Law Program</a:t>
          </a:r>
        </a:p>
      </dgm:t>
    </dgm:pt>
    <dgm:pt modelId="{4894C00A-0A77-4181-AD28-82FC6C3A2291}" type="parTrans" cxnId="{C1E8BE07-4871-4F27-AFD4-DCB79215CF21}">
      <dgm:prSet/>
      <dgm:spPr/>
      <dgm:t>
        <a:bodyPr/>
        <a:lstStyle/>
        <a:p>
          <a:endParaRPr lang="en-US"/>
        </a:p>
      </dgm:t>
    </dgm:pt>
    <dgm:pt modelId="{D38F7C21-717F-45D0-9D9B-0E9D2CAC2904}" type="sibTrans" cxnId="{C1E8BE07-4871-4F27-AFD4-DCB79215CF21}">
      <dgm:prSet/>
      <dgm:spPr/>
      <dgm:t>
        <a:bodyPr/>
        <a:lstStyle/>
        <a:p>
          <a:endParaRPr lang="en-US"/>
        </a:p>
      </dgm:t>
    </dgm:pt>
    <dgm:pt modelId="{166BD3B7-CED3-49C6-A936-FE50F4EF9B8E}">
      <dgm:prSet phldrT="[Text]"/>
      <dgm:spPr/>
      <dgm:t>
        <a:bodyPr/>
        <a:lstStyle/>
        <a:p>
          <a:r>
            <a:rPr lang="en-US" dirty="0"/>
            <a:t>Whitney Morgan</a:t>
          </a:r>
        </a:p>
        <a:p>
          <a:r>
            <a:rPr lang="en-US" dirty="0"/>
            <a:t>West Virginia University College of Law</a:t>
          </a:r>
        </a:p>
        <a:p>
          <a:r>
            <a:rPr lang="en-US" dirty="0"/>
            <a:t>Land Use and Sustainable Development Clinic</a:t>
          </a:r>
        </a:p>
      </dgm:t>
    </dgm:pt>
    <dgm:pt modelId="{40F98CE6-3912-4E66-BA87-5F899AC37B20}" type="parTrans" cxnId="{07285F22-B9FB-4C69-942A-E3214A20F509}">
      <dgm:prSet/>
      <dgm:spPr/>
      <dgm:t>
        <a:bodyPr/>
        <a:lstStyle/>
        <a:p>
          <a:endParaRPr lang="en-US"/>
        </a:p>
      </dgm:t>
    </dgm:pt>
    <dgm:pt modelId="{A5B2235B-8CE1-4DEF-8325-D6C83586BDA5}" type="sibTrans" cxnId="{07285F22-B9FB-4C69-942A-E3214A20F509}">
      <dgm:prSet/>
      <dgm:spPr/>
      <dgm:t>
        <a:bodyPr/>
        <a:lstStyle/>
        <a:p>
          <a:endParaRPr lang="en-US"/>
        </a:p>
      </dgm:t>
    </dgm:pt>
    <dgm:pt modelId="{CFEF13CB-7A53-4A32-9769-43AA58637D1E}">
      <dgm:prSet phldrT="[Text]"/>
      <dgm:spPr/>
      <dgm:t>
        <a:bodyPr/>
        <a:lstStyle/>
        <a:p>
          <a:r>
            <a:rPr lang="en-US" dirty="0"/>
            <a:t>Jesse J. Richardson</a:t>
          </a:r>
        </a:p>
        <a:p>
          <a:r>
            <a:rPr lang="en-US" dirty="0"/>
            <a:t>West Virginia University College of Law</a:t>
          </a:r>
        </a:p>
        <a:p>
          <a:r>
            <a:rPr lang="en-US" dirty="0"/>
            <a:t>Land Use and Sustainable Development Clinic</a:t>
          </a:r>
        </a:p>
      </dgm:t>
    </dgm:pt>
    <dgm:pt modelId="{B958A729-DC2E-4447-AC79-0724E74C5410}" type="parTrans" cxnId="{4E2C2368-185C-45EE-B2BA-C2C71F32431B}">
      <dgm:prSet/>
      <dgm:spPr/>
      <dgm:t>
        <a:bodyPr/>
        <a:lstStyle/>
        <a:p>
          <a:endParaRPr lang="en-US"/>
        </a:p>
      </dgm:t>
    </dgm:pt>
    <dgm:pt modelId="{34A80792-E02D-4A15-B906-915B045BEEDA}" type="sibTrans" cxnId="{4E2C2368-185C-45EE-B2BA-C2C71F32431B}">
      <dgm:prSet/>
      <dgm:spPr/>
      <dgm:t>
        <a:bodyPr/>
        <a:lstStyle/>
        <a:p>
          <a:endParaRPr lang="en-US"/>
        </a:p>
      </dgm:t>
    </dgm:pt>
    <dgm:pt modelId="{C1910C88-64DC-4D60-B443-2C40B93C1BD6}" type="pres">
      <dgm:prSet presAssocID="{20681F17-B6DC-4439-9A91-1594FF5AFE02}" presName="linearFlow" presStyleCnt="0">
        <dgm:presLayoutVars>
          <dgm:dir/>
          <dgm:resizeHandles val="exact"/>
        </dgm:presLayoutVars>
      </dgm:prSet>
      <dgm:spPr/>
    </dgm:pt>
    <dgm:pt modelId="{BF07473E-3CC7-4BF7-9B3F-DFD553F991B3}" type="pres">
      <dgm:prSet presAssocID="{8414CF2F-06C9-426C-AE0F-44AD4852C0C3}" presName="composite" presStyleCnt="0"/>
      <dgm:spPr/>
    </dgm:pt>
    <dgm:pt modelId="{B4C9B91D-097D-4B87-B909-680A6DBA6D52}" type="pres">
      <dgm:prSet presAssocID="{8414CF2F-06C9-426C-AE0F-44AD4852C0C3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9E3743CA-5917-4AA3-92F3-08E1A683F17E}" type="pres">
      <dgm:prSet presAssocID="{8414CF2F-06C9-426C-AE0F-44AD4852C0C3}" presName="txShp" presStyleLbl="node1" presStyleIdx="0" presStyleCnt="3" custLinFactNeighborX="424" custLinFactNeighborY="-66">
        <dgm:presLayoutVars>
          <dgm:bulletEnabled val="1"/>
        </dgm:presLayoutVars>
      </dgm:prSet>
      <dgm:spPr/>
    </dgm:pt>
    <dgm:pt modelId="{498F87A8-59F1-4F41-B554-4276FF0153FD}" type="pres">
      <dgm:prSet presAssocID="{D38F7C21-717F-45D0-9D9B-0E9D2CAC2904}" presName="spacing" presStyleCnt="0"/>
      <dgm:spPr/>
    </dgm:pt>
    <dgm:pt modelId="{A95FB6EA-9C9E-4799-BD5D-7CD9BE4F0595}" type="pres">
      <dgm:prSet presAssocID="{166BD3B7-CED3-49C6-A936-FE50F4EF9B8E}" presName="composite" presStyleCnt="0"/>
      <dgm:spPr/>
    </dgm:pt>
    <dgm:pt modelId="{F9DC89ED-7D80-42A8-8854-770F3ABCD252}" type="pres">
      <dgm:prSet presAssocID="{166BD3B7-CED3-49C6-A936-FE50F4EF9B8E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C5AE6375-3B50-4B6F-B024-99ED589A4637}" type="pres">
      <dgm:prSet presAssocID="{166BD3B7-CED3-49C6-A936-FE50F4EF9B8E}" presName="txShp" presStyleLbl="node1" presStyleIdx="1" presStyleCnt="3">
        <dgm:presLayoutVars>
          <dgm:bulletEnabled val="1"/>
        </dgm:presLayoutVars>
      </dgm:prSet>
      <dgm:spPr/>
    </dgm:pt>
    <dgm:pt modelId="{C6EB6B60-9A57-4F47-A0AA-C21D47A2CF86}" type="pres">
      <dgm:prSet presAssocID="{A5B2235B-8CE1-4DEF-8325-D6C83586BDA5}" presName="spacing" presStyleCnt="0"/>
      <dgm:spPr/>
    </dgm:pt>
    <dgm:pt modelId="{D3DF4F85-78B8-4D94-A105-46E0BCF362C7}" type="pres">
      <dgm:prSet presAssocID="{CFEF13CB-7A53-4A32-9769-43AA58637D1E}" presName="composite" presStyleCnt="0"/>
      <dgm:spPr/>
    </dgm:pt>
    <dgm:pt modelId="{3FB45093-092E-428F-B628-5F97604507C4}" type="pres">
      <dgm:prSet presAssocID="{CFEF13CB-7A53-4A32-9769-43AA58637D1E}" presName="imgShp" presStyleLbl="fgImgPlace1" presStyleIdx="2" presStyleCnt="3" custLinFactNeighborX="-1689" custLinFactNeighborY="2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7AE2408D-9853-4FCE-AB6D-8B2C11FCA130}" type="pres">
      <dgm:prSet presAssocID="{CFEF13CB-7A53-4A32-9769-43AA58637D1E}" presName="txShp" presStyleLbl="node1" presStyleIdx="2" presStyleCnt="3">
        <dgm:presLayoutVars>
          <dgm:bulletEnabled val="1"/>
        </dgm:presLayoutVars>
      </dgm:prSet>
      <dgm:spPr/>
    </dgm:pt>
  </dgm:ptLst>
  <dgm:cxnLst>
    <dgm:cxn modelId="{C1E8BE07-4871-4F27-AFD4-DCB79215CF21}" srcId="{20681F17-B6DC-4439-9A91-1594FF5AFE02}" destId="{8414CF2F-06C9-426C-AE0F-44AD4852C0C3}" srcOrd="0" destOrd="0" parTransId="{4894C00A-0A77-4181-AD28-82FC6C3A2291}" sibTransId="{D38F7C21-717F-45D0-9D9B-0E9D2CAC2904}"/>
    <dgm:cxn modelId="{CF54420C-D9CC-4DDD-A147-49F1790CEAB8}" type="presOf" srcId="{8414CF2F-06C9-426C-AE0F-44AD4852C0C3}" destId="{9E3743CA-5917-4AA3-92F3-08E1A683F17E}" srcOrd="0" destOrd="0" presId="urn:microsoft.com/office/officeart/2005/8/layout/vList3"/>
    <dgm:cxn modelId="{07285F22-B9FB-4C69-942A-E3214A20F509}" srcId="{20681F17-B6DC-4439-9A91-1594FF5AFE02}" destId="{166BD3B7-CED3-49C6-A936-FE50F4EF9B8E}" srcOrd="1" destOrd="0" parTransId="{40F98CE6-3912-4E66-BA87-5F899AC37B20}" sibTransId="{A5B2235B-8CE1-4DEF-8325-D6C83586BDA5}"/>
    <dgm:cxn modelId="{4E2C2368-185C-45EE-B2BA-C2C71F32431B}" srcId="{20681F17-B6DC-4439-9A91-1594FF5AFE02}" destId="{CFEF13CB-7A53-4A32-9769-43AA58637D1E}" srcOrd="2" destOrd="0" parTransId="{B958A729-DC2E-4447-AC79-0724E74C5410}" sibTransId="{34A80792-E02D-4A15-B906-915B045BEEDA}"/>
    <dgm:cxn modelId="{90D0AC92-E73B-4805-B164-7AEC12207EAD}" type="presOf" srcId="{20681F17-B6DC-4439-9A91-1594FF5AFE02}" destId="{C1910C88-64DC-4D60-B443-2C40B93C1BD6}" srcOrd="0" destOrd="0" presId="urn:microsoft.com/office/officeart/2005/8/layout/vList3"/>
    <dgm:cxn modelId="{AF0B9FB1-00DB-49BA-BC98-9A2BA0363D10}" type="presOf" srcId="{166BD3B7-CED3-49C6-A936-FE50F4EF9B8E}" destId="{C5AE6375-3B50-4B6F-B024-99ED589A4637}" srcOrd="0" destOrd="0" presId="urn:microsoft.com/office/officeart/2005/8/layout/vList3"/>
    <dgm:cxn modelId="{8E5488D0-0E9B-4A9E-ADDE-16B806DC1F95}" type="presOf" srcId="{CFEF13CB-7A53-4A32-9769-43AA58637D1E}" destId="{7AE2408D-9853-4FCE-AB6D-8B2C11FCA130}" srcOrd="0" destOrd="0" presId="urn:microsoft.com/office/officeart/2005/8/layout/vList3"/>
    <dgm:cxn modelId="{C1F1D328-7D79-4F99-BD6B-FF8A2D8C0F28}" type="presParOf" srcId="{C1910C88-64DC-4D60-B443-2C40B93C1BD6}" destId="{BF07473E-3CC7-4BF7-9B3F-DFD553F991B3}" srcOrd="0" destOrd="0" presId="urn:microsoft.com/office/officeart/2005/8/layout/vList3"/>
    <dgm:cxn modelId="{036C7956-2F8E-4BBB-945E-1CB12A1E57BA}" type="presParOf" srcId="{BF07473E-3CC7-4BF7-9B3F-DFD553F991B3}" destId="{B4C9B91D-097D-4B87-B909-680A6DBA6D52}" srcOrd="0" destOrd="0" presId="urn:microsoft.com/office/officeart/2005/8/layout/vList3"/>
    <dgm:cxn modelId="{F89D290F-98AC-4F46-9C17-1597AEC7FBAA}" type="presParOf" srcId="{BF07473E-3CC7-4BF7-9B3F-DFD553F991B3}" destId="{9E3743CA-5917-4AA3-92F3-08E1A683F17E}" srcOrd="1" destOrd="0" presId="urn:microsoft.com/office/officeart/2005/8/layout/vList3"/>
    <dgm:cxn modelId="{BD5FF0C4-BB48-44E0-A840-2EA7E466C381}" type="presParOf" srcId="{C1910C88-64DC-4D60-B443-2C40B93C1BD6}" destId="{498F87A8-59F1-4F41-B554-4276FF0153FD}" srcOrd="1" destOrd="0" presId="urn:microsoft.com/office/officeart/2005/8/layout/vList3"/>
    <dgm:cxn modelId="{1054413C-26DF-41FB-83C4-F7A993474716}" type="presParOf" srcId="{C1910C88-64DC-4D60-B443-2C40B93C1BD6}" destId="{A95FB6EA-9C9E-4799-BD5D-7CD9BE4F0595}" srcOrd="2" destOrd="0" presId="urn:microsoft.com/office/officeart/2005/8/layout/vList3"/>
    <dgm:cxn modelId="{E99BCC85-87A7-4517-9F2C-D59F4B5C0D71}" type="presParOf" srcId="{A95FB6EA-9C9E-4799-BD5D-7CD9BE4F0595}" destId="{F9DC89ED-7D80-42A8-8854-770F3ABCD252}" srcOrd="0" destOrd="0" presId="urn:microsoft.com/office/officeart/2005/8/layout/vList3"/>
    <dgm:cxn modelId="{20A432ED-787B-47CF-82D3-B5C51CCA1DA6}" type="presParOf" srcId="{A95FB6EA-9C9E-4799-BD5D-7CD9BE4F0595}" destId="{C5AE6375-3B50-4B6F-B024-99ED589A4637}" srcOrd="1" destOrd="0" presId="urn:microsoft.com/office/officeart/2005/8/layout/vList3"/>
    <dgm:cxn modelId="{AA46E464-B7A6-4600-9A40-0F2B8ECD06BA}" type="presParOf" srcId="{C1910C88-64DC-4D60-B443-2C40B93C1BD6}" destId="{C6EB6B60-9A57-4F47-A0AA-C21D47A2CF86}" srcOrd="3" destOrd="0" presId="urn:microsoft.com/office/officeart/2005/8/layout/vList3"/>
    <dgm:cxn modelId="{686C5AC8-83DF-42B8-9C27-2ADC9AC115B5}" type="presParOf" srcId="{C1910C88-64DC-4D60-B443-2C40B93C1BD6}" destId="{D3DF4F85-78B8-4D94-A105-46E0BCF362C7}" srcOrd="4" destOrd="0" presId="urn:microsoft.com/office/officeart/2005/8/layout/vList3"/>
    <dgm:cxn modelId="{E37EE2D5-6A62-4987-A315-152734B0034F}" type="presParOf" srcId="{D3DF4F85-78B8-4D94-A105-46E0BCF362C7}" destId="{3FB45093-092E-428F-B628-5F97604507C4}" srcOrd="0" destOrd="0" presId="urn:microsoft.com/office/officeart/2005/8/layout/vList3"/>
    <dgm:cxn modelId="{EA3224FB-E5BA-4D63-9289-90748D3C83E4}" type="presParOf" srcId="{D3DF4F85-78B8-4D94-A105-46E0BCF362C7}" destId="{7AE2408D-9853-4FCE-AB6D-8B2C11FCA13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FC1F76-5138-4CA1-8525-CAB465BCEE6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1A37DC-BB38-473A-BB70-91AB973F7863}">
      <dgm:prSet/>
      <dgm:spPr/>
      <dgm:t>
        <a:bodyPr/>
        <a:lstStyle/>
        <a:p>
          <a:r>
            <a:rPr lang="en-US" dirty="0"/>
            <a:t>Land Consumption</a:t>
          </a:r>
        </a:p>
      </dgm:t>
    </dgm:pt>
    <dgm:pt modelId="{5FAC105C-C247-4E3F-B5D7-EB72550FC81F}" type="parTrans" cxnId="{E503CB06-4FA5-498B-94E0-D2BEBF6F89CF}">
      <dgm:prSet/>
      <dgm:spPr/>
      <dgm:t>
        <a:bodyPr/>
        <a:lstStyle/>
        <a:p>
          <a:endParaRPr lang="en-US"/>
        </a:p>
      </dgm:t>
    </dgm:pt>
    <dgm:pt modelId="{067FFDBD-2FBE-4A84-9365-AD64DF0064E2}" type="sibTrans" cxnId="{E503CB06-4FA5-498B-94E0-D2BEBF6F89CF}">
      <dgm:prSet/>
      <dgm:spPr/>
      <dgm:t>
        <a:bodyPr/>
        <a:lstStyle/>
        <a:p>
          <a:endParaRPr lang="en-US"/>
        </a:p>
      </dgm:t>
    </dgm:pt>
    <dgm:pt modelId="{4453C1BB-5C73-44BC-BD84-91A9155E1430}">
      <dgm:prSet/>
      <dgm:spPr/>
      <dgm:t>
        <a:bodyPr/>
        <a:lstStyle/>
        <a:p>
          <a:r>
            <a:rPr lang="en-US" dirty="0"/>
            <a:t>Local Opposition</a:t>
          </a:r>
        </a:p>
      </dgm:t>
    </dgm:pt>
    <dgm:pt modelId="{27CB57AB-6D67-4807-9734-813A59B0A731}" type="parTrans" cxnId="{1F61EB29-FE20-459B-B0CC-2FBB61C4BC25}">
      <dgm:prSet/>
      <dgm:spPr/>
      <dgm:t>
        <a:bodyPr/>
        <a:lstStyle/>
        <a:p>
          <a:endParaRPr lang="en-US"/>
        </a:p>
      </dgm:t>
    </dgm:pt>
    <dgm:pt modelId="{DE70A350-4C4E-48C7-8495-5F130B629917}" type="sibTrans" cxnId="{1F61EB29-FE20-459B-B0CC-2FBB61C4BC25}">
      <dgm:prSet/>
      <dgm:spPr/>
      <dgm:t>
        <a:bodyPr/>
        <a:lstStyle/>
        <a:p>
          <a:endParaRPr lang="en-US"/>
        </a:p>
      </dgm:t>
    </dgm:pt>
    <dgm:pt modelId="{E44E2E95-1CFA-4A90-B014-9741203C20ED}">
      <dgm:prSet/>
      <dgm:spPr/>
      <dgm:t>
        <a:bodyPr/>
        <a:lstStyle/>
        <a:p>
          <a:r>
            <a:rPr lang="en-US" dirty="0"/>
            <a:t>Co-location</a:t>
          </a:r>
        </a:p>
      </dgm:t>
    </dgm:pt>
    <dgm:pt modelId="{3DE0D85B-93B5-4DA1-B542-E8E68C4356A0}" type="parTrans" cxnId="{EC08B10A-4C7E-4EA1-A7C8-956F10C7FE2B}">
      <dgm:prSet/>
      <dgm:spPr/>
      <dgm:t>
        <a:bodyPr/>
        <a:lstStyle/>
        <a:p>
          <a:endParaRPr lang="en-US"/>
        </a:p>
      </dgm:t>
    </dgm:pt>
    <dgm:pt modelId="{2B966F30-25BD-4B1A-BDE0-6871939A7050}" type="sibTrans" cxnId="{EC08B10A-4C7E-4EA1-A7C8-956F10C7FE2B}">
      <dgm:prSet/>
      <dgm:spPr/>
      <dgm:t>
        <a:bodyPr/>
        <a:lstStyle/>
        <a:p>
          <a:endParaRPr lang="en-US"/>
        </a:p>
      </dgm:t>
    </dgm:pt>
    <dgm:pt modelId="{56164579-9C32-4B8A-AA88-5719B3EE203A}">
      <dgm:prSet/>
      <dgm:spPr/>
      <dgm:t>
        <a:bodyPr/>
        <a:lstStyle/>
        <a:p>
          <a:r>
            <a:rPr lang="en-US" dirty="0"/>
            <a:t>State-Local Tensions</a:t>
          </a:r>
        </a:p>
      </dgm:t>
    </dgm:pt>
    <dgm:pt modelId="{BE98DB4E-600A-422F-9E5D-BA8429C3D09C}" type="parTrans" cxnId="{391A0604-FCD0-41AC-A3ED-F929E788E776}">
      <dgm:prSet/>
      <dgm:spPr/>
      <dgm:t>
        <a:bodyPr/>
        <a:lstStyle/>
        <a:p>
          <a:endParaRPr lang="en-US"/>
        </a:p>
      </dgm:t>
    </dgm:pt>
    <dgm:pt modelId="{CF443481-1659-40CA-B32C-306D613453BF}" type="sibTrans" cxnId="{391A0604-FCD0-41AC-A3ED-F929E788E776}">
      <dgm:prSet/>
      <dgm:spPr/>
      <dgm:t>
        <a:bodyPr/>
        <a:lstStyle/>
        <a:p>
          <a:endParaRPr lang="en-US"/>
        </a:p>
      </dgm:t>
    </dgm:pt>
    <dgm:pt modelId="{495400F8-A0E7-4F87-9CA6-C4DB75B3B6B6}">
      <dgm:prSet/>
      <dgm:spPr/>
      <dgm:t>
        <a:bodyPr/>
        <a:lstStyle/>
        <a:p>
          <a:r>
            <a:rPr lang="en-US" dirty="0"/>
            <a:t>Competing Policies</a:t>
          </a:r>
        </a:p>
      </dgm:t>
    </dgm:pt>
    <dgm:pt modelId="{EFD3BBA9-1A46-4FAB-9EDB-AD517D46F389}" type="parTrans" cxnId="{95D19C5A-4AE8-459F-8A80-930276EFC647}">
      <dgm:prSet/>
      <dgm:spPr/>
      <dgm:t>
        <a:bodyPr/>
        <a:lstStyle/>
        <a:p>
          <a:endParaRPr lang="en-US"/>
        </a:p>
      </dgm:t>
    </dgm:pt>
    <dgm:pt modelId="{902722C5-E823-47C4-855D-1FDCC43AA87A}" type="sibTrans" cxnId="{95D19C5A-4AE8-459F-8A80-930276EFC647}">
      <dgm:prSet/>
      <dgm:spPr/>
      <dgm:t>
        <a:bodyPr/>
        <a:lstStyle/>
        <a:p>
          <a:endParaRPr lang="en-US"/>
        </a:p>
      </dgm:t>
    </dgm:pt>
    <dgm:pt modelId="{557214A1-A1A0-4CFC-8907-C605FF84983C}">
      <dgm:prSet/>
      <dgm:spPr/>
      <dgm:t>
        <a:bodyPr/>
        <a:lstStyle/>
        <a:p>
          <a:r>
            <a:rPr lang="en-US" dirty="0"/>
            <a:t>Recommended Practices</a:t>
          </a:r>
        </a:p>
      </dgm:t>
    </dgm:pt>
    <dgm:pt modelId="{FABF284C-F313-492A-A4D1-C575FB24FB25}" type="parTrans" cxnId="{D61EDAD0-D9BE-46B1-A4CF-172F6C06F4C1}">
      <dgm:prSet/>
      <dgm:spPr/>
      <dgm:t>
        <a:bodyPr/>
        <a:lstStyle/>
        <a:p>
          <a:endParaRPr lang="en-US"/>
        </a:p>
      </dgm:t>
    </dgm:pt>
    <dgm:pt modelId="{F7F865CB-7F67-431F-95B4-39F84C44DBC3}" type="sibTrans" cxnId="{D61EDAD0-D9BE-46B1-A4CF-172F6C06F4C1}">
      <dgm:prSet/>
      <dgm:spPr/>
      <dgm:t>
        <a:bodyPr/>
        <a:lstStyle/>
        <a:p>
          <a:endParaRPr lang="en-US"/>
        </a:p>
      </dgm:t>
    </dgm:pt>
    <dgm:pt modelId="{D596ED07-12F5-4C81-AD86-081890E8DE6F}">
      <dgm:prSet/>
      <dgm:spPr/>
      <dgm:t>
        <a:bodyPr/>
        <a:lstStyle/>
        <a:p>
          <a:r>
            <a:rPr lang="en-US"/>
            <a:t>Resources</a:t>
          </a:r>
        </a:p>
      </dgm:t>
    </dgm:pt>
    <dgm:pt modelId="{1A60F3BB-04BE-40D4-BC15-2384D2C12164}" type="parTrans" cxnId="{8EFDE081-C683-4B05-A691-781C951AF570}">
      <dgm:prSet/>
      <dgm:spPr/>
      <dgm:t>
        <a:bodyPr/>
        <a:lstStyle/>
        <a:p>
          <a:endParaRPr lang="en-US"/>
        </a:p>
      </dgm:t>
    </dgm:pt>
    <dgm:pt modelId="{3F971557-1C36-4C5B-BF00-F3FD578C798B}" type="sibTrans" cxnId="{8EFDE081-C683-4B05-A691-781C951AF570}">
      <dgm:prSet/>
      <dgm:spPr/>
      <dgm:t>
        <a:bodyPr/>
        <a:lstStyle/>
        <a:p>
          <a:endParaRPr lang="en-US"/>
        </a:p>
      </dgm:t>
    </dgm:pt>
    <dgm:pt modelId="{0ABD1975-D71F-D644-B35C-72F075670E09}" type="pres">
      <dgm:prSet presAssocID="{BEFC1F76-5138-4CA1-8525-CAB465BCEE62}" presName="diagram" presStyleCnt="0">
        <dgm:presLayoutVars>
          <dgm:dir/>
          <dgm:resizeHandles val="exact"/>
        </dgm:presLayoutVars>
      </dgm:prSet>
      <dgm:spPr/>
    </dgm:pt>
    <dgm:pt modelId="{D73B2DF7-CF0D-3747-B710-BDC36A7393CB}" type="pres">
      <dgm:prSet presAssocID="{B01A37DC-BB38-473A-BB70-91AB973F7863}" presName="node" presStyleLbl="node1" presStyleIdx="0" presStyleCnt="7">
        <dgm:presLayoutVars>
          <dgm:bulletEnabled val="1"/>
        </dgm:presLayoutVars>
      </dgm:prSet>
      <dgm:spPr/>
    </dgm:pt>
    <dgm:pt modelId="{13317FAF-BAF9-AA44-A839-CCB65BA39F81}" type="pres">
      <dgm:prSet presAssocID="{067FFDBD-2FBE-4A84-9365-AD64DF0064E2}" presName="sibTrans" presStyleCnt="0"/>
      <dgm:spPr/>
    </dgm:pt>
    <dgm:pt modelId="{D68A5707-F9F2-2445-A383-C30D18DDBFDF}" type="pres">
      <dgm:prSet presAssocID="{4453C1BB-5C73-44BC-BD84-91A9155E1430}" presName="node" presStyleLbl="node1" presStyleIdx="1" presStyleCnt="7">
        <dgm:presLayoutVars>
          <dgm:bulletEnabled val="1"/>
        </dgm:presLayoutVars>
      </dgm:prSet>
      <dgm:spPr/>
    </dgm:pt>
    <dgm:pt modelId="{837246F8-1465-9040-9342-AF6A47FF820A}" type="pres">
      <dgm:prSet presAssocID="{DE70A350-4C4E-48C7-8495-5F130B629917}" presName="sibTrans" presStyleCnt="0"/>
      <dgm:spPr/>
    </dgm:pt>
    <dgm:pt modelId="{A948E2AE-24B2-EE4B-86F2-24B962D8DC28}" type="pres">
      <dgm:prSet presAssocID="{E44E2E95-1CFA-4A90-B014-9741203C20ED}" presName="node" presStyleLbl="node1" presStyleIdx="2" presStyleCnt="7">
        <dgm:presLayoutVars>
          <dgm:bulletEnabled val="1"/>
        </dgm:presLayoutVars>
      </dgm:prSet>
      <dgm:spPr/>
    </dgm:pt>
    <dgm:pt modelId="{F90291BA-92BF-8A40-8DD5-0402997C8F4E}" type="pres">
      <dgm:prSet presAssocID="{2B966F30-25BD-4B1A-BDE0-6871939A7050}" presName="sibTrans" presStyleCnt="0"/>
      <dgm:spPr/>
    </dgm:pt>
    <dgm:pt modelId="{F1FB1B7F-3956-6E49-84B7-8D82098F0692}" type="pres">
      <dgm:prSet presAssocID="{56164579-9C32-4B8A-AA88-5719B3EE203A}" presName="node" presStyleLbl="node1" presStyleIdx="3" presStyleCnt="7">
        <dgm:presLayoutVars>
          <dgm:bulletEnabled val="1"/>
        </dgm:presLayoutVars>
      </dgm:prSet>
      <dgm:spPr/>
    </dgm:pt>
    <dgm:pt modelId="{2464A1AE-1608-C64D-81CB-E35BC7F45B50}" type="pres">
      <dgm:prSet presAssocID="{CF443481-1659-40CA-B32C-306D613453BF}" presName="sibTrans" presStyleCnt="0"/>
      <dgm:spPr/>
    </dgm:pt>
    <dgm:pt modelId="{2A3936EF-222B-0B48-8510-10D296AA2119}" type="pres">
      <dgm:prSet presAssocID="{495400F8-A0E7-4F87-9CA6-C4DB75B3B6B6}" presName="node" presStyleLbl="node1" presStyleIdx="4" presStyleCnt="7">
        <dgm:presLayoutVars>
          <dgm:bulletEnabled val="1"/>
        </dgm:presLayoutVars>
      </dgm:prSet>
      <dgm:spPr/>
    </dgm:pt>
    <dgm:pt modelId="{4D669770-820F-F54E-BA04-41DAFA0664B3}" type="pres">
      <dgm:prSet presAssocID="{902722C5-E823-47C4-855D-1FDCC43AA87A}" presName="sibTrans" presStyleCnt="0"/>
      <dgm:spPr/>
    </dgm:pt>
    <dgm:pt modelId="{5303530E-E204-5749-B3E4-65D87719E303}" type="pres">
      <dgm:prSet presAssocID="{557214A1-A1A0-4CFC-8907-C605FF84983C}" presName="node" presStyleLbl="node1" presStyleIdx="5" presStyleCnt="7">
        <dgm:presLayoutVars>
          <dgm:bulletEnabled val="1"/>
        </dgm:presLayoutVars>
      </dgm:prSet>
      <dgm:spPr/>
    </dgm:pt>
    <dgm:pt modelId="{FBF9FAD0-F54E-1B46-B73D-276CEE4F7896}" type="pres">
      <dgm:prSet presAssocID="{F7F865CB-7F67-431F-95B4-39F84C44DBC3}" presName="sibTrans" presStyleCnt="0"/>
      <dgm:spPr/>
    </dgm:pt>
    <dgm:pt modelId="{FDC4BF7E-69AB-A749-A385-141D8C63A1FB}" type="pres">
      <dgm:prSet presAssocID="{D596ED07-12F5-4C81-AD86-081890E8DE6F}" presName="node" presStyleLbl="node1" presStyleIdx="6" presStyleCnt="7">
        <dgm:presLayoutVars>
          <dgm:bulletEnabled val="1"/>
        </dgm:presLayoutVars>
      </dgm:prSet>
      <dgm:spPr/>
    </dgm:pt>
  </dgm:ptLst>
  <dgm:cxnLst>
    <dgm:cxn modelId="{391A0604-FCD0-41AC-A3ED-F929E788E776}" srcId="{BEFC1F76-5138-4CA1-8525-CAB465BCEE62}" destId="{56164579-9C32-4B8A-AA88-5719B3EE203A}" srcOrd="3" destOrd="0" parTransId="{BE98DB4E-600A-422F-9E5D-BA8429C3D09C}" sibTransId="{CF443481-1659-40CA-B32C-306D613453BF}"/>
    <dgm:cxn modelId="{E503CB06-4FA5-498B-94E0-D2BEBF6F89CF}" srcId="{BEFC1F76-5138-4CA1-8525-CAB465BCEE62}" destId="{B01A37DC-BB38-473A-BB70-91AB973F7863}" srcOrd="0" destOrd="0" parTransId="{5FAC105C-C247-4E3F-B5D7-EB72550FC81F}" sibTransId="{067FFDBD-2FBE-4A84-9365-AD64DF0064E2}"/>
    <dgm:cxn modelId="{EC08B10A-4C7E-4EA1-A7C8-956F10C7FE2B}" srcId="{BEFC1F76-5138-4CA1-8525-CAB465BCEE62}" destId="{E44E2E95-1CFA-4A90-B014-9741203C20ED}" srcOrd="2" destOrd="0" parTransId="{3DE0D85B-93B5-4DA1-B542-E8E68C4356A0}" sibTransId="{2B966F30-25BD-4B1A-BDE0-6871939A7050}"/>
    <dgm:cxn modelId="{1F61EB29-FE20-459B-B0CC-2FBB61C4BC25}" srcId="{BEFC1F76-5138-4CA1-8525-CAB465BCEE62}" destId="{4453C1BB-5C73-44BC-BD84-91A9155E1430}" srcOrd="1" destOrd="0" parTransId="{27CB57AB-6D67-4807-9734-813A59B0A731}" sibTransId="{DE70A350-4C4E-48C7-8495-5F130B629917}"/>
    <dgm:cxn modelId="{5CED7E67-9D0A-7E4F-8DCF-B8B38CF18859}" type="presOf" srcId="{56164579-9C32-4B8A-AA88-5719B3EE203A}" destId="{F1FB1B7F-3956-6E49-84B7-8D82098F0692}" srcOrd="0" destOrd="0" presId="urn:microsoft.com/office/officeart/2005/8/layout/default"/>
    <dgm:cxn modelId="{24F8F353-5566-8747-A4B3-0D1C8E33AECD}" type="presOf" srcId="{495400F8-A0E7-4F87-9CA6-C4DB75B3B6B6}" destId="{2A3936EF-222B-0B48-8510-10D296AA2119}" srcOrd="0" destOrd="0" presId="urn:microsoft.com/office/officeart/2005/8/layout/default"/>
    <dgm:cxn modelId="{95D19C5A-4AE8-459F-8A80-930276EFC647}" srcId="{BEFC1F76-5138-4CA1-8525-CAB465BCEE62}" destId="{495400F8-A0E7-4F87-9CA6-C4DB75B3B6B6}" srcOrd="4" destOrd="0" parTransId="{EFD3BBA9-1A46-4FAB-9EDB-AD517D46F389}" sibTransId="{902722C5-E823-47C4-855D-1FDCC43AA87A}"/>
    <dgm:cxn modelId="{B012A15A-7F84-F24D-9D34-146D4F31FECE}" type="presOf" srcId="{E44E2E95-1CFA-4A90-B014-9741203C20ED}" destId="{A948E2AE-24B2-EE4B-86F2-24B962D8DC28}" srcOrd="0" destOrd="0" presId="urn:microsoft.com/office/officeart/2005/8/layout/default"/>
    <dgm:cxn modelId="{FA3FBB5A-69E7-B049-899C-74AA3FD975F8}" type="presOf" srcId="{557214A1-A1A0-4CFC-8907-C605FF84983C}" destId="{5303530E-E204-5749-B3E4-65D87719E303}" srcOrd="0" destOrd="0" presId="urn:microsoft.com/office/officeart/2005/8/layout/default"/>
    <dgm:cxn modelId="{8EFDE081-C683-4B05-A691-781C951AF570}" srcId="{BEFC1F76-5138-4CA1-8525-CAB465BCEE62}" destId="{D596ED07-12F5-4C81-AD86-081890E8DE6F}" srcOrd="6" destOrd="0" parTransId="{1A60F3BB-04BE-40D4-BC15-2384D2C12164}" sibTransId="{3F971557-1C36-4C5B-BF00-F3FD578C798B}"/>
    <dgm:cxn modelId="{FE3704A8-ED04-B14A-8BCD-FFC04A6FE680}" type="presOf" srcId="{4453C1BB-5C73-44BC-BD84-91A9155E1430}" destId="{D68A5707-F9F2-2445-A383-C30D18DDBFDF}" srcOrd="0" destOrd="0" presId="urn:microsoft.com/office/officeart/2005/8/layout/default"/>
    <dgm:cxn modelId="{954A75B9-C1C7-C042-9F5B-A8A726AF2846}" type="presOf" srcId="{BEFC1F76-5138-4CA1-8525-CAB465BCEE62}" destId="{0ABD1975-D71F-D644-B35C-72F075670E09}" srcOrd="0" destOrd="0" presId="urn:microsoft.com/office/officeart/2005/8/layout/default"/>
    <dgm:cxn modelId="{D61EDAD0-D9BE-46B1-A4CF-172F6C06F4C1}" srcId="{BEFC1F76-5138-4CA1-8525-CAB465BCEE62}" destId="{557214A1-A1A0-4CFC-8907-C605FF84983C}" srcOrd="5" destOrd="0" parTransId="{FABF284C-F313-492A-A4D1-C575FB24FB25}" sibTransId="{F7F865CB-7F67-431F-95B4-39F84C44DBC3}"/>
    <dgm:cxn modelId="{FA880CD9-66F3-2D42-B17D-1E166F422795}" type="presOf" srcId="{D596ED07-12F5-4C81-AD86-081890E8DE6F}" destId="{FDC4BF7E-69AB-A749-A385-141D8C63A1FB}" srcOrd="0" destOrd="0" presId="urn:microsoft.com/office/officeart/2005/8/layout/default"/>
    <dgm:cxn modelId="{A112E2F5-1CCD-0042-8A84-0EC50DF8DDF4}" type="presOf" srcId="{B01A37DC-BB38-473A-BB70-91AB973F7863}" destId="{D73B2DF7-CF0D-3747-B710-BDC36A7393CB}" srcOrd="0" destOrd="0" presId="urn:microsoft.com/office/officeart/2005/8/layout/default"/>
    <dgm:cxn modelId="{59DFA40F-7399-8E44-9CB5-02C80A7AEBEC}" type="presParOf" srcId="{0ABD1975-D71F-D644-B35C-72F075670E09}" destId="{D73B2DF7-CF0D-3747-B710-BDC36A7393CB}" srcOrd="0" destOrd="0" presId="urn:microsoft.com/office/officeart/2005/8/layout/default"/>
    <dgm:cxn modelId="{945C5B84-C7F0-604A-9E88-3A3CA6E011CC}" type="presParOf" srcId="{0ABD1975-D71F-D644-B35C-72F075670E09}" destId="{13317FAF-BAF9-AA44-A839-CCB65BA39F81}" srcOrd="1" destOrd="0" presId="urn:microsoft.com/office/officeart/2005/8/layout/default"/>
    <dgm:cxn modelId="{6577EF87-B263-B741-B92D-13156B5A138D}" type="presParOf" srcId="{0ABD1975-D71F-D644-B35C-72F075670E09}" destId="{D68A5707-F9F2-2445-A383-C30D18DDBFDF}" srcOrd="2" destOrd="0" presId="urn:microsoft.com/office/officeart/2005/8/layout/default"/>
    <dgm:cxn modelId="{0CF24612-C832-1D4E-AFEB-89D78D43B1C2}" type="presParOf" srcId="{0ABD1975-D71F-D644-B35C-72F075670E09}" destId="{837246F8-1465-9040-9342-AF6A47FF820A}" srcOrd="3" destOrd="0" presId="urn:microsoft.com/office/officeart/2005/8/layout/default"/>
    <dgm:cxn modelId="{350233B1-FBB4-1640-8251-957E05AEE3D9}" type="presParOf" srcId="{0ABD1975-D71F-D644-B35C-72F075670E09}" destId="{A948E2AE-24B2-EE4B-86F2-24B962D8DC28}" srcOrd="4" destOrd="0" presId="urn:microsoft.com/office/officeart/2005/8/layout/default"/>
    <dgm:cxn modelId="{800D7A0D-3C72-8E42-9313-3658BA139267}" type="presParOf" srcId="{0ABD1975-D71F-D644-B35C-72F075670E09}" destId="{F90291BA-92BF-8A40-8DD5-0402997C8F4E}" srcOrd="5" destOrd="0" presId="urn:microsoft.com/office/officeart/2005/8/layout/default"/>
    <dgm:cxn modelId="{9605F6C5-59CA-2E49-B428-1D613903B669}" type="presParOf" srcId="{0ABD1975-D71F-D644-B35C-72F075670E09}" destId="{F1FB1B7F-3956-6E49-84B7-8D82098F0692}" srcOrd="6" destOrd="0" presId="urn:microsoft.com/office/officeart/2005/8/layout/default"/>
    <dgm:cxn modelId="{B434186E-78C7-7149-8597-FB29BE90514A}" type="presParOf" srcId="{0ABD1975-D71F-D644-B35C-72F075670E09}" destId="{2464A1AE-1608-C64D-81CB-E35BC7F45B50}" srcOrd="7" destOrd="0" presId="urn:microsoft.com/office/officeart/2005/8/layout/default"/>
    <dgm:cxn modelId="{BD5C5945-C61E-B548-B853-EE20BFCF50BC}" type="presParOf" srcId="{0ABD1975-D71F-D644-B35C-72F075670E09}" destId="{2A3936EF-222B-0B48-8510-10D296AA2119}" srcOrd="8" destOrd="0" presId="urn:microsoft.com/office/officeart/2005/8/layout/default"/>
    <dgm:cxn modelId="{6A8CDB58-1C1E-D443-846D-31F91DE54100}" type="presParOf" srcId="{0ABD1975-D71F-D644-B35C-72F075670E09}" destId="{4D669770-820F-F54E-BA04-41DAFA0664B3}" srcOrd="9" destOrd="0" presId="urn:microsoft.com/office/officeart/2005/8/layout/default"/>
    <dgm:cxn modelId="{8C701F66-5703-884E-A791-B1D185EFEAB9}" type="presParOf" srcId="{0ABD1975-D71F-D644-B35C-72F075670E09}" destId="{5303530E-E204-5749-B3E4-65D87719E303}" srcOrd="10" destOrd="0" presId="urn:microsoft.com/office/officeart/2005/8/layout/default"/>
    <dgm:cxn modelId="{4269613A-8168-5D4C-8669-87D3E71CF34C}" type="presParOf" srcId="{0ABD1975-D71F-D644-B35C-72F075670E09}" destId="{FBF9FAD0-F54E-1B46-B73D-276CEE4F7896}" srcOrd="11" destOrd="0" presId="urn:microsoft.com/office/officeart/2005/8/layout/default"/>
    <dgm:cxn modelId="{7876E520-7076-C141-970B-8422227CE43D}" type="presParOf" srcId="{0ABD1975-D71F-D644-B35C-72F075670E09}" destId="{FDC4BF7E-69AB-A749-A385-141D8C63A1FB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9C4F11-C8DD-4AC7-88A8-9073D7B57F88}" type="doc">
      <dgm:prSet loTypeId="urn:microsoft.com/office/officeart/2005/8/layout/list1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763D3EB-3762-4FB8-ABF0-AFE013CEE47A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NIMBYism</a:t>
          </a:r>
        </a:p>
        <a:p>
          <a:pPr marL="0" lvl="0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dirty="0"/>
        </a:p>
      </dgm:t>
    </dgm:pt>
    <dgm:pt modelId="{C47487A0-0462-41FE-A818-9511372563C5}" type="parTrans" cxnId="{05874BD2-00C8-43CA-8B84-BB02BA054688}">
      <dgm:prSet/>
      <dgm:spPr/>
      <dgm:t>
        <a:bodyPr/>
        <a:lstStyle/>
        <a:p>
          <a:endParaRPr lang="en-US"/>
        </a:p>
      </dgm:t>
    </dgm:pt>
    <dgm:pt modelId="{1E10FF0D-E588-4A7A-A92C-9C5A541BBBC9}" type="sibTrans" cxnId="{05874BD2-00C8-43CA-8B84-BB02BA054688}">
      <dgm:prSet/>
      <dgm:spPr/>
      <dgm:t>
        <a:bodyPr/>
        <a:lstStyle/>
        <a:p>
          <a:endParaRPr lang="en-US"/>
        </a:p>
      </dgm:t>
    </dgm:pt>
    <dgm:pt modelId="{733810D4-6778-4098-AE40-833286DEB714}">
      <dgm:prSet/>
      <dgm:spPr/>
      <dgm:t>
        <a:bodyPr/>
        <a:lstStyle/>
        <a:p>
          <a:r>
            <a:rPr lang="en-US" dirty="0"/>
            <a:t>Proximity</a:t>
          </a:r>
        </a:p>
      </dgm:t>
    </dgm:pt>
    <dgm:pt modelId="{79974019-97FA-4352-95BB-C6BB18312605}" type="parTrans" cxnId="{3762ECBF-D18D-4298-AC5E-321218DB13D2}">
      <dgm:prSet/>
      <dgm:spPr/>
      <dgm:t>
        <a:bodyPr/>
        <a:lstStyle/>
        <a:p>
          <a:endParaRPr lang="en-US"/>
        </a:p>
      </dgm:t>
    </dgm:pt>
    <dgm:pt modelId="{DA6C57C5-46D4-494E-90E5-B3886167C974}" type="sibTrans" cxnId="{3762ECBF-D18D-4298-AC5E-321218DB13D2}">
      <dgm:prSet/>
      <dgm:spPr/>
      <dgm:t>
        <a:bodyPr/>
        <a:lstStyle/>
        <a:p>
          <a:endParaRPr lang="en-US"/>
        </a:p>
      </dgm:t>
    </dgm:pt>
    <dgm:pt modelId="{2BC53A32-2CAC-4F33-89EC-7434D0B98E60}">
      <dgm:prSet/>
      <dgm:spPr/>
      <dgm:t>
        <a:bodyPr/>
        <a:lstStyle/>
        <a:p>
          <a:r>
            <a:rPr lang="en-US" dirty="0"/>
            <a:t>Environmental Impacts</a:t>
          </a:r>
        </a:p>
      </dgm:t>
    </dgm:pt>
    <dgm:pt modelId="{251D9B19-5B2A-4459-BD74-B63E784D5A95}" type="parTrans" cxnId="{2F241304-A128-4B34-BE60-4F154BEC72BF}">
      <dgm:prSet/>
      <dgm:spPr/>
      <dgm:t>
        <a:bodyPr/>
        <a:lstStyle/>
        <a:p>
          <a:endParaRPr lang="en-US"/>
        </a:p>
      </dgm:t>
    </dgm:pt>
    <dgm:pt modelId="{E90F41C6-C943-4CED-B309-38F386CFF354}" type="sibTrans" cxnId="{2F241304-A128-4B34-BE60-4F154BEC72BF}">
      <dgm:prSet/>
      <dgm:spPr/>
      <dgm:t>
        <a:bodyPr/>
        <a:lstStyle/>
        <a:p>
          <a:endParaRPr lang="en-US"/>
        </a:p>
      </dgm:t>
    </dgm:pt>
    <dgm:pt modelId="{AA0E01B4-34D7-4DE0-9634-EF5E04F29644}">
      <dgm:prSet/>
      <dgm:spPr/>
      <dgm:t>
        <a:bodyPr/>
        <a:lstStyle/>
        <a:p>
          <a:r>
            <a:rPr lang="en-US" dirty="0"/>
            <a:t>Economic  Impacts</a:t>
          </a:r>
        </a:p>
      </dgm:t>
    </dgm:pt>
    <dgm:pt modelId="{BF84C7F9-7AEC-4C7B-ACFE-82297079A29C}" type="parTrans" cxnId="{B7AD1ABB-D444-4078-8D84-AAC978DA9BC5}">
      <dgm:prSet/>
      <dgm:spPr/>
      <dgm:t>
        <a:bodyPr/>
        <a:lstStyle/>
        <a:p>
          <a:endParaRPr lang="en-US"/>
        </a:p>
      </dgm:t>
    </dgm:pt>
    <dgm:pt modelId="{E289ED74-5FA8-4C9F-9FFC-06A46432DDCF}" type="sibTrans" cxnId="{B7AD1ABB-D444-4078-8D84-AAC978DA9BC5}">
      <dgm:prSet/>
      <dgm:spPr/>
      <dgm:t>
        <a:bodyPr/>
        <a:lstStyle/>
        <a:p>
          <a:endParaRPr lang="en-US"/>
        </a:p>
      </dgm:t>
    </dgm:pt>
    <dgm:pt modelId="{0B9B632F-68A5-5B40-BA10-5B4F547AD7D0}" type="pres">
      <dgm:prSet presAssocID="{1E9C4F11-C8DD-4AC7-88A8-9073D7B57F88}" presName="linear" presStyleCnt="0">
        <dgm:presLayoutVars>
          <dgm:dir/>
          <dgm:animLvl val="lvl"/>
          <dgm:resizeHandles val="exact"/>
        </dgm:presLayoutVars>
      </dgm:prSet>
      <dgm:spPr/>
    </dgm:pt>
    <dgm:pt modelId="{93239650-932F-CD44-8B8A-C59873502151}" type="pres">
      <dgm:prSet presAssocID="{A763D3EB-3762-4FB8-ABF0-AFE013CEE47A}" presName="parentLin" presStyleCnt="0"/>
      <dgm:spPr/>
    </dgm:pt>
    <dgm:pt modelId="{FB3259F9-CB51-5C4F-8A15-BFB2B27EEF03}" type="pres">
      <dgm:prSet presAssocID="{A763D3EB-3762-4FB8-ABF0-AFE013CEE47A}" presName="parentLeftMargin" presStyleLbl="node1" presStyleIdx="0" presStyleCnt="4"/>
      <dgm:spPr/>
    </dgm:pt>
    <dgm:pt modelId="{2539B732-DFCA-FC4D-B55F-40BBD0A90590}" type="pres">
      <dgm:prSet presAssocID="{A763D3EB-3762-4FB8-ABF0-AFE013CEE47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E416CB8-D768-E64E-94CA-0562D6C2F552}" type="pres">
      <dgm:prSet presAssocID="{A763D3EB-3762-4FB8-ABF0-AFE013CEE47A}" presName="negativeSpace" presStyleCnt="0"/>
      <dgm:spPr/>
    </dgm:pt>
    <dgm:pt modelId="{F254776F-AA66-8249-9D23-CB539B685FD2}" type="pres">
      <dgm:prSet presAssocID="{A763D3EB-3762-4FB8-ABF0-AFE013CEE47A}" presName="childText" presStyleLbl="conFgAcc1" presStyleIdx="0" presStyleCnt="4">
        <dgm:presLayoutVars>
          <dgm:bulletEnabled val="1"/>
        </dgm:presLayoutVars>
      </dgm:prSet>
      <dgm:spPr/>
    </dgm:pt>
    <dgm:pt modelId="{46B75510-AE2E-0A4E-996A-0FE1F26F2965}" type="pres">
      <dgm:prSet presAssocID="{1E10FF0D-E588-4A7A-A92C-9C5A541BBBC9}" presName="spaceBetweenRectangles" presStyleCnt="0"/>
      <dgm:spPr/>
    </dgm:pt>
    <dgm:pt modelId="{85F46C62-AF41-174C-AAC5-6058D310F13C}" type="pres">
      <dgm:prSet presAssocID="{733810D4-6778-4098-AE40-833286DEB714}" presName="parentLin" presStyleCnt="0"/>
      <dgm:spPr/>
    </dgm:pt>
    <dgm:pt modelId="{CEC8F227-9E25-1C4E-A558-D41312051D6A}" type="pres">
      <dgm:prSet presAssocID="{733810D4-6778-4098-AE40-833286DEB714}" presName="parentLeftMargin" presStyleLbl="node1" presStyleIdx="0" presStyleCnt="4"/>
      <dgm:spPr/>
    </dgm:pt>
    <dgm:pt modelId="{408BBB70-17ED-6149-BB72-0911867FC35A}" type="pres">
      <dgm:prSet presAssocID="{733810D4-6778-4098-AE40-833286DEB71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753A4CB-4B62-5E46-8203-835F35BF6231}" type="pres">
      <dgm:prSet presAssocID="{733810D4-6778-4098-AE40-833286DEB714}" presName="negativeSpace" presStyleCnt="0"/>
      <dgm:spPr/>
    </dgm:pt>
    <dgm:pt modelId="{3878FED5-DF56-C245-B458-66D1C6BD9921}" type="pres">
      <dgm:prSet presAssocID="{733810D4-6778-4098-AE40-833286DEB714}" presName="childText" presStyleLbl="conFgAcc1" presStyleIdx="1" presStyleCnt="4">
        <dgm:presLayoutVars>
          <dgm:bulletEnabled val="1"/>
        </dgm:presLayoutVars>
      </dgm:prSet>
      <dgm:spPr/>
    </dgm:pt>
    <dgm:pt modelId="{980A12A8-4F79-4647-9D43-AA81841B8288}" type="pres">
      <dgm:prSet presAssocID="{DA6C57C5-46D4-494E-90E5-B3886167C974}" presName="spaceBetweenRectangles" presStyleCnt="0"/>
      <dgm:spPr/>
    </dgm:pt>
    <dgm:pt modelId="{28A8F1DB-48E3-3C4E-AC7B-2AF0ED7720A7}" type="pres">
      <dgm:prSet presAssocID="{2BC53A32-2CAC-4F33-89EC-7434D0B98E60}" presName="parentLin" presStyleCnt="0"/>
      <dgm:spPr/>
    </dgm:pt>
    <dgm:pt modelId="{78968B98-EA74-A342-9EC2-267C0A74DBA4}" type="pres">
      <dgm:prSet presAssocID="{2BC53A32-2CAC-4F33-89EC-7434D0B98E60}" presName="parentLeftMargin" presStyleLbl="node1" presStyleIdx="1" presStyleCnt="4"/>
      <dgm:spPr/>
    </dgm:pt>
    <dgm:pt modelId="{E283E97B-475A-E044-9730-4FBE2874A9DD}" type="pres">
      <dgm:prSet presAssocID="{2BC53A32-2CAC-4F33-89EC-7434D0B98E6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95A8756-185D-764C-BF92-C68D98443E8F}" type="pres">
      <dgm:prSet presAssocID="{2BC53A32-2CAC-4F33-89EC-7434D0B98E60}" presName="negativeSpace" presStyleCnt="0"/>
      <dgm:spPr/>
    </dgm:pt>
    <dgm:pt modelId="{8A139677-A2ED-1E4F-9DD0-B109F234B618}" type="pres">
      <dgm:prSet presAssocID="{2BC53A32-2CAC-4F33-89EC-7434D0B98E60}" presName="childText" presStyleLbl="conFgAcc1" presStyleIdx="2" presStyleCnt="4">
        <dgm:presLayoutVars>
          <dgm:bulletEnabled val="1"/>
        </dgm:presLayoutVars>
      </dgm:prSet>
      <dgm:spPr/>
    </dgm:pt>
    <dgm:pt modelId="{17EAB228-CD07-4BBC-A96B-00FEAA1597A1}" type="pres">
      <dgm:prSet presAssocID="{E90F41C6-C943-4CED-B309-38F386CFF354}" presName="spaceBetweenRectangles" presStyleCnt="0"/>
      <dgm:spPr/>
    </dgm:pt>
    <dgm:pt modelId="{B700BEC5-A340-4121-AFAF-85F1CE5FFED3}" type="pres">
      <dgm:prSet presAssocID="{AA0E01B4-34D7-4DE0-9634-EF5E04F29644}" presName="parentLin" presStyleCnt="0"/>
      <dgm:spPr/>
    </dgm:pt>
    <dgm:pt modelId="{9EF6F8D0-7769-460F-ABE4-65A21C6E8607}" type="pres">
      <dgm:prSet presAssocID="{AA0E01B4-34D7-4DE0-9634-EF5E04F29644}" presName="parentLeftMargin" presStyleLbl="node1" presStyleIdx="2" presStyleCnt="4"/>
      <dgm:spPr/>
    </dgm:pt>
    <dgm:pt modelId="{F1AF5340-178E-40D2-93C9-0BB9162FEA2C}" type="pres">
      <dgm:prSet presAssocID="{AA0E01B4-34D7-4DE0-9634-EF5E04F2964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50FF790-1698-452F-BFDC-9A49C139EB07}" type="pres">
      <dgm:prSet presAssocID="{AA0E01B4-34D7-4DE0-9634-EF5E04F29644}" presName="negativeSpace" presStyleCnt="0"/>
      <dgm:spPr/>
    </dgm:pt>
    <dgm:pt modelId="{DA7A1A6B-8F12-4EBC-B2CA-8A248B1DED4F}" type="pres">
      <dgm:prSet presAssocID="{AA0E01B4-34D7-4DE0-9634-EF5E04F2964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F241304-A128-4B34-BE60-4F154BEC72BF}" srcId="{1E9C4F11-C8DD-4AC7-88A8-9073D7B57F88}" destId="{2BC53A32-2CAC-4F33-89EC-7434D0B98E60}" srcOrd="2" destOrd="0" parTransId="{251D9B19-5B2A-4459-BD74-B63E784D5A95}" sibTransId="{E90F41C6-C943-4CED-B309-38F386CFF354}"/>
    <dgm:cxn modelId="{8919B908-DC84-4E44-ABDE-540B27260DC7}" type="presOf" srcId="{1E9C4F11-C8DD-4AC7-88A8-9073D7B57F88}" destId="{0B9B632F-68A5-5B40-BA10-5B4F547AD7D0}" srcOrd="0" destOrd="0" presId="urn:microsoft.com/office/officeart/2005/8/layout/list1"/>
    <dgm:cxn modelId="{7B629E10-FC4A-5F4A-848C-8D0144DF13D9}" type="presOf" srcId="{733810D4-6778-4098-AE40-833286DEB714}" destId="{408BBB70-17ED-6149-BB72-0911867FC35A}" srcOrd="1" destOrd="0" presId="urn:microsoft.com/office/officeart/2005/8/layout/list1"/>
    <dgm:cxn modelId="{B755C534-F1E3-4263-BFCB-3D99DB5AB6D8}" type="presOf" srcId="{AA0E01B4-34D7-4DE0-9634-EF5E04F29644}" destId="{F1AF5340-178E-40D2-93C9-0BB9162FEA2C}" srcOrd="1" destOrd="0" presId="urn:microsoft.com/office/officeart/2005/8/layout/list1"/>
    <dgm:cxn modelId="{1A0AC435-69C3-0147-90F4-33BA46C9F9A5}" type="presOf" srcId="{2BC53A32-2CAC-4F33-89EC-7434D0B98E60}" destId="{78968B98-EA74-A342-9EC2-267C0A74DBA4}" srcOrd="0" destOrd="0" presId="urn:microsoft.com/office/officeart/2005/8/layout/list1"/>
    <dgm:cxn modelId="{CA7DDA37-8F1F-EE4D-B3C5-F47CB4E0008E}" type="presOf" srcId="{A763D3EB-3762-4FB8-ABF0-AFE013CEE47A}" destId="{2539B732-DFCA-FC4D-B55F-40BBD0A90590}" srcOrd="1" destOrd="0" presId="urn:microsoft.com/office/officeart/2005/8/layout/list1"/>
    <dgm:cxn modelId="{205A1B49-332C-0B48-9A4F-B6CDFAC13B76}" type="presOf" srcId="{2BC53A32-2CAC-4F33-89EC-7434D0B98E60}" destId="{E283E97B-475A-E044-9730-4FBE2874A9DD}" srcOrd="1" destOrd="0" presId="urn:microsoft.com/office/officeart/2005/8/layout/list1"/>
    <dgm:cxn modelId="{0FAA1797-63D2-504D-A5E1-C84A3EA67E90}" type="presOf" srcId="{733810D4-6778-4098-AE40-833286DEB714}" destId="{CEC8F227-9E25-1C4E-A558-D41312051D6A}" srcOrd="0" destOrd="0" presId="urn:microsoft.com/office/officeart/2005/8/layout/list1"/>
    <dgm:cxn modelId="{B7AD1ABB-D444-4078-8D84-AAC978DA9BC5}" srcId="{1E9C4F11-C8DD-4AC7-88A8-9073D7B57F88}" destId="{AA0E01B4-34D7-4DE0-9634-EF5E04F29644}" srcOrd="3" destOrd="0" parTransId="{BF84C7F9-7AEC-4C7B-ACFE-82297079A29C}" sibTransId="{E289ED74-5FA8-4C9F-9FFC-06A46432DDCF}"/>
    <dgm:cxn modelId="{38FB68BC-D2D6-874B-9479-92F3AB8221C0}" type="presOf" srcId="{A763D3EB-3762-4FB8-ABF0-AFE013CEE47A}" destId="{FB3259F9-CB51-5C4F-8A15-BFB2B27EEF03}" srcOrd="0" destOrd="0" presId="urn:microsoft.com/office/officeart/2005/8/layout/list1"/>
    <dgm:cxn modelId="{3762ECBF-D18D-4298-AC5E-321218DB13D2}" srcId="{1E9C4F11-C8DD-4AC7-88A8-9073D7B57F88}" destId="{733810D4-6778-4098-AE40-833286DEB714}" srcOrd="1" destOrd="0" parTransId="{79974019-97FA-4352-95BB-C6BB18312605}" sibTransId="{DA6C57C5-46D4-494E-90E5-B3886167C974}"/>
    <dgm:cxn modelId="{05874BD2-00C8-43CA-8B84-BB02BA054688}" srcId="{1E9C4F11-C8DD-4AC7-88A8-9073D7B57F88}" destId="{A763D3EB-3762-4FB8-ABF0-AFE013CEE47A}" srcOrd="0" destOrd="0" parTransId="{C47487A0-0462-41FE-A818-9511372563C5}" sibTransId="{1E10FF0D-E588-4A7A-A92C-9C5A541BBBC9}"/>
    <dgm:cxn modelId="{96241EF8-76BC-4646-B63F-0D798DC89BB9}" type="presOf" srcId="{AA0E01B4-34D7-4DE0-9634-EF5E04F29644}" destId="{9EF6F8D0-7769-460F-ABE4-65A21C6E8607}" srcOrd="0" destOrd="0" presId="urn:microsoft.com/office/officeart/2005/8/layout/list1"/>
    <dgm:cxn modelId="{753F69BD-84D7-D240-A67E-13C679C991E9}" type="presParOf" srcId="{0B9B632F-68A5-5B40-BA10-5B4F547AD7D0}" destId="{93239650-932F-CD44-8B8A-C59873502151}" srcOrd="0" destOrd="0" presId="urn:microsoft.com/office/officeart/2005/8/layout/list1"/>
    <dgm:cxn modelId="{DC06FBA9-B353-5246-9454-6D2919ECD3B1}" type="presParOf" srcId="{93239650-932F-CD44-8B8A-C59873502151}" destId="{FB3259F9-CB51-5C4F-8A15-BFB2B27EEF03}" srcOrd="0" destOrd="0" presId="urn:microsoft.com/office/officeart/2005/8/layout/list1"/>
    <dgm:cxn modelId="{2ED9A57B-6660-3644-8F6B-183B9F34D3C3}" type="presParOf" srcId="{93239650-932F-CD44-8B8A-C59873502151}" destId="{2539B732-DFCA-FC4D-B55F-40BBD0A90590}" srcOrd="1" destOrd="0" presId="urn:microsoft.com/office/officeart/2005/8/layout/list1"/>
    <dgm:cxn modelId="{932C24D9-6CFF-1342-A0C5-5AA679975CC4}" type="presParOf" srcId="{0B9B632F-68A5-5B40-BA10-5B4F547AD7D0}" destId="{8E416CB8-D768-E64E-94CA-0562D6C2F552}" srcOrd="1" destOrd="0" presId="urn:microsoft.com/office/officeart/2005/8/layout/list1"/>
    <dgm:cxn modelId="{3B81343F-EB2D-1841-B5E3-89F1E0DB43E7}" type="presParOf" srcId="{0B9B632F-68A5-5B40-BA10-5B4F547AD7D0}" destId="{F254776F-AA66-8249-9D23-CB539B685FD2}" srcOrd="2" destOrd="0" presId="urn:microsoft.com/office/officeart/2005/8/layout/list1"/>
    <dgm:cxn modelId="{3B5A5E54-C481-8E4F-91A8-107CF9528CAA}" type="presParOf" srcId="{0B9B632F-68A5-5B40-BA10-5B4F547AD7D0}" destId="{46B75510-AE2E-0A4E-996A-0FE1F26F2965}" srcOrd="3" destOrd="0" presId="urn:microsoft.com/office/officeart/2005/8/layout/list1"/>
    <dgm:cxn modelId="{B2CD0222-9BC6-1B4C-A716-ECAB07E904C4}" type="presParOf" srcId="{0B9B632F-68A5-5B40-BA10-5B4F547AD7D0}" destId="{85F46C62-AF41-174C-AAC5-6058D310F13C}" srcOrd="4" destOrd="0" presId="urn:microsoft.com/office/officeart/2005/8/layout/list1"/>
    <dgm:cxn modelId="{81480CD9-20AA-CA4E-A89D-4BFE38780369}" type="presParOf" srcId="{85F46C62-AF41-174C-AAC5-6058D310F13C}" destId="{CEC8F227-9E25-1C4E-A558-D41312051D6A}" srcOrd="0" destOrd="0" presId="urn:microsoft.com/office/officeart/2005/8/layout/list1"/>
    <dgm:cxn modelId="{65235849-D6DE-F145-9482-2E592C2EBA82}" type="presParOf" srcId="{85F46C62-AF41-174C-AAC5-6058D310F13C}" destId="{408BBB70-17ED-6149-BB72-0911867FC35A}" srcOrd="1" destOrd="0" presId="urn:microsoft.com/office/officeart/2005/8/layout/list1"/>
    <dgm:cxn modelId="{5640E56B-7362-ED4E-9981-4F4456E7197E}" type="presParOf" srcId="{0B9B632F-68A5-5B40-BA10-5B4F547AD7D0}" destId="{0753A4CB-4B62-5E46-8203-835F35BF6231}" srcOrd="5" destOrd="0" presId="urn:microsoft.com/office/officeart/2005/8/layout/list1"/>
    <dgm:cxn modelId="{C588645D-6FFE-C140-96A6-B471D5D8BCB9}" type="presParOf" srcId="{0B9B632F-68A5-5B40-BA10-5B4F547AD7D0}" destId="{3878FED5-DF56-C245-B458-66D1C6BD9921}" srcOrd="6" destOrd="0" presId="urn:microsoft.com/office/officeart/2005/8/layout/list1"/>
    <dgm:cxn modelId="{2828DA6B-86D2-8448-A16C-F25548A24A89}" type="presParOf" srcId="{0B9B632F-68A5-5B40-BA10-5B4F547AD7D0}" destId="{980A12A8-4F79-4647-9D43-AA81841B8288}" srcOrd="7" destOrd="0" presId="urn:microsoft.com/office/officeart/2005/8/layout/list1"/>
    <dgm:cxn modelId="{34EF1D22-AE93-0243-8E4D-7C98D99708AE}" type="presParOf" srcId="{0B9B632F-68A5-5B40-BA10-5B4F547AD7D0}" destId="{28A8F1DB-48E3-3C4E-AC7B-2AF0ED7720A7}" srcOrd="8" destOrd="0" presId="urn:microsoft.com/office/officeart/2005/8/layout/list1"/>
    <dgm:cxn modelId="{A2584663-648A-1040-BEE3-306CF692DF5C}" type="presParOf" srcId="{28A8F1DB-48E3-3C4E-AC7B-2AF0ED7720A7}" destId="{78968B98-EA74-A342-9EC2-267C0A74DBA4}" srcOrd="0" destOrd="0" presId="urn:microsoft.com/office/officeart/2005/8/layout/list1"/>
    <dgm:cxn modelId="{B790AD11-FB48-E344-AC1B-8626D2E96227}" type="presParOf" srcId="{28A8F1DB-48E3-3C4E-AC7B-2AF0ED7720A7}" destId="{E283E97B-475A-E044-9730-4FBE2874A9DD}" srcOrd="1" destOrd="0" presId="urn:microsoft.com/office/officeart/2005/8/layout/list1"/>
    <dgm:cxn modelId="{B147411F-32FD-834B-AF92-8CBF32B71FBE}" type="presParOf" srcId="{0B9B632F-68A5-5B40-BA10-5B4F547AD7D0}" destId="{695A8756-185D-764C-BF92-C68D98443E8F}" srcOrd="9" destOrd="0" presId="urn:microsoft.com/office/officeart/2005/8/layout/list1"/>
    <dgm:cxn modelId="{C4CEC5F3-5D06-4142-90AA-B39335311C12}" type="presParOf" srcId="{0B9B632F-68A5-5B40-BA10-5B4F547AD7D0}" destId="{8A139677-A2ED-1E4F-9DD0-B109F234B618}" srcOrd="10" destOrd="0" presId="urn:microsoft.com/office/officeart/2005/8/layout/list1"/>
    <dgm:cxn modelId="{5F54CFEA-9340-4A43-ACAF-ABCF92C64374}" type="presParOf" srcId="{0B9B632F-68A5-5B40-BA10-5B4F547AD7D0}" destId="{17EAB228-CD07-4BBC-A96B-00FEAA1597A1}" srcOrd="11" destOrd="0" presId="urn:microsoft.com/office/officeart/2005/8/layout/list1"/>
    <dgm:cxn modelId="{F7E7E1A9-F91C-4F64-8771-CFAE7AA7A458}" type="presParOf" srcId="{0B9B632F-68A5-5B40-BA10-5B4F547AD7D0}" destId="{B700BEC5-A340-4121-AFAF-85F1CE5FFED3}" srcOrd="12" destOrd="0" presId="urn:microsoft.com/office/officeart/2005/8/layout/list1"/>
    <dgm:cxn modelId="{2325898B-6667-4D91-8FA4-C9F25B124C7E}" type="presParOf" srcId="{B700BEC5-A340-4121-AFAF-85F1CE5FFED3}" destId="{9EF6F8D0-7769-460F-ABE4-65A21C6E8607}" srcOrd="0" destOrd="0" presId="urn:microsoft.com/office/officeart/2005/8/layout/list1"/>
    <dgm:cxn modelId="{47A01D46-C628-47CA-861C-7A26C90E7EE4}" type="presParOf" srcId="{B700BEC5-A340-4121-AFAF-85F1CE5FFED3}" destId="{F1AF5340-178E-40D2-93C9-0BB9162FEA2C}" srcOrd="1" destOrd="0" presId="urn:microsoft.com/office/officeart/2005/8/layout/list1"/>
    <dgm:cxn modelId="{A2C2E40D-BECD-4FE5-BE3B-496F64A2D957}" type="presParOf" srcId="{0B9B632F-68A5-5B40-BA10-5B4F547AD7D0}" destId="{450FF790-1698-452F-BFDC-9A49C139EB07}" srcOrd="13" destOrd="0" presId="urn:microsoft.com/office/officeart/2005/8/layout/list1"/>
    <dgm:cxn modelId="{D673E010-D88F-4DD8-9160-CBC63A01A529}" type="presParOf" srcId="{0B9B632F-68A5-5B40-BA10-5B4F547AD7D0}" destId="{DA7A1A6B-8F12-4EBC-B2CA-8A248B1DED4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AC5438-F67A-417D-BD16-CD3B8A9C259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3AA3C6B-0908-411B-936E-73E12BA9F00C}">
      <dgm:prSet/>
      <dgm:spPr/>
      <dgm:t>
        <a:bodyPr/>
        <a:lstStyle/>
        <a:p>
          <a:pPr>
            <a:defRPr cap="all"/>
          </a:pPr>
          <a:r>
            <a:rPr lang="en-US" dirty="0"/>
            <a:t>Dual Use</a:t>
          </a:r>
        </a:p>
      </dgm:t>
    </dgm:pt>
    <dgm:pt modelId="{F213ACEF-96D6-4810-9259-A7F107E7B219}" type="parTrans" cxnId="{4525E0BC-C050-413E-8A39-3030C08329A1}">
      <dgm:prSet/>
      <dgm:spPr/>
      <dgm:t>
        <a:bodyPr/>
        <a:lstStyle/>
        <a:p>
          <a:endParaRPr lang="en-US"/>
        </a:p>
      </dgm:t>
    </dgm:pt>
    <dgm:pt modelId="{5A81F14A-560F-45F8-A54E-3DF961085593}" type="sibTrans" cxnId="{4525E0BC-C050-413E-8A39-3030C08329A1}">
      <dgm:prSet/>
      <dgm:spPr/>
      <dgm:t>
        <a:bodyPr/>
        <a:lstStyle/>
        <a:p>
          <a:endParaRPr lang="en-US"/>
        </a:p>
      </dgm:t>
    </dgm:pt>
    <dgm:pt modelId="{E117BBCF-F5D5-4EB2-A9E8-70ED98E1CF9C}">
      <dgm:prSet/>
      <dgm:spPr/>
      <dgm:t>
        <a:bodyPr/>
        <a:lstStyle/>
        <a:p>
          <a:pPr>
            <a:defRPr cap="all"/>
          </a:pPr>
          <a:r>
            <a:rPr lang="en-US"/>
            <a:t>Feasibility</a:t>
          </a:r>
        </a:p>
      </dgm:t>
    </dgm:pt>
    <dgm:pt modelId="{EFDFBEC3-F74E-4368-93A9-45C54B6FBBC1}" type="parTrans" cxnId="{7C29EE75-CC02-4A70-82E5-8F8E10DA49E1}">
      <dgm:prSet/>
      <dgm:spPr/>
      <dgm:t>
        <a:bodyPr/>
        <a:lstStyle/>
        <a:p>
          <a:endParaRPr lang="en-US"/>
        </a:p>
      </dgm:t>
    </dgm:pt>
    <dgm:pt modelId="{EB7B6C93-B076-4A45-AFFE-F788A5F6AE3C}" type="sibTrans" cxnId="{7C29EE75-CC02-4A70-82E5-8F8E10DA49E1}">
      <dgm:prSet/>
      <dgm:spPr/>
      <dgm:t>
        <a:bodyPr/>
        <a:lstStyle/>
        <a:p>
          <a:endParaRPr lang="en-US"/>
        </a:p>
      </dgm:t>
    </dgm:pt>
    <dgm:pt modelId="{F2A79448-4BF7-49D3-8A10-0689D153F643}">
      <dgm:prSet/>
      <dgm:spPr/>
      <dgm:t>
        <a:bodyPr/>
        <a:lstStyle/>
        <a:p>
          <a:pPr>
            <a:defRPr cap="all"/>
          </a:pPr>
          <a:r>
            <a:rPr lang="en-US"/>
            <a:t>Unusual </a:t>
          </a:r>
        </a:p>
        <a:p>
          <a:pPr>
            <a:defRPr cap="all"/>
          </a:pPr>
          <a:r>
            <a:rPr lang="en-US"/>
            <a:t>co-locations</a:t>
          </a:r>
        </a:p>
      </dgm:t>
    </dgm:pt>
    <dgm:pt modelId="{8866DC34-358D-41A4-8EAF-447059F216E7}" type="parTrans" cxnId="{DA57E46A-CDD8-4098-BB99-8AB7910F0D4E}">
      <dgm:prSet/>
      <dgm:spPr/>
      <dgm:t>
        <a:bodyPr/>
        <a:lstStyle/>
        <a:p>
          <a:endParaRPr lang="en-US"/>
        </a:p>
      </dgm:t>
    </dgm:pt>
    <dgm:pt modelId="{F4A013D6-BF26-4D95-AFDB-8577431DBCEF}" type="sibTrans" cxnId="{DA57E46A-CDD8-4098-BB99-8AB7910F0D4E}">
      <dgm:prSet/>
      <dgm:spPr/>
      <dgm:t>
        <a:bodyPr/>
        <a:lstStyle/>
        <a:p>
          <a:endParaRPr lang="en-US"/>
        </a:p>
      </dgm:t>
    </dgm:pt>
    <dgm:pt modelId="{D62420B3-5307-4607-B85C-B798C48259DD}" type="pres">
      <dgm:prSet presAssocID="{92AC5438-F67A-417D-BD16-CD3B8A9C2591}" presName="root" presStyleCnt="0">
        <dgm:presLayoutVars>
          <dgm:dir/>
          <dgm:resizeHandles val="exact"/>
        </dgm:presLayoutVars>
      </dgm:prSet>
      <dgm:spPr/>
    </dgm:pt>
    <dgm:pt modelId="{13593FE8-1F7C-4ED2-B6EC-8FCA2E500A12}" type="pres">
      <dgm:prSet presAssocID="{23AA3C6B-0908-411B-936E-73E12BA9F00C}" presName="compNode" presStyleCnt="0"/>
      <dgm:spPr/>
    </dgm:pt>
    <dgm:pt modelId="{B19287B1-DFF0-4393-8A50-EF31822A03F4}" type="pres">
      <dgm:prSet presAssocID="{23AA3C6B-0908-411B-936E-73E12BA9F00C}" presName="iconBgRect" presStyleLbl="bgShp" presStyleIdx="0" presStyleCnt="3"/>
      <dgm:spPr/>
    </dgm:pt>
    <dgm:pt modelId="{53036B5D-2CA7-449F-B80C-CE73F752EC0B}" type="pres">
      <dgm:prSet presAssocID="{23AA3C6B-0908-411B-936E-73E12BA9F00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rn with solid fill"/>
        </a:ext>
      </dgm:extLst>
    </dgm:pt>
    <dgm:pt modelId="{FE5AD954-C568-4A69-949F-832DDC98200A}" type="pres">
      <dgm:prSet presAssocID="{23AA3C6B-0908-411B-936E-73E12BA9F00C}" presName="spaceRect" presStyleCnt="0"/>
      <dgm:spPr/>
    </dgm:pt>
    <dgm:pt modelId="{176E686C-3D44-4BAB-8C68-1C97243ACA31}" type="pres">
      <dgm:prSet presAssocID="{23AA3C6B-0908-411B-936E-73E12BA9F00C}" presName="textRect" presStyleLbl="revTx" presStyleIdx="0" presStyleCnt="3">
        <dgm:presLayoutVars>
          <dgm:chMax val="1"/>
          <dgm:chPref val="1"/>
        </dgm:presLayoutVars>
      </dgm:prSet>
      <dgm:spPr/>
    </dgm:pt>
    <dgm:pt modelId="{E6DD6C27-5C7F-4751-B59F-8C0F811FCEE7}" type="pres">
      <dgm:prSet presAssocID="{5A81F14A-560F-45F8-A54E-3DF961085593}" presName="sibTrans" presStyleCnt="0"/>
      <dgm:spPr/>
    </dgm:pt>
    <dgm:pt modelId="{706B389B-4A53-42F6-9281-DA96FBB44A2F}" type="pres">
      <dgm:prSet presAssocID="{E117BBCF-F5D5-4EB2-A9E8-70ED98E1CF9C}" presName="compNode" presStyleCnt="0"/>
      <dgm:spPr/>
    </dgm:pt>
    <dgm:pt modelId="{CB55277A-29FE-4A46-8C15-550897DAC6C7}" type="pres">
      <dgm:prSet presAssocID="{E117BBCF-F5D5-4EB2-A9E8-70ED98E1CF9C}" presName="iconBgRect" presStyleLbl="bgShp" presStyleIdx="1" presStyleCnt="3"/>
      <dgm:spPr/>
    </dgm:pt>
    <dgm:pt modelId="{BE2F90EF-44A0-4E88-8C40-E02F5C347BBE}" type="pres">
      <dgm:prSet presAssocID="{E117BBCF-F5D5-4EB2-A9E8-70ED98E1CF9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ops with solid fill"/>
        </a:ext>
      </dgm:extLst>
    </dgm:pt>
    <dgm:pt modelId="{C2676630-CA22-416B-96B9-F5268A372F8E}" type="pres">
      <dgm:prSet presAssocID="{E117BBCF-F5D5-4EB2-A9E8-70ED98E1CF9C}" presName="spaceRect" presStyleCnt="0"/>
      <dgm:spPr/>
    </dgm:pt>
    <dgm:pt modelId="{E25D45EC-C5F3-4F66-9B42-32B9A2968434}" type="pres">
      <dgm:prSet presAssocID="{E117BBCF-F5D5-4EB2-A9E8-70ED98E1CF9C}" presName="textRect" presStyleLbl="revTx" presStyleIdx="1" presStyleCnt="3">
        <dgm:presLayoutVars>
          <dgm:chMax val="1"/>
          <dgm:chPref val="1"/>
        </dgm:presLayoutVars>
      </dgm:prSet>
      <dgm:spPr/>
    </dgm:pt>
    <dgm:pt modelId="{3A44D8DE-F4DC-493C-AFA4-C4170EC486D9}" type="pres">
      <dgm:prSet presAssocID="{EB7B6C93-B076-4A45-AFFE-F788A5F6AE3C}" presName="sibTrans" presStyleCnt="0"/>
      <dgm:spPr/>
    </dgm:pt>
    <dgm:pt modelId="{F69573D7-0CC0-49BB-8C17-A9AF2FDFF6EC}" type="pres">
      <dgm:prSet presAssocID="{F2A79448-4BF7-49D3-8A10-0689D153F643}" presName="compNode" presStyleCnt="0"/>
      <dgm:spPr/>
    </dgm:pt>
    <dgm:pt modelId="{3A34276E-2B5B-44D8-A937-F2673159A5D4}" type="pres">
      <dgm:prSet presAssocID="{F2A79448-4BF7-49D3-8A10-0689D153F643}" presName="iconBgRect" presStyleLbl="bgShp" presStyleIdx="2" presStyleCnt="3"/>
      <dgm:spPr/>
    </dgm:pt>
    <dgm:pt modelId="{394E4ACF-66AD-47F6-9B4D-2ED1C98A660E}" type="pres">
      <dgm:prSet presAssocID="{F2A79448-4BF7-49D3-8A10-0689D153F64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lar Panels with solid fill"/>
        </a:ext>
      </dgm:extLst>
    </dgm:pt>
    <dgm:pt modelId="{2F4F6BC3-2ACC-45C9-AE46-BCA896F11541}" type="pres">
      <dgm:prSet presAssocID="{F2A79448-4BF7-49D3-8A10-0689D153F643}" presName="spaceRect" presStyleCnt="0"/>
      <dgm:spPr/>
    </dgm:pt>
    <dgm:pt modelId="{770A8DDF-D99C-4866-882F-32D297023FDE}" type="pres">
      <dgm:prSet presAssocID="{F2A79448-4BF7-49D3-8A10-0689D153F64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DBBFD69-C289-3E46-8205-10F608CBD580}" type="presOf" srcId="{E117BBCF-F5D5-4EB2-A9E8-70ED98E1CF9C}" destId="{E25D45EC-C5F3-4F66-9B42-32B9A2968434}" srcOrd="0" destOrd="0" presId="urn:microsoft.com/office/officeart/2018/5/layout/IconCircleLabelList"/>
    <dgm:cxn modelId="{DA57E46A-CDD8-4098-BB99-8AB7910F0D4E}" srcId="{92AC5438-F67A-417D-BD16-CD3B8A9C2591}" destId="{F2A79448-4BF7-49D3-8A10-0689D153F643}" srcOrd="2" destOrd="0" parTransId="{8866DC34-358D-41A4-8EAF-447059F216E7}" sibTransId="{F4A013D6-BF26-4D95-AFDB-8577431DBCEF}"/>
    <dgm:cxn modelId="{7C29EE75-CC02-4A70-82E5-8F8E10DA49E1}" srcId="{92AC5438-F67A-417D-BD16-CD3B8A9C2591}" destId="{E117BBCF-F5D5-4EB2-A9E8-70ED98E1CF9C}" srcOrd="1" destOrd="0" parTransId="{EFDFBEC3-F74E-4368-93A9-45C54B6FBBC1}" sibTransId="{EB7B6C93-B076-4A45-AFFE-F788A5F6AE3C}"/>
    <dgm:cxn modelId="{0F4A0F91-B0F6-5945-903B-E2BB5BA864BD}" type="presOf" srcId="{23AA3C6B-0908-411B-936E-73E12BA9F00C}" destId="{176E686C-3D44-4BAB-8C68-1C97243ACA31}" srcOrd="0" destOrd="0" presId="urn:microsoft.com/office/officeart/2018/5/layout/IconCircleLabelList"/>
    <dgm:cxn modelId="{38328898-B6AE-D340-8665-3EF35CDA3295}" type="presOf" srcId="{92AC5438-F67A-417D-BD16-CD3B8A9C2591}" destId="{D62420B3-5307-4607-B85C-B798C48259DD}" srcOrd="0" destOrd="0" presId="urn:microsoft.com/office/officeart/2018/5/layout/IconCircleLabelList"/>
    <dgm:cxn modelId="{900616A1-065E-8244-AA17-6D5EF461F60E}" type="presOf" srcId="{F2A79448-4BF7-49D3-8A10-0689D153F643}" destId="{770A8DDF-D99C-4866-882F-32D297023FDE}" srcOrd="0" destOrd="0" presId="urn:microsoft.com/office/officeart/2018/5/layout/IconCircleLabelList"/>
    <dgm:cxn modelId="{4525E0BC-C050-413E-8A39-3030C08329A1}" srcId="{92AC5438-F67A-417D-BD16-CD3B8A9C2591}" destId="{23AA3C6B-0908-411B-936E-73E12BA9F00C}" srcOrd="0" destOrd="0" parTransId="{F213ACEF-96D6-4810-9259-A7F107E7B219}" sibTransId="{5A81F14A-560F-45F8-A54E-3DF961085593}"/>
    <dgm:cxn modelId="{39CF0397-AAE5-6F41-8616-374FDEC63A1E}" type="presParOf" srcId="{D62420B3-5307-4607-B85C-B798C48259DD}" destId="{13593FE8-1F7C-4ED2-B6EC-8FCA2E500A12}" srcOrd="0" destOrd="0" presId="urn:microsoft.com/office/officeart/2018/5/layout/IconCircleLabelList"/>
    <dgm:cxn modelId="{706392B5-12DE-814A-B609-D77B86894116}" type="presParOf" srcId="{13593FE8-1F7C-4ED2-B6EC-8FCA2E500A12}" destId="{B19287B1-DFF0-4393-8A50-EF31822A03F4}" srcOrd="0" destOrd="0" presId="urn:microsoft.com/office/officeart/2018/5/layout/IconCircleLabelList"/>
    <dgm:cxn modelId="{D19A5ABC-36E3-5141-B1AE-5FAAE3267924}" type="presParOf" srcId="{13593FE8-1F7C-4ED2-B6EC-8FCA2E500A12}" destId="{53036B5D-2CA7-449F-B80C-CE73F752EC0B}" srcOrd="1" destOrd="0" presId="urn:microsoft.com/office/officeart/2018/5/layout/IconCircleLabelList"/>
    <dgm:cxn modelId="{5A947CF4-741E-AA43-8EE0-19D69D43DA09}" type="presParOf" srcId="{13593FE8-1F7C-4ED2-B6EC-8FCA2E500A12}" destId="{FE5AD954-C568-4A69-949F-832DDC98200A}" srcOrd="2" destOrd="0" presId="urn:microsoft.com/office/officeart/2018/5/layout/IconCircleLabelList"/>
    <dgm:cxn modelId="{7D39F874-0011-AC42-BF5A-7E4081B59204}" type="presParOf" srcId="{13593FE8-1F7C-4ED2-B6EC-8FCA2E500A12}" destId="{176E686C-3D44-4BAB-8C68-1C97243ACA31}" srcOrd="3" destOrd="0" presId="urn:microsoft.com/office/officeart/2018/5/layout/IconCircleLabelList"/>
    <dgm:cxn modelId="{831300AD-F290-6F4A-981D-152EC5D8F1B3}" type="presParOf" srcId="{D62420B3-5307-4607-B85C-B798C48259DD}" destId="{E6DD6C27-5C7F-4751-B59F-8C0F811FCEE7}" srcOrd="1" destOrd="0" presId="urn:microsoft.com/office/officeart/2018/5/layout/IconCircleLabelList"/>
    <dgm:cxn modelId="{D701280E-FA44-1B49-A0D5-EC6442DE50CB}" type="presParOf" srcId="{D62420B3-5307-4607-B85C-B798C48259DD}" destId="{706B389B-4A53-42F6-9281-DA96FBB44A2F}" srcOrd="2" destOrd="0" presId="urn:microsoft.com/office/officeart/2018/5/layout/IconCircleLabelList"/>
    <dgm:cxn modelId="{C52B42E5-B500-2249-BE71-43CC3F1430E6}" type="presParOf" srcId="{706B389B-4A53-42F6-9281-DA96FBB44A2F}" destId="{CB55277A-29FE-4A46-8C15-550897DAC6C7}" srcOrd="0" destOrd="0" presId="urn:microsoft.com/office/officeart/2018/5/layout/IconCircleLabelList"/>
    <dgm:cxn modelId="{71050096-7A3F-1043-BDD4-B3B6B92A609D}" type="presParOf" srcId="{706B389B-4A53-42F6-9281-DA96FBB44A2F}" destId="{BE2F90EF-44A0-4E88-8C40-E02F5C347BBE}" srcOrd="1" destOrd="0" presId="urn:microsoft.com/office/officeart/2018/5/layout/IconCircleLabelList"/>
    <dgm:cxn modelId="{EDE9BFFF-0733-4F4F-A674-5BD53077A1D3}" type="presParOf" srcId="{706B389B-4A53-42F6-9281-DA96FBB44A2F}" destId="{C2676630-CA22-416B-96B9-F5268A372F8E}" srcOrd="2" destOrd="0" presId="urn:microsoft.com/office/officeart/2018/5/layout/IconCircleLabelList"/>
    <dgm:cxn modelId="{81232A45-CBC3-C343-A2EE-BD03C2DFDA28}" type="presParOf" srcId="{706B389B-4A53-42F6-9281-DA96FBB44A2F}" destId="{E25D45EC-C5F3-4F66-9B42-32B9A2968434}" srcOrd="3" destOrd="0" presId="urn:microsoft.com/office/officeart/2018/5/layout/IconCircleLabelList"/>
    <dgm:cxn modelId="{E340987A-CC65-B249-BC5D-E8FCAE6A1D30}" type="presParOf" srcId="{D62420B3-5307-4607-B85C-B798C48259DD}" destId="{3A44D8DE-F4DC-493C-AFA4-C4170EC486D9}" srcOrd="3" destOrd="0" presId="urn:microsoft.com/office/officeart/2018/5/layout/IconCircleLabelList"/>
    <dgm:cxn modelId="{266A0FCD-C447-0A45-8B67-9FB4025B9059}" type="presParOf" srcId="{D62420B3-5307-4607-B85C-B798C48259DD}" destId="{F69573D7-0CC0-49BB-8C17-A9AF2FDFF6EC}" srcOrd="4" destOrd="0" presId="urn:microsoft.com/office/officeart/2018/5/layout/IconCircleLabelList"/>
    <dgm:cxn modelId="{6F8EFF8F-E901-C446-9895-43EA8A86B7FA}" type="presParOf" srcId="{F69573D7-0CC0-49BB-8C17-A9AF2FDFF6EC}" destId="{3A34276E-2B5B-44D8-A937-F2673159A5D4}" srcOrd="0" destOrd="0" presId="urn:microsoft.com/office/officeart/2018/5/layout/IconCircleLabelList"/>
    <dgm:cxn modelId="{AA03BD71-B012-4D4C-ADB0-2B5C434FB853}" type="presParOf" srcId="{F69573D7-0CC0-49BB-8C17-A9AF2FDFF6EC}" destId="{394E4ACF-66AD-47F6-9B4D-2ED1C98A660E}" srcOrd="1" destOrd="0" presId="urn:microsoft.com/office/officeart/2018/5/layout/IconCircleLabelList"/>
    <dgm:cxn modelId="{B15BC0C4-E745-B146-BB29-835949111FA8}" type="presParOf" srcId="{F69573D7-0CC0-49BB-8C17-A9AF2FDFF6EC}" destId="{2F4F6BC3-2ACC-45C9-AE46-BCA896F11541}" srcOrd="2" destOrd="0" presId="urn:microsoft.com/office/officeart/2018/5/layout/IconCircleLabelList"/>
    <dgm:cxn modelId="{3F39F49D-4E62-514B-9386-01A90082B501}" type="presParOf" srcId="{F69573D7-0CC0-49BB-8C17-A9AF2FDFF6EC}" destId="{770A8DDF-D99C-4866-882F-32D297023FD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3743CA-5917-4AA3-92F3-08E1A683F17E}">
      <dsp:nvSpPr>
        <dsp:cNvPr id="0" name=""/>
        <dsp:cNvSpPr/>
      </dsp:nvSpPr>
      <dsp:spPr>
        <a:xfrm rot="10800000">
          <a:off x="1567575" y="832"/>
          <a:ext cx="5072983" cy="107313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224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Peggy Kirk Hall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Ohio State University Agricultural &amp; Resource Law Program</a:t>
          </a:r>
        </a:p>
      </dsp:txBody>
      <dsp:txXfrm rot="10800000">
        <a:off x="1835859" y="832"/>
        <a:ext cx="4804699" cy="1073136"/>
      </dsp:txXfrm>
    </dsp:sp>
    <dsp:sp modelId="{B4C9B91D-097D-4B87-B909-680A6DBA6D52}">
      <dsp:nvSpPr>
        <dsp:cNvPr id="0" name=""/>
        <dsp:cNvSpPr/>
      </dsp:nvSpPr>
      <dsp:spPr>
        <a:xfrm>
          <a:off x="1009497" y="1540"/>
          <a:ext cx="1073136" cy="107313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AE6375-3B50-4B6F-B024-99ED589A4637}">
      <dsp:nvSpPr>
        <dsp:cNvPr id="0" name=""/>
        <dsp:cNvSpPr/>
      </dsp:nvSpPr>
      <dsp:spPr>
        <a:xfrm rot="10800000">
          <a:off x="1546065" y="1395016"/>
          <a:ext cx="5072983" cy="107313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224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Whitney Morgan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West Virginia University College of Law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Land Use and Sustainable Development Clinic</a:t>
          </a:r>
        </a:p>
      </dsp:txBody>
      <dsp:txXfrm rot="10800000">
        <a:off x="1814349" y="1395016"/>
        <a:ext cx="4804699" cy="1073136"/>
      </dsp:txXfrm>
    </dsp:sp>
    <dsp:sp modelId="{F9DC89ED-7D80-42A8-8854-770F3ABCD252}">
      <dsp:nvSpPr>
        <dsp:cNvPr id="0" name=""/>
        <dsp:cNvSpPr/>
      </dsp:nvSpPr>
      <dsp:spPr>
        <a:xfrm>
          <a:off x="1009497" y="1395016"/>
          <a:ext cx="1073136" cy="107313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2408D-9853-4FCE-AB6D-8B2C11FCA130}">
      <dsp:nvSpPr>
        <dsp:cNvPr id="0" name=""/>
        <dsp:cNvSpPr/>
      </dsp:nvSpPr>
      <dsp:spPr>
        <a:xfrm rot="10800000">
          <a:off x="1546065" y="2788492"/>
          <a:ext cx="5072983" cy="107313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224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Jesse J. Richardson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West Virginia University College of Law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Land Use and Sustainable Development Clinic</a:t>
          </a:r>
        </a:p>
      </dsp:txBody>
      <dsp:txXfrm rot="10800000">
        <a:off x="1814349" y="2788492"/>
        <a:ext cx="4804699" cy="1073136"/>
      </dsp:txXfrm>
    </dsp:sp>
    <dsp:sp modelId="{3FB45093-092E-428F-B628-5F97604507C4}">
      <dsp:nvSpPr>
        <dsp:cNvPr id="0" name=""/>
        <dsp:cNvSpPr/>
      </dsp:nvSpPr>
      <dsp:spPr>
        <a:xfrm>
          <a:off x="991371" y="2788718"/>
          <a:ext cx="1073136" cy="107313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B2DF7-CF0D-3747-B710-BDC36A7393CB}">
      <dsp:nvSpPr>
        <dsp:cNvPr id="0" name=""/>
        <dsp:cNvSpPr/>
      </dsp:nvSpPr>
      <dsp:spPr>
        <a:xfrm>
          <a:off x="2611" y="541923"/>
          <a:ext cx="2072133" cy="1243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Land Consumption</a:t>
          </a:r>
        </a:p>
      </dsp:txBody>
      <dsp:txXfrm>
        <a:off x="2611" y="541923"/>
        <a:ext cx="2072133" cy="1243280"/>
      </dsp:txXfrm>
    </dsp:sp>
    <dsp:sp modelId="{D68A5707-F9F2-2445-A383-C30D18DDBFDF}">
      <dsp:nvSpPr>
        <dsp:cNvPr id="0" name=""/>
        <dsp:cNvSpPr/>
      </dsp:nvSpPr>
      <dsp:spPr>
        <a:xfrm>
          <a:off x="2281959" y="541923"/>
          <a:ext cx="2072133" cy="1243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Local Opposition</a:t>
          </a:r>
        </a:p>
      </dsp:txBody>
      <dsp:txXfrm>
        <a:off x="2281959" y="541923"/>
        <a:ext cx="2072133" cy="1243280"/>
      </dsp:txXfrm>
    </dsp:sp>
    <dsp:sp modelId="{A948E2AE-24B2-EE4B-86F2-24B962D8DC28}">
      <dsp:nvSpPr>
        <dsp:cNvPr id="0" name=""/>
        <dsp:cNvSpPr/>
      </dsp:nvSpPr>
      <dsp:spPr>
        <a:xfrm>
          <a:off x="4561306" y="541923"/>
          <a:ext cx="2072133" cy="1243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Co-location</a:t>
          </a:r>
        </a:p>
      </dsp:txBody>
      <dsp:txXfrm>
        <a:off x="4561306" y="541923"/>
        <a:ext cx="2072133" cy="1243280"/>
      </dsp:txXfrm>
    </dsp:sp>
    <dsp:sp modelId="{F1FB1B7F-3956-6E49-84B7-8D82098F0692}">
      <dsp:nvSpPr>
        <dsp:cNvPr id="0" name=""/>
        <dsp:cNvSpPr/>
      </dsp:nvSpPr>
      <dsp:spPr>
        <a:xfrm>
          <a:off x="6840654" y="541923"/>
          <a:ext cx="2072133" cy="1243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State-Local Tensions</a:t>
          </a:r>
        </a:p>
      </dsp:txBody>
      <dsp:txXfrm>
        <a:off x="6840654" y="541923"/>
        <a:ext cx="2072133" cy="1243280"/>
      </dsp:txXfrm>
    </dsp:sp>
    <dsp:sp modelId="{2A3936EF-222B-0B48-8510-10D296AA2119}">
      <dsp:nvSpPr>
        <dsp:cNvPr id="0" name=""/>
        <dsp:cNvSpPr/>
      </dsp:nvSpPr>
      <dsp:spPr>
        <a:xfrm>
          <a:off x="1142285" y="1992417"/>
          <a:ext cx="2072133" cy="1243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Competing Policies</a:t>
          </a:r>
        </a:p>
      </dsp:txBody>
      <dsp:txXfrm>
        <a:off x="1142285" y="1992417"/>
        <a:ext cx="2072133" cy="1243280"/>
      </dsp:txXfrm>
    </dsp:sp>
    <dsp:sp modelId="{5303530E-E204-5749-B3E4-65D87719E303}">
      <dsp:nvSpPr>
        <dsp:cNvPr id="0" name=""/>
        <dsp:cNvSpPr/>
      </dsp:nvSpPr>
      <dsp:spPr>
        <a:xfrm>
          <a:off x="3421633" y="1992417"/>
          <a:ext cx="2072133" cy="1243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Recommended Practices</a:t>
          </a:r>
        </a:p>
      </dsp:txBody>
      <dsp:txXfrm>
        <a:off x="3421633" y="1992417"/>
        <a:ext cx="2072133" cy="1243280"/>
      </dsp:txXfrm>
    </dsp:sp>
    <dsp:sp modelId="{FDC4BF7E-69AB-A749-A385-141D8C63A1FB}">
      <dsp:nvSpPr>
        <dsp:cNvPr id="0" name=""/>
        <dsp:cNvSpPr/>
      </dsp:nvSpPr>
      <dsp:spPr>
        <a:xfrm>
          <a:off x="5700980" y="1992417"/>
          <a:ext cx="2072133" cy="1243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Resources</a:t>
          </a:r>
        </a:p>
      </dsp:txBody>
      <dsp:txXfrm>
        <a:off x="5700980" y="1992417"/>
        <a:ext cx="2072133" cy="12432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4776F-AA66-8249-9D23-CB539B685FD2}">
      <dsp:nvSpPr>
        <dsp:cNvPr id="0" name=""/>
        <dsp:cNvSpPr/>
      </dsp:nvSpPr>
      <dsp:spPr>
        <a:xfrm>
          <a:off x="0" y="350350"/>
          <a:ext cx="89154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39B732-DFCA-FC4D-B55F-40BBD0A90590}">
      <dsp:nvSpPr>
        <dsp:cNvPr id="0" name=""/>
        <dsp:cNvSpPr/>
      </dsp:nvSpPr>
      <dsp:spPr>
        <a:xfrm>
          <a:off x="445770" y="40390"/>
          <a:ext cx="6240780" cy="619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1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100" kern="1200" dirty="0"/>
            <a:t>NIMBYism</a:t>
          </a:r>
        </a:p>
        <a:p>
          <a:pPr marL="0"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476032" y="70652"/>
        <a:ext cx="6180256" cy="559396"/>
      </dsp:txXfrm>
    </dsp:sp>
    <dsp:sp modelId="{3878FED5-DF56-C245-B458-66D1C6BD9921}">
      <dsp:nvSpPr>
        <dsp:cNvPr id="0" name=""/>
        <dsp:cNvSpPr/>
      </dsp:nvSpPr>
      <dsp:spPr>
        <a:xfrm>
          <a:off x="0" y="1302910"/>
          <a:ext cx="89154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8BBB70-17ED-6149-BB72-0911867FC35A}">
      <dsp:nvSpPr>
        <dsp:cNvPr id="0" name=""/>
        <dsp:cNvSpPr/>
      </dsp:nvSpPr>
      <dsp:spPr>
        <a:xfrm>
          <a:off x="445770" y="992950"/>
          <a:ext cx="6240780" cy="619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Proximity</a:t>
          </a:r>
        </a:p>
      </dsp:txBody>
      <dsp:txXfrm>
        <a:off x="476032" y="1023212"/>
        <a:ext cx="6180256" cy="559396"/>
      </dsp:txXfrm>
    </dsp:sp>
    <dsp:sp modelId="{8A139677-A2ED-1E4F-9DD0-B109F234B618}">
      <dsp:nvSpPr>
        <dsp:cNvPr id="0" name=""/>
        <dsp:cNvSpPr/>
      </dsp:nvSpPr>
      <dsp:spPr>
        <a:xfrm>
          <a:off x="0" y="2255471"/>
          <a:ext cx="89154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3E97B-475A-E044-9730-4FBE2874A9DD}">
      <dsp:nvSpPr>
        <dsp:cNvPr id="0" name=""/>
        <dsp:cNvSpPr/>
      </dsp:nvSpPr>
      <dsp:spPr>
        <a:xfrm>
          <a:off x="445770" y="1945511"/>
          <a:ext cx="6240780" cy="619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Environmental Impacts</a:t>
          </a:r>
        </a:p>
      </dsp:txBody>
      <dsp:txXfrm>
        <a:off x="476032" y="1975773"/>
        <a:ext cx="6180256" cy="559396"/>
      </dsp:txXfrm>
    </dsp:sp>
    <dsp:sp modelId="{DA7A1A6B-8F12-4EBC-B2CA-8A248B1DED4F}">
      <dsp:nvSpPr>
        <dsp:cNvPr id="0" name=""/>
        <dsp:cNvSpPr/>
      </dsp:nvSpPr>
      <dsp:spPr>
        <a:xfrm>
          <a:off x="0" y="3208031"/>
          <a:ext cx="89154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F5340-178E-40D2-93C9-0BB9162FEA2C}">
      <dsp:nvSpPr>
        <dsp:cNvPr id="0" name=""/>
        <dsp:cNvSpPr/>
      </dsp:nvSpPr>
      <dsp:spPr>
        <a:xfrm>
          <a:off x="445770" y="2898071"/>
          <a:ext cx="6240780" cy="619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Economic  Impacts</a:t>
          </a:r>
        </a:p>
      </dsp:txBody>
      <dsp:txXfrm>
        <a:off x="476032" y="2928333"/>
        <a:ext cx="6180256" cy="559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287B1-DFF0-4393-8A50-EF31822A03F4}">
      <dsp:nvSpPr>
        <dsp:cNvPr id="0" name=""/>
        <dsp:cNvSpPr/>
      </dsp:nvSpPr>
      <dsp:spPr>
        <a:xfrm>
          <a:off x="499749" y="667499"/>
          <a:ext cx="1338187" cy="1338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036B5D-2CA7-449F-B80C-CE73F752EC0B}">
      <dsp:nvSpPr>
        <dsp:cNvPr id="0" name=""/>
        <dsp:cNvSpPr/>
      </dsp:nvSpPr>
      <dsp:spPr>
        <a:xfrm>
          <a:off x="784937" y="952687"/>
          <a:ext cx="767812" cy="767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6E686C-3D44-4BAB-8C68-1C97243ACA31}">
      <dsp:nvSpPr>
        <dsp:cNvPr id="0" name=""/>
        <dsp:cNvSpPr/>
      </dsp:nvSpPr>
      <dsp:spPr>
        <a:xfrm>
          <a:off x="71968" y="2422499"/>
          <a:ext cx="21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 dirty="0"/>
            <a:t>Dual Use</a:t>
          </a:r>
        </a:p>
      </dsp:txBody>
      <dsp:txXfrm>
        <a:off x="71968" y="2422499"/>
        <a:ext cx="2193750" cy="720000"/>
      </dsp:txXfrm>
    </dsp:sp>
    <dsp:sp modelId="{CB55277A-29FE-4A46-8C15-550897DAC6C7}">
      <dsp:nvSpPr>
        <dsp:cNvPr id="0" name=""/>
        <dsp:cNvSpPr/>
      </dsp:nvSpPr>
      <dsp:spPr>
        <a:xfrm>
          <a:off x="3077406" y="667499"/>
          <a:ext cx="1338187" cy="1338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2F90EF-44A0-4E88-8C40-E02F5C347BBE}">
      <dsp:nvSpPr>
        <dsp:cNvPr id="0" name=""/>
        <dsp:cNvSpPr/>
      </dsp:nvSpPr>
      <dsp:spPr>
        <a:xfrm>
          <a:off x="3362593" y="952687"/>
          <a:ext cx="767812" cy="767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5D45EC-C5F3-4F66-9B42-32B9A2968434}">
      <dsp:nvSpPr>
        <dsp:cNvPr id="0" name=""/>
        <dsp:cNvSpPr/>
      </dsp:nvSpPr>
      <dsp:spPr>
        <a:xfrm>
          <a:off x="2649625" y="2422499"/>
          <a:ext cx="21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Feasibility</a:t>
          </a:r>
        </a:p>
      </dsp:txBody>
      <dsp:txXfrm>
        <a:off x="2649625" y="2422499"/>
        <a:ext cx="2193750" cy="720000"/>
      </dsp:txXfrm>
    </dsp:sp>
    <dsp:sp modelId="{3A34276E-2B5B-44D8-A937-F2673159A5D4}">
      <dsp:nvSpPr>
        <dsp:cNvPr id="0" name=""/>
        <dsp:cNvSpPr/>
      </dsp:nvSpPr>
      <dsp:spPr>
        <a:xfrm>
          <a:off x="5655062" y="667499"/>
          <a:ext cx="1338187" cy="1338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E4ACF-66AD-47F6-9B4D-2ED1C98A660E}">
      <dsp:nvSpPr>
        <dsp:cNvPr id="0" name=""/>
        <dsp:cNvSpPr/>
      </dsp:nvSpPr>
      <dsp:spPr>
        <a:xfrm>
          <a:off x="5940250" y="952687"/>
          <a:ext cx="767812" cy="767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0A8DDF-D99C-4866-882F-32D297023FDE}">
      <dsp:nvSpPr>
        <dsp:cNvPr id="0" name=""/>
        <dsp:cNvSpPr/>
      </dsp:nvSpPr>
      <dsp:spPr>
        <a:xfrm>
          <a:off x="5227281" y="2422499"/>
          <a:ext cx="21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Unusual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co-locations</a:t>
          </a:r>
        </a:p>
      </dsp:txBody>
      <dsp:txXfrm>
        <a:off x="5227281" y="2422499"/>
        <a:ext cx="21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whitney.morgan@mail.wvu.edu" TargetMode="External"/><Relationship Id="rId2" Type="http://schemas.openxmlformats.org/officeDocument/2006/relationships/hyperlink" Target="mailto:hall.673@osu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6.jpg"/><Relationship Id="rId4" Type="http://schemas.openxmlformats.org/officeDocument/2006/relationships/hyperlink" Target="mailto:jesse.richardson@mail.wvu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17EBE3-FF86-4DA1-BC9A-331F7F214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03E380-9CD1-4ABA-A763-9F9D252B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2">
              <a:lumMod val="9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F555297-893B-5A44-8625-38A8083C9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673" y="1318591"/>
            <a:ext cx="6258360" cy="4220820"/>
          </a:xfr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600" b="1" dirty="0">
                <a:solidFill>
                  <a:schemeClr val="tx2">
                    <a:lumMod val="75000"/>
                  </a:schemeClr>
                </a:solidFill>
              </a:rPr>
              <a:t>Wind and Solar Farms in Farm County:</a:t>
            </a:r>
            <a:br>
              <a:rPr lang="en-US" sz="4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4600" b="1" dirty="0">
                <a:solidFill>
                  <a:schemeClr val="tx2">
                    <a:lumMod val="75000"/>
                  </a:schemeClr>
                </a:solidFill>
              </a:rPr>
              <a:t>Addressing Land Use Conflicts</a:t>
            </a:r>
            <a:br>
              <a:rPr lang="en-US" sz="4600" dirty="0">
                <a:solidFill>
                  <a:schemeClr val="tx2">
                    <a:lumMod val="75000"/>
                  </a:schemeClr>
                </a:solidFill>
              </a:rPr>
            </a:br>
            <a:endParaRPr lang="en-US" sz="4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4E73E2-F482-4141-AEE6-BEFCEF1206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5048" y="1871831"/>
            <a:ext cx="3084569" cy="3199806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Peggy Kirk Hall,      Whitney Morgan, and Jesse Richardson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4D43EC1-35FA-4FC3-8526-F655CEB09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7196" y="1871831"/>
            <a:ext cx="0" cy="320040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1DA7D0A4-5586-418C-A750-1617CFB18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103" y="5301248"/>
            <a:ext cx="4635854" cy="134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59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AD348A-8148-A44A-A837-B29D33149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C6810"/>
                </a:solidFill>
              </a:rPr>
              <a:t>What about water quality?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1C68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Content Placeholder 53">
            <a:extLst>
              <a:ext uri="{FF2B5EF4-FFF2-40B4-BE49-F238E27FC236}">
                <a16:creationId xmlns:a16="http://schemas.microsoft.com/office/drawing/2014/main" id="{AF6EDE73-2AEF-4F7D-B76C-9B7DA23FE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354604" cy="3759253"/>
          </a:xfrm>
        </p:spPr>
        <p:txBody>
          <a:bodyPr>
            <a:normAutofit/>
          </a:bodyPr>
          <a:lstStyle/>
          <a:p>
            <a:pPr>
              <a:buClr>
                <a:srgbClr val="DCA855"/>
              </a:buClr>
            </a:pPr>
            <a:r>
              <a:rPr lang="en-US" dirty="0"/>
              <a:t>Concerns:</a:t>
            </a:r>
          </a:p>
          <a:p>
            <a:pPr lvl="1">
              <a:buClr>
                <a:srgbClr val="DCA855"/>
              </a:buClr>
            </a:pPr>
            <a:r>
              <a:rPr lang="en-US" dirty="0"/>
              <a:t>Impervious surfaces?</a:t>
            </a:r>
          </a:p>
          <a:p>
            <a:pPr lvl="1">
              <a:buClr>
                <a:srgbClr val="DCA855"/>
              </a:buClr>
            </a:pPr>
            <a:r>
              <a:rPr lang="en-US" dirty="0"/>
              <a:t>Infiltration does occur</a:t>
            </a:r>
          </a:p>
          <a:p>
            <a:pPr lvl="1">
              <a:buClr>
                <a:srgbClr val="DCA855"/>
              </a:buClr>
            </a:pPr>
            <a:r>
              <a:rPr lang="en-US" dirty="0"/>
              <a:t>Stormwater management models not adapted to this type of development</a:t>
            </a:r>
          </a:p>
          <a:p>
            <a:pPr>
              <a:buClr>
                <a:srgbClr val="DCA855"/>
              </a:buClr>
            </a:pPr>
            <a:r>
              <a:rPr lang="en-US" dirty="0"/>
              <a:t>Little information available on water quality impacts</a:t>
            </a:r>
          </a:p>
          <a:p>
            <a:pPr lvl="1">
              <a:buClr>
                <a:srgbClr val="DCA855"/>
              </a:buClr>
            </a:pPr>
            <a:endParaRPr lang="en-US" dirty="0"/>
          </a:p>
        </p:txBody>
      </p:sp>
      <p:sp>
        <p:nvSpPr>
          <p:cNvPr id="66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F6A5CA4-AD07-024E-BE07-DB304F8C4F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20" b="5020"/>
          <a:stretch/>
        </p:blipFill>
        <p:spPr>
          <a:xfrm>
            <a:off x="4904913" y="4758"/>
            <a:ext cx="8001740" cy="685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2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1C68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Content Placeholder 53">
            <a:extLst>
              <a:ext uri="{FF2B5EF4-FFF2-40B4-BE49-F238E27FC236}">
                <a16:creationId xmlns:a16="http://schemas.microsoft.com/office/drawing/2014/main" id="{AF6EDE73-2AEF-4F7D-B76C-9B7DA23FE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1031" y="1217034"/>
            <a:ext cx="3571677" cy="3759253"/>
          </a:xfrm>
        </p:spPr>
        <p:txBody>
          <a:bodyPr>
            <a:normAutofit/>
          </a:bodyPr>
          <a:lstStyle/>
          <a:p>
            <a:pPr>
              <a:buClr>
                <a:srgbClr val="DCA855"/>
              </a:buClr>
            </a:pPr>
            <a:r>
              <a:rPr lang="en-US" sz="2400" dirty="0"/>
              <a:t>National Renewable Energy Laboratory Research Project</a:t>
            </a:r>
          </a:p>
          <a:p>
            <a:pPr>
              <a:buClr>
                <a:srgbClr val="DCA855"/>
              </a:buClr>
            </a:pPr>
            <a:r>
              <a:rPr lang="en-US" dirty="0"/>
              <a:t>https://www.nrel.gov/solar/market-research-analysis/pv-smart.html</a:t>
            </a:r>
          </a:p>
          <a:p>
            <a:pPr marL="0" indent="0">
              <a:buClr>
                <a:srgbClr val="DCA855"/>
              </a:buClr>
              <a:buNone/>
            </a:pPr>
            <a:endParaRPr lang="en-US" sz="2400" dirty="0"/>
          </a:p>
        </p:txBody>
      </p:sp>
      <p:sp>
        <p:nvSpPr>
          <p:cNvPr id="66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10">
            <a:extLst>
              <a:ext uri="{FF2B5EF4-FFF2-40B4-BE49-F238E27FC236}">
                <a16:creationId xmlns:a16="http://schemas.microsoft.com/office/drawing/2014/main" id="{C3B1A188-70B7-418E-99B8-8188B5CC0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5" r="1845"/>
          <a:stretch/>
        </p:blipFill>
        <p:spPr>
          <a:xfrm>
            <a:off x="34744" y="4748"/>
            <a:ext cx="8001740" cy="686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51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66DFB-E939-4AED-9B1C-29F77F1E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97231-3E82-4074-8208-7D57661B6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BBD694-A769-442D-A05A-CE06B8B7E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13" y="0"/>
            <a:ext cx="12005187" cy="696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38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4E4E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F1BBB9F9-329D-408A-8D2D-C7DC84F0D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283" y="1061845"/>
            <a:ext cx="4185856" cy="3759253"/>
          </a:xfrm>
        </p:spPr>
        <p:txBody>
          <a:bodyPr>
            <a:normAutofit lnSpcReduction="10000"/>
          </a:bodyPr>
          <a:lstStyle/>
          <a:p>
            <a:pPr>
              <a:buClr>
                <a:srgbClr val="88B5E9"/>
              </a:buClr>
            </a:pPr>
            <a:r>
              <a:rPr lang="en-US" dirty="0"/>
              <a:t>Peggy Kirk Hall</a:t>
            </a:r>
          </a:p>
          <a:p>
            <a:pPr lvl="1">
              <a:buClr>
                <a:srgbClr val="88B5E9"/>
              </a:buClr>
            </a:pPr>
            <a:r>
              <a:rPr lang="en-US" dirty="0">
                <a:hlinkClick r:id="rId2"/>
              </a:rPr>
              <a:t>hall.673@osu.edu</a:t>
            </a:r>
            <a:endParaRPr lang="en-US" dirty="0"/>
          </a:p>
          <a:p>
            <a:pPr lvl="1">
              <a:buClr>
                <a:srgbClr val="88B5E9"/>
              </a:buClr>
            </a:pPr>
            <a:r>
              <a:rPr lang="en-US" dirty="0"/>
              <a:t>614.688.0466</a:t>
            </a:r>
          </a:p>
          <a:p>
            <a:pPr lvl="1">
              <a:buClr>
                <a:srgbClr val="88B5E9"/>
              </a:buClr>
            </a:pPr>
            <a:endParaRPr lang="en-US" dirty="0"/>
          </a:p>
          <a:p>
            <a:pPr>
              <a:buClr>
                <a:srgbClr val="88B5E9"/>
              </a:buClr>
            </a:pPr>
            <a:r>
              <a:rPr lang="en-US" dirty="0"/>
              <a:t>Whitney Morgan</a:t>
            </a:r>
          </a:p>
          <a:p>
            <a:pPr lvl="1">
              <a:buClr>
                <a:srgbClr val="88B5E9"/>
              </a:buClr>
            </a:pPr>
            <a:r>
              <a:rPr lang="en-US" dirty="0">
                <a:hlinkClick r:id="rId3"/>
              </a:rPr>
              <a:t>whitney.morgan@mail.wvu.edu</a:t>
            </a:r>
            <a:endParaRPr lang="en-US" dirty="0"/>
          </a:p>
          <a:p>
            <a:pPr lvl="1">
              <a:buClr>
                <a:srgbClr val="88B5E9"/>
              </a:buClr>
            </a:pPr>
            <a:endParaRPr lang="en-US" dirty="0"/>
          </a:p>
          <a:p>
            <a:pPr>
              <a:buClr>
                <a:srgbClr val="88B5E9"/>
              </a:buClr>
            </a:pPr>
            <a:r>
              <a:rPr lang="en-US" dirty="0"/>
              <a:t>Jesse J. Richardson</a:t>
            </a:r>
          </a:p>
          <a:p>
            <a:pPr lvl="1">
              <a:buClr>
                <a:srgbClr val="88B5E9"/>
              </a:buClr>
            </a:pPr>
            <a:r>
              <a:rPr lang="en-US" dirty="0">
                <a:hlinkClick r:id="rId4"/>
              </a:rPr>
              <a:t>jesse.richardson@mail.wvu.edu</a:t>
            </a:r>
            <a:endParaRPr lang="en-US" dirty="0"/>
          </a:p>
          <a:p>
            <a:pPr lvl="1">
              <a:buClr>
                <a:srgbClr val="88B5E9"/>
              </a:buClr>
            </a:pPr>
            <a:r>
              <a:rPr lang="en-US" dirty="0"/>
              <a:t>304.293.9460</a:t>
            </a:r>
          </a:p>
          <a:p>
            <a:pPr lvl="1">
              <a:buClr>
                <a:srgbClr val="88B5E9"/>
              </a:buClr>
            </a:pPr>
            <a:endParaRPr lang="en-US" dirty="0"/>
          </a:p>
          <a:p>
            <a:pPr lvl="1">
              <a:buClr>
                <a:srgbClr val="88B5E9"/>
              </a:buClr>
            </a:pPr>
            <a:endParaRPr lang="en-US" dirty="0"/>
          </a:p>
        </p:txBody>
      </p:sp>
      <p:sp>
        <p:nvSpPr>
          <p:cNvPr id="99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Solar panels on a field&#10;&#10;Description automatically generated with medium confidence">
            <a:extLst>
              <a:ext uri="{FF2B5EF4-FFF2-40B4-BE49-F238E27FC236}">
                <a16:creationId xmlns:a16="http://schemas.microsoft.com/office/drawing/2014/main" id="{FB0B1613-DDD3-4E7B-A2AC-DCADB2B13A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886" r="26961"/>
          <a:stretch/>
        </p:blipFill>
        <p:spPr>
          <a:xfrm>
            <a:off x="4619543" y="10"/>
            <a:ext cx="7572457" cy="6853242"/>
          </a:xfrm>
          <a:prstGeom prst="rect">
            <a:avLst/>
          </a:prstGeo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3800039D-A2D9-4ECA-8095-64587DED85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035" y="5769536"/>
            <a:ext cx="3456105" cy="100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3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E73DC22-4876-4A6F-80C4-6A5ED173D1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160063"/>
              </p:ext>
            </p:extLst>
          </p:nvPr>
        </p:nvGraphicFramePr>
        <p:xfrm>
          <a:off x="4725824" y="931021"/>
          <a:ext cx="7628546" cy="3863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3115BDC-E2FB-4711-BFCC-9C73C73F1A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888" y="515100"/>
            <a:ext cx="4069757" cy="45749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66B821-3C57-4E62-AB93-2C5DA6F54587}"/>
              </a:ext>
            </a:extLst>
          </p:cNvPr>
          <p:cNvSpPr txBox="1"/>
          <p:nvPr/>
        </p:nvSpPr>
        <p:spPr>
          <a:xfrm>
            <a:off x="2420595" y="5430997"/>
            <a:ext cx="83983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Paper and webinar recording available at:</a:t>
            </a:r>
          </a:p>
          <a:p>
            <a:r>
              <a:rPr lang="en-US" dirty="0"/>
              <a:t>https://nationalaglawcenter.org/webinars/windsolarlandconflicts/</a:t>
            </a:r>
          </a:p>
        </p:txBody>
      </p:sp>
    </p:spTree>
    <p:extLst>
      <p:ext uri="{BB962C8B-B14F-4D97-AF65-F5344CB8AC3E}">
        <p14:creationId xmlns:p14="http://schemas.microsoft.com/office/powerpoint/2010/main" val="3071174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5879851-1A1D-4246-AAA1-C484E858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18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row of solar panels&#10;&#10;Description automatically generated with medium confidence">
            <a:extLst>
              <a:ext uri="{FF2B5EF4-FFF2-40B4-BE49-F238E27FC236}">
                <a16:creationId xmlns:a16="http://schemas.microsoft.com/office/drawing/2014/main" id="{61946CE1-0DA0-7C49-88A9-9F454B0725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80C7E3-BB8E-E741-AAF7-AF4D2DCD2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7FC0EE-347A-48CD-B437-8E3C1E680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Freeform 11">
            <a:extLst>
              <a:ext uri="{FF2B5EF4-FFF2-40B4-BE49-F238E27FC236}">
                <a16:creationId xmlns:a16="http://schemas.microsoft.com/office/drawing/2014/main" id="{531E865F-583A-41A7-8FC4-630555C08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A9B1AB0-FA76-43AE-958E-9CC767BEA5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545230"/>
              </p:ext>
            </p:extLst>
          </p:nvPr>
        </p:nvGraphicFramePr>
        <p:xfrm>
          <a:off x="2589212" y="2133600"/>
          <a:ext cx="8915400" cy="377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6963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481937-AFD2-4B19-942B-8F0F14838E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861" r="7861"/>
          <a:stretch/>
        </p:blipFill>
        <p:spPr>
          <a:xfrm>
            <a:off x="5161937" y="0"/>
            <a:ext cx="7706443" cy="6857990"/>
          </a:xfrm>
          <a:prstGeom prst="rect">
            <a:avLst/>
          </a:prstGeom>
        </p:spPr>
      </p:pic>
      <p:sp useBgFill="1">
        <p:nvSpPr>
          <p:cNvPr id="17" name="Freeform: Shape 13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DB09C6-D918-0E4A-B727-EB4F77B24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25" y="624110"/>
            <a:ext cx="4623955" cy="1280890"/>
          </a:xfrm>
        </p:spPr>
        <p:txBody>
          <a:bodyPr>
            <a:normAutofit/>
          </a:bodyPr>
          <a:lstStyle/>
          <a:p>
            <a:r>
              <a:rPr lang="en-US" dirty="0"/>
              <a:t>Land Consumption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F8592-BCF0-3B47-B8BF-4B7655384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1" y="2133600"/>
            <a:ext cx="4764583" cy="3777622"/>
          </a:xfrm>
        </p:spPr>
        <p:txBody>
          <a:bodyPr>
            <a:normAutofit/>
          </a:bodyPr>
          <a:lstStyle/>
          <a:p>
            <a:r>
              <a:rPr lang="en-US" dirty="0"/>
              <a:t>Wind and solar land footprint</a:t>
            </a:r>
          </a:p>
          <a:p>
            <a:pPr lvl="1"/>
            <a:r>
              <a:rPr lang="en-US" dirty="0"/>
              <a:t>Initial physical footprint</a:t>
            </a:r>
          </a:p>
          <a:p>
            <a:pPr lvl="1"/>
            <a:r>
              <a:rPr lang="en-US" dirty="0"/>
              <a:t>Lower power density</a:t>
            </a:r>
          </a:p>
          <a:p>
            <a:pPr lvl="1"/>
            <a:r>
              <a:rPr lang="en-US" dirty="0"/>
              <a:t>Time to land use equivalency</a:t>
            </a:r>
          </a:p>
          <a:p>
            <a:r>
              <a:rPr lang="en-US" dirty="0"/>
              <a:t>Lands suitable for siting wind and solar</a:t>
            </a:r>
          </a:p>
          <a:p>
            <a:r>
              <a:rPr lang="en-US" dirty="0"/>
              <a:t>Consequences</a:t>
            </a:r>
          </a:p>
          <a:p>
            <a:pPr lvl="1"/>
            <a:r>
              <a:rPr lang="en-US" dirty="0"/>
              <a:t>Competition for land</a:t>
            </a:r>
          </a:p>
          <a:p>
            <a:pPr lvl="1"/>
            <a:r>
              <a:rPr lang="en-US" dirty="0"/>
              <a:t>Continuation of struggling farms</a:t>
            </a:r>
          </a:p>
          <a:p>
            <a:pPr lvl="1"/>
            <a:r>
              <a:rPr lang="en-US" dirty="0"/>
              <a:t>Prime soils</a:t>
            </a:r>
          </a:p>
        </p:txBody>
      </p:sp>
    </p:spTree>
    <p:extLst>
      <p:ext uri="{BB962C8B-B14F-4D97-AF65-F5344CB8AC3E}">
        <p14:creationId xmlns:p14="http://schemas.microsoft.com/office/powerpoint/2010/main" val="3886445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5879851-1A1D-4246-AAA1-C484E858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18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sky, outdoor, solar cell, outdoor object&#10;&#10;Description automatically generated">
            <a:extLst>
              <a:ext uri="{FF2B5EF4-FFF2-40B4-BE49-F238E27FC236}">
                <a16:creationId xmlns:a16="http://schemas.microsoft.com/office/drawing/2014/main" id="{1A3CA753-2594-B641-8D8A-6738F35314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4773"/>
          <a:stretch/>
        </p:blipFill>
        <p:spPr>
          <a:xfrm>
            <a:off x="-8825" y="-561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D5018A-795D-BF4E-B917-EF33CD136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Local Opposition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735E307-A3DE-4D4D-8978-4DA05397B4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3889590"/>
              </p:ext>
            </p:extLst>
          </p:nvPr>
        </p:nvGraphicFramePr>
        <p:xfrm>
          <a:off x="2589212" y="2133600"/>
          <a:ext cx="8915400" cy="377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5027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grass, outdoor, sky, field&#10;&#10;Description automatically generated">
            <a:extLst>
              <a:ext uri="{FF2B5EF4-FFF2-40B4-BE49-F238E27FC236}">
                <a16:creationId xmlns:a16="http://schemas.microsoft.com/office/drawing/2014/main" id="{A59E1343-052C-AC4C-899C-16CA37FF2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8" b="290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5" name="Freeform 5">
            <a:extLst>
              <a:ext uri="{FF2B5EF4-FFF2-40B4-BE49-F238E27FC236}">
                <a16:creationId xmlns:a16="http://schemas.microsoft.com/office/drawing/2014/main" id="{201543D1-8AF1-41DA-AB4A-ECE74D355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0391775" cy="6858000"/>
          </a:xfrm>
          <a:custGeom>
            <a:avLst/>
            <a:gdLst>
              <a:gd name="T0" fmla="*/ 0 w 2184"/>
              <a:gd name="T1" fmla="*/ 1441 h 1441"/>
              <a:gd name="T2" fmla="*/ 1482 w 2184"/>
              <a:gd name="T3" fmla="*/ 1441 h 1441"/>
              <a:gd name="T4" fmla="*/ 2161 w 2184"/>
              <a:gd name="T5" fmla="*/ 762 h 1441"/>
              <a:gd name="T6" fmla="*/ 2161 w 2184"/>
              <a:gd name="T7" fmla="*/ 678 h 1441"/>
              <a:gd name="T8" fmla="*/ 1483 w 2184"/>
              <a:gd name="T9" fmla="*/ 0 h 1441"/>
              <a:gd name="T10" fmla="*/ 0 w 2184"/>
              <a:gd name="T11" fmla="*/ 0 h 1441"/>
              <a:gd name="T12" fmla="*/ 0 w 2184"/>
              <a:gd name="T13" fmla="*/ 1441 h 1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4" h="1441">
                <a:moveTo>
                  <a:pt x="0" y="1441"/>
                </a:moveTo>
                <a:cubicBezTo>
                  <a:pt x="1482" y="1441"/>
                  <a:pt x="1482" y="1441"/>
                  <a:pt x="1482" y="1441"/>
                </a:cubicBezTo>
                <a:cubicBezTo>
                  <a:pt x="2161" y="762"/>
                  <a:pt x="2161" y="762"/>
                  <a:pt x="2161" y="762"/>
                </a:cubicBezTo>
                <a:cubicBezTo>
                  <a:pt x="2184" y="739"/>
                  <a:pt x="2184" y="701"/>
                  <a:pt x="2161" y="678"/>
                </a:cubicBezTo>
                <a:cubicBezTo>
                  <a:pt x="1483" y="0"/>
                  <a:pt x="1483" y="0"/>
                  <a:pt x="1483" y="0"/>
                </a:cubicBezTo>
                <a:cubicBezTo>
                  <a:pt x="0" y="0"/>
                  <a:pt x="0" y="0"/>
                  <a:pt x="0" y="0"/>
                </a:cubicBezTo>
                <a:lnTo>
                  <a:pt x="0" y="1441"/>
                </a:lnTo>
                <a:close/>
              </a:path>
            </a:pathLst>
          </a:cu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9A0BAD-41A1-D341-8064-8D0D2EBAD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626533"/>
            <a:ext cx="7128933" cy="1278467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EFFFF"/>
                </a:solidFill>
              </a:rPr>
              <a:t>Co-location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87A2128-287E-4B38-BE2B-AB648E4B47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574122"/>
              </p:ext>
            </p:extLst>
          </p:nvPr>
        </p:nvGraphicFramePr>
        <p:xfrm>
          <a:off x="541868" y="2133599"/>
          <a:ext cx="7493000" cy="380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7763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AD348A-8148-A44A-A837-B29D33149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1C6810"/>
                </a:solidFill>
              </a:rPr>
              <a:t>Competing Policies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1C68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Content Placeholder 53">
            <a:extLst>
              <a:ext uri="{FF2B5EF4-FFF2-40B4-BE49-F238E27FC236}">
                <a16:creationId xmlns:a16="http://schemas.microsoft.com/office/drawing/2014/main" id="{AF6EDE73-2AEF-4F7D-B76C-9B7DA23FE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pPr>
              <a:buClr>
                <a:srgbClr val="DCA855"/>
              </a:buClr>
            </a:pPr>
            <a:r>
              <a:rPr lang="en-US" dirty="0"/>
              <a:t>Promote renewables v. protect farmland</a:t>
            </a:r>
          </a:p>
          <a:p>
            <a:pPr>
              <a:buClr>
                <a:srgbClr val="DCA855"/>
              </a:buClr>
            </a:pPr>
            <a:r>
              <a:rPr lang="en-US" dirty="0"/>
              <a:t>State v. local regulation</a:t>
            </a:r>
          </a:p>
          <a:p>
            <a:pPr lvl="1">
              <a:buClr>
                <a:srgbClr val="DCA855"/>
              </a:buClr>
            </a:pPr>
            <a:r>
              <a:rPr lang="en-US" dirty="0"/>
              <a:t>Local land use law</a:t>
            </a:r>
          </a:p>
          <a:p>
            <a:pPr>
              <a:buClr>
                <a:srgbClr val="DCA855"/>
              </a:buClr>
            </a:pPr>
            <a:r>
              <a:rPr lang="en-US" dirty="0"/>
              <a:t>Preemption</a:t>
            </a:r>
          </a:p>
        </p:txBody>
      </p:sp>
      <p:sp>
        <p:nvSpPr>
          <p:cNvPr id="66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F6A5CA4-AD07-024E-BE07-DB304F8C4F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930" r="18930"/>
          <a:stretch/>
        </p:blipFill>
        <p:spPr>
          <a:xfrm>
            <a:off x="4619543" y="10"/>
            <a:ext cx="7572457" cy="685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98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75DD1-1F3B-48E4-B734-9E35C130B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638" y="626783"/>
            <a:ext cx="8911687" cy="1280890"/>
          </a:xfrm>
        </p:spPr>
        <p:txBody>
          <a:bodyPr/>
          <a:lstStyle/>
          <a:p>
            <a:r>
              <a:rPr lang="en-US" dirty="0"/>
              <a:t>State policies addressing farmland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931D4-4241-459C-8648-5493DB2FA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1782" y="1907673"/>
            <a:ext cx="7877562" cy="3777622"/>
          </a:xfrm>
        </p:spPr>
        <p:txBody>
          <a:bodyPr>
            <a:normAutofit/>
          </a:bodyPr>
          <a:lstStyle/>
          <a:p>
            <a:r>
              <a:rPr lang="en-US" sz="2000" dirty="0"/>
              <a:t>Developers must “consider agriculture.”</a:t>
            </a:r>
          </a:p>
          <a:p>
            <a:r>
              <a:rPr lang="en-US" sz="2000" dirty="0"/>
              <a:t>Required consultation with state department of agriculture</a:t>
            </a:r>
          </a:p>
          <a:p>
            <a:r>
              <a:rPr lang="en-US" sz="2000" dirty="0"/>
              <a:t>Notice required if project will impact agriculture</a:t>
            </a:r>
          </a:p>
          <a:p>
            <a:r>
              <a:rPr lang="en-US" sz="2000" dirty="0"/>
              <a:t>Impact mitigation agreements or environmental assessments</a:t>
            </a:r>
          </a:p>
          <a:p>
            <a:pPr lvl="1"/>
            <a:r>
              <a:rPr lang="en-US" sz="1800" dirty="0"/>
              <a:t>Some also include economic impact on agriculture in assessments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6028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DF6DE3-B63D-C743-8801-59BE4E8114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18" r="15618"/>
          <a:stretch/>
        </p:blipFill>
        <p:spPr>
          <a:xfrm>
            <a:off x="1" y="10"/>
            <a:ext cx="7574440" cy="6857990"/>
          </a:xfrm>
          <a:prstGeom prst="rect">
            <a:avLst/>
          </a:prstGeom>
        </p:spPr>
      </p:pic>
      <p:sp>
        <p:nvSpPr>
          <p:cNvPr id="59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AD348A-8148-A44A-A837-B29D33149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EFFFF"/>
                </a:solidFill>
              </a:rPr>
              <a:t>Recommended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44A96-E310-344A-B5CF-32AAC0D76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770" y="2017668"/>
            <a:ext cx="3750205" cy="3965882"/>
          </a:xfrm>
        </p:spPr>
        <p:txBody>
          <a:bodyPr>
            <a:normAutofit/>
          </a:bodyPr>
          <a:lstStyle/>
          <a:p>
            <a:pPr lvl="0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Protect prime soils</a:t>
            </a:r>
          </a:p>
          <a:p>
            <a:pPr lvl="0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Involve agricultural leaders in renewable decision-making</a:t>
            </a:r>
          </a:p>
          <a:p>
            <a:pPr lvl="0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Planning through mapping</a:t>
            </a:r>
          </a:p>
          <a:p>
            <a:pPr lvl="0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Benefits of dual-use or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agrivoltaics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Planning for decommissioning</a:t>
            </a:r>
          </a:p>
        </p:txBody>
      </p:sp>
    </p:spTree>
    <p:extLst>
      <p:ext uri="{BB962C8B-B14F-4D97-AF65-F5344CB8AC3E}">
        <p14:creationId xmlns:p14="http://schemas.microsoft.com/office/powerpoint/2010/main" val="94072838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995</TotalTime>
  <Words>311</Words>
  <Application>Microsoft Office PowerPoint</Application>
  <PresentationFormat>Widescreen</PresentationFormat>
  <Paragraphs>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Wisp</vt:lpstr>
      <vt:lpstr>Wind and Solar Farms in Farm County: Addressing Land Use Conflicts </vt:lpstr>
      <vt:lpstr>PowerPoint Presentation</vt:lpstr>
      <vt:lpstr>Overview</vt:lpstr>
      <vt:lpstr>Land Consumption</vt:lpstr>
      <vt:lpstr>Local Opposition</vt:lpstr>
      <vt:lpstr>Co-location</vt:lpstr>
      <vt:lpstr>Competing Policies</vt:lpstr>
      <vt:lpstr>State policies addressing farmland</vt:lpstr>
      <vt:lpstr>Recommended Best Practices</vt:lpstr>
      <vt:lpstr>What about water quality?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 Use Conflicts  Wind and Solar Renewable Energy &amp; Agricultural Uses</dc:title>
  <dc:creator>Whitney Morgan</dc:creator>
  <cp:lastModifiedBy>Hall, Peggy</cp:lastModifiedBy>
  <cp:revision>10</cp:revision>
  <dcterms:created xsi:type="dcterms:W3CDTF">2022-01-07T12:19:58Z</dcterms:created>
  <dcterms:modified xsi:type="dcterms:W3CDTF">2022-05-25T14:37:48Z</dcterms:modified>
</cp:coreProperties>
</file>