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  <p:sldMasterId id="2147483685" r:id="rId5"/>
    <p:sldMasterId id="2147483709" r:id="rId6"/>
    <p:sldMasterId id="2147483721" r:id="rId7"/>
    <p:sldMasterId id="2147483742" r:id="rId8"/>
    <p:sldMasterId id="2147483754" r:id="rId9"/>
    <p:sldMasterId id="2147483766" r:id="rId10"/>
  </p:sldMasterIdLst>
  <p:notesMasterIdLst>
    <p:notesMasterId r:id="rId31"/>
  </p:notesMasterIdLst>
  <p:sldIdLst>
    <p:sldId id="781" r:id="rId11"/>
    <p:sldId id="282" r:id="rId12"/>
    <p:sldId id="279" r:id="rId13"/>
    <p:sldId id="5100" r:id="rId14"/>
    <p:sldId id="5101" r:id="rId15"/>
    <p:sldId id="5119" r:id="rId16"/>
    <p:sldId id="256" r:id="rId17"/>
    <p:sldId id="5098" r:id="rId18"/>
    <p:sldId id="794" r:id="rId19"/>
    <p:sldId id="882" r:id="rId20"/>
    <p:sldId id="883" r:id="rId21"/>
    <p:sldId id="778" r:id="rId22"/>
    <p:sldId id="397" r:id="rId23"/>
    <p:sldId id="508" r:id="rId24"/>
    <p:sldId id="509" r:id="rId25"/>
    <p:sldId id="321" r:id="rId26"/>
    <p:sldId id="319" r:id="rId27"/>
    <p:sldId id="944" r:id="rId28"/>
    <p:sldId id="278" r:id="rId29"/>
    <p:sldId id="31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FF00"/>
    <a:srgbClr val="FF00FF"/>
    <a:srgbClr val="008BBC"/>
    <a:srgbClr val="009644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383241-F65B-44FB-AA86-A5D38F75D68E}" v="23" dt="2022-05-06T15:18:58.5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68" autoAdjust="0"/>
    <p:restoredTop sz="94891" autoAdjust="0"/>
  </p:normalViewPr>
  <p:slideViewPr>
    <p:cSldViewPr snapToGrid="0">
      <p:cViewPr varScale="1">
        <p:scale>
          <a:sx n="72" d="100"/>
          <a:sy n="72" d="100"/>
        </p:scale>
        <p:origin x="84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ry Shenk" userId="7f053b0f-6b0e-4eb0-b95c-ec67690b06b4" providerId="ADAL" clId="{67383241-F65B-44FB-AA86-A5D38F75D68E}"/>
    <pc:docChg chg="undo redo custSel modSld">
      <pc:chgData name="Gary Shenk" userId="7f053b0f-6b0e-4eb0-b95c-ec67690b06b4" providerId="ADAL" clId="{67383241-F65B-44FB-AA86-A5D38F75D68E}" dt="2022-05-06T15:18:58.580" v="118"/>
      <pc:docMkLst>
        <pc:docMk/>
      </pc:docMkLst>
      <pc:sldChg chg="delSp modSp mod">
        <pc:chgData name="Gary Shenk" userId="7f053b0f-6b0e-4eb0-b95c-ec67690b06b4" providerId="ADAL" clId="{67383241-F65B-44FB-AA86-A5D38F75D68E}" dt="2022-05-06T15:15:30.909" v="76" actId="1076"/>
        <pc:sldMkLst>
          <pc:docMk/>
          <pc:sldMk cId="1918938137" sldId="256"/>
        </pc:sldMkLst>
        <pc:picChg chg="mod">
          <ac:chgData name="Gary Shenk" userId="7f053b0f-6b0e-4eb0-b95c-ec67690b06b4" providerId="ADAL" clId="{67383241-F65B-44FB-AA86-A5D38F75D68E}" dt="2022-05-06T15:15:30.909" v="76" actId="1076"/>
          <ac:picMkLst>
            <pc:docMk/>
            <pc:sldMk cId="1918938137" sldId="256"/>
            <ac:picMk id="2" creationId="{E7587DFB-6A87-4C61-B3F6-99DFEE993981}"/>
          </ac:picMkLst>
        </pc:picChg>
        <pc:picChg chg="del">
          <ac:chgData name="Gary Shenk" userId="7f053b0f-6b0e-4eb0-b95c-ec67690b06b4" providerId="ADAL" clId="{67383241-F65B-44FB-AA86-A5D38F75D68E}" dt="2022-05-06T15:15:24.564" v="75" actId="478"/>
          <ac:picMkLst>
            <pc:docMk/>
            <pc:sldMk cId="1918938137" sldId="256"/>
            <ac:picMk id="10" creationId="{0427D7DD-E4B5-4A14-B844-4F55FA2986A0}"/>
          </ac:picMkLst>
        </pc:picChg>
      </pc:sldChg>
      <pc:sldChg chg="delSp modSp mod">
        <pc:chgData name="Gary Shenk" userId="7f053b0f-6b0e-4eb0-b95c-ec67690b06b4" providerId="ADAL" clId="{67383241-F65B-44FB-AA86-A5D38F75D68E}" dt="2022-05-06T15:13:41.214" v="58" actId="1076"/>
        <pc:sldMkLst>
          <pc:docMk/>
          <pc:sldMk cId="3493598297" sldId="279"/>
        </pc:sldMkLst>
        <pc:picChg chg="mod">
          <ac:chgData name="Gary Shenk" userId="7f053b0f-6b0e-4eb0-b95c-ec67690b06b4" providerId="ADAL" clId="{67383241-F65B-44FB-AA86-A5D38F75D68E}" dt="2022-05-06T15:13:33.069" v="56" actId="1035"/>
          <ac:picMkLst>
            <pc:docMk/>
            <pc:sldMk cId="3493598297" sldId="279"/>
            <ac:picMk id="4" creationId="{E615A708-94E6-4CCC-BF99-E80E605F6190}"/>
          </ac:picMkLst>
        </pc:picChg>
        <pc:picChg chg="mod">
          <ac:chgData name="Gary Shenk" userId="7f053b0f-6b0e-4eb0-b95c-ec67690b06b4" providerId="ADAL" clId="{67383241-F65B-44FB-AA86-A5D38F75D68E}" dt="2022-05-06T15:13:41.214" v="58" actId="1076"/>
          <ac:picMkLst>
            <pc:docMk/>
            <pc:sldMk cId="3493598297" sldId="279"/>
            <ac:picMk id="6" creationId="{208CA034-18B3-4501-B551-F9640F6A0DF6}"/>
          </ac:picMkLst>
        </pc:picChg>
        <pc:picChg chg="del">
          <ac:chgData name="Gary Shenk" userId="7f053b0f-6b0e-4eb0-b95c-ec67690b06b4" providerId="ADAL" clId="{67383241-F65B-44FB-AA86-A5D38F75D68E}" dt="2022-05-06T15:13:22.864" v="0" actId="478"/>
          <ac:picMkLst>
            <pc:docMk/>
            <pc:sldMk cId="3493598297" sldId="279"/>
            <ac:picMk id="8" creationId="{3C6BFE5E-6AAA-4F0C-B880-F28C7A2F081F}"/>
          </ac:picMkLst>
        </pc:picChg>
        <pc:picChg chg="del">
          <ac:chgData name="Gary Shenk" userId="7f053b0f-6b0e-4eb0-b95c-ec67690b06b4" providerId="ADAL" clId="{67383241-F65B-44FB-AA86-A5D38F75D68E}" dt="2022-05-06T15:13:35.971" v="57" actId="478"/>
          <ac:picMkLst>
            <pc:docMk/>
            <pc:sldMk cId="3493598297" sldId="279"/>
            <ac:picMk id="9" creationId="{D886D341-0B12-4E5C-BA92-BDF88E94F38A}"/>
          </ac:picMkLst>
        </pc:picChg>
      </pc:sldChg>
      <pc:sldChg chg="addSp delSp mod">
        <pc:chgData name="Gary Shenk" userId="7f053b0f-6b0e-4eb0-b95c-ec67690b06b4" providerId="ADAL" clId="{67383241-F65B-44FB-AA86-A5D38F75D68E}" dt="2022-05-06T15:18:58.580" v="118"/>
        <pc:sldMkLst>
          <pc:docMk/>
          <pc:sldMk cId="3055310115" sldId="312"/>
        </pc:sldMkLst>
        <pc:picChg chg="add del">
          <ac:chgData name="Gary Shenk" userId="7f053b0f-6b0e-4eb0-b95c-ec67690b06b4" providerId="ADAL" clId="{67383241-F65B-44FB-AA86-A5D38F75D68E}" dt="2022-05-06T15:18:58.580" v="118"/>
          <ac:picMkLst>
            <pc:docMk/>
            <pc:sldMk cId="3055310115" sldId="312"/>
            <ac:picMk id="2" creationId="{AF0F474B-3C05-42A6-9666-C88A1D636B6E}"/>
          </ac:picMkLst>
        </pc:picChg>
        <pc:picChg chg="add del">
          <ac:chgData name="Gary Shenk" userId="7f053b0f-6b0e-4eb0-b95c-ec67690b06b4" providerId="ADAL" clId="{67383241-F65B-44FB-AA86-A5D38F75D68E}" dt="2022-05-06T15:18:58.300" v="117" actId="478"/>
          <ac:picMkLst>
            <pc:docMk/>
            <pc:sldMk cId="3055310115" sldId="312"/>
            <ac:picMk id="4" creationId="{00000000-0000-0000-0000-000000000000}"/>
          </ac:picMkLst>
        </pc:picChg>
      </pc:sldChg>
      <pc:sldChg chg="addSp delSp modSp mod">
        <pc:chgData name="Gary Shenk" userId="7f053b0f-6b0e-4eb0-b95c-ec67690b06b4" providerId="ADAL" clId="{67383241-F65B-44FB-AA86-A5D38F75D68E}" dt="2022-05-06T15:18:19.890" v="113" actId="1076"/>
        <pc:sldMkLst>
          <pc:docMk/>
          <pc:sldMk cId="2657385941" sldId="319"/>
        </pc:sldMkLst>
        <pc:picChg chg="mod ord">
          <ac:chgData name="Gary Shenk" userId="7f053b0f-6b0e-4eb0-b95c-ec67690b06b4" providerId="ADAL" clId="{67383241-F65B-44FB-AA86-A5D38F75D68E}" dt="2022-05-06T15:18:19.890" v="113" actId="1076"/>
          <ac:picMkLst>
            <pc:docMk/>
            <pc:sldMk cId="2657385941" sldId="319"/>
            <ac:picMk id="2" creationId="{FACD4F75-E653-42FA-9D15-507CF0311462}"/>
          </ac:picMkLst>
        </pc:picChg>
        <pc:picChg chg="add del">
          <ac:chgData name="Gary Shenk" userId="7f053b0f-6b0e-4eb0-b95c-ec67690b06b4" providerId="ADAL" clId="{67383241-F65B-44FB-AA86-A5D38F75D68E}" dt="2022-05-06T15:18:10.956" v="111" actId="478"/>
          <ac:picMkLst>
            <pc:docMk/>
            <pc:sldMk cId="2657385941" sldId="319"/>
            <ac:picMk id="8" creationId="{D1185ACD-7DFA-4F59-920D-B010D80D204F}"/>
          </ac:picMkLst>
        </pc:picChg>
        <pc:picChg chg="del">
          <ac:chgData name="Gary Shenk" userId="7f053b0f-6b0e-4eb0-b95c-ec67690b06b4" providerId="ADAL" clId="{67383241-F65B-44FB-AA86-A5D38F75D68E}" dt="2022-05-06T15:18:10.956" v="111" actId="478"/>
          <ac:picMkLst>
            <pc:docMk/>
            <pc:sldMk cId="2657385941" sldId="319"/>
            <ac:picMk id="12" creationId="{05FDB548-F0B6-4693-8050-CD601AF642B8}"/>
          </ac:picMkLst>
        </pc:picChg>
      </pc:sldChg>
      <pc:sldChg chg="addSp delSp modSp mod">
        <pc:chgData name="Gary Shenk" userId="7f053b0f-6b0e-4eb0-b95c-ec67690b06b4" providerId="ADAL" clId="{67383241-F65B-44FB-AA86-A5D38F75D68E}" dt="2022-05-06T15:17:47.053" v="106" actId="167"/>
        <pc:sldMkLst>
          <pc:docMk/>
          <pc:sldMk cId="3875668901" sldId="321"/>
        </pc:sldMkLst>
        <pc:picChg chg="mod ord">
          <ac:chgData name="Gary Shenk" userId="7f053b0f-6b0e-4eb0-b95c-ec67690b06b4" providerId="ADAL" clId="{67383241-F65B-44FB-AA86-A5D38F75D68E}" dt="2022-05-06T15:17:47.053" v="106" actId="167"/>
          <ac:picMkLst>
            <pc:docMk/>
            <pc:sldMk cId="3875668901" sldId="321"/>
            <ac:picMk id="2" creationId="{0F8F55F5-791F-4EE9-948B-6DDD3D503BB4}"/>
          </ac:picMkLst>
        </pc:picChg>
        <pc:picChg chg="add del">
          <ac:chgData name="Gary Shenk" userId="7f053b0f-6b0e-4eb0-b95c-ec67690b06b4" providerId="ADAL" clId="{67383241-F65B-44FB-AA86-A5D38F75D68E}" dt="2022-05-06T15:17:40.707" v="104" actId="478"/>
          <ac:picMkLst>
            <pc:docMk/>
            <pc:sldMk cId="3875668901" sldId="321"/>
            <ac:picMk id="11" creationId="{D5391B8F-FAE6-42DF-A823-EDD47BE7EDE7}"/>
          </ac:picMkLst>
        </pc:picChg>
      </pc:sldChg>
      <pc:sldChg chg="addSp delSp modSp mod delAnim">
        <pc:chgData name="Gary Shenk" userId="7f053b0f-6b0e-4eb0-b95c-ec67690b06b4" providerId="ADAL" clId="{67383241-F65B-44FB-AA86-A5D38F75D68E}" dt="2022-05-06T15:17:23.660" v="98" actId="1076"/>
        <pc:sldMkLst>
          <pc:docMk/>
          <pc:sldMk cId="2034214261" sldId="508"/>
        </pc:sldMkLst>
        <pc:spChg chg="del">
          <ac:chgData name="Gary Shenk" userId="7f053b0f-6b0e-4eb0-b95c-ec67690b06b4" providerId="ADAL" clId="{67383241-F65B-44FB-AA86-A5D38F75D68E}" dt="2022-05-06T15:16:59.911" v="85" actId="478"/>
          <ac:spMkLst>
            <pc:docMk/>
            <pc:sldMk cId="2034214261" sldId="508"/>
            <ac:spMk id="13" creationId="{9BFB4317-31AB-4A94-8DCE-997473CFC976}"/>
          </ac:spMkLst>
        </pc:spChg>
        <pc:spChg chg="del">
          <ac:chgData name="Gary Shenk" userId="7f053b0f-6b0e-4eb0-b95c-ec67690b06b4" providerId="ADAL" clId="{67383241-F65B-44FB-AA86-A5D38F75D68E}" dt="2022-05-06T15:16:59.911" v="85" actId="478"/>
          <ac:spMkLst>
            <pc:docMk/>
            <pc:sldMk cId="2034214261" sldId="508"/>
            <ac:spMk id="15" creationId="{128CD2B8-73CD-4A97-A041-6234B39EDC64}"/>
          </ac:spMkLst>
        </pc:spChg>
        <pc:spChg chg="del">
          <ac:chgData name="Gary Shenk" userId="7f053b0f-6b0e-4eb0-b95c-ec67690b06b4" providerId="ADAL" clId="{67383241-F65B-44FB-AA86-A5D38F75D68E}" dt="2022-05-06T15:16:59.911" v="85" actId="478"/>
          <ac:spMkLst>
            <pc:docMk/>
            <pc:sldMk cId="2034214261" sldId="508"/>
            <ac:spMk id="16" creationId="{45F66AE8-69B5-406B-8BED-8889365DB09B}"/>
          </ac:spMkLst>
        </pc:spChg>
        <pc:spChg chg="del">
          <ac:chgData name="Gary Shenk" userId="7f053b0f-6b0e-4eb0-b95c-ec67690b06b4" providerId="ADAL" clId="{67383241-F65B-44FB-AA86-A5D38F75D68E}" dt="2022-05-06T15:16:59.911" v="85" actId="478"/>
          <ac:spMkLst>
            <pc:docMk/>
            <pc:sldMk cId="2034214261" sldId="508"/>
            <ac:spMk id="17" creationId="{038A249B-9718-48C6-896F-A6C22F867D75}"/>
          </ac:spMkLst>
        </pc:spChg>
        <pc:spChg chg="del">
          <ac:chgData name="Gary Shenk" userId="7f053b0f-6b0e-4eb0-b95c-ec67690b06b4" providerId="ADAL" clId="{67383241-F65B-44FB-AA86-A5D38F75D68E}" dt="2022-05-06T15:16:59.911" v="85" actId="478"/>
          <ac:spMkLst>
            <pc:docMk/>
            <pc:sldMk cId="2034214261" sldId="508"/>
            <ac:spMk id="18" creationId="{5CEF9CD2-E2CE-406F-BB09-DC3B8A5E1F4A}"/>
          </ac:spMkLst>
        </pc:spChg>
        <pc:spChg chg="del">
          <ac:chgData name="Gary Shenk" userId="7f053b0f-6b0e-4eb0-b95c-ec67690b06b4" providerId="ADAL" clId="{67383241-F65B-44FB-AA86-A5D38F75D68E}" dt="2022-05-06T15:16:59.911" v="85" actId="478"/>
          <ac:spMkLst>
            <pc:docMk/>
            <pc:sldMk cId="2034214261" sldId="508"/>
            <ac:spMk id="19" creationId="{C4974E75-07E0-4EA9-9638-4A703311E79A}"/>
          </ac:spMkLst>
        </pc:spChg>
        <pc:spChg chg="del">
          <ac:chgData name="Gary Shenk" userId="7f053b0f-6b0e-4eb0-b95c-ec67690b06b4" providerId="ADAL" clId="{67383241-F65B-44FB-AA86-A5D38F75D68E}" dt="2022-05-06T15:16:59.911" v="85" actId="478"/>
          <ac:spMkLst>
            <pc:docMk/>
            <pc:sldMk cId="2034214261" sldId="508"/>
            <ac:spMk id="21" creationId="{B44F61DD-C1AE-4CD0-8C7E-0D0DC8801645}"/>
          </ac:spMkLst>
        </pc:spChg>
        <pc:spChg chg="del">
          <ac:chgData name="Gary Shenk" userId="7f053b0f-6b0e-4eb0-b95c-ec67690b06b4" providerId="ADAL" clId="{67383241-F65B-44FB-AA86-A5D38F75D68E}" dt="2022-05-06T15:16:59.911" v="85" actId="478"/>
          <ac:spMkLst>
            <pc:docMk/>
            <pc:sldMk cId="2034214261" sldId="508"/>
            <ac:spMk id="22" creationId="{16F04F98-B0EF-43C4-B2F6-8B60627945D4}"/>
          </ac:spMkLst>
        </pc:spChg>
        <pc:picChg chg="mod">
          <ac:chgData name="Gary Shenk" userId="7f053b0f-6b0e-4eb0-b95c-ec67690b06b4" providerId="ADAL" clId="{67383241-F65B-44FB-AA86-A5D38F75D68E}" dt="2022-05-06T15:17:04.352" v="86" actId="1076"/>
          <ac:picMkLst>
            <pc:docMk/>
            <pc:sldMk cId="2034214261" sldId="508"/>
            <ac:picMk id="3" creationId="{72B9C842-4384-4B5E-840B-35B83D8D3BEA}"/>
          </ac:picMkLst>
        </pc:picChg>
        <pc:picChg chg="add mod">
          <ac:chgData name="Gary Shenk" userId="7f053b0f-6b0e-4eb0-b95c-ec67690b06b4" providerId="ADAL" clId="{67383241-F65B-44FB-AA86-A5D38F75D68E}" dt="2022-05-06T15:17:07.660" v="88" actId="1076"/>
          <ac:picMkLst>
            <pc:docMk/>
            <pc:sldMk cId="2034214261" sldId="508"/>
            <ac:picMk id="20" creationId="{00EC72AE-8A38-4A54-A71C-C765D0DB76D8}"/>
          </ac:picMkLst>
        </pc:picChg>
        <pc:picChg chg="add mod">
          <ac:chgData name="Gary Shenk" userId="7f053b0f-6b0e-4eb0-b95c-ec67690b06b4" providerId="ADAL" clId="{67383241-F65B-44FB-AA86-A5D38F75D68E}" dt="2022-05-06T15:17:16.607" v="94" actId="1076"/>
          <ac:picMkLst>
            <pc:docMk/>
            <pc:sldMk cId="2034214261" sldId="508"/>
            <ac:picMk id="23" creationId="{E85AFFD2-95CC-4D00-A85D-F0580AE570CC}"/>
          </ac:picMkLst>
        </pc:picChg>
        <pc:picChg chg="add mod">
          <ac:chgData name="Gary Shenk" userId="7f053b0f-6b0e-4eb0-b95c-ec67690b06b4" providerId="ADAL" clId="{67383241-F65B-44FB-AA86-A5D38F75D68E}" dt="2022-05-06T15:17:10.764" v="91" actId="1076"/>
          <ac:picMkLst>
            <pc:docMk/>
            <pc:sldMk cId="2034214261" sldId="508"/>
            <ac:picMk id="25" creationId="{871216E2-2ECD-4486-8F51-5B94309B89FB}"/>
          </ac:picMkLst>
        </pc:picChg>
        <pc:picChg chg="add mod">
          <ac:chgData name="Gary Shenk" userId="7f053b0f-6b0e-4eb0-b95c-ec67690b06b4" providerId="ADAL" clId="{67383241-F65B-44FB-AA86-A5D38F75D68E}" dt="2022-05-06T15:17:13.419" v="93" actId="1076"/>
          <ac:picMkLst>
            <pc:docMk/>
            <pc:sldMk cId="2034214261" sldId="508"/>
            <ac:picMk id="26" creationId="{96F537F8-C09D-4401-BA41-81BFCBFC5C89}"/>
          </ac:picMkLst>
        </pc:picChg>
        <pc:picChg chg="add mod">
          <ac:chgData name="Gary Shenk" userId="7f053b0f-6b0e-4eb0-b95c-ec67690b06b4" providerId="ADAL" clId="{67383241-F65B-44FB-AA86-A5D38F75D68E}" dt="2022-05-06T15:17:21.013" v="96" actId="1076"/>
          <ac:picMkLst>
            <pc:docMk/>
            <pc:sldMk cId="2034214261" sldId="508"/>
            <ac:picMk id="27" creationId="{15ABF071-5DD0-480C-B66E-DEE5193E5CFC}"/>
          </ac:picMkLst>
        </pc:picChg>
        <pc:picChg chg="add mod">
          <ac:chgData name="Gary Shenk" userId="7f053b0f-6b0e-4eb0-b95c-ec67690b06b4" providerId="ADAL" clId="{67383241-F65B-44FB-AA86-A5D38F75D68E}" dt="2022-05-06T15:17:23.660" v="98" actId="1076"/>
          <ac:picMkLst>
            <pc:docMk/>
            <pc:sldMk cId="2034214261" sldId="508"/>
            <ac:picMk id="28" creationId="{AFC2F23D-55F1-4F59-8FC1-A3A4ED5C38CA}"/>
          </ac:picMkLst>
        </pc:picChg>
      </pc:sldChg>
      <pc:sldChg chg="delSp modSp mod">
        <pc:chgData name="Gary Shenk" userId="7f053b0f-6b0e-4eb0-b95c-ec67690b06b4" providerId="ADAL" clId="{67383241-F65B-44FB-AA86-A5D38F75D68E}" dt="2022-05-06T15:17:35.679" v="101" actId="167"/>
        <pc:sldMkLst>
          <pc:docMk/>
          <pc:sldMk cId="4134692672" sldId="509"/>
        </pc:sldMkLst>
        <pc:picChg chg="mod ord">
          <ac:chgData name="Gary Shenk" userId="7f053b0f-6b0e-4eb0-b95c-ec67690b06b4" providerId="ADAL" clId="{67383241-F65B-44FB-AA86-A5D38F75D68E}" dt="2022-05-06T15:17:35.679" v="101" actId="167"/>
          <ac:picMkLst>
            <pc:docMk/>
            <pc:sldMk cId="4134692672" sldId="509"/>
            <ac:picMk id="2" creationId="{643086F8-835B-4AD4-A16C-350784ECE4B3}"/>
          </ac:picMkLst>
        </pc:picChg>
        <pc:picChg chg="del">
          <ac:chgData name="Gary Shenk" userId="7f053b0f-6b0e-4eb0-b95c-ec67690b06b4" providerId="ADAL" clId="{67383241-F65B-44FB-AA86-A5D38F75D68E}" dt="2022-05-06T15:17:26.974" v="99" actId="478"/>
          <ac:picMkLst>
            <pc:docMk/>
            <pc:sldMk cId="4134692672" sldId="509"/>
            <ac:picMk id="3" creationId="{4F7487D6-E1A8-478F-B785-BC4E671D1015}"/>
          </ac:picMkLst>
        </pc:picChg>
      </pc:sldChg>
      <pc:sldChg chg="delSp modSp mod">
        <pc:chgData name="Gary Shenk" userId="7f053b0f-6b0e-4eb0-b95c-ec67690b06b4" providerId="ADAL" clId="{67383241-F65B-44FB-AA86-A5D38F75D68E}" dt="2022-05-06T15:15:59.871" v="81" actId="167"/>
        <pc:sldMkLst>
          <pc:docMk/>
          <pc:sldMk cId="743318664" sldId="794"/>
        </pc:sldMkLst>
        <pc:picChg chg="mod ord">
          <ac:chgData name="Gary Shenk" userId="7f053b0f-6b0e-4eb0-b95c-ec67690b06b4" providerId="ADAL" clId="{67383241-F65B-44FB-AA86-A5D38F75D68E}" dt="2022-05-06T15:15:59.871" v="81" actId="167"/>
          <ac:picMkLst>
            <pc:docMk/>
            <pc:sldMk cId="743318664" sldId="794"/>
            <ac:picMk id="2" creationId="{5FD1F558-73F3-4D0C-8A27-2A456E550134}"/>
          </ac:picMkLst>
        </pc:picChg>
        <pc:picChg chg="del">
          <ac:chgData name="Gary Shenk" userId="7f053b0f-6b0e-4eb0-b95c-ec67690b06b4" providerId="ADAL" clId="{67383241-F65B-44FB-AA86-A5D38F75D68E}" dt="2022-05-06T15:15:51.236" v="79" actId="478"/>
          <ac:picMkLst>
            <pc:docMk/>
            <pc:sldMk cId="743318664" sldId="794"/>
            <ac:picMk id="39" creationId="{292D11A6-E731-4F9E-9888-BDDB9FD5C5D1}"/>
          </ac:picMkLst>
        </pc:picChg>
      </pc:sldChg>
      <pc:sldChg chg="delSp mod">
        <pc:chgData name="Gary Shenk" userId="7f053b0f-6b0e-4eb0-b95c-ec67690b06b4" providerId="ADAL" clId="{67383241-F65B-44FB-AA86-A5D38F75D68E}" dt="2022-05-06T15:16:08.494" v="82" actId="478"/>
        <pc:sldMkLst>
          <pc:docMk/>
          <pc:sldMk cId="3574199544" sldId="882"/>
        </pc:sldMkLst>
        <pc:picChg chg="del">
          <ac:chgData name="Gary Shenk" userId="7f053b0f-6b0e-4eb0-b95c-ec67690b06b4" providerId="ADAL" clId="{67383241-F65B-44FB-AA86-A5D38F75D68E}" dt="2022-05-06T15:16:08.494" v="82" actId="478"/>
          <ac:picMkLst>
            <pc:docMk/>
            <pc:sldMk cId="3574199544" sldId="882"/>
            <ac:picMk id="3" creationId="{EFF1F47D-6DC8-4836-A227-84D821DA5EA7}"/>
          </ac:picMkLst>
        </pc:picChg>
      </pc:sldChg>
      <pc:sldChg chg="delSp mod">
        <pc:chgData name="Gary Shenk" userId="7f053b0f-6b0e-4eb0-b95c-ec67690b06b4" providerId="ADAL" clId="{67383241-F65B-44FB-AA86-A5D38F75D68E}" dt="2022-05-06T15:16:19.676" v="83" actId="478"/>
        <pc:sldMkLst>
          <pc:docMk/>
          <pc:sldMk cId="4034261154" sldId="883"/>
        </pc:sldMkLst>
        <pc:picChg chg="del">
          <ac:chgData name="Gary Shenk" userId="7f053b0f-6b0e-4eb0-b95c-ec67690b06b4" providerId="ADAL" clId="{67383241-F65B-44FB-AA86-A5D38F75D68E}" dt="2022-05-06T15:16:19.676" v="83" actId="478"/>
          <ac:picMkLst>
            <pc:docMk/>
            <pc:sldMk cId="4034261154" sldId="883"/>
            <ac:picMk id="4" creationId="{0E89938E-5542-4491-8961-C840B737AC7B}"/>
          </ac:picMkLst>
        </pc:picChg>
      </pc:sldChg>
      <pc:sldChg chg="delSp modSp mod">
        <pc:chgData name="Gary Shenk" userId="7f053b0f-6b0e-4eb0-b95c-ec67690b06b4" providerId="ADAL" clId="{67383241-F65B-44FB-AA86-A5D38F75D68E}" dt="2022-05-06T15:15:45.770" v="78" actId="167"/>
        <pc:sldMkLst>
          <pc:docMk/>
          <pc:sldMk cId="2458852055" sldId="5098"/>
        </pc:sldMkLst>
        <pc:picChg chg="ord">
          <ac:chgData name="Gary Shenk" userId="7f053b0f-6b0e-4eb0-b95c-ec67690b06b4" providerId="ADAL" clId="{67383241-F65B-44FB-AA86-A5D38F75D68E}" dt="2022-05-06T15:15:45.770" v="78" actId="167"/>
          <ac:picMkLst>
            <pc:docMk/>
            <pc:sldMk cId="2458852055" sldId="5098"/>
            <ac:picMk id="2" creationId="{4BEEE536-FC4E-49B4-AE6F-01B761EDECBC}"/>
          </ac:picMkLst>
        </pc:picChg>
        <pc:picChg chg="del">
          <ac:chgData name="Gary Shenk" userId="7f053b0f-6b0e-4eb0-b95c-ec67690b06b4" providerId="ADAL" clId="{67383241-F65B-44FB-AA86-A5D38F75D68E}" dt="2022-05-06T15:15:38.620" v="77" actId="478"/>
          <ac:picMkLst>
            <pc:docMk/>
            <pc:sldMk cId="2458852055" sldId="5098"/>
            <ac:picMk id="11" creationId="{A4252B7A-5845-4C1D-ACA1-2A841EA6EB43}"/>
          </ac:picMkLst>
        </pc:picChg>
      </pc:sldChg>
      <pc:sldChg chg="addSp delSp modSp mod addAnim delAnim modAnim">
        <pc:chgData name="Gary Shenk" userId="7f053b0f-6b0e-4eb0-b95c-ec67690b06b4" providerId="ADAL" clId="{67383241-F65B-44FB-AA86-A5D38F75D68E}" dt="2022-05-06T15:15:17.404" v="74"/>
        <pc:sldMkLst>
          <pc:docMk/>
          <pc:sldMk cId="2307912077" sldId="5119"/>
        </pc:sldMkLst>
        <pc:picChg chg="mod ord">
          <ac:chgData name="Gary Shenk" userId="7f053b0f-6b0e-4eb0-b95c-ec67690b06b4" providerId="ADAL" clId="{67383241-F65B-44FB-AA86-A5D38F75D68E}" dt="2022-05-06T15:15:13.690" v="73" actId="1076"/>
          <ac:picMkLst>
            <pc:docMk/>
            <pc:sldMk cId="2307912077" sldId="5119"/>
            <ac:picMk id="2" creationId="{A1D8E6FA-346D-44B1-A7A0-4C11567B1934}"/>
          </ac:picMkLst>
        </pc:picChg>
        <pc:picChg chg="add del mod">
          <ac:chgData name="Gary Shenk" userId="7f053b0f-6b0e-4eb0-b95c-ec67690b06b4" providerId="ADAL" clId="{67383241-F65B-44FB-AA86-A5D38F75D68E}" dt="2022-05-06T15:14:28.112" v="65" actId="478"/>
          <ac:picMkLst>
            <pc:docMk/>
            <pc:sldMk cId="2307912077" sldId="5119"/>
            <ac:picMk id="3" creationId="{CEA60C77-F4DB-4C8C-94DA-1510FEB6B56B}"/>
          </ac:picMkLst>
        </pc:picChg>
        <pc:picChg chg="del mod">
          <ac:chgData name="Gary Shenk" userId="7f053b0f-6b0e-4eb0-b95c-ec67690b06b4" providerId="ADAL" clId="{67383241-F65B-44FB-AA86-A5D38F75D68E}" dt="2022-05-06T15:14:35.124" v="67" actId="478"/>
          <ac:picMkLst>
            <pc:docMk/>
            <pc:sldMk cId="2307912077" sldId="5119"/>
            <ac:picMk id="6" creationId="{4506A004-B208-4BE7-8D4A-E54385E641C8}"/>
          </ac:picMkLst>
        </pc:picChg>
        <pc:picChg chg="ord">
          <ac:chgData name="Gary Shenk" userId="7f053b0f-6b0e-4eb0-b95c-ec67690b06b4" providerId="ADAL" clId="{67383241-F65B-44FB-AA86-A5D38F75D68E}" dt="2022-05-06T15:15:01.837" v="71" actId="167"/>
          <ac:picMkLst>
            <pc:docMk/>
            <pc:sldMk cId="2307912077" sldId="5119"/>
            <ac:picMk id="7" creationId="{D1004D92-9CA7-4239-B059-59FB79DF180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D9B8F4-4482-4D9C-97F4-6E3BADD1AEE4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7158D-FCA2-4434-A3C7-65612F4A1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959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47158D-FCA2-4434-A3C7-65612F4A139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9717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General classification with 18 classes.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7158D-FCA2-4434-A3C7-65612F4A13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571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Accessibility = peak travel times for single-occupancy</a:t>
            </a:r>
            <a:r>
              <a:rPr lang="en-US" baseline="0"/>
              <a:t> vehicles </a:t>
            </a:r>
            <a:r>
              <a:rPr lang="en-US"/>
              <a:t>between transportation modeling zones.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C83494-9593-41B1-9FE4-D6D3E33AB98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665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B07E5-659E-4397-B508-F85B6EFC836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7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508000" y="2286000"/>
            <a:ext cx="11074400" cy="114300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451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508000" y="3886200"/>
            <a:ext cx="11074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4461" name="Picture 1037" descr="Geography PPT banne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3865"/>
            <a:ext cx="12192000" cy="860425"/>
          </a:xfrm>
          <a:prstGeom prst="rect">
            <a:avLst/>
          </a:prstGeom>
          <a:noFill/>
        </p:spPr>
      </p:pic>
      <p:pic>
        <p:nvPicPr>
          <p:cNvPr id="104462" name="Picture 1038" descr="VisID for Geography PPT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719" y="434976"/>
            <a:ext cx="2789767" cy="836613"/>
          </a:xfrm>
          <a:prstGeom prst="rect">
            <a:avLst/>
          </a:prstGeom>
          <a:noFill/>
        </p:spPr>
      </p:pic>
      <p:sp>
        <p:nvSpPr>
          <p:cNvPr id="104463" name="Rectangle 1039"/>
          <p:cNvSpPr>
            <a:spLocks noChangeArrowheads="1"/>
          </p:cNvSpPr>
          <p:nvPr userDrawn="1"/>
        </p:nvSpPr>
        <p:spPr bwMode="auto">
          <a:xfrm>
            <a:off x="575735" y="6080125"/>
            <a:ext cx="2035814" cy="39754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88900" tIns="44451" rIns="88900" bIns="44451">
            <a:spAutoFit/>
          </a:bodyPr>
          <a:lstStyle/>
          <a:p>
            <a:pPr defTabSz="8858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srgbClr val="FFFFFF"/>
                </a:solidFill>
              </a:rPr>
              <a:t>U.S. Department of the Interior</a:t>
            </a:r>
          </a:p>
          <a:p>
            <a:pPr defTabSz="8858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srgbClr val="FFFFFF"/>
                </a:solidFill>
              </a:rPr>
              <a:t>U.S. Geological Survey</a:t>
            </a:r>
          </a:p>
        </p:txBody>
      </p:sp>
    </p:spTree>
    <p:extLst>
      <p:ext uri="{BB962C8B-B14F-4D97-AF65-F5344CB8AC3E}">
        <p14:creationId xmlns:p14="http://schemas.microsoft.com/office/powerpoint/2010/main" val="2369407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687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7424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371600"/>
            <a:ext cx="5435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1371600"/>
            <a:ext cx="5435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692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5190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7653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9202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7392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760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4688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3800" y="152400"/>
            <a:ext cx="27686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52400"/>
            <a:ext cx="81026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655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9904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C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9736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C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2085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C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973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0770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A751C-CCFA-49DB-8456-F3E304F2A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890A67-9E8A-4D4E-B097-CC2753AF5E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0A2DE-ED04-467C-9C59-31B05DC33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8817-43D7-4D02-AEE1-01D3ECF82DAC}" type="datetime1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0F27B-B831-4B84-863A-56BDA4086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1FDED-1CDC-43F0-8B58-99DD77C46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9AF-0D60-46EE-8DA3-953D7E3DF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0861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65246-BD76-474D-923D-1FB44315D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3C6A9-D10C-4FD8-95F9-EF2CBD17C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0E065-D0C0-44D9-A007-C703B4717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F96EA-4AED-4FEC-B2AB-6779337F325F}" type="datetime1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33748-FAEC-4959-9CD7-C2A12AEFF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887A7-0252-44E8-9269-B229AD889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9AF-0D60-46EE-8DA3-953D7E3DF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19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BB983-77A1-4289-AADB-0C8E7A78C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23BDDF-578D-4A15-822D-1CAA2351C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EC8BF-FD42-458B-A12E-7044156FA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407C8-5492-454F-A63D-B5E0FC2A5A01}" type="datetime1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45DF7-280E-4773-B5E2-6257C5200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B208A-C5F2-486C-9834-D3BEEC3C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9AF-0D60-46EE-8DA3-953D7E3DF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66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709C9-2386-4F9C-B6F7-768EDF18A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13EEB-28F2-4437-A45C-D7650190A2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989BD-7A22-4E71-BB86-9BDE6DDA1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B32CD3-DB3C-4BAE-9429-957137E03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B463C-07E9-4179-9BEF-E96BE045B969}" type="datetime1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332D74-7DB8-4EDD-A52F-4BADE78D0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4A2ACB-E3A0-47F8-A46A-29C6C5F2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9AF-0D60-46EE-8DA3-953D7E3DF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9668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0C5DB-AB30-4045-94EF-C27830459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CE45AA-1A8E-481D-8416-3C29C6BE27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91196D-64D0-489A-848B-62EBE38D93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FFF10F-F8C6-4DFC-A4B7-BE382F3280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352468-B6E0-4406-9DFA-0B28548AB5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3E4DE7-614D-4C0F-A926-5646DC7E5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7C8A7-B4EA-4129-8725-1026C587C939}" type="datetime1">
              <a:rPr lang="en-US" smtClean="0"/>
              <a:t>5/6/2022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ED25E9-78FF-40EB-9F57-F6B017ACB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C874BC-C3D7-4E68-AEE6-7C0EC1645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9AF-0D60-46EE-8DA3-953D7E3DF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912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01415-1DBD-4D0D-AD63-304F9945A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5990E2-334D-4CD8-BF5C-698A5FFCF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BC82-037E-49CE-9529-96BD0930F9FE}" type="datetime1">
              <a:rPr lang="en-US" smtClean="0"/>
              <a:t>5/6/2022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816E9-EA42-4BF4-A22E-6FCF4B9A8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746F69-D849-42E8-BCC5-7A89E63D4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9AF-0D60-46EE-8DA3-953D7E3DF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554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6F9550-6CF8-4C1A-9021-84F5421F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DB5BD-6022-4885-A41A-1E0965659C8D}" type="datetime1">
              <a:rPr lang="en-US" smtClean="0"/>
              <a:t>5/6/2022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D34F30-E02B-4FBE-8C2F-52F546B77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62746-DFF6-4C20-A75F-0C69E7DC1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9AF-0D60-46EE-8DA3-953D7E3DF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875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C4AF7-556E-4C74-A76B-D97F1BCEB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96ED2-47CA-453F-AFC1-53F47A4A6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A6B65-57AF-4898-A668-3D36F9C97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6EE311-9519-4EB1-99B6-6C697B42C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C9DAC-1D03-4C4B-8D02-D6F58B4B2DEE}" type="datetime1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DBBA0F-0425-457D-95DF-68ADEE4BE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CF9443-2BD4-4CB6-8E48-F19AD91E3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9AF-0D60-46EE-8DA3-953D7E3DF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6309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59E02-88EE-408E-AC84-483DE9E6C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85B886-D546-481B-8821-0CE8E6349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FE99C-76B4-409D-9755-81A223DB2C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9EB311-7A3A-4378-8441-261D6EC9F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2332C-971A-48D1-B3D6-4280D592340F}" type="datetime1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28C4E6-7559-435E-B48A-26B14C592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51BD1-32BF-431A-A32B-D76A976A8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9AF-0D60-46EE-8DA3-953D7E3DF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145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7A743-4612-4CD9-B400-1E35C2446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0641DF-9CD3-4BF8-ACC8-043154DF20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5BF90-9BEC-4DD2-A1CD-ADB24F363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429B4-A3DD-46CF-9880-AD349A1440AF}" type="datetime1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5311B-345C-4FEF-91FB-E2FA4994D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B2527-98CC-4254-9429-075D62DEB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9AF-0D60-46EE-8DA3-953D7E3DF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7008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B4F514-EEFD-4EFA-BD81-61DA2F10A0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A0A4A7-2E21-48E1-ACC5-C1DA1270EB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3CA14-7A57-485D-85D2-93D01FC78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15E5D-D50C-40F2-B42D-ABA188B885A5}" type="datetime1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637695-CB25-4152-9121-B1DFF27D4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D6E5A-2E05-4AD6-8345-0BF47688C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69AF-0D60-46EE-8DA3-953D7E3DF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1666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91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79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15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38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4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70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2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0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89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849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59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3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60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0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914400" y="1828800"/>
            <a:ext cx="10369296" cy="3429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135146"/>
            <a:ext cx="2933042" cy="88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6672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51877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F459F-1FE0-433B-8FEF-936B27C712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BF5C1E-990A-4404-AD5D-8628A513A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312E0-2842-4092-8181-3CE77E9C7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8375-CB34-4FA1-BC7E-8DE168939BEC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310B6-648F-4522-A59B-58B82333D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03781-4892-41F9-B3C4-4C83AF16C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B846-42BE-4DA3-8A1E-28CB82005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0105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F2D14-D171-4D20-A7B0-C4351FA92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B191B-7AA0-4A02-9F44-31A80E500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09EBD-89CA-40EA-9FE4-D0C52D806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8375-CB34-4FA1-BC7E-8DE168939BEC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76C58-41CA-412D-A92C-48EE1A4A1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CFCCC-1BAD-4B6D-9A5E-6008E15C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B846-42BE-4DA3-8A1E-28CB82005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9277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DD12A-E044-43CD-B51E-3F119C8B5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F12BC-FEB9-4F20-B259-305D44E55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A4FFDD-8595-4509-9133-4E362D2B3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8375-CB34-4FA1-BC7E-8DE168939BEC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4F60D-2052-4EC2-9422-512360183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F44EE-8776-46FF-8572-1BDF16A5F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B846-42BE-4DA3-8A1E-28CB82005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44891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5A634-5F88-4F9E-8DDD-A6B60A06E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D1558-7C56-4871-8E42-F0284BADD2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525B2B-208D-4B46-A0EB-72AEE9CF9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A5611D-259E-4AD2-B24D-372FCD471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8375-CB34-4FA1-BC7E-8DE168939BEC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D47AEC-C926-4C80-9C09-F8FA521EB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595341-A5F3-4EBC-B40C-6CB78E9E9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B846-42BE-4DA3-8A1E-28CB82005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314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B5D80-FEBF-4252-B345-CF61BD7D6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52ADA8-C1FE-4A95-BD94-008F14EB4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87C9EF-8561-45FE-8305-556D4ADDC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F74995-6FAF-4CC7-9517-1F3B702037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34D021-DE94-4DA5-B7E3-8DD03DAD86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06A9D9-9930-4D04-A8D2-4BAD6042C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8375-CB34-4FA1-BC7E-8DE168939BEC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4B109B-FFCE-4F34-B945-B0F59E4E8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901347-A4B7-42A1-849C-129152E97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B846-42BE-4DA3-8A1E-28CB82005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9644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D37F8-AF26-443F-9CB5-730D78F50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97947B-594B-486B-BCED-21E6F0B92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8375-CB34-4FA1-BC7E-8DE168939BEC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634EF5-7264-48FB-8235-39E55B907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59F7EE-A0CE-44F6-86EC-24CE4E243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B846-42BE-4DA3-8A1E-28CB82005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114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DA056-A274-43A2-AD48-66DBD7C29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8375-CB34-4FA1-BC7E-8DE168939BEC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E9123-4A10-4BD3-A114-4556AC978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457E4-9006-4008-97F9-BE7CF88B3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B846-42BE-4DA3-8A1E-28CB82005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3953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B2AEE-3B75-471C-8914-E9C66A696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0834F-D524-45C3-B897-4EDD07DE1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DF925-FF95-4310-A956-4B615FC53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A6F29-14F7-4D2D-8BA8-7333799FF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8375-CB34-4FA1-BC7E-8DE168939BEC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CED211-BB4F-4BB3-9CD6-1E032B622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D2A6F-03EE-41E0-8A20-D14A2905D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B846-42BE-4DA3-8A1E-28CB82005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2974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D1C73-45E0-4017-A204-89951CD87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0FBED8-C241-4F60-B7C0-20339C88E1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22B5F-3B57-41CC-B773-F37BF40E4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C782D1-20CF-4882-985A-778C91DE8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8375-CB34-4FA1-BC7E-8DE168939BEC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93A7C5-B381-4584-B82B-2457DE2E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0BE35-50E8-40C8-8171-51432D646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B846-42BE-4DA3-8A1E-28CB82005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2366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15E4F-BE6D-40D0-AF42-9E9EC2B86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BC9763-3A9D-4BE7-B5B7-DD763FF0C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699C0-DD26-4BFE-8679-1AE9192C7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8375-CB34-4FA1-BC7E-8DE168939BEC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DD958-E385-4892-BD62-96CCCFAD0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F8574-80AD-4395-9CBA-506BDD647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B846-42BE-4DA3-8A1E-28CB82005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1612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F1E6DE-CF53-4BE0-A430-43069B950E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F98671-CBC0-49B7-A171-47146F370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055F0-B6F5-42BD-864D-74ACC2152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8375-CB34-4FA1-BC7E-8DE168939BEC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8DD2A-9A44-4130-A140-F4EF67591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D5F926-6C19-4558-B4DD-AB60B5D1D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B846-42BE-4DA3-8A1E-28CB82005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6124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23359-1BA0-4EA3-ADE2-EB19DC3D1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8B77C3-A4CE-49B5-9378-179A474132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242949-F07D-4F17-B538-949FD247C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0C8D1-BCA4-486B-A8A9-B1284BFA2CC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D00DD-BDD7-41F9-B009-32C975758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0B8B6-8818-4054-A481-251101A8E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C230-9A0D-439F-93E6-94CCEA3D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401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E52CD-45EF-426E-8A28-75629E070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3E5CD-810A-42F2-8C18-E23077277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9BD50-CD10-43F9-AB5A-FAC5F8F7F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0C8D1-BCA4-486B-A8A9-B1284BFA2CC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9E2E7-7C9F-4B17-A470-E4A52B2E3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C806A-300B-4983-8B0A-95FD23CD0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C230-9A0D-439F-93E6-94CCEA3D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759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A5C72-E299-4947-82F7-272203A8E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40E28-2418-4CFC-BAD5-4F9D88DF3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B6F24-2764-4DF1-85DA-301FBED9D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0C8D1-BCA4-486B-A8A9-B1284BFA2CC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5FE1A-18A6-4088-BD31-4BA234773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4803F-2E1D-489C-9BED-7ECCCD7BA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C230-9A0D-439F-93E6-94CCEA3D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840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8D59F-17EA-4AA2-A5E1-24F50D360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B3245-4807-4DCD-B375-0817E2EA4A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DB8B6-9BD6-4473-B5DC-7FB8E9891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F01C9C-2255-440F-BB9E-72D44AED5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0C8D1-BCA4-486B-A8A9-B1284BFA2CC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B0DAF2-6F25-43F5-B0C9-E48382340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14394B-A3C0-460A-A6BD-91EA2F141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C230-9A0D-439F-93E6-94CCEA3D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472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B8417-CA57-4407-987C-D7997B997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FA6994-0217-4466-B513-127CCC43F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2495E-03AE-4D93-980C-F337022D05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0DC0A-4A6C-48A3-AD20-CC0DF7E666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7ED450-B6DD-426C-A235-E152B91DB9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EBD4BF-471B-4599-BB36-E94F6CB1B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0C8D1-BCA4-486B-A8A9-B1284BFA2CC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997AEF-D4E2-4A8D-93DF-17748AAE5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208E2C-57CD-4BBC-A199-DC000D0CD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C230-9A0D-439F-93E6-94CCEA3D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961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F9FFC-1015-40B9-AADA-251ADA835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BBAA62-4EBE-4837-BF85-4DF7A39A1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0C8D1-BCA4-486B-A8A9-B1284BFA2CC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4EA419-6787-4218-8A2A-BB3E19847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80A3CD-1BFA-4647-982E-5C125B01F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C230-9A0D-439F-93E6-94CCEA3D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2553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EB7F5F-DAC7-460C-8338-BC304C88A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0C8D1-BCA4-486B-A8A9-B1284BFA2CC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527B7C-040B-4736-9E89-72C77D2EF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E4A785-788E-4EDB-A42D-24648F001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C230-9A0D-439F-93E6-94CCEA3D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3254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CC959-B69C-4744-AA6B-CF9D89311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ED032-32B0-43B0-955C-4BC55199F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43156-38A6-4D69-8673-67AF8D3FC1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7B13DE-E0D1-49E9-A560-2E66E1B8C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0C8D1-BCA4-486B-A8A9-B1284BFA2CC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FF5EE2-F195-4F52-8473-98FE263F8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256876-E2E5-48B3-8969-CBFFB459D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C230-9A0D-439F-93E6-94CCEA3D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9671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E4CE4-912F-4455-A6A1-076ADA9F9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49AA0F-9C81-4F4B-9FAC-C95527D3C6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EAC51-A7D6-4BEE-8334-8145C298A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76874D-8165-422A-A0E9-1210E1CCD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0C8D1-BCA4-486B-A8A9-B1284BFA2CC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0E6E3-3F4C-4157-986C-3E3977DF6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B620A9-BD9D-412A-9F5B-48697AB4D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C230-9A0D-439F-93E6-94CCEA3D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2481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C1C11-8242-46E4-85E1-B129200D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4346B2-7945-4D6C-A021-2389A9ADA3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4368C-00FA-49B2-8D2F-057B3CD3F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0C8D1-BCA4-486B-A8A9-B1284BFA2CC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8324C-7C57-4F33-8C50-2053C6345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446CE-4D3C-4ED2-AE9D-057BA08E6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C230-9A0D-439F-93E6-94CCEA3D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5782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F4C5D4-C9AC-4EF2-945A-605746E79C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3E9C42-BBAD-49AF-B0F5-6336BBB89E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A7D92-52BC-408B-91C0-27D5DA21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0C8D1-BCA4-486B-A8A9-B1284BFA2CC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B622B-5F33-4C16-8152-3F2D057F9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E96DF-FF9C-4FE6-A147-CA94C8E1D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C230-9A0D-439F-93E6-94CCEA3D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7636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1"/>
            <a:ext cx="103632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749563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25373" y="132335"/>
            <a:ext cx="9151620" cy="430887"/>
          </a:xfrm>
        </p:spPr>
        <p:txBody>
          <a:bodyPr lIns="0" tIns="0" rIns="0" bIns="0"/>
          <a:lstStyle>
            <a:lvl1pPr>
              <a:defRPr sz="2800" b="1" i="0">
                <a:solidFill>
                  <a:srgbClr val="FFC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50368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25373" y="132335"/>
            <a:ext cx="9151620" cy="430887"/>
          </a:xfrm>
        </p:spPr>
        <p:txBody>
          <a:bodyPr lIns="0" tIns="0" rIns="0" bIns="0"/>
          <a:lstStyle>
            <a:lvl1pPr>
              <a:defRPr sz="2800" b="1" i="0">
                <a:solidFill>
                  <a:srgbClr val="FFC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1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1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62605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25373" y="132335"/>
            <a:ext cx="9151620" cy="430887"/>
          </a:xfrm>
        </p:spPr>
        <p:txBody>
          <a:bodyPr lIns="0" tIns="0" rIns="0" bIns="0"/>
          <a:lstStyle>
            <a:lvl1pPr>
              <a:defRPr sz="2800" b="1" i="0">
                <a:solidFill>
                  <a:srgbClr val="FFC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070813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5736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80F9B">
                <a:gamma/>
                <a:shade val="26275"/>
                <a:invGamma/>
              </a:srgbClr>
            </a:gs>
            <a:gs pos="50000">
              <a:srgbClr val="180F9B"/>
            </a:gs>
            <a:gs pos="100000">
              <a:srgbClr val="180F9B">
                <a:gamma/>
                <a:shade val="26275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152400"/>
            <a:ext cx="11074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8000" y="1371600"/>
            <a:ext cx="11074400" cy="449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49" name="Picture 25" descr="Geography PPT banner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5995990"/>
            <a:ext cx="12192000" cy="860425"/>
          </a:xfrm>
          <a:prstGeom prst="rect">
            <a:avLst/>
          </a:prstGeom>
          <a:noFill/>
        </p:spPr>
      </p:pic>
      <p:pic>
        <p:nvPicPr>
          <p:cNvPr id="1050" name="Picture 26" descr="ident-small_4_onscreen_png"/>
          <p:cNvPicPr>
            <a:picLocks noChangeAspect="1" noChangeArrowheads="1"/>
          </p:cNvPicPr>
          <p:nvPr userDrawn="1"/>
        </p:nvPicPr>
        <p:blipFill>
          <a:blip r:embed="rId14" cstate="print">
            <a:lum bright="100000"/>
          </a:blip>
          <a:srcRect/>
          <a:stretch>
            <a:fillRect/>
          </a:stretch>
        </p:blipFill>
        <p:spPr bwMode="black">
          <a:xfrm>
            <a:off x="635000" y="6094415"/>
            <a:ext cx="15240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9555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Arial" charset="0"/>
        </a:defRPr>
      </a:lvl5pPr>
      <a:lvl6pPr marL="457189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Arial" charset="0"/>
        </a:defRPr>
      </a:lvl6pPr>
      <a:lvl7pPr marL="914377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Arial" charset="0"/>
        </a:defRPr>
      </a:lvl7pPr>
      <a:lvl8pPr marL="1371566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Arial" charset="0"/>
        </a:defRPr>
      </a:lvl8pPr>
      <a:lvl9pPr marL="1828754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Arial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rgbClr val="FFFF99"/>
        </a:buClr>
        <a:buSzPct val="125000"/>
        <a:buFont typeface="Wingdings" pitchFamily="2" charset="2"/>
        <a:buChar char="§"/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lr>
          <a:srgbClr val="FFFF99"/>
        </a:buClr>
        <a:buSzPct val="125000"/>
        <a:buFont typeface="Wingdings" pitchFamily="2" charset="2"/>
        <a:buChar char="§"/>
        <a:defRPr sz="2400" b="1">
          <a:solidFill>
            <a:schemeClr val="bg1"/>
          </a:solidFill>
          <a:latin typeface="+mn-lt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lr>
          <a:srgbClr val="FFFF99"/>
        </a:buClr>
        <a:buSzPct val="125000"/>
        <a:buFont typeface="Wingdings" pitchFamily="2" charset="2"/>
        <a:buChar char="§"/>
        <a:defRPr sz="2000" b="1">
          <a:solidFill>
            <a:schemeClr val="bg1"/>
          </a:solidFill>
          <a:latin typeface="+mn-lt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lr>
          <a:srgbClr val="FFFF99"/>
        </a:buClr>
        <a:buSzPct val="125000"/>
        <a:buFont typeface="Wingdings" pitchFamily="2" charset="2"/>
        <a:buChar char="§"/>
        <a:defRPr b="1">
          <a:solidFill>
            <a:schemeClr val="bg1"/>
          </a:solidFill>
          <a:latin typeface="+mn-lt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lr>
          <a:srgbClr val="FFFF99"/>
        </a:buClr>
        <a:buSzPct val="125000"/>
        <a:buFont typeface="Wingdings" pitchFamily="2" charset="2"/>
        <a:buChar char="§"/>
        <a:defRPr b="1">
          <a:solidFill>
            <a:schemeClr val="bg1"/>
          </a:solidFill>
          <a:latin typeface="+mn-lt"/>
        </a:defRPr>
      </a:lvl5pPr>
      <a:lvl6pPr marL="2514537" indent="-228594" algn="l" rtl="0" eaLnBrk="0" fontAlgn="base" hangingPunct="0">
        <a:spcBef>
          <a:spcPct val="20000"/>
        </a:spcBef>
        <a:spcAft>
          <a:spcPct val="0"/>
        </a:spcAft>
        <a:buClr>
          <a:srgbClr val="FFFF99"/>
        </a:buClr>
        <a:buSzPct val="125000"/>
        <a:buFont typeface="Wingdings" pitchFamily="2" charset="2"/>
        <a:buChar char="§"/>
        <a:defRPr b="1">
          <a:solidFill>
            <a:schemeClr val="bg1"/>
          </a:solidFill>
          <a:latin typeface="+mn-lt"/>
        </a:defRPr>
      </a:lvl6pPr>
      <a:lvl7pPr marL="2971726" indent="-228594" algn="l" rtl="0" eaLnBrk="0" fontAlgn="base" hangingPunct="0">
        <a:spcBef>
          <a:spcPct val="20000"/>
        </a:spcBef>
        <a:spcAft>
          <a:spcPct val="0"/>
        </a:spcAft>
        <a:buClr>
          <a:srgbClr val="FFFF99"/>
        </a:buClr>
        <a:buSzPct val="125000"/>
        <a:buFont typeface="Wingdings" pitchFamily="2" charset="2"/>
        <a:buChar char="§"/>
        <a:defRPr b="1">
          <a:solidFill>
            <a:schemeClr val="bg1"/>
          </a:solidFill>
          <a:latin typeface="+mn-lt"/>
        </a:defRPr>
      </a:lvl7pPr>
      <a:lvl8pPr marL="3428914" indent="-228594" algn="l" rtl="0" eaLnBrk="0" fontAlgn="base" hangingPunct="0">
        <a:spcBef>
          <a:spcPct val="20000"/>
        </a:spcBef>
        <a:spcAft>
          <a:spcPct val="0"/>
        </a:spcAft>
        <a:buClr>
          <a:srgbClr val="FFFF99"/>
        </a:buClr>
        <a:buSzPct val="125000"/>
        <a:buFont typeface="Wingdings" pitchFamily="2" charset="2"/>
        <a:buChar char="§"/>
        <a:defRPr b="1">
          <a:solidFill>
            <a:schemeClr val="bg1"/>
          </a:solidFill>
          <a:latin typeface="+mn-lt"/>
        </a:defRPr>
      </a:lvl8pPr>
      <a:lvl9pPr marL="3886103" indent="-228594" algn="l" rtl="0" eaLnBrk="0" fontAlgn="base" hangingPunct="0">
        <a:spcBef>
          <a:spcPct val="20000"/>
        </a:spcBef>
        <a:spcAft>
          <a:spcPct val="0"/>
        </a:spcAft>
        <a:buClr>
          <a:srgbClr val="FFFF99"/>
        </a:buClr>
        <a:buSzPct val="125000"/>
        <a:buFont typeface="Wingdings" pitchFamily="2" charset="2"/>
        <a:buChar char="§"/>
        <a:defRPr b="1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25372" y="132334"/>
            <a:ext cx="9151620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C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14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E80F4D-013B-412C-A28C-1C9D3EFEC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BFB8C7-042C-4E39-952F-DD0CDA1FD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C7AD62-7CCE-446B-B546-563F3EA2E7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13711-943B-4EEC-BE63-30C4069A1D55}" type="datetime1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3C9BA-B029-4A41-976C-1C2C7AA10B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7CB59-C897-4DC8-86B1-04CCD6B3AD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369AF-0D60-46EE-8DA3-953D7E3DF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88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EA6A53E3-6871-4293-B464-D5B00E86AF1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754B0C74-85AC-43F5-B8D3-3922EF1A173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337" y="40817"/>
            <a:ext cx="1361639" cy="11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7052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40" r:id="rId18"/>
    <p:sldLayoutId id="2147483741" r:id="rId1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6DDF3E-6891-4C66-804B-983963706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F72D75-1601-4D96-AE59-0691E9580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12F6E-3F5D-4C86-B07A-1F545ABBDA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98375-CB34-4FA1-BC7E-8DE168939BEC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14AAD-1A50-4AE6-A6F7-89A74F9AE6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BEB9D-6030-4C4E-9664-0F0A57723A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2B846-42BE-4DA3-8A1E-28CB82005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4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96B5A3-2942-44EC-8476-43055854E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FB24B-60B5-4FB7-854C-C1AA8BC2F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992E1-408A-44BA-B89A-CA8C351C1B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0C8D1-BCA4-486B-A8A9-B1284BFA2CC7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831EF-72A1-42E6-98A8-22476DCF2B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A6AA2-19B8-4D6F-98E9-BAE25F9119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0C230-9A0D-439F-93E6-94CCEA3D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10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25373" y="132335"/>
            <a:ext cx="915162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C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872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872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872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4849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7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1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7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1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76" Type="http://schemas.openxmlformats.org/officeDocument/2006/relationships/tags" Target="../tags/tag76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notesSlide" Target="../notesSlides/notesSlide4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87" Type="http://schemas.openxmlformats.org/officeDocument/2006/relationships/tags" Target="../tags/tag87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90" Type="http://schemas.openxmlformats.org/officeDocument/2006/relationships/tags" Target="../tags/tag90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91" Type="http://schemas.openxmlformats.org/officeDocument/2006/relationships/slideLayout" Target="../slideLayouts/slideLayout1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mailto:pclaggett@usgs.gov" TargetMode="Externa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1" name="Rectangle 19"/>
          <p:cNvSpPr>
            <a:spLocks noChangeArrowheads="1"/>
          </p:cNvSpPr>
          <p:nvPr/>
        </p:nvSpPr>
        <p:spPr bwMode="auto">
          <a:xfrm>
            <a:off x="533401" y="5225144"/>
            <a:ext cx="8409068" cy="70532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1" rIns="90488" bIns="44451" anchor="t">
            <a:spAutoFit/>
          </a:bodyPr>
          <a:lstStyle/>
          <a:p>
            <a:pPr marL="0" marR="0" lvl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Water Quality Goal Implementation Team Meeting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  <a:p>
            <a:pPr marL="0" marR="0" lvl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April 25, 2022 (updated May 3</a:t>
            </a:r>
            <a:r>
              <a:rPr lang="en-US" sz="2000" b="1" baseline="3000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rd</a:t>
            </a:r>
            <a:r>
              <a:rPr lang="en-US" sz="20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, 2022)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1817539"/>
            <a:ext cx="11062574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C35BC8-3FB9-4693-9223-561BE193F8D3}"/>
              </a:ext>
            </a:extLst>
          </p:cNvPr>
          <p:cNvSpPr txBox="1"/>
          <p:nvPr/>
        </p:nvSpPr>
        <p:spPr>
          <a:xfrm>
            <a:off x="596026" y="1955652"/>
            <a:ext cx="113010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</a:rPr>
              <a:t>Phase 7 Land Use: Past, Present, and Future</a:t>
            </a:r>
          </a:p>
        </p:txBody>
      </p:sp>
      <p:sp>
        <p:nvSpPr>
          <p:cNvPr id="8" name="Google Shape;211;p33">
            <a:extLst>
              <a:ext uri="{FF2B5EF4-FFF2-40B4-BE49-F238E27FC236}">
                <a16:creationId xmlns:a16="http://schemas.microsoft.com/office/drawing/2014/main" id="{55C40E5A-EFDE-4C07-BF4A-97741B233C7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60661" y="3321600"/>
            <a:ext cx="11301006" cy="7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chemeClr val="dk1"/>
              </a:buClr>
              <a:buSzPts val="1100"/>
            </a:pPr>
            <a:r>
              <a:rPr lang="en-US" sz="2000" dirty="0"/>
              <a:t>Peter Claggett</a:t>
            </a:r>
            <a:r>
              <a:rPr lang="en-US" sz="2000" baseline="30000" dirty="0"/>
              <a:t>1</a:t>
            </a:r>
            <a:r>
              <a:rPr lang="en-US" sz="2000" dirty="0"/>
              <a:t>, Labeeb Ahmed</a:t>
            </a:r>
            <a:r>
              <a:rPr lang="en-US" sz="2000" baseline="30000" dirty="0"/>
              <a:t>1</a:t>
            </a:r>
            <a:r>
              <a:rPr lang="en-US" sz="2000" dirty="0"/>
              <a:t>, Jacob Czawlytko</a:t>
            </a:r>
            <a:r>
              <a:rPr lang="en-US" sz="2000" baseline="30000" dirty="0"/>
              <a:t>2</a:t>
            </a:r>
            <a:r>
              <a:rPr lang="en-US" sz="2000" dirty="0"/>
              <a:t>, Sean MacFaden</a:t>
            </a:r>
            <a:r>
              <a:rPr lang="en-US" sz="2000" baseline="30000" dirty="0"/>
              <a:t>3</a:t>
            </a:r>
            <a:r>
              <a:rPr lang="en-US" sz="2000" dirty="0"/>
              <a:t>, Patrick McCabe</a:t>
            </a:r>
            <a:r>
              <a:rPr lang="en-US" sz="2000" baseline="30000" dirty="0"/>
              <a:t>2</a:t>
            </a:r>
            <a:r>
              <a:rPr lang="en-US" sz="2000" dirty="0"/>
              <a:t>, Sarah McDonald</a:t>
            </a:r>
            <a:r>
              <a:rPr lang="en-US" sz="2000" baseline="30000" dirty="0"/>
              <a:t>1</a:t>
            </a:r>
            <a:r>
              <a:rPr lang="en-US" sz="2000" dirty="0"/>
              <a:t>, Emily Mills</a:t>
            </a:r>
            <a:r>
              <a:rPr lang="en-US" sz="2000" baseline="30000" dirty="0"/>
              <a:t>2</a:t>
            </a:r>
            <a:r>
              <a:rPr lang="en-US" sz="2000" dirty="0"/>
              <a:t>, Jarlath O’Neill-Dunne</a:t>
            </a:r>
            <a:r>
              <a:rPr lang="en-US" sz="2000" baseline="30000" dirty="0"/>
              <a:t>3</a:t>
            </a:r>
            <a:r>
              <a:rPr lang="en-US" sz="2000" dirty="0"/>
              <a:t>, Katie Walker</a:t>
            </a:r>
            <a:r>
              <a:rPr lang="en-US" sz="2000" baseline="30000" dirty="0"/>
              <a:t>2</a:t>
            </a:r>
          </a:p>
          <a:p>
            <a:pPr marL="0" lvl="0" indent="0">
              <a:buClr>
                <a:schemeClr val="dk1"/>
              </a:buClr>
              <a:buSzPts val="1100"/>
            </a:pPr>
            <a:endParaRPr lang="en-US" sz="1100" baseline="30000" dirty="0"/>
          </a:p>
          <a:p>
            <a:pPr marL="0" lvl="0" indent="0">
              <a:buClr>
                <a:schemeClr val="dk1"/>
              </a:buClr>
              <a:buSzPts val="1100"/>
            </a:pPr>
            <a:r>
              <a:rPr lang="en-US" sz="1100" baseline="30000" dirty="0"/>
              <a:t>1</a:t>
            </a:r>
            <a:r>
              <a:rPr lang="en-US" sz="1100" dirty="0"/>
              <a:t> Lower Mississippi-Gulf Water Science Center, U.S. Geological Survey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-US" sz="1100" baseline="30000" dirty="0"/>
              <a:t>2</a:t>
            </a:r>
            <a:r>
              <a:rPr lang="en-US" sz="1100" dirty="0"/>
              <a:t> Chesapeake Conservancy’s Conservation Innovation Center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-US" sz="1100" baseline="30000" dirty="0"/>
              <a:t>3</a:t>
            </a:r>
            <a:r>
              <a:rPr lang="en-US" sz="1100" dirty="0"/>
              <a:t> University of Vermont’s Spatial Analysis Laboratory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37894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E3D8E-49B7-4AFC-89BF-2B6EB3A47A7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8403" y="188144"/>
            <a:ext cx="10915651" cy="430887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Revised Land Use History for Phase 7</a:t>
            </a:r>
          </a:p>
        </p:txBody>
      </p:sp>
      <p:pic>
        <p:nvPicPr>
          <p:cNvPr id="1028" name="Picture 4" descr="USGS science for a changing world ">
            <a:extLst>
              <a:ext uri="{FF2B5EF4-FFF2-40B4-BE49-F238E27FC236}">
                <a16:creationId xmlns:a16="http://schemas.microsoft.com/office/drawing/2014/main" id="{9DB1ADD7-8DB9-41BE-87BC-5BAC946EC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74" y="6049015"/>
            <a:ext cx="1193724" cy="104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09AC7A-B363-4BA0-87AB-F64F9F18483E}"/>
              </a:ext>
            </a:extLst>
          </p:cNvPr>
          <p:cNvSpPr/>
          <p:nvPr/>
        </p:nvSpPr>
        <p:spPr>
          <a:xfrm>
            <a:off x="1062545" y="5538886"/>
            <a:ext cx="2505464" cy="3761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67" b="1">
                <a:solidFill>
                  <a:prstClr val="black"/>
                </a:solidFill>
                <a:latin typeface="Calibri"/>
                <a:sym typeface="Arial"/>
              </a:rPr>
              <a:t>USDA Census of Agriculture</a:t>
            </a:r>
            <a:endParaRPr lang="en-US" sz="1467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2DF3B2-2624-4495-B5FC-E2613544A376}"/>
              </a:ext>
            </a:extLst>
          </p:cNvPr>
          <p:cNvSpPr/>
          <p:nvPr/>
        </p:nvSpPr>
        <p:spPr>
          <a:xfrm>
            <a:off x="3794876" y="5544311"/>
            <a:ext cx="4602247" cy="376135"/>
          </a:xfrm>
          <a:prstGeom prst="rect">
            <a:avLst/>
          </a:prstGeom>
          <a:solidFill>
            <a:srgbClr val="F6A4E6"/>
          </a:solidFill>
          <a:ln>
            <a:solidFill>
              <a:srgbClr val="F6A4E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67" b="1">
                <a:solidFill>
                  <a:prstClr val="black"/>
                </a:solidFill>
                <a:latin typeface="Calibri"/>
                <a:sym typeface="Arial"/>
              </a:rPr>
              <a:t>Decennial Census of Population and Housing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38B60-25AB-4691-B7F6-F48D3AF689F1}"/>
              </a:ext>
            </a:extLst>
          </p:cNvPr>
          <p:cNvSpPr/>
          <p:nvPr/>
        </p:nvSpPr>
        <p:spPr>
          <a:xfrm>
            <a:off x="8648673" y="5537771"/>
            <a:ext cx="3078636" cy="3761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67" b="1">
                <a:solidFill>
                  <a:prstClr val="black"/>
                </a:solidFill>
                <a:latin typeface="Calibri"/>
                <a:sym typeface="Arial"/>
              </a:rPr>
              <a:t>American Community Survey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DAED83-FCCF-48E5-B6A4-EB17A1DFE081}"/>
              </a:ext>
            </a:extLst>
          </p:cNvPr>
          <p:cNvSpPr/>
          <p:nvPr/>
        </p:nvSpPr>
        <p:spPr>
          <a:xfrm>
            <a:off x="4243947" y="1312433"/>
            <a:ext cx="1565100" cy="4125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67" b="1">
                <a:solidFill>
                  <a:prstClr val="black"/>
                </a:solidFill>
                <a:latin typeface="Calibri"/>
                <a:sym typeface="Arial"/>
              </a:rPr>
              <a:t>LCMAP / NLCD (30m)</a:t>
            </a:r>
            <a:r>
              <a:rPr lang="en-US" sz="1467">
                <a:solidFill>
                  <a:prstClr val="black"/>
                </a:solidFill>
                <a:latin typeface="Calibri"/>
                <a:sym typeface="Arial"/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3B39CF-3579-4BFE-975B-8E1F200EC933}"/>
              </a:ext>
            </a:extLst>
          </p:cNvPr>
          <p:cNvSpPr/>
          <p:nvPr/>
        </p:nvSpPr>
        <p:spPr>
          <a:xfrm>
            <a:off x="7433951" y="1312433"/>
            <a:ext cx="1123251" cy="3906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67" b="1">
                <a:solidFill>
                  <a:prstClr val="black"/>
                </a:solidFill>
                <a:latin typeface="Calibri"/>
                <a:sym typeface="Arial"/>
              </a:rPr>
              <a:t>LANDFIRE</a:t>
            </a:r>
            <a:endParaRPr lang="en-US" sz="1467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139C26-C3DC-4235-BC13-4CBF25733BD6}"/>
              </a:ext>
            </a:extLst>
          </p:cNvPr>
          <p:cNvSpPr/>
          <p:nvPr/>
        </p:nvSpPr>
        <p:spPr>
          <a:xfrm>
            <a:off x="167394" y="1957790"/>
            <a:ext cx="1697469" cy="7686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67">
                <a:solidFill>
                  <a:prstClr val="black"/>
                </a:solidFill>
                <a:latin typeface="Calibri"/>
                <a:sym typeface="Arial"/>
              </a:rPr>
              <a:t>Parcel and Road Segments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C2A0BA4-5806-4994-AB17-AB58B2E58FF6}"/>
              </a:ext>
            </a:extLst>
          </p:cNvPr>
          <p:cNvSpPr/>
          <p:nvPr/>
        </p:nvSpPr>
        <p:spPr>
          <a:xfrm>
            <a:off x="9435000" y="1312433"/>
            <a:ext cx="1494211" cy="5938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67" b="1">
                <a:solidFill>
                  <a:prstClr val="black"/>
                </a:solidFill>
                <a:latin typeface="Calibri"/>
                <a:sym typeface="Arial"/>
              </a:rPr>
              <a:t>High-Resolution Land Use</a:t>
            </a:r>
            <a:endParaRPr lang="en-US" sz="1467">
              <a:solidFill>
                <a:prstClr val="black"/>
              </a:solidFill>
              <a:latin typeface="Calibri"/>
              <a:sym typeface="Arial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63C3420-E9B0-4518-8488-3935F844E879}"/>
              </a:ext>
            </a:extLst>
          </p:cNvPr>
          <p:cNvCxnSpPr>
            <a:cxnSpLocks/>
            <a:stCxn id="46" idx="2"/>
            <a:endCxn id="3" idx="0"/>
          </p:cNvCxnSpPr>
          <p:nvPr/>
        </p:nvCxnSpPr>
        <p:spPr>
          <a:xfrm>
            <a:off x="10182106" y="1906315"/>
            <a:ext cx="5885" cy="1484488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8267573-E060-4262-A06B-DE89BE9C2B87}"/>
              </a:ext>
            </a:extLst>
          </p:cNvPr>
          <p:cNvCxnSpPr>
            <a:cxnSpLocks/>
            <a:stCxn id="46" idx="2"/>
            <a:endCxn id="39" idx="0"/>
          </p:cNvCxnSpPr>
          <p:nvPr/>
        </p:nvCxnSpPr>
        <p:spPr>
          <a:xfrm flipH="1">
            <a:off x="9370833" y="1906315"/>
            <a:ext cx="811273" cy="1484488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18D4B3C-9E1F-42DE-97F9-9DFB85A58000}"/>
              </a:ext>
            </a:extLst>
          </p:cNvPr>
          <p:cNvCxnSpPr>
            <a:cxnSpLocks/>
            <a:stCxn id="7" idx="2"/>
            <a:endCxn id="40" idx="0"/>
          </p:cNvCxnSpPr>
          <p:nvPr/>
        </p:nvCxnSpPr>
        <p:spPr>
          <a:xfrm>
            <a:off x="5026497" y="1724957"/>
            <a:ext cx="414188" cy="166584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9F78330-32F3-4EC0-ABE6-42F9047471CB}"/>
              </a:ext>
            </a:extLst>
          </p:cNvPr>
          <p:cNvCxnSpPr>
            <a:cxnSpLocks/>
            <a:stCxn id="7" idx="2"/>
            <a:endCxn id="41" idx="0"/>
          </p:cNvCxnSpPr>
          <p:nvPr/>
        </p:nvCxnSpPr>
        <p:spPr>
          <a:xfrm flipH="1">
            <a:off x="4809752" y="1724957"/>
            <a:ext cx="216745" cy="166584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35AB9CB4-35DE-45A5-89CE-C7EAC411EFAA}"/>
              </a:ext>
            </a:extLst>
          </p:cNvPr>
          <p:cNvCxnSpPr>
            <a:cxnSpLocks/>
            <a:stCxn id="7" idx="2"/>
            <a:endCxn id="42" idx="0"/>
          </p:cNvCxnSpPr>
          <p:nvPr/>
        </p:nvCxnSpPr>
        <p:spPr>
          <a:xfrm flipH="1">
            <a:off x="3538664" y="1724957"/>
            <a:ext cx="1487833" cy="166584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9CBE2A5-FBAC-4789-8CFC-71C337F77923}"/>
              </a:ext>
            </a:extLst>
          </p:cNvPr>
          <p:cNvCxnSpPr>
            <a:cxnSpLocks/>
            <a:stCxn id="7" idx="2"/>
            <a:endCxn id="43" idx="0"/>
          </p:cNvCxnSpPr>
          <p:nvPr/>
        </p:nvCxnSpPr>
        <p:spPr>
          <a:xfrm flipH="1">
            <a:off x="1712819" y="1724957"/>
            <a:ext cx="3313678" cy="166584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527300EF-19EC-46C5-9B47-BB9CA24923F9}"/>
              </a:ext>
            </a:extLst>
          </p:cNvPr>
          <p:cNvCxnSpPr>
            <a:cxnSpLocks/>
            <a:stCxn id="7" idx="2"/>
            <a:endCxn id="44" idx="0"/>
          </p:cNvCxnSpPr>
          <p:nvPr/>
        </p:nvCxnSpPr>
        <p:spPr>
          <a:xfrm flipH="1">
            <a:off x="1090821" y="1724957"/>
            <a:ext cx="3935676" cy="166584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52B65169-9BE9-403D-AD9E-355543AB0B41}"/>
              </a:ext>
            </a:extLst>
          </p:cNvPr>
          <p:cNvCxnSpPr>
            <a:cxnSpLocks/>
            <a:stCxn id="7" idx="2"/>
            <a:endCxn id="45" idx="0"/>
          </p:cNvCxnSpPr>
          <p:nvPr/>
        </p:nvCxnSpPr>
        <p:spPr>
          <a:xfrm flipH="1">
            <a:off x="450682" y="1724957"/>
            <a:ext cx="4575815" cy="1661380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8C2177A1-6B37-4AEA-8BDA-B6F2677004F1}"/>
              </a:ext>
            </a:extLst>
          </p:cNvPr>
          <p:cNvCxnSpPr>
            <a:cxnSpLocks/>
            <a:stCxn id="10" idx="2"/>
            <a:endCxn id="42" idx="0"/>
          </p:cNvCxnSpPr>
          <p:nvPr/>
        </p:nvCxnSpPr>
        <p:spPr>
          <a:xfrm flipH="1">
            <a:off x="3538664" y="1703105"/>
            <a:ext cx="4456913" cy="168769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1F50708F-4560-4573-85A7-B214FF28F31C}"/>
              </a:ext>
            </a:extLst>
          </p:cNvPr>
          <p:cNvCxnSpPr>
            <a:cxnSpLocks/>
            <a:stCxn id="10" idx="2"/>
            <a:endCxn id="78" idx="0"/>
          </p:cNvCxnSpPr>
          <p:nvPr/>
        </p:nvCxnSpPr>
        <p:spPr>
          <a:xfrm flipH="1">
            <a:off x="6716384" y="1703105"/>
            <a:ext cx="1279193" cy="168769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6C20D2F9-BB9D-409E-A294-84B466273B98}"/>
              </a:ext>
            </a:extLst>
          </p:cNvPr>
          <p:cNvCxnSpPr>
            <a:cxnSpLocks/>
            <a:stCxn id="10" idx="2"/>
            <a:endCxn id="40" idx="0"/>
          </p:cNvCxnSpPr>
          <p:nvPr/>
        </p:nvCxnSpPr>
        <p:spPr>
          <a:xfrm flipH="1">
            <a:off x="5440685" y="1703105"/>
            <a:ext cx="2554892" cy="168769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953B9550-CA33-46B5-8D40-37D97CA54356}"/>
              </a:ext>
            </a:extLst>
          </p:cNvPr>
          <p:cNvCxnSpPr>
            <a:cxnSpLocks/>
            <a:stCxn id="10" idx="2"/>
            <a:endCxn id="80" idx="0"/>
          </p:cNvCxnSpPr>
          <p:nvPr/>
        </p:nvCxnSpPr>
        <p:spPr>
          <a:xfrm>
            <a:off x="7995577" y="1703105"/>
            <a:ext cx="1115" cy="168769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3B3E0FEE-35AB-4D80-92E1-9CF0020743E3}"/>
              </a:ext>
            </a:extLst>
          </p:cNvPr>
          <p:cNvCxnSpPr>
            <a:cxnSpLocks/>
            <a:stCxn id="16" idx="0"/>
            <a:endCxn id="214" idx="2"/>
          </p:cNvCxnSpPr>
          <p:nvPr/>
        </p:nvCxnSpPr>
        <p:spPr>
          <a:xfrm flipH="1" flipV="1">
            <a:off x="2922067" y="3984684"/>
            <a:ext cx="3173933" cy="1559627"/>
          </a:xfrm>
          <a:prstGeom prst="straightConnector1">
            <a:avLst/>
          </a:prstGeom>
          <a:ln>
            <a:solidFill>
              <a:srgbClr val="F070D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0E8F29B3-7533-403B-B9E1-456393F39AE7}"/>
              </a:ext>
            </a:extLst>
          </p:cNvPr>
          <p:cNvCxnSpPr>
            <a:cxnSpLocks/>
            <a:stCxn id="14" idx="0"/>
            <a:endCxn id="45" idx="2"/>
          </p:cNvCxnSpPr>
          <p:nvPr/>
        </p:nvCxnSpPr>
        <p:spPr>
          <a:xfrm flipH="1" flipV="1">
            <a:off x="450682" y="3970982"/>
            <a:ext cx="1864595" cy="1567904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8FE26EDD-15A1-42AA-935E-45D0C1582D2D}"/>
              </a:ext>
            </a:extLst>
          </p:cNvPr>
          <p:cNvCxnSpPr>
            <a:cxnSpLocks/>
            <a:stCxn id="14" idx="0"/>
            <a:endCxn id="43" idx="2"/>
          </p:cNvCxnSpPr>
          <p:nvPr/>
        </p:nvCxnSpPr>
        <p:spPr>
          <a:xfrm flipH="1" flipV="1">
            <a:off x="1712819" y="3984684"/>
            <a:ext cx="602458" cy="1554202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48F4D95D-F4B9-40B6-9BAC-4B0717B5D7D8}"/>
              </a:ext>
            </a:extLst>
          </p:cNvPr>
          <p:cNvCxnSpPr>
            <a:cxnSpLocks/>
            <a:stCxn id="14" idx="0"/>
            <a:endCxn id="217" idx="2"/>
          </p:cNvCxnSpPr>
          <p:nvPr/>
        </p:nvCxnSpPr>
        <p:spPr>
          <a:xfrm flipV="1">
            <a:off x="2315277" y="3984684"/>
            <a:ext cx="1858931" cy="1554202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94267031-D291-4136-A2ED-B22C283F6898}"/>
              </a:ext>
            </a:extLst>
          </p:cNvPr>
          <p:cNvCxnSpPr>
            <a:cxnSpLocks/>
            <a:stCxn id="14" idx="0"/>
            <a:endCxn id="75" idx="2"/>
          </p:cNvCxnSpPr>
          <p:nvPr/>
        </p:nvCxnSpPr>
        <p:spPr>
          <a:xfrm flipV="1">
            <a:off x="2315277" y="3984684"/>
            <a:ext cx="4528" cy="1554202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C7A79D72-0815-44FB-8994-03EFCFDA89F0}"/>
              </a:ext>
            </a:extLst>
          </p:cNvPr>
          <p:cNvCxnSpPr>
            <a:cxnSpLocks/>
            <a:stCxn id="14" idx="0"/>
            <a:endCxn id="216" idx="2"/>
          </p:cNvCxnSpPr>
          <p:nvPr/>
        </p:nvCxnSpPr>
        <p:spPr>
          <a:xfrm flipV="1">
            <a:off x="2315277" y="3984684"/>
            <a:ext cx="3760952" cy="1554202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E39B49DA-BBD4-4BB7-AE8A-EEA5E70A4298}"/>
              </a:ext>
            </a:extLst>
          </p:cNvPr>
          <p:cNvCxnSpPr>
            <a:cxnSpLocks/>
            <a:stCxn id="14" idx="0"/>
            <a:endCxn id="215" idx="2"/>
          </p:cNvCxnSpPr>
          <p:nvPr/>
        </p:nvCxnSpPr>
        <p:spPr>
          <a:xfrm flipV="1">
            <a:off x="2315277" y="3984684"/>
            <a:ext cx="6321570" cy="1554202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5B2F7486-231B-47D1-A81A-F5D737CE1824}"/>
              </a:ext>
            </a:extLst>
          </p:cNvPr>
          <p:cNvCxnSpPr>
            <a:cxnSpLocks/>
            <a:stCxn id="46" idx="2"/>
            <a:endCxn id="65" idx="0"/>
          </p:cNvCxnSpPr>
          <p:nvPr/>
        </p:nvCxnSpPr>
        <p:spPr>
          <a:xfrm>
            <a:off x="10182106" y="1906315"/>
            <a:ext cx="1447745" cy="1484488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0626E4F8-34B2-40D7-9D3E-8CF23E599235}"/>
              </a:ext>
            </a:extLst>
          </p:cNvPr>
          <p:cNvCxnSpPr>
            <a:cxnSpLocks/>
            <a:stCxn id="17" idx="0"/>
            <a:endCxn id="3" idx="2"/>
          </p:cNvCxnSpPr>
          <p:nvPr/>
        </p:nvCxnSpPr>
        <p:spPr>
          <a:xfrm flipV="1">
            <a:off x="10187991" y="3984684"/>
            <a:ext cx="0" cy="1553087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E521E23C-2A22-47C4-9D11-482AAB3C448A}"/>
              </a:ext>
            </a:extLst>
          </p:cNvPr>
          <p:cNvCxnSpPr>
            <a:cxnSpLocks/>
            <a:stCxn id="17" idx="0"/>
            <a:endCxn id="65" idx="2"/>
          </p:cNvCxnSpPr>
          <p:nvPr/>
        </p:nvCxnSpPr>
        <p:spPr>
          <a:xfrm flipV="1">
            <a:off x="10187991" y="3979259"/>
            <a:ext cx="1441860" cy="1558512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1661FEFA-4EE0-40F7-9E96-633142C54E78}"/>
              </a:ext>
            </a:extLst>
          </p:cNvPr>
          <p:cNvCxnSpPr>
            <a:cxnSpLocks/>
            <a:stCxn id="16" idx="0"/>
            <a:endCxn id="354" idx="2"/>
          </p:cNvCxnSpPr>
          <p:nvPr/>
        </p:nvCxnSpPr>
        <p:spPr>
          <a:xfrm flipV="1">
            <a:off x="6096000" y="3980218"/>
            <a:ext cx="4815317" cy="1564093"/>
          </a:xfrm>
          <a:prstGeom prst="straightConnector1">
            <a:avLst/>
          </a:prstGeom>
          <a:ln>
            <a:solidFill>
              <a:srgbClr val="F070D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09E55D88-914A-4C93-96D3-4D6CEC54EEDD}"/>
              </a:ext>
            </a:extLst>
          </p:cNvPr>
          <p:cNvCxnSpPr>
            <a:cxnSpLocks/>
            <a:stCxn id="14" idx="0"/>
            <a:endCxn id="65" idx="2"/>
          </p:cNvCxnSpPr>
          <p:nvPr/>
        </p:nvCxnSpPr>
        <p:spPr>
          <a:xfrm flipV="1">
            <a:off x="2315277" y="3979259"/>
            <a:ext cx="9314574" cy="1559627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E9B52ED9-7731-4E80-8A94-F5392C377CC3}"/>
              </a:ext>
            </a:extLst>
          </p:cNvPr>
          <p:cNvCxnSpPr>
            <a:cxnSpLocks/>
            <a:stCxn id="16" idx="0"/>
            <a:endCxn id="44" idx="2"/>
          </p:cNvCxnSpPr>
          <p:nvPr/>
        </p:nvCxnSpPr>
        <p:spPr>
          <a:xfrm flipH="1" flipV="1">
            <a:off x="1090821" y="3984684"/>
            <a:ext cx="5005179" cy="1559627"/>
          </a:xfrm>
          <a:prstGeom prst="straightConnector1">
            <a:avLst/>
          </a:prstGeom>
          <a:ln>
            <a:solidFill>
              <a:srgbClr val="F070D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29CA3E81-6B3B-4514-A702-9F3A375AD262}"/>
              </a:ext>
            </a:extLst>
          </p:cNvPr>
          <p:cNvSpPr/>
          <p:nvPr/>
        </p:nvSpPr>
        <p:spPr>
          <a:xfrm>
            <a:off x="9781710" y="3390803"/>
            <a:ext cx="812561" cy="5938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2017/18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0BB785F-0EDA-4BE3-9284-6E66550E377F}"/>
              </a:ext>
            </a:extLst>
          </p:cNvPr>
          <p:cNvSpPr/>
          <p:nvPr/>
        </p:nvSpPr>
        <p:spPr>
          <a:xfrm>
            <a:off x="8953893" y="3390803"/>
            <a:ext cx="833880" cy="5938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2013/14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63E1A8F-6754-487E-8EB9-3446C2DFDC38}"/>
              </a:ext>
            </a:extLst>
          </p:cNvPr>
          <p:cNvSpPr/>
          <p:nvPr/>
        </p:nvSpPr>
        <p:spPr>
          <a:xfrm>
            <a:off x="5122187" y="3390803"/>
            <a:ext cx="636996" cy="5938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2006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219D1EE-51E5-4B78-91D1-ED1AD4F3B7CF}"/>
              </a:ext>
            </a:extLst>
          </p:cNvPr>
          <p:cNvSpPr/>
          <p:nvPr/>
        </p:nvSpPr>
        <p:spPr>
          <a:xfrm>
            <a:off x="4491254" y="3390803"/>
            <a:ext cx="636996" cy="5938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2004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00F05D6-CBDD-4B64-9552-55D847911D43}"/>
              </a:ext>
            </a:extLst>
          </p:cNvPr>
          <p:cNvSpPr/>
          <p:nvPr/>
        </p:nvSpPr>
        <p:spPr>
          <a:xfrm>
            <a:off x="3220166" y="3390803"/>
            <a:ext cx="636996" cy="5938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2001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6FAFDFE-E012-41FE-9229-21782A4999EE}"/>
              </a:ext>
            </a:extLst>
          </p:cNvPr>
          <p:cNvSpPr/>
          <p:nvPr/>
        </p:nvSpPr>
        <p:spPr>
          <a:xfrm>
            <a:off x="1403932" y="3390803"/>
            <a:ext cx="617773" cy="5938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1992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3027075-5C6A-4310-A692-FFECF9728029}"/>
              </a:ext>
            </a:extLst>
          </p:cNvPr>
          <p:cNvSpPr/>
          <p:nvPr/>
        </p:nvSpPr>
        <p:spPr>
          <a:xfrm>
            <a:off x="771647" y="3390803"/>
            <a:ext cx="638348" cy="5938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1990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1D559D3-1F2A-4558-957B-A20CFBBCF022}"/>
              </a:ext>
            </a:extLst>
          </p:cNvPr>
          <p:cNvSpPr/>
          <p:nvPr/>
        </p:nvSpPr>
        <p:spPr>
          <a:xfrm>
            <a:off x="123653" y="3386337"/>
            <a:ext cx="654057" cy="5846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1987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1BB8D25-E221-4E2C-819F-F6CB2C1641DA}"/>
              </a:ext>
            </a:extLst>
          </p:cNvPr>
          <p:cNvSpPr/>
          <p:nvPr/>
        </p:nvSpPr>
        <p:spPr>
          <a:xfrm>
            <a:off x="11228359" y="3390803"/>
            <a:ext cx="802983" cy="588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2021/22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4C678C8-F173-4D56-8DA0-A21AFBF9316F}"/>
              </a:ext>
            </a:extLst>
          </p:cNvPr>
          <p:cNvSpPr/>
          <p:nvPr/>
        </p:nvSpPr>
        <p:spPr>
          <a:xfrm>
            <a:off x="2015642" y="3390803"/>
            <a:ext cx="608325" cy="5938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1997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B58B3CD-571A-4317-A543-90684D534557}"/>
              </a:ext>
            </a:extLst>
          </p:cNvPr>
          <p:cNvSpPr/>
          <p:nvPr/>
        </p:nvSpPr>
        <p:spPr>
          <a:xfrm>
            <a:off x="6393275" y="3390803"/>
            <a:ext cx="646217" cy="5938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2008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26BF022-45A2-4EF4-8429-6D98A81B9849}"/>
              </a:ext>
            </a:extLst>
          </p:cNvPr>
          <p:cNvSpPr/>
          <p:nvPr/>
        </p:nvSpPr>
        <p:spPr>
          <a:xfrm>
            <a:off x="7673583" y="3390803"/>
            <a:ext cx="646218" cy="5938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2011</a:t>
            </a: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82340B0F-C729-417E-994D-FB34F5EB249A}"/>
              </a:ext>
            </a:extLst>
          </p:cNvPr>
          <p:cNvSpPr/>
          <p:nvPr/>
        </p:nvSpPr>
        <p:spPr>
          <a:xfrm>
            <a:off x="7033429" y="3390803"/>
            <a:ext cx="646217" cy="5938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2010</a:t>
            </a:r>
          </a:p>
        </p:txBody>
      </p:sp>
      <p:cxnSp>
        <p:nvCxnSpPr>
          <p:cNvPr id="268" name="Straight Arrow Connector 267">
            <a:extLst>
              <a:ext uri="{FF2B5EF4-FFF2-40B4-BE49-F238E27FC236}">
                <a16:creationId xmlns:a16="http://schemas.microsoft.com/office/drawing/2014/main" id="{3B9837AE-3615-4F26-93D0-54862BA39878}"/>
              </a:ext>
            </a:extLst>
          </p:cNvPr>
          <p:cNvCxnSpPr>
            <a:cxnSpLocks/>
            <a:stCxn id="16" idx="0"/>
            <a:endCxn id="227" idx="2"/>
          </p:cNvCxnSpPr>
          <p:nvPr/>
        </p:nvCxnSpPr>
        <p:spPr>
          <a:xfrm flipV="1">
            <a:off x="6096000" y="3984684"/>
            <a:ext cx="1260538" cy="1559627"/>
          </a:xfrm>
          <a:prstGeom prst="straightConnector1">
            <a:avLst/>
          </a:prstGeom>
          <a:ln>
            <a:solidFill>
              <a:srgbClr val="F070D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9429A87D-3E00-4E4F-BF02-260400375D06}"/>
              </a:ext>
            </a:extLst>
          </p:cNvPr>
          <p:cNvCxnSpPr>
            <a:cxnSpLocks/>
            <a:stCxn id="17" idx="0"/>
            <a:endCxn id="227" idx="2"/>
          </p:cNvCxnSpPr>
          <p:nvPr/>
        </p:nvCxnSpPr>
        <p:spPr>
          <a:xfrm flipH="1" flipV="1">
            <a:off x="7356538" y="3984684"/>
            <a:ext cx="2831453" cy="1553087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Arrow Connector 278">
            <a:extLst>
              <a:ext uri="{FF2B5EF4-FFF2-40B4-BE49-F238E27FC236}">
                <a16:creationId xmlns:a16="http://schemas.microsoft.com/office/drawing/2014/main" id="{EB219461-A582-4B4B-A7BD-535DA4962C98}"/>
              </a:ext>
            </a:extLst>
          </p:cNvPr>
          <p:cNvCxnSpPr>
            <a:cxnSpLocks/>
            <a:stCxn id="7" idx="2"/>
            <a:endCxn id="75" idx="0"/>
          </p:cNvCxnSpPr>
          <p:nvPr/>
        </p:nvCxnSpPr>
        <p:spPr>
          <a:xfrm flipH="1">
            <a:off x="2319805" y="1724957"/>
            <a:ext cx="2706692" cy="166584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D2CF03AA-0A1E-43F4-B427-BE6D62482A39}"/>
              </a:ext>
            </a:extLst>
          </p:cNvPr>
          <p:cNvCxnSpPr>
            <a:cxnSpLocks/>
            <a:stCxn id="7" idx="2"/>
            <a:endCxn id="78" idx="0"/>
          </p:cNvCxnSpPr>
          <p:nvPr/>
        </p:nvCxnSpPr>
        <p:spPr>
          <a:xfrm>
            <a:off x="5026497" y="1724957"/>
            <a:ext cx="1689887" cy="166584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Arrow Connector 287">
            <a:extLst>
              <a:ext uri="{FF2B5EF4-FFF2-40B4-BE49-F238E27FC236}">
                <a16:creationId xmlns:a16="http://schemas.microsoft.com/office/drawing/2014/main" id="{11DC30B0-6F5F-4E24-A424-BAACB323F5D3}"/>
              </a:ext>
            </a:extLst>
          </p:cNvPr>
          <p:cNvCxnSpPr>
            <a:cxnSpLocks/>
            <a:stCxn id="7" idx="2"/>
            <a:endCxn id="227" idx="0"/>
          </p:cNvCxnSpPr>
          <p:nvPr/>
        </p:nvCxnSpPr>
        <p:spPr>
          <a:xfrm>
            <a:off x="5026497" y="1724957"/>
            <a:ext cx="2330041" cy="166584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>
            <a:extLst>
              <a:ext uri="{FF2B5EF4-FFF2-40B4-BE49-F238E27FC236}">
                <a16:creationId xmlns:a16="http://schemas.microsoft.com/office/drawing/2014/main" id="{87E26EDD-27B5-4907-A584-53950CDA791F}"/>
              </a:ext>
            </a:extLst>
          </p:cNvPr>
          <p:cNvCxnSpPr>
            <a:cxnSpLocks/>
            <a:stCxn id="7" idx="2"/>
            <a:endCxn id="80" idx="0"/>
          </p:cNvCxnSpPr>
          <p:nvPr/>
        </p:nvCxnSpPr>
        <p:spPr>
          <a:xfrm>
            <a:off x="5026497" y="1724957"/>
            <a:ext cx="2970195" cy="166584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Arrow Connector 302">
            <a:extLst>
              <a:ext uri="{FF2B5EF4-FFF2-40B4-BE49-F238E27FC236}">
                <a16:creationId xmlns:a16="http://schemas.microsoft.com/office/drawing/2014/main" id="{5E6971A6-E9CD-4238-9726-BE83D67E6DE8}"/>
              </a:ext>
            </a:extLst>
          </p:cNvPr>
          <p:cNvCxnSpPr>
            <a:cxnSpLocks/>
            <a:stCxn id="10" idx="2"/>
            <a:endCxn id="227" idx="0"/>
          </p:cNvCxnSpPr>
          <p:nvPr/>
        </p:nvCxnSpPr>
        <p:spPr>
          <a:xfrm flipH="1">
            <a:off x="7356538" y="1703105"/>
            <a:ext cx="639039" cy="168769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Straight Arrow Connector 343">
            <a:extLst>
              <a:ext uri="{FF2B5EF4-FFF2-40B4-BE49-F238E27FC236}">
                <a16:creationId xmlns:a16="http://schemas.microsoft.com/office/drawing/2014/main" id="{650F8B7F-CD05-4904-8920-FF2A4C0B22D2}"/>
              </a:ext>
            </a:extLst>
          </p:cNvPr>
          <p:cNvCxnSpPr>
            <a:cxnSpLocks/>
            <a:stCxn id="14" idx="0"/>
            <a:endCxn id="3" idx="2"/>
          </p:cNvCxnSpPr>
          <p:nvPr/>
        </p:nvCxnSpPr>
        <p:spPr>
          <a:xfrm flipV="1">
            <a:off x="2315277" y="3984684"/>
            <a:ext cx="7872714" cy="1554202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6576AABF-329E-4C47-A312-34A23FCF67EF}"/>
              </a:ext>
            </a:extLst>
          </p:cNvPr>
          <p:cNvSpPr txBox="1"/>
          <p:nvPr/>
        </p:nvSpPr>
        <p:spPr>
          <a:xfrm>
            <a:off x="3441568" y="6320193"/>
            <a:ext cx="7032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1200">
                <a:solidFill>
                  <a:prstClr val="white"/>
                </a:solidFill>
                <a:latin typeface="Calibri"/>
                <a:cs typeface="Arial"/>
                <a:sym typeface="Arial"/>
              </a:rPr>
              <a:t>LCMAP: Land Change Monitoring, Assessment, and Projection; CBLCD: Chesapeake Bay Land Cover Data series; NLCD: National Land Cover Database</a:t>
            </a: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91BC0895-F179-411F-8417-2E4ACC6ABC63}"/>
              </a:ext>
            </a:extLst>
          </p:cNvPr>
          <p:cNvSpPr/>
          <p:nvPr/>
        </p:nvSpPr>
        <p:spPr>
          <a:xfrm>
            <a:off x="2617904" y="3390803"/>
            <a:ext cx="608325" cy="5938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2000</a:t>
            </a: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D14301BE-B65D-41AA-93CA-850EFC25F9AB}"/>
              </a:ext>
            </a:extLst>
          </p:cNvPr>
          <p:cNvSpPr/>
          <p:nvPr/>
        </p:nvSpPr>
        <p:spPr>
          <a:xfrm>
            <a:off x="8313738" y="3390803"/>
            <a:ext cx="646218" cy="5938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2012</a:t>
            </a: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A1045CA5-52AF-4745-98CA-F296D80F0109}"/>
              </a:ext>
            </a:extLst>
          </p:cNvPr>
          <p:cNvSpPr/>
          <p:nvPr/>
        </p:nvSpPr>
        <p:spPr>
          <a:xfrm>
            <a:off x="5753120" y="3390803"/>
            <a:ext cx="646218" cy="5938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2007</a:t>
            </a: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4BB985FF-3341-454C-99F6-06001A759995}"/>
              </a:ext>
            </a:extLst>
          </p:cNvPr>
          <p:cNvSpPr/>
          <p:nvPr/>
        </p:nvSpPr>
        <p:spPr>
          <a:xfrm>
            <a:off x="3851099" y="3390803"/>
            <a:ext cx="646218" cy="5938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00">
                <a:solidFill>
                  <a:prstClr val="black"/>
                </a:solidFill>
                <a:latin typeface="Calibri"/>
                <a:sym typeface="Arial"/>
              </a:rPr>
              <a:t>2002</a:t>
            </a:r>
          </a:p>
        </p:txBody>
      </p:sp>
      <p:cxnSp>
        <p:nvCxnSpPr>
          <p:cNvPr id="289" name="Straight Arrow Connector 288">
            <a:extLst>
              <a:ext uri="{FF2B5EF4-FFF2-40B4-BE49-F238E27FC236}">
                <a16:creationId xmlns:a16="http://schemas.microsoft.com/office/drawing/2014/main" id="{B74575F6-D303-4FE5-AF73-ACB4FF3B11B4}"/>
              </a:ext>
            </a:extLst>
          </p:cNvPr>
          <p:cNvCxnSpPr>
            <a:cxnSpLocks/>
            <a:stCxn id="10" idx="2"/>
            <a:endCxn id="215" idx="0"/>
          </p:cNvCxnSpPr>
          <p:nvPr/>
        </p:nvCxnSpPr>
        <p:spPr>
          <a:xfrm>
            <a:off x="7995577" y="1703105"/>
            <a:ext cx="641270" cy="168769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>
            <a:extLst>
              <a:ext uri="{FF2B5EF4-FFF2-40B4-BE49-F238E27FC236}">
                <a16:creationId xmlns:a16="http://schemas.microsoft.com/office/drawing/2014/main" id="{5D87E01A-7D0E-4CE5-9696-7F4169F3E427}"/>
              </a:ext>
            </a:extLst>
          </p:cNvPr>
          <p:cNvCxnSpPr>
            <a:cxnSpLocks/>
            <a:stCxn id="10" idx="2"/>
            <a:endCxn id="216" idx="0"/>
          </p:cNvCxnSpPr>
          <p:nvPr/>
        </p:nvCxnSpPr>
        <p:spPr>
          <a:xfrm flipH="1">
            <a:off x="6076229" y="1703105"/>
            <a:ext cx="1919348" cy="168769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>
            <a:extLst>
              <a:ext uri="{FF2B5EF4-FFF2-40B4-BE49-F238E27FC236}">
                <a16:creationId xmlns:a16="http://schemas.microsoft.com/office/drawing/2014/main" id="{1A0A9C5D-5B8B-4619-A928-1F7A73A18167}"/>
              </a:ext>
            </a:extLst>
          </p:cNvPr>
          <p:cNvCxnSpPr>
            <a:cxnSpLocks/>
            <a:stCxn id="10" idx="2"/>
            <a:endCxn id="41" idx="0"/>
          </p:cNvCxnSpPr>
          <p:nvPr/>
        </p:nvCxnSpPr>
        <p:spPr>
          <a:xfrm flipH="1">
            <a:off x="4809752" y="1703105"/>
            <a:ext cx="3185825" cy="168769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id="{1999ADDD-3CD3-4B8C-933D-F3F41D1A5956}"/>
              </a:ext>
            </a:extLst>
          </p:cNvPr>
          <p:cNvCxnSpPr>
            <a:cxnSpLocks/>
            <a:stCxn id="10" idx="2"/>
            <a:endCxn id="217" idx="0"/>
          </p:cNvCxnSpPr>
          <p:nvPr/>
        </p:nvCxnSpPr>
        <p:spPr>
          <a:xfrm flipH="1">
            <a:off x="4174208" y="1703105"/>
            <a:ext cx="3821369" cy="168769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Straight Arrow Connector 320">
            <a:extLst>
              <a:ext uri="{FF2B5EF4-FFF2-40B4-BE49-F238E27FC236}">
                <a16:creationId xmlns:a16="http://schemas.microsoft.com/office/drawing/2014/main" id="{D90BB5E2-4F1D-43E3-A7DD-09F379AFF448}"/>
              </a:ext>
            </a:extLst>
          </p:cNvPr>
          <p:cNvCxnSpPr>
            <a:cxnSpLocks/>
            <a:stCxn id="7" idx="2"/>
            <a:endCxn id="216" idx="0"/>
          </p:cNvCxnSpPr>
          <p:nvPr/>
        </p:nvCxnSpPr>
        <p:spPr>
          <a:xfrm>
            <a:off x="5026497" y="1724957"/>
            <a:ext cx="1049732" cy="166584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Arrow Connector 323">
            <a:extLst>
              <a:ext uri="{FF2B5EF4-FFF2-40B4-BE49-F238E27FC236}">
                <a16:creationId xmlns:a16="http://schemas.microsoft.com/office/drawing/2014/main" id="{936CF4C0-0A6E-4203-AA1B-7F17C4D3A131}"/>
              </a:ext>
            </a:extLst>
          </p:cNvPr>
          <p:cNvCxnSpPr>
            <a:cxnSpLocks/>
            <a:stCxn id="7" idx="2"/>
            <a:endCxn id="215" idx="0"/>
          </p:cNvCxnSpPr>
          <p:nvPr/>
        </p:nvCxnSpPr>
        <p:spPr>
          <a:xfrm>
            <a:off x="5026497" y="1724957"/>
            <a:ext cx="3610350" cy="166584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Arrow Connector 326">
            <a:extLst>
              <a:ext uri="{FF2B5EF4-FFF2-40B4-BE49-F238E27FC236}">
                <a16:creationId xmlns:a16="http://schemas.microsoft.com/office/drawing/2014/main" id="{37986C78-D54D-4FE4-AB3A-8E34E7AD60AA}"/>
              </a:ext>
            </a:extLst>
          </p:cNvPr>
          <p:cNvCxnSpPr>
            <a:cxnSpLocks/>
            <a:stCxn id="7" idx="2"/>
            <a:endCxn id="217" idx="0"/>
          </p:cNvCxnSpPr>
          <p:nvPr/>
        </p:nvCxnSpPr>
        <p:spPr>
          <a:xfrm flipH="1">
            <a:off x="4174208" y="1724957"/>
            <a:ext cx="852289" cy="166584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Straight Arrow Connector 329">
            <a:extLst>
              <a:ext uri="{FF2B5EF4-FFF2-40B4-BE49-F238E27FC236}">
                <a16:creationId xmlns:a16="http://schemas.microsoft.com/office/drawing/2014/main" id="{75B4FB1C-29BF-4D76-A696-0CB347ECCC15}"/>
              </a:ext>
            </a:extLst>
          </p:cNvPr>
          <p:cNvCxnSpPr>
            <a:cxnSpLocks/>
            <a:stCxn id="7" idx="2"/>
            <a:endCxn id="214" idx="0"/>
          </p:cNvCxnSpPr>
          <p:nvPr/>
        </p:nvCxnSpPr>
        <p:spPr>
          <a:xfrm flipH="1">
            <a:off x="2922067" y="1724957"/>
            <a:ext cx="2104430" cy="166584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4" name="Rectangle 353">
            <a:extLst>
              <a:ext uri="{FF2B5EF4-FFF2-40B4-BE49-F238E27FC236}">
                <a16:creationId xmlns:a16="http://schemas.microsoft.com/office/drawing/2014/main" id="{AA9DA51F-5854-4EC4-9212-0A48C5BE67C4}"/>
              </a:ext>
            </a:extLst>
          </p:cNvPr>
          <p:cNvSpPr/>
          <p:nvPr/>
        </p:nvSpPr>
        <p:spPr>
          <a:xfrm>
            <a:off x="10588208" y="3386337"/>
            <a:ext cx="646217" cy="5938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/>
            <a:r>
              <a:rPr lang="en-US" sz="1467">
                <a:solidFill>
                  <a:prstClr val="black"/>
                </a:solidFill>
                <a:latin typeface="Calibri"/>
                <a:sym typeface="Arial"/>
              </a:rPr>
              <a:t>2020</a:t>
            </a:r>
          </a:p>
        </p:txBody>
      </p:sp>
      <p:cxnSp>
        <p:nvCxnSpPr>
          <p:cNvPr id="378" name="Straight Arrow Connector 377">
            <a:extLst>
              <a:ext uri="{FF2B5EF4-FFF2-40B4-BE49-F238E27FC236}">
                <a16:creationId xmlns:a16="http://schemas.microsoft.com/office/drawing/2014/main" id="{16ECACA2-E9F0-4C69-B8A3-EE12533B3504}"/>
              </a:ext>
            </a:extLst>
          </p:cNvPr>
          <p:cNvCxnSpPr>
            <a:cxnSpLocks/>
            <a:stCxn id="17" idx="0"/>
            <a:endCxn id="39" idx="2"/>
          </p:cNvCxnSpPr>
          <p:nvPr/>
        </p:nvCxnSpPr>
        <p:spPr>
          <a:xfrm flipH="1" flipV="1">
            <a:off x="9370833" y="3984684"/>
            <a:ext cx="817158" cy="1553087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Straight Arrow Connector 381">
            <a:extLst>
              <a:ext uri="{FF2B5EF4-FFF2-40B4-BE49-F238E27FC236}">
                <a16:creationId xmlns:a16="http://schemas.microsoft.com/office/drawing/2014/main" id="{AF7902D8-1228-4FA5-A8FB-7EF35CA0EDBF}"/>
              </a:ext>
            </a:extLst>
          </p:cNvPr>
          <p:cNvCxnSpPr>
            <a:cxnSpLocks/>
            <a:stCxn id="17" idx="0"/>
            <a:endCxn id="215" idx="2"/>
          </p:cNvCxnSpPr>
          <p:nvPr/>
        </p:nvCxnSpPr>
        <p:spPr>
          <a:xfrm flipH="1" flipV="1">
            <a:off x="8636847" y="3984684"/>
            <a:ext cx="1551144" cy="1553087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Straight Arrow Connector 384">
            <a:extLst>
              <a:ext uri="{FF2B5EF4-FFF2-40B4-BE49-F238E27FC236}">
                <a16:creationId xmlns:a16="http://schemas.microsoft.com/office/drawing/2014/main" id="{312955EC-5BB5-42A1-8271-234C36E2D195}"/>
              </a:ext>
            </a:extLst>
          </p:cNvPr>
          <p:cNvCxnSpPr>
            <a:cxnSpLocks/>
            <a:stCxn id="17" idx="0"/>
            <a:endCxn id="80" idx="2"/>
          </p:cNvCxnSpPr>
          <p:nvPr/>
        </p:nvCxnSpPr>
        <p:spPr>
          <a:xfrm flipH="1" flipV="1">
            <a:off x="7996692" y="3984684"/>
            <a:ext cx="2191299" cy="1553087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4" name="TextBox 363">
            <a:extLst>
              <a:ext uri="{FF2B5EF4-FFF2-40B4-BE49-F238E27FC236}">
                <a16:creationId xmlns:a16="http://schemas.microsoft.com/office/drawing/2014/main" id="{9A0C40FF-3E12-4E6D-9241-5D82A1B58306}"/>
              </a:ext>
            </a:extLst>
          </p:cNvPr>
          <p:cNvSpPr txBox="1"/>
          <p:nvPr/>
        </p:nvSpPr>
        <p:spPr>
          <a:xfrm>
            <a:off x="232949" y="1109469"/>
            <a:ext cx="960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SPATIAL </a:t>
            </a:r>
          </a:p>
          <a:p>
            <a:pPr algn="ctr"/>
            <a:r>
              <a:rPr lang="en-US">
                <a:solidFill>
                  <a:schemeClr val="bg1"/>
                </a:solidFill>
              </a:rPr>
              <a:t>DATA</a:t>
            </a:r>
          </a:p>
        </p:txBody>
      </p:sp>
      <p:sp>
        <p:nvSpPr>
          <p:cNvPr id="432" name="TextBox 431">
            <a:extLst>
              <a:ext uri="{FF2B5EF4-FFF2-40B4-BE49-F238E27FC236}">
                <a16:creationId xmlns:a16="http://schemas.microsoft.com/office/drawing/2014/main" id="{F93239B6-3FD4-44DE-AF87-9B329BC6A7C6}"/>
              </a:ext>
            </a:extLst>
          </p:cNvPr>
          <p:cNvSpPr txBox="1"/>
          <p:nvPr/>
        </p:nvSpPr>
        <p:spPr>
          <a:xfrm>
            <a:off x="193194" y="4758561"/>
            <a:ext cx="1040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TABULAR</a:t>
            </a:r>
          </a:p>
          <a:p>
            <a:pPr algn="ctr"/>
            <a:r>
              <a:rPr lang="en-US">
                <a:solidFill>
                  <a:schemeClr val="bg1"/>
                </a:solidFill>
              </a:rPr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1972863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D9365-4CDB-49A2-88F1-CB9EC7E968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84200" y="240389"/>
            <a:ext cx="10515600" cy="430887"/>
          </a:xfrm>
        </p:spPr>
        <p:txBody>
          <a:bodyPr/>
          <a:lstStyle/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Back-Casting Development Example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E9B1BB-43D6-4775-BCF2-4D2AE4D3F11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173289" y="1146970"/>
            <a:ext cx="3922713" cy="41910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Year Developed (LCMAP)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15683-1933-4F94-93AE-CE45F6F4F32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75627" y="1146969"/>
            <a:ext cx="3498851" cy="496888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Land Cover 1986 (LCMAP)</a:t>
            </a:r>
          </a:p>
        </p:txBody>
      </p:sp>
      <p:pic>
        <p:nvPicPr>
          <p:cNvPr id="7" name="Picture 4" descr="USGS science for a changing world ">
            <a:extLst>
              <a:ext uri="{FF2B5EF4-FFF2-40B4-BE49-F238E27FC236}">
                <a16:creationId xmlns:a16="http://schemas.microsoft.com/office/drawing/2014/main" id="{426C7095-3312-4705-8485-4A21A3F1E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25549"/>
            <a:ext cx="1850955" cy="185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15A708-94E6-4CCC-BF99-E80E605F6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656" y="1506586"/>
            <a:ext cx="5074920" cy="43891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8CA034-18B3-4501-B551-F9640F6A0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3960" y="1506586"/>
            <a:ext cx="481584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98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13F5698-99F5-4210-97E5-43A10F48FBCB}"/>
              </a:ext>
            </a:extLst>
          </p:cNvPr>
          <p:cNvSpPr/>
          <p:nvPr/>
        </p:nvSpPr>
        <p:spPr>
          <a:xfrm>
            <a:off x="349619" y="486584"/>
            <a:ext cx="4167151" cy="535531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1. Water (11)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61963" algn="l"/>
              </a:tabLst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 111    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1.1 Estuarine/ Marine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61963" algn="l"/>
              </a:tabLst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1.2  Lentic (fresh)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1.2.1 Lakes and reservoirs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57935" marR="0" lvl="1" indent="-332105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1.2.2 Riverine ponds </a:t>
            </a:r>
          </a:p>
          <a:p>
            <a:pPr marL="1257935" marR="0" lvl="1" indent="-332105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1.2.3 Terrene ponds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  </a:t>
            </a:r>
          </a:p>
          <a:p>
            <a:pPr marL="461645" marR="0" lvl="1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1.3 Lotic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55930" marR="0" lvl="1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1.3.1 Channels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57935" marR="0" lvl="1" indent="-332105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1.3.1.1 Open Channel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57935" marR="0" lvl="1" indent="-332105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1.3.1.2 Tree Canopy over Channel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57935" marR="0" lvl="1" indent="-332105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1.3.1.3 Culverted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55930" marR="0" lvl="1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1.3.2.Ditches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57935" marR="0" lvl="1" indent="-332105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1.3.2.1 Open Ditch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57935" marR="0" lvl="1" indent="-332105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1.3.2.2 Tree Canopy over Ditch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57935" marR="0" lvl="1" indent="-332105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1.3.2.3 Culverted</a:t>
            </a:r>
          </a:p>
          <a:p>
            <a:pPr marL="461645" marR="0" lvl="1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 Development (12)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2.1 Impervious</a:t>
            </a: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2.1.1 Roads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2.1.2 Structures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2.1.3 Other Impervious</a:t>
            </a: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2.1.4 Tree Canopy (TC) over Impervious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37160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2.1.4.1 TC over Roads</a:t>
            </a:r>
          </a:p>
          <a:p>
            <a:pPr marL="137160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2.1.4.2 TC over Structures</a:t>
            </a:r>
          </a:p>
          <a:p>
            <a:pPr marL="137160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2.1.4.3 TC over Other Impervious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  <a:tab pos="914324" algn="l"/>
                <a:tab pos="1371484" algn="l"/>
              </a:tabLst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2.2 Pervious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  <a:tab pos="914324" algn="l"/>
                <a:tab pos="1371484" algn="l"/>
              </a:tabLst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	2.2.1 Turf Grass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  <a:tab pos="914324" algn="l"/>
                <a:tab pos="1371484" algn="l"/>
              </a:tabLst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	2.2.2 Transitional- barren	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F5D685-5D8E-470C-AB36-76278A657B64}"/>
              </a:ext>
            </a:extLst>
          </p:cNvPr>
          <p:cNvSpPr/>
          <p:nvPr/>
        </p:nvSpPr>
        <p:spPr>
          <a:xfrm>
            <a:off x="4322618" y="486584"/>
            <a:ext cx="4401973" cy="5940088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       	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2.2.3 Suspended Succession	          	           2.2.3.1 Barren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lt"/>
              <a:cs typeface="Calibri"/>
            </a:endParaRPr>
          </a:p>
          <a:p>
            <a:pPr marL="1370330" marR="0" lvl="3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2.2.3.2 Herbaceous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lt"/>
              <a:cs typeface="Calibri"/>
            </a:endParaRPr>
          </a:p>
          <a:p>
            <a:pPr marL="1370330" marR="0" lvl="3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2.2.3.3 Scrub-shrub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lt"/>
              <a:cs typeface="Calibri"/>
            </a:endParaRPr>
          </a:p>
          <a:p>
            <a:pPr marL="913765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2.2.4 Tree Canopy over Turf Grass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Calibri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3. Natural (forest-related) (7)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3.1 Forest (&gt;= 1 acre, 240-ft width)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3.2 Other Tree Canopy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3.3 Harvested Forest (&lt;= 3 years)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3.3.1 Barren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3.3.2 Herbaceous 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3.4 Natural Succession (&gt; 3 years)</a:t>
            </a: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3.4.1 Barren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3.4.2 Herbaceous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3.4.3 Scrub-shrub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 Production (17)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4.1 Agriculture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4.1.1 Cropland</a:t>
            </a:r>
          </a:p>
          <a:p>
            <a:pPr marL="1370330" marR="0" lvl="3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4.1.1.1 Barren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370330" marR="0" lvl="3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4.1.1.2 Herbaceous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4.1.2 Pasture/Hay</a:t>
            </a:r>
          </a:p>
          <a:p>
            <a:pPr marL="1370330" marR="0" lvl="3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4.1.2.1 Barren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370330" marR="0" lvl="3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4.1.2.2 Herbaceous </a:t>
            </a:r>
          </a:p>
          <a:p>
            <a:pPr marL="1370330" marR="0" lvl="3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4.1.2.3 Scrub-shrub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	4.1.3 Orchard/vineyard</a:t>
            </a:r>
          </a:p>
          <a:p>
            <a:pPr marL="137160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  <a:tab pos="1482725" algn="l"/>
              </a:tabLst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4.1.3.1 Barren </a:t>
            </a:r>
          </a:p>
          <a:p>
            <a:pPr marL="137160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  <a:tab pos="1482725" algn="l"/>
              </a:tabLst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4.1.3.2 Herbaceous </a:t>
            </a:r>
          </a:p>
          <a:p>
            <a:pPr marL="137160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  <a:tab pos="1482725" algn="l"/>
              </a:tabLst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4.1.3.3 Scrub-shrub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C6CE21-EEB1-439A-AF08-B2195D56D578}"/>
              </a:ext>
            </a:extLst>
          </p:cNvPr>
          <p:cNvSpPr/>
          <p:nvPr/>
        </p:nvSpPr>
        <p:spPr>
          <a:xfrm>
            <a:off x="8267303" y="486584"/>
            <a:ext cx="3924697" cy="661719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	4.1.4 Animal Operations</a:t>
            </a:r>
          </a:p>
          <a:p>
            <a:pPr marL="137160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  <a:tab pos="1482725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4.1.4.1 Impervious</a:t>
            </a:r>
          </a:p>
          <a:p>
            <a:pPr marL="137160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  <a:tab pos="1482725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4.1.4.2 Barren </a:t>
            </a:r>
          </a:p>
          <a:p>
            <a:pPr marL="137160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  <a:tab pos="1482725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4.1.4.3 Herbaceous </a:t>
            </a:r>
          </a:p>
          <a:p>
            <a:pPr marL="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89" algn="l"/>
                <a:tab pos="1316006" algn="l"/>
                <a:tab pos="1482688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4.2 Solar fields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4.2.1  Impervious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4.2.2  Pervious</a:t>
            </a:r>
          </a:p>
          <a:p>
            <a:pPr marL="912495" marR="0" lvl="0" indent="40005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4.2.2.1 Barren 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2495" marR="0" lvl="2" indent="40005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4.2.2.2 Herbaceous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2495" marR="0" lvl="2" indent="40005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4.2.2.3 Scrub-shrub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61645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4.3 Extractive (active mines)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4.3.1 Barren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4.3.2 Impervious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 Wetlands and Water Margins (16)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5.1 Tidal</a:t>
            </a: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5.1.1 Barren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5.1.2 Herbaceous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5.1.3 Scrub-shrub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5.1.4 Other Tree Canopy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5.1.5 Forest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5.2 Riverine (Non-tidal)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440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5.2.1 Barren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3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5.2.2 Herbaceous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3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5.2.3 Scrub-shrub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3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5.2.4 Other Tree Canopy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3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5.2.5 Forest</a:t>
            </a:r>
          </a:p>
          <a:p>
            <a:pPr marL="45720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5.3 Terrene/Isolated (Non-tidal)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3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5.3.1 Barren</a:t>
            </a:r>
          </a:p>
          <a:p>
            <a:pPr marL="914400" marR="0" lvl="3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5.3.2 Herbaceous</a:t>
            </a:r>
          </a:p>
          <a:p>
            <a:pPr marL="914400" marR="0" lvl="3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5.3.3 Scrub-shrub</a:t>
            </a:r>
          </a:p>
          <a:p>
            <a:pPr marL="914400" marR="0" lvl="3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5.3.4 Other Tree Canopy</a:t>
            </a:r>
          </a:p>
          <a:p>
            <a:pPr marL="914400" marR="0" lvl="3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5.3.5 Forest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5.4 Bare shore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09F4918-601F-4D7F-9B13-61E6B930EBFD}"/>
              </a:ext>
            </a:extLst>
          </p:cNvPr>
          <p:cNvSpPr txBox="1"/>
          <p:nvPr/>
        </p:nvSpPr>
        <p:spPr>
          <a:xfrm>
            <a:off x="3193400" y="86762"/>
            <a:ext cx="6797695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CBP </a:t>
            </a:r>
            <a:r>
              <a:rPr lang="en-US" b="1">
                <a:solidFill>
                  <a:srgbClr val="FFC000"/>
                </a:solidFill>
                <a:latin typeface="Arial"/>
                <a:cs typeface="Arial"/>
                <a:sym typeface="Arial"/>
              </a:rPr>
              <a:t>Complete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Land Use/Cover Classification (62 classes)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6BDD7E-873F-4DEA-B2FA-DCE051A5D02C}"/>
              </a:ext>
            </a:extLst>
          </p:cNvPr>
          <p:cNvSpPr txBox="1"/>
          <p:nvPr/>
        </p:nvSpPr>
        <p:spPr>
          <a:xfrm flipH="1">
            <a:off x="349619" y="6338184"/>
            <a:ext cx="7488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Note: White, yellow, and blue classes are mapped for 2017/18.  Grey classes will be added to all years with the production of the 2021/22 LULC.</a:t>
            </a:r>
          </a:p>
        </p:txBody>
      </p:sp>
    </p:spTree>
    <p:extLst>
      <p:ext uri="{BB962C8B-B14F-4D97-AF65-F5344CB8AC3E}">
        <p14:creationId xmlns:p14="http://schemas.microsoft.com/office/powerpoint/2010/main" val="3784251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13F5698-99F5-4210-97E5-43A10F48FBCB}"/>
              </a:ext>
            </a:extLst>
          </p:cNvPr>
          <p:cNvSpPr/>
          <p:nvPr/>
        </p:nvSpPr>
        <p:spPr>
          <a:xfrm>
            <a:off x="309716" y="156663"/>
            <a:ext cx="4694297" cy="69865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28600" marR="0" lvl="0" indent="-22860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1.  Impervious, Roads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2.1 Impervious</a:t>
            </a:r>
          </a:p>
          <a:p>
            <a:pPr marL="913742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2.1.1 Roads</a:t>
            </a:r>
          </a:p>
          <a:p>
            <a:pPr marL="228600" marR="0" lvl="0" indent="-22860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  Impervious, Structures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2.1 Impervious</a:t>
            </a:r>
          </a:p>
          <a:p>
            <a:pPr marL="913742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2.1.2 Structures</a:t>
            </a:r>
          </a:p>
          <a:p>
            <a:pPr marL="342900" marR="0" lvl="0" indent="-34290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3.  Impervious, Other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2.1 Impervious</a:t>
            </a:r>
          </a:p>
          <a:p>
            <a:pPr marL="913742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2.1.3 Other Impervious</a:t>
            </a:r>
          </a:p>
          <a:p>
            <a:pPr marL="457200" marR="0" lvl="2" indent="-45720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4.2  Solar fields</a:t>
            </a:r>
          </a:p>
          <a:p>
            <a:pPr marL="914377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4.2.1 Impervious</a:t>
            </a:r>
          </a:p>
          <a:p>
            <a:pPr marL="45720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4.3 Extractive (active mines)</a:t>
            </a:r>
          </a:p>
          <a:p>
            <a:pPr marL="45720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4.3.2 Impervious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  Tree Canopy Over Impervious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2.1 Impervious</a:t>
            </a:r>
          </a:p>
          <a:p>
            <a:pPr marL="914377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2.1.4 Tree Canopy over Impervious</a:t>
            </a:r>
          </a:p>
          <a:p>
            <a:pPr marL="228600" marR="0" lvl="0" indent="-22860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28600" marR="0" lvl="0" indent="-22860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  Turf Grass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  <a:tab pos="914324" algn="l"/>
                <a:tab pos="1371484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2.2 Pervious, Developed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  <a:tab pos="914324" algn="l"/>
                <a:tab pos="1371484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	2.2.1 Turf Grass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  <a:tab pos="914324" algn="l"/>
                <a:tab pos="1371484" algn="l"/>
              </a:tabLst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28600" marR="0" lvl="0" indent="-22860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6. 	 Tree Canopy over Turf Grass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  <a:tab pos="914324" algn="l"/>
                <a:tab pos="1371484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2.2 Pervious. Developed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  <a:tab pos="914324" algn="l"/>
                <a:tab pos="1371484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	2.2.4 Tree Canopy over Turf Grass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  <a:tab pos="914324" algn="l"/>
                <a:tab pos="1371484" algn="l"/>
              </a:tabLst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7.  Pervious Developed, Other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  <a:tab pos="914324" algn="l"/>
                <a:tab pos="1371484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2.2 Pervious. Developed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  <a:tab pos="914324" algn="l"/>
                <a:tab pos="1371484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	2.2.2 Transitional- barren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  <a:tab pos="914324" algn="l"/>
                <a:tab pos="1371484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	2.2.3 Suspended Succession</a:t>
            </a:r>
          </a:p>
          <a:p>
            <a:pPr marL="45720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  <a:tab pos="1482725" algn="l"/>
              </a:tabLst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F5D685-5D8E-470C-AB36-76278A657B64}"/>
              </a:ext>
            </a:extLst>
          </p:cNvPr>
          <p:cNvSpPr/>
          <p:nvPr/>
        </p:nvSpPr>
        <p:spPr>
          <a:xfrm>
            <a:off x="4225085" y="156663"/>
            <a:ext cx="4118858" cy="6370975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45720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  <a:tab pos="1482725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4.2 Solar fields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4.2.2 Pervious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8.  Forest (all)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3.1 Forest </a:t>
            </a:r>
            <a:r>
              <a:rPr lang="en-US" sz="1200" dirty="0">
                <a:solidFill>
                  <a:srgbClr val="FFFF00"/>
                </a:solidFill>
                <a:latin typeface="Arial"/>
                <a:cs typeface="Arial"/>
                <a:sym typeface="Arial"/>
              </a:rPr>
              <a:t>(non-wetland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)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5.1 Tidal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	5.1.5 Forest (&gt;= 1 acre, 240-ft width) 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5.2 Riverine (Non-tidal)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5.2.5 Forest (&gt;= 1 acre, 240-ft width)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5.3 Terrene/Isolated (Non-tidal)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5.3.5 Forest (&gt;= 1 acre, 240-ft width)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9. Tree Canopy, Other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3.2 Other Tree Canopy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5.1 Tidal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	5.1.4 Other Tree Canopy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5.2 Riverine (Non-tidal)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5.2.4 Other Tree Canopy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5.3 Terrene/Isolated (Non-tidal)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5.3.4 Other Tree Canopy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913742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10. Harvested Forest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3.3 Harvested Forest (&lt;= 3 years)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11. Natural Succession 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3.4 Natural Succession (&gt; 3 years)</a:t>
            </a:r>
          </a:p>
          <a:p>
            <a:pPr marL="45720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5.4 Bare shore, Water Margins</a:t>
            </a:r>
          </a:p>
          <a:p>
            <a:pPr marL="45720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12. Wetlands, Tidal non-forested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5.1 Tidal Wetlands</a:t>
            </a: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5.1.1 Barren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5.1.2 Herbaceous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5.1.3 Scrub-shrub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3FABA6-C6F6-4C58-A7F6-AB2D1AC085FF}"/>
              </a:ext>
            </a:extLst>
          </p:cNvPr>
          <p:cNvSpPr/>
          <p:nvPr/>
        </p:nvSpPr>
        <p:spPr>
          <a:xfrm>
            <a:off x="8343943" y="156663"/>
            <a:ext cx="3736698" cy="6247864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13.  Wetlands, Riverine Non-forested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5.2 Riverine Wetlands (Non-tidal)</a:t>
            </a: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5.1.1 Barren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5.1.2 Herbaceous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5.1.3 Scrub-shrub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14.  Wetlands, Terrene Non-forested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5.3 Terrene/Isolated Wetlands (Non-tidal)</a:t>
            </a: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5.1.1 Barren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5.1.2 Herbaceous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3130" marR="0" lvl="2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5.1.3 Scrub-shrub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15.  Extractive</a:t>
            </a:r>
          </a:p>
          <a:p>
            <a:pPr marL="45720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4.3 Extractive (active mines)</a:t>
            </a:r>
          </a:p>
          <a:p>
            <a:pPr marL="45720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4.3.1 Barren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16. Cropland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4.1 Agriculture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4.1.1 Cropland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	4.1.3 Orchard/vineyard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            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17.  Pasture/Hay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4.1 Agriculture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4.1.2 Pasture/Hay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18.  Water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1.1 Estuarine/ Marine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1.2 Lentic</a:t>
            </a:r>
          </a:p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162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1.3 Lotic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57998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1004D92-9CA7-4239-B059-59FB79DF1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"/>
            <a:ext cx="12192000" cy="67970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1D8E6FA-346D-44B1-A7A0-4C11567B1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7970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2D4F86-63EA-42CE-AE8E-FD05C6FD5852}"/>
              </a:ext>
            </a:extLst>
          </p:cNvPr>
          <p:cNvSpPr txBox="1"/>
          <p:nvPr/>
        </p:nvSpPr>
        <p:spPr>
          <a:xfrm>
            <a:off x="4193070" y="32774"/>
            <a:ext cx="41574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Garrett County, Maryland: 2018 Land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DB345B-78E5-4DC2-A3E2-927362274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9275" y="2424676"/>
            <a:ext cx="275272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91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68B3F1F-8EC2-4375-AD29-BF0F891BAAE8}"/>
              </a:ext>
            </a:extLst>
          </p:cNvPr>
          <p:cNvSpPr txBox="1"/>
          <p:nvPr/>
        </p:nvSpPr>
        <p:spPr>
          <a:xfrm>
            <a:off x="1906209" y="187508"/>
            <a:ext cx="7688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Phase 7 Hydrography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Lower Susquehanna 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D037E3-5193-482C-ADCF-243F320ECD29}"/>
              </a:ext>
            </a:extLst>
          </p:cNvPr>
          <p:cNvSpPr txBox="1"/>
          <p:nvPr/>
        </p:nvSpPr>
        <p:spPr>
          <a:xfrm flipH="1">
            <a:off x="849954" y="1556502"/>
            <a:ext cx="4222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CBP Hyper-Resolution Streams, 1:2000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solidFill>
                  <a:prstClr val="white"/>
                </a:solidFill>
                <a:latin typeface="Calibri" panose="020F0502020204030204"/>
              </a:rPr>
              <a:t>(Lower Susquehanna Example)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0483BF-359F-4564-A4E5-A126A8981A8C}"/>
              </a:ext>
            </a:extLst>
          </p:cNvPr>
          <p:cNvSpPr txBox="1"/>
          <p:nvPr/>
        </p:nvSpPr>
        <p:spPr>
          <a:xfrm>
            <a:off x="6772406" y="2724075"/>
            <a:ext cx="483770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Attributes: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Channel type (gully, ditch, stream, etc.)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Bank height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kern="0">
                <a:solidFill>
                  <a:prstClr val="white"/>
                </a:solidFill>
                <a:latin typeface="Calibri"/>
              </a:rPr>
              <a:t>C</a:t>
            </a:r>
            <a:r>
              <a:rPr kumimoji="0" lang="en-US" sz="20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hannel</a:t>
            </a:r>
            <a:r>
              <a:rPr lang="en-US" sz="2000" kern="0">
                <a:solidFill>
                  <a:prstClr val="white"/>
                </a:solidFill>
                <a:latin typeface="Calibri"/>
              </a:rPr>
              <a:t> 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width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Floodplain width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kern="0">
                <a:solidFill>
                  <a:prstClr val="white"/>
                </a:solidFill>
                <a:latin typeface="Calibri"/>
              </a:rPr>
              <a:t>E</a:t>
            </a:r>
            <a:r>
              <a:rPr kumimoji="0" lang="en-US" sz="20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ntrenchment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ratio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kern="0">
                <a:solidFill>
                  <a:prstClr val="white"/>
                </a:solidFill>
                <a:latin typeface="Calibri"/>
              </a:rPr>
              <a:t>Flow permanence probability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Stream order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kern="0">
                <a:solidFill>
                  <a:prstClr val="white"/>
                </a:solidFill>
                <a:latin typeface="Calibri"/>
              </a:rPr>
              <a:t>Drainage area</a:t>
            </a: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587DFB-6A87-4C61-B3F6-99DFEE993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79" y="2281372"/>
            <a:ext cx="566166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938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EEE536-FC4E-49B4-AE6F-01B761EDE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5422EA-897A-4B04-AC30-8A51399D92DB}"/>
              </a:ext>
            </a:extLst>
          </p:cNvPr>
          <p:cNvSpPr txBox="1"/>
          <p:nvPr/>
        </p:nvSpPr>
        <p:spPr>
          <a:xfrm>
            <a:off x="3581400" y="-46653"/>
            <a:ext cx="5029200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2017 High-res Land Use 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Hyper-res Hydrography (2K)</a:t>
            </a:r>
          </a:p>
        </p:txBody>
      </p:sp>
    </p:spTree>
    <p:extLst>
      <p:ext uri="{BB962C8B-B14F-4D97-AF65-F5344CB8AC3E}">
        <p14:creationId xmlns:p14="http://schemas.microsoft.com/office/powerpoint/2010/main" val="2458852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D1F558-73F3-4D0C-8A27-2A456E550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886" y="718869"/>
            <a:ext cx="7680960" cy="60121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9D3798-AE56-43B7-8388-D6B694B9C4D2}"/>
              </a:ext>
            </a:extLst>
          </p:cNvPr>
          <p:cNvSpPr txBox="1"/>
          <p:nvPr/>
        </p:nvSpPr>
        <p:spPr>
          <a:xfrm>
            <a:off x="1348508" y="181116"/>
            <a:ext cx="9913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2x difference in stream density (2K vs 24K hydrography)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C45070A-99F8-496C-A401-42ADA812BCE8}"/>
              </a:ext>
            </a:extLst>
          </p:cNvPr>
          <p:cNvGrpSpPr/>
          <p:nvPr/>
        </p:nvGrpSpPr>
        <p:grpSpPr>
          <a:xfrm>
            <a:off x="0" y="3705458"/>
            <a:ext cx="2965938" cy="646331"/>
            <a:chOff x="0" y="3705458"/>
            <a:chExt cx="2965938" cy="646331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C123C6EC-DE06-42D1-8BB2-380A9D3A02FF}"/>
                </a:ext>
              </a:extLst>
            </p:cNvPr>
            <p:cNvCxnSpPr>
              <a:cxnSpLocks/>
            </p:cNvCxnSpPr>
            <p:nvPr/>
          </p:nvCxnSpPr>
          <p:spPr>
            <a:xfrm>
              <a:off x="1580225" y="4119239"/>
              <a:ext cx="1385713" cy="93041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721200B-522B-4A1F-BE7F-8D3D18FDDA7C}"/>
                </a:ext>
              </a:extLst>
            </p:cNvPr>
            <p:cNvSpPr txBox="1"/>
            <p:nvPr/>
          </p:nvSpPr>
          <p:spPr>
            <a:xfrm>
              <a:off x="0" y="3705458"/>
              <a:ext cx="17045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Extended headwaters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7BABA20-3004-40A6-A286-9C47A28CEB1A}"/>
              </a:ext>
            </a:extLst>
          </p:cNvPr>
          <p:cNvGrpSpPr/>
          <p:nvPr/>
        </p:nvGrpSpPr>
        <p:grpSpPr>
          <a:xfrm>
            <a:off x="56224" y="1708398"/>
            <a:ext cx="5958028" cy="1019892"/>
            <a:chOff x="56224" y="1708398"/>
            <a:chExt cx="5958028" cy="1019892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45A6134-FC16-4F55-9DD0-4319E3774532}"/>
                </a:ext>
              </a:extLst>
            </p:cNvPr>
            <p:cNvCxnSpPr>
              <a:cxnSpLocks/>
            </p:cNvCxnSpPr>
            <p:nvPr/>
          </p:nvCxnSpPr>
          <p:spPr>
            <a:xfrm>
              <a:off x="1847850" y="2095500"/>
              <a:ext cx="2958612" cy="632790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94E4E39C-D0D9-4BF0-A3AA-4D28DC696591}"/>
                </a:ext>
              </a:extLst>
            </p:cNvPr>
            <p:cNvCxnSpPr>
              <a:cxnSpLocks/>
            </p:cNvCxnSpPr>
            <p:nvPr/>
          </p:nvCxnSpPr>
          <p:spPr>
            <a:xfrm>
              <a:off x="1847850" y="2095500"/>
              <a:ext cx="4166402" cy="436685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804618D-9E11-400A-95E5-98407222C3A9}"/>
                </a:ext>
              </a:extLst>
            </p:cNvPr>
            <p:cNvSpPr txBox="1"/>
            <p:nvPr/>
          </p:nvSpPr>
          <p:spPr>
            <a:xfrm>
              <a:off x="56224" y="1708398"/>
              <a:ext cx="17045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Added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Tributaries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739C8AB-FAD0-409D-A3CB-78659180A615}"/>
              </a:ext>
            </a:extLst>
          </p:cNvPr>
          <p:cNvGrpSpPr/>
          <p:nvPr/>
        </p:nvGrpSpPr>
        <p:grpSpPr>
          <a:xfrm>
            <a:off x="56224" y="2728290"/>
            <a:ext cx="5441899" cy="976724"/>
            <a:chOff x="56224" y="2728290"/>
            <a:chExt cx="5441899" cy="976724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679894B-A95F-44F9-A848-02AAA3C1D67F}"/>
                </a:ext>
              </a:extLst>
            </p:cNvPr>
            <p:cNvCxnSpPr>
              <a:cxnSpLocks/>
            </p:cNvCxnSpPr>
            <p:nvPr/>
          </p:nvCxnSpPr>
          <p:spPr>
            <a:xfrm>
              <a:off x="1580225" y="3105150"/>
              <a:ext cx="3917898" cy="599864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761049D-C3AE-4397-B53F-6B7C7C43C8D5}"/>
                </a:ext>
              </a:extLst>
            </p:cNvPr>
            <p:cNvSpPr txBox="1"/>
            <p:nvPr/>
          </p:nvSpPr>
          <p:spPr>
            <a:xfrm>
              <a:off x="56224" y="2728290"/>
              <a:ext cx="17045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Increased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Complexity</a:t>
              </a: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F1D126D-3B29-4B0D-A4B8-C0F1D5247FC5}"/>
              </a:ext>
            </a:extLst>
          </p:cNvPr>
          <p:cNvCxnSpPr/>
          <p:nvPr/>
        </p:nvCxnSpPr>
        <p:spPr>
          <a:xfrm>
            <a:off x="10210802" y="6133939"/>
            <a:ext cx="715107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C3711FA-EA78-4821-B115-CBE9640A5F2A}"/>
              </a:ext>
            </a:extLst>
          </p:cNvPr>
          <p:cNvCxnSpPr/>
          <p:nvPr/>
        </p:nvCxnSpPr>
        <p:spPr>
          <a:xfrm>
            <a:off x="10210802" y="5629846"/>
            <a:ext cx="715107" cy="0"/>
          </a:xfrm>
          <a:prstGeom prst="line">
            <a:avLst/>
          </a:prstGeom>
          <a:ln w="57150">
            <a:solidFill>
              <a:srgbClr val="FF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F63B691D-CAEC-4B58-9658-3C281DF5D182}"/>
              </a:ext>
            </a:extLst>
          </p:cNvPr>
          <p:cNvSpPr txBox="1"/>
          <p:nvPr/>
        </p:nvSpPr>
        <p:spPr>
          <a:xfrm flipH="1">
            <a:off x="10925908" y="5445180"/>
            <a:ext cx="1067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NHD24K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010F1BD-27BF-4F21-995D-7EC6819584D9}"/>
              </a:ext>
            </a:extLst>
          </p:cNvPr>
          <p:cNvSpPr txBox="1"/>
          <p:nvPr/>
        </p:nvSpPr>
        <p:spPr>
          <a:xfrm flipH="1">
            <a:off x="10948514" y="5911690"/>
            <a:ext cx="1067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HyperRes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3160605-FF39-486F-8569-611FE3EFA761}"/>
              </a:ext>
            </a:extLst>
          </p:cNvPr>
          <p:cNvGrpSpPr/>
          <p:nvPr/>
        </p:nvGrpSpPr>
        <p:grpSpPr>
          <a:xfrm>
            <a:off x="6847866" y="2801629"/>
            <a:ext cx="1704513" cy="1146916"/>
            <a:chOff x="6847866" y="2801629"/>
            <a:chExt cx="1704513" cy="1146916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430CBBE-B18B-49A3-98B3-0D7062216CE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29641" y="3853126"/>
              <a:ext cx="457059" cy="95419"/>
            </a:xfrm>
            <a:prstGeom prst="straightConnector1">
              <a:avLst/>
            </a:prstGeom>
            <a:ln w="38100">
              <a:solidFill>
                <a:srgbClr val="FFFF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A4AE52C-552E-4623-B410-30A6FB3780E6}"/>
                </a:ext>
              </a:extLst>
            </p:cNvPr>
            <p:cNvSpPr txBox="1"/>
            <p:nvPr/>
          </p:nvSpPr>
          <p:spPr>
            <a:xfrm>
              <a:off x="6847866" y="2801629"/>
              <a:ext cx="170451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Shortened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Overland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Flowpaths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331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FB3363-D2EA-46C2-B0A3-EAF7E0EDB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199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7CC3C6-A3C4-4ABF-A537-C4CDE666C7E5}"/>
              </a:ext>
            </a:extLst>
          </p:cNvPr>
          <p:cNvSpPr txBox="1"/>
          <p:nvPr/>
        </p:nvSpPr>
        <p:spPr>
          <a:xfrm>
            <a:off x="658760" y="599767"/>
            <a:ext cx="28021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tx2">
                    <a:lumMod val="75000"/>
                  </a:schemeClr>
                </a:solidFill>
              </a:rPr>
              <a:t>NAIP 2017/18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CE5972-74F1-49BB-B397-0EC08904A350}"/>
              </a:ext>
            </a:extLst>
          </p:cNvPr>
          <p:cNvSpPr txBox="1"/>
          <p:nvPr/>
        </p:nvSpPr>
        <p:spPr>
          <a:xfrm>
            <a:off x="4694902" y="599767"/>
            <a:ext cx="28021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tx2">
                    <a:lumMod val="75000"/>
                  </a:schemeClr>
                </a:solidFill>
              </a:rPr>
              <a:t>NAIP 2021/22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8605D0-4E37-40AB-80E4-5C7B7D8428B3}"/>
              </a:ext>
            </a:extLst>
          </p:cNvPr>
          <p:cNvSpPr txBox="1"/>
          <p:nvPr/>
        </p:nvSpPr>
        <p:spPr>
          <a:xfrm>
            <a:off x="9062883" y="863919"/>
            <a:ext cx="206723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2">
                    <a:lumMod val="75000"/>
                  </a:schemeClr>
                </a:solidFill>
              </a:rPr>
              <a:t>NAIP 2021/2022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208530-9E76-407F-8F95-2CFE25A36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261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A18A4A-2816-45E0-9E01-06AE8F20FCF3}"/>
              </a:ext>
            </a:extLst>
          </p:cNvPr>
          <p:cNvSpPr txBox="1"/>
          <p:nvPr/>
        </p:nvSpPr>
        <p:spPr>
          <a:xfrm>
            <a:off x="499376" y="627332"/>
            <a:ext cx="11272638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>
                <a:solidFill>
                  <a:srgbClr val="FFC000"/>
                </a:solidFill>
                <a:latin typeface="Arial"/>
              </a:rPr>
              <a:t>E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valuating the environmental significance of high-resolution data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B0C204-3A58-4ECA-953B-43C16F3FEE40}"/>
              </a:ext>
            </a:extLst>
          </p:cNvPr>
          <p:cNvSpPr txBox="1"/>
          <p:nvPr/>
        </p:nvSpPr>
        <p:spPr>
          <a:xfrm flipH="1">
            <a:off x="929672" y="1922082"/>
            <a:ext cx="10668168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CalCAST</a:t>
            </a:r>
            <a:endParaRPr kumimoji="0" lang="en-US" sz="2800" b="0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chemeClr val="bg1"/>
                </a:solidFill>
                <a:latin typeface="Calibri" panose="020F0502020204030204"/>
              </a:rPr>
              <a:t>SPARROW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cs typeface="Calibri"/>
              </a:rPr>
              <a:t>Maryland Healthy Watershed Assessment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chemeClr val="bg1"/>
                </a:solidFill>
                <a:latin typeface="Calibri" panose="020F0502020204030204"/>
                <a:cs typeface="Calibri"/>
              </a:rPr>
              <a:t>Various ongoing USGS studies relating landscape condition to macro-benthic and fish community composition, stream </a:t>
            </a:r>
            <a:r>
              <a:rPr lang="en-US" sz="2800">
                <a:solidFill>
                  <a:schemeClr val="bg1"/>
                </a:solidFill>
                <a:latin typeface="Calibri" panose="020F0502020204030204"/>
                <a:cs typeface="Calibri"/>
              </a:rPr>
              <a:t>temperature, and  </a:t>
            </a:r>
            <a:r>
              <a:rPr lang="en-US" sz="2800" dirty="0">
                <a:solidFill>
                  <a:schemeClr val="bg1"/>
                </a:solidFill>
                <a:latin typeface="Calibri" panose="020F0502020204030204"/>
                <a:cs typeface="Calibri"/>
              </a:rPr>
              <a:t>stream conductivity.  </a:t>
            </a:r>
            <a:endParaRPr lang="en-US" sz="2800" b="0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4817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258130" y="27261"/>
            <a:ext cx="951393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1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Forecasting Future Changes in Land Use: Chesapeake Bay Land Change Model v5</a:t>
            </a:r>
          </a:p>
        </p:txBody>
      </p:sp>
      <p:sp>
        <p:nvSpPr>
          <p:cNvPr id="56323" name="Line 3"/>
          <p:cNvSpPr>
            <a:spLocks noChangeShapeType="1"/>
          </p:cNvSpPr>
          <p:nvPr/>
        </p:nvSpPr>
        <p:spPr bwMode="auto">
          <a:xfrm>
            <a:off x="2586100" y="435730"/>
            <a:ext cx="6858000" cy="0"/>
          </a:xfrm>
          <a:prstGeom prst="line">
            <a:avLst/>
          </a:prstGeom>
          <a:noFill/>
          <a:ln w="952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324" name="Oval 3"/>
          <p:cNvSpPr>
            <a:spLocks noChangeArrowheads="1"/>
          </p:cNvSpPr>
          <p:nvPr/>
        </p:nvSpPr>
        <p:spPr bwMode="auto">
          <a:xfrm>
            <a:off x="1980877" y="457418"/>
            <a:ext cx="1603209" cy="957488"/>
          </a:xfrm>
          <a:prstGeom prst="ellipse">
            <a:avLst/>
          </a:prstGeom>
          <a:solidFill>
            <a:srgbClr val="FF616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County-level Population Projections</a:t>
            </a:r>
          </a:p>
        </p:txBody>
      </p:sp>
      <p:sp>
        <p:nvSpPr>
          <p:cNvPr id="56349" name="Oval 6"/>
          <p:cNvSpPr>
            <a:spLocks noChangeArrowheads="1"/>
          </p:cNvSpPr>
          <p:nvPr/>
        </p:nvSpPr>
        <p:spPr bwMode="auto">
          <a:xfrm>
            <a:off x="8618755" y="457418"/>
            <a:ext cx="1592045" cy="945483"/>
          </a:xfrm>
          <a:prstGeom prst="ellipse">
            <a:avLst/>
          </a:prstGeom>
          <a:solidFill>
            <a:srgbClr val="FF6161"/>
          </a:solidFill>
          <a:ln w="9525" algn="ctr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County-level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Employment  Projections</a:t>
            </a:r>
          </a:p>
        </p:txBody>
      </p:sp>
      <p:grpSp>
        <p:nvGrpSpPr>
          <p:cNvPr id="174" name="Group 173"/>
          <p:cNvGrpSpPr/>
          <p:nvPr/>
        </p:nvGrpSpPr>
        <p:grpSpPr>
          <a:xfrm>
            <a:off x="4242755" y="2882449"/>
            <a:ext cx="5895404" cy="2185744"/>
            <a:chOff x="1516408" y="2874096"/>
            <a:chExt cx="5895404" cy="2185744"/>
          </a:xfrm>
        </p:grpSpPr>
        <p:sp>
          <p:nvSpPr>
            <p:cNvPr id="107" name="Rectangle 12"/>
            <p:cNvSpPr>
              <a:spLocks noChangeArrowheads="1"/>
            </p:cNvSpPr>
            <p:nvPr/>
          </p:nvSpPr>
          <p:spPr bwMode="auto">
            <a:xfrm>
              <a:off x="4777590" y="4706054"/>
              <a:ext cx="2536651" cy="353786"/>
            </a:xfrm>
            <a:prstGeom prst="rect">
              <a:avLst/>
            </a:prstGeom>
            <a:solidFill>
              <a:srgbClr val="00B0F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Commercial Development</a:t>
              </a:r>
            </a:p>
          </p:txBody>
        </p:sp>
        <p:grpSp>
          <p:nvGrpSpPr>
            <p:cNvPr id="169" name="Group 168"/>
            <p:cNvGrpSpPr/>
            <p:nvPr/>
          </p:nvGrpSpPr>
          <p:grpSpPr>
            <a:xfrm>
              <a:off x="1516408" y="2874096"/>
              <a:ext cx="5895404" cy="2170183"/>
              <a:chOff x="1516408" y="2874096"/>
              <a:chExt cx="5895404" cy="2170183"/>
            </a:xfrm>
          </p:grpSpPr>
          <p:cxnSp>
            <p:nvCxnSpPr>
              <p:cNvPr id="115" name="Straight Connector 114"/>
              <p:cNvCxnSpPr>
                <a:stCxn id="56347" idx="2"/>
                <a:endCxn id="56336" idx="0"/>
              </p:cNvCxnSpPr>
              <p:nvPr/>
            </p:nvCxnSpPr>
            <p:spPr bwMode="auto">
              <a:xfrm flipH="1">
                <a:off x="2857019" y="2874096"/>
                <a:ext cx="3235" cy="1816397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53" name="Straight Connector 152"/>
              <p:cNvCxnSpPr>
                <a:stCxn id="96" idx="2"/>
                <a:endCxn id="107" idx="0"/>
              </p:cNvCxnSpPr>
              <p:nvPr/>
            </p:nvCxnSpPr>
            <p:spPr bwMode="auto">
              <a:xfrm>
                <a:off x="6024446" y="2874096"/>
                <a:ext cx="21470" cy="183195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56336" name="Rectangle 12"/>
              <p:cNvSpPr>
                <a:spLocks noChangeArrowheads="1"/>
              </p:cNvSpPr>
              <p:nvPr/>
            </p:nvSpPr>
            <p:spPr bwMode="auto">
              <a:xfrm>
                <a:off x="1580632" y="4690493"/>
                <a:ext cx="2552773" cy="353786"/>
              </a:xfrm>
              <a:prstGeom prst="rect">
                <a:avLst/>
              </a:prstGeom>
              <a:solidFill>
                <a:srgbClr val="00B0F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itchFamily="34" charset="0"/>
                  </a:rPr>
                  <a:t>Residential Development</a:t>
                </a:r>
              </a:p>
            </p:txBody>
          </p:sp>
          <p:sp>
            <p:nvSpPr>
              <p:cNvPr id="45" name="Rectangle 48"/>
              <p:cNvSpPr>
                <a:spLocks noChangeArrowheads="1"/>
              </p:cNvSpPr>
              <p:nvPr/>
            </p:nvSpPr>
            <p:spPr bwMode="auto">
              <a:xfrm>
                <a:off x="1680308" y="4173594"/>
                <a:ext cx="2301609" cy="322108"/>
              </a:xfrm>
              <a:prstGeom prst="rect">
                <a:avLst/>
              </a:prstGeom>
              <a:solidFill>
                <a:srgbClr val="93BF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scene3d>
                <a:camera prst="perspectiveRelaxed"/>
                <a:lightRig rig="threePt" dir="t"/>
              </a:scene3d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itchFamily="34" charset="0"/>
                  </a:rPr>
                  <a:t>Housing Density</a:t>
                </a:r>
              </a:p>
            </p:txBody>
          </p:sp>
          <p:sp>
            <p:nvSpPr>
              <p:cNvPr id="49" name="Rectangle 49"/>
              <p:cNvSpPr>
                <a:spLocks noChangeArrowheads="1"/>
              </p:cNvSpPr>
              <p:nvPr/>
            </p:nvSpPr>
            <p:spPr bwMode="auto">
              <a:xfrm>
                <a:off x="1680308" y="3778546"/>
                <a:ext cx="2301609" cy="318294"/>
              </a:xfrm>
              <a:prstGeom prst="rect">
                <a:avLst/>
              </a:prstGeom>
              <a:solidFill>
                <a:srgbClr val="93BF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scene3d>
                <a:camera prst="perspectiveRelaxed"/>
                <a:lightRig rig="threePt" dir="t"/>
              </a:scene3d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itchFamily="34" charset="0"/>
                  </a:rPr>
                  <a:t>Road Gravity</a:t>
                </a:r>
              </a:p>
            </p:txBody>
          </p:sp>
          <p:sp>
            <p:nvSpPr>
              <p:cNvPr id="88" name="Rectangle 49"/>
              <p:cNvSpPr>
                <a:spLocks noChangeArrowheads="1"/>
              </p:cNvSpPr>
              <p:nvPr/>
            </p:nvSpPr>
            <p:spPr bwMode="auto">
              <a:xfrm>
                <a:off x="1680308" y="3377982"/>
                <a:ext cx="2301609" cy="323811"/>
              </a:xfrm>
              <a:prstGeom prst="rect">
                <a:avLst/>
              </a:prstGeom>
              <a:solidFill>
                <a:srgbClr val="93BF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scene3d>
                <a:camera prst="perspectiveRelaxed"/>
                <a:lightRig rig="threePt" dir="t"/>
              </a:scene3d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itchFamily="34" charset="0"/>
                  </a:rPr>
                  <a:t>Residential Probability</a:t>
                </a:r>
              </a:p>
            </p:txBody>
          </p:sp>
          <p:sp>
            <p:nvSpPr>
              <p:cNvPr id="104" name="Rectangle 49"/>
              <p:cNvSpPr>
                <a:spLocks noChangeArrowheads="1"/>
              </p:cNvSpPr>
              <p:nvPr/>
            </p:nvSpPr>
            <p:spPr bwMode="auto">
              <a:xfrm>
                <a:off x="1516408" y="2981620"/>
                <a:ext cx="2748391" cy="318294"/>
              </a:xfrm>
              <a:prstGeom prst="rect">
                <a:avLst/>
              </a:prstGeom>
              <a:solidFill>
                <a:srgbClr val="93BF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scene3d>
                <a:camera prst="perspectiveRelaxed"/>
                <a:lightRig rig="threePt" dir="t"/>
              </a:scene3d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itchFamily="34" charset="0"/>
                  </a:rPr>
                  <a:t>Unprotected and Developable</a:t>
                </a:r>
              </a:p>
            </p:txBody>
          </p:sp>
          <p:sp>
            <p:nvSpPr>
              <p:cNvPr id="125" name="Rectangle 48"/>
              <p:cNvSpPr>
                <a:spLocks noChangeArrowheads="1"/>
              </p:cNvSpPr>
              <p:nvPr/>
            </p:nvSpPr>
            <p:spPr bwMode="auto">
              <a:xfrm>
                <a:off x="4905170" y="4168976"/>
                <a:ext cx="2301609" cy="322108"/>
              </a:xfrm>
              <a:prstGeom prst="rect">
                <a:avLst/>
              </a:prstGeom>
              <a:solidFill>
                <a:srgbClr val="93BF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scene3d>
                <a:camera prst="perspectiveRelaxed"/>
                <a:lightRig rig="threePt" dir="t"/>
              </a:scene3d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itchFamily="34" charset="0"/>
                  </a:rPr>
                  <a:t>Job Density</a:t>
                </a:r>
              </a:p>
            </p:txBody>
          </p:sp>
          <p:sp>
            <p:nvSpPr>
              <p:cNvPr id="126" name="Rectangle 49"/>
              <p:cNvSpPr>
                <a:spLocks noChangeArrowheads="1"/>
              </p:cNvSpPr>
              <p:nvPr/>
            </p:nvSpPr>
            <p:spPr bwMode="auto">
              <a:xfrm>
                <a:off x="4905170" y="3773928"/>
                <a:ext cx="2301609" cy="318294"/>
              </a:xfrm>
              <a:prstGeom prst="rect">
                <a:avLst/>
              </a:prstGeom>
              <a:solidFill>
                <a:srgbClr val="93BF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scene3d>
                <a:camera prst="perspectiveRelaxed"/>
                <a:lightRig rig="threePt" dir="t"/>
              </a:scene3d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itchFamily="34" charset="0"/>
                  </a:rPr>
                  <a:t>Road Gravity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27" name="Rectangle 49"/>
              <p:cNvSpPr>
                <a:spLocks noChangeArrowheads="1"/>
              </p:cNvSpPr>
              <p:nvPr/>
            </p:nvSpPr>
            <p:spPr bwMode="auto">
              <a:xfrm>
                <a:off x="4905170" y="3373364"/>
                <a:ext cx="2301609" cy="323811"/>
              </a:xfrm>
              <a:prstGeom prst="rect">
                <a:avLst/>
              </a:prstGeom>
              <a:solidFill>
                <a:srgbClr val="93BF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scene3d>
                <a:camera prst="perspectiveRelaxed"/>
                <a:lightRig rig="threePt" dir="t"/>
              </a:scene3d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itchFamily="34" charset="0"/>
                  </a:rPr>
                  <a:t>Commercial Probability</a:t>
                </a:r>
              </a:p>
            </p:txBody>
          </p:sp>
          <p:sp>
            <p:nvSpPr>
              <p:cNvPr id="128" name="Rectangle 49"/>
              <p:cNvSpPr>
                <a:spLocks noChangeArrowheads="1"/>
              </p:cNvSpPr>
              <p:nvPr/>
            </p:nvSpPr>
            <p:spPr bwMode="auto">
              <a:xfrm>
                <a:off x="4777590" y="2969267"/>
                <a:ext cx="2634222" cy="318294"/>
              </a:xfrm>
              <a:prstGeom prst="rect">
                <a:avLst/>
              </a:prstGeom>
              <a:solidFill>
                <a:srgbClr val="93BF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scene3d>
                <a:camera prst="perspectiveRelaxed"/>
                <a:lightRig rig="threePt" dir="t"/>
              </a:scene3d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itchFamily="34" charset="0"/>
                  </a:rPr>
                  <a:t>Unprotected and Developable</a:t>
                </a:r>
              </a:p>
            </p:txBody>
          </p:sp>
        </p:grpSp>
      </p:grpSp>
      <p:sp>
        <p:nvSpPr>
          <p:cNvPr id="134" name="Rectangle 44"/>
          <p:cNvSpPr>
            <a:spLocks noChangeArrowheads="1"/>
          </p:cNvSpPr>
          <p:nvPr/>
        </p:nvSpPr>
        <p:spPr bwMode="auto">
          <a:xfrm>
            <a:off x="5434893" y="1523230"/>
            <a:ext cx="1340414" cy="700682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Potential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Infill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Development</a:t>
            </a:r>
          </a:p>
        </p:txBody>
      </p:sp>
      <p:grpSp>
        <p:nvGrpSpPr>
          <p:cNvPr id="165" name="Group 164"/>
          <p:cNvGrpSpPr/>
          <p:nvPr/>
        </p:nvGrpSpPr>
        <p:grpSpPr>
          <a:xfrm>
            <a:off x="3584086" y="659396"/>
            <a:ext cx="3187764" cy="541048"/>
            <a:chOff x="1912386" y="638025"/>
            <a:chExt cx="3187764" cy="541048"/>
          </a:xfrm>
        </p:grpSpPr>
        <p:cxnSp>
          <p:nvCxnSpPr>
            <p:cNvPr id="56332" name="Elbow Connector 14"/>
            <p:cNvCxnSpPr>
              <a:cxnSpLocks noChangeShapeType="1"/>
              <a:stCxn id="56324" idx="6"/>
              <a:endCxn id="135" idx="1"/>
            </p:cNvCxnSpPr>
            <p:nvPr/>
          </p:nvCxnSpPr>
          <p:spPr bwMode="auto">
            <a:xfrm flipV="1">
              <a:off x="1912386" y="908549"/>
              <a:ext cx="1847350" cy="6242"/>
            </a:xfrm>
            <a:prstGeom prst="bentConnector3">
              <a:avLst>
                <a:gd name="adj1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35" name="Rectangle 44"/>
            <p:cNvSpPr>
              <a:spLocks noChangeArrowheads="1"/>
            </p:cNvSpPr>
            <p:nvPr/>
          </p:nvSpPr>
          <p:spPr bwMode="auto">
            <a:xfrm>
              <a:off x="3759736" y="638025"/>
              <a:ext cx="1340414" cy="541048"/>
            </a:xfrm>
            <a:prstGeom prst="rect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Total Housing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Demand</a:t>
              </a: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4310214" y="2223912"/>
            <a:ext cx="5708904" cy="658537"/>
            <a:chOff x="2638513" y="2202540"/>
            <a:chExt cx="5708904" cy="658537"/>
          </a:xfrm>
        </p:grpSpPr>
        <p:sp>
          <p:nvSpPr>
            <p:cNvPr id="56347" name="Rectangle 7"/>
            <p:cNvSpPr>
              <a:spLocks noChangeArrowheads="1"/>
            </p:cNvSpPr>
            <p:nvPr/>
          </p:nvSpPr>
          <p:spPr bwMode="auto">
            <a:xfrm>
              <a:off x="2638513" y="2542774"/>
              <a:ext cx="2552773" cy="318303"/>
            </a:xfrm>
            <a:prstGeom prst="rect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Housing Land Demand</a:t>
              </a:r>
            </a:p>
          </p:txBody>
        </p:sp>
        <p:sp>
          <p:nvSpPr>
            <p:cNvPr id="96" name="Rectangle 7"/>
            <p:cNvSpPr>
              <a:spLocks noChangeArrowheads="1"/>
            </p:cNvSpPr>
            <p:nvPr/>
          </p:nvSpPr>
          <p:spPr bwMode="auto">
            <a:xfrm>
              <a:off x="5810766" y="2542774"/>
              <a:ext cx="2536651" cy="318303"/>
            </a:xfrm>
            <a:prstGeom prst="rect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Employment Land Demand</a:t>
              </a:r>
            </a:p>
          </p:txBody>
        </p:sp>
        <p:cxnSp>
          <p:nvCxnSpPr>
            <p:cNvPr id="109" name="Elbow Connector 108"/>
            <p:cNvCxnSpPr>
              <a:stCxn id="134" idx="2"/>
              <a:endCxn id="56347" idx="0"/>
            </p:cNvCxnSpPr>
            <p:nvPr/>
          </p:nvCxnSpPr>
          <p:spPr bwMode="auto">
            <a:xfrm rot="5400000">
              <a:off x="4004033" y="2113408"/>
              <a:ext cx="340234" cy="518499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48" name="Elbow Connector 147"/>
            <p:cNvCxnSpPr>
              <a:stCxn id="134" idx="2"/>
              <a:endCxn id="96" idx="0"/>
            </p:cNvCxnSpPr>
            <p:nvPr/>
          </p:nvCxnSpPr>
          <p:spPr bwMode="auto">
            <a:xfrm rot="16200000" flipH="1">
              <a:off x="5586128" y="1049810"/>
              <a:ext cx="340234" cy="264569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72" name="Group 171"/>
          <p:cNvGrpSpPr/>
          <p:nvPr/>
        </p:nvGrpSpPr>
        <p:grpSpPr>
          <a:xfrm>
            <a:off x="1463088" y="5052633"/>
            <a:ext cx="6791387" cy="1104446"/>
            <a:chOff x="309176" y="4943125"/>
            <a:chExt cx="6791387" cy="1104446"/>
          </a:xfrm>
        </p:grpSpPr>
        <p:sp>
          <p:nvSpPr>
            <p:cNvPr id="110" name="Rectangle 12"/>
            <p:cNvSpPr>
              <a:spLocks noChangeArrowheads="1"/>
            </p:cNvSpPr>
            <p:nvPr/>
          </p:nvSpPr>
          <p:spPr bwMode="auto">
            <a:xfrm>
              <a:off x="2828499" y="5486432"/>
              <a:ext cx="3200400" cy="359597"/>
            </a:xfrm>
            <a:prstGeom prst="rect">
              <a:avLst/>
            </a:prstGeom>
            <a:solidFill>
              <a:srgbClr val="FFCC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Future Land Cover</a:t>
              </a:r>
            </a:p>
          </p:txBody>
        </p:sp>
        <p:sp>
          <p:nvSpPr>
            <p:cNvPr id="131" name="Oval 3"/>
            <p:cNvSpPr>
              <a:spLocks noChangeArrowheads="1"/>
            </p:cNvSpPr>
            <p:nvPr/>
          </p:nvSpPr>
          <p:spPr bwMode="auto">
            <a:xfrm>
              <a:off x="309176" y="5284889"/>
              <a:ext cx="1603210" cy="762682"/>
            </a:xfrm>
            <a:prstGeom prst="ellipse">
              <a:avLst/>
            </a:prstGeom>
            <a:solidFill>
              <a:srgbClr val="FF616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Present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Land Cover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endParaRPr>
            </a:p>
          </p:txBody>
        </p:sp>
        <p:cxnSp>
          <p:nvCxnSpPr>
            <p:cNvPr id="119" name="Elbow Connector 118"/>
            <p:cNvCxnSpPr>
              <a:cxnSpLocks/>
              <a:stCxn id="107" idx="2"/>
              <a:endCxn id="110" idx="0"/>
            </p:cNvCxnSpPr>
            <p:nvPr/>
          </p:nvCxnSpPr>
          <p:spPr bwMode="auto">
            <a:xfrm rot="5400000">
              <a:off x="5500758" y="3886627"/>
              <a:ext cx="527747" cy="2671863"/>
            </a:xfrm>
            <a:prstGeom prst="bentConnector3">
              <a:avLst>
                <a:gd name="adj1" fmla="val 41650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8" name="Elbow Connector 157"/>
            <p:cNvCxnSpPr>
              <a:cxnSpLocks/>
              <a:stCxn id="56336" idx="2"/>
              <a:endCxn id="110" idx="0"/>
            </p:cNvCxnSpPr>
            <p:nvPr/>
          </p:nvCxnSpPr>
          <p:spPr bwMode="auto">
            <a:xfrm rot="5400000">
              <a:off x="4157423" y="5214401"/>
              <a:ext cx="543308" cy="75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161" name="Elbow Connector 160"/>
          <p:cNvCxnSpPr>
            <a:cxnSpLocks/>
            <a:stCxn id="131" idx="6"/>
            <a:endCxn id="110" idx="1"/>
          </p:cNvCxnSpPr>
          <p:nvPr/>
        </p:nvCxnSpPr>
        <p:spPr bwMode="auto">
          <a:xfrm>
            <a:off x="3066298" y="5775738"/>
            <a:ext cx="916113" cy="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173" name="Group 172"/>
          <p:cNvGrpSpPr/>
          <p:nvPr/>
        </p:nvGrpSpPr>
        <p:grpSpPr>
          <a:xfrm>
            <a:off x="4072001" y="5953259"/>
            <a:ext cx="6162154" cy="840478"/>
            <a:chOff x="2793643" y="5812538"/>
            <a:chExt cx="6545556" cy="871691"/>
          </a:xfrm>
        </p:grpSpPr>
        <p:sp>
          <p:nvSpPr>
            <p:cNvPr id="129" name="Rectangle 12"/>
            <p:cNvSpPr>
              <a:spLocks noChangeArrowheads="1"/>
            </p:cNvSpPr>
            <p:nvPr/>
          </p:nvSpPr>
          <p:spPr bwMode="auto">
            <a:xfrm>
              <a:off x="2793643" y="6077565"/>
              <a:ext cx="3209198" cy="359597"/>
            </a:xfrm>
            <a:prstGeom prst="rect">
              <a:avLst/>
            </a:prstGeom>
            <a:solidFill>
              <a:srgbClr val="FFCC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Future Development Statistics</a:t>
              </a:r>
            </a:p>
          </p:txBody>
        </p:sp>
        <p:sp>
          <p:nvSpPr>
            <p:cNvPr id="132" name="Oval 3"/>
            <p:cNvSpPr>
              <a:spLocks noChangeArrowheads="1"/>
            </p:cNvSpPr>
            <p:nvPr/>
          </p:nvSpPr>
          <p:spPr bwMode="auto">
            <a:xfrm>
              <a:off x="6405500" y="5812538"/>
              <a:ext cx="2933699" cy="871691"/>
            </a:xfrm>
            <a:prstGeom prst="ellipse">
              <a:avLst/>
            </a:prstGeom>
            <a:solidFill>
              <a:srgbClr val="FF616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Summary Units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(P6 modeling segments)  </a:t>
              </a:r>
            </a:p>
          </p:txBody>
        </p:sp>
        <p:cxnSp>
          <p:nvCxnSpPr>
            <p:cNvPr id="156" name="Straight Arrow Connector 155"/>
            <p:cNvCxnSpPr>
              <a:stCxn id="110" idx="2"/>
              <a:endCxn id="129" idx="0"/>
            </p:cNvCxnSpPr>
            <p:nvPr/>
          </p:nvCxnSpPr>
          <p:spPr bwMode="auto">
            <a:xfrm>
              <a:off x="4398241" y="5814901"/>
              <a:ext cx="1" cy="2626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9" name="Straight Arrow Connector 158"/>
            <p:cNvCxnSpPr>
              <a:cxnSpLocks/>
              <a:stCxn id="132" idx="2"/>
              <a:endCxn id="129" idx="3"/>
            </p:cNvCxnSpPr>
            <p:nvPr/>
          </p:nvCxnSpPr>
          <p:spPr bwMode="auto">
            <a:xfrm flipH="1">
              <a:off x="6002841" y="6248383"/>
              <a:ext cx="402660" cy="898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66" name="Group 165"/>
          <p:cNvGrpSpPr/>
          <p:nvPr/>
        </p:nvGrpSpPr>
        <p:grpSpPr>
          <a:xfrm>
            <a:off x="2529375" y="930159"/>
            <a:ext cx="7257323" cy="1291960"/>
            <a:chOff x="857674" y="908787"/>
            <a:chExt cx="7257323" cy="1291960"/>
          </a:xfrm>
        </p:grpSpPr>
        <p:sp>
          <p:nvSpPr>
            <p:cNvPr id="56340" name="Rectangle 44"/>
            <p:cNvSpPr>
              <a:spLocks noChangeArrowheads="1"/>
            </p:cNvSpPr>
            <p:nvPr/>
          </p:nvSpPr>
          <p:spPr bwMode="auto">
            <a:xfrm>
              <a:off x="6659044" y="1500065"/>
              <a:ext cx="1455953" cy="700682"/>
            </a:xfrm>
            <a:prstGeom prst="rect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Historic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Development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Patterns</a:t>
              </a:r>
            </a:p>
          </p:txBody>
        </p:sp>
        <p:sp>
          <p:nvSpPr>
            <p:cNvPr id="133" name="Rectangle 44"/>
            <p:cNvSpPr>
              <a:spLocks noChangeArrowheads="1"/>
            </p:cNvSpPr>
            <p:nvPr/>
          </p:nvSpPr>
          <p:spPr bwMode="auto">
            <a:xfrm>
              <a:off x="857674" y="1500065"/>
              <a:ext cx="1340414" cy="700682"/>
            </a:xfrm>
            <a:prstGeom prst="rect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Historic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Infill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Patterns</a:t>
              </a:r>
            </a:p>
          </p:txBody>
        </p:sp>
        <p:cxnSp>
          <p:nvCxnSpPr>
            <p:cNvPr id="137" name="Elbow Connector 14"/>
            <p:cNvCxnSpPr>
              <a:cxnSpLocks noChangeShapeType="1"/>
              <a:stCxn id="56349" idx="2"/>
              <a:endCxn id="134" idx="3"/>
            </p:cNvCxnSpPr>
            <p:nvPr/>
          </p:nvCxnSpPr>
          <p:spPr bwMode="auto">
            <a:xfrm rot="10800000" flipV="1">
              <a:off x="5103606" y="908787"/>
              <a:ext cx="1843448" cy="943411"/>
            </a:xfrm>
            <a:prstGeom prst="bentConnector3">
              <a:avLst>
                <a:gd name="adj1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40" name="Elbow Connector 14"/>
            <p:cNvCxnSpPr>
              <a:cxnSpLocks noChangeShapeType="1"/>
              <a:stCxn id="133" idx="3"/>
              <a:endCxn id="134" idx="1"/>
            </p:cNvCxnSpPr>
            <p:nvPr/>
          </p:nvCxnSpPr>
          <p:spPr bwMode="auto">
            <a:xfrm>
              <a:off x="2198088" y="1850406"/>
              <a:ext cx="1565105" cy="1794"/>
            </a:xfrm>
            <a:prstGeom prst="bentConnector3">
              <a:avLst>
                <a:gd name="adj1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43" name="Elbow Connector 14"/>
            <p:cNvCxnSpPr>
              <a:cxnSpLocks noChangeShapeType="1"/>
              <a:stCxn id="56340" idx="1"/>
              <a:endCxn id="134" idx="3"/>
            </p:cNvCxnSpPr>
            <p:nvPr/>
          </p:nvCxnSpPr>
          <p:spPr bwMode="auto">
            <a:xfrm rot="10800000" flipV="1">
              <a:off x="5103608" y="1850406"/>
              <a:ext cx="1555437" cy="1794"/>
            </a:xfrm>
            <a:prstGeom prst="bentConnector3">
              <a:avLst>
                <a:gd name="adj1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86" name="Straight Arrow Connector 185"/>
            <p:cNvCxnSpPr>
              <a:stCxn id="135" idx="2"/>
              <a:endCxn id="134" idx="0"/>
            </p:cNvCxnSpPr>
            <p:nvPr/>
          </p:nvCxnSpPr>
          <p:spPr bwMode="auto">
            <a:xfrm>
              <a:off x="4429943" y="1179073"/>
              <a:ext cx="3457" cy="32278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71" name="Group 170"/>
          <p:cNvGrpSpPr/>
          <p:nvPr/>
        </p:nvGrpSpPr>
        <p:grpSpPr>
          <a:xfrm>
            <a:off x="10174989" y="2564146"/>
            <a:ext cx="1746459" cy="2902589"/>
            <a:chOff x="7372831" y="2471734"/>
            <a:chExt cx="1746459" cy="2672143"/>
          </a:xfrm>
        </p:grpSpPr>
        <p:sp>
          <p:nvSpPr>
            <p:cNvPr id="163" name="Right Brace 162"/>
            <p:cNvSpPr/>
            <p:nvPr/>
          </p:nvSpPr>
          <p:spPr bwMode="auto">
            <a:xfrm>
              <a:off x="7372831" y="2471734"/>
              <a:ext cx="571197" cy="2672143"/>
            </a:xfrm>
            <a:prstGeom prst="rightBrac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7904794" y="3512318"/>
              <a:ext cx="12144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Iterative &amp; Stochastic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8F93E4-FC12-4F96-A6C4-819516FCA287}"/>
              </a:ext>
            </a:extLst>
          </p:cNvPr>
          <p:cNvGrpSpPr/>
          <p:nvPr/>
        </p:nvGrpSpPr>
        <p:grpSpPr>
          <a:xfrm>
            <a:off x="1031109" y="2223911"/>
            <a:ext cx="5073992" cy="3372029"/>
            <a:chOff x="1031109" y="2223911"/>
            <a:chExt cx="5073992" cy="337202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BF3DA549-1EE2-4878-BEE1-45014A7FB390}"/>
                </a:ext>
              </a:extLst>
            </p:cNvPr>
            <p:cNvGrpSpPr/>
            <p:nvPr/>
          </p:nvGrpSpPr>
          <p:grpSpPr>
            <a:xfrm>
              <a:off x="1031109" y="2846277"/>
              <a:ext cx="2748391" cy="2216519"/>
              <a:chOff x="1516408" y="2827760"/>
              <a:chExt cx="2748391" cy="2216519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26963B8C-3FD4-4E89-8C9A-EA1A7237B551}"/>
                  </a:ext>
                </a:extLst>
              </p:cNvPr>
              <p:cNvCxnSpPr>
                <a:endCxn id="55" idx="0"/>
              </p:cNvCxnSpPr>
              <p:nvPr/>
            </p:nvCxnSpPr>
            <p:spPr bwMode="auto">
              <a:xfrm>
                <a:off x="2857019" y="2827760"/>
                <a:ext cx="0" cy="1862733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55" name="Rectangle 12">
                <a:extLst>
                  <a:ext uri="{FF2B5EF4-FFF2-40B4-BE49-F238E27FC236}">
                    <a16:creationId xmlns:a16="http://schemas.microsoft.com/office/drawing/2014/main" id="{4CCE0E56-4D03-4579-9FDC-8703802950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0632" y="4690493"/>
                <a:ext cx="2552773" cy="353786"/>
              </a:xfrm>
              <a:prstGeom prst="rect">
                <a:avLst/>
              </a:prstGeom>
              <a:solidFill>
                <a:srgbClr val="00B0F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itchFamily="34" charset="0"/>
                  </a:rPr>
                  <a:t>Land Conservation</a:t>
                </a:r>
              </a:p>
            </p:txBody>
          </p:sp>
          <p:sp>
            <p:nvSpPr>
              <p:cNvPr id="57" name="Rectangle 49">
                <a:extLst>
                  <a:ext uri="{FF2B5EF4-FFF2-40B4-BE49-F238E27FC236}">
                    <a16:creationId xmlns:a16="http://schemas.microsoft.com/office/drawing/2014/main" id="{908FA149-3FB0-450F-B69C-4732DA3E19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308" y="3778546"/>
                <a:ext cx="2301609" cy="318294"/>
              </a:xfrm>
              <a:prstGeom prst="rect">
                <a:avLst/>
              </a:prstGeom>
              <a:solidFill>
                <a:srgbClr val="93BF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scene3d>
                <a:camera prst="perspectiveRelaxed"/>
                <a:lightRig rig="threePt" dir="t"/>
              </a:scene3d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itchFamily="34" charset="0"/>
                  </a:rPr>
                  <a:t>Road Gravity</a:t>
                </a:r>
              </a:p>
            </p:txBody>
          </p:sp>
          <p:sp>
            <p:nvSpPr>
              <p:cNvPr id="58" name="Rectangle 49">
                <a:extLst>
                  <a:ext uri="{FF2B5EF4-FFF2-40B4-BE49-F238E27FC236}">
                    <a16:creationId xmlns:a16="http://schemas.microsoft.com/office/drawing/2014/main" id="{8842CB1A-6A5C-4656-8A6B-D793C46ED0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308" y="3377982"/>
                <a:ext cx="2301609" cy="323811"/>
              </a:xfrm>
              <a:prstGeom prst="rect">
                <a:avLst/>
              </a:prstGeom>
              <a:solidFill>
                <a:srgbClr val="93BF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scene3d>
                <a:camera prst="perspectiveRelaxed"/>
                <a:lightRig rig="threePt" dir="t"/>
              </a:scene3d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itchFamily="34" charset="0"/>
                  </a:rPr>
                  <a:t>Conservation Probability</a:t>
                </a:r>
              </a:p>
            </p:txBody>
          </p:sp>
          <p:sp>
            <p:nvSpPr>
              <p:cNvPr id="59" name="Rectangle 49">
                <a:extLst>
                  <a:ext uri="{FF2B5EF4-FFF2-40B4-BE49-F238E27FC236}">
                    <a16:creationId xmlns:a16="http://schemas.microsoft.com/office/drawing/2014/main" id="{FA24E182-B653-4742-81C9-4EBD52F8AA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6408" y="2981620"/>
                <a:ext cx="2748391" cy="318294"/>
              </a:xfrm>
              <a:prstGeom prst="rect">
                <a:avLst/>
              </a:prstGeom>
              <a:solidFill>
                <a:srgbClr val="93BF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scene3d>
                <a:camera prst="perspectiveRelaxed"/>
                <a:lightRig rig="threePt" dir="t"/>
              </a:scene3d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itchFamily="34" charset="0"/>
                  </a:rPr>
                  <a:t>Unprotected</a:t>
                </a:r>
              </a:p>
            </p:txBody>
          </p:sp>
        </p:grpSp>
        <p:cxnSp>
          <p:nvCxnSpPr>
            <p:cNvPr id="68" name="Elbow Connector 108">
              <a:extLst>
                <a:ext uri="{FF2B5EF4-FFF2-40B4-BE49-F238E27FC236}">
                  <a16:creationId xmlns:a16="http://schemas.microsoft.com/office/drawing/2014/main" id="{68002611-016B-43B8-9B9D-3B9BAC1B1AD6}"/>
                </a:ext>
              </a:extLst>
            </p:cNvPr>
            <p:cNvCxnSpPr>
              <a:cxnSpLocks/>
              <a:stCxn id="134" idx="2"/>
              <a:endCxn id="71" idx="0"/>
            </p:cNvCxnSpPr>
            <p:nvPr/>
          </p:nvCxnSpPr>
          <p:spPr bwMode="auto">
            <a:xfrm rot="5400000">
              <a:off x="4077256" y="536300"/>
              <a:ext cx="340233" cy="3715456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71" name="Rectangle 7">
              <a:extLst>
                <a:ext uri="{FF2B5EF4-FFF2-40B4-BE49-F238E27FC236}">
                  <a16:creationId xmlns:a16="http://schemas.microsoft.com/office/drawing/2014/main" id="{43822F69-527F-4AD7-95D7-E1E9E3AB3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3257" y="2564145"/>
              <a:ext cx="2552773" cy="318303"/>
            </a:xfrm>
            <a:prstGeom prst="rect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itchFamily="34" charset="0"/>
                </a:rPr>
                <a:t>Land Conservation Demand</a:t>
              </a:r>
            </a:p>
          </p:txBody>
        </p:sp>
        <p:cxnSp>
          <p:nvCxnSpPr>
            <p:cNvPr id="73" name="Elbow Connector 157">
              <a:extLst>
                <a:ext uri="{FF2B5EF4-FFF2-40B4-BE49-F238E27FC236}">
                  <a16:creationId xmlns:a16="http://schemas.microsoft.com/office/drawing/2014/main" id="{4A69DC7A-B5BC-4776-86A6-42325B1B9D34}"/>
                </a:ext>
              </a:extLst>
            </p:cNvPr>
            <p:cNvCxnSpPr>
              <a:cxnSpLocks/>
              <a:stCxn id="55" idx="2"/>
              <a:endCxn id="110" idx="0"/>
            </p:cNvCxnSpPr>
            <p:nvPr/>
          </p:nvCxnSpPr>
          <p:spPr bwMode="auto">
            <a:xfrm rot="16200000" flipH="1">
              <a:off x="3710593" y="3723922"/>
              <a:ext cx="533144" cy="3210891"/>
            </a:xfrm>
            <a:prstGeom prst="bentConnector3">
              <a:avLst>
                <a:gd name="adj1" fmla="val 41735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43381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8328EF-C2C8-4861-B0DA-8100FEBAF1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851B0D-9C68-4D50-8F4C-D51E38A08771}"/>
              </a:ext>
            </a:extLst>
          </p:cNvPr>
          <p:cNvSpPr txBox="1">
            <a:spLocks/>
          </p:cNvSpPr>
          <p:nvPr/>
        </p:nvSpPr>
        <p:spPr>
          <a:xfrm>
            <a:off x="230700" y="158902"/>
            <a:ext cx="11816862" cy="6851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Multiple Stochastic Iterations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7ECFA17-AC0D-46ED-99A3-7BFB55CFBEC3}"/>
              </a:ext>
            </a:extLst>
          </p:cNvPr>
          <p:cNvSpPr txBox="1">
            <a:spLocks/>
          </p:cNvSpPr>
          <p:nvPr/>
        </p:nvSpPr>
        <p:spPr>
          <a:xfrm>
            <a:off x="6139131" y="2442521"/>
            <a:ext cx="5481424" cy="116594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Every county is simulated 101 times for each scenario and target year, i.e., 2025.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9C13F69-DC87-44DB-A462-60451A7A3CC1}"/>
              </a:ext>
            </a:extLst>
          </p:cNvPr>
          <p:cNvSpPr txBox="1">
            <a:spLocks/>
          </p:cNvSpPr>
          <p:nvPr/>
        </p:nvSpPr>
        <p:spPr>
          <a:xfrm>
            <a:off x="6220587" y="4893626"/>
            <a:ext cx="4943856" cy="180528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Average of simulations by summary unit = future development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Relative Standard Deviation = estimate of uncertainty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B9C842-4384-4B5E-840B-35B83D8D3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47" y="5999691"/>
            <a:ext cx="5128260" cy="762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0EC72AE-8A38-4A54-A71C-C765D0DB7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47" y="4694352"/>
            <a:ext cx="5128260" cy="762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85AFFD2-95CC-4D00-A85D-F0580AE57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47" y="2442521"/>
            <a:ext cx="5128260" cy="762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71216E2-2ECD-4486-8F51-5B94309B8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47" y="3932352"/>
            <a:ext cx="5128260" cy="762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6F537F8-C09D-4401-BA41-81BFCBFC5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47" y="3166809"/>
            <a:ext cx="5128260" cy="762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5ABF071-5DD0-480C-B66E-DEE5193E5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47" y="1672544"/>
            <a:ext cx="5128260" cy="762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FC2F23D-55F1-4F59-8FC1-A3A4ED5C3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47" y="918521"/>
            <a:ext cx="512826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214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3086F8-835B-4AD4-A16C-350784ECE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0" y="0"/>
            <a:ext cx="88773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3FD37A-EBB8-485D-A117-F2130814427E}"/>
              </a:ext>
            </a:extLst>
          </p:cNvPr>
          <p:cNvSpPr txBox="1"/>
          <p:nvPr/>
        </p:nvSpPr>
        <p:spPr>
          <a:xfrm>
            <a:off x="385828" y="289622"/>
            <a:ext cx="25878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Land Change Model Outputs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245FBD1-1848-4C8E-A5C3-4A0400A4E221}"/>
              </a:ext>
            </a:extLst>
          </p:cNvPr>
          <p:cNvCxnSpPr>
            <a:cxnSpLocks/>
          </p:cNvCxnSpPr>
          <p:nvPr/>
        </p:nvCxnSpPr>
        <p:spPr>
          <a:xfrm>
            <a:off x="2656936" y="2744273"/>
            <a:ext cx="905773" cy="10244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A52AF3E-329D-4442-B74E-A0B068225C6F}"/>
              </a:ext>
            </a:extLst>
          </p:cNvPr>
          <p:cNvSpPr txBox="1"/>
          <p:nvPr/>
        </p:nvSpPr>
        <p:spPr>
          <a:xfrm>
            <a:off x="262649" y="2200386"/>
            <a:ext cx="2506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Commercial       and </a:t>
            </a:r>
          </a:p>
          <a:p>
            <a:pPr algn="ctr"/>
            <a:r>
              <a:rPr lang="en-US"/>
              <a:t>Residential        Growth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311EE7-B3F5-428B-989C-28F568269D0E}"/>
              </a:ext>
            </a:extLst>
          </p:cNvPr>
          <p:cNvSpPr/>
          <p:nvPr/>
        </p:nvSpPr>
        <p:spPr>
          <a:xfrm>
            <a:off x="1775970" y="2251719"/>
            <a:ext cx="207034" cy="209181"/>
          </a:xfrm>
          <a:prstGeom prst="rec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57E7E9-8B7E-4E81-961D-00FA3EC9083F}"/>
              </a:ext>
            </a:extLst>
          </p:cNvPr>
          <p:cNvSpPr/>
          <p:nvPr/>
        </p:nvSpPr>
        <p:spPr>
          <a:xfrm>
            <a:off x="1542930" y="2552344"/>
            <a:ext cx="207034" cy="20918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6F7F794-770B-4503-ABE2-E1B53B1722F8}"/>
              </a:ext>
            </a:extLst>
          </p:cNvPr>
          <p:cNvCxnSpPr>
            <a:cxnSpLocks/>
          </p:cNvCxnSpPr>
          <p:nvPr/>
        </p:nvCxnSpPr>
        <p:spPr>
          <a:xfrm>
            <a:off x="2368408" y="4970636"/>
            <a:ext cx="1858535" cy="10169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A1DF18C-69CA-4B0D-A690-0DCF51C7B796}"/>
              </a:ext>
            </a:extLst>
          </p:cNvPr>
          <p:cNvSpPr txBox="1"/>
          <p:nvPr/>
        </p:nvSpPr>
        <p:spPr>
          <a:xfrm>
            <a:off x="208221" y="4256367"/>
            <a:ext cx="2506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Farmland       and </a:t>
            </a:r>
          </a:p>
          <a:p>
            <a:pPr algn="ctr"/>
            <a:r>
              <a:rPr lang="en-US"/>
              <a:t>Forest        Conservation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6C780F-36CA-4B5A-BF05-2DD51EE26B14}"/>
              </a:ext>
            </a:extLst>
          </p:cNvPr>
          <p:cNvSpPr/>
          <p:nvPr/>
        </p:nvSpPr>
        <p:spPr>
          <a:xfrm>
            <a:off x="1576237" y="4318595"/>
            <a:ext cx="207034" cy="20918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9826F6-87F6-46DD-95FA-263AC6546BBA}"/>
              </a:ext>
            </a:extLst>
          </p:cNvPr>
          <p:cNvSpPr/>
          <p:nvPr/>
        </p:nvSpPr>
        <p:spPr>
          <a:xfrm>
            <a:off x="995609" y="4614270"/>
            <a:ext cx="207034" cy="209181"/>
          </a:xfrm>
          <a:prstGeom prst="rect">
            <a:avLst/>
          </a:prstGeom>
          <a:solidFill>
            <a:srgbClr val="77F9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6926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8F55F5-791F-4EE9-948B-6DDD3D503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557" y="854028"/>
            <a:ext cx="8061960" cy="55245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8328EF-C2C8-4861-B0DA-8100FEBAF1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128F326-75BA-4536-8DC6-B961ED28361E}"/>
              </a:ext>
            </a:extLst>
          </p:cNvPr>
          <p:cNvSpPr txBox="1">
            <a:spLocks/>
          </p:cNvSpPr>
          <p:nvPr/>
        </p:nvSpPr>
        <p:spPr>
          <a:xfrm>
            <a:off x="230700" y="158902"/>
            <a:ext cx="11816862" cy="6851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Land Change Model Outputs: Summary Statistics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B01D50-4A8E-4606-AFBB-738BA06A3B9D}"/>
              </a:ext>
            </a:extLst>
          </p:cNvPr>
          <p:cNvSpPr txBox="1"/>
          <p:nvPr/>
        </p:nvSpPr>
        <p:spPr>
          <a:xfrm>
            <a:off x="396338" y="844089"/>
            <a:ext cx="33051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t>Impervious surface and turf grass expansion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t>Forest conversion to development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t>Farmland conversion to development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t>Future population on sewer and septic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5E1B606-44CB-4EAD-B121-0720278741F3}"/>
              </a:ext>
            </a:extLst>
          </p:cNvPr>
          <p:cNvCxnSpPr>
            <a:cxnSpLocks/>
          </p:cNvCxnSpPr>
          <p:nvPr/>
        </p:nvCxnSpPr>
        <p:spPr>
          <a:xfrm flipH="1" flipV="1">
            <a:off x="7296150" y="3138662"/>
            <a:ext cx="1617689" cy="92311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97A28A6-E60C-434A-87FC-85D403EDC576}"/>
              </a:ext>
            </a:extLst>
          </p:cNvPr>
          <p:cNvSpPr txBox="1"/>
          <p:nvPr/>
        </p:nvSpPr>
        <p:spPr>
          <a:xfrm>
            <a:off x="8913837" y="4061777"/>
            <a:ext cx="3133725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Rural Residential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57 acres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227 households on sewer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0.25 acre lots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27.8% Impervious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72.2% Turf grass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20-acres farmland loss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37-acres forest loss</a:t>
            </a:r>
          </a:p>
        </p:txBody>
      </p:sp>
    </p:spTree>
    <p:extLst>
      <p:ext uri="{BB962C8B-B14F-4D97-AF65-F5344CB8AC3E}">
        <p14:creationId xmlns:p14="http://schemas.microsoft.com/office/powerpoint/2010/main" val="3875668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CD4F75-E653-42FA-9D15-507CF0311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" y="733247"/>
            <a:ext cx="11940540" cy="585978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6DB286C-953C-4EF5-A3EA-DB24076007B1}"/>
              </a:ext>
            </a:extLst>
          </p:cNvPr>
          <p:cNvGrpSpPr/>
          <p:nvPr/>
        </p:nvGrpSpPr>
        <p:grpSpPr>
          <a:xfrm>
            <a:off x="10416523" y="5455870"/>
            <a:ext cx="1775477" cy="1074898"/>
            <a:chOff x="4097547" y="5183106"/>
            <a:chExt cx="1775477" cy="107489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733CA10-8BA3-441A-B8BB-92F33E908CD1}"/>
                </a:ext>
              </a:extLst>
            </p:cNvPr>
            <p:cNvSpPr/>
            <p:nvPr/>
          </p:nvSpPr>
          <p:spPr>
            <a:xfrm>
              <a:off x="4097547" y="5183106"/>
              <a:ext cx="1656272" cy="107489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5F4A93F-8AEC-440F-8C99-A19D69043D3F}"/>
                </a:ext>
              </a:extLst>
            </p:cNvPr>
            <p:cNvSpPr txBox="1"/>
            <p:nvPr/>
          </p:nvSpPr>
          <p:spPr>
            <a:xfrm>
              <a:off x="4364611" y="5218785"/>
              <a:ext cx="150841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Commercial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Residential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Mixed use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Forest Conservation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Farm Conservation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0CE95D8-BEB2-4120-B117-0424CC94B69B}"/>
                </a:ext>
              </a:extLst>
            </p:cNvPr>
            <p:cNvSpPr/>
            <p:nvPr/>
          </p:nvSpPr>
          <p:spPr>
            <a:xfrm>
              <a:off x="4244078" y="5312336"/>
              <a:ext cx="120535" cy="112144"/>
            </a:xfrm>
            <a:prstGeom prst="rect">
              <a:avLst/>
            </a:prstGeom>
            <a:solidFill>
              <a:srgbClr val="FF33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CF05BA7-3FFA-4038-8E2E-A82BDFF574BF}"/>
                </a:ext>
              </a:extLst>
            </p:cNvPr>
            <p:cNvSpPr/>
            <p:nvPr/>
          </p:nvSpPr>
          <p:spPr>
            <a:xfrm>
              <a:off x="4244077" y="5482143"/>
              <a:ext cx="120535" cy="11214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5729E24-8EAE-45DD-8B5F-EB842A6DEE4F}"/>
                </a:ext>
              </a:extLst>
            </p:cNvPr>
            <p:cNvSpPr/>
            <p:nvPr/>
          </p:nvSpPr>
          <p:spPr>
            <a:xfrm>
              <a:off x="4244077" y="5664483"/>
              <a:ext cx="120535" cy="112144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78CC894-16B0-42BB-BF80-546E4359CBE2}"/>
                </a:ext>
              </a:extLst>
            </p:cNvPr>
            <p:cNvSpPr/>
            <p:nvPr/>
          </p:nvSpPr>
          <p:spPr>
            <a:xfrm>
              <a:off x="4244077" y="5845833"/>
              <a:ext cx="120535" cy="112144"/>
            </a:xfrm>
            <a:prstGeom prst="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2CF4776-4BBB-44E8-A3CD-BE688D54B7E1}"/>
                </a:ext>
              </a:extLst>
            </p:cNvPr>
            <p:cNvSpPr/>
            <p:nvPr/>
          </p:nvSpPr>
          <p:spPr>
            <a:xfrm>
              <a:off x="4244076" y="6018600"/>
              <a:ext cx="120535" cy="112144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F36B1A2-9A0B-485F-916C-4E990BA70318}"/>
              </a:ext>
            </a:extLst>
          </p:cNvPr>
          <p:cNvGrpSpPr/>
          <p:nvPr/>
        </p:nvGrpSpPr>
        <p:grpSpPr>
          <a:xfrm>
            <a:off x="4705949" y="5849557"/>
            <a:ext cx="1775477" cy="682010"/>
            <a:chOff x="10192445" y="5460734"/>
            <a:chExt cx="1775477" cy="68201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F286904-36CE-4C4C-9189-A5AE29228738}"/>
                </a:ext>
              </a:extLst>
            </p:cNvPr>
            <p:cNvSpPr/>
            <p:nvPr/>
          </p:nvSpPr>
          <p:spPr>
            <a:xfrm>
              <a:off x="10192445" y="5460734"/>
              <a:ext cx="1272061" cy="68201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1A1C18F-3719-467F-B0D0-648C38A3CB36}"/>
                </a:ext>
              </a:extLst>
            </p:cNvPr>
            <p:cNvSpPr txBox="1"/>
            <p:nvPr/>
          </p:nvSpPr>
          <p:spPr>
            <a:xfrm>
              <a:off x="10459509" y="5496413"/>
              <a:ext cx="15084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Commercial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Residential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Mixed use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EAF3BC0-9891-44DF-90D5-C722E216AC5D}"/>
                </a:ext>
              </a:extLst>
            </p:cNvPr>
            <p:cNvSpPr/>
            <p:nvPr/>
          </p:nvSpPr>
          <p:spPr>
            <a:xfrm>
              <a:off x="10338976" y="5589964"/>
              <a:ext cx="120535" cy="112144"/>
            </a:xfrm>
            <a:prstGeom prst="rect">
              <a:avLst/>
            </a:prstGeom>
            <a:solidFill>
              <a:srgbClr val="FF33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FF08416-51BA-4A6A-B01B-F83A6F879D38}"/>
                </a:ext>
              </a:extLst>
            </p:cNvPr>
            <p:cNvSpPr/>
            <p:nvPr/>
          </p:nvSpPr>
          <p:spPr>
            <a:xfrm>
              <a:off x="10338975" y="5759771"/>
              <a:ext cx="120535" cy="11214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AF012DC-F3EC-4D57-83CB-792602774CC1}"/>
                </a:ext>
              </a:extLst>
            </p:cNvPr>
            <p:cNvSpPr/>
            <p:nvPr/>
          </p:nvSpPr>
          <p:spPr>
            <a:xfrm>
              <a:off x="10338975" y="5942111"/>
              <a:ext cx="120535" cy="112144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8ACF279D-D022-44F8-A4B0-F7DA6F72C498}"/>
              </a:ext>
            </a:extLst>
          </p:cNvPr>
          <p:cNvSpPr txBox="1"/>
          <p:nvPr/>
        </p:nvSpPr>
        <p:spPr>
          <a:xfrm>
            <a:off x="7527380" y="680623"/>
            <a:ext cx="324960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 2025 Land Policy BMP (draft)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650DD66-33AF-44A7-9B2C-DCFC64C0D78B}"/>
              </a:ext>
            </a:extLst>
          </p:cNvPr>
          <p:cNvSpPr txBox="1"/>
          <p:nvPr/>
        </p:nvSpPr>
        <p:spPr>
          <a:xfrm>
            <a:off x="1432437" y="680623"/>
            <a:ext cx="279153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PA 2025 </a:t>
            </a:r>
            <a:r>
              <a:rPr lang="en-US" b="1">
                <a:solidFill>
                  <a:prstClr val="black"/>
                </a:solidFill>
                <a:latin typeface="Calibri" panose="020F0502020204030204"/>
              </a:rPr>
              <a:t>Baseline Condition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029F5E-08E7-49BD-B11B-BBC5CE98366A}"/>
              </a:ext>
            </a:extLst>
          </p:cNvPr>
          <p:cNvSpPr txBox="1"/>
          <p:nvPr/>
        </p:nvSpPr>
        <p:spPr>
          <a:xfrm>
            <a:off x="1082375" y="196431"/>
            <a:ext cx="10284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Crediting Land Conservation and Planning towards Water Quality Improvement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94DE8FD-EE32-49D6-AA1D-E3110EB7A89B}"/>
              </a:ext>
            </a:extLst>
          </p:cNvPr>
          <p:cNvGrpSpPr/>
          <p:nvPr/>
        </p:nvGrpSpPr>
        <p:grpSpPr>
          <a:xfrm>
            <a:off x="1283959" y="3562810"/>
            <a:ext cx="9430976" cy="1491507"/>
            <a:chOff x="1283959" y="3562810"/>
            <a:chExt cx="9430976" cy="149150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0082D45-F770-44C0-8043-A17BF579C080}"/>
                </a:ext>
              </a:extLst>
            </p:cNvPr>
            <p:cNvSpPr txBox="1"/>
            <p:nvPr/>
          </p:nvSpPr>
          <p:spPr>
            <a:xfrm>
              <a:off x="1283959" y="3562810"/>
              <a:ext cx="9430976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Difference in land use translated into a change in pollutant loads =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Water quality credit afforded to </a:t>
              </a:r>
              <a:r>
                <a:rPr lang="en-US" sz="2400" b="1">
                  <a:solidFill>
                    <a:prstClr val="black"/>
                  </a:solidFill>
                  <a:latin typeface="Calibri" panose="020F0502020204030204"/>
                </a:rPr>
                <a:t>land conservation and land use planning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C9D4067-A862-4517-99FD-74B37E184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71942" y="4393807"/>
              <a:ext cx="6517856" cy="660510"/>
            </a:xfrm>
            <a:prstGeom prst="rect">
              <a:avLst/>
            </a:prstGeom>
            <a:solidFill>
              <a:schemeClr val="bg1"/>
            </a:solidFill>
          </p:spPr>
        </p:pic>
      </p:grpSp>
    </p:spTree>
    <p:extLst>
      <p:ext uri="{BB962C8B-B14F-4D97-AF65-F5344CB8AC3E}">
        <p14:creationId xmlns:p14="http://schemas.microsoft.com/office/powerpoint/2010/main" val="265738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FE76AC0-A5F1-4675-8BD8-67E26019A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5303" y="401123"/>
            <a:ext cx="5909187" cy="6740307"/>
          </a:xfrm>
        </p:spPr>
        <p:txBody>
          <a:bodyPr/>
          <a:lstStyle/>
          <a:p>
            <a:r>
              <a:rPr lang="en-US" sz="2400" b="1" u="sng" dirty="0">
                <a:solidFill>
                  <a:schemeClr val="bg1"/>
                </a:solidFill>
              </a:rPr>
              <a:t>CBLCM v5 </a:t>
            </a:r>
            <a:r>
              <a:rPr lang="en-US" b="1" u="sng" dirty="0">
                <a:solidFill>
                  <a:schemeClr val="bg1"/>
                </a:solidFill>
              </a:rPr>
              <a:t>(current version)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Relies on </a:t>
            </a:r>
            <a:r>
              <a:rPr lang="en-US" dirty="0" err="1">
                <a:solidFill>
                  <a:schemeClr val="bg1"/>
                </a:solidFill>
              </a:rPr>
              <a:t>Capiella</a:t>
            </a:r>
            <a:r>
              <a:rPr lang="en-US" dirty="0">
                <a:solidFill>
                  <a:schemeClr val="bg1"/>
                </a:solidFill>
              </a:rPr>
              <a:t> and Brown (2001) impervious surface coefficients.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Derives commercial and residential densities from Decennial Census and NLCD.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Parameterized using 30-meter resolution NLCD: 2001-2011.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Sewer/septic component of model manually implemented via spreadsheet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Simulates residential, commercial, and mixed-use development and forest and farmland conservation.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Estimates infill/redevelopment by county.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94C456F-14B6-4751-BE9B-EFEA6F099039}"/>
              </a:ext>
            </a:extLst>
          </p:cNvPr>
          <p:cNvSpPr txBox="1">
            <a:spLocks/>
          </p:cNvSpPr>
          <p:nvPr/>
        </p:nvSpPr>
        <p:spPr>
          <a:xfrm>
            <a:off x="6459794" y="401123"/>
            <a:ext cx="5456903" cy="7294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u="sng" kern="0" dirty="0">
                <a:solidFill>
                  <a:srgbClr val="00B0F0"/>
                </a:solidFill>
              </a:rPr>
              <a:t>CBLCM v6 </a:t>
            </a:r>
            <a:r>
              <a:rPr lang="en-US" b="1" u="sng" kern="0" dirty="0">
                <a:solidFill>
                  <a:srgbClr val="00B0F0"/>
                </a:solidFill>
              </a:rPr>
              <a:t>(revisions listed in priority order)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</a:rPr>
              <a:t>Derives impervious surface coefficients for residential and commercial growth from high-res land use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</a:rPr>
              <a:t>Derives commercial and residential densities from parcel data, high-res land use, and ancillary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kern="0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</a:rPr>
              <a:t>Parameterized using 1-meter resolution land use change: 2013-2021 high res and 1987 – 2012 from revised land use </a:t>
            </a:r>
            <a:r>
              <a:rPr lang="en-US" dirty="0" err="1">
                <a:solidFill>
                  <a:srgbClr val="00B0F0"/>
                </a:solidFill>
              </a:rPr>
              <a:t>backcast</a:t>
            </a:r>
            <a:r>
              <a:rPr lang="en-US" dirty="0">
                <a:solidFill>
                  <a:srgbClr val="00B0F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</a:rPr>
              <a:t>Recode and automate sewer/septic estimation and implement Smart Sewer expansion for all states to inform future scenarios.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kern="0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rgbClr val="00B0F0"/>
                </a:solidFill>
              </a:rPr>
              <a:t>Same as v5 with the addition of future solar fields and timber harvests.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B0F0"/>
                </a:solidFill>
              </a:rPr>
              <a:t>Tracks development capacity, age of housing stock, and successional stage of vegetation.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</a:rPr>
              <a:t>Simulates infill/redevelopment by parcel.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064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4" name="OTLSHAPE_G_00000000000000000000000000000000_ShapeBelow3">
            <a:extLst>
              <a:ext uri="{FF2B5EF4-FFF2-40B4-BE49-F238E27FC236}">
                <a16:creationId xmlns:a16="http://schemas.microsoft.com/office/drawing/2014/main" id="{15782A06-D42E-4B80-B65E-D6171B92D600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706274" y="1218551"/>
            <a:ext cx="0" cy="5705768"/>
          </a:xfrm>
          <a:prstGeom prst="line">
            <a:avLst/>
          </a:prstGeom>
          <a:ln w="762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OTLSHAPE_G_00000000000000000000000000000000_ShapeBelow4">
            <a:extLst>
              <a:ext uri="{FF2B5EF4-FFF2-40B4-BE49-F238E27FC236}">
                <a16:creationId xmlns:a16="http://schemas.microsoft.com/office/drawing/2014/main" id="{0652017C-E965-45DB-87D0-96E541275293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9083711" y="1218551"/>
            <a:ext cx="0" cy="5629568"/>
          </a:xfrm>
          <a:prstGeom prst="line">
            <a:avLst/>
          </a:prstGeom>
          <a:ln w="762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OTLSHAPE_G_00000000000000000000000000000000_ShapeBelow5">
            <a:extLst>
              <a:ext uri="{FF2B5EF4-FFF2-40B4-BE49-F238E27FC236}">
                <a16:creationId xmlns:a16="http://schemas.microsoft.com/office/drawing/2014/main" id="{ED01117E-C901-4F9E-AC20-A29B788968A7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489582" y="1218551"/>
            <a:ext cx="67290" cy="5629568"/>
          </a:xfrm>
          <a:prstGeom prst="line">
            <a:avLst/>
          </a:prstGeom>
          <a:ln w="762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OTLSHAPE_G_00000000000000000000000000000000_ShapeBelow3">
            <a:extLst>
              <a:ext uri="{FF2B5EF4-FFF2-40B4-BE49-F238E27FC236}">
                <a16:creationId xmlns:a16="http://schemas.microsoft.com/office/drawing/2014/main" id="{77C94787-1036-4D3D-8B31-B61D9F89BED7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6384665" y="1218551"/>
            <a:ext cx="0" cy="5705768"/>
          </a:xfrm>
          <a:prstGeom prst="line">
            <a:avLst/>
          </a:prstGeom>
          <a:ln w="762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OTLSHAPE_G_00000000000000000000000000000000_ShapeBelow3">
            <a:extLst>
              <a:ext uri="{FF2B5EF4-FFF2-40B4-BE49-F238E27FC236}">
                <a16:creationId xmlns:a16="http://schemas.microsoft.com/office/drawing/2014/main" id="{149E6C70-FC31-401B-9FE6-3AAF47B76349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981737" y="1218551"/>
            <a:ext cx="0" cy="5629568"/>
          </a:xfrm>
          <a:prstGeom prst="line">
            <a:avLst/>
          </a:prstGeom>
          <a:ln w="762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TLSHAPE_SL2A_90418e08e3cc421e84dbb025312a8729_BackgroundRectangle" hidden="1">
            <a:extLst>
              <a:ext uri="{FF2B5EF4-FFF2-40B4-BE49-F238E27FC236}">
                <a16:creationId xmlns:a16="http://schemas.microsoft.com/office/drawing/2014/main" id="{9D3A0C78-59EB-446F-822B-EE16CE45F12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2552700" y="1925956"/>
            <a:ext cx="7112000" cy="1761575"/>
          </a:xfrm>
          <a:prstGeom prst="rect">
            <a:avLst/>
          </a:prstGeom>
          <a:solidFill>
            <a:srgbClr val="865640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TLSHAPE_SL2A_20f946d489564fd5b8fedb825351e9cb_BackgroundRectangle" hidden="1">
            <a:extLst>
              <a:ext uri="{FF2B5EF4-FFF2-40B4-BE49-F238E27FC236}">
                <a16:creationId xmlns:a16="http://schemas.microsoft.com/office/drawing/2014/main" id="{E2EBB6A7-2694-4E34-8805-504000E9342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552700" y="3751031"/>
            <a:ext cx="7112000" cy="1153837"/>
          </a:xfrm>
          <a:prstGeom prst="rect">
            <a:avLst/>
          </a:prstGeom>
          <a:solidFill>
            <a:srgbClr val="865640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TLSHAPE_SL2A_3684a65408904644904602501164a173_BackgroundRectangle" hidden="1">
            <a:extLst>
              <a:ext uri="{FF2B5EF4-FFF2-40B4-BE49-F238E27FC236}">
                <a16:creationId xmlns:a16="http://schemas.microsoft.com/office/drawing/2014/main" id="{D106A30F-5811-40EE-B8AB-45B5353862C5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552700" y="4968368"/>
            <a:ext cx="7112000" cy="849037"/>
          </a:xfrm>
          <a:prstGeom prst="rect">
            <a:avLst/>
          </a:prstGeom>
          <a:solidFill>
            <a:srgbClr val="865640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TLSHAPE_SL2A_a3312d18b4674d0fa0fcf7cab4ad8fb5_BackgroundRectangle" hidden="1">
            <a:extLst>
              <a:ext uri="{FF2B5EF4-FFF2-40B4-BE49-F238E27FC236}">
                <a16:creationId xmlns:a16="http://schemas.microsoft.com/office/drawing/2014/main" id="{DFBE0844-A252-48D9-9560-148519CD428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2552700" y="5880905"/>
            <a:ext cx="7112000" cy="449919"/>
          </a:xfrm>
          <a:prstGeom prst="rect">
            <a:avLst/>
          </a:prstGeom>
          <a:solidFill>
            <a:srgbClr val="865640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TLSHAPE_SL_9135ba61f22946be84f5c257a6ce012a_BackgroundRectangle">
            <a:extLst>
              <a:ext uri="{FF2B5EF4-FFF2-40B4-BE49-F238E27FC236}">
                <a16:creationId xmlns:a16="http://schemas.microsoft.com/office/drawing/2014/main" id="{337BEB5F-4A15-475E-A9C3-63E051EA0374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2903830" y="3752494"/>
            <a:ext cx="8077200" cy="1153837"/>
          </a:xfrm>
          <a:prstGeom prst="rect">
            <a:avLst/>
          </a:prstGeom>
          <a:solidFill>
            <a:srgbClr val="865640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TLSHAPE_SL2A_90418e08e3cc421e84dbb025312a8729_HeaderRectangle" hidden="1">
            <a:extLst>
              <a:ext uri="{FF2B5EF4-FFF2-40B4-BE49-F238E27FC236}">
                <a16:creationId xmlns:a16="http://schemas.microsoft.com/office/drawing/2014/main" id="{16919947-B210-49A1-B4C0-825A35F5384A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2552700" y="1925955"/>
            <a:ext cx="0" cy="0"/>
          </a:xfrm>
          <a:prstGeom prst="rect">
            <a:avLst/>
          </a:prstGeom>
          <a:solidFill>
            <a:srgbClr val="E48312">
              <a:alpha val="24706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TLSHAPE_SL2A_20f946d489564fd5b8fedb825351e9cb_HeaderRectangle" hidden="1">
            <a:extLst>
              <a:ext uri="{FF2B5EF4-FFF2-40B4-BE49-F238E27FC236}">
                <a16:creationId xmlns:a16="http://schemas.microsoft.com/office/drawing/2014/main" id="{8B91C40D-B325-4F3D-92B8-849888C80327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2552700" y="3751030"/>
            <a:ext cx="0" cy="0"/>
          </a:xfrm>
          <a:prstGeom prst="rect">
            <a:avLst/>
          </a:prstGeom>
          <a:solidFill>
            <a:srgbClr val="BD582C">
              <a:alpha val="24706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TLSHAPE_SL2A_3684a65408904644904602501164a173_HeaderRectangle" hidden="1">
            <a:extLst>
              <a:ext uri="{FF2B5EF4-FFF2-40B4-BE49-F238E27FC236}">
                <a16:creationId xmlns:a16="http://schemas.microsoft.com/office/drawing/2014/main" id="{5CE11EF8-7B1B-471B-858D-1956432E0C6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2552700" y="4968367"/>
            <a:ext cx="0" cy="0"/>
          </a:xfrm>
          <a:prstGeom prst="rect">
            <a:avLst/>
          </a:prstGeom>
          <a:solidFill>
            <a:srgbClr val="865640">
              <a:alpha val="24706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TLSHAPE_SL2A_a3312d18b4674d0fa0fcf7cab4ad8fb5_HeaderRectangle" hidden="1">
            <a:extLst>
              <a:ext uri="{FF2B5EF4-FFF2-40B4-BE49-F238E27FC236}">
                <a16:creationId xmlns:a16="http://schemas.microsoft.com/office/drawing/2014/main" id="{194AD10C-7C11-49F1-941F-1DEBF2984C82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2552700" y="5880904"/>
            <a:ext cx="0" cy="0"/>
          </a:xfrm>
          <a:prstGeom prst="rect">
            <a:avLst/>
          </a:prstGeom>
          <a:solidFill>
            <a:srgbClr val="9B8357">
              <a:alpha val="24706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TLSHAPE_TB_00000000000000000000000000000000_ScaleContainer">
            <a:extLst>
              <a:ext uri="{FF2B5EF4-FFF2-40B4-BE49-F238E27FC236}">
                <a16:creationId xmlns:a16="http://schemas.microsoft.com/office/drawing/2014/main" id="{EF2D2E27-9C4A-4C7B-BBCA-9EE6D9FFD5DA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3533890" y="689554"/>
            <a:ext cx="8459206" cy="381000"/>
          </a:xfrm>
          <a:prstGeom prst="round2DiagRect">
            <a:avLst>
              <a:gd name="adj1" fmla="val 100000"/>
              <a:gd name="adj2" fmla="val 0"/>
            </a:avLst>
          </a:prstGeom>
          <a:gradFill flip="none" rotWithShape="1">
            <a:gsLst>
              <a:gs pos="0">
                <a:srgbClr val="44546A"/>
              </a:gs>
              <a:gs pos="100000">
                <a:srgbClr val="52667F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TLSHAPE_SL_ff56217546214fb695bbb7c33a02664d_HeaderRectangle">
            <a:extLst>
              <a:ext uri="{FF2B5EF4-FFF2-40B4-BE49-F238E27FC236}">
                <a16:creationId xmlns:a16="http://schemas.microsoft.com/office/drawing/2014/main" id="{AEFDC782-0249-48A3-A305-5F3352163C7B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06470" y="1219873"/>
            <a:ext cx="1060575" cy="2324974"/>
          </a:xfrm>
          <a:prstGeom prst="rect">
            <a:avLst/>
          </a:prstGeom>
          <a:solidFill>
            <a:srgbClr val="E4831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TLSHAPE_SL_9135ba61f22946be84f5c257a6ce012a_HeaderRectangle">
            <a:extLst>
              <a:ext uri="{FF2B5EF4-FFF2-40B4-BE49-F238E27FC236}">
                <a16:creationId xmlns:a16="http://schemas.microsoft.com/office/drawing/2014/main" id="{5F1CB76A-8A05-49AA-A01E-C4A1EF0E79DE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106471" y="3570707"/>
            <a:ext cx="1053868" cy="865458"/>
          </a:xfrm>
          <a:prstGeom prst="rect">
            <a:avLst/>
          </a:prstGeom>
          <a:solidFill>
            <a:srgbClr val="008BB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TLSHAPE_SL_f5bd192bcb5849f08767a715f9c1442c_HeaderRectangle">
            <a:extLst>
              <a:ext uri="{FF2B5EF4-FFF2-40B4-BE49-F238E27FC236}">
                <a16:creationId xmlns:a16="http://schemas.microsoft.com/office/drawing/2014/main" id="{D83B0DD8-47F8-4A54-84E8-1C6BF87A455E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106471" y="4467866"/>
            <a:ext cx="1060576" cy="1592328"/>
          </a:xfrm>
          <a:prstGeom prst="rect">
            <a:avLst/>
          </a:prstGeom>
          <a:solidFill>
            <a:srgbClr val="00CC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101" name="OTLSHAPE_SLT_1fc78806532b4a8ea326f387c355752d_Shape">
            <a:extLst>
              <a:ext uri="{FF2B5EF4-FFF2-40B4-BE49-F238E27FC236}">
                <a16:creationId xmlns:a16="http://schemas.microsoft.com/office/drawing/2014/main" id="{BF2DEE0E-04F6-4706-8756-06F448D21CAB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3571014" y="1229482"/>
            <a:ext cx="610809" cy="154400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E4831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TLSHAPE_SLT_b54ab19a5fab482daac4bb585d63360c_Shape">
            <a:extLst>
              <a:ext uri="{FF2B5EF4-FFF2-40B4-BE49-F238E27FC236}">
                <a16:creationId xmlns:a16="http://schemas.microsoft.com/office/drawing/2014/main" id="{C6AB254B-1B7B-4013-9905-8036BB44AA5E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3940947" y="1553558"/>
            <a:ext cx="775955" cy="179991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E4831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TLSHAPE_SLT_1fc78806532b4a8ea326f387c355752d_ShapePercentage" hidden="1">
            <a:extLst>
              <a:ext uri="{FF2B5EF4-FFF2-40B4-BE49-F238E27FC236}">
                <a16:creationId xmlns:a16="http://schemas.microsoft.com/office/drawing/2014/main" id="{E0A75283-71FD-40C7-80D2-17E8B1D6324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2772495" y="2134574"/>
            <a:ext cx="0" cy="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dk1">
              <a:alpha val="3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TLSHAPE_SLT_b54ab19a5fab482daac4bb585d63360c_ShapePercentage" hidden="1">
            <a:extLst>
              <a:ext uri="{FF2B5EF4-FFF2-40B4-BE49-F238E27FC236}">
                <a16:creationId xmlns:a16="http://schemas.microsoft.com/office/drawing/2014/main" id="{6C74AE1B-1C6D-4B89-889B-B4ECF43A7262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3839638" y="2571792"/>
            <a:ext cx="0" cy="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dk1">
              <a:alpha val="3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TLSHAPE_SLT_01f2e96e389e46709bd07a2283959dc3_ShapePercentage" hidden="1">
            <a:extLst>
              <a:ext uri="{FF2B5EF4-FFF2-40B4-BE49-F238E27FC236}">
                <a16:creationId xmlns:a16="http://schemas.microsoft.com/office/drawing/2014/main" id="{41AE12E6-0003-4E47-85AE-AEF61DBD7E97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4677523" y="3009011"/>
            <a:ext cx="0" cy="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dk1">
              <a:alpha val="3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TLSHAPE_SLT_04224b4ecbdf4460b73864a79d008e5f_ShapePercentage" hidden="1">
            <a:extLst>
              <a:ext uri="{FF2B5EF4-FFF2-40B4-BE49-F238E27FC236}">
                <a16:creationId xmlns:a16="http://schemas.microsoft.com/office/drawing/2014/main" id="{351FECD9-84FB-4A6C-BDC1-07EB673D81C2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4928616" y="3446230"/>
            <a:ext cx="0" cy="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dk1">
              <a:alpha val="3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TLSHAPE_SLT_6d3af65e13804f4e8f117ba3a5538e79_ShapePercentage" hidden="1">
            <a:extLst>
              <a:ext uri="{FF2B5EF4-FFF2-40B4-BE49-F238E27FC236}">
                <a16:creationId xmlns:a16="http://schemas.microsoft.com/office/drawing/2014/main" id="{F7878E88-3EB8-4BD9-9E06-F2E9A53839C3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3029046" y="3959648"/>
            <a:ext cx="0" cy="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dk1">
              <a:alpha val="3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TLSHAPE_SLT_248721908fc64fbb87c6356f9e5b72c3_ShapePercentage" hidden="1">
            <a:extLst>
              <a:ext uri="{FF2B5EF4-FFF2-40B4-BE49-F238E27FC236}">
                <a16:creationId xmlns:a16="http://schemas.microsoft.com/office/drawing/2014/main" id="{EC31AB6F-C81F-480E-BD6C-4BADC1F74ECE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7357663" y="4663567"/>
            <a:ext cx="0" cy="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dk1">
              <a:alpha val="3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TLSHAPE_SLT_2aec90d91ee747f1b8e3bbc714f81222_ShapePercentage" hidden="1">
            <a:extLst>
              <a:ext uri="{FF2B5EF4-FFF2-40B4-BE49-F238E27FC236}">
                <a16:creationId xmlns:a16="http://schemas.microsoft.com/office/drawing/2014/main" id="{3B91D12B-974E-4F70-8484-25C381128D7F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4702087" y="4396867"/>
            <a:ext cx="0" cy="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dk1">
              <a:alpha val="3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TLSHAPE_SLT_1c171a6d426d437a8e2b3956399ef884_ShapePercentage" hidden="1">
            <a:extLst>
              <a:ext uri="{FF2B5EF4-FFF2-40B4-BE49-F238E27FC236}">
                <a16:creationId xmlns:a16="http://schemas.microsoft.com/office/drawing/2014/main" id="{871398B7-FDC5-4652-A7E4-1D45B7E1A236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8667709" y="5576104"/>
            <a:ext cx="0" cy="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dk1">
              <a:alpha val="3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TLSHAPE_SLT_161fd9938f774dc8987ae86938aafcaa_ShapePercentage" hidden="1">
            <a:extLst>
              <a:ext uri="{FF2B5EF4-FFF2-40B4-BE49-F238E27FC236}">
                <a16:creationId xmlns:a16="http://schemas.microsoft.com/office/drawing/2014/main" id="{61777ECC-64BF-4D9E-82D0-5ACD8BFA7FEB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2687888" y="6089523"/>
            <a:ext cx="0" cy="0"/>
          </a:xfrm>
          <a:prstGeom prst="round2DiagRect">
            <a:avLst>
              <a:gd name="adj1" fmla="val 100000"/>
              <a:gd name="adj2" fmla="val 0"/>
            </a:avLst>
          </a:prstGeom>
          <a:solidFill>
            <a:schemeClr val="dk1">
              <a:alpha val="3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TLSHAPE_SL2A_90418e08e3cc421e84dbb025312a8729_Header" hidden="1">
            <a:extLst>
              <a:ext uri="{FF2B5EF4-FFF2-40B4-BE49-F238E27FC236}">
                <a16:creationId xmlns:a16="http://schemas.microsoft.com/office/drawing/2014/main" id="{F14FAF18-3B52-4FDF-AF7A-BD7AF76CB944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1536700" y="-1118371"/>
            <a:ext cx="0" cy="16927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US" sz="11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34" name="OTLSHAPE_SL2A_20f946d489564fd5b8fedb825351e9cb_Header" hidden="1">
            <a:extLst>
              <a:ext uri="{FF2B5EF4-FFF2-40B4-BE49-F238E27FC236}">
                <a16:creationId xmlns:a16="http://schemas.microsoft.com/office/drawing/2014/main" id="{BDA032E6-CABB-461D-902F-E4E2BB3989DD}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>
            <a:off x="1536700" y="-1118371"/>
            <a:ext cx="0" cy="16927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US" sz="11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OTLSHAPE_SL2A_3684a65408904644904602501164a173_Header" hidden="1">
            <a:extLst>
              <a:ext uri="{FF2B5EF4-FFF2-40B4-BE49-F238E27FC236}">
                <a16:creationId xmlns:a16="http://schemas.microsoft.com/office/drawing/2014/main" id="{9FAEE753-9A49-4DAA-83EC-8D0A5A8980CE}"/>
              </a:ext>
            </a:extLst>
          </p:cNvPr>
          <p:cNvSpPr txBox="1"/>
          <p:nvPr>
            <p:custDataLst>
              <p:tags r:id="rId33"/>
            </p:custDataLst>
          </p:nvPr>
        </p:nvSpPr>
        <p:spPr>
          <a:xfrm>
            <a:off x="1536700" y="-1033733"/>
            <a:ext cx="0" cy="16927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US" sz="11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52" name="OTLSHAPE_SL2A_a3312d18b4674d0fa0fcf7cab4ad8fb5_Header" hidden="1">
            <a:extLst>
              <a:ext uri="{FF2B5EF4-FFF2-40B4-BE49-F238E27FC236}">
                <a16:creationId xmlns:a16="http://schemas.microsoft.com/office/drawing/2014/main" id="{87B00521-3160-498D-8D15-82CDC080D055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1536700" y="-949095"/>
            <a:ext cx="0" cy="16927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US" sz="11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87" name="OTLSHAPE_SL_ff56217546214fb695bbb7c33a02664d_Header">
            <a:extLst>
              <a:ext uri="{FF2B5EF4-FFF2-40B4-BE49-F238E27FC236}">
                <a16:creationId xmlns:a16="http://schemas.microsoft.com/office/drawing/2014/main" id="{2E88F8AC-7389-4EF2-9CF6-D520B891CC90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163741" y="2023143"/>
            <a:ext cx="965200" cy="37211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200" dirty="0">
                <a:solidFill>
                  <a:schemeClr val="lt1"/>
                </a:solidFill>
                <a:latin typeface="Calibri" panose="020F0502020204030204" pitchFamily="34" charset="0"/>
              </a:rPr>
              <a:t>1-meter</a:t>
            </a:r>
          </a:p>
          <a:p>
            <a:pPr algn="ctr"/>
            <a:r>
              <a:rPr lang="en-US" sz="1200" dirty="0">
                <a:solidFill>
                  <a:schemeClr val="lt1"/>
                </a:solidFill>
                <a:latin typeface="Calibri" panose="020F0502020204030204" pitchFamily="34" charset="0"/>
              </a:rPr>
              <a:t>Resolution</a:t>
            </a:r>
          </a:p>
          <a:p>
            <a:pPr algn="ctr"/>
            <a:r>
              <a:rPr lang="en-US" sz="1200" dirty="0">
                <a:solidFill>
                  <a:schemeClr val="lt1"/>
                </a:solidFill>
                <a:latin typeface="Calibri" panose="020F0502020204030204" pitchFamily="34" charset="0"/>
              </a:rPr>
              <a:t>Land Use/</a:t>
            </a:r>
          </a:p>
          <a:p>
            <a:pPr algn="ctr"/>
            <a:r>
              <a:rPr lang="en-US" sz="1200" dirty="0">
                <a:solidFill>
                  <a:schemeClr val="lt1"/>
                </a:solidFill>
                <a:latin typeface="Calibri" panose="020F0502020204030204" pitchFamily="34" charset="0"/>
              </a:rPr>
              <a:t>Land Cover</a:t>
            </a:r>
          </a:p>
          <a:p>
            <a:pPr algn="ctr"/>
            <a:r>
              <a:rPr lang="en-US" sz="1200" dirty="0">
                <a:solidFill>
                  <a:schemeClr val="lt1"/>
                </a:solidFill>
                <a:latin typeface="Calibri" panose="020F0502020204030204" pitchFamily="34" charset="0"/>
              </a:rPr>
              <a:t>2013/14 – 2021/22</a:t>
            </a:r>
          </a:p>
        </p:txBody>
      </p:sp>
      <p:sp>
        <p:nvSpPr>
          <p:cNvPr id="90" name="OTLSHAPE_SL_9135ba61f22946be84f5c257a6ce012a_Header">
            <a:extLst>
              <a:ext uri="{FF2B5EF4-FFF2-40B4-BE49-F238E27FC236}">
                <a16:creationId xmlns:a16="http://schemas.microsoft.com/office/drawing/2014/main" id="{28B17B8D-3198-485C-8DF9-09C7D9281715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106471" y="3764512"/>
            <a:ext cx="965200" cy="37211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200" dirty="0">
                <a:solidFill>
                  <a:schemeClr val="lt1"/>
                </a:solidFill>
                <a:latin typeface="Calibri" panose="020F0502020204030204" pitchFamily="34" charset="0"/>
              </a:rPr>
              <a:t>Historical </a:t>
            </a:r>
          </a:p>
          <a:p>
            <a:pPr algn="ctr"/>
            <a:r>
              <a:rPr lang="en-US" sz="1200" dirty="0">
                <a:solidFill>
                  <a:schemeClr val="lt1"/>
                </a:solidFill>
                <a:latin typeface="Calibri" panose="020F0502020204030204" pitchFamily="34" charset="0"/>
              </a:rPr>
              <a:t>Land Use:</a:t>
            </a:r>
          </a:p>
          <a:p>
            <a:pPr algn="ctr"/>
            <a:r>
              <a:rPr lang="en-US" sz="1200" dirty="0">
                <a:solidFill>
                  <a:schemeClr val="lt1"/>
                </a:solidFill>
                <a:latin typeface="Calibri" panose="020F0502020204030204" pitchFamily="34" charset="0"/>
              </a:rPr>
              <a:t>1985 - 2012</a:t>
            </a:r>
          </a:p>
        </p:txBody>
      </p:sp>
      <p:sp>
        <p:nvSpPr>
          <p:cNvPr id="17" name="OTLSHAPE_SL_f5bd192bcb5849f08767a715f9c1442c_Header">
            <a:extLst>
              <a:ext uri="{FF2B5EF4-FFF2-40B4-BE49-F238E27FC236}">
                <a16:creationId xmlns:a16="http://schemas.microsoft.com/office/drawing/2014/main" id="{B6158938-6663-4473-9EDF-73D251E1CBE4}"/>
              </a:ext>
            </a:extLst>
          </p:cNvPr>
          <p:cNvSpPr txBox="1"/>
          <p:nvPr>
            <p:custDataLst>
              <p:tags r:id="rId37"/>
            </p:custDataLst>
          </p:nvPr>
        </p:nvSpPr>
        <p:spPr>
          <a:xfrm>
            <a:off x="106471" y="4922478"/>
            <a:ext cx="9652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endParaRPr lang="en-US" sz="1200" dirty="0">
              <a:solidFill>
                <a:schemeClr val="lt1"/>
              </a:solidFill>
              <a:latin typeface="Calibri" panose="020F0502020204030204" pitchFamily="34" charset="0"/>
            </a:endParaRPr>
          </a:p>
          <a:p>
            <a:pPr algn="ctr"/>
            <a:endParaRPr lang="en-US" sz="1200" dirty="0">
              <a:solidFill>
                <a:schemeClr val="lt1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1200" dirty="0">
                <a:solidFill>
                  <a:schemeClr val="lt1"/>
                </a:solidFill>
                <a:latin typeface="Calibri" panose="020F0502020204030204" pitchFamily="34" charset="0"/>
              </a:rPr>
              <a:t>Future </a:t>
            </a:r>
          </a:p>
          <a:p>
            <a:pPr algn="ctr"/>
            <a:r>
              <a:rPr lang="en-US" sz="1200" dirty="0">
                <a:solidFill>
                  <a:schemeClr val="lt1"/>
                </a:solidFill>
                <a:latin typeface="Calibri" panose="020F0502020204030204" pitchFamily="34" charset="0"/>
              </a:rPr>
              <a:t>Land Use:</a:t>
            </a:r>
          </a:p>
          <a:p>
            <a:pPr algn="ctr"/>
            <a:r>
              <a:rPr lang="en-US" sz="1200" dirty="0">
                <a:solidFill>
                  <a:schemeClr val="lt1"/>
                </a:solidFill>
                <a:latin typeface="Calibri" panose="020F0502020204030204" pitchFamily="34" charset="0"/>
              </a:rPr>
              <a:t>2022 - 2050</a:t>
            </a:r>
          </a:p>
        </p:txBody>
      </p:sp>
      <p:sp>
        <p:nvSpPr>
          <p:cNvPr id="103" name="OTLSHAPE_SLT_1fc78806532b4a8ea326f387c355752d_Duration" hidden="1">
            <a:extLst>
              <a:ext uri="{FF2B5EF4-FFF2-40B4-BE49-F238E27FC236}">
                <a16:creationId xmlns:a16="http://schemas.microsoft.com/office/drawing/2014/main" id="{A0D01FC2-09DE-4E66-A6F2-5D995C959E12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1536700" y="-381804"/>
            <a:ext cx="45720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>
                <a:solidFill>
                  <a:schemeClr val="accent2"/>
                </a:solidFill>
                <a:latin typeface="Calibri" panose="020F0502020204030204" pitchFamily="34" charset="0"/>
              </a:rPr>
              <a:t>255 days</a:t>
            </a:r>
          </a:p>
        </p:txBody>
      </p:sp>
      <p:sp>
        <p:nvSpPr>
          <p:cNvPr id="104" name="OTLSHAPE_SLT_1fc78806532b4a8ea326f387c355752d_TextPercentage" hidden="1">
            <a:extLst>
              <a:ext uri="{FF2B5EF4-FFF2-40B4-BE49-F238E27FC236}">
                <a16:creationId xmlns:a16="http://schemas.microsoft.com/office/drawing/2014/main" id="{ABFF0ECA-F8B9-459C-BF3F-214B0EC56C81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05" name="OTLSHAPE_SLT_1fc78806532b4a8ea326f387c355752d_JoinedDate" hidden="1">
            <a:extLst>
              <a:ext uri="{FF2B5EF4-FFF2-40B4-BE49-F238E27FC236}">
                <a16:creationId xmlns:a16="http://schemas.microsoft.com/office/drawing/2014/main" id="{3FF88470-AC72-4486-9A56-B672BE5A742A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1" name="OTLSHAPE_SLT_b54ab19a5fab482daac4bb585d63360c_Duration" hidden="1">
            <a:extLst>
              <a:ext uri="{FF2B5EF4-FFF2-40B4-BE49-F238E27FC236}">
                <a16:creationId xmlns:a16="http://schemas.microsoft.com/office/drawing/2014/main" id="{9D95BCD0-9B87-4CC9-B164-75FD42CDA25F}"/>
              </a:ext>
            </a:extLst>
          </p:cNvPr>
          <p:cNvSpPr txBox="1"/>
          <p:nvPr>
            <p:custDataLst>
              <p:tags r:id="rId41"/>
            </p:custDataLst>
          </p:nvPr>
        </p:nvSpPr>
        <p:spPr>
          <a:xfrm>
            <a:off x="1536700" y="-381804"/>
            <a:ext cx="45720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>
                <a:solidFill>
                  <a:schemeClr val="accent2"/>
                </a:solidFill>
                <a:latin typeface="Calibri" panose="020F0502020204030204" pitchFamily="34" charset="0"/>
              </a:rPr>
              <a:t>217 days</a:t>
            </a:r>
          </a:p>
        </p:txBody>
      </p:sp>
      <p:sp>
        <p:nvSpPr>
          <p:cNvPr id="112" name="OTLSHAPE_SLT_b54ab19a5fab482daac4bb585d63360c_TextPercentage" hidden="1">
            <a:extLst>
              <a:ext uri="{FF2B5EF4-FFF2-40B4-BE49-F238E27FC236}">
                <a16:creationId xmlns:a16="http://schemas.microsoft.com/office/drawing/2014/main" id="{FDBA84CF-C25E-45A8-8E87-FF3DC1F602BF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13" name="OTLSHAPE_SLT_b54ab19a5fab482daac4bb585d63360c_JoinedDate" hidden="1">
            <a:extLst>
              <a:ext uri="{FF2B5EF4-FFF2-40B4-BE49-F238E27FC236}">
                <a16:creationId xmlns:a16="http://schemas.microsoft.com/office/drawing/2014/main" id="{0E81E805-A263-403A-ADEC-D1081DA12621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19" name="OTLSHAPE_SLT_01f2e96e389e46709bd07a2283959dc3_Duration" hidden="1">
            <a:extLst>
              <a:ext uri="{FF2B5EF4-FFF2-40B4-BE49-F238E27FC236}">
                <a16:creationId xmlns:a16="http://schemas.microsoft.com/office/drawing/2014/main" id="{26DB9FF2-A046-436D-8681-8AAA9F0C6755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1536700" y="-304860"/>
            <a:ext cx="39370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>
                <a:solidFill>
                  <a:schemeClr val="accent2"/>
                </a:solidFill>
                <a:latin typeface="Calibri" panose="020F0502020204030204" pitchFamily="34" charset="0"/>
              </a:rPr>
              <a:t>66 days</a:t>
            </a:r>
          </a:p>
        </p:txBody>
      </p:sp>
      <p:sp>
        <p:nvSpPr>
          <p:cNvPr id="120" name="OTLSHAPE_SLT_01f2e96e389e46709bd07a2283959dc3_TextPercentage" hidden="1">
            <a:extLst>
              <a:ext uri="{FF2B5EF4-FFF2-40B4-BE49-F238E27FC236}">
                <a16:creationId xmlns:a16="http://schemas.microsoft.com/office/drawing/2014/main" id="{46CDA568-D467-4855-961D-8DBC69A8A07B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21" name="OTLSHAPE_SLT_01f2e96e389e46709bd07a2283959dc3_JoinedDate" hidden="1">
            <a:extLst>
              <a:ext uri="{FF2B5EF4-FFF2-40B4-BE49-F238E27FC236}">
                <a16:creationId xmlns:a16="http://schemas.microsoft.com/office/drawing/2014/main" id="{2CAA7C11-EDA8-471E-99EA-22384615F0D3}"/>
              </a:ext>
            </a:extLst>
          </p:cNvPr>
          <p:cNvSpPr txBox="1"/>
          <p:nvPr>
            <p:custDataLst>
              <p:tags r:id="rId46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OTLSHAPE_SLT_04224b4ecbdf4460b73864a79d008e5f_Duration" hidden="1">
            <a:extLst>
              <a:ext uri="{FF2B5EF4-FFF2-40B4-BE49-F238E27FC236}">
                <a16:creationId xmlns:a16="http://schemas.microsoft.com/office/drawing/2014/main" id="{BFF6085E-B688-4CC1-8C14-A139EB993ECF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1536700" y="-381804"/>
            <a:ext cx="45720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>
                <a:solidFill>
                  <a:schemeClr val="accent2"/>
                </a:solidFill>
                <a:latin typeface="Calibri" panose="020F0502020204030204" pitchFamily="34" charset="0"/>
              </a:rPr>
              <a:t>365 days</a:t>
            </a:r>
          </a:p>
        </p:txBody>
      </p:sp>
      <p:sp>
        <p:nvSpPr>
          <p:cNvPr id="128" name="OTLSHAPE_SLT_04224b4ecbdf4460b73864a79d008e5f_TextPercentage" hidden="1">
            <a:extLst>
              <a:ext uri="{FF2B5EF4-FFF2-40B4-BE49-F238E27FC236}">
                <a16:creationId xmlns:a16="http://schemas.microsoft.com/office/drawing/2014/main" id="{72896D3F-827B-41DB-8FFD-0591102BB7BD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29" name="OTLSHAPE_SLT_04224b4ecbdf4460b73864a79d008e5f_JoinedDate" hidden="1">
            <a:extLst>
              <a:ext uri="{FF2B5EF4-FFF2-40B4-BE49-F238E27FC236}">
                <a16:creationId xmlns:a16="http://schemas.microsoft.com/office/drawing/2014/main" id="{6E83D856-1DDB-4DFF-8248-F58898940E6C}"/>
              </a:ext>
            </a:extLst>
          </p:cNvPr>
          <p:cNvSpPr txBox="1"/>
          <p:nvPr>
            <p:custDataLst>
              <p:tags r:id="rId49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38" name="OTLSHAPE_SLT_6d3af65e13804f4e8f117ba3a5538e79_Duration" hidden="1">
            <a:extLst>
              <a:ext uri="{FF2B5EF4-FFF2-40B4-BE49-F238E27FC236}">
                <a16:creationId xmlns:a16="http://schemas.microsoft.com/office/drawing/2014/main" id="{A0DC751C-D18E-4775-969A-F7E85A4C0239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1536700" y="-381804"/>
            <a:ext cx="45720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>
                <a:solidFill>
                  <a:schemeClr val="accent2"/>
                </a:solidFill>
                <a:latin typeface="Calibri" panose="020F0502020204030204" pitchFamily="34" charset="0"/>
              </a:rPr>
              <a:t>526 days</a:t>
            </a:r>
          </a:p>
        </p:txBody>
      </p:sp>
      <p:sp>
        <p:nvSpPr>
          <p:cNvPr id="139" name="OTLSHAPE_SLT_6d3af65e13804f4e8f117ba3a5538e79_TextPercentage" hidden="1">
            <a:extLst>
              <a:ext uri="{FF2B5EF4-FFF2-40B4-BE49-F238E27FC236}">
                <a16:creationId xmlns:a16="http://schemas.microsoft.com/office/drawing/2014/main" id="{620ACA9B-5CDD-450F-858A-95DC76E47ED7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40" name="OTLSHAPE_SLT_6d3af65e13804f4e8f117ba3a5538e79_JoinedDate" hidden="1">
            <a:extLst>
              <a:ext uri="{FF2B5EF4-FFF2-40B4-BE49-F238E27FC236}">
                <a16:creationId xmlns:a16="http://schemas.microsoft.com/office/drawing/2014/main" id="{C45EBB88-8CF4-47EC-9059-76EAC307A77B}"/>
              </a:ext>
            </a:extLst>
          </p:cNvPr>
          <p:cNvSpPr txBox="1"/>
          <p:nvPr>
            <p:custDataLst>
              <p:tags r:id="rId52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46" name="OTLSHAPE_SLT_248721908fc64fbb87c6356f9e5b72c3_Duration" hidden="1">
            <a:extLst>
              <a:ext uri="{FF2B5EF4-FFF2-40B4-BE49-F238E27FC236}">
                <a16:creationId xmlns:a16="http://schemas.microsoft.com/office/drawing/2014/main" id="{06C4ACCC-51CD-4DCD-B007-62A18DBB4355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1536700" y="-381804"/>
            <a:ext cx="45720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>
                <a:solidFill>
                  <a:schemeClr val="accent2"/>
                </a:solidFill>
                <a:latin typeface="Calibri" panose="020F0502020204030204" pitchFamily="34" charset="0"/>
              </a:rPr>
              <a:t>600 days</a:t>
            </a:r>
          </a:p>
        </p:txBody>
      </p:sp>
      <p:sp>
        <p:nvSpPr>
          <p:cNvPr id="147" name="OTLSHAPE_SLT_248721908fc64fbb87c6356f9e5b72c3_TextPercentage" hidden="1">
            <a:extLst>
              <a:ext uri="{FF2B5EF4-FFF2-40B4-BE49-F238E27FC236}">
                <a16:creationId xmlns:a16="http://schemas.microsoft.com/office/drawing/2014/main" id="{ACF83678-6690-4A35-BAEA-926294F8F007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48" name="OTLSHAPE_SLT_248721908fc64fbb87c6356f9e5b72c3_JoinedDate" hidden="1">
            <a:extLst>
              <a:ext uri="{FF2B5EF4-FFF2-40B4-BE49-F238E27FC236}">
                <a16:creationId xmlns:a16="http://schemas.microsoft.com/office/drawing/2014/main" id="{973F0F48-665B-4044-8163-AE30B2D3A55A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OTLSHAPE_SLT_2aec90d91ee747f1b8e3bbc714f81222_Duration" hidden="1">
            <a:extLst>
              <a:ext uri="{FF2B5EF4-FFF2-40B4-BE49-F238E27FC236}">
                <a16:creationId xmlns:a16="http://schemas.microsoft.com/office/drawing/2014/main" id="{7CA61027-915E-403C-9A85-66BC1F2E8D67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1536700" y="-376198"/>
            <a:ext cx="45720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>
                <a:solidFill>
                  <a:schemeClr val="accent2"/>
                </a:solidFill>
                <a:latin typeface="Calibri" panose="020F0502020204030204" pitchFamily="34" charset="0"/>
              </a:rPr>
              <a:t>696 days</a:t>
            </a:r>
          </a:p>
        </p:txBody>
      </p:sp>
      <p:sp>
        <p:nvSpPr>
          <p:cNvPr id="21" name="OTLSHAPE_SLT_2aec90d91ee747f1b8e3bbc714f81222_TextPercentage" hidden="1">
            <a:extLst>
              <a:ext uri="{FF2B5EF4-FFF2-40B4-BE49-F238E27FC236}">
                <a16:creationId xmlns:a16="http://schemas.microsoft.com/office/drawing/2014/main" id="{7803EFA7-7B1C-413D-9AF5-4A60ED915F3D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OTLSHAPE_SLT_2aec90d91ee747f1b8e3bbc714f81222_JoinedDate" hidden="1">
            <a:extLst>
              <a:ext uri="{FF2B5EF4-FFF2-40B4-BE49-F238E27FC236}">
                <a16:creationId xmlns:a16="http://schemas.microsoft.com/office/drawing/2014/main" id="{13438263-35C6-4742-BAE9-2AC68C55AFEC}"/>
              </a:ext>
            </a:extLst>
          </p:cNvPr>
          <p:cNvSpPr txBox="1"/>
          <p:nvPr>
            <p:custDataLst>
              <p:tags r:id="rId58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66" name="OTLSHAPE_SLT_1c171a6d426d437a8e2b3956399ef884_Duration" hidden="1">
            <a:extLst>
              <a:ext uri="{FF2B5EF4-FFF2-40B4-BE49-F238E27FC236}">
                <a16:creationId xmlns:a16="http://schemas.microsoft.com/office/drawing/2014/main" id="{9FEA3D2A-7EE5-4D19-868A-7F9A1B8F88C6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1536700" y="-381804"/>
            <a:ext cx="45720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>
                <a:solidFill>
                  <a:schemeClr val="accent2"/>
                </a:solidFill>
                <a:latin typeface="Calibri" panose="020F0502020204030204" pitchFamily="34" charset="0"/>
              </a:rPr>
              <a:t>173 days</a:t>
            </a:r>
          </a:p>
        </p:txBody>
      </p:sp>
      <p:sp>
        <p:nvSpPr>
          <p:cNvPr id="67" name="OTLSHAPE_SLT_1c171a6d426d437a8e2b3956399ef884_TextPercentage" hidden="1">
            <a:extLst>
              <a:ext uri="{FF2B5EF4-FFF2-40B4-BE49-F238E27FC236}">
                <a16:creationId xmlns:a16="http://schemas.microsoft.com/office/drawing/2014/main" id="{D338F55B-03FE-4F7C-81DF-78AE803C3B52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68" name="OTLSHAPE_SLT_1c171a6d426d437a8e2b3956399ef884_JoinedDate" hidden="1">
            <a:extLst>
              <a:ext uri="{FF2B5EF4-FFF2-40B4-BE49-F238E27FC236}">
                <a16:creationId xmlns:a16="http://schemas.microsoft.com/office/drawing/2014/main" id="{62737F94-9967-4CA7-A0E2-19FEC4531CE2}"/>
              </a:ext>
            </a:extLst>
          </p:cNvPr>
          <p:cNvSpPr txBox="1"/>
          <p:nvPr>
            <p:custDataLst>
              <p:tags r:id="rId61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56" name="OTLSHAPE_SLT_161fd9938f774dc8987ae86938aafcaa_Duration" hidden="1">
            <a:extLst>
              <a:ext uri="{FF2B5EF4-FFF2-40B4-BE49-F238E27FC236}">
                <a16:creationId xmlns:a16="http://schemas.microsoft.com/office/drawing/2014/main" id="{CD9C0CED-045E-4CF0-99DE-09C6F2037ABE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>
            <a:off x="1536700" y="-381804"/>
            <a:ext cx="45720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>
                <a:solidFill>
                  <a:schemeClr val="accent2"/>
                </a:solidFill>
                <a:latin typeface="Calibri" panose="020F0502020204030204" pitchFamily="34" charset="0"/>
              </a:rPr>
              <a:t>172 days</a:t>
            </a:r>
          </a:p>
        </p:txBody>
      </p:sp>
      <p:sp>
        <p:nvSpPr>
          <p:cNvPr id="157" name="OTLSHAPE_SLT_161fd9938f774dc8987ae86938aafcaa_TextPercentage" hidden="1">
            <a:extLst>
              <a:ext uri="{FF2B5EF4-FFF2-40B4-BE49-F238E27FC236}">
                <a16:creationId xmlns:a16="http://schemas.microsoft.com/office/drawing/2014/main" id="{55F15A84-F766-4930-9A5D-F5168706CD73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US" sz="100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58" name="OTLSHAPE_SLT_161fd9938f774dc8987ae86938aafcaa_JoinedDate" hidden="1">
            <a:extLst>
              <a:ext uri="{FF2B5EF4-FFF2-40B4-BE49-F238E27FC236}">
                <a16:creationId xmlns:a16="http://schemas.microsoft.com/office/drawing/2014/main" id="{2FCDCEF9-3C41-4B86-A216-8369BBE2E876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1536700" y="-2689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8" name="OTLSHAPE_TB_00000000000000000000000000000000_TimescaleInterval1">
            <a:extLst>
              <a:ext uri="{FF2B5EF4-FFF2-40B4-BE49-F238E27FC236}">
                <a16:creationId xmlns:a16="http://schemas.microsoft.com/office/drawing/2014/main" id="{3E6DE357-8ADF-4948-B2A5-08FD3F04C1DF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4181823" y="787026"/>
            <a:ext cx="31418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 dirty="0">
                <a:solidFill>
                  <a:schemeClr val="lt1"/>
                </a:solidFill>
                <a:latin typeface="Calibri" panose="020F0502020204030204" pitchFamily="34" charset="0"/>
              </a:rPr>
              <a:t>2022</a:t>
            </a:r>
          </a:p>
        </p:txBody>
      </p:sp>
      <p:sp>
        <p:nvSpPr>
          <p:cNvPr id="10" name="OTLSHAPE_TB_00000000000000000000000000000000_TimescaleInterval2">
            <a:extLst>
              <a:ext uri="{FF2B5EF4-FFF2-40B4-BE49-F238E27FC236}">
                <a16:creationId xmlns:a16="http://schemas.microsoft.com/office/drawing/2014/main" id="{30072237-43FD-4165-B2FA-C91BEF771978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5532831" y="796044"/>
            <a:ext cx="31418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 dirty="0">
                <a:solidFill>
                  <a:schemeClr val="lt1"/>
                </a:solidFill>
                <a:latin typeface="Calibri" panose="020F0502020204030204" pitchFamily="34" charset="0"/>
              </a:rPr>
              <a:t>2023</a:t>
            </a:r>
          </a:p>
        </p:txBody>
      </p:sp>
      <p:sp>
        <p:nvSpPr>
          <p:cNvPr id="12" name="OTLSHAPE_TB_00000000000000000000000000000000_TimescaleInterval3">
            <a:extLst>
              <a:ext uri="{FF2B5EF4-FFF2-40B4-BE49-F238E27FC236}">
                <a16:creationId xmlns:a16="http://schemas.microsoft.com/office/drawing/2014/main" id="{4D7541F7-9E29-45BF-ABC8-E316BB248FF6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6883839" y="796044"/>
            <a:ext cx="31418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>
                <a:solidFill>
                  <a:schemeClr val="lt1"/>
                </a:solidFill>
                <a:latin typeface="Calibri" panose="020F0502020204030204" pitchFamily="34" charset="0"/>
              </a:rPr>
              <a:t>2024</a:t>
            </a:r>
          </a:p>
        </p:txBody>
      </p:sp>
      <p:sp>
        <p:nvSpPr>
          <p:cNvPr id="14" name="OTLSHAPE_TB_00000000000000000000000000000000_TimescaleInterval4">
            <a:extLst>
              <a:ext uri="{FF2B5EF4-FFF2-40B4-BE49-F238E27FC236}">
                <a16:creationId xmlns:a16="http://schemas.microsoft.com/office/drawing/2014/main" id="{E32404C9-1C17-452E-8268-A0718E9CEE41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8234847" y="796044"/>
            <a:ext cx="31418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>
                <a:solidFill>
                  <a:schemeClr val="lt1"/>
                </a:solidFill>
                <a:latin typeface="Calibri" panose="020F0502020204030204" pitchFamily="34" charset="0"/>
              </a:rPr>
              <a:t>2025</a:t>
            </a:r>
          </a:p>
        </p:txBody>
      </p:sp>
      <p:sp>
        <p:nvSpPr>
          <p:cNvPr id="78" name="OTLSHAPE_TB_00000000000000000000000000000000_TimescaleInterval5">
            <a:extLst>
              <a:ext uri="{FF2B5EF4-FFF2-40B4-BE49-F238E27FC236}">
                <a16:creationId xmlns:a16="http://schemas.microsoft.com/office/drawing/2014/main" id="{FFD5AC9D-DFAA-4EB7-8545-D1E1EA145492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9585855" y="796044"/>
            <a:ext cx="31418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>
                <a:solidFill>
                  <a:schemeClr val="lt1"/>
                </a:solidFill>
                <a:latin typeface="Calibri" panose="020F0502020204030204" pitchFamily="34" charset="0"/>
              </a:rPr>
              <a:t>2026</a:t>
            </a:r>
          </a:p>
        </p:txBody>
      </p:sp>
      <p:sp>
        <p:nvSpPr>
          <p:cNvPr id="80" name="OTLSHAPE_TB_00000000000000000000000000000000_TimescaleInterval6">
            <a:extLst>
              <a:ext uri="{FF2B5EF4-FFF2-40B4-BE49-F238E27FC236}">
                <a16:creationId xmlns:a16="http://schemas.microsoft.com/office/drawing/2014/main" id="{30E73019-A0E7-4CE5-8982-B5FD106994BB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10936861" y="762071"/>
            <a:ext cx="31418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 dirty="0">
                <a:solidFill>
                  <a:schemeClr val="lt1"/>
                </a:solidFill>
                <a:latin typeface="Calibri" panose="020F0502020204030204" pitchFamily="34" charset="0"/>
              </a:rPr>
              <a:t>2027</a:t>
            </a:r>
          </a:p>
        </p:txBody>
      </p:sp>
      <p:cxnSp>
        <p:nvCxnSpPr>
          <p:cNvPr id="9" name="OTLSHAPE_TB_00000000000000000000000000000000_Separator1">
            <a:extLst>
              <a:ext uri="{FF2B5EF4-FFF2-40B4-BE49-F238E27FC236}">
                <a16:creationId xmlns:a16="http://schemas.microsoft.com/office/drawing/2014/main" id="{CF25FBCE-B8F3-493E-A888-0CE97923A186}"/>
              </a:ext>
            </a:extLst>
          </p:cNvPr>
          <p:cNvCxnSpPr>
            <a:cxnSpLocks/>
          </p:cNvCxnSpPr>
          <p:nvPr>
            <p:custDataLst>
              <p:tags r:id="rId71"/>
            </p:custDataLst>
          </p:nvPr>
        </p:nvCxnSpPr>
        <p:spPr>
          <a:xfrm>
            <a:off x="10489582" y="762071"/>
            <a:ext cx="0" cy="254000"/>
          </a:xfrm>
          <a:prstGeom prst="line">
            <a:avLst/>
          </a:prstGeom>
          <a:ln w="762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OTLSHAPE_TB_00000000000000000000000000000000_Separator2">
            <a:extLst>
              <a:ext uri="{FF2B5EF4-FFF2-40B4-BE49-F238E27FC236}">
                <a16:creationId xmlns:a16="http://schemas.microsoft.com/office/drawing/2014/main" id="{9F319BCD-877B-4A60-BCA1-A6B3CD3FDD00}"/>
              </a:ext>
            </a:extLst>
          </p:cNvPr>
          <p:cNvCxnSpPr/>
          <p:nvPr>
            <p:custDataLst>
              <p:tags r:id="rId72"/>
            </p:custDataLst>
          </p:nvPr>
        </p:nvCxnSpPr>
        <p:spPr>
          <a:xfrm>
            <a:off x="4981737" y="747149"/>
            <a:ext cx="0" cy="254000"/>
          </a:xfrm>
          <a:prstGeom prst="line">
            <a:avLst/>
          </a:prstGeom>
          <a:ln w="762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OTLSHAPE_TB_00000000000000000000000000000000_Separator3">
            <a:extLst>
              <a:ext uri="{FF2B5EF4-FFF2-40B4-BE49-F238E27FC236}">
                <a16:creationId xmlns:a16="http://schemas.microsoft.com/office/drawing/2014/main" id="{C80E1A79-744A-4906-A35F-CB7C09C4F731}"/>
              </a:ext>
            </a:extLst>
          </p:cNvPr>
          <p:cNvCxnSpPr/>
          <p:nvPr>
            <p:custDataLst>
              <p:tags r:id="rId73"/>
            </p:custDataLst>
          </p:nvPr>
        </p:nvCxnSpPr>
        <p:spPr>
          <a:xfrm>
            <a:off x="6398564" y="762071"/>
            <a:ext cx="0" cy="254000"/>
          </a:xfrm>
          <a:prstGeom prst="line">
            <a:avLst/>
          </a:prstGeom>
          <a:ln w="762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OTLSHAPE_TB_00000000000000000000000000000000_Separator4">
            <a:extLst>
              <a:ext uri="{FF2B5EF4-FFF2-40B4-BE49-F238E27FC236}">
                <a16:creationId xmlns:a16="http://schemas.microsoft.com/office/drawing/2014/main" id="{FB86C878-7DE8-4BDE-8C0C-95C1FC6C287A}"/>
              </a:ext>
            </a:extLst>
          </p:cNvPr>
          <p:cNvCxnSpPr/>
          <p:nvPr>
            <p:custDataLst>
              <p:tags r:id="rId74"/>
            </p:custDataLst>
          </p:nvPr>
        </p:nvCxnSpPr>
        <p:spPr>
          <a:xfrm>
            <a:off x="7706274" y="748419"/>
            <a:ext cx="0" cy="254000"/>
          </a:xfrm>
          <a:prstGeom prst="line">
            <a:avLst/>
          </a:prstGeom>
          <a:ln w="762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OTLSHAPE_TB_00000000000000000000000000000000_Separator5">
            <a:extLst>
              <a:ext uri="{FF2B5EF4-FFF2-40B4-BE49-F238E27FC236}">
                <a16:creationId xmlns:a16="http://schemas.microsoft.com/office/drawing/2014/main" id="{6999D396-CE23-42EC-BFAF-5B281F8BE511}"/>
              </a:ext>
            </a:extLst>
          </p:cNvPr>
          <p:cNvCxnSpPr/>
          <p:nvPr>
            <p:custDataLst>
              <p:tags r:id="rId75"/>
            </p:custDataLst>
          </p:nvPr>
        </p:nvCxnSpPr>
        <p:spPr>
          <a:xfrm>
            <a:off x="9074186" y="734178"/>
            <a:ext cx="0" cy="254000"/>
          </a:xfrm>
          <a:prstGeom prst="line">
            <a:avLst/>
          </a:prstGeom>
          <a:ln w="762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6FB15B76-10CE-424E-8FCF-82D0EA073F23}"/>
              </a:ext>
            </a:extLst>
          </p:cNvPr>
          <p:cNvSpPr txBox="1"/>
          <p:nvPr/>
        </p:nvSpPr>
        <p:spPr>
          <a:xfrm>
            <a:off x="1683892" y="37937"/>
            <a:ext cx="9020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Land Use Timeline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98A85D-FAF8-4675-9975-FBA239A2A7C7}"/>
              </a:ext>
            </a:extLst>
          </p:cNvPr>
          <p:cNvSpPr txBox="1"/>
          <p:nvPr/>
        </p:nvSpPr>
        <p:spPr>
          <a:xfrm>
            <a:off x="1116982" y="1219872"/>
            <a:ext cx="26522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CC66"/>
                </a:solidFill>
              </a:rPr>
              <a:t>Finalize 2017/18 LULC data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FC15E0A8-B3EF-4180-8CE8-2D1F34587051}"/>
              </a:ext>
            </a:extLst>
          </p:cNvPr>
          <p:cNvSpPr txBox="1"/>
          <p:nvPr/>
        </p:nvSpPr>
        <p:spPr>
          <a:xfrm>
            <a:off x="1116982" y="1794810"/>
            <a:ext cx="26522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CC66"/>
                </a:solidFill>
              </a:rPr>
              <a:t>Draft 2021 LULC data for MD and DE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4EA8ADB0-CE07-44E5-B9C6-584F98585BD5}"/>
              </a:ext>
            </a:extLst>
          </p:cNvPr>
          <p:cNvSpPr txBox="1"/>
          <p:nvPr/>
        </p:nvSpPr>
        <p:spPr>
          <a:xfrm>
            <a:off x="1116982" y="2082279"/>
            <a:ext cx="26522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CC66"/>
                </a:solidFill>
              </a:rPr>
              <a:t>Finalize 2021/22 land cover – all counties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69AB7986-6FB0-4597-8AEE-93B6D23D2034}"/>
              </a:ext>
            </a:extLst>
          </p:cNvPr>
          <p:cNvSpPr txBox="1"/>
          <p:nvPr/>
        </p:nvSpPr>
        <p:spPr>
          <a:xfrm>
            <a:off x="1116982" y="2369748"/>
            <a:ext cx="23094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CC66"/>
                </a:solidFill>
              </a:rPr>
              <a:t>Update Land Cover Change: </a:t>
            </a:r>
          </a:p>
          <a:p>
            <a:r>
              <a:rPr lang="en-US" sz="1100" dirty="0">
                <a:solidFill>
                  <a:srgbClr val="FFCC66"/>
                </a:solidFill>
              </a:rPr>
              <a:t>2013/14 – 2017/18 – 2021/22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39B59DE5-2F4C-4642-BC98-4542F2596243}"/>
              </a:ext>
            </a:extLst>
          </p:cNvPr>
          <p:cNvSpPr txBox="1"/>
          <p:nvPr/>
        </p:nvSpPr>
        <p:spPr>
          <a:xfrm>
            <a:off x="1116982" y="1507341"/>
            <a:ext cx="26522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CC66"/>
                </a:solidFill>
              </a:rPr>
              <a:t>Finalize 2021 land cover for MD and DE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2B6FCDF9-9E3E-40AA-988D-B4C107A2862E}"/>
              </a:ext>
            </a:extLst>
          </p:cNvPr>
          <p:cNvSpPr txBox="1"/>
          <p:nvPr/>
        </p:nvSpPr>
        <p:spPr>
          <a:xfrm>
            <a:off x="1116982" y="2826494"/>
            <a:ext cx="26110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CC66"/>
                </a:solidFill>
              </a:rPr>
              <a:t>Finalize 2021/22 LULC data - all counties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66B14A9A-346D-40BB-A7DE-B6B9A783E603}"/>
              </a:ext>
            </a:extLst>
          </p:cNvPr>
          <p:cNvSpPr txBox="1"/>
          <p:nvPr/>
        </p:nvSpPr>
        <p:spPr>
          <a:xfrm>
            <a:off x="1116982" y="3113963"/>
            <a:ext cx="21714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CC66"/>
                </a:solidFill>
              </a:rPr>
              <a:t>Finalize LULC change – all counties</a:t>
            </a:r>
          </a:p>
          <a:p>
            <a:r>
              <a:rPr lang="en-US" sz="1100" dirty="0">
                <a:solidFill>
                  <a:srgbClr val="FFCC66"/>
                </a:solidFill>
              </a:rPr>
              <a:t>2013/14 – 2017/18 – 2021/22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16F8BF9F-303B-4C8E-AF10-B09D222EDA17}"/>
              </a:ext>
            </a:extLst>
          </p:cNvPr>
          <p:cNvSpPr txBox="1"/>
          <p:nvPr/>
        </p:nvSpPr>
        <p:spPr>
          <a:xfrm>
            <a:off x="1116982" y="3570709"/>
            <a:ext cx="22935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B0F0"/>
                </a:solidFill>
              </a:rPr>
              <a:t>Draft historical land use for MD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0E8A8E40-0D62-4D76-B3E6-B0E7EBDC3B7C}"/>
              </a:ext>
            </a:extLst>
          </p:cNvPr>
          <p:cNvSpPr txBox="1"/>
          <p:nvPr/>
        </p:nvSpPr>
        <p:spPr>
          <a:xfrm>
            <a:off x="1116982" y="3858178"/>
            <a:ext cx="2224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B0F0"/>
                </a:solidFill>
              </a:rPr>
              <a:t>Finalize historical land use for MD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78114F4C-B3BA-42EA-BB57-F7C0A118ABD5}"/>
              </a:ext>
            </a:extLst>
          </p:cNvPr>
          <p:cNvSpPr txBox="1"/>
          <p:nvPr/>
        </p:nvSpPr>
        <p:spPr>
          <a:xfrm>
            <a:off x="1116982" y="4145647"/>
            <a:ext cx="2575816" cy="264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B0F0"/>
                </a:solidFill>
              </a:rPr>
              <a:t>Finalize historical land use -  all counties</a:t>
            </a:r>
          </a:p>
        </p:txBody>
      </p:sp>
      <p:sp>
        <p:nvSpPr>
          <p:cNvPr id="172" name="OTLSHAPE_SL_f5bd192bcb5849f08767a715f9c1442c_HeaderRectangle">
            <a:extLst>
              <a:ext uri="{FF2B5EF4-FFF2-40B4-BE49-F238E27FC236}">
                <a16:creationId xmlns:a16="http://schemas.microsoft.com/office/drawing/2014/main" id="{AFDECC34-3A63-46F4-A077-787748F011C7}"/>
              </a:ext>
            </a:extLst>
          </p:cNvPr>
          <p:cNvSpPr/>
          <p:nvPr>
            <p:custDataLst>
              <p:tags r:id="rId76"/>
            </p:custDataLst>
          </p:nvPr>
        </p:nvSpPr>
        <p:spPr>
          <a:xfrm>
            <a:off x="101514" y="6084346"/>
            <a:ext cx="1065533" cy="540718"/>
          </a:xfrm>
          <a:prstGeom prst="rect">
            <a:avLst/>
          </a:prstGeom>
          <a:solidFill>
            <a:srgbClr val="FF00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Population on Sewer/Septic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955954F1-A199-47F0-8744-B6A9A4BCD303}"/>
              </a:ext>
            </a:extLst>
          </p:cNvPr>
          <p:cNvSpPr txBox="1"/>
          <p:nvPr/>
        </p:nvSpPr>
        <p:spPr>
          <a:xfrm>
            <a:off x="1116982" y="4436164"/>
            <a:ext cx="29170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FF00"/>
                </a:solidFill>
              </a:rPr>
              <a:t>Update development densities and impervious surface coefficients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88A240A3-3691-4514-8F06-6207FD4A3F4B}"/>
              </a:ext>
            </a:extLst>
          </p:cNvPr>
          <p:cNvSpPr txBox="1"/>
          <p:nvPr/>
        </p:nvSpPr>
        <p:spPr>
          <a:xfrm>
            <a:off x="1116982" y="4892910"/>
            <a:ext cx="25410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FF00"/>
                </a:solidFill>
              </a:rPr>
              <a:t>Re-parameterize CBLCM with high-res LULC change 2013/14 – 2021/22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014D11F1-3A89-4F1E-9181-8B952D4E4169}"/>
              </a:ext>
            </a:extLst>
          </p:cNvPr>
          <p:cNvSpPr txBox="1"/>
          <p:nvPr/>
        </p:nvSpPr>
        <p:spPr>
          <a:xfrm>
            <a:off x="1116982" y="6093871"/>
            <a:ext cx="24229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00FF"/>
                </a:solidFill>
              </a:rPr>
              <a:t>Recode sewer/septic estimations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A889FC5E-EA55-4EB9-BAC3-DB005BCB7F0B}"/>
              </a:ext>
            </a:extLst>
          </p:cNvPr>
          <p:cNvSpPr txBox="1"/>
          <p:nvPr/>
        </p:nvSpPr>
        <p:spPr>
          <a:xfrm>
            <a:off x="1116982" y="6381343"/>
            <a:ext cx="26217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00FF"/>
                </a:solidFill>
              </a:rPr>
              <a:t>Implement </a:t>
            </a:r>
            <a:r>
              <a:rPr lang="en-US" sz="1100" dirty="0" err="1">
                <a:solidFill>
                  <a:srgbClr val="FF00FF"/>
                </a:solidFill>
              </a:rPr>
              <a:t>SmartSewer</a:t>
            </a:r>
            <a:r>
              <a:rPr lang="en-US" sz="1100" dirty="0">
                <a:solidFill>
                  <a:srgbClr val="FF00FF"/>
                </a:solidFill>
              </a:rPr>
              <a:t> expansion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D36F8231-933F-4656-9E40-E2C83DD36238}"/>
              </a:ext>
            </a:extLst>
          </p:cNvPr>
          <p:cNvSpPr txBox="1"/>
          <p:nvPr/>
        </p:nvSpPr>
        <p:spPr>
          <a:xfrm>
            <a:off x="1116982" y="5349656"/>
            <a:ext cx="29170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FF00"/>
                </a:solidFill>
              </a:rPr>
              <a:t>Add solar fields and timber harvest simulations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0D0C7945-83BB-47D2-B43C-A7ED3022F4D2}"/>
              </a:ext>
            </a:extLst>
          </p:cNvPr>
          <p:cNvSpPr txBox="1"/>
          <p:nvPr/>
        </p:nvSpPr>
        <p:spPr>
          <a:xfrm>
            <a:off x="1116982" y="5637125"/>
            <a:ext cx="29170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FF00"/>
                </a:solidFill>
              </a:rPr>
              <a:t>Simulate infill/redevelopment at Census Block or Parcel level</a:t>
            </a:r>
          </a:p>
        </p:txBody>
      </p:sp>
      <p:sp>
        <p:nvSpPr>
          <p:cNvPr id="179" name="OTLSHAPE_SLT_b54ab19a5fab482daac4bb585d63360c_Shape">
            <a:extLst>
              <a:ext uri="{FF2B5EF4-FFF2-40B4-BE49-F238E27FC236}">
                <a16:creationId xmlns:a16="http://schemas.microsoft.com/office/drawing/2014/main" id="{501C5405-7866-41DD-8481-2A59CA03EB81}"/>
              </a:ext>
            </a:extLst>
          </p:cNvPr>
          <p:cNvSpPr/>
          <p:nvPr>
            <p:custDataLst>
              <p:tags r:id="rId77"/>
            </p:custDataLst>
          </p:nvPr>
        </p:nvSpPr>
        <p:spPr>
          <a:xfrm>
            <a:off x="4575436" y="1827858"/>
            <a:ext cx="768676" cy="170019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E4831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OTLSHAPE_SLT_b54ab19a5fab482daac4bb585d63360c_Shape">
            <a:extLst>
              <a:ext uri="{FF2B5EF4-FFF2-40B4-BE49-F238E27FC236}">
                <a16:creationId xmlns:a16="http://schemas.microsoft.com/office/drawing/2014/main" id="{6A09CF6E-DB2A-4050-A387-71A81F3D5489}"/>
              </a:ext>
            </a:extLst>
          </p:cNvPr>
          <p:cNvSpPr/>
          <p:nvPr>
            <p:custDataLst>
              <p:tags r:id="rId78"/>
            </p:custDataLst>
          </p:nvPr>
        </p:nvSpPr>
        <p:spPr>
          <a:xfrm>
            <a:off x="4997799" y="2166021"/>
            <a:ext cx="1196434" cy="177868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E4831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TLSHAPE_SLT_b54ab19a5fab482daac4bb585d63360c_Shape">
            <a:extLst>
              <a:ext uri="{FF2B5EF4-FFF2-40B4-BE49-F238E27FC236}">
                <a16:creationId xmlns:a16="http://schemas.microsoft.com/office/drawing/2014/main" id="{C9A5E5AA-4260-4269-BF23-69F8483C16CF}"/>
              </a:ext>
            </a:extLst>
          </p:cNvPr>
          <p:cNvSpPr/>
          <p:nvPr>
            <p:custDataLst>
              <p:tags r:id="rId79"/>
            </p:custDataLst>
          </p:nvPr>
        </p:nvSpPr>
        <p:spPr>
          <a:xfrm>
            <a:off x="5346228" y="2899363"/>
            <a:ext cx="1417151" cy="177274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E4831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TLSHAPE_SLT_b54ab19a5fab482daac4bb585d63360c_Shape">
            <a:extLst>
              <a:ext uri="{FF2B5EF4-FFF2-40B4-BE49-F238E27FC236}">
                <a16:creationId xmlns:a16="http://schemas.microsoft.com/office/drawing/2014/main" id="{8B5FD9EB-7086-48A9-BB59-DFB408F5230A}"/>
              </a:ext>
            </a:extLst>
          </p:cNvPr>
          <p:cNvSpPr/>
          <p:nvPr>
            <p:custDataLst>
              <p:tags r:id="rId80"/>
            </p:custDataLst>
          </p:nvPr>
        </p:nvSpPr>
        <p:spPr>
          <a:xfrm>
            <a:off x="4448985" y="3589656"/>
            <a:ext cx="1083844" cy="151371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OTLSHAPE_SLT_b54ab19a5fab482daac4bb585d63360c_Shape">
            <a:extLst>
              <a:ext uri="{FF2B5EF4-FFF2-40B4-BE49-F238E27FC236}">
                <a16:creationId xmlns:a16="http://schemas.microsoft.com/office/drawing/2014/main" id="{033108BA-A99C-4667-B826-27AF037344EE}"/>
              </a:ext>
            </a:extLst>
          </p:cNvPr>
          <p:cNvSpPr/>
          <p:nvPr>
            <p:custDataLst>
              <p:tags r:id="rId81"/>
            </p:custDataLst>
          </p:nvPr>
        </p:nvSpPr>
        <p:spPr>
          <a:xfrm>
            <a:off x="5514489" y="3852683"/>
            <a:ext cx="868635" cy="128920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OTLSHAPE_SLT_b54ab19a5fab482daac4bb585d63360c_Shape">
            <a:extLst>
              <a:ext uri="{FF2B5EF4-FFF2-40B4-BE49-F238E27FC236}">
                <a16:creationId xmlns:a16="http://schemas.microsoft.com/office/drawing/2014/main" id="{D912CF11-81DE-4C78-83BF-E28E60DA0DBB}"/>
              </a:ext>
            </a:extLst>
          </p:cNvPr>
          <p:cNvSpPr/>
          <p:nvPr>
            <p:custDataLst>
              <p:tags r:id="rId82"/>
            </p:custDataLst>
          </p:nvPr>
        </p:nvSpPr>
        <p:spPr>
          <a:xfrm>
            <a:off x="6376238" y="4233632"/>
            <a:ext cx="1301604" cy="176673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OTLSHAPE_SLT_b54ab19a5fab482daac4bb585d63360c_Shape">
            <a:extLst>
              <a:ext uri="{FF2B5EF4-FFF2-40B4-BE49-F238E27FC236}">
                <a16:creationId xmlns:a16="http://schemas.microsoft.com/office/drawing/2014/main" id="{CF123DB9-2B92-45A8-B687-6DB1BBEAE5E3}"/>
              </a:ext>
            </a:extLst>
          </p:cNvPr>
          <p:cNvSpPr/>
          <p:nvPr>
            <p:custDataLst>
              <p:tags r:id="rId83"/>
            </p:custDataLst>
          </p:nvPr>
        </p:nvSpPr>
        <p:spPr>
          <a:xfrm>
            <a:off x="4447445" y="4480339"/>
            <a:ext cx="535833" cy="162482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00FF0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OTLSHAPE_SLT_b54ab19a5fab482daac4bb585d63360c_Shape">
            <a:extLst>
              <a:ext uri="{FF2B5EF4-FFF2-40B4-BE49-F238E27FC236}">
                <a16:creationId xmlns:a16="http://schemas.microsoft.com/office/drawing/2014/main" id="{3306B5D1-57E0-43D3-8F9E-DA4B9B7EC0BA}"/>
              </a:ext>
            </a:extLst>
          </p:cNvPr>
          <p:cNvSpPr/>
          <p:nvPr>
            <p:custDataLst>
              <p:tags r:id="rId84"/>
            </p:custDataLst>
          </p:nvPr>
        </p:nvSpPr>
        <p:spPr>
          <a:xfrm>
            <a:off x="6763379" y="5032801"/>
            <a:ext cx="535833" cy="162482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00FF0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OTLSHAPE_SLT_b54ab19a5fab482daac4bb585d63360c_Shape">
            <a:extLst>
              <a:ext uri="{FF2B5EF4-FFF2-40B4-BE49-F238E27FC236}">
                <a16:creationId xmlns:a16="http://schemas.microsoft.com/office/drawing/2014/main" id="{EC84A27C-74B4-4BB7-9987-113C7014358C}"/>
              </a:ext>
            </a:extLst>
          </p:cNvPr>
          <p:cNvSpPr/>
          <p:nvPr>
            <p:custDataLst>
              <p:tags r:id="rId85"/>
            </p:custDataLst>
          </p:nvPr>
        </p:nvSpPr>
        <p:spPr>
          <a:xfrm>
            <a:off x="5004216" y="5445249"/>
            <a:ext cx="1759157" cy="162482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00FF0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OTLSHAPE_SLT_b54ab19a5fab482daac4bb585d63360c_Shape">
            <a:extLst>
              <a:ext uri="{FF2B5EF4-FFF2-40B4-BE49-F238E27FC236}">
                <a16:creationId xmlns:a16="http://schemas.microsoft.com/office/drawing/2014/main" id="{D3F708CE-EBF5-4C21-B055-EEF3C8A54D97}"/>
              </a:ext>
            </a:extLst>
          </p:cNvPr>
          <p:cNvSpPr/>
          <p:nvPr>
            <p:custDataLst>
              <p:tags r:id="rId86"/>
            </p:custDataLst>
          </p:nvPr>
        </p:nvSpPr>
        <p:spPr>
          <a:xfrm>
            <a:off x="6413274" y="5797585"/>
            <a:ext cx="1987773" cy="162482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00FF0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OTLSHAPE_SLT_b54ab19a5fab482daac4bb585d63360c_Shape">
            <a:extLst>
              <a:ext uri="{FF2B5EF4-FFF2-40B4-BE49-F238E27FC236}">
                <a16:creationId xmlns:a16="http://schemas.microsoft.com/office/drawing/2014/main" id="{0BFC774D-A397-4A69-8AA0-042EA98B7CD3}"/>
              </a:ext>
            </a:extLst>
          </p:cNvPr>
          <p:cNvSpPr/>
          <p:nvPr>
            <p:custDataLst>
              <p:tags r:id="rId87"/>
            </p:custDataLst>
          </p:nvPr>
        </p:nvSpPr>
        <p:spPr>
          <a:xfrm>
            <a:off x="5926497" y="6168446"/>
            <a:ext cx="1133144" cy="146490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FF00FF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OTLSHAPE_SLT_b54ab19a5fab482daac4bb585d63360c_Shape">
            <a:extLst>
              <a:ext uri="{FF2B5EF4-FFF2-40B4-BE49-F238E27FC236}">
                <a16:creationId xmlns:a16="http://schemas.microsoft.com/office/drawing/2014/main" id="{18FAEFC5-32F2-435B-B967-244CCA64C8CD}"/>
              </a:ext>
            </a:extLst>
          </p:cNvPr>
          <p:cNvSpPr/>
          <p:nvPr>
            <p:custDataLst>
              <p:tags r:id="rId88"/>
            </p:custDataLst>
          </p:nvPr>
        </p:nvSpPr>
        <p:spPr>
          <a:xfrm>
            <a:off x="5924633" y="6435485"/>
            <a:ext cx="1086868" cy="146490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FF00FF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TLSHAPE_SLT_b54ab19a5fab482daac4bb585d63360c_Shape">
            <a:extLst>
              <a:ext uri="{FF2B5EF4-FFF2-40B4-BE49-F238E27FC236}">
                <a16:creationId xmlns:a16="http://schemas.microsoft.com/office/drawing/2014/main" id="{B0025C30-F5C6-4A53-BE5C-A32846F7B8FB}"/>
              </a:ext>
            </a:extLst>
          </p:cNvPr>
          <p:cNvSpPr/>
          <p:nvPr>
            <p:custDataLst>
              <p:tags r:id="rId89"/>
            </p:custDataLst>
          </p:nvPr>
        </p:nvSpPr>
        <p:spPr>
          <a:xfrm>
            <a:off x="4291210" y="2536795"/>
            <a:ext cx="1903022" cy="147896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E4831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TLSHAPE_SLT_b54ab19a5fab482daac4bb585d63360c_Shape">
            <a:extLst>
              <a:ext uri="{FF2B5EF4-FFF2-40B4-BE49-F238E27FC236}">
                <a16:creationId xmlns:a16="http://schemas.microsoft.com/office/drawing/2014/main" id="{0B49A8B5-3EF3-4D06-8CDC-95A1D1DB0FE0}"/>
              </a:ext>
            </a:extLst>
          </p:cNvPr>
          <p:cNvSpPr/>
          <p:nvPr>
            <p:custDataLst>
              <p:tags r:id="rId90"/>
            </p:custDataLst>
          </p:nvPr>
        </p:nvSpPr>
        <p:spPr>
          <a:xfrm>
            <a:off x="5346228" y="3261892"/>
            <a:ext cx="1417151" cy="167108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E4831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006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Contact Information </a:t>
            </a:r>
            <a:br>
              <a:rPr lang="en-US" altLang="en-US" sz="2800"/>
            </a:br>
            <a:r>
              <a:rPr lang="en-US" altLang="en-US" sz="2400"/>
              <a:t>(i.e., how to get a copy of the SCFM Toolbox?)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1838325" y="1819275"/>
            <a:ext cx="8305800" cy="405765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z="3200" b="0"/>
              <a:t>Peter R. Claggett</a:t>
            </a:r>
          </a:p>
          <a:p>
            <a:pPr marL="0" indent="0" algn="ctr">
              <a:buNone/>
            </a:pPr>
            <a:r>
              <a:rPr lang="en-US" altLang="en-US" sz="3200" b="0"/>
              <a:t>Research Geographer</a:t>
            </a:r>
            <a:endParaRPr lang="en-US" altLang="en-US" sz="3200"/>
          </a:p>
          <a:p>
            <a:pPr marL="0" indent="0" algn="ctr">
              <a:buNone/>
            </a:pPr>
            <a:r>
              <a:rPr lang="en-US" altLang="en-US" sz="3200">
                <a:hlinkClick r:id="rId2"/>
              </a:rPr>
              <a:t>pclaggett@usgs.gov</a:t>
            </a:r>
            <a:endParaRPr lang="en-US" altLang="en-US" sz="3200"/>
          </a:p>
          <a:p>
            <a:pPr marL="0" indent="0" algn="ctr">
              <a:buNone/>
            </a:pPr>
            <a:r>
              <a:rPr lang="en-US" altLang="en-US" sz="3200"/>
              <a:t>443-370-5724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0F474B-3C05-42A6-9666-C88A1D636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" y="0"/>
            <a:ext cx="121889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3101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X3N3aW1sYW5lc1YyIjpbeyIkaWQiOiIyIiwiX2FjdGl2aXRpZXMiOlt7IiRpZCI6IjMiLCJfcm93cyI6W3siJGlkIjoiNCIsIl90YXNrcyI6W3siJGlkIjoiNSIsIl9hdHRhY2hlZE1pbGVzdG9uZXMiOltdLCJUYXNrRGVmaW5pdGlvbiI6eyIkaWQiOiI2IiwiR3JvdXBOYW1lIjpudWxsLCJTdGFydERhdGUiOiIyMDIyLTAyLTA0VDAwOjAwOjAwIiwiRW5kRGF0ZSI6IjIwMjMtMDEtMjZUMjM6NTk6MDBaIiwiUGVyY2VudGFnZUNvbXBsZXRlIjpudWxsLCJTdHlsZSI6eyIkaWQiOiI3IiwiU2hhcGUiOjgsIlNoYXBlVGhpY2tuZXNzIjoxLCJEdXJhdGlvbkZvcm1hdCI6MCwiSW5jbHVkZU5vbldvcmtpbmdEYXlzSW5EdXJhdGlvbiI6ZmFsc2UsIlBlcmNlbnRhZ2VDb21wbGV0ZVN0eWxlIjp7IiRpZCI6IjgiLCJGb250U2V0dGluZ3MiOnsiJGlkIjoiOSIsIkZvbnRTaXplIjoxMCwiRm9udE5hbWUiOiJDYWxpYnJpIiwiSXNCb2xkIjpmYWxzZSwiSXNJdGFsaWMiOmZhbHNlLCJJc1VuZGVybGluZWQiOmZhbHNlLCJQYXJlbnRTdHlsZSI6bnVsbH0sIkF1dG9TaXplIjowLCJGb3JlZ3JvdW5kIjp7IiRpZCI6IjEwIiwiQ29sb3IiOnsiJGlkIjoiMTE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MiIsIlRvcCI6MC4wLCJMZWZ0IjowLjAsIlJpZ2h0IjowLjAsIkJvdHRvbSI6MC4wfSwiUGFkZGluZyI6eyIkaWQiOiIxMyIsIlRvcCI6MC4wLCJMZWZ0IjowLjAsIlJpZ2h0IjowLjAsIkJvdHRvbSI6MC4wfSwiQmFja2dyb3VuZCI6eyIkaWQiOiIxNCIsIkNvbG9yIjp7IiRpZCI6IjE1IiwiQSI6ODksIlIiOjAsIkciOjAsIkIiOjB9fSwiSXNWaXNpYmxlIjp0cnVlLCJXaWR0aCI6MC4wLCJIZWlnaHQiOjAuMCwiQm9yZGVyU3R5bGUiOnsiJGlkIjoiMTYiLCJMaW5lQ29sb3IiOm51bGwsIkxpbmVXZWlnaHQiOjAuMCwiTGluZVR5cGUiOjAsIlBhcmVudFN0eWxlIjpudWxsfSwiUGFyZW50U3R5bGUiOm51bGx9LCJEdXJhdGlvblN0eWxlIjp7IiRpZCI6IjE3IiwiRm9udFNldHRpbmdzIjp7IiRpZCI6IjE4IiwiRm9udFNpemUiOjEwLCJGb250TmFtZSI6IkNhbGlicmkiLCJJc0JvbGQiOmZhbHNlLCJJc0l0YWxpYyI6ZmFsc2UsIklzVW5kZXJsaW5lZCI6ZmFsc2UsIlBhcmVudFN0eWxlIjpudWxsfSwiQXV0b1NpemUiOjAsIkZvcmVncm91bmQiOnsiJGlkIjoiMTkiLCJDb2xvciI6eyIkaWQiOiIyM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IxIiwiVG9wIjowLjAsIkxlZnQiOjAuMCwiUmlnaHQiOjAuMCwiQm90dG9tIjowLjB9LCJQYWRkaW5nIjp7IiRpZCI6IjIyIiwiVG9wIjowLjAsIkxlZnQiOjAuMCwiUmlnaHQiOjAuMCwiQm90dG9tIjowLjB9LCJCYWNrZ3JvdW5kIjp7IiRpZCI6IjIzIiwiQ29sb3IiOnsiJHJlZiI6IjE1In19LCJJc1Zpc2libGUiOnRydWUsIldpZHRoIjowLjAsIkhlaWdodCI6MC4wLCJCb3JkZXJTdHlsZSI6eyIkaWQiOiIyNCIsIkxpbmVDb2xvciI6bnVsbCwiTGluZVdlaWdodCI6MC4wLCJMaW5lVHlwZSI6MCwiUGFyZW50U3R5bGUiOm51bGx9LCJQYXJlbnRTdHlsZSI6bnVsbH0sIkhvcml6b250YWxDb25uZWN0b3JTdHlsZSI6eyIkaWQiOiIyNSIsIkxpbmVDb2xvciI6eyIkaWQiOiIyNiIsIiR0eXBlIjoiTkxSRS5Db21tb24uRG9tLlNvbGlkQ29sb3JCcnVzaCwgTkxSRS5Db21tb24iLCJDb2xvciI6eyIkaWQiOiIyNyIsIkEiOjI1NSwiUiI6MjA0LCJHIjoyMDQsIkIiOjIwNH19LCJMaW5lV2VpZ2h0IjoxLjAsIkxpbmVUeXBlIjowLCJQYXJlbnRTdHlsZSI6bnVsbH0sIlZlcnRpY2FsQ29ubmVjdG9yU3R5bGUiOnsiJGlkIjoiMjgiLCJMaW5lQ29sb3IiOnsiJGlkIjoiMjkiLCIkdHlwZSI6Ik5MUkUuQ29tbW9uLkRvbS5Tb2xpZENvbG9yQnJ1c2gsIE5MUkUuQ29tbW9uIiwiQ29sb3IiOnsiJGlkIjoiMzAiLCJBIjoyNTUsIlIiOjIwNCwiRyI6MjA0LCJCIjoyMDR9fSwiTGluZVdlaWdodCI6MS4wLCJMaW5lVHlwZSI6MCwiUGFyZW50U3R5bGUiOm51bGx9LCJNYXJnaW4iOm51bGwsIlN0YXJ0RGF0ZVBvc2l0aW9uIjozLCJFbmREYXRlUG9zaXRpb24iOjQsIkRhdGVJc1Zpc2libGUiOnRydWUsIlRpdGxlUG9zaXRpb24iOjAsIkR1cmF0aW9uUG9zaXRpb24iOjYsIlBlcmNlbnRhZ2VDb21wbGV0ZWRQb3NpdGlvbiI6NiwiU3BhY2luZyI6NSwiSXNCZWxvd1RpbWViYW5kIjp0cnVlLCJQZXJjZW50YWdlQ29tcGxldGVTaGFwZU9wYWNpdHkiOjM1LCJTaGFwZVN0eWxlIjp7IiRpZCI6IjMxIiwiTWFyZ2luIjp7IiRpZCI6IjMyIiwiVG9wIjowLjAsIkxlZnQiOjQuMCwiUmlnaHQiOjQuMCwiQm90dG9tIjowLjB9LCJQYWRkaW5nIjp7IiRpZCI6IjMzIiwiVG9wIjowLjAsIkxlZnQiOjAuMCwiUmlnaHQiOjAuMCwiQm90dG9tIjowLjB9LCJCYWNrZ3JvdW5kIjp7IiRpZCI6IjM0IiwiQ29sb3IiOnsiJGlkIjoiMzUiLCJBIjoyNTUsIlIiOjIyOCwiRyI6MTMxLCJCIjoxOH19LCJJc1Zpc2libGUiOnRydWUsIldpZHRoIjowLjAsIkhlaWdodCI6MTYuMCwiQm9yZGVyU3R5bGUiOnsiJGlkIjoiMzYiLCJMaW5lQ29sb3IiOnsiJGlkIjoiMzciLCIkdHlwZSI6Ik5MUkUuQ29tbW9uLkRvbS5Tb2xpZENvbG9yQnJ1c2gsIE5MUkUuQ29tbW9uIiwiQ29sb3IiOnsiJGlkIjoiMzgiLCJBIjoyNTUsIlIiOjI1NSwiRyI6MCwiQiI6MH19LCJMaW5lV2VpZ2h0IjowLjAsIkxpbmVUeXBlIjowLCJQYXJlbnRTdHlsZSI6bnVsbH0sIlBhcmVudFN0eWxlIjpudWxsfSwiVGl0bGVTdHlsZSI6eyIkaWQiOiIzOSIsIkZvbnRTZXR0aW5ncyI6eyIkaWQiOiI0MCIsIkZvbnRTaXplIjoxMSwiRm9udE5hbWUiOiJDYWxpYnJpIiwiSXNCb2xkIjp0cnVlLCJJc0l0YWxpYyI6ZmFsc2UsIklzVW5kZXJsaW5lZCI6ZmFsc2UsIlBhcmVudFN0eWxlIjpudWxsfSwiQXV0b1NpemUiOjAsIkZvcmVncm91bmQiOnsiJGlkIjoiNDEiLCJDb2xvciI6eyIkaWQiOiI0MiIsIkEiOjI1NSwiUiI6MCwiRyI6MCwiQiI6MH19LCJNYXhXaWR0aCI6OTYwLjAsIk1heEhlaWdodCI6IkluZmluaXR5IiwiU21hcnRGb3JlZ3JvdW5kSXNBY3RpdmUiOmZhbHNlLCJIb3Jpem9udGFsQWxpZ25tZW50IjoxLCJWZXJ0aWNhbEFsaWdubWVudCI6MCwiU21hcnRGb3JlZ3JvdW5kIjpudWxsLCJCYWNrZ3JvdW5kRmlsbFR5cGUiOjAsIk1hcmdpbiI6eyIkaWQiOiI0MyIsIlRvcCI6MC4wLCJMZWZ0IjowLjAsIlJpZ2h0IjowLjAsIkJvdHRvbSI6MC4wfSwiUGFkZGluZyI6eyIkaWQiOiI0NCIsIlRvcCI6MC4wLCJMZWZ0IjowLjAsIlJpZ2h0IjowLjAsIkJvdHRvbSI6MC4wfSwiQmFja2dyb3VuZCI6eyIkaWQiOiI0NSIsIkNvbG9yIjp7IiRpZCI6IjQ2IiwiQSI6MCwiUiI6MjU1LCJHIjoyNTUsIkIiOjI1NX19LCJJc1Zpc2libGUiOnRydWUsIldpZHRoIjowLjAsIkhlaWdodCI6MC4wLCJCb3JkZXJTdHlsZSI6eyIkaWQiOiI0NyIsIkxpbmVDb2xvciI6bnVsbCwiTGluZVdlaWdodCI6MC4wLCJMaW5lVHlwZSI6MCwiUGFyZW50U3R5bGUiOm51bGx9LCJQYXJlbnRTdHlsZSI6bnVsbH0sIkRhdGVTdHlsZSI6eyIkaWQiOiI0OCIsIkZvbnRTZXR0aW5ncyI6eyIkaWQiOiI0OSIsIkZvbnRTaXplIjoxMCwiRm9udE5hbWUiOiJDYWxpYnJpIiwiSXNCb2xkIjpmYWxzZSwiSXNJdGFsaWMiOmZhbHNlLCJJc1VuZGVybGluZWQiOmZhbHNlLCJQYXJlbnRTdHlsZSI6bnVsbH0sIkF1dG9TaXplIjowLCJGb3JlZ3JvdW5kIjp7IiRpZCI6IjUwIiwiQ29sb3IiOnsiJGlkIjoiNT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UyIiwiVG9wIjowLjAsIkxlZnQiOjAuMCwiUmlnaHQiOjAuMCwiQm90dG9tIjowLjB9LCJQYWRkaW5nIjp7IiRpZCI6IjUzIiwiVG9wIjowLjAsIkxlZnQiOjAuMCwiUmlnaHQiOjAuMCwiQm90dG9tIjowLjB9LCJCYWNrZ3JvdW5kIjp7IiRpZCI6IjU0IiwiQ29sb3IiOnsiJGlkIjoiNTUiLCJBIjowLCJSIjoyNTUsIkciOjI1NSwiQiI6MjU1fX0sIklzVmlzaWJsZSI6dHJ1ZSwiV2lkdGgiOjAuMCwiSGVpZ2h0IjowLjAsIkJvcmRlclN0eWxlIjp7IiRpZCI6IjU2IiwiTGluZUNvbG9yIjpudWxsLCJMaW5lV2VpZ2h0IjowLjAsIkxpbmVUeXBlIjowLCJQYXJlbnRTdHlsZSI6bnVsbH0sIlBhcmVudFN0eWxlIjpudWxsfSwiRGF0ZUZvcm1hdCI6eyIkaWQiOiI1N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1OCIsIkZvcm1hdCI6MCwiSXNWaXNpYmxlIjpmYWxzZSwiTGFzdEtub3duVmlzaWJpbGl0eVN0YXRlIjpmYWxzZX0sIklzVmlzaWJsZSI6dHJ1ZSwiUGFyZW50U3R5bGUiOm51bGx9LCJJbmRleCI6MSwiU21hcnREdXJhdGlvbkFjdGl2YXRlZCI6ZmFsc2UsIkRhdGVGb3JtYXQiOnsiJHJlZiI6IjU3In0sIldlZWtOdW1iZXJpbmciOnsiJGlkIjoiNTkiLCJGb3JtYXQiOjAsIklzVmlzaWJsZSI6ZmFsc2UsIkxhc3RLbm93blZpc2liaWxpdHlTdGF0ZSI6ZmFsc2V9LCJJZCI6IjFmYzc4ODA2LTUzMmItNGE4ZS1hMzI2LWYzODdjMzU1NzUyZCIsIkltcG9ydElkIjpudWxsLCJUaXRsZSI6IkVzdGFibGlzaCBDb250cmFjdCIsIk5vdGUiOm51bGwsIkh5cGVybGluayI6eyIkaWQiOiI2MCIsIkFkZHJlc3MiOm51bGwsIlN1YkFkZHJlc3MiOm51bGx9LCJJc0NoYW5nZWQiOmZhbHNlLCJJc05ldyI6ZmFsc2V9fV0sIl9taWxlc3RvbmVzIjpbXSwiSWQiOiIwMDAwMDAwMC0wMDAwLTAwMDAtMDAwMC0wMDAwMDAwMDAwMDAiLCJJc1NpbmdsZUl0ZW1Sb3ciOnRydWV9LHsiJGlkIjoiNjEiLCJfdGFza3MiOlt7IiRpZCI6IjYyIiwiX2F0dGFjaGVkTWlsZXN0b25lcyI6W10sIlRhc2tEZWZpbml0aW9uIjp7IiRpZCI6IjYzIiwiR3JvdXBOYW1lIjpudWxsLCJTdGFydERhdGUiOiIyMDIzLTAzLTAyVDAwOjAwOjAwWiIsIkVuZERhdGUiOiIyMDIzLTEyLTI5VDIzOjU5OjAwIiwiUGVyY2VudGFnZUNvbXBsZXRlIjpudWxsLCJTdHlsZSI6eyIkaWQiOiI2NCIsIlNoYXBlIjo4LCJTaGFwZVRoaWNrbmVzcyI6MSwiRHVyYXRpb25Gb3JtYXQiOjAsIkluY2x1ZGVOb25Xb3JraW5nRGF5c0luRHVyYXRpb24iOmZhbHNlLCJQZXJjZW50YWdlQ29tcGxldGVTdHlsZSI6eyIkaWQiOiI2NSIsIkZvbnRTZXR0aW5ncyI6eyIkaWQiOiI2NiIsIkZvbnRTaXplIjoxMCwiRm9udE5hbWUiOiJDYWxpYnJpIiwiSXNCb2xkIjpmYWxzZSwiSXNJdGFsaWMiOmZhbHNlLCJJc1VuZGVybGluZWQiOmZhbHNlLCJQYXJlbnRTdHlsZSI6bnVsbH0sIkF1dG9TaXplIjowLCJGb3JlZ3JvdW5kIjp7IiRyZWYiOiIxMCJ9LCJNYXhXaWR0aCI6MjAwLjAsIk1heEhlaWdodCI6IkluZmluaXR5IiwiU21hcnRGb3JlZ3JvdW5kSXNBY3RpdmUiOmZhbHNlLCJIb3Jpem9udGFsQWxpZ25tZW50IjowLCJWZXJ0aWNhbEFsaWdubWVudCI6MCwiU21hcnRGb3JlZ3JvdW5kIjpudWxsLCJCYWNrZ3JvdW5kRmlsbFR5cGUiOjAsIk1hcmdpbiI6eyIkaWQiOiI2NyIsIlRvcCI6MC4wLCJMZWZ0IjowLjAsIlJpZ2h0IjowLjAsIkJvdHRvbSI6MC4wfSwiUGFkZGluZyI6eyIkaWQiOiI2OCIsIlRvcCI6MC4wLCJMZWZ0IjowLjAsIlJpZ2h0IjowLjAsIkJvdHRvbSI6MC4wfSwiQmFja2dyb3VuZCI6eyIkaWQiOiI2OSIsIkNvbG9yIjp7IiRpZCI6IjcwIiwiQSI6ODksIlIiOjAsIkciOjAsIkIiOjB9fSwiSXNWaXNpYmxlIjp0cnVlLCJXaWR0aCI6MC4wLCJIZWlnaHQiOjAuMCwiQm9yZGVyU3R5bGUiOnsiJGlkIjoiNzEiLCJMaW5lQ29sb3IiOm51bGwsIkxpbmVXZWlnaHQiOjAuMCwiTGluZVR5cGUiOjAsIlBhcmVudFN0eWxlIjpudWxsfSwiUGFyZW50U3R5bGUiOm51bGx9LCJEdXJhdGlvblN0eWxlIjp7IiRpZCI6IjcyIiwiRm9udFNldHRpbmdzIjp7IiRpZCI6IjczIiwiRm9udFNpemUiOjEwLCJGb250TmFtZSI6IkNhbGlicmkiLCJJc0JvbGQiOmZhbHNlLCJJc0l0YWxpYyI6ZmFsc2UsIklzVW5kZXJsaW5lZCI6ZmFsc2UsIlBhcmVudFN0eWxlIjpudWxsfSwiQXV0b1NpemUiOjAsIkZvcmVncm91bmQiOnsiJGlkIjoiNzQiLCJDb2xvciI6eyIkaWQiOiI3NS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c2IiwiVG9wIjowLjAsIkxlZnQiOjAuMCwiUmlnaHQiOjAuMCwiQm90dG9tIjowLjB9LCJQYWRkaW5nIjp7IiRpZCI6Ijc3IiwiVG9wIjowLjAsIkxlZnQiOjAuMCwiUmlnaHQiOjAuMCwiQm90dG9tIjowLjB9LCJCYWNrZ3JvdW5kIjp7IiRpZCI6Ijc4IiwiQ29sb3IiOnsiJHJlZiI6IjcwIn19LCJJc1Zpc2libGUiOnRydWUsIldpZHRoIjowLjAsIkhlaWdodCI6MC4wLCJCb3JkZXJTdHlsZSI6eyIkaWQiOiI3OSIsIkxpbmVDb2xvciI6bnVsbCwiTGluZVdlaWdodCI6MC4wLCJMaW5lVHlwZSI6MCwiUGFyZW50U3R5bGUiOm51bGx9LCJQYXJlbnRTdHlsZSI6bnVsbH0sIkhvcml6b250YWxDb25uZWN0b3JTdHlsZSI6eyIkaWQiOiI4MCIsIkxpbmVDb2xvciI6eyIkaWQiOiI4MSIsIiR0eXBlIjoiTkxSRS5Db21tb24uRG9tLlNvbGlkQ29sb3JCcnVzaCwgTkxSRS5Db21tb24iLCJDb2xvciI6eyIkaWQiOiI4MiIsIkEiOjI1NSwiUiI6MjA0LCJHIjoyMDQsIkIiOjIwNH19LCJMaW5lV2VpZ2h0IjoxLjAsIkxpbmVUeXBlIjowLCJQYXJlbnRTdHlsZSI6bnVsbH0sIlZlcnRpY2FsQ29ubmVjdG9yU3R5bGUiOnsiJGlkIjoiODMiLCJMaW5lQ29sb3IiOnsiJGlkIjoiODQiLCIkdHlwZSI6Ik5MUkUuQ29tbW9uLkRvbS5Tb2xpZENvbG9yQnJ1c2gsIE5MUkUuQ29tbW9uIiwiQ29sb3IiOnsiJGlkIjoiODUiLCJBIjoyNTUsIlIiOjIwNCwiRyI6MjA0LCJCIjoyMDR9fSwiTGluZVdlaWdodCI6MS4wLCJMaW5lVHlwZSI6MCwiUGFyZW50U3R5bGUiOm51bGx9LCJNYXJnaW4iOm51bGwsIlN0YXJ0RGF0ZVBvc2l0aW9uIjozLCJFbmREYXRlUG9zaXRpb24iOjQsIkRhdGVJc1Zpc2libGUiOnRydWUsIlRpdGxlUG9zaXRpb24iOjAsIkR1cmF0aW9uUG9zaXRpb24iOjYsIlBlcmNlbnRhZ2VDb21wbGV0ZWRQb3NpdGlvbiI6NiwiU3BhY2luZyI6NSwiSXNCZWxvd1RpbWViYW5kIjp0cnVlLCJQZXJjZW50YWdlQ29tcGxldGVTaGFwZU9wYWNpdHkiOjM1LCJTaGFwZVN0eWxlIjp7IiRpZCI6Ijg2IiwiTWFyZ2luIjp7IiRpZCI6Ijg3IiwiVG9wIjowLjAsIkxlZnQiOjQuMCwiUmlnaHQiOjQuMCwiQm90dG9tIjowLjB9LCJQYWRkaW5nIjp7IiRpZCI6Ijg4IiwiVG9wIjowLjAsIkxlZnQiOjAuMCwiUmlnaHQiOjAuMCwiQm90dG9tIjowLjB9LCJCYWNrZ3JvdW5kIjp7IiRpZCI6Ijg5IiwiQ29sb3IiOnsiJGlkIjoiOTAiLCJBIjoyNTUsIlIiOjIyOCwiRyI6MTMxLCJCIjoxOH19LCJJc1Zpc2libGUiOnRydWUsIldpZHRoIjowLjAsIkhlaWdodCI6MTYuMCwiQm9yZGVyU3R5bGUiOnsiJGlkIjoiOTEiLCJMaW5lQ29sb3IiOnsiJGlkIjoiOTIiLCIkdHlwZSI6Ik5MUkUuQ29tbW9uLkRvbS5Tb2xpZENvbG9yQnJ1c2gsIE5MUkUuQ29tbW9uIiwiQ29sb3IiOnsiJGlkIjoiOTMiLCJBIjoyNTUsIlIiOjI1NSwiRyI6MCwiQiI6MH19LCJMaW5lV2VpZ2h0IjowLjAsIkxpbmVUeXBlIjowLCJQYXJlbnRTdHlsZSI6bnVsbH0sIlBhcmVudFN0eWxlIjpudWxsfSwiVGl0bGVTdHlsZSI6eyIkaWQiOiI5NCIsIkZvbnRTZXR0aW5ncyI6eyIkaWQiOiI5NSIsIkZvbnRTaXplIjoxMSwiRm9udE5hbWUiOiJDYWxpYnJpIiwiSXNCb2xkIjp0cnVlLCJJc0l0YWxpYyI6ZmFsc2UsIklzVW5kZXJsaW5lZCI6ZmFsc2UsIlBhcmVudFN0eWxlIjpudWxsfSwiQXV0b1NpemUiOjAsIkZvcmVncm91bmQiOnsiJGlkIjoiOTYiLCJDb2xvciI6eyIkaWQiOiI5NyIsIkEiOjI1NSwiUiI6MCwiRyI6MCwiQiI6MH19LCJNYXhXaWR0aCI6OTYwLjAsIk1heEhlaWdodCI6IkluZmluaXR5IiwiU21hcnRGb3JlZ3JvdW5kSXNBY3RpdmUiOmZhbHNlLCJIb3Jpem9udGFsQWxpZ25tZW50IjowLCJWZXJ0aWNhbEFsaWdubWVudCI6MCwiU21hcnRGb3JlZ3JvdW5kIjpudWxsLCJCYWNrZ3JvdW5kRmlsbFR5cGUiOjAsIk1hcmdpbiI6eyIkaWQiOiI5OCIsIlRvcCI6MC4wLCJMZWZ0IjowLjAsIlJpZ2h0IjowLjAsIkJvdHRvbSI6MC4wfSwiUGFkZGluZyI6eyIkaWQiOiI5OSIsIlRvcCI6MC4wLCJMZWZ0IjowLjAsIlJpZ2h0IjowLjAsIkJvdHRvbSI6MC4wfSwiQmFja2dyb3VuZCI6eyIkaWQiOiIxMDAiLCJDb2xvciI6eyIkaWQiOiIxMDEiLCJBIjowLCJSIjoyNTUsIkciOjI1NSwiQiI6MjU1fX0sIklzVmlzaWJsZSI6dHJ1ZSwiV2lkdGgiOjAuMCwiSGVpZ2h0IjowLjAsIkJvcmRlclN0eWxlIjp7IiRpZCI6IjEwMiIsIkxpbmVDb2xvciI6bnVsbCwiTGluZVdlaWdodCI6MC4wLCJMaW5lVHlwZSI6MCwiUGFyZW50U3R5bGUiOm51bGx9LCJQYXJlbnRTdHlsZSI6bnVsbH0sIkRhdGVTdHlsZSI6eyIkaWQiOiIxMDMiLCJGb250U2V0dGluZ3MiOnsiJGlkIjoiMTA0IiwiRm9udFNpemUiOjEwLCJGb250TmFtZSI6IkNhbGlicmkiLCJJc0JvbGQiOmZhbHNlLCJJc0l0YWxpYyI6ZmFsc2UsIklzVW5kZXJsaW5lZCI6ZmFsc2UsIlBhcmVudFN0eWxlIjpudWxsfSwiQXV0b1NpemUiOjAsIkZvcmVncm91bmQiOnsiJGlkIjoiMTA1IiwiQ29sb3IiOnsiJGlkIjoiMTA2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aWQiOiIxMDciLCJUb3AiOjAuMCwiTGVmdCI6MC4wLCJSaWdodCI6MC4wLCJCb3R0b20iOjAuMH0sIlBhZGRpbmciOnsiJGlkIjoiMTA4IiwiVG9wIjowLjAsIkxlZnQiOjAuMCwiUmlnaHQiOjAuMCwiQm90dG9tIjowLjB9LCJCYWNrZ3JvdW5kIjp7IiRpZCI6IjEwOSIsIkNvbG9yIjp7IiRpZCI6IjExMCIsIkEiOjAsIlIiOjI1NSwiRyI6MjU1LCJCIjoyNTV9fSwiSXNWaXNpYmxlIjp0cnVlLCJXaWR0aCI6MC4wLCJIZWlnaHQiOjAuMCwiQm9yZGVyU3R5bGUiOnsiJGlkIjoiMTExIiwiTGluZUNvbG9yIjpudWxsLCJMaW5lV2VpZ2h0IjowLjAsIkxpbmVUeXBlIjowLCJQYXJlbnRTdHlsZSI6bnVsbH0sIlBhcmVudFN0eWxlIjpudWxsfSwiRGF0ZUZvcm1hdCI6eyIkaWQiOiIxMTI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EzIiwiRm9ybWF0IjowLCJJc1Zpc2libGUiOmZhbHNlLCJMYXN0S25vd25WaXNpYmlsaXR5U3RhdGUiOmZhbHNlfSwiSXNWaXNpYmxlIjp0cnVlLCJQYXJlbnRTdHlsZSI6bnVsbH0sIkluZGV4IjoyLCJTbWFydER1cmF0aW9uQWN0aXZhdGVkIjpmYWxzZSwiRGF0ZUZvcm1hdCI6eyIkcmVmIjoiMTEyIn0sIldlZWtOdW1iZXJpbmciOnsiJGlkIjoiMTE0IiwiRm9ybWF0IjowLCJJc1Zpc2libGUiOmZhbHNlLCJMYXN0S25vd25WaXNpYmlsaXR5U3RhdGUiOmZhbHNlfSwiSWQiOiJiNTRhYjE5YS01ZmFiLTQ4MmQtYWFjNC1iYjU4NWQ2MzM2MGMiLCJJbXBvcnRJZCI6bnVsbCwiVGl0bGUiOiJDb250cmFjdG9yIGRldmVsb3BzIG1hcHBpbmcgZGlzcGxheSB3aXRoaW4gQ0FTVCIsIk5vdGUiOm51bGwsIkh5cGVybGluayI6eyIkaWQiOiIxMTUiLCJBZGRyZXNzIjpudWxsLCJTdWJBZGRyZXNzIjpudWxsfSwiSXNDaGFuZ2VkIjpmYWxzZSwiSXNOZXciOmZhbHNlfX1dLCJfbWlsZXN0b25lcyI6W10sIklkIjoiMDAwMDAwMDAtMDAwMC0wMDAwLTAwMDAtMDAwMDAwMDAwMDAwIiwiSXNTaW5nbGVJdGVtUm93Ijp0cnVlfSx7IiRpZCI6IjExNiIsIl90YXNrcyI6W3siJGlkIjoiMTE3IiwiX2F0dGFjaGVkTWlsZXN0b25lcyI6W10sIlRhc2tEZWZpbml0aW9uIjp7IiRpZCI6IjExOCIsIkdyb3VwTmFtZSI6bnVsbCwiU3RhcnREYXRlIjoiMjAyNC0wMS0wM1QwMDowMDowMCIsIkVuZERhdGUiOiIyMDI0LTA0LTAzVDIzOjU5OjAwIiwiUGVyY2VudGFnZUNvbXBsZXRlIjpudWxsLCJTdHlsZSI6eyIkaWQiOiIxMTkiLCJTaGFwZSI6OCwiU2hhcGVUaGlja25lc3MiOjEsIkR1cmF0aW9uRm9ybWF0IjowLCJJbmNsdWRlTm9uV29ya2luZ0RheXNJbkR1cmF0aW9uIjpmYWxzZSwiUGVyY2VudGFnZUNvbXBsZXRlU3R5bGUiOnsiJGlkIjoiMTIwIiwiRm9udFNldHRpbmdzIjp7IiRpZCI6IjEyMSIsIkZvbnRTaXplIjoxMCwiRm9udE5hbWUiOiJDYWxpYnJpIiwiSXNCb2xkIjpmYWxzZSwiSXNJdGFsaWMiOmZhbHNlLCJJc1VuZGVybGluZWQiOmZhbHNlLCJQYXJlbnRTdHlsZSI6bnVsbH0sIkF1dG9TaXplIjowLCJGb3JlZ3JvdW5kIjp7IiRyZWYiOiIxMCJ9LCJNYXhXaWR0aCI6MjAwLjAsIk1heEhlaWdodCI6IkluZmluaXR5IiwiU21hcnRGb3JlZ3JvdW5kSXNBY3RpdmUiOmZhbHNlLCJIb3Jpem9udGFsQWxpZ25tZW50IjowLCJWZXJ0aWNhbEFsaWdubWVudCI6MCwiU21hcnRGb3JlZ3JvdW5kIjpudWxsLCJCYWNrZ3JvdW5kRmlsbFR5cGUiOjAsIk1hcmdpbiI6eyIkaWQiOiIxMjIiLCJUb3AiOjAuMCwiTGVmdCI6MC4wLCJSaWdodCI6MC4wLCJCb3R0b20iOjAuMH0sIlBhZGRpbmciOnsiJGlkIjoiMTIzIiwiVG9wIjowLjAsIkxlZnQiOjAuMCwiUmlnaHQiOjAuMCwiQm90dG9tIjowLjB9LCJCYWNrZ3JvdW5kIjp7IiRpZCI6IjEyNCIsIkNvbG9yIjp7IiRpZCI6IjEyNSIsIkEiOjg5LCJSIjowLCJHIjowLCJCIjowfX0sIklzVmlzaWJsZSI6dHJ1ZSwiV2lkdGgiOjAuMCwiSGVpZ2h0IjowLjAsIkJvcmRlclN0eWxlIjp7IiRpZCI6IjEyNiIsIkxpbmVDb2xvciI6bnVsbCwiTGluZVdlaWdodCI6MC4wLCJMaW5lVHlwZSI6MCwiUGFyZW50U3R5bGUiOm51bGx9LCJQYXJlbnRTdHlsZSI6bnVsbH0sIkR1cmF0aW9uU3R5bGUiOnsiJGlkIjoiMTI3IiwiRm9udFNldHRpbmdzIjp7IiRpZCI6IjEyOCIsIkZvbnRTaXplIjoxMCwiRm9udE5hbWUiOiJDYWxpYnJpIiwiSXNCb2xkIjpmYWxzZSwiSXNJdGFsaWMiOmZhbHNlLCJJc1VuZGVybGluZWQiOmZhbHNlLCJQYXJlbnRTdHlsZSI6bnVsbH0sIkF1dG9TaXplIjowLCJGb3JlZ3JvdW5kIjp7IiRpZCI6IjEyOSIsIkNvbG9yIjp7IiRpZCI6IjEzM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zMSIsIlRvcCI6MC4wLCJMZWZ0IjowLjAsIlJpZ2h0IjowLjAsIkJvdHRvbSI6MC4wfSwiUGFkZGluZyI6eyIkaWQiOiIxMzIiLCJUb3AiOjAuMCwiTGVmdCI6MC4wLCJSaWdodCI6MC4wLCJCb3R0b20iOjAuMH0sIkJhY2tncm91bmQiOnsiJGlkIjoiMTMzIiwiQ29sb3IiOnsiJHJlZiI6IjEyNSJ9fSwiSXNWaXNpYmxlIjp0cnVlLCJXaWR0aCI6MC4wLCJIZWlnaHQiOjAuMCwiQm9yZGVyU3R5bGUiOnsiJGlkIjoiMTM0IiwiTGluZUNvbG9yIjpudWxsLCJMaW5lV2VpZ2h0IjowLjAsIkxpbmVUeXBlIjowLCJQYXJlbnRTdHlsZSI6bnVsbH0sIlBhcmVudFN0eWxlIjpudWxsfSwiSG9yaXpvbnRhbENvbm5lY3RvclN0eWxlIjp7IiRpZCI6IjEzNSIsIkxpbmVDb2xvciI6eyIkaWQiOiIxMzYiLCIkdHlwZSI6Ik5MUkUuQ29tbW9uLkRvbS5Tb2xpZENvbG9yQnJ1c2gsIE5MUkUuQ29tbW9uIiwiQ29sb3IiOnsiJGlkIjoiMTM3IiwiQSI6MjU1LCJSIjoyMDQsIkciOjIwNCwiQiI6MjA0fX0sIkxpbmVXZWlnaHQiOjEuMCwiTGluZVR5cGUiOjAsIlBhcmVudFN0eWxlIjpudWxsfSwiVmVydGljYWxDb25uZWN0b3JTdHlsZSI6eyIkaWQiOiIxMzgiLCJMaW5lQ29sb3IiOnsiJGlkIjoiMTM5IiwiJHR5cGUiOiJOTFJFLkNvbW1vbi5Eb20uU29saWRDb2xvckJydXNoLCBOTFJFLkNvbW1vbiIsIkNvbG9yIjp7IiRpZCI6IjE0MCIsIkEiOjI1NSwiUiI6MjA0LCJHIjoyMDQsIkIiOjIwNH19LCJMaW5lV2VpZ2h0IjoxLjAsIkxpbmVUeXBlIjowLCJQYXJlbnRTdHlsZSI6bnVsbH0sIk1hcmdpbiI6bnVsbCwiU3RhcnREYXRlUG9zaXRpb24iOjMsIkVuZERhdGVQb3NpdGlvbiI6NCwiRGF0ZUlzVmlzaWJsZSI6dHJ1ZSwiVGl0bGVQb3NpdGlvbiI6MCwiRHVyYXRpb25Qb3NpdGlvbiI6NiwiUGVyY2VudGFnZUNvbXBsZXRlZFBvc2l0aW9uIjo2LCJTcGFjaW5nIjo1LCJJc0JlbG93VGltZWJhbmQiOnRydWUsIlBlcmNlbnRhZ2VDb21wbGV0ZVNoYXBlT3BhY2l0eSI6MzUsIlNoYXBlU3R5bGUiOnsiJGlkIjoiMTQxIiwiTWFyZ2luIjp7IiRpZCI6IjE0MiIsIlRvcCI6MC4wLCJMZWZ0Ijo0LjAsIlJpZ2h0Ijo0LjAsIkJvdHRvbSI6MC4wfSwiUGFkZGluZyI6eyIkaWQiOiIxNDMiLCJUb3AiOjAuMCwiTGVmdCI6MC4wLCJSaWdodCI6MC4wLCJCb3R0b20iOjAuMH0sIkJhY2tncm91bmQiOnsiJGlkIjoiMTQ0IiwiQ29sb3IiOnsiJGlkIjoiMTQ1IiwiQSI6MjU1LCJSIjoyMjgsIkciOjEzMSwiQiI6MTh9fSwiSXNWaXNpYmxlIjp0cnVlLCJXaWR0aCI6MC4wLCJIZWlnaHQiOjE2LjAsIkJvcmRlclN0eWxlIjp7IiRpZCI6IjE0NiIsIkxpbmVDb2xvciI6eyIkaWQiOiIxNDciLCIkdHlwZSI6Ik5MUkUuQ29tbW9uLkRvbS5Tb2xpZENvbG9yQnJ1c2gsIE5MUkUuQ29tbW9uIiwiQ29sb3IiOnsiJGlkIjoiMTQ4IiwiQSI6MjU1LCJSIjoyNTUsIkciOjAsIkIiOjB9fSwiTGluZVdlaWdodCI6MC4wLCJMaW5lVHlwZSI6MCwiUGFyZW50U3R5bGUiOm51bGx9LCJQYXJlbnRTdHlsZSI6bnVsbH0sIlRpdGxlU3R5bGUiOnsiJGlkIjoiMTQ5IiwiRm9udFNldHRpbmdzIjp7IiRpZCI6IjE1MCIsIkZvbnRTaXplIjoxMSwiRm9udE5hbWUiOiJDYWxpYnJpIiwiSXNCb2xkIjp0cnVlLCJJc0l0YWxpYyI6ZmFsc2UsIklzVW5kZXJsaW5lZCI6ZmFsc2UsIlBhcmVudFN0eWxlIjpudWxsfSwiQXV0b1NpemUiOjAsIkZvcmVncm91bmQiOnsiJGlkIjoiMTUxIiwiQ29sb3IiOnsiJGlkIjoiMTUyIiwiQSI6MjU1LCJSIjowLCJHIjowLCJCIjowfX0sIk1heFdpZHRoIjo5NjAuMCwiTWF4SGVpZ2h0IjoiSW5maW5pdHkiLCJTbWFydEZvcmVncm91bmRJc0FjdGl2ZSI6ZmFsc2UsIkhvcml6b250YWxBbGlnbm1lbnQiOjAsIlZlcnRpY2FsQWxpZ25tZW50IjowLCJTbWFydEZvcmVncm91bmQiOm51bGwsIkJhY2tncm91bmRGaWxsVHlwZSI6MCwiTWFyZ2luIjp7IiRpZCI6IjE1MyIsIlRvcCI6MC4wLCJMZWZ0IjowLjAsIlJpZ2h0IjowLjAsIkJvdHRvbSI6MC4wfSwiUGFkZGluZyI6eyIkaWQiOiIxNTQiLCJUb3AiOjAuMCwiTGVmdCI6MC4wLCJSaWdodCI6MC4wLCJCb3R0b20iOjAuMH0sIkJhY2tncm91bmQiOnsiJGlkIjoiMTU1IiwiQ29sb3IiOnsiJGlkIjoiMTU2IiwiQSI6MCwiUiI6MjU1LCJHIjoyNTUsIkIiOjI1NX19LCJJc1Zpc2libGUiOnRydWUsIldpZHRoIjowLjAsIkhlaWdodCI6MC4wLCJCb3JkZXJTdHlsZSI6eyIkaWQiOiIxNTciLCJMaW5lQ29sb3IiOm51bGwsIkxpbmVXZWlnaHQiOjAuMCwiTGluZVR5cGUiOjAsIlBhcmVudFN0eWxlIjpudWxsfSwiUGFyZW50U3R5bGUiOm51bGx9LCJEYXRlU3R5bGUiOnsiJGlkIjoiMTU4IiwiRm9udFNldHRpbmdzIjp7IiRpZCI6IjE1OSIsIkZvbnRTaXplIjoxMCwiRm9udE5hbWUiOiJDYWxpYnJpIiwiSXNCb2xkIjpmYWxzZSwiSXNJdGFsaWMiOmZhbHNlLCJJc1VuZGVybGluZWQiOmZhbHNlLCJQYXJlbnRTdHlsZSI6bnVsbH0sIkF1dG9TaXplIjowLCJGb3JlZ3JvdW5kIjp7IiRpZCI6IjE2MCIsIkNvbG9yIjp7IiRpZCI6IjE2M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MTYyIiwiVG9wIjowLjAsIkxlZnQiOjAuMCwiUmlnaHQiOjAuMCwiQm90dG9tIjowLjB9LCJQYWRkaW5nIjp7IiRpZCI6IjE2MyIsIlRvcCI6MC4wLCJMZWZ0IjowLjAsIlJpZ2h0IjowLjAsIkJvdHRvbSI6MC4wfSwiQmFja2dyb3VuZCI6eyIkaWQiOiIxNjQiLCJDb2xvciI6eyIkaWQiOiIxNjUiLCJBIjowLCJSIjoyNTUsIkciOjI1NSwiQiI6MjU1fX0sIklzVmlzaWJsZSI6dHJ1ZSwiV2lkdGgiOjAuMCwiSGVpZ2h0IjowLjAsIkJvcmRlclN0eWxlIjp7IiRpZCI6IjE2NiIsIkxpbmVDb2xvciI6bnVsbCwiTGluZVdlaWdodCI6MC4wLCJMaW5lVHlwZSI6MCwiUGFyZW50U3R5bGUiOm51bGx9LCJQYXJlbnRTdHlsZSI6bnVsbH0sIkRhdGVGb3JtYXQiOnsiJGlkIjoiMTY3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2OCIsIkZvcm1hdCI6MCwiSXNWaXNpYmxlIjpmYWxzZSwiTGFzdEtub3duVmlzaWJpbGl0eVN0YXRlIjpmYWxzZX0sIklzVmlzaWJsZSI6dHJ1ZSwiUGFyZW50U3R5bGUiOm51bGx9LCJJbmRleCI6MywiU21hcnREdXJhdGlvbkFjdGl2YXRlZCI6ZmFsc2UsIkRhdGVGb3JtYXQiOnsiJHJlZiI6IjE2NyJ9LCJXZWVrTnVtYmVyaW5nIjp7IiRpZCI6IjE2OSIsIkZvcm1hdCI6MCwiSXNWaXNpYmxlIjpmYWxzZSwiTGFzdEtub3duVmlzaWJpbGl0eVN0YXRlIjpmYWxzZX0sIklkIjoiMDFmMmU5NmUtMzg5ZS00NjcwLTliZDAtN2EyMjgzOTU5ZGMzIiwiSW1wb3J0SWQiOm51bGwsIlRpdGxlIjoiRXZhbHVhdGlvbiBvZiBhZGRpdGlvbmFsIHNwYXRpYWwgZnVuY3Rpb25hbGl0eSBuZWVkcyIsIk5vdGUiOm51bGwsIkh5cGVybGluayI6eyIkaWQiOiIxNzAiLCJBZGRyZXNzIjpudWxsLCJTdWJBZGRyZXNzIjpudWxsfSwiSXNDaGFuZ2VkIjpmYWxzZSwiSXNOZXciOmZhbHNlfX1dLCJfbWlsZXN0b25lcyI6W10sIklkIjoiMDAwMDAwMDAtMDAwMC0wMDAwLTAwMDAtMDAwMDAwMDAwMDAwIiwiSXNTaW5nbGVJdGVtUm93Ijp0cnVlfSx7IiRpZCI6IjE3MSIsIl90YXNrcyI6W3siJGlkIjoiMTcyIiwiX2F0dGFjaGVkTWlsZXN0b25lcyI6W10sIlRhc2tEZWZpbml0aW9uIjp7IiRpZCI6IjE3MyIsIkdyb3VwTmFtZSI6bnVsbCwiU3RhcnREYXRlIjoiMjAyNC0wNC0wNFQwMDowMDowMCIsIkVuZERhdGUiOiIyMDI1LTA4LTI3VDIzOjU5OjAwWiIsIlBlcmNlbnRhZ2VDb21wbGV0ZSI6bnVsbCwiU3R5bGUiOnsiJGlkIjoiMTc0IiwiU2hhcGUiOjgsIlNoYXBlVGhpY2tuZXNzIjoxLCJEdXJhdGlvbkZvcm1hdCI6MCwiSW5jbHVkZU5vbldvcmtpbmdEYXlzSW5EdXJhdGlvbiI6ZmFsc2UsIlBlcmNlbnRhZ2VDb21wbGV0ZVN0eWxlIjp7IiRpZCI6IjE3NSIsIkZvbnRTZXR0aW5ncyI6eyIkaWQiOiIxNzYiLCJGb250U2l6ZSI6MTAsIkZvbnROYW1lIjoiQ2FsaWJyaSIsIklzQm9sZCI6ZmFsc2UsIklzSXRhbGljIjpmYWxzZSwiSXNVbmRlcmxpbmVkIjpmYWxzZSwiUGFyZW50U3R5bGUiOm51bGx9LCJBdXRvU2l6ZSI6MCwiRm9yZWdyb3VuZCI6eyIkcmVmIjoiMTAifSwiTWF4V2lkdGgiOjIwMC4wLCJNYXhIZWlnaHQiOiJJbmZpbml0eSIsIlNtYXJ0Rm9yZWdyb3VuZElzQWN0aXZlIjpmYWxzZSwiSG9yaXpvbnRhbEFsaWdubWVudCI6MCwiVmVydGljYWxBbGlnbm1lbnQiOjAsIlNtYXJ0Rm9yZWdyb3VuZCI6bnVsbCwiQmFja2dyb3VuZEZpbGxUeXBlIjowLCJNYXJnaW4iOnsiJGlkIjoiMTc3IiwiVG9wIjowLjAsIkxlZnQiOjAuMCwiUmlnaHQiOjAuMCwiQm90dG9tIjowLjB9LCJQYWRkaW5nIjp7IiRpZCI6IjE3OCIsIlRvcCI6MC4wLCJMZWZ0IjowLjAsIlJpZ2h0IjowLjAsIkJvdHRvbSI6MC4wfSwiQmFja2dyb3VuZCI6eyIkaWQiOiIxNzkiLCJDb2xvciI6eyIkaWQiOiIxODAiLCJBIjo4OSwiUiI6MCwiRyI6MCwiQiI6MH19LCJJc1Zpc2libGUiOnRydWUsIldpZHRoIjowLjAsIkhlaWdodCI6MC4wLCJCb3JkZXJTdHlsZSI6eyIkaWQiOiIxODEiLCJMaW5lQ29sb3IiOm51bGwsIkxpbmVXZWlnaHQiOjAuMCwiTGluZVR5cGUiOjAsIlBhcmVudFN0eWxlIjpudWxsfSwiUGFyZW50U3R5bGUiOm51bGx9LCJEdXJhdGlvblN0eWxlIjp7IiRpZCI6IjE4MiIsIkZvbnRTZXR0aW5ncyI6eyIkaWQiOiIxODMiLCJGb250U2l6ZSI6MTAsIkZvbnROYW1lIjoiQ2FsaWJyaSIsIklzQm9sZCI6ZmFsc2UsIklzSXRhbGljIjpmYWxzZSwiSXNVbmRlcmxpbmVkIjpmYWxzZSwiUGFyZW50U3R5bGUiOm51bGx9LCJBdXRvU2l6ZSI6MCwiRm9yZWdyb3VuZCI6eyIkaWQiOiIxODQiLCJDb2xvciI6eyIkaWQiOiIxODU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ODYiLCJUb3AiOjAuMCwiTGVmdCI6MC4wLCJSaWdodCI6MC4wLCJCb3R0b20iOjAuMH0sIlBhZGRpbmciOnsiJGlkIjoiMTg3IiwiVG9wIjowLjAsIkxlZnQiOjAuMCwiUmlnaHQiOjAuMCwiQm90dG9tIjowLjB9LCJCYWNrZ3JvdW5kIjp7IiRpZCI6IjE4OCIsIkNvbG9yIjp7IiRyZWYiOiIxODAifX0sIklzVmlzaWJsZSI6dHJ1ZSwiV2lkdGgiOjAuMCwiSGVpZ2h0IjowLjAsIkJvcmRlclN0eWxlIjp7IiRpZCI6IjE4OSIsIkxpbmVDb2xvciI6bnVsbCwiTGluZVdlaWdodCI6MC4wLCJMaW5lVHlwZSI6MCwiUGFyZW50U3R5bGUiOm51bGx9LCJQYXJlbnRTdHlsZSI6bnVsbH0sIkhvcml6b250YWxDb25uZWN0b3JTdHlsZSI6eyIkaWQiOiIxOTAiLCJMaW5lQ29sb3IiOnsiJGlkIjoiMTkxIiwiJHR5cGUiOiJOTFJFLkNvbW1vbi5Eb20uU29saWRDb2xvckJydXNoLCBOTFJFLkNvbW1vbiIsIkNvbG9yIjp7IiRpZCI6IjE5MiIsIkEiOjI1NSwiUiI6MjA0LCJHIjoyMDQsIkIiOjIwNH19LCJMaW5lV2VpZ2h0IjoxLjAsIkxpbmVUeXBlIjowLCJQYXJlbnRTdHlsZSI6bnVsbH0sIlZlcnRpY2FsQ29ubmVjdG9yU3R5bGUiOnsiJGlkIjoiMTkzIiwiTGluZUNvbG9yIjp7IiRpZCI6IjE5NCIsIiR0eXBlIjoiTkxSRS5Db21tb24uRG9tLlNvbGlkQ29sb3JCcnVzaCwgTkxSRS5Db21tb24iLCJDb2xvciI6eyIkaWQiOiIxOTUiLCJBIjoyNTUsIlIiOjIwNCwiRyI6MjA0LCJCIjoyMDR9fSwiTGluZVdlaWdodCI6MS4wLCJMaW5lVHlwZSI6MCwiUGFyZW50U3R5bGUiOm51bGx9LCJNYXJnaW4iOm51bGwsIlN0YXJ0RGF0ZVBvc2l0aW9uIjozLCJFbmREYXRlUG9zaXRpb24iOjQsIkRhdGVJc1Zpc2libGUiOnRydWUsIlRpdGxlUG9zaXRpb24iOjAsIkR1cmF0aW9uUG9zaXRpb24iOjYsIlBlcmNlbnRhZ2VDb21wbGV0ZWRQb3NpdGlvbiI6NiwiU3BhY2luZyI6NSwiSXNCZWxvd1RpbWViYW5kIjp0cnVlLCJQZXJjZW50YWdlQ29tcGxldGVTaGFwZU9wYWNpdHkiOjM1LCJTaGFwZVN0eWxlIjp7IiRpZCI6IjE5NiIsIk1hcmdpbiI6eyIkaWQiOiIxOTciLCJUb3AiOjAuMCwiTGVmdCI6NC4wLCJSaWdodCI6NC4wLCJCb3R0b20iOjAuMH0sIlBhZGRpbmciOnsiJGlkIjoiMTk4IiwiVG9wIjowLjAsIkxlZnQiOjAuMCwiUmlnaHQiOjAuMCwiQm90dG9tIjowLjB9LCJCYWNrZ3JvdW5kIjp7IiRpZCI6IjE5OSIsIkNvbG9yIjp7IiRpZCI6IjIwMCIsIkEiOjI1NSwiUiI6MjI4LCJHIjoxMzEsIkIiOjE4fX0sIklzVmlzaWJsZSI6dHJ1ZSwiV2lkdGgiOjAuMCwiSGVpZ2h0IjoxNi4wLCJCb3JkZXJTdHlsZSI6eyIkaWQiOiIyMDEiLCJMaW5lQ29sb3IiOnsiJGlkIjoiMjAyIiwiJHR5cGUiOiJOTFJFLkNvbW1vbi5Eb20uU29saWRDb2xvckJydXNoLCBOTFJFLkNvbW1vbiIsIkNvbG9yIjp7IiRpZCI6IjIwMyIsIkEiOjI1NSwiUiI6MjU1LCJHIjowLCJCIjowfX0sIkxpbmVXZWlnaHQiOjAuMCwiTGluZVR5cGUiOjAsIlBhcmVudFN0eWxlIjpudWxsfSwiUGFyZW50U3R5bGUiOm51bGx9LCJUaXRsZVN0eWxlIjp7IiRpZCI6IjIwNCIsIkZvbnRTZXR0aW5ncyI6eyIkaWQiOiIyMDUiLCJGb250U2l6ZSI6MTEsIkZvbnROYW1lIjoiQ2FsaWJyaSIsIklzQm9sZCI6dHJ1ZSwiSXNJdGFsaWMiOmZhbHNlLCJJc1VuZGVybGluZWQiOmZhbHNlLCJQYXJlbnRTdHlsZSI6bnVsbH0sIkF1dG9TaXplIjowLCJGb3JlZ3JvdW5kIjp7IiRpZCI6IjIwNiIsIkNvbG9yIjp7IiRpZCI6IjIwNyIsIkEiOjI1NSwiUiI6MCwiRyI6MCwiQiI6MH19LCJNYXhXaWR0aCI6OTYwLjAsIk1heEhlaWdodCI6IkluZmluaXR5IiwiU21hcnRGb3JlZ3JvdW5kSXNBY3RpdmUiOmZhbHNlLCJIb3Jpem9udGFsQWxpZ25tZW50IjoxLCJWZXJ0aWNhbEFsaWdubWVudCI6MCwiU21hcnRGb3JlZ3JvdW5kIjpudWxsLCJCYWNrZ3JvdW5kRmlsbFR5cGUiOjAsIk1hcmdpbiI6eyIkaWQiOiIyMDgiLCJUb3AiOjAuMCwiTGVmdCI6MC4wLCJSaWdodCI6MC4wLCJCb3R0b20iOjAuMH0sIlBhZGRpbmciOnsiJGlkIjoiMjA5IiwiVG9wIjowLjAsIkxlZnQiOjAuMCwiUmlnaHQiOjAuMCwiQm90dG9tIjowLjB9LCJCYWNrZ3JvdW5kIjp7IiRpZCI6IjIxMCIsIkNvbG9yIjp7IiRpZCI6IjIxMSIsIkEiOjAsIlIiOjI1NSwiRyI6MjU1LCJCIjoyNTV9fSwiSXNWaXNpYmxlIjp0cnVlLCJXaWR0aCI6MC4wLCJIZWlnaHQiOjAuMCwiQm9yZGVyU3R5bGUiOnsiJGlkIjoiMjEyIiwiTGluZUNvbG9yIjpudWxsLCJMaW5lV2VpZ2h0IjowLjAsIkxpbmVUeXBlIjowLCJQYXJlbnRTdHlsZSI6bnVsbH0sIlBhcmVudFN0eWxlIjpudWxsfSwiRGF0ZVN0eWxlIjp7IiRpZCI6IjIxMyIsIkZvbnRTZXR0aW5ncyI6eyIkaWQiOiIyMTQiLCJGb250U2l6ZSI6MTAsIkZvbnROYW1lIjoiQ2FsaWJyaSIsIklzQm9sZCI6ZmFsc2UsIklzSXRhbGljIjpmYWxzZSwiSXNVbmRlcmxpbmVkIjpmYWxzZSwiUGFyZW50U3R5bGUiOm51bGx9LCJBdXRvU2l6ZSI6MCwiRm9yZWdyb3VuZCI6eyIkaWQiOiIyMTUiLCJDb2xvciI6eyIkaWQiOiIyMTY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IxNyIsIlRvcCI6MC4wLCJMZWZ0IjowLjAsIlJpZ2h0IjowLjAsIkJvdHRvbSI6MC4wfSwiUGFkZGluZyI6eyIkaWQiOiIyMTgiLCJUb3AiOjAuMCwiTGVmdCI6MC4wLCJSaWdodCI6MC4wLCJCb3R0b20iOjAuMH0sIkJhY2tncm91bmQiOnsiJGlkIjoiMjE5IiwiQ29sb3IiOnsiJGlkIjoiMjIwIiwiQSI6MCwiUiI6MjU1LCJHIjoyNTUsIkIiOjI1NX19LCJJc1Zpc2libGUiOnRydWUsIldpZHRoIjowLjAsIkhlaWdodCI6MC4wLCJCb3JkZXJTdHlsZSI6eyIkaWQiOiIyMjEiLCJMaW5lQ29sb3IiOm51bGwsIkxpbmVXZWlnaHQiOjAuMCwiTGluZVR5cGUiOjAsIlBhcmVudFN0eWxlIjpudWxsfSwiUGFyZW50U3R5bGUiOm51bGx9LCJEYXRlRm9ybWF0Ijp7IiRpZCI6IjIyM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MjMiLCJGb3JtYXQiOjAsIklzVmlzaWJsZSI6ZmFsc2UsIkxhc3RLbm93blZpc2liaWxpdHlTdGF0ZSI6ZmFsc2V9LCJJc1Zpc2libGUiOnRydWUsIlBhcmVudFN0eWxlIjpudWxsfSwiSW5kZXgiOjQsIlNtYXJ0RHVyYXRpb25BY3RpdmF0ZWQiOmZhbHNlLCJEYXRlRm9ybWF0Ijp7IiRyZWYiOiIyMjIifSwiV2Vla051bWJlcmluZyI6eyIkaWQiOiIyMjQiLCJGb3JtYXQiOjAsIklzVmlzaWJsZSI6ZmFsc2UsIkxhc3RLbm93blZpc2liaWxpdHlTdGF0ZSI6ZmFsc2V9LCJJZCI6IjA0MjI0YjRlLWNiZGYtNDQ2MC1iNzM4LTY0YTc5ZDAwOGU1ZiIsIkltcG9ydElkIjpudWxsLCJUaXRsZSI6IkRldmVsb3BtZW50IG9mIGFkZGl0aW9uYWwgZnVuY3Rpb25hbGlsdHkiLCJOb3RlIjpudWxsLCJIeXBlcmxpbmsiOnsiJGlkIjoiMjI1IiwiQWRkcmVzcyI6bnVsbCwiU3ViQWRkcmVzcyI6bnVsbH0sIklzQ2hhbmdlZCI6ZmFsc2UsIklzTmV3IjpmYWxzZX19XSwiX21pbGVzdG9uZXMiOltdLCJJZCI6IjAwMDAwMDAwLTAwMDAtMDAwMC0wMDAwLTAwMDAwMDAwMDAwMCIsIklzU2luZ2xlSXRlbVJvdyI6dHJ1ZX1dLCJJbmRleCI6MCwiSWQiOiI5MDQxOGUwOC1lM2NjLTQyMWUtODRkYi1iMDI1MzEyYTg3MjkiLCJIZWFkZXJUZXh0IjpudWxsLCJJc0RlZmF1bHQiOnRydWUsIlN0eWxlIjp7IiRpZCI6IjIyNiIsIkhlYWRlclN0eWxlIjp7IiRpZCI6IjIyNyIsIlRleHRTdHlsZSI6eyIkaWQiOiIyMjgiLCJGb250U2V0dGluZ3MiOnsiJGlkIjoiMjI5IiwiRm9udFNpemUiOjExLCJGb250TmFtZSI6IkNhbGlicmkiLCJJc0JvbGQiOmZhbHNlLCJJc0l0YWxpYyI6ZmFsc2UsIklzVW5kZXJsaW5lZCI6ZmFsc2UsIlBhcmVudFN0eWxlIjpudWxsfSwiQXV0b1NpemUiOjIsIkZvcmVncm91bmQiOnsiJGlkIjoiMjMwIiwiQ29sb3IiOnsiJGlkIjoiMjMxIiwiQSI6MjU1LCJSIjowLCJHIjowLCJCIjowfX0sIk1heFdpZHRoIjowLjAsIk1heEhlaWdodCI6IkluZmluaXR5IiwiU21hcnRGb3JlZ3JvdW5kSXNBY3RpdmUiOmZhbHNlLCJIb3Jpem9udGFsQWxpZ25tZW50IjowLCJWZXJ0aWNhbEFsaWdubWVudCI6MCwiU21hcnRGb3JlZ3JvdW5kIjpudWxsLCJCYWNrZ3JvdW5kRmlsbFR5cGUiOjAsIk1hcmdpbiI6eyIkaWQiOiIyMzIiLCJUb3AiOjAuMCwiTGVmdCI6MC4wLCJSaWdodCI6MC4wLCJCb3R0b20iOjAuMH0sIlBhZGRpbmciOnsiJGlkIjoiMjMzIiwiVG9wIjowLjAsIkxlZnQiOjAuMCwiUmlnaHQiOjAuMCwiQm90dG9tIjowLjB9LCJCYWNrZ3JvdW5kIjp7IiRpZCI6IjIzNCIsIkNvbG9yIjp7IiRpZCI6IjIzNSIsIkEiOjAsIlIiOjI1NSwiRyI6MjU1LCJCIjoyNTV9fSwiSXNWaXNpYmxlIjp0cnVlLCJXaWR0aCI6MC4wLCJIZWlnaHQiOjAuMCwiQm9yZGVyU3R5bGUiOm51bGwsIlBhcmVudFN0eWxlIjpudWxsfSwiUmVjdGFuZ2xlU3R5bGUiOnsiJGlkIjoiMjM2IiwiTWFyZ2luIjp7IiRpZCI6IjIzNyIsIlRvcCI6MC4wLCJMZWZ0IjowLjAsIlJpZ2h0IjowLjAsIkJvdHRvbSI6MC4wfSwiUGFkZGluZyI6eyIkaWQiOiIyMzgiLCJUb3AiOjAuMCwiTGVmdCI6MC4wLCJSaWdodCI6MC4wLCJCb3R0b20iOjAuMH0sIkJhY2tncm91bmQiOnsiJGlkIjoiMjM5IiwiQ29sb3IiOnsiJGlkIjoiMjQwIiwiQSI6NjMsIlIiOjIyOCwiRyI6MTMxLCJCIjoxOH19LCJJc1Zpc2libGUiOnRydWUsIldpZHRoIjowLjAsIkhlaWdodCI6MC4wLCJCb3JkZXJTdHlsZSI6eyIkaWQiOiIyNDEiLCJMaW5lQ29sb3IiOnsiJGlkIjoiMjQyIiwiJHR5cGUiOiJOTFJFLkNvbW1vbi5Eb20uU29saWRDb2xvckJydXNoLCBOTFJFLkNvbW1vbiIsIkNvbG9yIjp7IiRpZCI6IjI0MyIsIkEiOjI1NSwiUiI6MjU1LCJHIjowLCJCIjowfX0sIkxpbmVXZWlnaHQiOjAuMCwiTGluZVR5cGUiOjAsIlBhcmVudFN0eWxlIjpudWxsfSwiUGFyZW50U3R5bGUiOm51bGx9LCJNYXJnaW4iOnsiJGlkIjoiMjQ0IiwiVG9wIjowLjAsIkxlZnQiOjAuMCwiUmlnaHQiOjAuMCwiQm90dG9tIjowLjB9LCJQYWRkaW5nIjp7IiRpZCI6IjI0NSIsIlRvcCI6MC4wLCJMZWZ0IjowLjAsIlJpZ2h0IjowLjAsIkJvdHRvbSI6MC4wfSwiQmFja2dyb3VuZCI6bnVsbCwiSXNWaXNpYmxlIjp0cnVlLCJXaWR0aCI6MC4wLCJIZWlnaHQiOjAuMCwiQm9yZGVyU3R5bGUiOm51bGwsIlBhcmVudFN0eWxlIjpudWxsfSwiQmFja2dyb3VuZFN0eWxlIjp7IiRpZCI6IjI0NiIsIk1hcmdpbiI6eyIkaWQiOiIyNDciLCJUb3AiOjAuMCwiTGVmdCI6MC4wLCJSaWdodCI6MC4wLCJCb3R0b20iOjAuMH0sIlBhZGRpbmciOnsiJGlkIjoiMjQ4IiwiVG9wIjowLjAsIkxlZnQiOjAuMCwiUmlnaHQiOjAuMCwiQm90dG9tIjowLjB9LCJCYWNrZ3JvdW5kIjp7IiRpZCI6IjI0OSIsIkNvbG9yIjp7IiRpZCI6IjI1MCIsIkEiOjUxLCJSIjoxMzQsIkciOjg2LCJCIjo2NH19LCJJc1Zpc2libGUiOnRydWUsIldpZHRoIjowLjAsIkhlaWdodCI6MC4wLCJCb3JkZXJTdHlsZSI6eyIkaWQiOiIyNTEiLCJMaW5lQ29sb3IiOnsiJGlkIjoiMjUyIiwiJHR5cGUiOiJOTFJFLkNvbW1vbi5Eb20uU29saWRDb2xvckJydXNoLCBOTFJFLkNvbW1vbiIsIkNvbG9yIjp7IiRpZCI6IjI1MyIsIkEiOjI1NSwiUiI6MjU1LCJHIjowLCJCIjowfX0sIkxpbmVXZWlnaHQiOjAuMCwiTGluZVR5cGUiOjAsIlBhcmVudFN0eWxlIjpudWxsfSwiUGFyZW50U3R5bGUiOm51bGx9LCJNYXJnaW4iOnsiJGlkIjoiMjU0IiwiVG9wIjowLjAsIkxlZnQiOjAuMCwiUmlnaHQiOjAuMCwiQm90dG9tIjowLjB9LCJQYWRkaW5nIjp7IiRpZCI6IjI1NSIsIlRvcCI6MC4wLCJMZWZ0IjowLjAsIlJpZ2h0IjowLjAsIkJvdHRvbSI6MC4wfSwiSXNWaXNpYmxlIjpmYWxzZSwiV2lkdGgiOjAuMCwiSGVpZ2h0IjowLjAsIkJvcmRlclN0eWxlIjpudWxsLCJQYXJlbnRTdHlsZSI6bnVsbH19XSwiSWQiOiJmZjU2MjE3NS00NjIxLTRmYjYtOTViYi1iN2MzM2EwMjY2NGQiLCJJbmRleCI6MCwiSGVhZGVyVGV4dCI6IlNwYXRpYWxseSBFeHBsaWNpdCBNYXBzIiwiU3R5bGUiOnsiJGlkIjoiMjU2IiwiSGVhZGVyU3R5bGUiOnsiJGlkIjoiMjU3IiwiVGV4dElzVmVydGljYWwiOmZhbHNlLCJUZXh0U3R5bGUiOnsiJGlkIjoiMjU4IiwiRm9udFNldHRpbmdzIjp7IiRpZCI6IjI1OSIsIkZvbnRTaXplIjoxMiwiRm9udE5hbWUiOiJDYWxpYnJpIiwiSXNCb2xkIjpmYWxzZSwiSXNJdGFsaWMiOmZhbHNlLCJJc1VuZGVybGluZWQiOmZhbHNlLCJQYXJlbnRTdHlsZSI6bnVsbH0sIkF1dG9TaXplIjoyLCJGb3JlZ3JvdW5kIjp7IiRpZCI6IjI2MCIsIkNvbG9yIjp7IiRpZCI6IjI2MSIsIkEiOjI1NSwiUiI6MjU1LCJHIjoyNTUsIkIiOjI1NX19LCJNYXhXaWR0aCI6NzYuMCwiTWF4SGVpZ2h0IjoiSW5maW5pdHkiLCJTbWFydEZvcmVncm91bmRJc0FjdGl2ZSI6ZmFsc2UsIkhvcml6b250YWxBbGlnbm1lbnQiOjAsIlZlcnRpY2FsQWxpZ25tZW50IjowLCJTbWFydEZvcmVncm91bmQiOm51bGwsIkJhY2tncm91bmRGaWxsVHlwZSI6MCwiTWFyZ2luIjp7IiRpZCI6IjI2MiIsIlRvcCI6MC4wLCJMZWZ0IjowLjAsIlJpZ2h0IjowLjAsIkJvdHRvbSI6MC4wfSwiUGFkZGluZyI6eyIkaWQiOiIyNjMiLCJUb3AiOjAuMCwiTGVmdCI6MC4wLCJSaWdodCI6MC4wLCJCb3R0b20iOjAuMH0sIkJhY2tncm91bmQiOnsiJGlkIjoiMjY0IiwiQ29sb3IiOnsiJGlkIjoiMjY1IiwiQSI6MCwiUiI6MjU1LCJHIjoyNTUsIkIiOjI1NX19LCJJc1Zpc2libGUiOnRydWUsIldpZHRoIjowLjAsIkhlaWdodCI6MC4wLCJCb3JkZXJTdHlsZSI6bnVsbCwiUGFyZW50U3R5bGUiOm51bGx9LCJSZWN0YW5nbGVTdHlsZSI6eyIkaWQiOiIyNjYiLCJNYXJnaW4iOnsiJGlkIjoiMjY3IiwiVG9wIjowLjAsIkxlZnQiOjAuMCwiUmlnaHQiOjAuMCwiQm90dG9tIjowLjB9LCJQYWRkaW5nIjp7IiRpZCI6IjI2OCIsIlRvcCI6MC4wLCJMZWZ0IjowLjAsIlJpZ2h0IjowLjAsIkJvdHRvbSI6MC4wfSwiQmFja2dyb3VuZCI6eyIkaWQiOiIyNjkiLCJDb2xvciI6eyIkaWQiOiIyNzAiLCJBIjoyNTUsIlIiOjIyOCwiRyI6MTMxLCJCIjoxOH19LCJJc1Zpc2libGUiOnRydWUsIldpZHRoIjowLjAsIkhlaWdodCI6MC4wLCJCb3JkZXJTdHlsZSI6eyIkaWQiOiIyNzEiLCJMaW5lQ29sb3IiOnsiJGlkIjoiMjcyIiwiJHR5cGUiOiJOTFJFLkNvbW1vbi5Eb20uU29saWRDb2xvckJydXNoLCBOTFJFLkNvbW1vbiIsIkNvbG9yIjp7IiRpZCI6IjI3MyIsIkEiOjI1NSwiUiI6MjU1LCJHIjowLCJCIjowfX0sIkxpbmVXZWlnaHQiOjAuMCwiTGluZVR5cGUiOjAsIlBhcmVudFN0eWxlIjpudWxsfSwiUGFyZW50U3R5bGUiOm51bGx9LCJNYXJnaW4iOnsiJGlkIjoiMjc0IiwiVG9wIjowLjAsIkxlZnQiOjAuMCwiUmlnaHQiOjAuMCwiQm90dG9tIjowLjB9LCJQYWRkaW5nIjp7IiRpZCI6IjI3NSIsIlRvcCI6MC4wLCJMZWZ0IjowLjAsIlJpZ2h0IjowLjAsIkJvdHRvbSI6MC4wfSwiQmFja2dyb3VuZCI6bnVsbCwiSXNWaXNpYmxlIjp0cnVlLCJXaWR0aCI6MC4wLCJIZWlnaHQiOjAuMCwiQm9yZGVyU3R5bGUiOm51bGwsIlBhcmVudFN0eWxlIjpudWxsfSwiQmFja2dyb3VuZFN0eWxlIjp7IiRpZCI6IjI3NiIsIk1hcmdpbiI6eyIkaWQiOiIyNzciLCJUb3AiOjAuMCwiTGVmdCI6MC4wLCJSaWdodCI6MC4wLCJCb3R0b20iOjAuMH0sIlBhZGRpbmciOnsiJGlkIjoiMjc4IiwiVG9wIjowLjAsIkxlZnQiOjAuMCwiUmlnaHQiOjAuMCwiQm90dG9tIjowLjB9LCJCYWNrZ3JvdW5kIjp7IiRpZCI6IjI3OSIsIkNvbG9yIjp7IiRpZCI6IjI4MCIsIkEiOjUxLCJSIjoxMzQsIkciOjg2LCJCIjo2NH19LCJJc1Zpc2libGUiOnRydWUsIldpZHRoIjowLjAsIkhlaWdodCI6MC4wLCJCb3JkZXJTdHlsZSI6eyIkaWQiOiIyODEiLCJMaW5lQ29sb3IiOnsiJGlkIjoiMjgyIiwiJHR5cGUiOiJOTFJFLkNvbW1vbi5Eb20uU29saWRDb2xvckJydXNoLCBOTFJFLkNvbW1vbiIsIkNvbG9yIjp7IiRpZCI6IjI4MyIsIkEiOjI1NSwiUiI6MjU1LCJHIjowLCJCIjowfX0sIkxpbmVXZWlnaHQiOjAuMCwiTGluZVR5cGUiOjAsIlBhcmVudFN0eWxlIjpudWxsfSwiUGFyZW50U3R5bGUiOm51bGx9LCJJc0Fib3ZlVGltZWJhbmQiOmZhbHNlLCJNYXJnaW4iOnsiJGlkIjoiMjg0IiwiVG9wIjowLjAsIkxlZnQiOjAuMCwiUmlnaHQiOjAuMCwiQm90dG9tIjowLjB9LCJQYWRkaW5nIjp7IiRpZCI6IjI4NSIsIlRvcCI6MC4wLCJMZWZ0IjowLjAsIlJpZ2h0IjowLjAsIkJvdHRvbSI6MC4wfSwiSXNWaXNpYmxlIjp0cnVlLCJXaWR0aCI6MC4wLCJIZWlnaHQiOjAuMCwiQm9yZGVyU3R5bGUiOnsiJGlkIjoiMjg2IiwiTGluZUNvbG9yIjpudWxsLCJMaW5lV2VpZ2h0IjowLjAsIkxpbmVUeXBlIjowLCJQYXJlbnRTdHlsZSI6bnVsbH0sIlBhcmVudFN0eWxlIjpudWxsfX0seyIkaWQiOiIyODciLCJfYWN0aXZpdGllcyI6W3siJGlkIjoiMjg4IiwiX3Jvd3MiOlt7IiRpZCI6IjI4OSIsIl90YXNrcyI6W3siJGlkIjoiMjkwIiwiX2F0dGFjaGVkTWlsZXN0b25lcyI6W10sIlRhc2tEZWZpbml0aW9uIjp7IiRpZCI6IjI5MSIsIkdyb3VwTmFtZSI6bnVsbCwiU3RhcnREYXRlIjoiMjAyMi0wNS0wOVQwMDowMDowMFoiLCJFbmREYXRlIjoiMjAyNC0wNS0xM1QyMzo1OTowMFoiLCJQZXJjZW50YWdlQ29tcGxldGUiOm51bGwsIlN0eWxlIjp7IiRpZCI6IjI5MiIsIlNoYXBlIjo4LCJTaGFwZVRoaWNrbmVzcyI6MSwiRHVyYXRpb25Gb3JtYXQiOjAsIkluY2x1ZGVOb25Xb3JraW5nRGF5c0luRHVyYXRpb24iOmZhbHNlLCJQZXJjZW50YWdlQ29tcGxldGVTdHlsZSI6eyIkaWQiOiIyOTMiLCJGb250U2V0dGluZ3MiOnsiJGlkIjoiMjk0IiwiRm9udFNpemUiOjEwLCJGb250TmFtZSI6IkNhbGlicmkiLCJJc0JvbGQiOmZhbHNlLCJJc0l0YWxpYyI6ZmFsc2UsIklzVW5kZXJsaW5lZCI6ZmFsc2UsIlBhcmVudFN0eWxlIjpudWxsfSwiQXV0b1NpemUiOjAsIkZvcmVncm91bmQiOnsiJHJlZiI6IjEwIn0sIk1heFdpZHRoIjoyMDAuMCwiTWF4SGVpZ2h0IjoiSW5maW5pdHkiLCJTbWFydEZvcmVncm91bmRJc0FjdGl2ZSI6ZmFsc2UsIkhvcml6b250YWxBbGlnbm1lbnQiOjAsIlZlcnRpY2FsQWxpZ25tZW50IjowLCJTbWFydEZvcmVncm91bmQiOm51bGwsIkJhY2tncm91bmRGaWxsVHlwZSI6MCwiTWFyZ2luIjp7IiRpZCI6IjI5NSIsIlRvcCI6MC4wLCJMZWZ0IjowLjAsIlJpZ2h0IjowLjAsIkJvdHRvbSI6MC4wfSwiUGFkZGluZyI6eyIkaWQiOiIyOTYiLCJUb3AiOjAuMCwiTGVmdCI6MC4wLCJSaWdodCI6MC4wLCJCb3R0b20iOjAuMH0sIkJhY2tncm91bmQiOnsiJGlkIjoiMjk3IiwiQ29sb3IiOnsiJGlkIjoiMjk4IiwiQSI6ODksIlIiOjAsIkciOjAsIkIiOjB9fSwiSXNWaXNpYmxlIjp0cnVlLCJXaWR0aCI6MC4wLCJIZWlnaHQiOjAuMCwiQm9yZGVyU3R5bGUiOnsiJGlkIjoiMjk5IiwiTGluZUNvbG9yIjpudWxsLCJMaW5lV2VpZ2h0IjowLjAsIkxpbmVUeXBlIjowLCJQYXJlbnRTdHlsZSI6bnVsbH0sIlBhcmVudFN0eWxlIjpudWxsfSwiRHVyYXRpb25TdHlsZSI6eyIkaWQiOiIzMDAiLCJGb250U2V0dGluZ3MiOnsiJGlkIjoiMzAxIiwiRm9udFNpemUiOjEwLCJGb250TmFtZSI6IkNhbGlicmkiLCJJc0JvbGQiOmZhbHNlLCJJc0l0YWxpYyI6ZmFsc2UsIklzVW5kZXJsaW5lZCI6ZmFsc2UsIlBhcmVudFN0eWxlIjpudWxsfSwiQXV0b1NpemUiOjAsIkZvcmVncm91bmQiOnsiJGlkIjoiMzAyIiwiQ29sb3IiOnsiJGlkIjoiMzAz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zA0IiwiVG9wIjowLjAsIkxlZnQiOjAuMCwiUmlnaHQiOjAuMCwiQm90dG9tIjowLjB9LCJQYWRkaW5nIjp7IiRpZCI6IjMwNSIsIlRvcCI6MC4wLCJMZWZ0IjowLjAsIlJpZ2h0IjowLjAsIkJvdHRvbSI6MC4wfSwiQmFja2dyb3VuZCI6eyIkaWQiOiIzMDYiLCJDb2xvciI6eyIkcmVmIjoiMjk4In19LCJJc1Zpc2libGUiOnRydWUsIldpZHRoIjowLjAsIkhlaWdodCI6MC4wLCJCb3JkZXJTdHlsZSI6eyIkaWQiOiIzMDciLCJMaW5lQ29sb3IiOm51bGwsIkxpbmVXZWlnaHQiOjAuMCwiTGluZVR5cGUiOjAsIlBhcmVudFN0eWxlIjpudWxsfSwiUGFyZW50U3R5bGUiOm51bGx9LCJIb3Jpem9udGFsQ29ubmVjdG9yU3R5bGUiOnsiJGlkIjoiMzA4IiwiTGluZUNvbG9yIjp7IiRpZCI6IjMwOSIsIiR0eXBlIjoiTkxSRS5Db21tb24uRG9tLlNvbGlkQ29sb3JCcnVzaCwgTkxSRS5Db21tb24iLCJDb2xvciI6eyIkaWQiOiIzMTAiLCJBIjoyNTUsIlIiOjIwNCwiRyI6MjA0LCJCIjoyMDR9fSwiTGluZVdlaWdodCI6MS4wLCJMaW5lVHlwZSI6MCwiUGFyZW50U3R5bGUiOm51bGx9LCJWZXJ0aWNhbENvbm5lY3RvclN0eWxlIjp7IiRpZCI6IjMxMSIsIkxpbmVDb2xvciI6eyIkaWQiOiIzMTIiLCIkdHlwZSI6Ik5MUkUuQ29tbW9uLkRvbS5Tb2xpZENvbG9yQnJ1c2gsIE5MUkUuQ29tbW9uIiwiQ29sb3IiOnsiJGlkIjoiMzEzIiwiQSI6MjU1LCJSIjoyMDQsIkciOjIwNCwiQiI6MjA0fX0sIkxpbmVXZWlnaHQiOjEuMCwiTGluZVR5cGUiOjAsIlBhcmVudFN0eWxlIjpudWxsfSwiTWFyZ2luIjpudWxsLCJTdGFydERhdGVQb3NpdGlvbiI6MywiRW5kRGF0ZVBvc2l0aW9uIjo0LCJEYXRlSXNWaXNpYmxlIjp0cnVlLCJUaXRsZVBvc2l0aW9uIjowLCJEdXJhdGlvblBvc2l0aW9uIjo2LCJQZXJjZW50YWdlQ29tcGxldGVkUG9zaXRpb24iOjYsIlNwYWNpbmciOjUsIklzQmVsb3dUaW1lYmFuZCI6ZmFsc2UsIlBlcmNlbnRhZ2VDb21wbGV0ZVNoYXBlT3BhY2l0eSI6MzUsIlNoYXBlU3R5bGUiOnsiJGlkIjoiMzE0IiwiTWFyZ2luIjp7IiRpZCI6IjMxNSIsIlRvcCI6MC4wLCJMZWZ0Ijo0LjAsIlJpZ2h0Ijo0LjAsIkJvdHRvbSI6MC4wfSwiUGFkZGluZyI6eyIkaWQiOiIzMTYiLCJUb3AiOjAuMCwiTGVmdCI6MC4wLCJSaWdodCI6MC4wLCJCb3R0b20iOjAuMH0sIkJhY2tncm91bmQiOnsiJGlkIjoiMzE3IiwiQ29sb3IiOnsiJGlkIjoiMzE4IiwiQSI6MjU1LCJSIjoyMjgsIkciOjEzMSwiQiI6MTh9fSwiSXNWaXNpYmxlIjp0cnVlLCJXaWR0aCI6MC4wLCJIZWlnaHQiOjE2LjAsIkJvcmRlclN0eWxlIjp7IiRpZCI6IjMxOSIsIkxpbmVDb2xvciI6eyIkaWQiOiIzMjAiLCIkdHlwZSI6Ik5MUkUuQ29tbW9uLkRvbS5Tb2xpZENvbG9yQnJ1c2gsIE5MUkUuQ29tbW9uIiwiQ29sb3IiOnsiJGlkIjoiMzIxIiwiQSI6MjU1LCJSIjoyNTUsIkciOjAsIkIiOjB9fSwiTGluZVdlaWdodCI6MC4wLCJMaW5lVHlwZSI6MCwiUGFyZW50U3R5bGUiOm51bGx9LCJQYXJlbnRTdHlsZSI6bnVsbH0sIlRpdGxlU3R5bGUiOnsiJGlkIjoiMzIyIiwiRm9udFNldHRpbmdzIjp7IiRpZCI6IjMyMyIsIkZvbnRTaXplIjoxMSwiRm9udE5hbWUiOiJDYWxpYnJpIiwiSXNCb2xkIjp0cnVlLCJJc0l0YWxpYyI6ZmFsc2UsIklzVW5kZXJsaW5lZCI6ZmFsc2UsIlBhcmVudFN0eWxlIjpudWxsfSwiQXV0b1NpemUiOjAsIkZvcmVncm91bmQiOnsiJGlkIjoiMzI0IiwiQ29sb3IiOnsiJGlkIjoiMzI1IiwiQSI6MjU1LCJSIjowLCJHIjowLCJCIjowfX0sIk1heFdpZHRoIjo3MjAuMCwiTWF4SGVpZ2h0IjoiSW5maW5pdHkiLCJTbWFydEZvcmVncm91bmRJc0FjdGl2ZSI6ZmFsc2UsIkhvcml6b250YWxBbGlnbm1lbnQiOjEsIlZlcnRpY2FsQWxpZ25tZW50IjowLCJTbWFydEZvcmVncm91bmQiOm51bGwsIkJhY2tncm91bmRGaWxsVHlwZSI6MCwiTWFyZ2luIjp7IiRpZCI6IjMyNiIsIlRvcCI6MC4wLCJMZWZ0IjowLjAsIlJpZ2h0IjowLjAsIkJvdHRvbSI6MC4wfSwiUGFkZGluZyI6eyIkaWQiOiIzMjciLCJUb3AiOjAuMCwiTGVmdCI6MC4wLCJSaWdodCI6MC4wLCJCb3R0b20iOjAuMH0sIkJhY2tncm91bmQiOnsiJGlkIjoiMzI4IiwiQ29sb3IiOnsiJHJlZiI6IjI5OCJ9fSwiSXNWaXNpYmxlIjp0cnVlLCJXaWR0aCI6MC4wLCJIZWlnaHQiOjAuMCwiQm9yZGVyU3R5bGUiOnsiJGlkIjoiMzI5IiwiTGluZUNvbG9yIjpudWxsLCJMaW5lV2VpZ2h0IjowLjAsIkxpbmVUeXBlIjowLCJQYXJlbnRTdHlsZSI6bnVsbH0sIlBhcmVudFN0eWxlIjpudWxsfSwiRGF0ZVN0eWxlIjp7IiRpZCI6IjMzMCIsIkZvbnRTZXR0aW5ncyI6eyIkaWQiOiIzMzEiLCJGb250U2l6ZSI6MTAsIkZvbnROYW1lIjoiQ2FsaWJyaSIsIklzQm9sZCI6ZmFsc2UsIklzSXRhbGljIjpmYWxzZSwiSXNVbmRlcmxpbmVkIjpmYWxzZSwiUGFyZW50U3R5bGUiOm51bGx9LCJBdXRvU2l6ZSI6MCwiRm9yZWdyb3VuZCI6eyIkaWQiOiIzMzIiLCJDb2xvciI6eyIkaWQiOiIzMzM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zNCIsIlRvcCI6MC4wLCJMZWZ0IjowLjAsIlJpZ2h0IjowLjAsIkJvdHRvbSI6MC4wfSwiUGFkZGluZyI6eyIkaWQiOiIzMzUiLCJUb3AiOjAuMCwiTGVmdCI6MC4wLCJSaWdodCI6MC4wLCJCb3R0b20iOjAuMH0sIkJhY2tncm91bmQiOnsiJGlkIjoiMzM2IiwiQ29sb3IiOnsiJHJlZiI6IjI5OCJ9fSwiSXNWaXNpYmxlIjp0cnVlLCJXaWR0aCI6MC4wLCJIZWlnaHQiOjAuMCwiQm9yZGVyU3R5bGUiOnsiJGlkIjoiMzM3IiwiTGluZUNvbG9yIjpudWxsLCJMaW5lV2VpZ2h0IjowLjAsIkxpbmVUeXBlIjowLCJQYXJlbnRTdHlsZSI6bnVsbH0sIlBhcmVudFN0eWxlIjpudWxsfSwiRGF0ZUZvcm1hdCI6eyIkaWQiOiIzMzg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zM5IiwiRm9ybWF0IjowLCJJc1Zpc2libGUiOmZhbHNlLCJMYXN0S25vd25WaXNpYmlsaXR5U3RhdGUiOmZhbHNlfSwiSXNWaXNpYmxlIjp0cnVlLCJQYXJlbnRTdHlsZSI6bnVsbH0sIkluZGV4Ijo2LCJTbWFydER1cmF0aW9uQWN0aXZhdGVkIjpmYWxzZSwiRGF0ZUZvcm1hdCI6eyIkcmVmIjoiMzM4In0sIldlZWtOdW1iZXJpbmciOnsiJGlkIjoiMzQwIiwiRm9ybWF0IjowLCJJc1Zpc2libGUiOmZhbHNlLCJMYXN0S25vd25WaXNpYmlsaXR5U3RhdGUiOmZhbHNlfSwiSWQiOiI2ZDNhZjY1ZS0xMzgwLTRmNGUtOGYxMS03YmEzYTU1MzhlNzkiLCJJbXBvcnRJZCI6bnVsbCwiVGl0bGUiOiJEZXNpZ24gU29sdXRpb25zIChNdWx0aXBsZSBPcHRpb25zKSIsIk5vdGUiOm51bGwsIkh5cGVybGluayI6eyIkaWQiOiIzNDEiLCJBZGRyZXNzIjpudWxsLCJTdWJBZGRyZXNzIjpudWxsfSwiSXNDaGFuZ2VkIjpmYWxzZSwiSXNOZXciOmZhbHNlfX1dLCJfbWlsZXN0b25lcyI6W10sIklkIjoiMDAwMDAwMDAtMDAwMC0wMDAwLTAwMDAtMDAwMDAwMDAwMDAwIiwiSXNTaW5nbGVJdGVtUm93Ijp0cnVlfSx7IiRpZCI6IjM0MiIsIl90YXNrcyI6W3siJGlkIjoiMzQzIiwiX2F0dGFjaGVkTWlsZXN0b25lcyI6W10sIlRhc2tEZWZpbml0aW9uIjp7IiRpZCI6IjM0NCIsIkdyb3VwTmFtZSI6bnVsbCwiU3RhcnREYXRlIjoiMjAyNC0wMS0xMlQwMDowMDowMFoiLCJFbmREYXRlIjoiMjAyNi0wOS0xMVQyMzo1OTowMFoiLCJQZXJjZW50YWdlQ29tcGxldGUiOm51bGwsIlN0eWxlIjp7IiRpZCI6IjM0NSIsIlNoYXBlIjo4LCJTaGFwZVRoaWNrbmVzcyI6MSwiRHVyYXRpb25Gb3JtYXQiOjAsIkluY2x1ZGVOb25Xb3JraW5nRGF5c0luRHVyYXRpb24iOmZhbHNlLCJQZXJjZW50YWdlQ29tcGxldGVTdHlsZSI6eyIkaWQiOiIzNDYiLCJGb250U2V0dGluZ3MiOnsiJGlkIjoiMzQ3IiwiRm9udFNpemUiOjEwLCJGb250TmFtZSI6IkNhbGlicmkiLCJJc0JvbGQiOmZhbHNlLCJJc0l0YWxpYyI6ZmFsc2UsIklzVW5kZXJsaW5lZCI6ZmFsc2UsIlBhcmVudFN0eWxlIjpudWxsfSwiQXV0b1NpemUiOjAsIkZvcmVncm91bmQiOnsiJHJlZiI6IjEwIn0sIk1heFdpZHRoIjoyMDAuMCwiTWF4SGVpZ2h0IjoiSW5maW5pdHkiLCJTbWFydEZvcmVncm91bmRJc0FjdGl2ZSI6ZmFsc2UsIkhvcml6b250YWxBbGlnbm1lbnQiOjAsIlZlcnRpY2FsQWxpZ25tZW50IjowLCJTbWFydEZvcmVncm91bmQiOm51bGwsIkJhY2tncm91bmRGaWxsVHlwZSI6MCwiTWFyZ2luIjp7IiRyZWYiOiIyOTUifSwiUGFkZGluZyI6eyIkcmVmIjoiMjk2In0sIkJhY2tncm91bmQiOnsiJHJlZiI6IjI5NyJ9LCJJc1Zpc2libGUiOnRydWUsIldpZHRoIjowLjAsIkhlaWdodCI6MC4wLCJCb3JkZXJTdHlsZSI6eyIkaWQiOiIzNDgiLCJMaW5lQ29sb3IiOm51bGwsIkxpbmVXZWlnaHQiOjAuMCwiTGluZVR5cGUiOjAsIlBhcmVudFN0eWxlIjpudWxsfSwiUGFyZW50U3R5bGUiOm51bGx9LCJEdXJhdGlvblN0eWxlIjp7IiRpZCI6IjM0OSIsIkZvbnRTZXR0aW5ncyI6eyIkaWQiOiIzNTAiLCJGb250U2l6ZSI6MTAsIkZvbnROYW1lIjoiQ2FsaWJyaSIsIklzQm9sZCI6ZmFsc2UsIklzSXRhbGljIjpmYWxzZSwiSXNVbmRlcmxpbmVkIjpmYWxzZSwiUGFyZW50U3R5bGUiOm51bGx9LCJBdXRvU2l6ZSI6MCwiRm9yZWdyb3VuZCI6eyIkcmVmIjoiMzAyIn0sIk1heFdpZHRoIjoyMDAuMCwiTWF4SGVpZ2h0IjoiSW5maW5pdHkiLCJTbWFydEZvcmVncm91bmRJc0FjdGl2ZSI6ZmFsc2UsIkhvcml6b250YWxBbGlnbm1lbnQiOjAsIlZlcnRpY2FsQWxpZ25tZW50IjowLCJTbWFydEZvcmVncm91bmQiOm51bGwsIkJhY2tncm91bmRGaWxsVHlwZSI6MCwiTWFyZ2luIjp7IiRyZWYiOiIzMDQifSwiUGFkZGluZyI6eyIkcmVmIjoiMzA1In0sIkJhY2tncm91bmQiOnsiJHJlZiI6IjMwNiJ9LCJJc1Zpc2libGUiOnRydWUsIldpZHRoIjowLjAsIkhlaWdodCI6MC4wLCJCb3JkZXJTdHlsZSI6eyIkaWQiOiIzNTEiLCJMaW5lQ29sb3IiOm51bGwsIkxpbmVXZWlnaHQiOjAuMCwiTGluZVR5cGUiOjAsIlBhcmVudFN0eWxlIjpudWxsfSwiUGFyZW50U3R5bGUiOm51bGx9LCJIb3Jpem9udGFsQ29ubmVjdG9yU3R5bGUiOnsiJGlkIjoiMzUyIiwiTGluZUNvbG9yIjp7IiRyZWYiOiIzMDkifSwiTGluZVdlaWdodCI6MS4wLCJMaW5lVHlwZSI6MCwiUGFyZW50U3R5bGUiOm51bGx9LCJWZXJ0aWNhbENvbm5lY3RvclN0eWxlIjp7IiRpZCI6IjM1MyIsIkxpbmVDb2xvciI6eyIkcmVmIjoiMzEyIn0sIkxpbmVXZWlnaHQiOjEuMCwiTGluZVR5cGUiOjAsIlBhcmVudFN0eWxlIjpudWxsfSwiTWFyZ2luIjpudWxsLCJTdGFydERhdGVQb3NpdGlvbiI6MywiRW5kRGF0ZVBvc2l0aW9uIjo0LCJEYXRlSXNWaXNpYmxlIjp0cnVlLCJUaXRsZVBvc2l0aW9uIjowLCJEdXJhdGlvblBvc2l0aW9uIjo2LCJQZXJjZW50YWdlQ29tcGxldGVkUG9zaXRpb24iOjYsIlNwYWNpbmciOjUsIklzQmVsb3dUaW1lYmFuZCI6ZmFsc2UsIlBlcmNlbnRhZ2VDb21wbGV0ZVNoYXBlT3BhY2l0eSI6MzUsIlNoYXBlU3R5bGUiOnsiJGlkIjoiMzU0IiwiTWFyZ2luIjp7IiRyZWYiOiIzMTUifSwiUGFkZGluZyI6eyIkcmVmIjoiMzE2In0sIkJhY2tncm91bmQiOnsiJGlkIjoiMzU1IiwiQ29sb3IiOnsiJGlkIjoiMzU2IiwiQSI6MjU1LCJSIjoyMjgsIkciOjEzMSwiQiI6MTh9fSwiSXNWaXNpYmxlIjp0cnVlLCJXaWR0aCI6MC4wLCJIZWlnaHQiOjE2LjAsIkJvcmRlclN0eWxlIjp7IiRpZCI6IjM1NyIsIkxpbmVDb2xvciI6eyIkcmVmIjoiMzIwIn0sIkxpbmVXZWlnaHQiOjAuMCwiTGluZVR5cGUiOjAsIlBhcmVudFN0eWxlIjpudWxsfSwiUGFyZW50U3R5bGUiOm51bGx9LCJUaXRsZVN0eWxlIjp7IiRpZCI6IjM1OCIsIkZvbnRTZXR0aW5ncyI6eyIkaWQiOiIzNTkiLCJGb250U2l6ZSI6MTEsIkZvbnROYW1lIjoiQ2FsaWJyaSIsIklzQm9sZCI6dHJ1ZSwiSXNJdGFsaWMiOmZhbHNlLCJJc1VuZGVybGluZWQiOmZhbHNlLCJQYXJlbnRTdHlsZSI6bnVsbH0sIkF1dG9TaXplIjowLCJGb3JlZ3JvdW5kIjp7IiRyZWYiOiIzMjQifSwiTWF4V2lkdGgiOjcyMC4wLCJNYXhIZWlnaHQiOiJJbmZpbml0eSIsIlNtYXJ0Rm9yZWdyb3VuZElzQWN0aXZlIjpmYWxzZSwiSG9yaXpvbnRhbEFsaWdubWVudCI6MSwiVmVydGljYWxBbGlnbm1lbnQiOjAsIlNtYXJ0Rm9yZWdyb3VuZCI6bnVsbCwiQmFja2dyb3VuZEZpbGxUeXBlIjowLCJNYXJnaW4iOnsiJHJlZiI6IjMyNiJ9LCJQYWRkaW5nIjp7IiRyZWYiOiIzMjcifSwiQmFja2dyb3VuZCI6eyIkcmVmIjoiMzI4In0sIklzVmlzaWJsZSI6dHJ1ZSwiV2lkdGgiOjAuMCwiSGVpZ2h0IjowLjAsIkJvcmRlclN0eWxlIjp7IiRpZCI6IjM2MCIsIkxpbmVDb2xvciI6bnVsbCwiTGluZVdlaWdodCI6MC4wLCJMaW5lVHlwZSI6MCwiUGFyZW50U3R5bGUiOm51bGx9LCJQYXJlbnRTdHlsZSI6bnVsbH0sIkRhdGVTdHlsZSI6eyIkaWQiOiIzNjEiLCJGb250U2V0dGluZ3MiOnsiJGlkIjoiMzYyIiwiRm9udFNpemUiOjEwLCJGb250TmFtZSI6IkNhbGlicmkiLCJJc0JvbGQiOmZhbHNlLCJJc0l0YWxpYyI6ZmFsc2UsIklzVW5kZXJsaW5lZCI6ZmFsc2UsIlBhcmVudFN0eWxlIjpudWxsfSwiQXV0b1NpemUiOjAsIkZvcmVncm91bmQiOnsiJHJlZiI6IjMzMiJ9LCJNYXhXaWR0aCI6MjAwLjAsIk1heEhlaWdodCI6IkluZmluaXR5IiwiU21hcnRGb3JlZ3JvdW5kSXNBY3RpdmUiOmZhbHNlLCJIb3Jpem9udGFsQWxpZ25tZW50IjoxLCJWZXJ0aWNhbEFsaWdubWVudCI6MCwiU21hcnRGb3JlZ3JvdW5kIjpudWxsLCJCYWNrZ3JvdW5kRmlsbFR5cGUiOjAsIk1hcmdpbiI6eyIkcmVmIjoiMzM0In0sIlBhZGRpbmciOnsiJHJlZiI6IjMzNSJ9LCJCYWNrZ3JvdW5kIjp7IiRyZWYiOiIzMzYifSwiSXNWaXNpYmxlIjp0cnVlLCJXaWR0aCI6MC4wLCJIZWlnaHQiOjAuMCwiQm9yZGVyU3R5bGUiOnsiJGlkIjoiMzYzIiwiTGluZUNvbG9yIjpudWxsLCJMaW5lV2VpZ2h0IjowLjAsIkxpbmVUeXBlIjowLCJQYXJlbnRTdHlsZSI6bnVsbH0sIlBhcmVudFN0eWxlIjpudWxsfSwiRGF0ZUZvcm1hdCI6eyIkcmVmIjoiMzM4In0sIldlZWtOdW1iZXJpbmciOnsiJGlkIjoiMzY0IiwiRm9ybWF0IjowLCJJc1Zpc2libGUiOmZhbHNlLCJMYXN0S25vd25WaXNpYmlsaXR5U3RhdGUiOmZhbHNlfSwiSXNWaXNpYmxlIjp0cnVlLCJQYXJlbnRTdHlsZSI6bnVsbH0sIkluZGV4Ijo3LCJTbWFydER1cmF0aW9uQWN0aXZhdGVkIjpmYWxzZSwiRGF0ZUZvcm1hdCI6eyIkcmVmIjoiMzM4In0sIldlZWtOdW1iZXJpbmciOnsiJGlkIjoiMzY1IiwiRm9ybWF0IjowLCJJc1Zpc2libGUiOmZhbHNlLCJMYXN0S25vd25WaXNpYmlsaXR5U3RhdGUiOmZhbHNlfSwiSWQiOiIyYWVjOTBkOS0xZWU3LTQ3ZjEtYjhlMy1iYmM3MTRmODEyMjIiLCJJbXBvcnRJZCI6bnVsbCwiVGl0bGUiOiJBY2hpZXZlIFBhcnRuZXJzaGlwIENvbnNlbnN1cyBvbiBTb2x1dGlvbiIsIk5vdGUiOm51bGwsIkh5cGVybGluayI6eyIkaWQiOiIzNjYiLCJBZGRyZXNzIjpudWxsLCJTdWJBZGRyZXNzIjpudWxsfSwiSXNDaGFuZ2VkIjpmYWxzZSwiSXNOZXciOmZhbHNlfX1dLCJfbWlsZXN0b25lcyI6W10sIklkIjoiMDAwMDAwMDAtMDAwMC0wMDAwLTAwMDAtMDAwMDAwMDAwMDAwIiwiSXNTaW5nbGVJdGVtUm93Ijp0cnVlfSx7IiRpZCI6IjM2NyIsIl90YXNrcyI6W3siJGlkIjoiMzY4IiwiX2F0dGFjaGVkTWlsZXN0b25lcyI6W10sIlRhc2tEZWZpbml0aW9uIjp7IiRpZCI6IjM2OSIsIkdyb3VwTmFtZSI6bnVsbCwiU3RhcnREYXRlIjoiMjAyNi0wOS0xMVQwMDowMDowMFoiLCJFbmREYXRlIjoiMjAyOC0xMi0yOFQyMzo1OTowMFoiLCJQZXJjZW50YWdlQ29tcGxldGUiOm51bGwsIlN0eWxlIjp7IiRpZCI6IjM3MCIsIlNoYXBlIjo4LCJTaGFwZVRoaWNrbmVzcyI6MSwiRHVyYXRpb25Gb3JtYXQiOjAsIkluY2x1ZGVOb25Xb3JraW5nRGF5c0luRHVyYXRpb24iOmZhbHNlLCJQZXJjZW50YWdlQ29tcGxldGVTdHlsZSI6eyIkaWQiOiIzNzEiLCJGb250U2V0dGluZ3MiOnsiJGlkIjoiMzcyIiwiRm9udFNpemUiOjEwLCJGb250TmFtZSI6IkNhbGlicmkiLCJJc0JvbGQiOmZhbHNlLCJJc0l0YWxpYyI6ZmFsc2UsIklzVW5kZXJsaW5lZCI6ZmFsc2UsIlBhcmVudFN0eWxlIjpudWxsfSwiQXV0b1NpemUiOjAsIkZvcmVncm91bmQiOnsiJHJlZiI6IjEwIn0sIk1heFdpZHRoIjoyMDAuMCwiTWF4SGVpZ2h0IjoiSW5maW5pdHkiLCJTbWFydEZvcmVncm91bmRJc0FjdGl2ZSI6ZmFsc2UsIkhvcml6b250YWxBbGlnbm1lbnQiOjAsIlZlcnRpY2FsQWxpZ25tZW50IjowLCJTbWFydEZvcmVncm91bmQiOm51bGwsIkJhY2tncm91bmRGaWxsVHlwZSI6MCwiTWFyZ2luIjp7IiRyZWYiOiIyOTUifSwiUGFkZGluZyI6eyIkcmVmIjoiMjk2In0sIkJhY2tncm91bmQiOnsiJHJlZiI6IjI5NyJ9LCJJc1Zpc2libGUiOnRydWUsIldpZHRoIjowLjAsIkhlaWdodCI6MC4wLCJCb3JkZXJTdHlsZSI6eyIkaWQiOiIzNzMiLCJMaW5lQ29sb3IiOm51bGwsIkxpbmVXZWlnaHQiOjAuMCwiTGluZVR5cGUiOjAsIlBhcmVudFN0eWxlIjpudWxsfSwiUGFyZW50U3R5bGUiOm51bGx9LCJEdXJhdGlvblN0eWxlIjp7IiRpZCI6IjM3NCIsIkZvbnRTZXR0aW5ncyI6eyIkaWQiOiIzNzUiLCJGb250U2l6ZSI6MTAsIkZvbnROYW1lIjoiQ2FsaWJyaSIsIklzQm9sZCI6ZmFsc2UsIklzSXRhbGljIjpmYWxzZSwiSXNVbmRlcmxpbmVkIjpmYWxzZSwiUGFyZW50U3R5bGUiOm51bGx9LCJBdXRvU2l6ZSI6MCwiRm9yZWdyb3VuZCI6eyIkcmVmIjoiMzAyIn0sIk1heFdpZHRoIjoyMDAuMCwiTWF4SGVpZ2h0IjoiSW5maW5pdHkiLCJTbWFydEZvcmVncm91bmRJc0FjdGl2ZSI6ZmFsc2UsIkhvcml6b250YWxBbGlnbm1lbnQiOjAsIlZlcnRpY2FsQWxpZ25tZW50IjowLCJTbWFydEZvcmVncm91bmQiOm51bGwsIkJhY2tncm91bmRGaWxsVHlwZSI6MCwiTWFyZ2luIjp7IiRyZWYiOiIzMDQifSwiUGFkZGluZyI6eyIkcmVmIjoiMzA1In0sIkJhY2tncm91bmQiOnsiJHJlZiI6IjMwNiJ9LCJJc1Zpc2libGUiOnRydWUsIldpZHRoIjowLjAsIkhlaWdodCI6MC4wLCJCb3JkZXJTdHlsZSI6eyIkaWQiOiIzNzYiLCJMaW5lQ29sb3IiOm51bGwsIkxpbmVXZWlnaHQiOjAuMCwiTGluZVR5cGUiOjAsIlBhcmVudFN0eWxlIjpudWxsfSwiUGFyZW50U3R5bGUiOm51bGx9LCJIb3Jpem9udGFsQ29ubmVjdG9yU3R5bGUiOnsiJGlkIjoiMzc3IiwiTGluZUNvbG9yIjp7IiRyZWYiOiIzMDkifSwiTGluZVdlaWdodCI6MS4wLCJMaW5lVHlwZSI6MCwiUGFyZW50U3R5bGUiOm51bGx9LCJWZXJ0aWNhbENvbm5lY3RvclN0eWxlIjp7IiRpZCI6IjM3OCIsIkxpbmVDb2xvciI6eyIkcmVmIjoiMzEyIn0sIkxpbmVXZWlnaHQiOjEuMCwiTGluZVR5cGUiOjAsIlBhcmVudFN0eWxlIjpudWxsfSwiTWFyZ2luIjpudWxsLCJTdGFydERhdGVQb3NpdGlvbiI6MywiRW5kRGF0ZVBvc2l0aW9uIjo0LCJEYXRlSXNWaXNpYmxlIjp0cnVlLCJUaXRsZVBvc2l0aW9uIjoyLCJEdXJhdGlvblBvc2l0aW9uIjo2LCJQZXJjZW50YWdlQ29tcGxldGVkUG9zaXRpb24iOjYsIlNwYWNpbmciOjUsIklzQmVsb3dUaW1lYmFuZCI6ZmFsc2UsIlBlcmNlbnRhZ2VDb21wbGV0ZVNoYXBlT3BhY2l0eSI6MzUsIlNoYXBlU3R5bGUiOnsiJGlkIjoiMzc5IiwiTWFyZ2luIjp7IiRyZWYiOiIzMTUifSwiUGFkZGluZyI6eyIkcmVmIjoiMzE2In0sIkJhY2tncm91bmQiOnsiJGlkIjoiMzgwIiwiQ29sb3IiOnsiJGlkIjoiMzgxIiwiQSI6MjU1LCJSIjoyMjgsIkciOjEzMSwiQiI6MTh9fSwiSXNWaXNpYmxlIjp0cnVlLCJXaWR0aCI6MC4wLCJIZWlnaHQiOjE2LjAsIkJvcmRlclN0eWxlIjp7IiRpZCI6IjM4MiIsIkxpbmVDb2xvciI6eyIkcmVmIjoiMzIwIn0sIkxpbmVXZWlnaHQiOjAuMCwiTGluZVR5cGUiOjAsIlBhcmVudFN0eWxlIjpudWxsfSwiUGFyZW50U3R5bGUiOm51bGx9LCJUaXRsZVN0eWxlIjp7IiRpZCI6IjM4MyIsIkZvbnRTZXR0aW5ncyI6eyIkaWQiOiIzODQiLCJGb250U2l6ZSI6MTEsIkZvbnROYW1lIjoiQ2FsaWJyaSIsIklzQm9sZCI6dHJ1ZSwiSXNJdGFsaWMiOmZhbHNlLCJJc1VuZGVybGluZWQiOmZhbHNlLCJQYXJlbnRTdHlsZSI6bnVsbH0sIkF1dG9TaXplIjowLCJGb3JlZ3JvdW5kIjp7IiRyZWYiOiIzMjQifSwiTWF4V2lkdGgiOjcyMC4wLCJNYXhIZWlnaHQiOiJJbmZpbml0eSIsIlNtYXJ0Rm9yZWdyb3VuZElzQWN0aXZlIjpmYWxzZSwiSG9yaXpvbnRhbEFsaWdubWVudCI6MSwiVmVydGljYWxBbGlnbm1lbnQiOjAsIlNtYXJ0Rm9yZWdyb3VuZCI6bnVsbCwiQmFja2dyb3VuZEZpbGxUeXBlIjowLCJNYXJnaW4iOnsiJHJlZiI6IjMyNiJ9LCJQYWRkaW5nIjp7IiRyZWYiOiIzMjcifSwiQmFja2dyb3VuZCI6eyIkcmVmIjoiMzI4In0sIklzVmlzaWJsZSI6dHJ1ZSwiV2lkdGgiOjAuMCwiSGVpZ2h0IjowLjAsIkJvcmRlclN0eWxlIjp7IiRpZCI6IjM4NSIsIkxpbmVDb2xvciI6bnVsbCwiTGluZVdlaWdodCI6MC4wLCJMaW5lVHlwZSI6MCwiUGFyZW50U3R5bGUiOm51bGx9LCJQYXJlbnRTdHlsZSI6bnVsbH0sIkRhdGVTdHlsZSI6eyIkaWQiOiIzODYiLCJGb250U2V0dGluZ3MiOnsiJGlkIjoiMzg3IiwiRm9udFNpemUiOjEwLCJGb250TmFtZSI6IkNhbGlicmkiLCJJc0JvbGQiOmZhbHNlLCJJc0l0YWxpYyI6ZmFsc2UsIklzVW5kZXJsaW5lZCI6ZmFsc2UsIlBhcmVudFN0eWxlIjpudWxsfSwiQXV0b1NpemUiOjAsIkZvcmVncm91bmQiOnsiJHJlZiI6IjMzMiJ9LCJNYXhXaWR0aCI6MjAwLjAsIk1heEhlaWdodCI6IkluZmluaXR5IiwiU21hcnRGb3JlZ3JvdW5kSXNBY3RpdmUiOmZhbHNlLCJIb3Jpem9udGFsQWxpZ25tZW50IjoxLCJWZXJ0aWNhbEFsaWdubWVudCI6MCwiU21hcnRGb3JlZ3JvdW5kIjpudWxsLCJCYWNrZ3JvdW5kRmlsbFR5cGUiOjAsIk1hcmdpbiI6eyIkcmVmIjoiMzM0In0sIlBhZGRpbmciOnsiJHJlZiI6IjMzNSJ9LCJCYWNrZ3JvdW5kIjp7IiRyZWYiOiIzMzYifSwiSXNWaXNpYmxlIjp0cnVlLCJXaWR0aCI6MC4wLCJIZWlnaHQiOjAuMCwiQm9yZGVyU3R5bGUiOnsiJGlkIjoiMzg4IiwiTGluZUNvbG9yIjpudWxsLCJMaW5lV2VpZ2h0IjowLjAsIkxpbmVUeXBlIjowLCJQYXJlbnRTdHlsZSI6bnVsbH0sIlBhcmVudFN0eWxlIjpudWxsfSwiRGF0ZUZvcm1hdCI6eyIkcmVmIjoiMzM4In0sIldlZWtOdW1iZXJpbmciOnsiJGlkIjoiMzg5IiwiRm9ybWF0IjowLCJJc1Zpc2libGUiOmZhbHNlLCJMYXN0S25vd25WaXNpYmlsaXR5U3RhdGUiOmZhbHNlfSwiSXNWaXNpYmxlIjp0cnVlLCJQYXJlbnRTdHlsZSI6bnVsbH0sIkluZGV4Ijo4LCJTbWFydER1cmF0aW9uQWN0aXZhdGVkIjpmYWxzZSwiRGF0ZUZvcm1hdCI6eyIkcmVmIjoiMzM4In0sIldlZWtOdW1iZXJpbmciOnsiJGlkIjoiMzkwIiwiRm9ybWF0IjowLCJJc1Zpc2libGUiOmZhbHNlLCJMYXN0S25vd25WaXNpYmlsaXR5U3RhdGUiOmZhbHNlfSwiSWQiOiIyNDg3MjE5MC04ZmM2LTRmYmItODdjNi0zNTZmOWU1YjcyYzMiLCJJbXBvcnRJZCI6bnVsbCwiVGl0bGUiOiJSZWVuZ2luZWVyIHRoZSBCTVAgcmVwb3J0aW5nIHByb2Nlc3MiLCJOb3RlIjpudWxsLCJIeXBlcmxpbmsiOnsiJGlkIjoiMzkxIiwiQWRkcmVzcyI6bnVsbCwiU3ViQWRkcmVzcyI6bnVsbH0sIklzQ2hhbmdlZCI6ZmFsc2UsIklzTmV3IjpmYWxzZX19XSwiX21pbGVzdG9uZXMiOltdLCJJZCI6IjAwMDAwMDAwLTAwMDAtMDAwMC0wMDAwLTAwMDAwMDAwMDAwMCIsIklzU2luZ2xlSXRlbVJvdyI6dHJ1ZX1dLCJJbmRleCI6NSwiSWQiOiIyMGY5NDZkNC04OTU2LTRmZDUtYjhmZS1kYjgyNTM1MWU5Y2IiLCJIZWFkZXJUZXh0IjpudWxsLCJJc0RlZmF1bHQiOnRydWUsIlN0eWxlIjp7IiRpZCI6IjM5MiIsIkhlYWRlclN0eWxlIjp7IiRpZCI6IjM5MyIsIlRleHRTdHlsZSI6eyIkaWQiOiIzOTQiLCJGb250U2V0dGluZ3MiOnsiJGlkIjoiMzk1IiwiRm9udFNpemUiOjExLCJGb250TmFtZSI6IkNhbGlicmkiLCJJc0JvbGQiOmZhbHNlLCJJc0l0YWxpYyI6ZmFsc2UsIklzVW5kZXJsaW5lZCI6ZmFsc2UsIlBhcmVudFN0eWxlIjpudWxsfSwiQXV0b1NpemUiOjIsIkZvcmVncm91bmQiOnsiJGlkIjoiMzk2IiwiQ29sb3IiOnsiJGlkIjoiMzk3IiwiQSI6MjU1LCJSIjowLCJHIjowLCJCIjowfX0sIk1heFdpZHRoIjowLjAsIk1heEhlaWdodCI6IkluZmluaXR5IiwiU21hcnRGb3JlZ3JvdW5kSXNBY3RpdmUiOmZhbHNlLCJIb3Jpem9udGFsQWxpZ25tZW50IjowLCJWZXJ0aWNhbEFsaWdubWVudCI6MCwiU21hcnRGb3JlZ3JvdW5kIjpudWxsLCJCYWNrZ3JvdW5kRmlsbFR5cGUiOjAsIk1hcmdpbiI6eyIkaWQiOiIzOTgiLCJUb3AiOjAuMCwiTGVmdCI6MC4wLCJSaWdodCI6MC4wLCJCb3R0b20iOjAuMH0sIlBhZGRpbmciOnsiJGlkIjoiMzk5IiwiVG9wIjowLjAsIkxlZnQiOjAuMCwiUmlnaHQiOjAuMCwiQm90dG9tIjowLjB9LCJCYWNrZ3JvdW5kIjp7IiRpZCI6IjQwMCIsIkNvbG9yIjp7IiRpZCI6IjQwMSIsIkEiOjAsIlIiOjI1NSwiRyI6MjU1LCJCIjoyNTV9fSwiSXNWaXNpYmxlIjp0cnVlLCJXaWR0aCI6MC4wLCJIZWlnaHQiOjAuMCwiQm9yZGVyU3R5bGUiOm51bGwsIlBhcmVudFN0eWxlIjpudWxsfSwiUmVjdGFuZ2xlU3R5bGUiOnsiJGlkIjoiNDAyIiwiTWFyZ2luIjp7IiRpZCI6IjQwMyIsIlRvcCI6MC4wLCJMZWZ0IjowLjAsIlJpZ2h0IjowLjAsIkJvdHRvbSI6MC4wfSwiUGFkZGluZyI6eyIkaWQiOiI0MDQiLCJUb3AiOjAuMCwiTGVmdCI6MC4wLCJSaWdodCI6MC4wLCJCb3R0b20iOjAuMH0sIkJhY2tncm91bmQiOnsiJGlkIjoiNDA1IiwiQ29sb3IiOnsiJGlkIjoiNDA2IiwiQSI6NjMsIlIiOjE4OSwiRyI6ODgsIkIiOjQ0fX0sIklzVmlzaWJsZSI6dHJ1ZSwiV2lkdGgiOjAuMCwiSGVpZ2h0IjowLjAsIkJvcmRlclN0eWxlIjp7IiRpZCI6IjQwNyIsIkxpbmVDb2xvciI6eyIkaWQiOiI0MDgiLCIkdHlwZSI6Ik5MUkUuQ29tbW9uLkRvbS5Tb2xpZENvbG9yQnJ1c2gsIE5MUkUuQ29tbW9uIiwiQ29sb3IiOnsiJGlkIjoiNDA5IiwiQSI6MjU1LCJSIjoyNTUsIkciOjAsIkIiOjB9fSwiTGluZVdlaWdodCI6MC4wLCJMaW5lVHlwZSI6MCwiUGFyZW50U3R5bGUiOm51bGx9LCJQYXJlbnRTdHlsZSI6bnVsbH0sIk1hcmdpbiI6eyIkaWQiOiI0MTAiLCJUb3AiOjAuMCwiTGVmdCI6MC4wLCJSaWdodCI6MC4wLCJCb3R0b20iOjAuMH0sIlBhZGRpbmciOnsiJGlkIjoiNDExIiwiVG9wIjowLjAsIkxlZnQiOjAuMCwiUmlnaHQiOjAuMCwiQm90dG9tIjowLjB9LCJCYWNrZ3JvdW5kIjpudWxsLCJJc1Zpc2libGUiOnRydWUsIldpZHRoIjowLjAsIkhlaWdodCI6MC4wLCJCb3JkZXJTdHlsZSI6bnVsbCwiUGFyZW50U3R5bGUiOm51bGx9LCJCYWNrZ3JvdW5kU3R5bGUiOnsiJGlkIjoiNDEyIiwiTWFyZ2luIjp7IiRpZCI6IjQxMyIsIlRvcCI6MC4wLCJMZWZ0IjowLjAsIlJpZ2h0IjowLjAsIkJvdHRvbSI6MC4wfSwiUGFkZGluZyI6eyIkaWQiOiI0MTQiLCJUb3AiOjAuMCwiTGVmdCI6MC4wLCJSaWdodCI6MC4wLCJCb3R0b20iOjAuMH0sIkJhY2tncm91bmQiOnsiJGlkIjoiNDE1IiwiQ29sb3IiOnsiJGlkIjoiNDE2IiwiQSI6NTEsIlIiOjEzNCwiRyI6ODYsIkIiOjY0fX0sIklzVmlzaWJsZSI6dHJ1ZSwiV2lkdGgiOjAuMCwiSGVpZ2h0IjowLjAsIkJvcmRlclN0eWxlIjp7IiRpZCI6IjQxNyIsIkxpbmVDb2xvciI6eyIkaWQiOiI0MTgiLCIkdHlwZSI6Ik5MUkUuQ29tbW9uLkRvbS5Tb2xpZENvbG9yQnJ1c2gsIE5MUkUuQ29tbW9uIiwiQ29sb3IiOnsiJGlkIjoiNDE5IiwiQSI6MjU1LCJSIjoyNTUsIkciOjAsIkIiOjB9fSwiTGluZVdlaWdodCI6MC4wLCJMaW5lVHlwZSI6MCwiUGFyZW50U3R5bGUiOm51bGx9LCJQYXJlbnRTdHlsZSI6bnVsbH0sIk1hcmdpbiI6eyIkaWQiOiI0MjAiLCJUb3AiOjAuMCwiTGVmdCI6MC4wLCJSaWdodCI6MC4wLCJCb3R0b20iOjAuMH0sIlBhZGRpbmciOnsiJGlkIjoiNDIxIiwiVG9wIjowLjAsIkxlZnQiOjAuMCwiUmlnaHQiOjAuMCwiQm90dG9tIjowLjB9LCJJc1Zpc2libGUiOmZhbHNlLCJXaWR0aCI6MC4wLCJIZWlnaHQiOjAuMCwiQm9yZGVyU3R5bGUiOm51bGwsIlBhcmVudFN0eWxlIjpudWxsfX1dLCJJZCI6IjkxMzViYTYxLWYyMjktNDZiZS04NGY1LWMyNTdhNmNlMDEyYSIsIkluZGV4Ijo1LCJIZWFkZXJUZXh0IjoiQk1QIFJlcG9ydGluZyBUcmFuc3BhcmVuY3kiLCJTdHlsZSI6eyIkaWQiOiI0MjIiLCJIZWFkZXJTdHlsZSI6eyIkaWQiOiI0MjMiLCJUZXh0SXNWZXJ0aWNhbCI6ZmFsc2UsIlRleHRTdHlsZSI6eyIkaWQiOiI0MjQiLCJGb250U2V0dGluZ3MiOnsiJGlkIjoiNDI1IiwiRm9udFNpemUiOjEyLCJGb250TmFtZSI6IkNhbGlicmkiLCJJc0JvbGQiOmZhbHNlLCJJc0l0YWxpYyI6ZmFsc2UsIklzVW5kZXJsaW5lZCI6ZmFsc2UsIlBhcmVudFN0eWxlIjpudWxsfSwiQXV0b1NpemUiOjIsIkZvcmVncm91bmQiOnsiJGlkIjoiNDI2IiwiQ29sb3IiOnsiJGlkIjoiNDI3IiwiQSI6MjU1LCJSIjoyNTUsIkciOjI1NSwiQiI6MjU1fX0sIk1heFdpZHRoIjo3Ni4wLCJNYXhIZWlnaHQiOiJJbmZpbml0eSIsIlNtYXJ0Rm9yZWdyb3VuZElzQWN0aXZlIjpmYWxzZSwiSG9yaXpvbnRhbEFsaWdubWVudCI6MCwiVmVydGljYWxBbGlnbm1lbnQiOjAsIlNtYXJ0Rm9yZWdyb3VuZCI6bnVsbCwiQmFja2dyb3VuZEZpbGxUeXBlIjowLCJNYXJnaW4iOnsiJGlkIjoiNDI4IiwiVG9wIjowLjAsIkxlZnQiOjAuMCwiUmlnaHQiOjAuMCwiQm90dG9tIjowLjB9LCJQYWRkaW5nIjp7IiRpZCI6IjQyOSIsIlRvcCI6MC4wLCJMZWZ0IjowLjAsIlJpZ2h0IjowLjAsIkJvdHRvbSI6MC4wfSwiQmFja2dyb3VuZCI6eyIkaWQiOiI0MzAiLCJDb2xvciI6eyIkaWQiOiI0MzEiLCJBIjowLCJSIjoyNTUsIkciOjI1NSwiQiI6MjU1fX0sIklzVmlzaWJsZSI6dHJ1ZSwiV2lkdGgiOjAuMCwiSGVpZ2h0IjowLjAsIkJvcmRlclN0eWxlIjpudWxsLCJQYXJlbnRTdHlsZSI6bnVsbH0sIlJlY3RhbmdsZVN0eWxlIjp7IiRpZCI6IjQzMiIsIk1hcmdpbiI6eyIkaWQiOiI0MzMiLCJUb3AiOjAuMCwiTGVmdCI6MC4wLCJSaWdodCI6MC4wLCJCb3R0b20iOjAuMH0sIlBhZGRpbmciOnsiJGlkIjoiNDM0IiwiVG9wIjowLjAsIkxlZnQiOjAuMCwiUmlnaHQiOjAuMCwiQm90dG9tIjowLjB9LCJCYWNrZ3JvdW5kIjp7IiRpZCI6IjQzNSIsIkNvbG9yIjp7IiRpZCI6IjQzNiIsIkEiOjI1NSwiUiI6MTg5LCJHIjo4OCwiQiI6NDR9fSwiSXNWaXNpYmxlIjp0cnVlLCJXaWR0aCI6MC4wLCJIZWlnaHQiOjAuMCwiQm9yZGVyU3R5bGUiOnsiJGlkIjoiNDM3IiwiTGluZUNvbG9yIjp7IiRpZCI6IjQzOCIsIiR0eXBlIjoiTkxSRS5Db21tb24uRG9tLlNvbGlkQ29sb3JCcnVzaCwgTkxSRS5Db21tb24iLCJDb2xvciI6eyIkaWQiOiI0MzkiLCJBIjoyNTUsIlIiOjI1NSwiRyI6MCwiQiI6MH19LCJMaW5lV2VpZ2h0IjowLjAsIkxpbmVUeXBlIjowLCJQYXJlbnRTdHlsZSI6bnVsbH0sIlBhcmVudFN0eWxlIjpudWxsfSwiTWFyZ2luIjp7IiRpZCI6IjQ0MCIsIlRvcCI6MC4wLCJMZWZ0IjowLjAsIlJpZ2h0IjowLjAsIkJvdHRvbSI6MC4wfSwiUGFkZGluZyI6eyIkaWQiOiI0NDEiLCJUb3AiOjAuMCwiTGVmdCI6MC4wLCJSaWdodCI6MC4wLCJCb3R0b20iOjAuMH0sIkJhY2tncm91bmQiOm51bGwsIklzVmlzaWJsZSI6dHJ1ZSwiV2lkdGgiOjAuMCwiSGVpZ2h0IjowLjAsIkJvcmRlclN0eWxlIjpudWxsLCJQYXJlbnRTdHlsZSI6bnVsbH0sIkJhY2tncm91bmRTdHlsZSI6eyIkaWQiOiI0NDIiLCJNYXJnaW4iOnsiJGlkIjoiNDQzIiwiVG9wIjowLjAsIkxlZnQiOjAuMCwiUmlnaHQiOjAuMCwiQm90dG9tIjowLjB9LCJQYWRkaW5nIjp7IiRpZCI6IjQ0NCIsIlRvcCI6MC4wLCJMZWZ0IjowLjAsIlJpZ2h0IjowLjAsIkJvdHRvbSI6MC4wfSwiQmFja2dyb3VuZCI6eyIkaWQiOiI0NDUiLCJDb2xvciI6eyIkaWQiOiI0NDYiLCJBIjo1MSwiUiI6MTM0LCJHIjo4NiwiQiI6NjR9fSwiSXNWaXNpYmxlIjp0cnVlLCJXaWR0aCI6MC4wLCJIZWlnaHQiOjAuMCwiQm9yZGVyU3R5bGUiOnsiJGlkIjoiNDQ3IiwiTGluZUNvbG9yIjp7IiRpZCI6IjQ0OCIsIiR0eXBlIjoiTkxSRS5Db21tb24uRG9tLlNvbGlkQ29sb3JCcnVzaCwgTkxSRS5Db21tb24iLCJDb2xvciI6eyIkaWQiOiI0NDkiLCJBIjoyNTUsIlIiOjI1NSwiRyI6MCwiQiI6MH19LCJMaW5lV2VpZ2h0IjowLjAsIkxpbmVUeXBlIjowLCJQYXJlbnRTdHlsZSI6bnVsbH0sIlBhcmVudFN0eWxlIjpudWxsfSwiSXNBYm92ZVRpbWViYW5kIjpmYWxzZSwiTWFyZ2luIjp7IiRpZCI6IjQ1MCIsIlRvcCI6MC4wLCJMZWZ0IjowLjAsIlJpZ2h0IjowLjAsIkJvdHRvbSI6MC4wfSwiUGFkZGluZyI6eyIkaWQiOiI0NTEiLCJUb3AiOjAuMCwiTGVmdCI6MC4wLCJSaWdodCI6MC4wLCJCb3R0b20iOjAuMH0sIklzVmlzaWJsZSI6dHJ1ZSwiV2lkdGgiOjAuMCwiSGVpZ2h0IjowLjAsIkJvcmRlclN0eWxlIjp7IiRpZCI6IjQ1MiIsIkxpbmVDb2xvciI6bnVsbCwiTGluZVdlaWdodCI6MC4wLCJMaW5lVHlwZSI6MCwiUGFyZW50U3R5bGUiOm51bGx9LCJQYXJlbnRTdHlsZSI6bnVsbH19LHsiJGlkIjoiNDUzIiwiX2FjdGl2aXRpZXMiOlt7IiRpZCI6IjQ1NCIsIl9yb3dzIjpbeyIkaWQiOiI0NTUiLCJfdGFza3MiOltdLCJfbWlsZXN0b25lcyI6W3siJGlkIjoiNDU2IiwiSWQiOiI3ZTM2NzFjYy1kOGQ1LTRiM2UtODU5NC0zMmViMGNhNzE2OGUiLCJJbmRleCI6MTAsIkdyb3VwSWQiOm51bGwsIlRpdGxlIjoiTXVsdGlwbGUgdXNlciBpbnRlcmZhY2UgdXBkYXRlcyIsIkRhdGVUaW1lIjoiMjAyMi0xMS0wMVQyMzo1OTowMCIsIlBlcmNlbnRhZ2VDb21wbGV0ZSI6bnVsbCwiTm90ZSI6bnVsbCwiU3R5bGUiOnsiJGlkIjoiNDU3IiwiVGl0bGVQb3NpdGlvbiI6IkFib3ZlIiwiRGF0ZVBvc2l0aW9uIjoiTGVmdCIsIlNoYXBlVHlwZSI6MiwiU2hhcGVTaXplIjoxLCJTaGFwZVN0eWxlIjp7IiRpZCI6IjQ1OCIsIk1hcmdpbiI6eyIkaWQiOiI0NTkiLCJUb3AiOjAuMCwiTGVmdCI6MC4wLCJSaWdodCI6MC4wLCJCb3R0b20iOjAuMH0sIlBhZGRpbmciOnsiJGlkIjoiNDYwIiwiVG9wIjowLjAsIkxlZnQiOjAuMCwiUmlnaHQiOjAuMCwiQm90dG9tIjowLjB9LCJCYWNrZ3JvdW5kIjp7IiRpZCI6IjQ2MSIsIkNvbG9yIjp7IiRpZCI6IjQ2MiIsIkEiOjI1NSwiUiI6MjI4LCJHIjoxMzEsIkIiOjE4fX0sIklzVmlzaWJsZSI6dHJ1ZSwiV2lkdGgiOjE4LjAsIkhlaWdodCI6MjAuMCwiQm9yZGVyU3R5bGUiOnsiJGlkIjoiNDYzIiwiTGluZUNvbG9yIjp7IiRpZCI6IjQ2NCIsIiR0eXBlIjoiTkxSRS5Db21tb24uRG9tLlNvbGlkQ29sb3JCcnVzaCwgTkxSRS5Db21tb24iLCJDb2xvciI6eyIkaWQiOiI0NjUiLCJBIjoyNTUsIlIiOjI1NSwiRyI6MCwiQiI6MH19LCJMaW5lV2VpZ2h0IjowLjAsIkxpbmVUeXBlIjowLCJQYXJlbnRTdHlsZSI6bnVsbH0sIlBhcmVudFN0eWxlIjpudWxsfSwiVGl0bGVTdHlsZSI6eyIkaWQiOiI0NjYiLCJGb250U2V0dGluZ3MiOnsiJGlkIjoiNDY3IiwiRm9udFNpemUiOjExLCJGb250TmFtZSI6IkNhbGlicmkiLCJJc0JvbGQiOnRydWUsIklzSXRhbGljIjpmYWxzZSwiSXNVbmRlcmxpbmVkIjpmYWxzZSwiUGFyZW50U3R5bGUiOm51bGx9LCJBdXRvU2l6ZSI6MCwiRm9yZWdyb3VuZCI6eyIkaWQiOiI0NjgiLCJDb2xvciI6eyIkaWQiOiI0NjkiLCJBIjoyNTUsIlIiOjAsIkciOjAsIkIiOjB9fSwiTWF4V2lkdGgiOjIwMC4wLCJNYXhIZWlnaHQiOiJJbmZpbml0eSIsIlNtYXJ0Rm9yZWdyb3VuZElzQWN0aXZlIjpmYWxzZSwiSG9yaXpvbnRhbEFsaWdubWVudCI6MiwiVmVydGljYWxBbGlnbm1lbnQiOjAsIlNtYXJ0Rm9yZWdyb3VuZCI6bnVsbCwiQmFja2dyb3VuZEZpbGxUeXBlIjowLCJNYXJnaW4iOnsiJGlkIjoiNDcwIiwiVG9wIjowLjAsIkxlZnQiOjAuMCwiUmlnaHQiOjAuMCwiQm90dG9tIjowLjB9LCJQYWRkaW5nIjp7IiRpZCI6IjQ3MSIsIlRvcCI6MC4wLCJMZWZ0IjowLjAsIlJpZ2h0IjowLjAsIkJvdHRvbSI6MC4wfSwiQmFja2dyb3VuZCI6eyIkaWQiOiI0NzIiLCJDb2xvciI6eyIkcmVmIjoiMjk4In19LCJJc1Zpc2libGUiOnRydWUsIldpZHRoIjowLjAsIkhlaWdodCI6MC4wLCJCb3JkZXJTdHlsZSI6bnVsbCwiUGFyZW50U3R5bGUiOm51bGx9LCJEYXRlU3R5bGUiOnsiJGlkIjoiNDczIiwiRm9udFNldHRpbmdzIjp7IiRpZCI6IjQ3NCIsIkZvbnRTaXplIjoxMCwiRm9udE5hbWUiOiJDYWxpYnJpIiwiSXNCb2xkIjpmYWxzZSwiSXNJdGFsaWMiOmZhbHNlLCJJc1VuZGVybGluZWQiOmZhbHNlLCJQYXJlbnRTdHlsZSI6bnVsbH0sIkF1dG9TaXplIjowLCJGb3JlZ3JvdW5kIjp7IiRpZCI6IjQ3NSIsIkNvbG9yIjp7IiRpZCI6IjQ3Ni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NDc3IiwiVG9wIjowLjAsIkxlZnQiOjAuMCwiUmlnaHQiOjAuMCwiQm90dG9tIjowLjB9LCJQYWRkaW5nIjp7IiRpZCI6IjQ3OCIsIlRvcCI6MC4wLCJMZWZ0IjowLjAsIlJpZ2h0IjowLjAsIkJvdHRvbSI6MC4wfSwiQmFja2dyb3VuZCI6eyIkaWQiOiI0NzkiLCJDb2xvciI6eyIkcmVmIjoiMjk4In19LCJJc1Zpc2libGUiOnRydWUsIldpZHRoIjowLjAsIkhlaWdodCI6MC4wLCJCb3JkZXJTdHlsZSI6bnVsbCwiUGFyZW50U3R5bGUiOm51bGx9LCJEYXRlRm9ybWF0Ijp7IiRpZCI6IjQ4M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0ODEiLCJGb3JtYXQiOjAsIklzVmlzaWJsZSI6ZmFsc2UsIkxhc3RLbm93blZpc2liaWxpdHlTdGF0ZSI6ZmFsc2V9LCJJc1Zpc2libGUiOnRydWUsIlBhcmVudFN0eWxlIjpudWxsfSwiSHlwZXJsaW5rIjpudWxsLCJJbXBvcnRJZCI6IiJ9XSwiSWQiOiIwMDAwMDAwMC0wMDAwLTAwMDAtMDAwMC0wMDAwMDAwMDAwMDAiLCJJc1NpbmdsZUl0ZW1Sb3ciOnRydWV9LHsiJGlkIjoiNDgyIiwiX3Rhc2tzIjpbeyIkaWQiOiI0ODMiLCJfYXR0YWNoZWRNaWxlc3RvbmVzIjpbXSwiVGFza0RlZmluaXRpb24iOnsiJGlkIjoiNDg0IiwiR3JvdXBOYW1lIjpudWxsLCJTdGFydERhdGUiOiIyMDI4LTAxLTAzVDIzOjU5OjAwWiIsIkVuZERhdGUiOiIyMDI4LTA4LTMxVDIzOjU5OjAwWiIsIlBlcmNlbnRhZ2VDb21wbGV0ZSI6bnVsbCwiU3R5bGUiOnsiJGlkIjoiNDg1IiwiU2hhcGUiOjgsIlNoYXBlVGhpY2tuZXNzIjoxLCJEdXJhdGlvbkZvcm1hdCI6MCwiSW5jbHVkZU5vbldvcmtpbmdEYXlzSW5EdXJhdGlvbiI6ZmFsc2UsIlBlcmNlbnRhZ2VDb21wbGV0ZVN0eWxlIjp7IiRpZCI6IjQ4NiIsIkZvbnRTZXR0aW5ncyI6eyIkaWQiOiI0ODciLCJGb250U2l6ZSI6MTAsIkZvbnROYW1lIjoiQ2FsaWJyaSIsIklzQm9sZCI6ZmFsc2UsIklzSXRhbGljIjpmYWxzZSwiSXNVbmRlcmxpbmVkIjpmYWxzZSwiUGFyZW50U3R5bGUiOm51bGx9LCJBdXRvU2l6ZSI6MCwiRm9yZWdyb3VuZCI6eyIkcmVmIjoiMTAifSwiTWF4V2lkdGgiOjIwMC4wLCJNYXhIZWlnaHQiOiJJbmZpbml0eSIsIlNtYXJ0Rm9yZWdyb3VuZElzQWN0aXZlIjpmYWxzZSwiSG9yaXpvbnRhbEFsaWdubWVudCI6MCwiVmVydGljYWxBbGlnbm1lbnQiOjAsIlNtYXJ0Rm9yZWdyb3VuZCI6bnVsbCwiQmFja2dyb3VuZEZpbGxUeXBlIjowLCJNYXJnaW4iOnsiJHJlZiI6IjI5NSJ9LCJQYWRkaW5nIjp7IiRyZWYiOiIyOTYifSwiQmFja2dyb3VuZCI6eyIkcmVmIjoiMjk3In0sIklzVmlzaWJsZSI6dHJ1ZSwiV2lkdGgiOjAuMCwiSGVpZ2h0IjowLjAsIkJvcmRlclN0eWxlIjp7IiRpZCI6IjQ4OCIsIkxpbmVDb2xvciI6bnVsbCwiTGluZVdlaWdodCI6MC4wLCJMaW5lVHlwZSI6MCwiUGFyZW50U3R5bGUiOm51bGx9LCJQYXJlbnRTdHlsZSI6bnVsbH0sIkR1cmF0aW9uU3R5bGUiOnsiJGlkIjoiNDg5IiwiRm9udFNldHRpbmdzIjp7IiRpZCI6IjQ5MCIsIkZvbnRTaXplIjoxMCwiRm9udE5hbWUiOiJDYWxpYnJpIiwiSXNCb2xkIjpmYWxzZSwiSXNJdGFsaWMiOmZhbHNlLCJJc1VuZGVybGluZWQiOmZhbHNlLCJQYXJlbnRTdHlsZSI6bnVsbH0sIkF1dG9TaXplIjowLCJGb3JlZ3JvdW5kIjp7IiRyZWYiOiIzMDIifSwiTWF4V2lkdGgiOjIwMC4wLCJNYXhIZWlnaHQiOiJJbmZpbml0eSIsIlNtYXJ0Rm9yZWdyb3VuZElzQWN0aXZlIjpmYWxzZSwiSG9yaXpvbnRhbEFsaWdubWVudCI6MCwiVmVydGljYWxBbGlnbm1lbnQiOjAsIlNtYXJ0Rm9yZWdyb3VuZCI6bnVsbCwiQmFja2dyb3VuZEZpbGxUeXBlIjowLCJNYXJnaW4iOnsiJHJlZiI6IjMwNCJ9LCJQYWRkaW5nIjp7IiRyZWYiOiIzMDUifSwiQmFja2dyb3VuZCI6eyIkcmVmIjoiMzA2In0sIklzVmlzaWJsZSI6dHJ1ZSwiV2lkdGgiOjAuMCwiSGVpZ2h0IjowLjAsIkJvcmRlclN0eWxlIjp7IiRpZCI6IjQ5MSIsIkxpbmVDb2xvciI6bnVsbCwiTGluZVdlaWdodCI6MC4wLCJMaW5lVHlwZSI6MCwiUGFyZW50U3R5bGUiOm51bGx9LCJQYXJlbnRTdHlsZSI6bnVsbH0sIkhvcml6b250YWxDb25uZWN0b3JTdHlsZSI6eyIkaWQiOiI0OTIiLCJMaW5lQ29sb3IiOnsiJHJlZiI6IjMwOSJ9LCJMaW5lV2VpZ2h0IjoxLjAsIkxpbmVUeXBlIjowLCJQYXJlbnRTdHlsZSI6bnVsbH0sIlZlcnRpY2FsQ29ubmVjdG9yU3R5bGUiOnsiJGlkIjoiNDkzIiwiTGluZUNvbG9yIjp7IiRyZWYiOiIzMTIifSwiTGluZVdlaWdodCI6MS4wLCJMaW5lVHlwZSI6MCwiUGFyZW50U3R5bGUiOm51bGx9LCJNYXJnaW4iOm51bGwsIlN0YXJ0RGF0ZVBvc2l0aW9uIjozLCJFbmREYXRlUG9zaXRpb24iOjQsIkRhdGVJc1Zpc2libGUiOnRydWUsIlRpdGxlUG9zaXRpb24iOjAsIkR1cmF0aW9uUG9zaXRpb24iOjYsIlBlcmNlbnRhZ2VDb21wbGV0ZWRQb3NpdGlvbiI6NiwiU3BhY2luZyI6NSwiSXNCZWxvd1RpbWViYW5kIjpmYWxzZSwiUGVyY2VudGFnZUNvbXBsZXRlU2hhcGVPcGFjaXR5IjozNSwiU2hhcGVTdHlsZSI6eyIkaWQiOiI0OTQiLCJNYXJnaW4iOnsiJHJlZiI6IjMxNSJ9LCJQYWRkaW5nIjp7IiRyZWYiOiIzMTYifSwiQmFja2dyb3VuZCI6eyIkaWQiOiI0OTUiLCJDb2xvciI6eyIkaWQiOiI0OTYiLCJBIjoyNTUsIlIiOjIyOCwiRyI6MTMxLCJCIjoxOH19LCJJc1Zpc2libGUiOnRydWUsIldpZHRoIjowLjAsIkhlaWdodCI6MTYuMCwiQm9yZGVyU3R5bGUiOnsiJGlkIjoiNDk3IiwiTGluZUNvbG9yIjp7IiRyZWYiOiIzMjAifSwiTGluZVdlaWdodCI6MC4wLCJMaW5lVHlwZSI6MCwiUGFyZW50U3R5bGUiOm51bGx9LCJQYXJlbnRTdHlsZSI6bnVsbH0sIlRpdGxlU3R5bGUiOnsiJGlkIjoiNDk4IiwiRm9udFNldHRpbmdzIjp7IiRpZCI6IjQ5OSIsIkZvbnRTaXplIjoxMSwiRm9udE5hbWUiOiJDYWxpYnJpIiwiSXNCb2xkIjp0cnVlLCJJc0l0YWxpYyI6ZmFsc2UsIklzVW5kZXJsaW5lZCI6ZmFsc2UsIlBhcmVudFN0eWxlIjpudWxsfSwiQXV0b1NpemUiOjAsIkZvcmVncm91bmQiOnsiJHJlZiI6IjMyNCJ9LCJNYXhXaWR0aCI6NzIwLjAsIk1heEhlaWdodCI6IkluZmluaXR5IiwiU21hcnRGb3JlZ3JvdW5kSXNBY3RpdmUiOmZhbHNlLCJIb3Jpem9udGFsQWxpZ25tZW50IjoxLCJWZXJ0aWNhbEFsaWdubWVudCI6MCwiU21hcnRGb3JlZ3JvdW5kIjpudWxsLCJCYWNrZ3JvdW5kRmlsbFR5cGUiOjAsIk1hcmdpbiI6eyIkcmVmIjoiMzI2In0sIlBhZGRpbmciOnsiJHJlZiI6IjMyNyJ9LCJCYWNrZ3JvdW5kIjp7IiRyZWYiOiIzMjgifSwiSXNWaXNpYmxlIjp0cnVlLCJXaWR0aCI6MC4wLCJIZWlnaHQiOjAuMCwiQm9yZGVyU3R5bGUiOnsiJGlkIjoiNTAwIiwiTGluZUNvbG9yIjpudWxsLCJMaW5lV2VpZ2h0IjowLjAsIkxpbmVUeXBlIjowLCJQYXJlbnRTdHlsZSI6bnVsbH0sIlBhcmVudFN0eWxlIjpudWxsfSwiRGF0ZVN0eWxlIjp7IiRpZCI6IjUwMSIsIkZvbnRTZXR0aW5ncyI6eyIkaWQiOiI1MDIiLCJGb250U2l6ZSI6MTAsIkZvbnROYW1lIjoiQ2FsaWJyaSIsIklzQm9sZCI6ZmFsc2UsIklzSXRhbGljIjpmYWxzZSwiSXNVbmRlcmxpbmVkIjpmYWxzZSwiUGFyZW50U3R5bGUiOm51bGx9LCJBdXRvU2l6ZSI6MCwiRm9yZWdyb3VuZCI6eyIkcmVmIjoiMzMyIn0sIk1heFdpZHRoIjoyMDAuMCwiTWF4SGVpZ2h0IjoiSW5maW5pdHkiLCJTbWFydEZvcmVncm91bmRJc0FjdGl2ZSI6ZmFsc2UsIkhvcml6b250YWxBbGlnbm1lbnQiOjEsIlZlcnRpY2FsQWxpZ25tZW50IjowLCJTbWFydEZvcmVncm91bmQiOm51bGwsIkJhY2tncm91bmRGaWxsVHlwZSI6MCwiTWFyZ2luIjp7IiRyZWYiOiIzMzQifSwiUGFkZGluZyI6eyIkcmVmIjoiMzM1In0sIkJhY2tncm91bmQiOnsiJHJlZiI6IjMzNiJ9LCJJc1Zpc2libGUiOnRydWUsIldpZHRoIjowLjAsIkhlaWdodCI6MC4wLCJCb3JkZXJTdHlsZSI6eyIkaWQiOiI1MDMiLCJMaW5lQ29sb3IiOm51bGwsIkxpbmVXZWlnaHQiOjAuMCwiTGluZVR5cGUiOjAsIlBhcmVudFN0eWxlIjpudWxsfSwiUGFyZW50U3R5bGUiOm51bGx9LCJEYXRlRm9ybWF0Ijp7IiRyZWYiOiIzMzgifSwiV2Vla051bWJlcmluZyI6eyIkaWQiOiI1MDQiLCJGb3JtYXQiOjAsIklzVmlzaWJsZSI6ZmFsc2UsIkxhc3RLbm93blZpc2liaWxpdHlTdGF0ZSI6ZmFsc2V9LCJJc1Zpc2libGUiOnRydWUsIlBhcmVudFN0eWxlIjpudWxsfSwiSW5kZXgiOjExLCJTbWFydER1cmF0aW9uQWN0aXZhdGVkIjpmYWxzZSwiRGF0ZUZvcm1hdCI6eyIkcmVmIjoiMzM4In0sIldlZWtOdW1iZXJpbmciOnsiJGlkIjoiNTA1IiwiRm9ybWF0IjowLCJJc1Zpc2libGUiOmZhbHNlLCJMYXN0S25vd25WaXNpYmlsaXR5U3RhdGUiOmZhbHNlfSwiSWQiOiIxYzE3MWE2ZC00MjZkLTQzN2EtOGUyYi0zOTU2Mzk5ZWY4ODQiLCJJbXBvcnRJZCI6bnVsbCwiVGl0bGUiOiJEb2N1bWVudGF0aW9uIG9mIENBU1QiLCJOb3RlIjpudWxsLCJIeXBlcmxpbmsiOnsiJGlkIjoiNTA2IiwiQWRkcmVzcyI6bnVsbCwiU3ViQWRkcmVzcyI6bnVsbH0sIklzQ2hhbmdlZCI6ZmFsc2UsIklzTmV3IjpmYWxzZX19XSwiX21pbGVzdG9uZXMiOltdLCJJZCI6IjAwMDAwMDAwLTAwMDAtMDAwMC0wMDAwLTAwMDAwMDAwMDAwMCIsIklzU2luZ2xlSXRlbVJvdyI6dHJ1ZX1dLCJJbmRleCI6OSwiSWQiOiIzNjg0YTY1NC0wODkwLTQ2NDQtOTA0Ni0wMjUwMTE2NGExNzMiLCJIZWFkZXJUZXh0IjpudWxsLCJJc0RlZmF1bHQiOnRydWUsIlN0eWxlIjp7IiRpZCI6IjUwNyIsIkhlYWRlclN0eWxlIjp7IiRpZCI6IjUwOCIsIlRleHRTdHlsZSI6eyIkaWQiOiI1MDkiLCJGb250U2V0dGluZ3MiOnsiJGlkIjoiNTEwIiwiRm9udFNpemUiOjExLCJGb250TmFtZSI6IkNhbGlicmkiLCJJc0JvbGQiOmZhbHNlLCJJc0l0YWxpYyI6ZmFsc2UsIklzVW5kZXJsaW5lZCI6ZmFsc2UsIlBhcmVudFN0eWxlIjpudWxsfSwiQXV0b1NpemUiOjIsIkZvcmVncm91bmQiOnsiJGlkIjoiNTExIiwiQ29sb3IiOnsiJGlkIjoiNTEy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NTEzIiwiVG9wIjowLjAsIkxlZnQiOjAuMCwiUmlnaHQiOjAuMCwiQm90dG9tIjowLjB9LCJQYWRkaW5nIjp7IiRpZCI6IjUxNCIsIlRvcCI6MC4wLCJMZWZ0IjowLjAsIlJpZ2h0IjowLjAsIkJvdHRvbSI6MC4wfSwiQmFja2dyb3VuZCI6bnVsbCwiSXNWaXNpYmxlIjp0cnVlLCJXaWR0aCI6MC4wLCJIZWlnaHQiOjAuMCwiQm9yZGVyU3R5bGUiOm51bGwsIlBhcmVudFN0eWxlIjpudWxsfSwiUmVjdGFuZ2xlU3R5bGUiOnsiJGlkIjoiNTE1IiwiTWFyZ2luIjp7IiRpZCI6IjUxNiIsIlRvcCI6MC4wLCJMZWZ0IjowLjAsIlJpZ2h0IjowLjAsIkJvdHRvbSI6MC4wfSwiUGFkZGluZyI6eyIkaWQiOiI1MTciLCJUb3AiOjAuMCwiTGVmdCI6MC4wLCJSaWdodCI6MC4wLCJCb3R0b20iOjAuMH0sIkJhY2tncm91bmQiOnsiJGlkIjoiNTE4IiwiQ29sb3IiOnsiJGlkIjoiNTE5IiwiQSI6NjMsIlIiOjEzNCwiRyI6ODYsIkIiOjY0fX0sIklzVmlzaWJsZSI6dHJ1ZSwiV2lkdGgiOjAuMCwiSGVpZ2h0IjowLjAsIkJvcmRlclN0eWxlIjp7IiRpZCI6IjUyMCIsIkxpbmVDb2xvciI6eyIkaWQiOiI1MjEiLCIkdHlwZSI6Ik5MUkUuQ29tbW9uLkRvbS5Tb2xpZENvbG9yQnJ1c2gsIE5MUkUuQ29tbW9uIiwiQ29sb3IiOnsiJGlkIjoiNTIyIiwiQSI6MjU1LCJSIjoyNTUsIkciOjAsIkIiOjB9fSwiTGluZVdlaWdodCI6MC4wLCJMaW5lVHlwZSI6MCwiUGFyZW50U3R5bGUiOm51bGx9LCJQYXJlbnRTdHlsZSI6bnVsbH0sIk1hcmdpbiI6eyIkaWQiOiI1MjMiLCJUb3AiOjAuMCwiTGVmdCI6MC4wLCJSaWdodCI6MC4wLCJCb3R0b20iOjAuMH0sIlBhZGRpbmciOnsiJGlkIjoiNTI0IiwiVG9wIjowLjAsIkxlZnQiOjAuMCwiUmlnaHQiOjAuMCwiQm90dG9tIjowLjB9LCJCYWNrZ3JvdW5kIjpudWxsLCJJc1Zpc2libGUiOnRydWUsIldpZHRoIjowLjAsIkhlaWdodCI6MC4wLCJCb3JkZXJTdHlsZSI6bnVsbCwiUGFyZW50U3R5bGUiOm51bGx9LCJCYWNrZ3JvdW5kU3R5bGUiOnsiJGlkIjoiNTI1IiwiTWFyZ2luIjp7IiRpZCI6IjUyNiIsIlRvcCI6MC4wLCJMZWZ0IjowLjAsIlJpZ2h0IjowLjAsIkJvdHRvbSI6MC4wfSwiUGFkZGluZyI6eyIkaWQiOiI1MjciLCJUb3AiOjAuMCwiTGVmdCI6MC4wLCJSaWdodCI6MC4wLCJCb3R0b20iOjAuMH0sIkJhY2tncm91bmQiOnsiJGlkIjoiNTI4IiwiQ29sb3IiOnsiJGlkIjoiNTI5IiwiQSI6NTEsIlIiOjEzNCwiRyI6ODYsIkIiOjY0fX0sIklzVmlzaWJsZSI6dHJ1ZSwiV2lkdGgiOjAuMCwiSGVpZ2h0IjowLjAsIkJvcmRlclN0eWxlIjp7IiRpZCI6IjUzMCIsIkxpbmVDb2xvciI6eyIkaWQiOiI1MzEiLCIkdHlwZSI6Ik5MUkUuQ29tbW9uLkRvbS5Tb2xpZENvbG9yQnJ1c2gsIE5MUkUuQ29tbW9uIiwiQ29sb3IiOnsiJGlkIjoiNTMyIiwiQSI6MjU1LCJSIjoyNTUsIkciOjAsIkIiOjB9fSwiTGluZVdlaWdodCI6MC4wLCJMaW5lVHlwZSI6MCwiUGFyZW50U3R5bGUiOm51bGx9LCJQYXJlbnRTdHlsZSI6bnVsbH0sIk1hcmdpbiI6eyIkaWQiOiI1MzMiLCJUb3AiOjAuMCwiTGVmdCI6MC4wLCJSaWdodCI6MC4wLCJCb3R0b20iOjAuMH0sIlBhZGRpbmciOnsiJGlkIjoiNTM0IiwiVG9wIjowLjAsIkxlZnQiOjAuMCwiUmlnaHQiOjAuMCwiQm90dG9tIjowLjB9LCJJc1Zpc2libGUiOmZhbHNlLCJXaWR0aCI6MC4wLCJIZWlnaHQiOjAuMCwiQm9yZGVyU3R5bGUiOm51bGwsIlBhcmVudFN0eWxlIjpudWxsfX1dLCJJZCI6ImY1YmQxOTJiLWNiNTgtNDlmMC04NzY3LWE3MTVmOWMxNDQyYyIsIkluZGV4Ijo5LCJIZWFkZXJUZXh0IjoiQ0FTVC1HZW5lcmFsIiwiU3R5bGUiOnsiJGlkIjoiNTM1IiwiSGVhZGVyU3R5bGUiOnsiJGlkIjoiNTM2IiwiVGV4dElzVmVydGljYWwiOmZhbHNlLCJUZXh0U3R5bGUiOnsiJGlkIjoiNTM3IiwiRm9udFNldHRpbmdzIjp7IiRpZCI6IjUzOCIsIkZvbnRTaXplIjoxMiwiRm9udE5hbWUiOiJDYWxpYnJpIiwiSXNCb2xkIjpmYWxzZSwiSXNJdGFsaWMiOmZhbHNlLCJJc1VuZGVybGluZWQiOmZhbHNlLCJQYXJlbnRTdHlsZSI6bnVsbH0sIkF1dG9TaXplIjoyLCJGb3JlZ3JvdW5kIjp7IiRyZWYiOiI0MjYifSwiTWF4V2lkdGgiOjc2LjAsIk1heEhlaWdodCI6IkluZmluaXR5IiwiU21hcnRGb3JlZ3JvdW5kSXNBY3RpdmUiOmZhbHNlLCJIb3Jpem9udGFsQWxpZ25tZW50IjowLCJWZXJ0aWNhbEFsaWdubWVudCI6MCwiU21hcnRGb3JlZ3JvdW5kIjpudWxsLCJCYWNrZ3JvdW5kRmlsbFR5cGUiOjAsIk1hcmdpbiI6eyIkcmVmIjoiNDI4In0sIlBhZGRpbmciOnsiJHJlZiI6IjQyOSJ9LCJCYWNrZ3JvdW5kIjp7IiRyZWYiOiI0MzAifSwiSXNWaXNpYmxlIjp0cnVlLCJXaWR0aCI6MC4wLCJIZWlnaHQiOjAuMCwiQm9yZGVyU3R5bGUiOm51bGwsIlBhcmVudFN0eWxlIjpudWxsfSwiUmVjdGFuZ2xlU3R5bGUiOnsiJGlkIjoiNTM5IiwiTWFyZ2luIjp7IiRpZCI6IjU0MCIsIlRvcCI6MC4wLCJMZWZ0IjowLjAsIlJpZ2h0IjowLjAsIkJvdHRvbSI6MC4wfSwiUGFkZGluZyI6eyIkaWQiOiI1NDEiLCJUb3AiOjAuMCwiTGVmdCI6MC4wLCJSaWdodCI6MC4wLCJCb3R0b20iOjAuMH0sIkJhY2tncm91bmQiOnsiJGlkIjoiNTQyIiwiQ29sb3IiOnsiJGlkIjoiNTQzIiwiQSI6MjU1LCJSIjoxMzQsIkciOjg2LCJCIjo2NH19LCJJc1Zpc2libGUiOnRydWUsIldpZHRoIjowLjAsIkhlaWdodCI6MC4wLCJCb3JkZXJTdHlsZSI6eyIkaWQiOiI1NDQiLCJMaW5lQ29sb3IiOnsiJGlkIjoiNTQ1IiwiJHR5cGUiOiJOTFJFLkNvbW1vbi5Eb20uU29saWRDb2xvckJydXNoLCBOTFJFLkNvbW1vbiIsIkNvbG9yIjp7IiRpZCI6IjU0NiIsIkEiOjI1NSwiUiI6MjU1LCJHIjowLCJCIjowfX0sIkxpbmVXZWlnaHQiOjAuMCwiTGluZVR5cGUiOjAsIlBhcmVudFN0eWxlIjpudWxsfSwiUGFyZW50U3R5bGUiOm51bGx9LCJNYXJnaW4iOnsiJGlkIjoiNTQ3IiwiVG9wIjowLjAsIkxlZnQiOjAuMCwiUmlnaHQiOjAuMCwiQm90dG9tIjowLjB9LCJQYWRkaW5nIjp7IiRpZCI6IjU0OCIsIlRvcCI6MC4wLCJMZWZ0IjowLjAsIlJpZ2h0IjowLjAsIkJvdHRvbSI6MC4wfSwiQmFja2dyb3VuZCI6bnVsbCwiSXNWaXNpYmxlIjp0cnVlLCJXaWR0aCI6MC4wLCJIZWlnaHQiOjAuMCwiQm9yZGVyU3R5bGUiOm51bGwsIlBhcmVudFN0eWxlIjpudWxsfSwiQmFja2dyb3VuZFN0eWxlIjp7IiRpZCI6IjU0OSIsIk1hcmdpbiI6eyIkaWQiOiI1NTAiLCJUb3AiOjAuMCwiTGVmdCI6MC4wLCJSaWdodCI6MC4wLCJCb3R0b20iOjAuMH0sIlBhZGRpbmciOnsiJGlkIjoiNTUxIiwiVG9wIjowLjAsIkxlZnQiOjAuMCwiUmlnaHQiOjAuMCwiQm90dG9tIjowLjB9LCJCYWNrZ3JvdW5kIjp7IiRpZCI6IjU1MiIsIkNvbG9yIjp7IiRpZCI6IjU1MyIsIkEiOjUxLCJSIjoxMzQsIkciOjg2LCJCIjo2NH19LCJJc1Zpc2libGUiOnRydWUsIldpZHRoIjowLjAsIkhlaWdodCI6MC4wLCJCb3JkZXJTdHlsZSI6eyIkaWQiOiI1NTQiLCJMaW5lQ29sb3IiOnsiJGlkIjoiNTU1IiwiJHR5cGUiOiJOTFJFLkNvbW1vbi5Eb20uU29saWRDb2xvckJydXNoLCBOTFJFLkNvbW1vbiIsIkNvbG9yIjp7IiRpZCI6IjU1NiIsIkEiOjI1NSwiUiI6MjU1LCJHIjowLCJCIjowfX0sIkxpbmVXZWlnaHQiOjAuMCwiTGluZVR5cGUiOjAsIlBhcmVudFN0eWxlIjpudWxsfSwiUGFyZW50U3R5bGUiOm51bGx9LCJJc0Fib3ZlVGltZWJhbmQiOmZhbHNlLCJNYXJnaW4iOnsiJGlkIjoiNTU3IiwiVG9wIjowLjAsIkxlZnQiOjAuMCwiUmlnaHQiOjAuMCwiQm90dG9tIjowLjB9LCJQYWRkaW5nIjp7IiRpZCI6IjU1OCIsIlRvcCI6MC4wLCJMZWZ0IjowLjAsIlJpZ2h0IjowLjAsIkJvdHRvbSI6MC4wfSwiSXNWaXNpYmxlIjp0cnVlLCJXaWR0aCI6MC4wLCJIZWlnaHQiOjAuMCwiQm9yZGVyU3R5bGUiOnsiJGlkIjoiNTU5IiwiTGluZUNvbG9yIjpudWxsLCJMaW5lV2VpZ2h0IjowLjAsIkxpbmVUeXBlIjowLCJQYXJlbnRTdHlsZSI6bnVsbH0sIlBhcmVudFN0eWxlIjpudWxsfX0seyIkaWQiOiI1NjAiLCJfYWN0aXZpdGllcyI6W3siJGlkIjoiNTYxIiwiX3Jvd3MiOlt7IiRpZCI6IjU2MiIsIl90YXNrcyI6W3siJGlkIjoiNTYzIiwiX2F0dGFjaGVkTWlsZXN0b25lcyI6W10sIlRhc2tEZWZpbml0aW9uIjp7IiRpZCI6IjU2NCIsIkdyb3VwTmFtZSI6bnVsbCwiU3RhcnREYXRlIjoiMjAyMi0wMS0wNFQwMDowMDowMFoiLCJFbmREYXRlIjoiMjAyMi0wOC0zMVQyMzo1OTowMFoiLCJQZXJjZW50YWdlQ29tcGxldGUiOm51bGwsIlN0eWxlIjp7IiRpZCI6IjU2NSIsIlNoYXBlIjo4LCJTaGFwZVRoaWNrbmVzcyI6MSwiRHVyYXRpb25Gb3JtYXQiOjAsIkluY2x1ZGVOb25Xb3JraW5nRGF5c0luRHVyYXRpb24iOmZhbHNlLCJQZXJjZW50YWdlQ29tcGxldGVTdHlsZSI6eyIkaWQiOiI1NjYiLCJGb250U2V0dGluZ3MiOnsiJGlkIjoiNTY3IiwiRm9udFNpemUiOjEwLCJGb250TmFtZSI6IkNhbGlicmkiLCJJc0JvbGQiOmZhbHNlLCJJc0l0YWxpYyI6ZmFsc2UsIklzVW5kZXJsaW5lZCI6ZmFsc2UsIlBhcmVudFN0eWxlIjpudWxsfSwiQXV0b1NpemUiOjAsIkZvcmVncm91bmQiOnsiJHJlZiI6IjEwIn0sIk1heFdpZHRoIjoyMDAuMCwiTWF4SGVpZ2h0IjoiSW5maW5pdHkiLCJTbWFydEZvcmVncm91bmRJc0FjdGl2ZSI6ZmFsc2UsIkhvcml6b250YWxBbGlnbm1lbnQiOjAsIlZlcnRpY2FsQWxpZ25tZW50IjowLCJTbWFydEZvcmVncm91bmQiOm51bGwsIkJhY2tncm91bmRGaWxsVHlwZSI6MCwiTWFyZ2luIjp7IiRyZWYiOiIyOTUifSwiUGFkZGluZyI6eyIkcmVmIjoiMjk2In0sIkJhY2tncm91bmQiOnsiJHJlZiI6IjI5NyJ9LCJJc1Zpc2libGUiOnRydWUsIldpZHRoIjowLjAsIkhlaWdodCI6MC4wLCJCb3JkZXJTdHlsZSI6eyIkaWQiOiI1NjgiLCJMaW5lQ29sb3IiOm51bGwsIkxpbmVXZWlnaHQiOjAuMCwiTGluZVR5cGUiOjAsIlBhcmVudFN0eWxlIjpudWxsfSwiUGFyZW50U3R5bGUiOm51bGx9LCJEdXJhdGlvblN0eWxlIjp7IiRpZCI6IjU2OSIsIkZvbnRTZXR0aW5ncyI6eyIkaWQiOiI1NzAiLCJGb250U2l6ZSI6MTAsIkZvbnROYW1lIjoiQ2FsaWJyaSIsIklzQm9sZCI6ZmFsc2UsIklzSXRhbGljIjpmYWxzZSwiSXNVbmRlcmxpbmVkIjpmYWxzZSwiUGFyZW50U3R5bGUiOm51bGx9LCJBdXRvU2l6ZSI6MCwiRm9yZWdyb3VuZCI6eyIkcmVmIjoiMzAyIn0sIk1heFdpZHRoIjoyMDAuMCwiTWF4SGVpZ2h0IjoiSW5maW5pdHkiLCJTbWFydEZvcmVncm91bmRJc0FjdGl2ZSI6ZmFsc2UsIkhvcml6b250YWxBbGlnbm1lbnQiOjAsIlZlcnRpY2FsQWxpZ25tZW50IjowLCJTbWFydEZvcmVncm91bmQiOm51bGwsIkJhY2tncm91bmRGaWxsVHlwZSI6MCwiTWFyZ2luIjp7IiRyZWYiOiIzMDQifSwiUGFkZGluZyI6eyIkcmVmIjoiMzA1In0sIkJhY2tncm91bmQiOnsiJHJlZiI6IjMwNiJ9LCJJc1Zpc2libGUiOnRydWUsIldpZHRoIjowLjAsIkhlaWdodCI6MC4wLCJCb3JkZXJTdHlsZSI6eyIkaWQiOiI1NzEiLCJMaW5lQ29sb3IiOm51bGwsIkxpbmVXZWlnaHQiOjAuMCwiTGluZVR5cGUiOjAsIlBhcmVudFN0eWxlIjpudWxsfSwiUGFyZW50U3R5bGUiOm51bGx9LCJIb3Jpem9udGFsQ29ubmVjdG9yU3R5bGUiOnsiJGlkIjoiNTcyIiwiTGluZUNvbG9yIjp7IiRyZWYiOiIzMDkifSwiTGluZVdlaWdodCI6MS4wLCJMaW5lVHlwZSI6MCwiUGFyZW50U3R5bGUiOm51bGx9LCJWZXJ0aWNhbENvbm5lY3RvclN0eWxlIjp7IiRpZCI6IjU3MyIsIkxpbmVDb2xvciI6eyIkcmVmIjoiMzEyIn0sIkxpbmVXZWlnaHQiOjEuMCwiTGluZVR5cGUiOjAsIlBhcmVudFN0eWxlIjpudWxsfSwiTWFyZ2luIjpudWxsLCJTdGFydERhdGVQb3NpdGlvbiI6MywiRW5kRGF0ZVBvc2l0aW9uIjo0LCJEYXRlSXNWaXNpYmxlIjp0cnVlLCJUaXRsZVBvc2l0aW9uIjowLCJEdXJhdGlvblBvc2l0aW9uIjo2LCJQZXJjZW50YWdlQ29tcGxldGVkUG9zaXRpb24iOjYsIlNwYWNpbmciOjUsIklzQmVsb3dUaW1lYmFuZCI6ZmFsc2UsIlBlcmNlbnRhZ2VDb21wbGV0ZVNoYXBlT3BhY2l0eSI6MzUsIlNoYXBlU3R5bGUiOnsiJGlkIjoiNTc0IiwiTWFyZ2luIjp7IiRyZWYiOiIzMTUifSwiUGFkZGluZyI6eyIkcmVmIjoiMzE2In0sIkJhY2tncm91bmQiOnsiJGlkIjoiNTc1IiwiQ29sb3IiOnsiJGlkIjoiNTc2IiwiQSI6MjU1LCJSIjoyMjgsIkciOjEzMSwiQiI6MTh9fSwiSXNWaXNpYmxlIjp0cnVlLCJXaWR0aCI6MC4wLCJIZWlnaHQiOjE2LjAsIkJvcmRlclN0eWxlIjp7IiRpZCI6IjU3NyIsIkxpbmVDb2xvciI6eyIkcmVmIjoiMzIwIn0sIkxpbmVXZWlnaHQiOjAuMCwiTGluZVR5cGUiOjAsIlBhcmVudFN0eWxlIjpudWxsfSwiUGFyZW50U3R5bGUiOm51bGx9LCJUaXRsZVN0eWxlIjp7IiRpZCI6IjU3OCIsIkZvbnRTZXR0aW5ncyI6eyIkaWQiOiI1NzkiLCJGb250U2l6ZSI6MTEsIkZvbnROYW1lIjoiQ2FsaWJyaSIsIklzQm9sZCI6dHJ1ZSwiSXNJdGFsaWMiOmZhbHNlLCJJc1VuZGVybGluZWQiOmZhbHNlLCJQYXJlbnRTdHlsZSI6bnVsbH0sIkF1dG9TaXplIjowLCJGb3JlZ3JvdW5kIjp7IiRyZWYiOiIzMjQifSwiTWF4V2lkdGgiOjcyMC4wLCJNYXhIZWlnaHQiOiJJbmZpbml0eSIsIlNtYXJ0Rm9yZWdyb3VuZElzQWN0aXZlIjpmYWxzZSwiSG9yaXpvbnRhbEFsaWdubWVudCI6MSwiVmVydGljYWxBbGlnbm1lbnQiOjAsIlNtYXJ0Rm9yZWdyb3VuZCI6bnVsbCwiQmFja2dyb3VuZEZpbGxUeXBlIjowLCJNYXJnaW4iOnsiJHJlZiI6IjMyNiJ9LCJQYWRkaW5nIjp7IiRyZWYiOiIzMjcifSwiQmFja2dyb3VuZCI6eyIkcmVmIjoiMzI4In0sIklzVmlzaWJsZSI6dHJ1ZSwiV2lkdGgiOjAuMCwiSGVpZ2h0IjowLjAsIkJvcmRlclN0eWxlIjp7IiRpZCI6IjU4MCIsIkxpbmVDb2xvciI6bnVsbCwiTGluZVdlaWdodCI6MC4wLCJMaW5lVHlwZSI6MCwiUGFyZW50U3R5bGUiOm51bGx9LCJQYXJlbnRTdHlsZSI6bnVsbH0sIkRhdGVTdHlsZSI6eyIkaWQiOiI1ODEiLCJGb250U2V0dGluZ3MiOnsiJGlkIjoiNTgyIiwiRm9udFNpemUiOjEwLCJGb250TmFtZSI6IkNhbGlicmkiLCJJc0JvbGQiOmZhbHNlLCJJc0l0YWxpYyI6ZmFsc2UsIklzVW5kZXJsaW5lZCI6ZmFsc2UsIlBhcmVudFN0eWxlIjpudWxsfSwiQXV0b1NpemUiOjAsIkZvcmVncm91bmQiOnsiJHJlZiI6IjMzMiJ9LCJNYXhXaWR0aCI6MjAwLjAsIk1heEhlaWdodCI6IkluZmluaXR5IiwiU21hcnRGb3JlZ3JvdW5kSXNBY3RpdmUiOmZhbHNlLCJIb3Jpem9udGFsQWxpZ25tZW50IjoxLCJWZXJ0aWNhbEFsaWdubWVudCI6MCwiU21hcnRGb3JlZ3JvdW5kIjpudWxsLCJCYWNrZ3JvdW5kRmlsbFR5cGUiOjAsIk1hcmdpbiI6eyIkcmVmIjoiMzM0In0sIlBhZGRpbmciOnsiJHJlZiI6IjMzNSJ9LCJCYWNrZ3JvdW5kIjp7IiRyZWYiOiIzMzYifSwiSXNWaXNpYmxlIjp0cnVlLCJXaWR0aCI6MC4wLCJIZWlnaHQiOjAuMCwiQm9yZGVyU3R5bGUiOnsiJGlkIjoiNTgzIiwiTGluZUNvbG9yIjpudWxsLCJMaW5lV2VpZ2h0IjowLjAsIkxpbmVUeXBlIjowLCJQYXJlbnRTdHlsZSI6bnVsbH0sIlBhcmVudFN0eWxlIjpudWxsfSwiRGF0ZUZvcm1hdCI6eyIkcmVmIjoiMzM4In0sIldlZWtOdW1iZXJpbmciOnsiJGlkIjoiNTg0IiwiRm9ybWF0IjowLCJJc1Zpc2libGUiOmZhbHNlLCJMYXN0S25vd25WaXNpYmlsaXR5U3RhdGUiOmZhbHNlfSwiSXNWaXNpYmxlIjp0cnVlLCJQYXJlbnRTdHlsZSI6bnVsbH0sIkluZGV4IjoxMywiU21hcnREdXJhdGlvbkFjdGl2YXRlZCI6ZmFsc2UsIkRhdGVGb3JtYXQiOnsiJHJlZiI6IjMzOCJ9LCJXZWVrTnVtYmVyaW5nIjp7IiRpZCI6IjU4NSIsIkZvcm1hdCI6MCwiSXNWaXNpYmxlIjpmYWxzZSwiTGFzdEtub3duVmlzaWJpbGl0eVN0YXRlIjpmYWxzZX0sIklkIjoiMTYxZmQ5OTMtOGY3Ny00ZGM4LTk4N2EtZTg2OTM4YWFmY2FhIiwiSW1wb3J0SWQiOm51bGwsIlRpdGxlIjoiRWNvSGVhbHRoIFJlbGF0aW9uc2hpcCBCcm93c2VyIiwiTm90ZSI6bnVsbCwiSHlwZXJsaW5rIjp7IiRpZCI6IjU4NiIsIkFkZHJlc3MiOm51bGwsIlN1YkFkZHJlc3MiOm51bGx9LCJJc0NoYW5nZWQiOmZhbHNlLCJJc05ldyI6ZmFsc2V9fV0sIl9taWxlc3RvbmVzIjpbXSwiSWQiOiIwMDAwMDAwMC0wMDAwLTAwMDAtMDAwMC0wMDAwMDAwMDAwMDAiLCJJc1NpbmdsZUl0ZW1Sb3ciOnRydWV9XSwiSW5kZXgiOjEyLCJJZCI6ImEzMzEyZDE4LWI0NjctNGQwZi1hMGZjLWY3Y2FiNGFkOGZiNSIsIkhlYWRlclRleHQiOm51bGwsIklzRGVmYXVsdCI6dHJ1ZSwiU3R5bGUiOnsiJGlkIjoiNTg3IiwiSGVhZGVyU3R5bGUiOnsiJGlkIjoiNTg4IiwiVGV4dFN0eWxlIjp7IiRpZCI6IjU4OSIsIkZvbnRTZXR0aW5ncyI6eyIkaWQiOiI1OTAiLCJGb250U2l6ZSI6MTEsIkZvbnROYW1lIjoiQ2FsaWJyaSIsIklzQm9sZCI6ZmFsc2UsIklzSXRhbGljIjpmYWxzZSwiSXNVbmRlcmxpbmVkIjpmYWxzZSwiUGFyZW50U3R5bGUiOm51bGx9LCJBdXRvU2l6ZSI6MiwiRm9yZWdyb3VuZCI6eyIkaWQiOiI1OTEiLCJDb2xvciI6eyIkaWQiOiI1OTI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1OTMiLCJUb3AiOjAuMCwiTGVmdCI6MC4wLCJSaWdodCI6MC4wLCJCb3R0b20iOjAuMH0sIlBhZGRpbmciOnsiJGlkIjoiNTk0IiwiVG9wIjowLjAsIkxlZnQiOjAuMCwiUmlnaHQiOjAuMCwiQm90dG9tIjowLjB9LCJCYWNrZ3JvdW5kIjpudWxsLCJJc1Zpc2libGUiOnRydWUsIldpZHRoIjowLjAsIkhlaWdodCI6MC4wLCJCb3JkZXJTdHlsZSI6bnVsbCwiUGFyZW50U3R5bGUiOm51bGx9LCJSZWN0YW5nbGVTdHlsZSI6eyIkaWQiOiI1OTUiLCJNYXJnaW4iOnsiJGlkIjoiNTk2IiwiVG9wIjowLjAsIkxlZnQiOjAuMCwiUmlnaHQiOjAuMCwiQm90dG9tIjowLjB9LCJQYWRkaW5nIjp7IiRpZCI6IjU5NyIsIlRvcCI6MC4wLCJMZWZ0IjowLjAsIlJpZ2h0IjowLjAsIkJvdHRvbSI6MC4wfSwiQmFja2dyb3VuZCI6eyIkaWQiOiI1OTgiLCJDb2xvciI6eyIkaWQiOiI1OTkiLCJBIjo2MywiUiI6MTU1LCJHIjoxMzEsIkIiOjg3fX0sIklzVmlzaWJsZSI6dHJ1ZSwiV2lkdGgiOjAuMCwiSGVpZ2h0IjowLjAsIkJvcmRlclN0eWxlIjp7IiRpZCI6IjYwMCIsIkxpbmVDb2xvciI6eyIkaWQiOiI2MDEiLCIkdHlwZSI6Ik5MUkUuQ29tbW9uLkRvbS5Tb2xpZENvbG9yQnJ1c2gsIE5MUkUuQ29tbW9uIiwiQ29sb3IiOnsiJGlkIjoiNjAyIiwiQSI6MjU1LCJSIjoyNTUsIkciOjAsIkIiOjB9fSwiTGluZVdlaWdodCI6MC4wLCJMaW5lVHlwZSI6MCwiUGFyZW50U3R5bGUiOm51bGx9LCJQYXJlbnRTdHlsZSI6bnVsbH0sIk1hcmdpbiI6eyIkaWQiOiI2MDMiLCJUb3AiOjAuMCwiTGVmdCI6MC4wLCJSaWdodCI6MC4wLCJCb3R0b20iOjAuMH0sIlBhZGRpbmciOnsiJGlkIjoiNjA0IiwiVG9wIjowLjAsIkxlZnQiOjAuMCwiUmlnaHQiOjAuMCwiQm90dG9tIjowLjB9LCJCYWNrZ3JvdW5kIjpudWxsLCJJc1Zpc2libGUiOnRydWUsIldpZHRoIjowLjAsIkhlaWdodCI6MC4wLCJCb3JkZXJTdHlsZSI6bnVsbCwiUGFyZW50U3R5bGUiOm51bGx9LCJCYWNrZ3JvdW5kU3R5bGUiOnsiJGlkIjoiNjA1IiwiTWFyZ2luIjp7IiRpZCI6IjYwNiIsIlRvcCI6MC4wLCJMZWZ0IjowLjAsIlJpZ2h0IjowLjAsIkJvdHRvbSI6MC4wfSwiUGFkZGluZyI6eyIkaWQiOiI2MDciLCJUb3AiOjAuMCwiTGVmdCI6MC4wLCJSaWdodCI6MC4wLCJCb3R0b20iOjAuMH0sIkJhY2tncm91bmQiOnsiJGlkIjoiNjA4IiwiQ29sb3IiOnsiJGlkIjoiNjA5IiwiQSI6NTEsIlIiOjEzNCwiRyI6ODYsIkIiOjY0fX0sIklzVmlzaWJsZSI6dHJ1ZSwiV2lkdGgiOjAuMCwiSGVpZ2h0IjowLjAsIkJvcmRlclN0eWxlIjp7IiRpZCI6IjYxMCIsIkxpbmVDb2xvciI6eyIkaWQiOiI2MTEiLCIkdHlwZSI6Ik5MUkUuQ29tbW9uLkRvbS5Tb2xpZENvbG9yQnJ1c2gsIE5MUkUuQ29tbW9uIiwiQ29sb3IiOnsiJGlkIjoiNjEyIiwiQSI6MjU1LCJSIjoyNTUsIkciOjAsIkIiOjB9fSwiTGluZVdlaWdodCI6MC4wLCJMaW5lVHlwZSI6MCwiUGFyZW50U3R5bGUiOm51bGx9LCJQYXJlbnRTdHlsZSI6bnVsbH0sIk1hcmdpbiI6eyIkaWQiOiI2MTMiLCJUb3AiOjAuMCwiTGVmdCI6MC4wLCJSaWdodCI6MC4wLCJCb3R0b20iOjAuMH0sIlBhZGRpbmciOnsiJGlkIjoiNjE0IiwiVG9wIjowLjAsIkxlZnQiOjAuMCwiUmlnaHQiOjAuMCwiQm90dG9tIjowLjB9LCJJc1Zpc2libGUiOmZhbHNlLCJXaWR0aCI6MC4wLCJIZWlnaHQiOjAuMCwiQm9yZGVyU3R5bGUiOm51bGwsIlBhcmVudFN0eWxlIjpudWxsfX1dLCJJZCI6Ijk0YjkxYjc2LTI2NmEtNDhlNy04MDM3LTU1MGM1MTEyYzZhMSIsIkluZGV4IjoxMiwiSGVhZGVyVGV4dCI6IkVjb1N5c3RlbSBTZXJ2aWNlcyAmIENvLUJlbmVmaXRzIiwiU3R5bGUiOnsiJGlkIjoiNjE1IiwiSGVhZGVyU3R5bGUiOnsiJGlkIjoiNjE2IiwiVGV4dElzVmVydGljYWwiOmZhbHNlLCJUZXh0U3R5bGUiOnsiJGlkIjoiNjE3IiwiRm9udFNldHRpbmdzIjp7IiRpZCI6IjYxOCIsIkZvbnRTaXplIjoxMiwiRm9udE5hbWUiOiJDYWxpYnJpIiwiSXNCb2xkIjpmYWxzZSwiSXNJdGFsaWMiOmZhbHNlLCJJc1VuZGVybGluZWQiOmZhbHNlLCJQYXJlbnRTdHlsZSI6bnVsbH0sIkF1dG9TaXplIjoyLCJGb3JlZ3JvdW5kIjp7IiRyZWYiOiI0MjYifSwiTWF4V2lkdGgiOjc2LjAsIk1heEhlaWdodCI6IkluZmluaXR5IiwiU21hcnRGb3JlZ3JvdW5kSXNBY3RpdmUiOmZhbHNlLCJIb3Jpem9udGFsQWxpZ25tZW50IjowLCJWZXJ0aWNhbEFsaWdubWVudCI6MCwiU21hcnRGb3JlZ3JvdW5kIjpudWxsLCJCYWNrZ3JvdW5kRmlsbFR5cGUiOjAsIk1hcmdpbiI6eyIkcmVmIjoiNDI4In0sIlBhZGRpbmciOnsiJHJlZiI6IjQyOSJ9LCJCYWNrZ3JvdW5kIjp7IiRyZWYiOiI0MzAifSwiSXNWaXNpYmxlIjp0cnVlLCJXaWR0aCI6MC4wLCJIZWlnaHQiOjAuMCwiQm9yZGVyU3R5bGUiOm51bGwsIlBhcmVudFN0eWxlIjpudWxsfSwiUmVjdGFuZ2xlU3R5bGUiOnsiJGlkIjoiNjE5IiwiTWFyZ2luIjp7IiRpZCI6IjYyMCIsIlRvcCI6MC4wLCJMZWZ0IjowLjAsIlJpZ2h0IjowLjAsIkJvdHRvbSI6MC4wfSwiUGFkZGluZyI6eyIkaWQiOiI2MjEiLCJUb3AiOjAuMCwiTGVmdCI6MC4wLCJSaWdodCI6MC4wLCJCb3R0b20iOjAuMH0sIkJhY2tncm91bmQiOnsiJGlkIjoiNjIyIiwiQ29sb3IiOnsiJGlkIjoiNjIzIiwiQSI6MjU1LCJSIjoxNTUsIkciOjEzMSwiQiI6ODd9fSwiSXNWaXNpYmxlIjp0cnVlLCJXaWR0aCI6MC4wLCJIZWlnaHQiOjAuMCwiQm9yZGVyU3R5bGUiOnsiJGlkIjoiNjI0IiwiTGluZUNvbG9yIjp7IiRpZCI6IjYyNSIsIiR0eXBlIjoiTkxSRS5Db21tb24uRG9tLlNvbGlkQ29sb3JCcnVzaCwgTkxSRS5Db21tb24iLCJDb2xvciI6eyIkaWQiOiI2MjYiLCJBIjoyNTUsIlIiOjI1NSwiRyI6MCwiQiI6MH19LCJMaW5lV2VpZ2h0IjowLjAsIkxpbmVUeXBlIjowLCJQYXJlbnRTdHlsZSI6bnVsbH0sIlBhcmVudFN0eWxlIjpudWxsfSwiTWFyZ2luIjp7IiRpZCI6IjYyNyIsIlRvcCI6MC4wLCJMZWZ0IjowLjAsIlJpZ2h0IjowLjAsIkJvdHRvbSI6MC4wfSwiUGFkZGluZyI6eyIkaWQiOiI2MjgiLCJUb3AiOjAuMCwiTGVmdCI6MC4wLCJSaWdodCI6MC4wLCJCb3R0b20iOjAuMH0sIkJhY2tncm91bmQiOm51bGwsIklzVmlzaWJsZSI6dHJ1ZSwiV2lkdGgiOjAuMCwiSGVpZ2h0IjowLjAsIkJvcmRlclN0eWxlIjpudWxsLCJQYXJlbnRTdHlsZSI6bnVsbH0sIkJhY2tncm91bmRTdHlsZSI6eyIkaWQiOiI2MjkiLCJNYXJnaW4iOnsiJGlkIjoiNjMwIiwiVG9wIjowLjAsIkxlZnQiOjAuMCwiUmlnaHQiOjAuMCwiQm90dG9tIjowLjB9LCJQYWRkaW5nIjp7IiRpZCI6IjYzMSIsIlRvcCI6MC4wLCJMZWZ0IjowLjAsIlJpZ2h0IjowLjAsIkJvdHRvbSI6MC4wfSwiQmFja2dyb3VuZCI6eyIkaWQiOiI2MzIiLCJDb2xvciI6eyIkaWQiOiI2MzMiLCJBIjo1MSwiUiI6MTM0LCJHIjo4NiwiQiI6NjR9fSwiSXNWaXNpYmxlIjp0cnVlLCJXaWR0aCI6MC4wLCJIZWlnaHQiOjAuMCwiQm9yZGVyU3R5bGUiOnsiJGlkIjoiNjM0IiwiTGluZUNvbG9yIjp7IiRpZCI6IjYzNSIsIiR0eXBlIjoiTkxSRS5Db21tb24uRG9tLlNvbGlkQ29sb3JCcnVzaCwgTkxSRS5Db21tb24iLCJDb2xvciI6eyIkaWQiOiI2MzYiLCJBIjoyNTUsIlIiOjI1NSwiRyI6MCwiQiI6MH19LCJMaW5lV2VpZ2h0IjowLjAsIkxpbmVUeXBlIjowLCJQYXJlbnRTdHlsZSI6bnVsbH0sIlBhcmVudFN0eWxlIjpudWxsfSwiSXNBYm92ZVRpbWViYW5kIjpmYWxzZSwiTWFyZ2luIjp7IiRpZCI6IjYzNyIsIlRvcCI6MC4wLCJMZWZ0IjowLjAsIlJpZ2h0IjowLjAsIkJvdHRvbSI6MC4wfSwiUGFkZGluZyI6eyIkaWQiOiI2MzgiLCJUb3AiOjAuMCwiTGVmdCI6MC4wLCJSaWdodCI6MC4wLCJCb3R0b20iOjAuMH0sIklzVmlzaWJsZSI6dHJ1ZSwiV2lkdGgiOjAuMCwiSGVpZ2h0IjowLjAsIkJvcmRlclN0eWxlIjp7IiRpZCI6IjYzOSIsIkxpbmVDb2xvciI6bnVsbCwiTGluZVdlaWdodCI6MC4wLCJMaW5lVHlwZSI6MCwiUGFyZW50U3R5bGUiOm51bGx9LCJQYXJlbnRTdHlsZSI6bnVsbH19XSwiQ3VsdHVyZUluZm9OYW1lIjoiZW4tVVMiLCJTdHlsZU5hbWUiOm51bGwsIlZlcnNpb24iOnsiJGlkIjoiNjQwIiwiVmVyc2lvbiI6IjMuNi4wIiwiT3JpZ2luYWxBc3NlbWJseVZlcnNpb24iOiI2LjA0LjAwLjAwIiwiRWRpdGlvbiI6bnVsbCwiTGFzdFNhdmVkRWRpdGlvbiI6MCwiSXNQbHVzRWRpdGlvbiI6ZmFsc2UsIklzUHJvRWRpdGlvbiI6ZmFsc2V9LCJFZmZlY3QiOjEsIlN0eWxlIjp7IiRpZCI6IjY0MSIsIlRpbWViYW5kU3R5bGUiOnsiJGlkIjoiNjQyIiwiU2NhbGVNYXJraW5nIjowLCJTaGFwZSI6MCwiU2hhcGVTdHlsZSI6eyIkaWQiOiI2NDMiLCJNYXJnaW4iOnsiJGlkIjoiNjQ0IiwiVG9wIjowLjAsIkxlZnQiOjEwLjAsIlJpZ2h0IjoxMC4wLCJCb3R0b20iOjAuMH0sIlBhZGRpbmciOnsiJGlkIjoiNjQ1IiwiVG9wIjo1LjAsIkxlZnQiOjEzLjAsIlJpZ2h0IjoxMy4wLCJCb3R0b20iOjUuMH0sIkJhY2tncm91bmQiOnsiJGlkIjoiNjQ2IiwiQ29sb3IiOnsiJGlkIjoiNjQ3IiwiQSI6MjU1LCJSIjo2OCwiRyI6ODQsIkIiOjEwNn19LCJJc1Zpc2libGUiOnRydWUsIldpZHRoIjo4NTguMCwiSGVpZ2h0IjozMC4wLCJCb3JkZXJTdHlsZSI6eyIkaWQiOiI2NDgiLCJMaW5lQ29sb3IiOnsiJGlkIjoiNjQ5IiwiJHR5cGUiOiJOTFJFLkNvbW1vbi5Eb20uU29saWRDb2xvckJydXNoLCBOTFJFLkNvbW1vbiIsIkNvbG9yIjp7IiRpZCI6IjY1MCIsIkEiOjI1NSwiUiI6MjU1LCJHIjowLCJCIjowfX0sIkxpbmVXZWlnaHQiOjAuMCwiTGluZVR5cGUiOjAsIlBhcmVudFN0eWxlIjpudWxsfSwiUGFyZW50U3R5bGUiOm51bGx9LCJNaWRkbGVUaWVyU2hhcGVTdHlsZSI6eyIkaWQiOiI2NTEiLCJNYXJnaW4iOnsiJGlkIjoiNjUyIiwiVG9wIjowLjAsIkxlZnQiOjEwLjAsIlJpZ2h0IjoxMC4wLCJCb3R0b20iOjAuMH0sIlBhZGRpbmciOnsiJGlkIjoiNjUzIiwiVG9wIjo1LjAsIkxlZnQiOjEzLjAsIlJpZ2h0IjoxMy4wLCJCb3R0b20iOjUuMH0sIkJhY2tncm91bmQiOnsiJGlkIjoiNjU0IiwiQ29sb3IiOnsiJGlkIjoiNjU1IiwiQSI6MjU1LCJSIjo2OCwiRyI6ODQsIkIiOjEwNn19LCJJc1Zpc2libGUiOnRydWUsIldpZHRoIjo4NTguMCwiSGVpZ2h0IjozMC4wLCJCb3JkZXJTdHlsZSI6eyIkaWQiOiI2NTYiLCJMaW5lQ29sb3IiOnsiJGlkIjoiNjU3IiwiJHR5cGUiOiJOTFJFLkNvbW1vbi5Eb20uU29saWRDb2xvckJydXNoLCBOTFJFLkNvbW1vbiIsIkNvbG9yIjp7IiRpZCI6IjY1OCIsIkEiOjI1NSwiUiI6MjU1LCJHIjowLCJCIjowfX0sIkxpbmVXZWlnaHQiOjAuMCwiTGluZVR5cGUiOjAsIlBhcmVudFN0eWxlIjpudWxsfSwiUGFyZW50U3R5bGUiOm51bGx9LCJCb3R0b21UaWVyU2hhcGVTdHlsZSI6eyIkaWQiOiI2NTkiLCJNYXJnaW4iOnsiJGlkIjoiNjYwIiwiVG9wIjowLjAsIkxlZnQiOjEwLjAsIlJpZ2h0IjoxMC4wLCJCb3R0b20iOjAuMH0sIlBhZGRpbmciOnsiJGlkIjoiNjYxIiwiVG9wIjo1LjAsIkxlZnQiOjEzLjAsIlJpZ2h0IjoxMy4wLCJCb3R0b20iOjUuMH0sIkJhY2tncm91bmQiOnsiJGlkIjoiNjYyIiwiQ29sb3IiOnsiJGlkIjoiNjYzIiwiQSI6MjU1LCJSIjo2OCwiRyI6ODQsIkIiOjEwNn19LCJJc1Zpc2libGUiOnRydWUsIldpZHRoIjo4NTguMCwiSGVpZ2h0IjozMC4wLCJCb3JkZXJTdHlsZSI6eyIkaWQiOiI2NjQiLCJMaW5lQ29sb3IiOnsiJGlkIjoiNjY1IiwiJHR5cGUiOiJOTFJFLkNvbW1vbi5Eb20uU29saWRDb2xvckJydXNoLCBOTFJFLkNvbW1vbiIsIkNvbG9yIjp7IiRpZCI6IjY2NiIsIkEiOjI1NSwiUiI6MjU1LCJHIjowLCJCIjowfX0sIkxpbmVXZWlnaHQiOjAuMCwiTGluZVR5cGUiOjAsIlBhcmVudFN0eWxlIjpudWxsfSwiUGFyZW50U3R5bGUiOm51bGx9LCJSaWdodEVuZENhcHNTdHlsZSI6eyIkaWQiOiI2NjciLCJGb250U2V0dGluZ3MiOnsiJGlkIjoiNjY4IiwiRm9udFNpemUiOjE4LCJGb250TmFtZSI6IkNhbGlicmkiLCJJc0JvbGQiOnRydWUsIklzSXRhbGljIjpmYWxzZSwiSXNVbmRlcmxpbmVkIjpmYWxzZSwiUGFyZW50U3R5bGUiOm51bGx9LCJBdXRvU2l6ZSI6MCwiRm9yZWdyb3VuZCI6eyIkaWQiOiI2NjkiLCJDb2xvciI6eyIkaWQiOiI2NzAiLCJBIjoyNTUsIlIiOjIzNywiRyI6MTI1LCJCIjo0OX19LCJNYXhXaWR0aCI6IkluZmluaXR5IiwiTWF4SGVpZ2h0IjoiSW5maW5pdHkiLCJTbWFydEZvcmVncm91bmRJc0FjdGl2ZSI6ZmFsc2UsIkhvcml6b250YWxBbGlnbm1lbnQiOjAsIlZlcnRpY2FsQWxpZ25tZW50IjowLCJTbWFydEZvcmVncm91bmQiOm51bGwsIkJhY2tncm91bmRGaWxsVHlwZSI6MCwiTWFyZ2luIjp7IiRpZCI6IjY3MSIsIlRvcCI6MC4wLCJMZWZ0IjowLjAsIlJpZ2h0IjoyMC4wLCJCb3R0b20iOjAuMH0sIlBhZGRpbmciOnsiJGlkIjoiNjcyIiwiVG9wIjowLjAsIkxlZnQiOjAuMCwiUmlnaHQiOjAuMCwiQm90dG9tIjowLjB9LCJCYWNrZ3JvdW5kIjp7IiRpZCI6IjY3MyIsIkNvbG9yIjp7IiRyZWYiOiIyOTgifX0sIklzVmlzaWJsZSI6dHJ1ZSwiV2lkdGgiOjAuMCwiSGVpZ2h0IjowLjAsIkJvcmRlclN0eWxlIjpudWxsLCJQYXJlbnRTdHlsZSI6bnVsbH0sIkxlZnRFbmRDYXBzU3R5bGUiOnsiJGlkIjoiNjc0IiwiRm9udFNldHRpbmdzIjp7IiRpZCI6IjY3NSIsIkZvbnRTaXplIjoxOCwiRm9udE5hbWUiOiJDYWxpYnJpIiwiSXNCb2xkIjp0cnVlLCJJc0l0YWxpYyI6ZmFsc2UsIklzVW5kZXJsaW5lZCI6ZmFsc2UsIlBhcmVudFN0eWxlIjpudWxsfSwiQXV0b1NpemUiOjAsIkZvcmVncm91bmQiOnsiJGlkIjoiNjc2IiwiQ29sb3IiOnsiJGlkIjoiNjc3IiwiQSI6MjU1LCJSIjoyMzcsIkciOjEyNSwiQiI6NDl9fSwiTWF4V2lkdGgiOiJJbmZpbml0eSIsIk1heEhlaWdodCI6IkluZmluaXR5IiwiU21hcnRGb3JlZ3JvdW5kSXNBY3RpdmUiOmZhbHNlLCJIb3Jpem9udGFsQWxpZ25tZW50IjowLCJWZXJ0aWNhbEFsaWdubWVudCI6MCwiU21hcnRGb3JlZ3JvdW5kIjpudWxsLCJCYWNrZ3JvdW5kRmlsbFR5cGUiOjAsIk1hcmdpbiI6eyIkaWQiOiI2NzgiLCJUb3AiOjAuMCwiTGVmdCI6MzEuNTA2NjY2NjY2NjY2NjYxLCJSaWdodCI6MC4wLCJCb3R0b20iOjAuMH0sIlBhZGRpbmciOnsiJGlkIjoiNjc5IiwiVG9wIjowLjAsIkxlZnQiOjAuMCwiUmlnaHQiOjAuMCwiQm90dG9tIjowLjB9LCJCYWNrZ3JvdW5kIjp7IiRpZCI6IjY4MCIsIkNvbG9yIjp7IiRyZWYiOiIyOTgifX0sIklzVmlzaWJsZSI6dHJ1ZSwiV2lkdGgiOjAuMCwiSGVpZ2h0IjowLjAsIkJvcmRlclN0eWxlIjpudWxsLCJQYXJlbnRTdHlsZSI6bnVsbH0sIlRvZGF5VGV4dFN0eWxlIjp7IiRpZCI6IjY4MSIsIkZvbnRTZXR0aW5ncyI6eyIkaWQiOiI2ODIiLCJGb250U2l6ZSI6MTIsIkZvbnROYW1lIjoiQ2FsaWJyaSIsIklzQm9sZCI6ZmFsc2UsIklzSXRhbGljIjpmYWxzZSwiSXNVbmRlcmxpbmVkIjpmYWxzZSwiUGFyZW50U3R5bGUiOm51bGx9LCJBdXRvU2l6ZSI6MCwiRm9yZWdyb3VuZCI6eyIkaWQiOiI2ODMiLCJDb2xvciI6eyIkaWQiOiI2ODQ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jg1IiwiVG9wIjowLjAsIkxlZnQiOjAuMCwiUmlnaHQiOjAuMCwiQm90dG9tIjowLjB9LCJQYWRkaW5nIjp7IiRpZCI6IjY4NiIsIlRvcCI6MC4wLCJMZWZ0IjowLjAsIlJpZ2h0IjowLjAsIkJvdHRvbSI6MC4wfSwiQmFja2dyb3VuZCI6eyIkaWQiOiI2ODciLCJDb2xvciI6eyIkcmVmIjoiMjk4In19LCJJc1Zpc2libGUiOnRydWUsIldpZHRoIjowLjAsIkhlaWdodCI6MC4wLCJCb3JkZXJTdHlsZSI6bnVsbCwiUGFyZW50U3R5bGUiOm51bGx9LCJUb2RheU1hcmtlclN0eWxlIjp7IiRpZCI6IjY4OCIsIk1hcmdpbiI6eyIkaWQiOiI2ODkiLCJUb3AiOjAuMCwiTGVmdCI6MC4wLCJSaWdodCI6MC4wLCJCb3R0b20iOjAuMH0sIlBhZGRpbmciOnsiJGlkIjoiNjkwIiwiVG9wIjowLjAsIkxlZnQiOjAuMCwiUmlnaHQiOjAuMCwiQm90dG9tIjowLjB9LCJCYWNrZ3JvdW5kIjp7IiRpZCI6IjY5MSIsIkNvbG9yIjp7IiRpZCI6IjY5MiIsIkEiOjI1NSwiUiI6MjU1LCJHIjowLCJCIjowfX0sIklzVmlzaWJsZSI6dHJ1ZSwiV2lkdGgiOjAuMCwiSGVpZ2h0IjowLjAsIkJvcmRlclN0eWxlIjpudWxsLCJQYXJlbnRTdHlsZSI6bnVsbH0sIlNjYWxlU3R5bGUiOnsiJGlkIjoiNjkzIiwiU2hhcGUiOjUsIlNob3dTZWdtZW50U2VwYXJhdG9ycyI6dHJ1ZSwiU2VnbWVudFNlcGFyYXRvck9wYWNpdHkiOjMwLCJIYXNCZWVuVmlzaWJsZUJlZm9yZSI6dHJ1ZSwiRm9udFNldHRpbmdzIjp7IiRpZCI6IjY5NCIsIkZvbnRTaXplIjoxMiwiRm9udE5hbWUiOiJDYWxpYnJpIiwiSXNCb2xkIjpmYWxzZSwiSXNJdGFsaWMiOmZhbHNlLCJJc1VuZGVybGluZWQiOmZhbHNlLCJQYXJlbnRTdHlsZSI6bnVsbH0sIkF1dG9TaXplIjowLCJGb3JlZ3JvdW5kIjp7IiRpZCI6IjY5NSIsIkNvbG9yIjp7IiRpZCI6IjY5NiIsIkEiOjI1NSwiUiI6MjU1LCJHIjoyNTUsIkIiOjI1NX19LCJNYXhXaWR0aCI6MjAwLjAsIk1heEhlaWdodCI6IkluZmluaXR5IiwiU21hcnRGb3JlZ3JvdW5kSXNBY3RpdmUiOmZhbHNlLCJIb3Jpem9udGFsQWxpZ25tZW50IjowLCJWZXJ0aWNhbEFsaWdubWVudCI6MSwiU21hcnRGb3JlZ3JvdW5kIjpudWxsLCJCYWNrZ3JvdW5kRmlsbFR5cGUiOjAsIk1hcmdpbiI6eyIkaWQiOiI2OTciLCJUb3AiOjAuMCwiTGVmdCI6NS4wLCJSaWdodCI6MC4wLCJCb3R0b20iOjAuMH0sIlBhZGRpbmciOnsiJGlkIjoiNjk4IiwiVG9wIjowLjAsIkxlZnQiOjAuMCwiUmlnaHQiOjAuMCwiQm90dG9tIjowLjB9LCJCYWNrZ3JvdW5kIjp7IiRpZCI6IjY5OSIsIkNvbG9yIjp7IiRyZWYiOiIyOTgifX0sIklzVmlzaWJsZSI6dHJ1ZSwiV2lkdGgiOjAuMCwiSGVpZ2h0IjowLjAsIkJvcmRlclN0eWxlIjpudWxsLCJQYXJlbnRTdHlsZSI6bnVsbH0sIlNpbmdsZVNjYWxlU2hhcGVTdHlsZSI6eyIkaWQiOiI3MDAiLCJTaGFwZSI6MCwiSGVpZ2h0IjowLjB9LCJNaWRkbGVUaWVyU2NhbGVTdHlsZSI6eyIkaWQiOiI3MDEiLCJTaGFwZSI6NSwiU2hvd1NlZ21lbnRTZXBhcmF0b3JzIjp0cnVlLCJTZWdtZW50U2VwYXJhdG9yT3BhY2l0eSI6MzAsIkhhc0JlZW5WaXNpYmxlQmVmb3JlIjpmYWxzZSwiRm9udFNldHRpbmdzIjp7IiRpZCI6IjcwMiIsIkZvbnRTaXplIjoxMiwiRm9udE5hbWUiOiJDYWxpYnJpIiwiSXNCb2xkIjpmYWxzZSwiSXNJdGFsaWMiOmZhbHNlLCJJc1VuZGVybGluZWQiOmZhbHNlLCJQYXJlbnRTdHlsZSI6bnVsbH0sIkF1dG9TaXplIjowLCJGb3JlZ3JvdW5kIjp7IiRpZCI6IjcwMyIsIkNvbG9yIjp7IiRpZCI6IjcwNCIsIkEiOjI1NSwiUiI6MjU1LCJHIjoyNTUsIkIiOjI1NX19LCJNYXhXaWR0aCI6MjAwLjAsIk1heEhlaWdodCI6IkluZmluaXR5IiwiU21hcnRGb3JlZ3JvdW5kSXNBY3RpdmUiOmZhbHNlLCJIb3Jpem9udGFsQWxpZ25tZW50IjowLCJWZXJ0aWNhbEFsaWdubWVudCI6MSwiU21hcnRGb3JlZ3JvdW5kIjpudWxsLCJCYWNrZ3JvdW5kRmlsbFR5cGUiOjAsIk1hcmdpbiI6eyIkaWQiOiI3MDUiLCJUb3AiOjAuMCwiTGVmdCI6NS4wLCJSaWdodCI6MC4wLCJCb3R0b20iOjAuMH0sIlBhZGRpbmciOnsiJGlkIjoiNzA2IiwiVG9wIjowLjAsIkxlZnQiOjAuMCwiUmlnaHQiOjAuMCwiQm90dG9tIjowLjB9LCJCYWNrZ3JvdW5kIjp7IiRpZCI6IjcwNyIsIkNvbG9yIjp7IiRpZCI6IjcwOCIsIkEiOjAsIlIiOjAsIkciOjAsIkIiOjB9fSwiSXNWaXNpYmxlIjpmYWxzZSwiV2lkdGgiOjAuMCwiSGVpZ2h0IjowLjAsIkJvcmRlclN0eWxlIjpudWxsLCJQYXJlbnRTdHlsZSI6bnVsbH0sIkJvdHRvbVRpZXJTY2FsZVN0eWxlIjp7IiRpZCI6IjcwOSIsIlNoYXBlIjo1LCJTaG93U2VnbWVudFNlcGFyYXRvcnMiOnRydWUsIlNlZ21lbnRTZXBhcmF0b3JPcGFjaXR5IjozMCwiSGFzQmVlblZpc2libGVCZWZvcmUiOmZhbHNlLCJGb250U2V0dGluZ3MiOnsiJGlkIjoiNzEwIiwiRm9udFNpemUiOjEyLCJGb250TmFtZSI6IkNhbGlicmkiLCJJc0JvbGQiOmZhbHNlLCJJc0l0YWxpYyI6ZmFsc2UsIklzVW5kZXJsaW5lZCI6ZmFsc2UsIlBhcmVudFN0eWxlIjpudWxsfSwiQXV0b1NpemUiOjAsIkZvcmVncm91bmQiOnsiJGlkIjoiNzExIiwiQ29sb3IiOnsiJGlkIjoiNzEyIiwiQSI6MjU1LCJSIjoyNTUsIkciOjI1NSwiQiI6MjU1fX0sIk1heFdpZHRoIjoyMDAuMCwiTWF4SGVpZ2h0IjoiSW5maW5pdHkiLCJTbWFydEZvcmVncm91bmRJc0FjdGl2ZSI6ZmFsc2UsIkhvcml6b250YWxBbGlnbm1lbnQiOjAsIlZlcnRpY2FsQWxpZ25tZW50IjoxLCJTbWFydEZvcmVncm91bmQiOm51bGwsIkJhY2tncm91bmRGaWxsVHlwZSI6MCwiTWFyZ2luIjp7IiRpZCI6IjcxMyIsIlRvcCI6MC4wLCJMZWZ0Ijo1LjAsIlJpZ2h0IjowLjAsIkJvdHRvbSI6MC4wfSwiUGFkZGluZyI6eyIkaWQiOiI3MTQiLCJUb3AiOjAuMCwiTGVmdCI6MC4wLCJSaWdodCI6MC4wLCJCb3R0b20iOjAuMH0sIkJhY2tncm91bmQiOnsiJGlkIjoiNzE1IiwiQ29sb3IiOnsiJGlkIjoiNzE2IiwiQSI6MCwiUiI6MCwiRyI6MCwiQiI6MH19LCJJc1Zpc2libGUiOmZhbHNlLCJXaWR0aCI6MC4wLCJIZWlnaHQiOjAuMCwiQm9yZGVyU3R5bGUiOm51bGwsIlBhcmVudFN0eWxlIjpudWxsfSwiRWxhcHNlZFRpbWVCYWNrZ3JvdW5kIjp7IiRpZCI6IjcxNyIsIkNvbG9yIjp7IiRpZCI6IjcxOCIsIkEiOjc3LCJSIjoyNTUsIkciOjAsIkIiOjB9fSwiQXBwZW5kWWVhck9uWWVhckNoYW5nZSI6dHJ1ZSwiRWxhcHNlZFRpbWVGb3JtYXQiOjEsIlRvZGF5TWFya2VyUG9zaXRpb24iOjIsIlF1aWNrUG9zaXRpb24iOjMsIkFic29sdXRlUG9zaXRpb24iOjgxLjAsIk1hcmdpbiI6eyIkaWQiOiI3MTkiLCJUb3AiOjAuMCwiTGVmdCI6MTAuMCwiUmlnaHQiOjEwLjAsIkJvdHRvbSI6MC4wfSwiUGFkZGluZyI6eyIkaWQiOiI3MjAiLCJUb3AiOjAuMCwiTGVmdCI6MC4wLCJSaWdodCI6MC4wLCJCb3R0b20iOjAuMH0sIkJhY2tncm91bmQiOnsiJGlkIjoiNzIxIiwiQ29sb3IiOnsiJGlkIjoiNzIyIiwiQSI6MjU1LCJSIjozMSwiRyI6NzMsIkIiOjEyNX19LCJJc1Zpc2libGUiOnRydWUsIldpZHRoIjowLjAsIkhlaWdodCI6MC4wLCJCb3JkZXJTdHlsZSI6bnVsbCwiUGFyZW50U3R5bGUiOm51bGx9LCJEZWZhdWx0TWlsZXN0b25lU3R5bGUiOnsiJGlkIjoiNzIzIiwiU2hhcGUiOjksIkNvbm5lY3Rvck1hcmdpbiI6eyIkaWQiOiI3MjQiLCJUb3AiOjAuMCwiTGVmdCI6Mi4wLCJSaWdodCI6Mi4wLCJCb3R0b20iOjAuMH0sIkNvbm5lY3RvclN0eWxlIjp7IiRpZCI6IjcyNSIsIkxpbmVDb2xvciI6eyIkaWQiOiI3MjYiLCIkdHlwZSI6Ik5MUkUuQ29tbW9uLkRvbS5Tb2xpZENvbG9yQnJ1c2gsIE5MUkUuQ29tbW9uIiwiQ29sb3IiOnsiJGlkIjoiNzI3IiwiQSI6MTI3LCJSIjozMSwiRyI6NzMsIkIiOjEyNn19LCJMaW5lV2VpZ2h0IjoxLjAsIkxpbmVUeXBlIjowLCJQYXJlbnRTdHlsZSI6bnVsbH0sIklzQmVsb3dUaW1lYmFuZCI6ZmFsc2UsIlBvc2l0aW9uT25UYXNrIjowLCJIaWRlRGF0ZSI6ZmFsc2UsIlNoYXBlU2l6ZSI6MSwiU3BhY2luZyI6Mi4wLCJQYWRkaW5nIjp7IiRpZCI6IjcyOCIsIlRvcCI6Ny4wLCJMZWZ0IjozLjAsIlJpZ2h0IjowLjAsIkJvdHRvbSI6Mi4wfSwiU2hhcGVTdHlsZSI6eyIkaWQiOiI3MjkiLCJNYXJnaW4iOnsiJHJlZiI6IjQ1OSJ9LCJQYWRkaW5nIjp7IiRyZWYiOiI0NjAifSwiQmFja2dyb3VuZCI6eyIkaWQiOiI3MzAiLCJDb2xvciI6eyIkaWQiOiI3MzEiLCJBIjoyNTUsIlIiOjAsIkciOjExNCwiQiI6MTg4fX0sIklzVmlzaWJsZSI6dHJ1ZSwiV2lkdGgiOjE4LjAsIkhlaWdodCI6MjAuMCwiQm9yZGVyU3R5bGUiOnsiJGlkIjoiNzMyIiwiTGluZUNvbG9yIjp7IiRyZWYiOiI0NjQifSwiTGluZVdlaWdodCI6MC4wLCJMaW5lVHlwZSI6MCwiUGFyZW50U3R5bGUiOm51bGx9LCJQYXJlbnRTdHlsZSI6bnVsbH0sIlRpdGxlU3R5bGUiOnsiJGlkIjoiNzMzIiwiRm9udFNldHRpbmdzIjp7IiRpZCI6IjczNCIsIkZvbnRTaXplIjoxMSwiRm9udE5hbWUiOiJDYWxpYnJpIiwiSXNCb2xkIjp0cnVlLCJJc0l0YWxpYyI6ZmFsc2UsIklzVW5kZXJsaW5lZCI6ZmFsc2UsIlBhcmVudFN0eWxlIjpudWxsfSwiQXV0b1NpemUiOjAsIkZvcmVncm91bmQiOnsiJHJlZiI6IjQ2OCJ9LCJNYXhXaWR0aCI6MjAwLjAsIk1heEhlaWdodCI6IkluZmluaXR5IiwiU21hcnRGb3JlZ3JvdW5kSXNBY3RpdmUiOmZhbHNlLCJIb3Jpem9udGFsQWxpZ25tZW50IjoxLCJWZXJ0aWNhbEFsaWdubWVudCI6MCwiU21hcnRGb3JlZ3JvdW5kIjpudWxsLCJCYWNrZ3JvdW5kRmlsbFR5cGUiOjAsIk1hcmdpbiI6eyIkcmVmIjoiNDcwIn0sIlBhZGRpbmciOnsiJHJlZiI6IjQ3MSJ9LCJCYWNrZ3JvdW5kIjp7IiRyZWYiOiI0NzIifSwiSXNWaXNpYmxlIjp0cnVlLCJXaWR0aCI6MC4wLCJIZWlnaHQiOjAuMCwiQm9yZGVyU3R5bGUiOm51bGwsIlBhcmVudFN0eWxlIjpudWxsfSwiRGF0ZVN0eWxlIjp7IiRpZCI6IjczNSIsIkZvbnRTZXR0aW5ncyI6eyIkaWQiOiI3MzYiLCJGb250U2l6ZSI6MTAsIkZvbnROYW1lIjoiQ2FsaWJyaSIsIklzQm9sZCI6ZmFsc2UsIklzSXRhbGljIjpmYWxzZSwiSXNVbmRlcmxpbmVkIjpmYWxzZSwiUGFyZW50U3R5bGUiOm51bGx9LCJBdXRvU2l6ZSI6MCwiRm9yZWdyb3VuZCI6eyIkcmVmIjoiNDc1In0sIk1heFdpZHRoIjoyMDAuMCwiTWF4SGVpZ2h0IjoiSW5maW5pdHkiLCJTbWFydEZvcmVncm91bmRJc0FjdGl2ZSI6ZmFsc2UsIkhvcml6b250YWxBbGlnbm1lbnQiOjAsIlZlcnRpY2FsQWxpZ25tZW50IjowLCJTbWFydEZvcmVncm91bmQiOm51bGwsIkJhY2tncm91bmRGaWxsVHlwZSI6MCwiTWFyZ2luIjp7IiRyZWYiOiI0NzcifSwiUGFkZGluZyI6eyIkcmVmIjoiNDc4In0sIkJhY2tncm91bmQiOnsiJHJlZiI6IjQ3OSJ9LCJJc1Zpc2libGUiOnRydWUsIldpZHRoIjowLjAsIkhlaWdodCI6MC4wLCJCb3JkZXJTdHlsZSI6bnVsbCwiUGFyZW50U3R5bGUiOm51bGx9LCJEYXRlRm9ybWF0Ijp7IiRyZWYiOiI0ODAifSwiV2Vla051bWJlcmluZyI6eyIkaWQiOiI3MzciLCJGb3JtYXQiOjAsIklzVmlzaWJsZSI6ZmFsc2UsIkxhc3RLbm93blZpc2liaWxpdHlTdGF0ZSI6ZmFsc2V9LCJJc1Zpc2libGUiOnRydWUsIlBhcmVudFN0eWxlIjpudWxsfSwiRGVmYXVsdFRhc2tTdHlsZSI6eyIkaWQiOiI3MzgiLCJTaGFwZSI6OCwiU2hhcGVUaGlja25lc3MiOjEsIkR1cmF0aW9uRm9ybWF0IjowLCJJbmNsdWRlTm9uV29ya2luZ0RheXNJbkR1cmF0aW9uIjpmYWxzZSwiUGVyY2VudGFnZUNvbXBsZXRlU3R5bGUiOnsiJGlkIjoiNzM5IiwiRm9udFNldHRpbmdzIjp7IiRpZCI6Ijc0MCIsIkZvbnRTaXplIjoxMCwiRm9udE5hbWUiOiJDYWxpYnJpIiwiSXNCb2xkIjpmYWxzZSwiSXNJdGFsaWMiOmZhbHNlLCJJc1VuZGVybGluZWQiOmZhbHNlLCJQYXJlbnRTdHlsZSI6bnVsbH0sIkF1dG9TaXplIjowLCJGb3JlZ3JvdW5kIjp7IiRyZWYiOiIxMCJ9LCJNYXhXaWR0aCI6MjAwLjAsIk1heEhlaWdodCI6IkluZmluaXR5IiwiU21hcnRGb3JlZ3JvdW5kSXNBY3RpdmUiOmZhbHNlLCJIb3Jpem9udGFsQWxpZ25tZW50IjowLCJWZXJ0aWNhbEFsaWdubWVudCI6MCwiU21hcnRGb3JlZ3JvdW5kIjpudWxsLCJCYWNrZ3JvdW5kRmlsbFR5cGUiOjAsIk1hcmdpbiI6eyIkcmVmIjoiMjk1In0sIlBhZGRpbmciOnsiJHJlZiI6IjI5NiJ9LCJCYWNrZ3JvdW5kIjp7IiRyZWYiOiIyOTcifSwiSXNWaXNpYmxlIjp0cnVlLCJXaWR0aCI6MC4wLCJIZWlnaHQiOjAuMCwiQm9yZGVyU3R5bGUiOm51bGwsIlBhcmVudFN0eWxlIjpudWxsfSwiRHVyYXRpb25TdHlsZSI6eyIkaWQiOiI3NDEiLCJGb250U2V0dGluZ3MiOnsiJGlkIjoiNzQyIiwiRm9udFNpemUiOjEwLCJGb250TmFtZSI6IkNhbGlicmkiLCJJc0JvbGQiOmZhbHNlLCJJc0l0YWxpYyI6ZmFsc2UsIklzVW5kZXJsaW5lZCI6ZmFsc2UsIlBhcmVudFN0eWxlIjpudWxsfSwiQXV0b1NpemUiOjAsIkZvcmVncm91bmQiOnsiJHJlZiI6IjMwMiJ9LCJNYXhXaWR0aCI6MjAwLjAsIk1heEhlaWdodCI6IkluZmluaXR5IiwiU21hcnRGb3JlZ3JvdW5kSXNBY3RpdmUiOmZhbHNlLCJIb3Jpem9udGFsQWxpZ25tZW50IjowLCJWZXJ0aWNhbEFsaWdubWVudCI6MCwiU21hcnRGb3JlZ3JvdW5kIjpudWxsLCJCYWNrZ3JvdW5kRmlsbFR5cGUiOjAsIk1hcmdpbiI6eyIkcmVmIjoiMzA0In0sIlBhZGRpbmciOnsiJHJlZiI6IjMwNSJ9LCJCYWNrZ3JvdW5kIjp7IiRyZWYiOiIzMDYifSwiSXNWaXNpYmxlIjp0cnVlLCJXaWR0aCI6MC4wLCJIZWlnaHQiOjAuMCwiQm9yZGVyU3R5bGUiOm51bGwsIlBhcmVudFN0eWxlIjpudWxsfSwiSG9yaXpvbnRhbENvbm5lY3RvclN0eWxlIjp7IiRpZCI6Ijc0MyIsIkxpbmVDb2xvciI6eyIkcmVmIjoiMzA5In0sIkxpbmVXZWlnaHQiOjEuMCwiTGluZVR5cGUiOjAsIlBhcmVudFN0eWxlIjpudWxsfSwiVmVydGljYWxDb25uZWN0b3JTdHlsZSI6eyIkaWQiOiI3NDQiLCJMaW5lQ29sb3IiOnsiJHJlZiI6IjMxMiJ9LCJMaW5lV2VpZ2h0IjoxLjAsIkxpbmVUeXBlIjowLCJQYXJlbnRTdHlsZSI6bnVsbH0sIk1hcmdpbiI6bnVsbCwiU3RhcnREYXRlUG9zaXRpb24iOjMsIkVuZERhdGVQb3NpdGlvbiI6NCwiRGF0ZUlzVmlzaWJsZSI6dHJ1ZSwiVGl0bGVQb3NpdGlvbiI6MiwiRHVyYXRpb25Qb3NpdGlvbiI6NiwiUGVyY2VudGFnZUNvbXBsZXRlZFBvc2l0aW9uIjo2LCJTcGFjaW5nIjo1LCJJc0JlbG93VGltZWJhbmQiOnRydWUsIlBlcmNlbnRhZ2VDb21wbGV0ZVNoYXBlT3BhY2l0eSI6MzUsIlNoYXBlU3R5bGUiOnsiJGlkIjoiNzQ1IiwiTWFyZ2luIjp7IiRyZWYiOiIzMTUifSwiUGFkZGluZyI6eyIkcmVmIjoiMzE2In0sIkJhY2tncm91bmQiOnsiJGlkIjoiNzQ2IiwiQ29sb3IiOnsiJGlkIjoiNzQ3IiwiQSI6MjU1LCJSIjowLCJHIjoxMTQsIkIiOjE4OH19LCJJc1Zpc2libGUiOnRydWUsIldpZHRoIjowLjAsIkhlaWdodCI6MTYuMCwiQm9yZGVyU3R5bGUiOnsiJGlkIjoiNzQ4IiwiTGluZUNvbG9yIjp7IiRyZWYiOiIzMjAifSwiTGluZVdlaWdodCI6MC4wLCJMaW5lVHlwZSI6MCwiUGFyZW50U3R5bGUiOm51bGx9LCJQYXJlbnRTdHlsZSI6bnVsbH0sIlRpdGxlU3R5bGUiOnsiJGlkIjoiNzQ5IiwiRm9udFNldHRpbmdzIjp7IiRpZCI6Ijc1MCIsIkZvbnRTaXplIjoxMSwiRm9udE5hbWUiOiJDYWxpYnJpIiwiSXNCb2xkIjp0cnVlLCJJc0l0YWxpYyI6ZmFsc2UsIklzVW5kZXJsaW5lZCI6ZmFsc2UsIlBhcmVudFN0eWxlIjpudWxsfSwiQXV0b1NpemUiOjAsIkZvcmVncm91bmQiOnsiJHJlZiI6IjMyNCJ9LCJNYXhXaWR0aCI6OTYwLjAsIk1heEhlaWdodCI6IkluZmluaXR5IiwiU21hcnRGb3JlZ3JvdW5kSXNBY3RpdmUiOmZhbHNlLCJIb3Jpem9udGFsQWxpZ25tZW50IjoxLCJWZXJ0aWNhbEFsaWdubWVudCI6MCwiU21hcnRGb3JlZ3JvdW5kIjpudWxsLCJCYWNrZ3JvdW5kRmlsbFR5cGUiOjAsIk1hcmdpbiI6eyIkcmVmIjoiMzI2In0sIlBhZGRpbmciOnsiJHJlZiI6IjMyNyJ9LCJCYWNrZ3JvdW5kIjp7IiRyZWYiOiIzMjgifSwiSXNWaXNpYmxlIjp0cnVlLCJXaWR0aCI6MC4wLCJIZWlnaHQiOjAuMCwiQm9yZGVyU3R5bGUiOm51bGwsIlBhcmVudFN0eWxlIjpudWxsfSwiRGF0ZVN0eWxlIjp7IiRpZCI6Ijc1MSIsIkZvbnRTZXR0aW5ncyI6eyIkaWQiOiI3NTIiLCJGb250U2l6ZSI6MTAsIkZvbnROYW1lIjoiQ2FsaWJyaSIsIklzQm9sZCI6ZmFsc2UsIklzSXRhbGljIjpmYWxzZSwiSXNVbmRlcmxpbmVkIjpmYWxzZSwiUGFyZW50U3R5bGUiOm51bGx9LCJBdXRvU2l6ZSI6MCwiRm9yZWdyb3VuZCI6eyIkcmVmIjoiMzMyIn0sIk1heFdpZHRoIjoyMDAuMCwiTWF4SGVpZ2h0IjoiSW5maW5pdHkiLCJTbWFydEZvcmVncm91bmRJc0FjdGl2ZSI6ZmFsc2UsIkhvcml6b250YWxBbGlnbm1lbnQiOjEsIlZlcnRpY2FsQWxpZ25tZW50IjowLCJTbWFydEZvcmVncm91bmQiOm51bGwsIkJhY2tncm91bmRGaWxsVHlwZSI6MCwiTWFyZ2luIjp7IiRyZWYiOiIzMzQifSwiUGFkZGluZyI6eyIkcmVmIjoiMzM1In0sIkJhY2tncm91bmQiOnsiJHJlZiI6IjMzNiJ9LCJJc1Zpc2libGUiOnRydWUsIldpZHRoIjowLjAsIkhlaWdodCI6MC4wLCJCb3JkZXJTdHlsZSI6bnVsbCwiUGFyZW50U3R5bGUiOm51bGx9LCJEYXRlRm9ybWF0Ijp7IiRyZWYiOiIzMzgifSwiV2Vla051bWJlcmluZyI6eyIkaWQiOiI3NTMiLCJGb3JtYXQiOjAsIklzVmlzaWJsZSI6ZmFsc2UsIkxhc3RLbm93blZpc2liaWxpdHlTdGF0ZSI6ZmFsc2V9LCJJc1Zpc2libGUiOnRydWUsIlBhcmVudFN0eWxlIjpudWxsLCJfZXhwbGljaXRseVNldCI6eyIkaWQiOiI3NTQ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3JpZGxpbmVQYW5lbFN0eWxlIjp7IiRpZCI6Ijc1NSIsIkdyaWRsaW5lU3R5bGUiOnsiJGlkIjoiNzU2IiwiTGluZUNvbG9yIjp7IiRpZCI6Ijc1NyIsIiR0eXBlIjoiTkxSRS5Db21tb24uRG9tLlNvbGlkQ29sb3JCcnVzaCwgTkxSRS5Db21tb24iLCJDb2xvciI6eyIkaWQiOiI3NTgiLCJBIjozOCwiUiI6OTEsIkciOjE1NSwiQiI6MjEzfX0sIkxpbmVXZWlnaHQiOjEuMCwiTGluZVR5cGUiOjAsIlBhcmVudFN0eWxlIjpudWxsfSwiTWFyZ2luIjp7IiRpZCI6Ijc1OSIsIlRvcCI6MC4wLCJMZWZ0IjowLjAsIlJpZ2h0IjowLjAsIkJvdHRvbSI6MC4wfSwiUGFkZGluZyI6eyIkaWQiOiI3NjAiLCJUb3AiOjAuMCwiTGVmdCI6MC4wLCJSaWdodCI6MC4wLCJCb3R0b20iOjAuMH0sIkJhY2tncm91bmQiOm51bGwsIklzVmlzaWJsZSI6dHJ1ZSwiV2lkdGgiOjAuMCwiSGVpZ2h0IjowLjAsIkJvcmRlclN0eWxlIjp7IiRpZCI6Ijc2MSIsIkxpbmVDb2xvciI6bnVsbCwiTGluZVdlaWdodCI6MC4wLCJMaW5lVHlwZSI6MCwiUGFyZW50U3R5bGUiOm51bGx9LCJQYXJlbnRTdHlsZSI6bnVsbH0sIkFjdGl2aXR5TGluZVBhbmVsU3R5bGUiOnsiJGlkIjoiNzYyIiwiQWN0aXZpdHlMaW5lU3R5bGUiOnsiJGlkIjoiNzYzIiwiTGluZUNvbG9yIjp7IiRpZCI6Ijc2NCIsIiR0eXBlIjoiTkxSRS5Db21tb24uRG9tLlNvbGlkQ29sb3JCcnVzaCwgTkxSRS5Db21tb24iLCJDb2xvciI6eyIkaWQiOiI3NjUiLCJBIjozOCwiUiI6NjgsIkciOjExNCwiQiI6MTk2fX0sIkxpbmVXZWlnaHQiOjEuMCwiTGluZVR5cGUiOjAsIlBhcmVudFN0eWxlIjpudWxsfSwiTWFyZ2luIjp7IiRpZCI6Ijc2NiIsIlRvcCI6MC4wLCJMZWZ0IjowLjAsIlJpZ2h0IjowLjAsIkJvdHRvbSI6MC4wfSwiUGFkZGluZyI6eyIkaWQiOiI3NjciLCJUb3AiOjAuMCwiTGVmdCI6MC4wLCJSaWdodCI6MC4wLCJCb3R0b20iOjAuMH0sIkJhY2tncm91bmQiOm51bGwsIklzVmlzaWJsZSI6dHJ1ZSwiV2lkdGgiOjAuMCwiSGVpZ2h0IjowLjAsIkJvcmRlclN0eWxlIjp7IiRpZCI6Ijc2OCIsIkxpbmVDb2xvciI6bnVsbCwiTGluZVdlaWdodCI6MC4wLCJMaW5lVHlwZSI6MCwiUGFyZW50U3R5bGUiOm51bGx9LCJQYXJlbnRTdHlsZSI6bnVsbH0sIlNob3dFbGFwc2VkVGltZUdyYWRpZW50U3R5bGUiOmZhbHNlLCJUaW1lYmFuZFJlc2VydmVkTGVmdEFyZWFTdHlsZSI6eyIkaWQiOiI3NjkiLCJBY3Rpdml0eUhlYWRlcldpZHRoIjowLjAsIklzU2V0IjpmYWxzZX0sIkRlZmF1bHRTd2ltbGFuZVN0eWxlIjpudWxsfSwiU2NhbGUiOm51bGwsIlNjYWxlVjIiOnsiJGlkIjoiNzcwIiwiU3RhcnREYXRlIjoiMDAwMS0wMS0wMVQwMDowMDowMCIsIkVuZERhdGUiOiIyMDI5LTA2LTI4VDIzOjU5OjAwWiIsIkF1dG9EYXRlUmFuZ2UiOnRydWUsIldvcmtpbmdEYXlzIjozMSwiRmlzY2FsWWVhciI6eyIkaWQiOiI3NzEiLCJTdGFydE1vbnRoIjoxLCJVc2VTdGFydGluZ1llYXJGb3JOdW1iZXJpbmciOnRydWUsIlNob3dGaXNjYWxZZWFyTGFiZWwiOnRydWV9LCJUb2RheU1hcmtlclRleHQiOiJUb2RheSIsIkF1dG9TY2FsZVR5cGUiOnRydWUsIlRpbWViYW5kU2NhbGVzIjp7IiRpZCI6Ijc3MiIsIlRvcFNjYWxlTGF5ZXIiOnsiJGlkIjoiNzczIiwiRm9ybWF0IjoiTU1NIiwiVHlwZSI6NH0sIk1pZGRsZVNjYWxlTGF5ZXIiOnsiJGlkIjoiNzc0IiwiRm9ybWF0IjpudWxsLCJUeXBlIjowfSwiQm90dG9tU2NhbGVMYXllciI6eyIkaWQiOiI3NzUiLCJGb3JtYXQiOm51bGwsIlR5cGUiOjB9fX0sIk1pbGVzdG9uZXMiOltdLCJUYXNrcyI6W10sIlN3aW1sYW5lcyI6W10sIk1zUHJvamVjdEl0ZW1zVHJlZSI6eyIkaWQiOiI3NzYiLCJSb290Ijp7IkltcG9ydElkIjpudWxsLCJJc0ltcG9ydGVkIjpmYWxzZSwiQ2hpbGRyZW4iOltdfX0sIk1ldGFkYXRhIjp7IiRpZCI6Ijc3NyIsIlJlY2VudENvbG9yc0NvbGxlY3Rpb24iOiJbXSIsIlNvdXJjZVRlbXBsYXRlIjoie1wiJGlkXCI6XCIxXCIsXCJJZFwiOlwiOGFmMjQyMDAtOTZjOS00OWVmLTgyMzEtMjVlYzZmNjc0Y2RjXCIsXCJDdWx0dXJlSW5mb05hbWVcIjpcImVuLVVTXCIsXCJWZXJzaW9uXCI6e1wiJGlkXCI6XCIyXCIsXCJUZW1wbGF0ZURvbVZlcnNpb25cIjpcIjEuMi4wXCJ9LFwiRWZmZWN0XCI6MSxcIlN0eWxlXCI6e1wiJGlkXCI6XCIzXCIsXCJUaW1lYmFuZFN0eWxlXCI6e1wiJGlkXCI6XCI0XCIsXCJTY2FsZU1hcmtpbmdcIjowLFwiU2hhcGVcIjoxNyxcIlNoYXBlU3R5bGVcIjp7XCIkaWRcIjpcIjVcIixcIk1hcmdpblwiOntcIiRpZFwiOlwiNlwiLFwiVG9wXCI6MC4wLFwiTGVmdFwiOjEwLjAsXCJSaWdodFwiOjEwLjAsXCJCb3R0b21cIjowLjB9LFwiUGFkZGluZ1wiOntcIiRpZFwiOlwiN1wiLFwiVG9wXCI6NS4wLFwiTGVmdFwiOjEzLjAsXCJSaWdodFwiOjEzLjAsXCJCb3R0b21cIjo1LjB9LFwiQmFja2dyb3VuZFwiOntcIiRpZFwiOlwiOFwiLFwiQ29sb3JcIjp7XCIkaWRcIjpcIjlcIixcIkFcIjoyNTUsXCJSXCI6NjgsXCJHXCI6ODQsXCJCXCI6MTA2fX0sXCJJc1Zpc2libGVcIjp0cnVlLFwiV2lkdGhcIjo4NTguMCxcIkhlaWdodFwiOjMwLjAsXCJCb3JkZXJTdHlsZVwiOntcIiRpZFwiOlwiMTBcIixcIkxpbmVDb2xvclwiOntcIiRpZFwiOlwiMTFcIixcIiR0eXBlXCI6XCJOTFJFLkNvbW1vbi5Eb20uU29saWRDb2xvckJydXNoLCBOTFJFLkNvbW1vblwiLFwiQ29sb3JcIjp7XCIkaWRcIjpcIjEyXCIsXCJBXCI6MjU1LFwiUlwiOjI1NSxcIkdcIjowLFwiQlwiOjB9fSxcIkxpbmVXZWlnaHRcIjowLjAsXCJMaW5lVHlwZVwiOjB9fSxcIk1pZGRsZVRpZXJTaGFwZVN0eWxlXCI6e1wiJGlkXCI6XCIxM1wiLFwiTWFyZ2luXCI6e1wiJGlkXCI6XCIxNFwiLFwiVG9wXCI6MC4wLFwiTGVmdFwiOjEwLjAsXCJSaWdodFwiOjEwLjAsXCJCb3R0b21cIjowLjB9LFwiUGFkZGluZ1wiOntcIiRpZFwiOlwiMTVcIixcIlRvcFwiOjUuMCxcIkxlZnRcIjoxMy4wLFwiUmlnaHRcIjoxMy4wLFwiQm90dG9tXCI6NS4wfSxcIkJhY2tncm91bmRcIjp7XCIkaWRcIjpcIjE2XCIsXCJDb2xvclwiOntcIiRpZFwiOlwiMTdcIixcIkFcIjoyNTUsXCJSXCI6NjgsXCJHXCI6ODQsXCJCXCI6MTA2fX0sXCJJc1Zpc2libGVcIjp0cnVlLFwiV2lkdGhcIjo4NTguMCxcIkhlaWdodFwiOjMwLjAsXCJCb3JkZXJTdHlsZVwiOntcIiRpZFwiOlwiMThcIixcIkxpbmVDb2xvclwiOntcIiRpZFwiOlwiMTlcIixcIiR0eXBlXCI6XCJOTFJFLkNvbW1vbi5Eb20uU29saWRDb2xvckJydXNoLCBOTFJFLkNvbW1vblwiLFwiQ29sb3JcIjp7XCIkaWRcIjpcIjIwXCIsXCJBXCI6MjU1LFwiUlwiOjI1NSxcIkdcIjowLFwiQlwiOjB9fSxcIkxpbmVXZWlnaHRcIjowLjAsXCJMaW5lVHlwZVwiOjB9fSxcIkJvdHRvbVRpZXJTaGFwZVN0eWxlXCI6e1wiJGlkXCI6XCIyMVwiLFwiTWFyZ2luXCI6e1wiJGlkXCI6XCIyMlwiLFwiVG9wXCI6MC4wLFwiTGVmdFwiOjEwLjAsXCJSaWdodFwiOjEwLjAsXCJCb3R0b21cIjowLjB9LFwiUGFkZGluZ1wiOntcIiRpZFwiOlwiMjNcIixcIlRvcFwiOjUuMCxcIkxlZnRcIjoxMy4wLFwiUmlnaHRcIjoxMy4wLFwiQm90dG9tXCI6NS4wfSxcIkJhY2tncm91bmRcIjp7XCIkaWRcIjpcIjI0XCIsXCJDb2xvclwiOntcIiRpZFwiOlwiMjVcIixcIkFcIjoyNTUsXCJSXCI6NjgsXCJHXCI6ODQsXCJCXCI6MTA2fX0sXCJJc1Zpc2libGVcIjp0cnVlLFwiV2lkdGhcIjo4NTguMCxcIkhlaWdodFwiOjMwLjAsXCJCb3JkZXJTdHlsZVwiOntcIiRpZFwiOlwiMjZcIixcIkxpbmVDb2xvclwiOntcIiRpZFwiOlwiMjdcIixcIiR0eXBlXCI6XCJOTFJFLkNvbW1vbi5Eb20uU29saWRDb2xvckJydXNoLCBOTFJFLkNvbW1vblwiLFwiQ29sb3JcIjp7XCIkaWRcIjpcIjI4XCIsXCJBXCI6MjU1LFwiUlwiOjI1NSxcIkdcIjowLFwiQlwiOjB9fSxcIkxpbmVXZWlnaHRcIjowLjAsXCJMaW5lVHlwZVwiOjB9fSxcIlJpZ2h0RW5kQ2Fwc1N0eWxlXCI6e1wiJGlkXCI6XCIyOVwiLFwiRm9udFNldHRpbmdzXCI6e1wiJGlkXCI6XCIzMFwiLFwiRm9udFNpemVcIjoxOCxcIkZvbnROYW1lXCI6XCJDYWxpYnJpXCIsXCJJc0JvbGRcIjp0cnVlLFwiSXNJdGFsaWNcIjpmYWxzZSxcIklzVW5kZXJsaW5lZFwiOmZhbHNlfSxcIkF1dG9TaXplXCI6MCxcIkZvcmVncm91bmRcIjp7XCIkaWRcIjpcIjMxXCIsXCJDb2xvclwiOntcIiRpZFwiOlwiMzJcIixcIkFcIjoyNTUsXCJSXCI6MjM3LFwiR1wiOjEyNSxcIkJcIjo0OX19LFwiQmFja2dyb3VuZEZpbGxUeXBlXCI6MCxcIk1heFdpZHRoXCI6XCJJbmZpbml0eVwiLFwiTWF4SGVpZ2h0XCI6XCJJbmZpbml0eVwiLFwiU21hcnRGb3JlZ3JvdW5kSXNBY3RpdmVcIjpmYWxzZSxcIkhvcml6b250YWxBbGlnbm1lbnRcIjowLFwiVmVydGljYWxBbGlnbm1lbnRcIjowLFwiU21hcnRGb3JlZ3JvdW5kXCI6bnVsbCxcIk1hcmdpblwiOntcIiRpZFwiOlwiMzNcIixcIlRvcFwiOjAuMCxcIkxlZnRcIjowLjAsXCJSaWdodFwiOjIwLjAsXCJCb3R0b21cIjowLjB9LFwiUGFkZGluZ1wiOntcIiRpZFwiOlwiMzRcIixcIlRvcFwiOjAuMCxcIkxlZnRcIjowLjAsXCJSaWdodFwiOjAuMCxcIkJvdHRvbVwiOjAuMH0sXCJCYWNrZ3JvdW5kXCI6e1wiJGlkXCI6XCIzNVwiLFwiQ29sb3JcIjp7XCIkaWRcIjpcIjM2XCIsXCJBXCI6MCxcIlJcIjowLFwiR1wiOjAsXCJCXCI6MH19LFwiSXNWaXNpYmxlXCI6dHJ1ZSxcIldpZHRoXCI6MC4wLFwiSGVpZ2h0XCI6MC4wLFwiQm9yZGVyU3R5bGVcIjpudWxsfSxcIkxlZnRFbmRDYXBzU3R5bGVcIjp7XCIkaWRcIjpcIjM3XCIsXCJGb250U2V0dGluZ3NcIjp7XCIkaWRcIjpcIjM4XCIsXCJGb250U2l6ZVwiOjE4LFwiRm9udE5hbWVcIjpcIkNhbGlicmlcIixcIklzQm9sZFwiOnRydWUsXCJJc0l0YWxpY1wiOmZhbHNlLFwiSXNVbmRlcmxpbmVkXCI6ZmFsc2V9LFwiQXV0b1NpemVcIjowLFwiRm9yZWdyb3VuZFwiOntcIiRpZFwiOlwiMzlcIixcIkNvbG9yXCI6e1wiJGlkXCI6XCI0MFwiLFwiQVwiOjI1NSxcIlJcIjoyMzcsXCJHXCI6MTI1LFwiQlwiOjQ5fX0sXCJCYWNrZ3JvdW5kRmlsbFR5cGVcIjowLFwiTWF4V2lkdGhcIjpcIkluZmluaXR5XCIsXCJNYXhIZWlnaHRcIjpcIkluZmluaXR5XCIsXCJTbWFydEZvcmVncm91bmRJc0FjdGl2ZVwiOmZhbHNlLFwiSG9yaXpvbnRhbEFsaWdubWVudFwiOjAsXCJWZXJ0aWNhbEFsaWdubWVudFwiOjAsXCJTbWFydEZvcmVncm91bmRcIjpudWxsLFwiTWFyZ2luXCI6e1wiJGlkXCI6XCI0MVwiLFwiVG9wXCI6MC4wLFwiTGVmdFwiOjIwLjAsXCJSaWdodFwiOjAuMCxcIkJvdHRvbVwiOjAuMH0sXCJQYWRkaW5nXCI6e1wiJGlkXCI6XCI0MlwiLFwiVG9wXCI6MC4wLFwiTGVmdFwiOjAuMCxcIlJpZ2h0XCI6MC4wLFwiQm90dG9tXCI6MC4wfSxcIkJhY2tncm91bmRcIjp7XCIkaWRcIjpcIjQzXCIsXCJDb2xvclwiOntcIiRyZWZcIjpcIjM2XCJ9fSxcIklzVmlzaWJsZVwiOnRydWUsXCJXaWR0aFwiOjAuMCxcIkhlaWdodFwiOjAuMCxcIkJvcmRlclN0eWxlXCI6bnVsbH0sXCJUb2RheVRleHRTdHlsZVwiOntcIiRpZFwiOlwiNDRcIixcIkZvbnRTZXR0aW5nc1wiOntcIiRpZFwiOlwiNDVcIixcIkZvbnRTaXplXCI6MTIsXCJGb250TmFtZVwiOlwiQ2FsaWJyaVwiLFwiSXNCb2xkXCI6ZmFsc2UsXCJJc0l0YWxpY1wiOmZhbHNlLFwiSXNVbmRlcmxpbmVkXCI6ZmFsc2V9LFwiQXV0b1NpemVcIjowLFwiRm9yZWdyb3VuZFwiOntcIiRpZFwiOlwiNDZcIixcIkNvbG9yXCI6e1wiJGlkXCI6XCI0N1wiLFwiQVwiOjI1NSxcIlJcIjowLFwiR1wiOjAsXCJCXCI6MH19LFwiQmFja2dyb3VuZEZpbGxUeXBlXCI6MCxcIk1heFdpZHRoXCI6MjAwLjAsXCJNYXhIZWlnaHRcIjpcIkluZmluaXR5XCIsXCJTbWFydEZvcmVncm91bmRJc0FjdGl2ZVwiOmZhbHNlLFwiSG9yaXpvbnRhbEFsaWdubWVudFwiOjAsXCJWZXJ0aWNhbEFsaWdubWVudFwiOjAsXCJTbWFydEZvcmVncm91bmRcIjpudWxsLFwiTWFyZ2luXCI6e1wiJGlkXCI6XCI0OFwiLFwiVG9wXCI6MC4wLFwiTGVmdFwiOjAuMCxcIlJpZ2h0XCI6MC4wLFwiQm90dG9tXCI6MC4wfSxcIlBhZGRpbmdcIjp7XCIkaWRcIjpcIjQ5XCIsXCJUb3BcIjowLjAsXCJMZWZ0XCI6MC4wLFwiUmlnaHRcIjowLjAsXCJCb3R0b21cIjowLjB9LFwiQmFja2dyb3VuZFwiOntcIiRpZFwiOlwiNTBcIixcIkNvbG9yXCI6e1wiJHJlZlwiOlwiMzZcIn19LFwiSXNWaXNpYmxlXCI6dHJ1ZSxcIldpZHRoXCI6MC4wLFwiSGVpZ2h0XCI6MC4wLFwiQm9yZGVyU3R5bGVcIjpudWxsfSxcIlRvZGF5TWFya2VyU3R5bGVcIjp7XCIkaWRcIjpcIjUxXCIsXCJNYXJnaW5cIjp7XCIkaWRcIjpcIjUyXCIsXCJUb3BcIjowLjAsXCJMZWZ0XCI6MC4wLFwiUmlnaHRcIjowLjAsXCJCb3R0b21cIjowLjB9LFwiUGFkZGluZ1wiOntcIiRpZFwiOlwiNTNcIixcIlRvcFwiOjAuMCxcIkxlZnRcIjowLjAsXCJSaWdodFwiOjAuMCxcIkJvdHRvbVwiOjAuMH0sXCJCYWNrZ3JvdW5kXCI6e1wiJGlkXCI6XCI1NFwiLFwiQ29sb3JcIjp7XCIkaWRcIjpcIjU1XCIsXCJBXCI6MjU1LFwiUlwiOjI1NSxcIkdcIjowLFwiQlwiOjB9fSxcIklzVmlzaWJsZVwiOnRydWUsXCJXaWR0aFwiOjAuMCxcIkhlaWdodFwiOjAuMCxcIkJvcmRlclN0eWxlXCI6bnVsbH0sXCJTY2FsZVN0eWxlXCI6e1wiJGlkXCI6XCI1NlwiLFwiU2hvd1NlZ21lbnRTZXBhcmF0b3JzXCI6dHJ1ZSxcIlNlZ21lbnRTZXBhcmF0b3JPcGFjaXR5XCI6MzAsXCJTaGFwZVwiOjUsXCJIYXNCZWVuVmlzaWJsZUJlZm9yZVwiOnRydWUsXCJGb250U2V0dGluZ3NcIjp7XCIkaWRcIjpcIjU3XCIsXCJGb250U2l6ZVwiOjEyLFwiRm9udE5hbWVcIjpcIkNhbGlicmlcIixcIklzQm9sZFwiOmZhbHNlLFwiSXNJdGFsaWNcIjpmYWxzZSxcIklzVW5kZXJsaW5lZFwiOmZhbHNlfSxcIkF1dG9TaXplXCI6MCxcIkZvcmVncm91bmRcIjp7XCIkaWRcIjpcIjU4XCIsXCJDb2xvclwiOntcIiRpZFwiOlwiNTlcIixcIkFcIjoyNTUsXCJSXCI6MjU1LFwiR1wiOjI1NSxcIkJcIjoyNTV9fSxcIkJhY2tncm91bmRGaWxsVHlwZVwiOjAsXCJNYXhXaWR0aFwiOjIwMC4wLFwiTWF4SGVpZ2h0XCI6XCJJbmZpbml0eVwiLFwiU21hcnRGb3JlZ3JvdW5kSXNBY3RpdmVcIjpmYWxzZSxcIkhvcml6b250YWxBbGlnbm1lbnRcIjowLFwiVmVydGljYWxBbGlnbm1lbnRcIjoxLFwiU21hcnRGb3JlZ3JvdW5kXCI6bnVsbCxcIk1hcmdpblwiOntcIiRpZFwiOlwiNjBcIixcIlRvcFwiOjAuMCxcIkxlZnRcIjo1LjAsXCJSaWdodFwiOjAuMCxcIkJvdHRvbVwiOjAuMH0sXCJQYWRkaW5nXCI6e1wiJGlkXCI6XCI2MVwiLFwiVG9wXCI6MC4wLFwiTGVmdFwiOjAuMCxcIlJpZ2h0XCI6MC4wLFwiQm90dG9tXCI6MC4wfSxcIkJhY2tncm91bmRcIjp7XCIkaWRcIjpcIjYyXCIsXCJDb2xvclwiOntcIiRyZWZcIjpcIjM2XCJ9fSxcIklzVmlzaWJsZVwiOnRydWUsXCJXaWR0aFwiOjAuMCxcIkhlaWdodFwiOjAuMCxcIkJvcmRlclN0eWxlXCI6bnVsbH0sXCJNaWRkbGVUaWVyU2NhbGVTdHlsZVwiOntcIiRpZFwiOlwiNjNcIixcIlNob3dTZWdtZW50U2VwYXJhdG9yc1wiOnRydWUsXCJTZWdtZW50U2VwYXJhdG9yT3BhY2l0eVwiOjMwLFwiU2hhcGVcIjo1LFwiSGFzQmVlblZpc2libGVCZWZvcmVcIjpmYWxzZSxcIkZvbnRTZXR0aW5nc1wiOntcIiRpZFwiOlwiNjRcIixcIkZvbnRTaXplXCI6MTIsXCJGb250TmFtZVwiOlwiQ2FsaWJyaVwiLFwiSXNCb2xkXCI6ZmFsc2UsXCJJc0l0YWxpY1wiOmZhbHNlLFwiSXNVbmRlcmxpbmVkXCI6ZmFsc2V9LFwiQXV0b1NpemVcIjowLFwiRm9yZWdyb3VuZFwiOntcIiRpZFwiOlwiNjVcIixcIkNvbG9yXCI6e1wiJGlkXCI6XCI2NlwiLFwiQVwiOjI1NSxcIlJcIjoyNTUsXCJHXCI6MjU1LFwiQlwiOjI1NX19LFwiQmFja2dyb3VuZEZpbGxUeXBlXCI6MCxcIk1heFdpZHRoXCI6MjAwLjAsXCJNYXhIZWlnaHRcIjpcIkluZmluaXR5XCIsXCJTbWFydEZvcmVncm91bmRJc0FjdGl2ZVwiOmZhbHNlLFwiSG9yaXpvbnRhbEFsaWdubWVudFwiOjAsXCJWZXJ0aWNhbEFsaWdubWVudFwiOjEsXCJTbWFydEZvcmVncm91bmRcIjpudWxsLFwiTWFyZ2luXCI6e1wiJGlkXCI6XCI2N1wiLFwiVG9wXCI6MC4wLFwiTGVmdFwiOjUuMCxcIlJpZ2h0XCI6MC4wLFwiQm90dG9tXCI6MC4wfSxcIlBhZGRpbmdcIjp7XCIkaWRcIjpcIjY4XCIsXCJUb3BcIjowLjAsXCJMZWZ0XCI6MC4wLFwiUmlnaHRcIjowLjAsXCJCb3R0b21cIjowLjB9LFwiQmFja2dyb3VuZFwiOntcIiRpZFwiOlwiNjlcIixcIkNvbG9yXCI6e1wiJGlkXCI6XCI3MFwiLFwiQVwiOjAsXCJSXCI6MCxcIkdcIjowLFwiQlwiOjB9fSxcIklzVmlzaWJsZVwiOmZhbHNlLFwiV2lkdGhcIjowLjAsXCJIZWlnaHRcIjowLjAsXCJCb3JkZXJTdHlsZVwiOm51bGx9LFwiQm90dG9tVGllclNjYWxlU3R5bGVcIjp7XCIkaWRcIjpcIjcxXCIsXCJTaG93U2VnbWVudFNlcGFyYXRvcnNcIjp0cnVlLFwiU2VnbWVudFNlcGFyYXRvck9wYWNpdHlcIjozMCxcIlNoYXBlXCI6NSxcIkhhc0JlZW5WaXNpYmxlQmVmb3JlXCI6ZmFsc2UsXCJGb250U2V0dGluZ3NcIjp7XCIkaWRcIjpcIjcyXCIsXCJGb250U2l6ZVwiOjEyLFwiRm9udE5hbWVcIjpcIkNhbGlicmlcIixcIklzQm9sZFwiOmZhbHNlLFwiSXNJdGFsaWNcIjpmYWxzZSxcIklzVW5kZXJsaW5lZFwiOmZhbHNlfSxcIkF1dG9TaXplXCI6MCxcIkZvcmVncm91bmRcIjp7XCIkaWRcIjpcIjczXCIsXCJDb2xvclwiOntcIiRpZFwiOlwiNzRcIixcIkFcIjoyNTUsXCJSXCI6MjU1LFwiR1wiOjI1NSxcIkJcIjoyNTV9fSxcIkJhY2tncm91bmRGaWxsVHlwZVwiOjAsXCJNYXhXaWR0aFwiOjIwMC4wLFwiTWF4SGVpZ2h0XCI6XCJJbmZpbml0eVwiLFwiU21hcnRGb3JlZ3JvdW5kSXNBY3RpdmVcIjpmYWxzZSxcIkhvcml6b250YWxBbGlnbm1lbnRcIjowLFwiVmVydGljYWxBbGlnbm1lbnRcIjoxLFwiU21hcnRGb3JlZ3JvdW5kXCI6bnVsbCxcIk1hcmdpblwiOntcIiRpZFwiOlwiNzVcIixcIlRvcFwiOjAuMCxcIkxlZnRcIjo1LjAsXCJSaWdodFwiOjAuMCxcIkJvdHRvbVwiOjAuMH0sXCJQYWRkaW5nXCI6e1wiJGlkXCI6XCI3NlwiLFwiVG9wXCI6MC4wLFwiTGVmdFwiOjAuMCxcIlJpZ2h0XCI6MC4wLFwiQm90dG9tXCI6MC4wfSxcIkJhY2tncm91bmRcIjp7XCIkaWRcIjpcIjc3XCIsXCJDb2xvclwiOntcIiRpZFwiOlwiNzhcIixcIkFcIjowLFwiUlwiOjAsXCJHXCI6MCxcIkJcIjowfX0sXCJJc1Zpc2libGVcIjpmYWxzZSxcIldpZHRoXCI6MC4wLFwiSGVpZ2h0XCI6MC4wLFwiQm9yZGVyU3R5bGVcIjpudWxsfSxcIlNpbmdsZVNjYWxlU2hhcGVTdHlsZVwiOm51bGwsXCJFbGFwc2VkVGltZUJhY2tncm91bmRcIjp7XCIkaWRcIjpcIjc5XCIsXCJDb2xvclwiOntcIiRpZFwiOlwiODBcIixcIkFcIjo3NyxcIlJcIjoyNTUsXCJHXCI6MCxcIkJcIjowfX0sXCJBcHBlbmRZZWFyT25ZZWFyQ2hhbmdlXCI6dHJ1ZSxcIkVsYXBzZWRUaW1lRm9ybWF0XCI6MSxcIlRvZGF5TWFya2VyUG9zaXRpb25cIjozLFwiUXVpY2tQb3NpdGlvblwiOjAsXCJBYnNvbHV0ZVBvc2l0aW9uXCI6MTM1LjAsXCJNYXJnaW5cIjp7XCIkaWRcIjpcIjgxXCIsXCJUb3BcIjowLjAsXCJMZWZ0XCI6MTAuMCxcIlJpZ2h0XCI6MTAuMCxcIkJvdHRvbVwiOjAuMH0sXCJQYWRkaW5nXCI6e1wiJGlkXCI6XCI4MlwiLFwiVG9wXCI6MC4wLFwiTGVmdFwiOjAuMCxcIlJpZ2h0XCI6MC4wLFwiQm90dG9tXCI6MC4wfSxcIkJhY2tncm91bmRcIjp7XCIkaWRcIjpcIjgzXCIsXCJDb2xvclwiOntcIiRpZFwiOlwiODRcIixcIkFcIjoyNTUsXCJSXCI6MzEsXCJHXCI6NzMsXCJCXCI6MTI1fX0sXCJJc1Zpc2libGVcIjp0cnVlLFwiV2lkdGhcIjowLjAsXCJIZWlnaHRcIjowLjAsXCJCb3JkZXJTdHlsZVwiOm51bGx9LFwiRGVmYXVsdE1pbGVzdG9uZVN0eWxlXCI6e1wiJGlkXCI6XCI4NVwiLFwiU2hhcGVcIjo5LFwiQ29ubmVjdG9yTWFyZ2luXCI6e1wiJGlkXCI6XCI4NlwiLFwiVG9wXCI6MC4wLFwiTGVmdFwiOjIuMCxcIlJpZ2h0XCI6Mi4wLFwiQm90dG9tXCI6MC4wfSxcIkNvbm5lY3RvclN0eWxlXCI6e1wiJGlkXCI6XCI4N1wiLFwiTGluZUNvbG9yXCI6e1wiJGlkXCI6XCI4OFwiLFwiJHR5cGVcIjpcIk5MUkUuQ29tbW9uLkRvbS5Tb2xpZENvbG9yQnJ1c2gsIE5MUkUuQ29tbW9uXCIsXCJDb2xvclwiOntcIiRpZFwiOlwiODlcIixcIkFcIjoxMjcsXCJSXCI6MzEsXCJHXCI6NzMsXCJCXCI6MTI2fX0sXCJMaW5lV2VpZ2h0XCI6MS4wLFwiTGluZVR5cGVcIjowfSxcIklzQmVsb3dUaW1lYmFuZFwiOmZhbHNlLFwiSGlkZURhdGVcIjpmYWxzZSxcIlNoYXBlU2l6ZVwiOjEsXCJTcGFjaW5nXCI6Mi4wLFwiUGFkZGluZ1wiOntcIiRpZFwiOlwiOTBcIixcIlRvcFwiOjcuMCxcIkxlZnRcIjozLjAsXCJSaWdodFwiOjAuMCxcIkJvdHRvbVwiOjIuMH0sXCJQb3NpdGlvblwiOm51bGwsXCJQb3NpdGlvbk9uVGFza1wiOjAsXCJTaGFwZVN0eWxlXCI6e1wiJGlkXCI6XCI5MVwiLFwiTWFyZ2luXCI6e1wiJGlkXCI6XCI5MlwiLFwiVG9wXCI6MC4wLFwiTGVmdFwiOjAuMCxcIlJpZ2h0XCI6MC4wLFwiQm90dG9tXCI6MC4wfSxcIlBhZGRpbmdcIjp7XCIkaWRcIjpcIjkzXCIsXCJUb3BcIjowLjAsXCJMZWZ0XCI6MC4wLFwiUmlnaHRcIjowLjAsXCJCb3R0b21cIjowLjB9LFwiQmFja2dyb3VuZFwiOntcIiRpZFwiOlwiOTRcIixcIkNvbG9yXCI6e1wiJGlkXCI6XCI5NVwiLFwiQVwiOjI1NSxcIlJcIjowLFwiR1wiOjExNCxcIkJcIjoxODh9fSxcIklzVmlzaWJsZVwiOnRydWUsXCJXaWR0aFwiOjE4LjAsXCJIZWlnaHRcIjoyMC4wLFwiQm9yZGVyU3R5bGVcIjp7XCIkaWRcIjpcIjk2XCIsXCJMaW5lQ29sb3JcIjp7XCIkaWRcIjpcIjk3XCIsXCIkdHlwZVwiOlwiTkxSRS5Db21tb24uRG9tLlNvbGlkQ29sb3JCcnVzaCwgTkxSRS5Db21tb25cIixcIkNvbG9yXCI6e1wiJGlkXCI6XCI5OFwiLFwiQVwiOjI1NSxcIlJcIjoyNTUsXCJHXCI6MCxcIkJcIjowfX0sXCJMaW5lV2VpZ2h0XCI6MC4wLFwiTGluZVR5cGVcIjowfX0sXCJUaXRsZVN0eWxlXCI6e1wiJGlkXCI6XCI5OVwiLFwiRm9udFNldHRpbmdzXCI6e1wiJGlkXCI6XCIxMDBcIixcIkZvbnRTaXplXCI6MTEsXCJGb250TmFtZVwiOlwiQ2FsaWJyaVwiLFwiSXNCb2xkXCI6dHJ1ZSxcIklzSXRhbGljXCI6ZmFsc2UsXCJJc1VuZGVybGluZWRcIjpmYWxzZX0sXCJBdXRvU2l6ZVwiOjAsXCJGb3JlZ3JvdW5kXCI6e1wiJGlkXCI6XCIxMDFcIixcIkNvbG9yXCI6e1wiJGlkXCI6XCIxMDJcIixcIkFcIjoyNTUsXCJSXCI6MCxcIkdcIjowLFwiQlwiOjB9fSxcIkJhY2tncm91bmRGaWxsVHlwZVwiOjAsXCJNYXhXaWR0aFwiOjIwMC4wLFwiTWF4SGVpZ2h0XCI6XCJJbmZpbml0eVwiLFwiU21hcnRGb3JlZ3JvdW5kSXNBY3RpdmVcIjpmYWxzZSxcIkhvcml6b250YWxBbGlnbm1lbnRcIjoxLFwiVmVydGljYWxBbGlnbm1lbnRcIjowLFwiU21hcnRGb3JlZ3JvdW5kXCI6bnVsbCxcIk1hcmdpblwiOntcIiRpZFwiOlwiMTAzXCIsXCJUb3BcIjowLjAsXCJMZWZ0XCI6MC4wLFwiUmlnaHRcIjowLjAsXCJCb3R0b21cIjowLjB9LFwiUGFkZGluZ1wiOntcIiRpZFwiOlwiMTA0XCIsXCJUb3BcIjowLjAsXCJMZWZ0XCI6MC4wLFwiUmlnaHRcIjowLjAsXCJCb3R0b21cIjowLjB9LFwiQmFja2dyb3VuZFwiOntcIiRpZFwiOlwiMTA1XCIsXCJDb2xvclwiOntcIiRyZWZcIjpcIjM2XCJ9fSxcIklzVmlzaWJsZVwiOnRydWUsXCJXaWR0aFwiOjAuMCxcIkhlaWdodFwiOjAuMCxcIkJvcmRlclN0eWxlXCI6bnVsbH0sXCJEYXRlU3R5bGVcIjp7XCIkaWRcIjpcIjEwNlwiLFwiRm9udFNldHRpbmdzXCI6e1wiJGlkXCI6XCIxMDdcIixcIkZvbnRTaXplXCI6MTAsXCJGb250TmFtZVwiOlwiQ2FsaWJyaVwiLFwiSXNCb2xkXCI6ZmFsc2UsXCJJc0l0YWxpY1wiOmZhbHNlLFwiSXNVbmRlcmxpbmVkXCI6ZmFsc2V9LFwiQXV0b1NpemVcIjowLFwiRm9yZWdyb3VuZFwiOntcIiRpZFwiOlwiMTA4XCIsXCJDb2xvclwiOntcIiRpZFwiOlwiMTA5XCIsXCJBXCI6MjU1LFwiUlwiOjY4LFwiR1wiOjg0LFwiQlwiOjEwNn19LFwiQmFja2dyb3VuZEZpbGxUeXBlXCI6MCxcIk1heFdpZHRoXCI6MjAwLjAsXCJNYXhIZWlnaHRcIjpcIkluZmluaXR5XCIsXCJTbWFydEZvcmVncm91bmRJc0FjdGl2ZVwiOmZhbHNlLFwiSG9yaXpvbnRhbEFsaWdubWVudFwiOjAsXCJWZXJ0aWNhbEFsaWdubWVudFwiOjAsXCJTbWFydEZvcmVncm91bmRcIjpudWxsLFwiTWFyZ2luXCI6e1wiJGlkXCI6XCIxMTBcIixcIlRvcFwiOjAuMCxcIkxlZnRcIjowLjAsXCJSaWdodFwiOjAuMCxcIkJvdHRvbVwiOjAuMH0sXCJQYWRkaW5nXCI6e1wiJGlkXCI6XCIxMTFcIixcIlRvcFwiOjAuMCxcIkxlZnRcIjowLjAsXCJSaWdodFwiOjAuMCxcIkJvdHRvbVwiOjAuMH0sXCJCYWNrZ3JvdW5kXCI6e1wiJGlkXCI6XCIxMTJcIixcIkNvbG9yXCI6e1wiJHJlZlwiOlwiMzZcIn19LFwiSXNWaXNpYmxlXCI6dHJ1ZSxcIldpZHRoXCI6MC4wLFwiSGVpZ2h0XCI6MC4wLFwiQm9yZGVyU3R5bGVcIjpudWxsfSxcIkRhdGVGb3JtYXRcIjp7XCIkaWRcIjpcIjExM1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X0sXCJEZWZhdWx0VGFza1N0eWxlXCI6e1wiJGlkXCI6XCIxMTRcIixcIlNoYXBlXCI6OCxcIlNoYXBlVGhpY2tuZXNzXCI6MSxcIkR1cmF0aW9uRm9ybWF0XCI6MCxcIlBlcmNlbnRhZ2VDb21wbGV0ZVN0eWxlXCI6e1wiJGlkXCI6XCIxMTVcIixcIkZvbnRTZXR0aW5nc1wiOntcIiRpZFwiOlwiMTE2XCIsXCJGb250U2l6ZVwiOjEwLFwiRm9udE5hbWVcIjpcIkNhbGlicmlcIixcIklzQm9sZFwiOmZhbHNlLFwiSXNJdGFsaWNcIjpmYWxzZSxcIklzVW5kZXJsaW5lZFwiOmZhbHNlfSxcIkF1dG9TaXplXCI6MCxcIkZvcmVncm91bmRcIjp7XCIkaWRcIjpcIjExN1wiLFwiQ29sb3JcIjp7XCIkaWRcIjpcIjExOFwiLFwiQVwiOjI1NSxcIlJcIjoyMzcsXCJHXCI6MTI1LFwiQlwiOjQ5fX0sXCJCYWNrZ3JvdW5kRmlsbFR5cGVcIjowLFwiTWF4V2lkdGhcIjoyMDAuMCxcIk1heEhlaWdodFwiOlwiSW5maW5pdHlcIixcIlNtYXJ0Rm9yZWdyb3VuZElzQWN0aXZlXCI6ZmFsc2UsXCJIb3Jpem9udGFsQWxpZ25tZW50XCI6MCxcIlZlcnRpY2FsQWxpZ25tZW50XCI6MCxcIlNtYXJ0Rm9yZWdyb3VuZFwiOm51bGwsXCJNYXJnaW5cIjp7XCIkaWRcIjpcIjExOVwiLFwiVG9wXCI6MC4wLFwiTGVmdFwiOjAuMCxcIlJpZ2h0XCI6MC4wLFwiQm90dG9tXCI6MC4wfSxcIlBhZGRpbmdcIjp7XCIkaWRcIjpcIjEyMFwiLFwiVG9wXCI6MC4wLFwiTGVmdFwiOjAuMCxcIlJpZ2h0XCI6MC4wLFwiQm90dG9tXCI6MC4wfSxcIkJhY2tncm91bmRcIjp7XCIkaWRcIjpcIjEyMVwiLFwiQ29sb3JcIjp7XCIkcmVmXCI6XCIzNlwifX0sXCJJc1Zpc2libGVcIjp0cnVlLFwiV2lkdGhcIjowLjAsXCJIZWlnaHRcIjowLjAsXCJCb3JkZXJTdHlsZVwiOm51bGx9LFwiRHVyYXRpb25TdHlsZVwiOntcIiRpZFwiOlwiMTIyXCIsXCJGb250U2V0dGluZ3NcIjp7XCIkaWRcIjpcIjEyM1wiLFwiRm9udFNpemVcIjoxMCxcIkZvbnROYW1lXCI6XCJDYWxpYnJpXCIsXCJJc0JvbGRcIjpmYWxzZSxcIklzSXRhbGljXCI6ZmFsc2UsXCJJc1VuZGVybGluZWRcIjpmYWxzZX0sXCJBdXRvU2l6ZVwiOjAsXCJGb3JlZ3JvdW5kXCI6e1wiJGlkXCI6XCIxMjRcIixcIkNvbG9yXCI6e1wiJGlkXCI6XCIxMjV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xMjZcIixcIlRvcFwiOjAuMCxcIkxlZnRcIjowLjAsXCJSaWdodFwiOjAuMCxcIkJvdHRvbVwiOjAuMH0sXCJQYWRkaW5nXCI6e1wiJGlkXCI6XCIxMjdcIixcIlRvcFwiOjAuMCxcIkxlZnRcIjowLjAsXCJSaWdodFwiOjAuMCxcIkJvdHRvbVwiOjAuMH0sXCJCYWNrZ3JvdW5kXCI6e1wiJGlkXCI6XCIxMjhcIixcIkNvbG9yXCI6e1wiJHJlZlwiOlwiMzZcIn19LFwiSXNWaXNpYmxlXCI6dHJ1ZSxcIldpZHRoXCI6MC4wLFwiSGVpZ2h0XCI6MC4wLFwiQm9yZGVyU3R5bGVcIjpudWxsfSxcIkhvcml6b250YWxDb25uZWN0b3JTdHlsZVwiOntcIiRpZFwiOlwiMTI5XCIsXCJMaW5lQ29sb3JcIjp7XCIkaWRcIjpcIjEzMFwiLFwiJHR5cGVcIjpcIk5MUkUuQ29tbW9uLkRvbS5Tb2xpZENvbG9yQnJ1c2gsIE5MUkUuQ29tbW9uXCIsXCJDb2xvclwiOntcIiRpZFwiOlwiMTMxXCIsXCJBXCI6MjU1LFwiUlwiOjIwNCxcIkdcIjoyMDQsXCJCXCI6MjA0fX0sXCJMaW5lV2VpZ2h0XCI6MS4wLFwiTGluZVR5cGVcIjowfSxcIlZlcnRpY2FsQ29ubmVjdG9yU3R5bGVcIjp7XCIkaWRcIjpcIjEzMlwiLFwiTGluZUNvbG9yXCI6e1wiJGlkXCI6XCIxMzNcIixcIiR0eXBlXCI6XCJOTFJFLkNvbW1vbi5Eb20uU29saWRDb2xvckJydXNoLCBOTFJFLkNvbW1vblwiLFwiQ29sb3JcIjp7XCIkaWRcIjpcIjEzNFwiLFwiQVwiOjI1NSxcIlJcIjoyMDQsXCJHXCI6MjA0LFwiQlwiOjIwNH19LFwiTGluZVdlaWdodFwiOjEuMCxcIkxpbmVUeXBlXCI6MH0sXCJNYXJnaW5cIjpudWxsLFwiU3RhcnREYXRlUG9zaXRpb25cIjozLFwiRW5kRGF0ZVBvc2l0aW9uXCI6NCxcIlRpdGxlUG9zaXRpb25cIjoyLFwiRHVyYXRpb25Qb3NpdGlvblwiOjYsXCJQZXJjZW50YWdlQ29tcGxldGVkUG9zaXRpb25cIjo2LFwiU3BhY2luZ1wiOjUsXCJJc0JlbG93VGltZWJhbmRcIjp0cnVlLFwiUGVyY2VudGFnZUNvbXBsZXRlU2hhcGVPcGFjaXR5XCI6MzUsXCJHcm91cE5hbWVcIjpudWxsLFwiQXR0YWNoZWRNaWxlc3RvbmVzU3R5bGVzXCI6bnVsbCxcIlNoYXBlU3R5bGVcIjp7XCIkaWRcIjpcIjEzNVwiLFwiTWFyZ2luXCI6e1wiJGlkXCI6XCIxMzZcIixcIlRvcFwiOjAuMCxcIkxlZnRcIjo0LjAsXCJSaWdodFwiOjQuMCxcIkJvdHRvbVwiOjAuMH0sXCJQYWRkaW5nXCI6e1wiJGlkXCI6XCIxMzdcIixcIlRvcFwiOjAuMCxcIkxlZnRcIjowLjAsXCJSaWdodFwiOjAuMCxcIkJvdHRvbVwiOjAuMH0sXCJCYWNrZ3JvdW5kXCI6e1wiJGlkXCI6XCIxMzhcIixcIkNvbG9yXCI6e1wiJGlkXCI6XCIxMzlcIixcIkFcIjoyNTUsXCJSXCI6MCxcIkdcIjoxMTQsXCJCXCI6MTg4fX0sXCJJc1Zpc2libGVcIjp0cnVlLFwiV2lkdGhcIjowLjAsXCJIZWlnaHRcIjoxNi4wLFwiQm9yZGVyU3R5bGVcIjp7XCIkaWRcIjpcIjE0MFwiLFwiTGluZUNvbG9yXCI6e1wiJGlkXCI6XCIxNDFcIixcIiR0eXBlXCI6XCJOTFJFLkNvbW1vbi5Eb20uU29saWRDb2xvckJydXNoLCBOTFJFLkNvbW1vblwiLFwiQ29sb3JcIjp7XCIkaWRcIjpcIjE0MlwiLFwiQVwiOjI1NSxcIlJcIjoyNTUsXCJHXCI6MCxcIkJcIjowfX0sXCJMaW5lV2VpZ2h0XCI6MC4wLFwiTGluZVR5cGVcIjowfX0sXCJUaXRsZVN0eWxlXCI6e1wiJGlkXCI6XCIxNDNcIixcIkZvbnRTZXR0aW5nc1wiOntcIiRpZFwiOlwiMTQ0XCIsXCJGb250U2l6ZVwiOjExLFwiRm9udE5hbWVcIjpcIkNhbGlicmlcIixcIklzQm9sZFwiOnRydWUsXCJJc0l0YWxpY1wiOmZhbHNlLFwiSXNVbmRlcmxpbmVkXCI6ZmFsc2V9LFwiQXV0b1NpemVcIjowLFwiRm9yZWdyb3VuZFwiOntcIiRpZFwiOlwiMTQ1XCIsXCJDb2xvclwiOntcIiRpZFwiOlwiMTQ2XCIsXCJBXCI6MjU1LFwiUlwiOjAsXCJHXCI6MCxcIkJcIjowfX0sXCJCYWNrZ3JvdW5kRmlsbFR5cGVcIjowLFwiTWF4V2lkdGhcIjo5NjAuMCxcIk1heEhlaWdodFwiOlwiSW5maW5pdHlcIixcIlNtYXJ0Rm9yZWdyb3VuZElzQWN0aXZlXCI6ZmFsc2UsXCJIb3Jpem9udGFsQWxpZ25tZW50XCI6MSxcIlZlcnRpY2FsQWxpZ25tZW50XCI6MCxcIlNtYXJ0Rm9yZWdyb3VuZFwiOm51bGwsXCJNYXJnaW5cIjp7XCIkaWRcIjpcIjE0N1wiLFwiVG9wXCI6MC4wLFwiTGVmdFwiOjAuMCxcIlJpZ2h0XCI6MC4wLFwiQm90dG9tXCI6MC4wfSxcIlBhZGRpbmdcIjp7XCIkaWRcIjpcIjE0OFwiLFwiVG9wXCI6MC4wLFwiTGVmdFwiOjAuMCxcIlJpZ2h0XCI6MC4wLFwiQm90dG9tXCI6MC4wfSxcIkJhY2tncm91bmRcIjp7XCIkaWRcIjpcIjE0OVwiLFwiQ29sb3JcIjp7XCIkcmVmXCI6XCIzNlwifX0sXCJJc1Zpc2libGVcIjp0cnVlLFwiV2lkdGhcIjowLjAsXCJIZWlnaHRcIjowLjAsXCJCb3JkZXJTdHlsZVwiOm51bGx9LFwiRGF0ZVN0eWxlXCI6e1wiJGlkXCI6XCIxNTBcIixcIkZvbnRTZXR0aW5nc1wiOntcIiRpZFwiOlwiMTUxXCIsXCJGb250U2l6ZVwiOjEwLFwiRm9udE5hbWVcIjpcIkNhbGlicmlcIixcIklzQm9sZFwiOmZhbHNlLFwiSXNJdGFsaWNcIjpmYWxzZSxcIklzVW5kZXJsaW5lZFwiOmZhbHNlfSxcIkF1dG9TaXplXCI6MCxcIkZvcmVncm91bmRcIjp7XCIkaWRcIjpcIjE1MlwiLFwiQ29sb3JcIjp7XCIkaWRcIjpcIjE1M1wiLFwiQVwiOjI1NSxcIlJcIjo2OCxcIkdcIjo4NCxcIkJcIjoxMDZ9fSxcIkJhY2tncm91bmRGaWxsVHlwZVwiOjAsXCJNYXhXaWR0aFwiOjIwMC4wLFwiTWF4SGVpZ2h0XCI6XCJJbmZpbml0eVwiLFwiU21hcnRGb3JlZ3JvdW5kSXNBY3RpdmVcIjpmYWxzZSxcIkhvcml6b250YWxBbGlnbm1lbnRcIjoxLFwiVmVydGljYWxBbGlnbm1lbnRcIjowLFwiU21hcnRGb3JlZ3JvdW5kXCI6bnVsbCxcIk1hcmdpblwiOntcIiRpZFwiOlwiMTU0XCIsXCJUb3BcIjowLjAsXCJMZWZ0XCI6MC4wLFwiUmlnaHRcIjowLjAsXCJCb3R0b21cIjowLjB9LFwiUGFkZGluZ1wiOntcIiRpZFwiOlwiMTU1XCIsXCJUb3BcIjowLjAsXCJMZWZ0XCI6MC4wLFwiUmlnaHRcIjowLjAsXCJCb3R0b21cIjowLjB9LFwiQmFja2dyb3VuZFwiOntcIiRpZFwiOlwiMTU2XCIsXCJDb2xvclwiOntcIiRyZWZcIjpcIjM2XCJ9fSxcIklzVmlzaWJsZVwiOnRydWUsXCJXaWR0aFwiOjAuMCxcIkhlaWdodFwiOjAuMCxcIkJvcmRlclN0eWxlXCI6bnVsbH0sXCJEYXRlRm9ybWF0XCI6e1wiJGlkXCI6XCIxNTd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U2hvd0VsYXBzZWRUaW1lR3JhZGllbnRTdHlsZVwiOmZhbHNlLFwiVGltZWJhbmRSZXNlcnZlZExlZnRBcmVhU3R5bGVcIjpudWxsLFwiRGVmYXVsdFN3aW1sYW5lU3R5bGVcIjp7XCIkaWRcIjpcIjE1OFwiLFwiSGVhZGVyU3R5bGVcIjp7XCIkaWRcIjpcIjE1OVwiLFwiVGV4dFN0eWxlXCI6e1wiJGlkXCI6XCIxNjBcIixcIkZvbnRTZXR0aW5nc1wiOntcIiRpZFwiOlwiMTYxXCIsXCJGb250U2l6ZVwiOjEyLFwiRm9udE5hbWVcIjpcIkNhbGlicmlcIixcIklzQm9sZFwiOmZhbHNlLFwiSXNJdGFsaWNcIjpmYWxzZSxcIklzVW5kZXJsaW5lZFwiOmZhbHNlfSxcIkF1dG9TaXplXCI6MCxcIkZvcmVncm91bmRcIjp7XCIkaWRcIjpcIjE2MlwiLFwiQ29sb3JcIjp7XCIkaWRcIjpcIjE2M1wiLFwiQVwiOjI1NSxcIlJcIjozMixcIkdcIjo1NixcIkJcIjoxMDB9fSxcIkJhY2tncm91bmRGaWxsVHlwZVwiOjAsXCJNYXhXaWR0aFwiOjAuMCxcIk1heEhlaWdodFwiOjAuMCxcIlNtYXJ0Rm9yZWdyb3VuZElzQWN0aXZlXCI6ZmFsc2UsXCJIb3Jpem9udGFsQWxpZ25tZW50XCI6MCxcIlZlcnRpY2FsQWxpZ25tZW50XCI6MCxcIlNtYXJ0Rm9yZWdyb3VuZFwiOm51bGwsXCJNYXJnaW5cIjp7XCIkaWRcIjpcIjE2NFwiLFwiVG9wXCI6MC4wLFwiTGVmdFwiOjAuMCxcIlJpZ2h0XCI6MC4wLFwiQm90dG9tXCI6MC4wfSxcIlBhZGRpbmdcIjp7XCIkaWRcIjpcIjE2NVwiLFwiVG9wXCI6MC4wLFwiTGVmdFwiOjAuMCxcIlJpZ2h0XCI6MC4wLFwiQm90dG9tXCI6MC4wfSxcIkJhY2tncm91bmRcIjpudWxsLFwiSXNWaXNpYmxlXCI6ZmFsc2UsXCJXaWR0aFwiOjAuMCxcIkhlaWdodFwiOjAuMCxcIkJvcmRlclN0eWxlXCI6bnVsbH0sXCJSZWN0YW5nbGVTdHlsZVwiOntcIiRpZFwiOlwiMTY2XCIsXCJNYXJnaW5cIjp7XCIkaWRcIjpcIjE2N1wiLFwiVG9wXCI6MC4wLFwiTGVmdFwiOjAuMCxcIlJpZ2h0XCI6MC4wLFwiQm90dG9tXCI6MC4wfSxcIlBhZGRpbmdcIjp7XCIkaWRcIjpcIjE2OFwiLFwiVG9wXCI6MC4wLFwiTGVmdFwiOjAuMCxcIlJpZ2h0XCI6MC4wLFwiQm90dG9tXCI6MC4wfSxcIkJhY2tncm91bmRcIjp7XCIkaWRcIjpcIjE2OVwiLFwiQ29sb3JcIjp7XCIkaWRcIjpcIjE3MFwiLFwiQVwiOjEyNyxcIlJcIjo5MSxcIkdcIjoxNTUsXCJCXCI6MjEzfX0sXCJJc1Zpc2libGVcIjpmYWxzZSxcIldpZHRoXCI6MC4wLFwiSGVpZ2h0XCI6MC4wLFwiQm9yZGVyU3R5bGVcIjp7XCIkaWRcIjpcIjE3MVwiLFwiTGluZUNvbG9yXCI6e1wiJGlkXCI6XCIxNzJcIixcIiR0eXBlXCI6XCJOTFJFLkNvbW1vbi5Eb20uU29saWRDb2xvckJydXNoLCBOTFJFLkNvbW1vblwiLFwiQ29sb3JcIjp7XCIkaWRcIjpcIjE3M1wiLFwiQVwiOjI1NSxcIlJcIjoyNTUsXCJHXCI6MCxcIkJcIjowfX0sXCJMaW5lV2VpZ2h0XCI6MC4wLFwiTGluZVR5cGVcIjowfX0sXCJUZXh0SXNWZXJ0aWNhbFwiOmZhbHNlfSxcIkJhY2tncm91bmRTdHlsZVwiOntcIiRpZFwiOlwiMTc0XCIsXCJNYXJnaW5cIjp7XCIkaWRcIjpcIjE3NVwiLFwiVG9wXCI6MC4wLFwiTGVmdFwiOjAuMCxcIlJpZ2h0XCI6MC4wLFwiQm90dG9tXCI6MC4wfSxcIlBhZGRpbmdcIjp7XCIkaWRcIjpcIjE3NlwiLFwiVG9wXCI6MC4wLFwiTGVmdFwiOjAuMCxcIlJpZ2h0XCI6MC4wLFwiQm90dG9tXCI6MC4wfSxcIkJhY2tncm91bmRcIjp7XCIkaWRcIjpcIjE3N1wiLFwiQ29sb3JcIjp7XCIkaWRcIjpcIjE3OFwiLFwiQVwiOjM4LFwiUlwiOjkxLFwiR1wiOjE1NSxcIkJcIjoyMTN9fSxcIklzVmlzaWJsZVwiOnRydWUsXCJXaWR0aFwiOjAuMCxcIkhlaWdodFwiOjAuMCxcIkJvcmRlclN0eWxlXCI6e1wiJGlkXCI6XCIxNzlcIixcIkxpbmVDb2xvclwiOntcIiRpZFwiOlwiMTgwXCIsXCIkdHlwZVwiOlwiTkxSRS5Db21tb24uRG9tLlNvbGlkQ29sb3JCcnVzaCwgTkxSRS5Db21tb25cIixcIkNvbG9yXCI6e1wiJGlkXCI6XCIxODFcIixcIkFcIjoyNTUsXCJSXCI6MjU1LFwiR1wiOjAsXCJCXCI6MH19LFwiTGluZVdlaWdodFwiOjAuMCxcIkxpbmVUeXBlXCI6MH19LFwiSXNBYm92ZVRpbWViYW5kXCI6ZmFsc2V9LFwiQ3VzdG9tTWlsZXN0b25lU3R5bGVMaXN0XCI6W10sXCJDdXN0b21UYXNrU3R5bGVMaXN0XCI6W10sXCJDdXN0b21Td2ltbGFuZURlZmluaXRpb25TdHlsZUxpc3RcIjpbXSxcIkN1c3RvbVN3aW1sYW5lVjJTdHlsZUxpc3RcIjpbXSxcIkdyaWRsaW5lUGFuZWxTdHlsZVwiOntcIiRpZFwiOlwiMTgyXCIsXCJHcmlkbGluZVN0eWxlXCI6e1wiJGlkXCI6XCIxODNcIixcIkxpbmVDb2xvclwiOntcIiRpZFwiOlwiMTg0XCIsXCIkdHlwZVwiOlwiTkxSRS5Db21tb24uRG9tLlNvbGlkQ29sb3JCcnVzaCwgTkxSRS5Db21tb25cIixcIkNvbG9yXCI6e1wiJGlkXCI6XCIxODVcIixcIkFcIjozOCxcIlJcIjo5MSxcIkdcIjoxNTUsXCJCXCI6MjEzfX0sXCJMaW5lV2VpZ2h0XCI6MS4wLFwiTGluZVR5cGVcIjowfSxcIklzVmlzaWJsZVwiOnRydWV9LFwiQWN0aXZpdHlMaW5lUGFuZWxTdHlsZVwiOntcIiRpZFwiOlwiMTg2XCIsXCJBY3Rpdml0eUxpbmVTdHlsZVwiOntcIiRpZFwiOlwiMTg3XCIsXCJMaW5lQ29sb3JcIjp7XCIkaWRcIjpcIjE4OFwiLFwiJHR5cGVcIjpcIk5MUkUuQ29tbW9uLkRvbS5Tb2xpZENvbG9yQnJ1c2gsIE5MUkUuQ29tbW9uXCIsXCJDb2xvclwiOntcIiRpZFwiOlwiMTg5XCIsXCJBXCI6MzgsXCJSXCI6NjgsXCJHXCI6MTE0LFwiQlwiOjE5Nn19LFwiTGluZVdlaWdodFwiOjEuMCxcIkxpbmVUeXBlXCI6MH0sXCJJc1Zpc2libGVcIjp0cnVlfX0sXCJTY2FsZVwiOntcIiRpZFwiOlwiMTkwXCIsXCJTdGFydERhdGVcIjpcIjAwMDEtMDEtMDFUMDA6MDA6MDBcIixcIkVuZERhdGVcIjpcIjAwMDEtMDEtMDFUMDA6MDA6MDBcIixcIkZvcm1hdFwiOlwid1wiLFwiVHlwZVwiOjEsXCJBdXRvRGF0ZVJhbmdlXCI6dHJ1ZSxcIldvcmtpbmdEYXlzXCI6MzEsXCJUb2RheU1hcmtlclRleHRcIjpcIlRvZGF5XCIsXCJBdXRvU2NhbGVUeXBlXCI6dHJ1ZX0sXCJTY2FsZVYyXCI6e1wiJGlkXCI6XCIxOTFcIixcIlN0YXJ0RGF0ZVwiOlwiMDAwMS0wMS0wMVQwMDowMDowMFwiLFwiRW5kRGF0ZVwiOlwiMDAwMS0wMS0wMVQwMDowMDowMFwiLFwiQXV0b0RhdGVSYW5nZVwiOnRydWUsXCJXb3JraW5nRGF5c1wiOjMxLFwiVG9kYXlNYXJrZXJUZXh0XCI6XCJUb2RheVwiLFwiQXV0b1NjYWxlVHlwZVwiOnRydWUsXCJUaW1lYmFuZFNjYWxlc1wiOntcIiRpZFwiOlwiMTkyXCIsXCJUb3BTY2FsZUxheWVyXCI6e1wiJGlkXCI6XCIxOTNcIixcIkZvcm1hdFwiOlwid1wiLFwiVHlwZVwiOjF9LFwiTWlkZGxlU2NhbGVMYXllclwiOntcIiRpZFwiOlwiMTk0XCIsXCJGb3JtYXRcIjpudWxsLFwiVHlwZVwiOjB9LFwiQm90dG9tU2NhbGVMYXllclwiOntcIiRpZFwiOlwiMTk1XCIsXCJGb3JtYXRcIjpudWxsLFwiVHlwZVwiOjB9fX0sXCJNaWxlc3RvbmVzXCI6W10sXCJUYXNrc1wiOltdLFwiU3dpbWxhbmVzXCI6W10sXCJTd2ltbGFuZXNWMlwiOltdLFwiU2V0dGluZ3NcIjp7XCIkaWRcIjpcIjE5NlwiLFwiSW1wYU9wdGlvbnNcIjp7XCIkaWRcIjpcIjE5N1wiLFwiTGVmdFRvUmlnaHRcIjpmYWxzZSxcIlBheWxvYWRPcHRpb25zXCI6Mn19LFwiVGltZUNvbmZpZ3VyYXRpb25cIjp7XCIkaWRcIjpcIjE5OFwiLFwiVXNlVGltZVwiOmZhbHNlLFwiV29ya0RheVN0YXJ0XCI6XCIwMDowMDowMFwiLFwiV29ya0RheUVuZFwiOlwiMjM6NTk6MDBcIn19In0sIlNldHRpbmdzIjp7IiRpZCI6Ijc3OCIsIkltcGFPcHRpb25zIjp7IiRpZCI6Ijc3OSIsIkxlZnRUb1JpZ2h0IjpmYWxzZSwiUGF5bG9hZE9wdGlvbnMiOjJ9LCJVc2VDb21wcmVzc2lvbiI6ZmFsc2UsIkNvbXByZXNpb25QZXJjZW50YWdlIjo1MC4wLCJJbmFjdGl2ZUludGVydmFsV2lkdGhUaHJlc2hvbGQiOjMwLjAsIkluYWN0aXZlSW50ZXJ2YWxXaWR0aCI6MS4wLCJTcGxpdFRhc2tzIjpmYWxzZSwiVXNlQ2x1c3RlciI6ZmFsc2UsIkVwc2lsb24iOjUuMCwiTWluUG9pbnRzVG9Gb3JtQUNsdXN0ZXIiOjIsIkdlbmVyYXRlSW52aXNpYmxlU2hhcGVzIjpmYWxzZSwiU21hcnRUaW1lbGluZVRhc2tQZXJjZW50YWdlRml0IjpmYWxzZX0sIklzTmV3IjpmYWxzZSwiSW1wb3J0VHlwZSI6MCwiRmlsZVBhdGgiOm51bGwsIlRpbWVDb25maWd1cmF0aW9uIjp7IiRpZCI6Ijc4MCIsIlVzZVRpbWUiOmZhbHNlLCJXb3JrRGF5U3RhcnQiOiIwMDowMDowMCIsIldvcmtEYXlFbmQiOiIyMzo1OTowMCJ9LCJMYXN0VXNlZFRlbXBsYXRlSWQiOiI4YWYyNDIwMC05NmM5LTQ5ZWYtODIzMS0yNWVjNmY2NzRjZGMiLCJGaXJzdFdlZWtPZlllYXIiOjAsIlBsYWNlTWlsZXN0b25lQXRUaGVCZWdpbm5pbmdPZlRoZURheSI6ZmFsc2V9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TIMEBANDSCALETYPE" val="Years"/>
  <p:tag name="OTLTIMEBANDSCALEFORMAT" val="MMM"/>
  <p:tag name="OTLTIMEBANDSHAPETYPE" val="LeafTimeband"/>
  <p:tag name="OTLTIMEBANDSHAPEHEIGHT" val="30"/>
  <p:tag name="OTLTIMEBANDSHAPEPADDINGLEFT" val="13"/>
  <p:tag name="OTLTIMEBANDCULTUREINFO" val="en-US"/>
  <p:tag name="OTLTIMEBANDTHREEDEFFECTS" val="Gel"/>
  <p:tag name="OTLTIMEBANDAUTODATERANGE" val="True"/>
  <p:tag name="OTLTIMEBANDSTARTDATE" val="0001-01-01T00:00:00.0000000"/>
  <p:tag name="OTLTIMEBANDWORKINGDAYS" val="Standard"/>
  <p:tag name="OTLTIMEBANDELAPSEDTIMEEXTENSION" val="False"/>
  <p:tag name="OTLTIMEBANDUSETIME" val="False"/>
  <p:tag name="OTLTIMEBANDTIMECONFIGWORKDAYSTART" val="00:00:00"/>
  <p:tag name="OTLTIMEBANDTIMECONFIGWORKDAYEND" val="23:59:00"/>
  <p:tag name="OTLTIMEBANDAPPENDYEARONYEARCHANGE" val="True"/>
  <p:tag name="OTLTIMEBANDSCALEMARKING" val="None"/>
  <p:tag name="OTLRIGHTENDCAPSMARGINRIGHT" val="20"/>
  <p:tag name="OTLTIMEBANDFYSTARTMONTH" val="January"/>
  <p:tag name="OTLTIMEBANDSHOWFYLABEL" val="True"/>
  <p:tag name="OTLTIMEBANDUSESTARTINGOFTHEYEARFORFYNUMBERING" val="True"/>
  <p:tag name="OTLTIMEBANDRESERVEDLEFTAREAWIDTH" val="0"/>
  <p:tag name="OTLTIMEBANDRESERVEDLEFTAREAISSET" val="False"/>
  <p:tag name="OTLTIMEBANDENDDATE" val="2029-06-28T23:59:00.0000000Z"/>
  <p:tag name="OTLLEFTENDCAPSMARGINLEFT" val="31.5066666666667"/>
  <p:tag name="OTLTIMEBANDQUICKPOSITION" val="Custom"/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2-02-04T00:00:00.0000000"/>
  <p:tag name="OTLDURATIONFORMAT" val="day"/>
  <p:tag name="OTLSPACING" val="5"/>
  <p:tag name="OTLSHAPETHICKNESSTYPE" val="Regular"/>
  <p:tag name="OTLENDDATE" val="2023-01-26T23:59:00.0000000Z"/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ENDDATE" val="2023-12-29T23:59:00.0000000"/>
  <p:tag name="OTLDURATIONFORMAT" val="day"/>
  <p:tag name="OTLSPACING" val="5"/>
  <p:tag name="OTLSHAPETHICKNESSTYPE" val="Regular"/>
  <p:tag name="OTLSTARTDATE" val="2023-03-02T00:00:00.0000000Z"/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ENDDATE" val="2023-12-29T23:59:00.0000000"/>
  <p:tag name="OTLDURATIONFORMAT" val="day"/>
  <p:tag name="OTLSPACING" val="5"/>
  <p:tag name="OTLSHAPETHICKNESSTYPE" val="Regular"/>
  <p:tag name="OTLSTARTDATE" val="2023-03-02T00:00:00.0000000Z"/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ENDDATE" val="2023-12-29T23:59:00.0000000"/>
  <p:tag name="OTLDURATIONFORMAT" val="day"/>
  <p:tag name="OTLSPACING" val="5"/>
  <p:tag name="OTLSHAPETHICKNESSTYPE" val="Regular"/>
  <p:tag name="OTLSTARTDATE" val="2023-03-02T00:00:00.0000000Z"/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ENDDATE" val="2023-12-29T23:59:00.0000000"/>
  <p:tag name="OTLDURATIONFORMAT" val="day"/>
  <p:tag name="OTLSPACING" val="5"/>
  <p:tag name="OTLSHAPETHICKNESSTYPE" val="Regular"/>
  <p:tag name="OTLSTARTDATE" val="2023-03-02T00:00:00.0000000Z"/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ENDDATE" val="2023-12-29T23:59:00.0000000"/>
  <p:tag name="OTLDURATIONFORMAT" val="day"/>
  <p:tag name="OTLSPACING" val="5"/>
  <p:tag name="OTLSHAPETHICKNESSTYPE" val="Regular"/>
  <p:tag name="OTLSTARTDATE" val="2023-03-02T00:00:00.0000000Z"/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ENDDATE" val="2023-12-29T23:59:00.0000000"/>
  <p:tag name="OTLDURATIONFORMAT" val="day"/>
  <p:tag name="OTLSPACING" val="5"/>
  <p:tag name="OTLSHAPETHICKNESSTYPE" val="Regular"/>
  <p:tag name="OTLSTARTDATE" val="2023-03-02T00:00:00.0000000Z"/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ENDDATE" val="2023-12-29T23:59:00.0000000"/>
  <p:tag name="OTLDURATIONFORMAT" val="day"/>
  <p:tag name="OTLSPACING" val="5"/>
  <p:tag name="OTLSHAPETHICKNESSTYPE" val="Regular"/>
  <p:tag name="OTLSTARTDATE" val="2023-03-02T00:00:00.0000000Z"/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ENDDATE" val="2023-12-29T23:59:00.0000000"/>
  <p:tag name="OTLDURATIONFORMAT" val="day"/>
  <p:tag name="OTLSPACING" val="5"/>
  <p:tag name="OTLSHAPETHICKNESSTYPE" val="Regular"/>
  <p:tag name="OTLSTARTDATE" val="2023-03-02T00:00:00.0000000Z"/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ENDDATE" val="2023-12-29T23:59:00.0000000"/>
  <p:tag name="OTLDURATIONFORMAT" val="day"/>
  <p:tag name="OTLSPACING" val="5"/>
  <p:tag name="OTLSHAPETHICKNESSTYPE" val="Regular"/>
  <p:tag name="OTLSTARTDATE" val="2023-03-02T00:00:00.0000000Z"/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ENDDATE" val="2023-12-29T23:59:00.0000000"/>
  <p:tag name="OTLDURATIONFORMAT" val="day"/>
  <p:tag name="OTLSPACING" val="5"/>
  <p:tag name="OTLSHAPETHICKNESSTYPE" val="Regular"/>
  <p:tag name="OTLSTARTDATE" val="2023-03-02T00:00:00.0000000Z"/>
  <p:tag name="OTLMARKERSHAPE" val="OT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ENDDATE" val="2023-12-29T23:59:00.0000000"/>
  <p:tag name="OTLDURATIONFORMAT" val="day"/>
  <p:tag name="OTLSPACING" val="5"/>
  <p:tag name="OTLSHAPETHICKNESSTYPE" val="Regular"/>
  <p:tag name="OTLSTARTDATE" val="2023-03-02T00:00:00.0000000Z"/>
  <p:tag name="OTLMARKERSHAPE" val="OT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ENDDATE" val="2023-12-29T23:59:00.0000000"/>
  <p:tag name="OTLDURATIONFORMAT" val="day"/>
  <p:tag name="OTLSPACING" val="5"/>
  <p:tag name="OTLSHAPETHICKNESSTYPE" val="Regular"/>
  <p:tag name="OTLSTARTDATE" val="2023-03-02T00:00:00.0000000Z"/>
  <p:tag name="OTLMARKERSHAPE" val="OT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ENDDATE" val="2023-12-29T23:59:00.0000000"/>
  <p:tag name="OTLDURATIONFORMAT" val="day"/>
  <p:tag name="OTLSPACING" val="5"/>
  <p:tag name="OTLSHAPETHICKNESSTYPE" val="Regular"/>
  <p:tag name="OTLSTARTDATE" val="2023-03-02T00:00:00.0000000Z"/>
  <p:tag name="OTLMARKERSHAPE" val="OT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ENDDATE" val="2023-12-29T23:59:00.0000000"/>
  <p:tag name="OTLDURATIONFORMAT" val="day"/>
  <p:tag name="OTLSPACING" val="5"/>
  <p:tag name="OTLSHAPETHICKNESSTYPE" val="Regular"/>
  <p:tag name="OTLSTARTDATE" val="2023-03-02T00:00:00.0000000Z"/>
  <p:tag name="OTLMARKERSHAPE" val="OTL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ENDDATE" val="2023-12-29T23:59:00.0000000"/>
  <p:tag name="OTLDURATIONFORMAT" val="day"/>
  <p:tag name="OTLSPACING" val="5"/>
  <p:tag name="OTLSHAPETHICKNESSTYPE" val="Regular"/>
  <p:tag name="OTLSTARTDATE" val="2023-03-02T00:00:00.0000000Z"/>
  <p:tag name="OTLMARKERSHAPE" val="OTL"/>
</p:tagLst>
</file>

<file path=ppt/theme/theme1.xml><?xml version="1.0" encoding="utf-8"?>
<a:theme xmlns:a="http://schemas.openxmlformats.org/drawingml/2006/main" name="geography 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geography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eography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graphy 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graphy 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graphy 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graphy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graphy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graphy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ICTheme_Arialfont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CTheme_Arialfont" id="{F5798D14-BC96-41A0-8BB1-E49A2793A669}" vid="{22478B2D-6A9B-4C66-A1B9-E21E9DD7342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FF10AB54A57A4B9F77801296DA1CF3" ma:contentTypeVersion="14" ma:contentTypeDescription="Create a new document." ma:contentTypeScope="" ma:versionID="7cdbe8c47f0d8d00215a6a0c3ba0a552">
  <xsd:schema xmlns:xsd="http://www.w3.org/2001/XMLSchema" xmlns:xs="http://www.w3.org/2001/XMLSchema" xmlns:p="http://schemas.microsoft.com/office/2006/metadata/properties" xmlns:ns3="a189dbc1-3167-43c4-97a8-47d0a1a30383" xmlns:ns4="06ca5060-b6a8-4865-b7bb-8648b3d0f513" targetNamespace="http://schemas.microsoft.com/office/2006/metadata/properties" ma:root="true" ma:fieldsID="984107722d1d351d838300b9b3cece86" ns3:_="" ns4:_="">
    <xsd:import namespace="a189dbc1-3167-43c4-97a8-47d0a1a30383"/>
    <xsd:import namespace="06ca5060-b6a8-4865-b7bb-8648b3d0f51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89dbc1-3167-43c4-97a8-47d0a1a3038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a5060-b6a8-4865-b7bb-8648b3d0f5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6DA7993-E381-4E97-A479-32E4B1666B07}">
  <ds:schemaRefs>
    <ds:schemaRef ds:uri="06ca5060-b6a8-4865-b7bb-8648b3d0f513"/>
    <ds:schemaRef ds:uri="a189dbc1-3167-43c4-97a8-47d0a1a3038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1441328-00A6-4713-9BAF-F9BA09FB4C2F}">
  <ds:schemaRefs>
    <ds:schemaRef ds:uri="06ca5060-b6a8-4865-b7bb-8648b3d0f513"/>
    <ds:schemaRef ds:uri="a189dbc1-3167-43c4-97a8-47d0a1a3038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9ACAA3B-0CB7-499D-8A36-B44806DE281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14010</TotalTime>
  <Words>1705</Words>
  <Application>Microsoft Office PowerPoint</Application>
  <PresentationFormat>Widescreen</PresentationFormat>
  <Paragraphs>435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Arial</vt:lpstr>
      <vt:lpstr>Calibri</vt:lpstr>
      <vt:lpstr>Calibri Light</vt:lpstr>
      <vt:lpstr>Corbel</vt:lpstr>
      <vt:lpstr>Wingdings</vt:lpstr>
      <vt:lpstr>geography template</vt:lpstr>
      <vt:lpstr>1_Office Theme</vt:lpstr>
      <vt:lpstr>2_Office Theme</vt:lpstr>
      <vt:lpstr>CICTheme_Arialfont</vt:lpstr>
      <vt:lpstr>Office Theme</vt:lpstr>
      <vt:lpstr>3_Office Theme</vt:lpstr>
      <vt:lpstr>4_Office Theme</vt:lpstr>
      <vt:lpstr>PowerPoint Presentation</vt:lpstr>
      <vt:lpstr>Revised Land Use History for Phase 7</vt:lpstr>
      <vt:lpstr>Back-Casting Development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Contact Information  (i.e., how to get a copy of the SCFM Toolbox?)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Claggett</dc:creator>
  <cp:lastModifiedBy>Gary Shenk</cp:lastModifiedBy>
  <cp:revision>5</cp:revision>
  <dcterms:created xsi:type="dcterms:W3CDTF">2021-05-07T13:09:50Z</dcterms:created>
  <dcterms:modified xsi:type="dcterms:W3CDTF">2022-05-06T15:19:01Z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0x0101005BFF10AB54A57A4B9F77801296DA1CF3</vt:lpwstr>
  </property>
</Properties>
</file>