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0" r:id="rId4"/>
    <p:sldId id="5129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E2E359-C253-4677-B244-A58EC121C902}" v="2" dt="2023-04-13T12:58:57.6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tler, Thomas" userId="019eeb88-5ae1-4347-bf51-33a245818bfe" providerId="ADAL" clId="{4BE2E359-C253-4677-B244-A58EC121C902}"/>
    <pc:docChg chg="addSld delSld modSld modMainMaster">
      <pc:chgData name="Butler, Thomas" userId="019eeb88-5ae1-4347-bf51-33a245818bfe" providerId="ADAL" clId="{4BE2E359-C253-4677-B244-A58EC121C902}" dt="2023-04-13T12:59:04.992" v="78" actId="20577"/>
      <pc:docMkLst>
        <pc:docMk/>
      </pc:docMkLst>
      <pc:sldChg chg="modSp new mod setBg">
        <pc:chgData name="Butler, Thomas" userId="019eeb88-5ae1-4347-bf51-33a245818bfe" providerId="ADAL" clId="{4BE2E359-C253-4677-B244-A58EC121C902}" dt="2023-04-13T12:58:57.610" v="66"/>
        <pc:sldMkLst>
          <pc:docMk/>
          <pc:sldMk cId="2680095843" sldId="256"/>
        </pc:sldMkLst>
        <pc:spChg chg="mod">
          <ac:chgData name="Butler, Thomas" userId="019eeb88-5ae1-4347-bf51-33a245818bfe" providerId="ADAL" clId="{4BE2E359-C253-4677-B244-A58EC121C902}" dt="2023-04-13T12:40:31.773" v="3"/>
          <ac:spMkLst>
            <pc:docMk/>
            <pc:sldMk cId="2680095843" sldId="256"/>
            <ac:spMk id="2" creationId="{915EAC89-DBEB-9D73-0EAE-EAEBAB6A99E1}"/>
          </ac:spMkLst>
        </pc:spChg>
        <pc:spChg chg="mod">
          <ac:chgData name="Butler, Thomas" userId="019eeb88-5ae1-4347-bf51-33a245818bfe" providerId="ADAL" clId="{4BE2E359-C253-4677-B244-A58EC121C902}" dt="2023-04-13T12:40:53.478" v="54" actId="20577"/>
          <ac:spMkLst>
            <pc:docMk/>
            <pc:sldMk cId="2680095843" sldId="256"/>
            <ac:spMk id="3" creationId="{82945998-E4BF-237D-4236-B0A15C328082}"/>
          </ac:spMkLst>
        </pc:spChg>
      </pc:sldChg>
      <pc:sldChg chg="new del">
        <pc:chgData name="Butler, Thomas" userId="019eeb88-5ae1-4347-bf51-33a245818bfe" providerId="ADAL" clId="{4BE2E359-C253-4677-B244-A58EC121C902}" dt="2023-04-13T12:55:31.334" v="64" actId="47"/>
        <pc:sldMkLst>
          <pc:docMk/>
          <pc:sldMk cId="3690506526" sldId="257"/>
        </pc:sldMkLst>
      </pc:sldChg>
      <pc:sldChg chg="new del">
        <pc:chgData name="Butler, Thomas" userId="019eeb88-5ae1-4347-bf51-33a245818bfe" providerId="ADAL" clId="{4BE2E359-C253-4677-B244-A58EC121C902}" dt="2023-04-13T12:55:30.499" v="63" actId="47"/>
        <pc:sldMkLst>
          <pc:docMk/>
          <pc:sldMk cId="2169489238" sldId="258"/>
        </pc:sldMkLst>
      </pc:sldChg>
      <pc:sldChg chg="modSp new mod">
        <pc:chgData name="Butler, Thomas" userId="019eeb88-5ae1-4347-bf51-33a245818bfe" providerId="ADAL" clId="{4BE2E359-C253-4677-B244-A58EC121C902}" dt="2023-04-13T12:59:04.992" v="78" actId="20577"/>
        <pc:sldMkLst>
          <pc:docMk/>
          <pc:sldMk cId="1519063702" sldId="259"/>
        </pc:sldMkLst>
        <pc:spChg chg="mod">
          <ac:chgData name="Butler, Thomas" userId="019eeb88-5ae1-4347-bf51-33a245818bfe" providerId="ADAL" clId="{4BE2E359-C253-4677-B244-A58EC121C902}" dt="2023-04-13T12:59:04.992" v="78" actId="20577"/>
          <ac:spMkLst>
            <pc:docMk/>
            <pc:sldMk cId="1519063702" sldId="259"/>
            <ac:spMk id="2" creationId="{A945F3E9-2598-7757-51D8-F0652B57D87F}"/>
          </ac:spMkLst>
        </pc:spChg>
      </pc:sldChg>
      <pc:sldChg chg="add">
        <pc:chgData name="Butler, Thomas" userId="019eeb88-5ae1-4347-bf51-33a245818bfe" providerId="ADAL" clId="{4BE2E359-C253-4677-B244-A58EC121C902}" dt="2023-04-13T12:55:09.605" v="59"/>
        <pc:sldMkLst>
          <pc:docMk/>
          <pc:sldMk cId="1843519888" sldId="280"/>
        </pc:sldMkLst>
      </pc:sldChg>
      <pc:sldChg chg="add">
        <pc:chgData name="Butler, Thomas" userId="019eeb88-5ae1-4347-bf51-33a245818bfe" providerId="ADAL" clId="{4BE2E359-C253-4677-B244-A58EC121C902}" dt="2023-04-13T12:54:59.788" v="58"/>
        <pc:sldMkLst>
          <pc:docMk/>
          <pc:sldMk cId="3388347481" sldId="281"/>
        </pc:sldMkLst>
      </pc:sldChg>
      <pc:sldChg chg="add del">
        <pc:chgData name="Butler, Thomas" userId="019eeb88-5ae1-4347-bf51-33a245818bfe" providerId="ADAL" clId="{4BE2E359-C253-4677-B244-A58EC121C902}" dt="2023-04-13T12:55:21.947" v="61" actId="47"/>
        <pc:sldMkLst>
          <pc:docMk/>
          <pc:sldMk cId="3900326996" sldId="282"/>
        </pc:sldMkLst>
      </pc:sldChg>
      <pc:sldChg chg="add">
        <pc:chgData name="Butler, Thomas" userId="019eeb88-5ae1-4347-bf51-33a245818bfe" providerId="ADAL" clId="{4BE2E359-C253-4677-B244-A58EC121C902}" dt="2023-04-13T12:55:28.080" v="62"/>
        <pc:sldMkLst>
          <pc:docMk/>
          <pc:sldMk cId="164897670" sldId="5129"/>
        </pc:sldMkLst>
      </pc:sldChg>
      <pc:sldMasterChg chg="setBg modSldLayout">
        <pc:chgData name="Butler, Thomas" userId="019eeb88-5ae1-4347-bf51-33a245818bfe" providerId="ADAL" clId="{4BE2E359-C253-4677-B244-A58EC121C902}" dt="2023-04-13T12:58:57.610" v="66"/>
        <pc:sldMasterMkLst>
          <pc:docMk/>
          <pc:sldMasterMk cId="4266105934" sldId="2147483648"/>
        </pc:sldMasterMkLst>
        <pc:sldLayoutChg chg="setBg">
          <pc:chgData name="Butler, Thomas" userId="019eeb88-5ae1-4347-bf51-33a245818bfe" providerId="ADAL" clId="{4BE2E359-C253-4677-B244-A58EC121C902}" dt="2023-04-13T12:58:57.610" v="66"/>
          <pc:sldLayoutMkLst>
            <pc:docMk/>
            <pc:sldMasterMk cId="4266105934" sldId="2147483648"/>
            <pc:sldLayoutMk cId="3687361639" sldId="2147483649"/>
          </pc:sldLayoutMkLst>
        </pc:sldLayoutChg>
        <pc:sldLayoutChg chg="setBg">
          <pc:chgData name="Butler, Thomas" userId="019eeb88-5ae1-4347-bf51-33a245818bfe" providerId="ADAL" clId="{4BE2E359-C253-4677-B244-A58EC121C902}" dt="2023-04-13T12:58:57.610" v="66"/>
          <pc:sldLayoutMkLst>
            <pc:docMk/>
            <pc:sldMasterMk cId="4266105934" sldId="2147483648"/>
            <pc:sldLayoutMk cId="3409518348" sldId="2147483650"/>
          </pc:sldLayoutMkLst>
        </pc:sldLayoutChg>
        <pc:sldLayoutChg chg="setBg">
          <pc:chgData name="Butler, Thomas" userId="019eeb88-5ae1-4347-bf51-33a245818bfe" providerId="ADAL" clId="{4BE2E359-C253-4677-B244-A58EC121C902}" dt="2023-04-13T12:58:57.610" v="66"/>
          <pc:sldLayoutMkLst>
            <pc:docMk/>
            <pc:sldMasterMk cId="4266105934" sldId="2147483648"/>
            <pc:sldLayoutMk cId="1144626875" sldId="2147483651"/>
          </pc:sldLayoutMkLst>
        </pc:sldLayoutChg>
        <pc:sldLayoutChg chg="setBg">
          <pc:chgData name="Butler, Thomas" userId="019eeb88-5ae1-4347-bf51-33a245818bfe" providerId="ADAL" clId="{4BE2E359-C253-4677-B244-A58EC121C902}" dt="2023-04-13T12:58:57.610" v="66"/>
          <pc:sldLayoutMkLst>
            <pc:docMk/>
            <pc:sldMasterMk cId="4266105934" sldId="2147483648"/>
            <pc:sldLayoutMk cId="190481304" sldId="2147483652"/>
          </pc:sldLayoutMkLst>
        </pc:sldLayoutChg>
        <pc:sldLayoutChg chg="setBg">
          <pc:chgData name="Butler, Thomas" userId="019eeb88-5ae1-4347-bf51-33a245818bfe" providerId="ADAL" clId="{4BE2E359-C253-4677-B244-A58EC121C902}" dt="2023-04-13T12:58:57.610" v="66"/>
          <pc:sldLayoutMkLst>
            <pc:docMk/>
            <pc:sldMasterMk cId="4266105934" sldId="2147483648"/>
            <pc:sldLayoutMk cId="1636523009" sldId="2147483653"/>
          </pc:sldLayoutMkLst>
        </pc:sldLayoutChg>
        <pc:sldLayoutChg chg="setBg">
          <pc:chgData name="Butler, Thomas" userId="019eeb88-5ae1-4347-bf51-33a245818bfe" providerId="ADAL" clId="{4BE2E359-C253-4677-B244-A58EC121C902}" dt="2023-04-13T12:58:57.610" v="66"/>
          <pc:sldLayoutMkLst>
            <pc:docMk/>
            <pc:sldMasterMk cId="4266105934" sldId="2147483648"/>
            <pc:sldLayoutMk cId="3189580259" sldId="2147483654"/>
          </pc:sldLayoutMkLst>
        </pc:sldLayoutChg>
        <pc:sldLayoutChg chg="setBg">
          <pc:chgData name="Butler, Thomas" userId="019eeb88-5ae1-4347-bf51-33a245818bfe" providerId="ADAL" clId="{4BE2E359-C253-4677-B244-A58EC121C902}" dt="2023-04-13T12:58:57.610" v="66"/>
          <pc:sldLayoutMkLst>
            <pc:docMk/>
            <pc:sldMasterMk cId="4266105934" sldId="2147483648"/>
            <pc:sldLayoutMk cId="511616550" sldId="2147483655"/>
          </pc:sldLayoutMkLst>
        </pc:sldLayoutChg>
        <pc:sldLayoutChg chg="setBg">
          <pc:chgData name="Butler, Thomas" userId="019eeb88-5ae1-4347-bf51-33a245818bfe" providerId="ADAL" clId="{4BE2E359-C253-4677-B244-A58EC121C902}" dt="2023-04-13T12:58:57.610" v="66"/>
          <pc:sldLayoutMkLst>
            <pc:docMk/>
            <pc:sldMasterMk cId="4266105934" sldId="2147483648"/>
            <pc:sldLayoutMk cId="2218839429" sldId="2147483656"/>
          </pc:sldLayoutMkLst>
        </pc:sldLayoutChg>
        <pc:sldLayoutChg chg="setBg">
          <pc:chgData name="Butler, Thomas" userId="019eeb88-5ae1-4347-bf51-33a245818bfe" providerId="ADAL" clId="{4BE2E359-C253-4677-B244-A58EC121C902}" dt="2023-04-13T12:58:57.610" v="66"/>
          <pc:sldLayoutMkLst>
            <pc:docMk/>
            <pc:sldMasterMk cId="4266105934" sldId="2147483648"/>
            <pc:sldLayoutMk cId="3292664332" sldId="2147483657"/>
          </pc:sldLayoutMkLst>
        </pc:sldLayoutChg>
        <pc:sldLayoutChg chg="setBg">
          <pc:chgData name="Butler, Thomas" userId="019eeb88-5ae1-4347-bf51-33a245818bfe" providerId="ADAL" clId="{4BE2E359-C253-4677-B244-A58EC121C902}" dt="2023-04-13T12:58:57.610" v="66"/>
          <pc:sldLayoutMkLst>
            <pc:docMk/>
            <pc:sldMasterMk cId="4266105934" sldId="2147483648"/>
            <pc:sldLayoutMk cId="3978517205" sldId="2147483658"/>
          </pc:sldLayoutMkLst>
        </pc:sldLayoutChg>
        <pc:sldLayoutChg chg="setBg">
          <pc:chgData name="Butler, Thomas" userId="019eeb88-5ae1-4347-bf51-33a245818bfe" providerId="ADAL" clId="{4BE2E359-C253-4677-B244-A58EC121C902}" dt="2023-04-13T12:58:57.610" v="66"/>
          <pc:sldLayoutMkLst>
            <pc:docMk/>
            <pc:sldMasterMk cId="4266105934" sldId="2147483648"/>
            <pc:sldLayoutMk cId="1251383137" sldId="2147483659"/>
          </pc:sldLayoutMkLst>
        </pc:sldLayoutChg>
      </pc:sldMasterChg>
    </pc:docChg>
  </pc:docChgLst>
</pc:chgInfo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d18lev1ok5leia.cloudfront.net/chesapeakebay/documents/AMT_Workplan_2023.pdf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d18lev1ok5leia.cloudfront.net/chesapeakebay/documents/AMT_Workplan_2023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EC1DA0-EC4C-434B-B308-7DEDD684497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12328FD-9858-49B4-BCC2-CDE8947F4AD3}">
      <dgm:prSet/>
      <dgm:spPr/>
      <dgm:t>
        <a:bodyPr/>
        <a:lstStyle/>
        <a:p>
          <a:r>
            <a:rPr lang="en-US" dirty="0"/>
            <a:t>Technical </a:t>
          </a:r>
        </a:p>
      </dgm:t>
    </dgm:pt>
    <dgm:pt modelId="{A50DB746-81C2-4A4C-A61A-639FAF6ED0EF}" type="parTrans" cxnId="{31EFE5B4-FA11-4803-9D2A-CBFBA8669902}">
      <dgm:prSet/>
      <dgm:spPr/>
      <dgm:t>
        <a:bodyPr/>
        <a:lstStyle/>
        <a:p>
          <a:endParaRPr lang="en-US"/>
        </a:p>
      </dgm:t>
    </dgm:pt>
    <dgm:pt modelId="{BAB67FAA-6C65-47BA-B22A-06819181DD1C}" type="sibTrans" cxnId="{31EFE5B4-FA11-4803-9D2A-CBFBA8669902}">
      <dgm:prSet/>
      <dgm:spPr/>
      <dgm:t>
        <a:bodyPr/>
        <a:lstStyle/>
        <a:p>
          <a:endParaRPr lang="en-US"/>
        </a:p>
      </dgm:t>
    </dgm:pt>
    <dgm:pt modelId="{23FCD5CB-F62C-4064-838A-F48B71605DFA}">
      <dgm:prSet/>
      <dgm:spPr/>
      <dgm:t>
        <a:bodyPr/>
        <a:lstStyle/>
        <a:p>
          <a:r>
            <a:rPr lang="en-US" dirty="0"/>
            <a:t>Ag input data </a:t>
          </a:r>
        </a:p>
      </dgm:t>
    </dgm:pt>
    <dgm:pt modelId="{97D4B0DF-DF6E-49C2-B098-DB7830A3A2A9}" type="parTrans" cxnId="{745BC3EF-F300-44A0-9E46-4B26D4FDF926}">
      <dgm:prSet/>
      <dgm:spPr/>
      <dgm:t>
        <a:bodyPr/>
        <a:lstStyle/>
        <a:p>
          <a:endParaRPr lang="en-US"/>
        </a:p>
      </dgm:t>
    </dgm:pt>
    <dgm:pt modelId="{E23628A3-394A-4413-B16A-7B8F200DCDC6}" type="sibTrans" cxnId="{745BC3EF-F300-44A0-9E46-4B26D4FDF926}">
      <dgm:prSet/>
      <dgm:spPr/>
      <dgm:t>
        <a:bodyPr/>
        <a:lstStyle/>
        <a:p>
          <a:endParaRPr lang="en-US"/>
        </a:p>
      </dgm:t>
    </dgm:pt>
    <dgm:pt modelId="{C6E00E46-8A47-49A0-B01D-5EEA4F2DB496}">
      <dgm:prSet/>
      <dgm:spPr/>
      <dgm:t>
        <a:bodyPr/>
        <a:lstStyle/>
        <a:p>
          <a:r>
            <a:rPr lang="en-US" dirty="0"/>
            <a:t>Phase 7</a:t>
          </a:r>
        </a:p>
      </dgm:t>
    </dgm:pt>
    <dgm:pt modelId="{EFC9AB24-3E7A-47D5-9373-664A709B7A90}" type="parTrans" cxnId="{8397586C-2B2D-4B76-8938-73028C893EDB}">
      <dgm:prSet/>
      <dgm:spPr/>
      <dgm:t>
        <a:bodyPr/>
        <a:lstStyle/>
        <a:p>
          <a:endParaRPr lang="en-US"/>
        </a:p>
      </dgm:t>
    </dgm:pt>
    <dgm:pt modelId="{768EA581-A473-4FC7-92EB-A77DA044225C}" type="sibTrans" cxnId="{8397586C-2B2D-4B76-8938-73028C893EDB}">
      <dgm:prSet/>
      <dgm:spPr/>
      <dgm:t>
        <a:bodyPr/>
        <a:lstStyle/>
        <a:p>
          <a:endParaRPr lang="en-US"/>
        </a:p>
      </dgm:t>
    </dgm:pt>
    <dgm:pt modelId="{746BCE5F-8BB9-4F7A-820C-6206F7A0E0E7}" type="pres">
      <dgm:prSet presAssocID="{F1EC1DA0-EC4C-434B-B308-7DEDD684497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CCF0747-5C7F-4B9D-9962-335D15429352}" type="pres">
      <dgm:prSet presAssocID="{E12328FD-9858-49B4-BCC2-CDE8947F4AD3}" presName="hierRoot1" presStyleCnt="0">
        <dgm:presLayoutVars>
          <dgm:hierBranch val="init"/>
        </dgm:presLayoutVars>
      </dgm:prSet>
      <dgm:spPr/>
    </dgm:pt>
    <dgm:pt modelId="{080CA591-7854-4BCB-A907-9D9D0F31F0AF}" type="pres">
      <dgm:prSet presAssocID="{E12328FD-9858-49B4-BCC2-CDE8947F4AD3}" presName="rootComposite1" presStyleCnt="0"/>
      <dgm:spPr/>
    </dgm:pt>
    <dgm:pt modelId="{7CE16ABF-CBA4-4C29-9AFA-6454F22F15CA}" type="pres">
      <dgm:prSet presAssocID="{E12328FD-9858-49B4-BCC2-CDE8947F4AD3}" presName="rootText1" presStyleLbl="node0" presStyleIdx="0" presStyleCnt="3">
        <dgm:presLayoutVars>
          <dgm:chPref val="3"/>
        </dgm:presLayoutVars>
      </dgm:prSet>
      <dgm:spPr/>
    </dgm:pt>
    <dgm:pt modelId="{FD82F9C2-155F-4666-9BD6-4BD136A3D89B}" type="pres">
      <dgm:prSet presAssocID="{E12328FD-9858-49B4-BCC2-CDE8947F4AD3}" presName="rootConnector1" presStyleLbl="node1" presStyleIdx="0" presStyleCnt="0"/>
      <dgm:spPr/>
    </dgm:pt>
    <dgm:pt modelId="{A8246651-9D19-401C-98D9-465C9DA85927}" type="pres">
      <dgm:prSet presAssocID="{E12328FD-9858-49B4-BCC2-CDE8947F4AD3}" presName="hierChild2" presStyleCnt="0"/>
      <dgm:spPr/>
    </dgm:pt>
    <dgm:pt modelId="{A6A24F34-135A-467B-944E-1BDF6BE95CDD}" type="pres">
      <dgm:prSet presAssocID="{E12328FD-9858-49B4-BCC2-CDE8947F4AD3}" presName="hierChild3" presStyleCnt="0"/>
      <dgm:spPr/>
    </dgm:pt>
    <dgm:pt modelId="{AD345D05-9C1F-421C-8772-BFFB4DE399B1}" type="pres">
      <dgm:prSet presAssocID="{23FCD5CB-F62C-4064-838A-F48B71605DFA}" presName="hierRoot1" presStyleCnt="0">
        <dgm:presLayoutVars>
          <dgm:hierBranch val="init"/>
        </dgm:presLayoutVars>
      </dgm:prSet>
      <dgm:spPr/>
    </dgm:pt>
    <dgm:pt modelId="{EB3E7EDD-EA79-41DB-81E0-5B3C7D631BE9}" type="pres">
      <dgm:prSet presAssocID="{23FCD5CB-F62C-4064-838A-F48B71605DFA}" presName="rootComposite1" presStyleCnt="0"/>
      <dgm:spPr/>
    </dgm:pt>
    <dgm:pt modelId="{504A8628-5E0B-4F1F-911D-2D17FB53CC8A}" type="pres">
      <dgm:prSet presAssocID="{23FCD5CB-F62C-4064-838A-F48B71605DFA}" presName="rootText1" presStyleLbl="node0" presStyleIdx="1" presStyleCnt="3">
        <dgm:presLayoutVars>
          <dgm:chPref val="3"/>
        </dgm:presLayoutVars>
      </dgm:prSet>
      <dgm:spPr/>
    </dgm:pt>
    <dgm:pt modelId="{E410E317-506E-4B5C-B0CB-6FA498B9AB83}" type="pres">
      <dgm:prSet presAssocID="{23FCD5CB-F62C-4064-838A-F48B71605DFA}" presName="rootConnector1" presStyleLbl="node1" presStyleIdx="0" presStyleCnt="0"/>
      <dgm:spPr/>
    </dgm:pt>
    <dgm:pt modelId="{797223BF-EB4C-4C44-BBD4-AFD131BAB903}" type="pres">
      <dgm:prSet presAssocID="{23FCD5CB-F62C-4064-838A-F48B71605DFA}" presName="hierChild2" presStyleCnt="0"/>
      <dgm:spPr/>
    </dgm:pt>
    <dgm:pt modelId="{22F928F5-BFB0-4CC6-B94C-88613A8F3B7A}" type="pres">
      <dgm:prSet presAssocID="{23FCD5CB-F62C-4064-838A-F48B71605DFA}" presName="hierChild3" presStyleCnt="0"/>
      <dgm:spPr/>
    </dgm:pt>
    <dgm:pt modelId="{C4EAF7C5-36DE-4F94-9F8F-7D2A69C87E22}" type="pres">
      <dgm:prSet presAssocID="{C6E00E46-8A47-49A0-B01D-5EEA4F2DB496}" presName="hierRoot1" presStyleCnt="0">
        <dgm:presLayoutVars>
          <dgm:hierBranch val="init"/>
        </dgm:presLayoutVars>
      </dgm:prSet>
      <dgm:spPr/>
    </dgm:pt>
    <dgm:pt modelId="{1EFDE044-F004-4976-B487-936ED9D43A0B}" type="pres">
      <dgm:prSet presAssocID="{C6E00E46-8A47-49A0-B01D-5EEA4F2DB496}" presName="rootComposite1" presStyleCnt="0"/>
      <dgm:spPr/>
    </dgm:pt>
    <dgm:pt modelId="{1B6D4079-6281-4DFC-BB21-96B1C2A62037}" type="pres">
      <dgm:prSet presAssocID="{C6E00E46-8A47-49A0-B01D-5EEA4F2DB496}" presName="rootText1" presStyleLbl="node0" presStyleIdx="2" presStyleCnt="3">
        <dgm:presLayoutVars>
          <dgm:chPref val="3"/>
        </dgm:presLayoutVars>
      </dgm:prSet>
      <dgm:spPr/>
    </dgm:pt>
    <dgm:pt modelId="{1AA621DD-F7BE-4296-BA5E-4B88D6F83156}" type="pres">
      <dgm:prSet presAssocID="{C6E00E46-8A47-49A0-B01D-5EEA4F2DB496}" presName="rootConnector1" presStyleLbl="node1" presStyleIdx="0" presStyleCnt="0"/>
      <dgm:spPr/>
    </dgm:pt>
    <dgm:pt modelId="{EF5BB1C0-7206-4D29-ABD4-D1E3F819CDB7}" type="pres">
      <dgm:prSet presAssocID="{C6E00E46-8A47-49A0-B01D-5EEA4F2DB496}" presName="hierChild2" presStyleCnt="0"/>
      <dgm:spPr/>
    </dgm:pt>
    <dgm:pt modelId="{8E390339-A55F-4491-AC13-5D86E80A5EA2}" type="pres">
      <dgm:prSet presAssocID="{C6E00E46-8A47-49A0-B01D-5EEA4F2DB496}" presName="hierChild3" presStyleCnt="0"/>
      <dgm:spPr/>
    </dgm:pt>
  </dgm:ptLst>
  <dgm:cxnLst>
    <dgm:cxn modelId="{7EFABF09-59EE-4FBB-A045-187240A2A2B6}" type="presOf" srcId="{F1EC1DA0-EC4C-434B-B308-7DEDD6844974}" destId="{746BCE5F-8BB9-4F7A-820C-6206F7A0E0E7}" srcOrd="0" destOrd="0" presId="urn:microsoft.com/office/officeart/2005/8/layout/orgChart1"/>
    <dgm:cxn modelId="{C62D221D-7591-4D6D-A0AC-62EEE6A810B3}" type="presOf" srcId="{E12328FD-9858-49B4-BCC2-CDE8947F4AD3}" destId="{7CE16ABF-CBA4-4C29-9AFA-6454F22F15CA}" srcOrd="0" destOrd="0" presId="urn:microsoft.com/office/officeart/2005/8/layout/orgChart1"/>
    <dgm:cxn modelId="{97BE2138-89B7-496B-899E-35082DE6015A}" type="presOf" srcId="{C6E00E46-8A47-49A0-B01D-5EEA4F2DB496}" destId="{1AA621DD-F7BE-4296-BA5E-4B88D6F83156}" srcOrd="1" destOrd="0" presId="urn:microsoft.com/office/officeart/2005/8/layout/orgChart1"/>
    <dgm:cxn modelId="{8397586C-2B2D-4B76-8938-73028C893EDB}" srcId="{F1EC1DA0-EC4C-434B-B308-7DEDD6844974}" destId="{C6E00E46-8A47-49A0-B01D-5EEA4F2DB496}" srcOrd="2" destOrd="0" parTransId="{EFC9AB24-3E7A-47D5-9373-664A709B7A90}" sibTransId="{768EA581-A473-4FC7-92EB-A77DA044225C}"/>
    <dgm:cxn modelId="{AD18E47B-6931-49EA-B49B-E3604538E44D}" type="presOf" srcId="{23FCD5CB-F62C-4064-838A-F48B71605DFA}" destId="{504A8628-5E0B-4F1F-911D-2D17FB53CC8A}" srcOrd="0" destOrd="0" presId="urn:microsoft.com/office/officeart/2005/8/layout/orgChart1"/>
    <dgm:cxn modelId="{4D4AF380-DF32-4490-B8E8-A9258BD204B1}" type="presOf" srcId="{E12328FD-9858-49B4-BCC2-CDE8947F4AD3}" destId="{FD82F9C2-155F-4666-9BD6-4BD136A3D89B}" srcOrd="1" destOrd="0" presId="urn:microsoft.com/office/officeart/2005/8/layout/orgChart1"/>
    <dgm:cxn modelId="{C2B3A5A1-A443-433F-B2E8-11AF717B6F6D}" type="presOf" srcId="{23FCD5CB-F62C-4064-838A-F48B71605DFA}" destId="{E410E317-506E-4B5C-B0CB-6FA498B9AB83}" srcOrd="1" destOrd="0" presId="urn:microsoft.com/office/officeart/2005/8/layout/orgChart1"/>
    <dgm:cxn modelId="{31EFE5B4-FA11-4803-9D2A-CBFBA8669902}" srcId="{F1EC1DA0-EC4C-434B-B308-7DEDD6844974}" destId="{E12328FD-9858-49B4-BCC2-CDE8947F4AD3}" srcOrd="0" destOrd="0" parTransId="{A50DB746-81C2-4A4C-A61A-639FAF6ED0EF}" sibTransId="{BAB67FAA-6C65-47BA-B22A-06819181DD1C}"/>
    <dgm:cxn modelId="{935D32D5-C110-4677-BED8-BDD78A45E5A2}" type="presOf" srcId="{C6E00E46-8A47-49A0-B01D-5EEA4F2DB496}" destId="{1B6D4079-6281-4DFC-BB21-96B1C2A62037}" srcOrd="0" destOrd="0" presId="urn:microsoft.com/office/officeart/2005/8/layout/orgChart1"/>
    <dgm:cxn modelId="{745BC3EF-F300-44A0-9E46-4B26D4FDF926}" srcId="{F1EC1DA0-EC4C-434B-B308-7DEDD6844974}" destId="{23FCD5CB-F62C-4064-838A-F48B71605DFA}" srcOrd="1" destOrd="0" parTransId="{97D4B0DF-DF6E-49C2-B098-DB7830A3A2A9}" sibTransId="{E23628A3-394A-4413-B16A-7B8F200DCDC6}"/>
    <dgm:cxn modelId="{54F89AFC-4F08-453D-8636-31D66D0A9914}" type="presParOf" srcId="{746BCE5F-8BB9-4F7A-820C-6206F7A0E0E7}" destId="{0CCF0747-5C7F-4B9D-9962-335D15429352}" srcOrd="0" destOrd="0" presId="urn:microsoft.com/office/officeart/2005/8/layout/orgChart1"/>
    <dgm:cxn modelId="{D353611A-3F2E-4A34-B6C4-25CF56DF1E52}" type="presParOf" srcId="{0CCF0747-5C7F-4B9D-9962-335D15429352}" destId="{080CA591-7854-4BCB-A907-9D9D0F31F0AF}" srcOrd="0" destOrd="0" presId="urn:microsoft.com/office/officeart/2005/8/layout/orgChart1"/>
    <dgm:cxn modelId="{9AA7FAF2-41B2-4441-B2A3-E23CB9AF7275}" type="presParOf" srcId="{080CA591-7854-4BCB-A907-9D9D0F31F0AF}" destId="{7CE16ABF-CBA4-4C29-9AFA-6454F22F15CA}" srcOrd="0" destOrd="0" presId="urn:microsoft.com/office/officeart/2005/8/layout/orgChart1"/>
    <dgm:cxn modelId="{AF786D89-BB89-4F3B-8942-E97CAE73AFA8}" type="presParOf" srcId="{080CA591-7854-4BCB-A907-9D9D0F31F0AF}" destId="{FD82F9C2-155F-4666-9BD6-4BD136A3D89B}" srcOrd="1" destOrd="0" presId="urn:microsoft.com/office/officeart/2005/8/layout/orgChart1"/>
    <dgm:cxn modelId="{25BC72DF-B5A0-44BD-9ADB-E59E63DC16A7}" type="presParOf" srcId="{0CCF0747-5C7F-4B9D-9962-335D15429352}" destId="{A8246651-9D19-401C-98D9-465C9DA85927}" srcOrd="1" destOrd="0" presId="urn:microsoft.com/office/officeart/2005/8/layout/orgChart1"/>
    <dgm:cxn modelId="{8D926C95-3004-49BF-B719-AE80F9086307}" type="presParOf" srcId="{0CCF0747-5C7F-4B9D-9962-335D15429352}" destId="{A6A24F34-135A-467B-944E-1BDF6BE95CDD}" srcOrd="2" destOrd="0" presId="urn:microsoft.com/office/officeart/2005/8/layout/orgChart1"/>
    <dgm:cxn modelId="{0163A002-BAB5-4476-97AC-CFE5BD7DA0F1}" type="presParOf" srcId="{746BCE5F-8BB9-4F7A-820C-6206F7A0E0E7}" destId="{AD345D05-9C1F-421C-8772-BFFB4DE399B1}" srcOrd="1" destOrd="0" presId="urn:microsoft.com/office/officeart/2005/8/layout/orgChart1"/>
    <dgm:cxn modelId="{D4EB38D1-9598-4D9C-9B60-FA6B7B91E6EC}" type="presParOf" srcId="{AD345D05-9C1F-421C-8772-BFFB4DE399B1}" destId="{EB3E7EDD-EA79-41DB-81E0-5B3C7D631BE9}" srcOrd="0" destOrd="0" presId="urn:microsoft.com/office/officeart/2005/8/layout/orgChart1"/>
    <dgm:cxn modelId="{5D0701F0-E464-43A7-8D39-DE1CF898D121}" type="presParOf" srcId="{EB3E7EDD-EA79-41DB-81E0-5B3C7D631BE9}" destId="{504A8628-5E0B-4F1F-911D-2D17FB53CC8A}" srcOrd="0" destOrd="0" presId="urn:microsoft.com/office/officeart/2005/8/layout/orgChart1"/>
    <dgm:cxn modelId="{BA14432F-840A-4289-A766-4BC30BFECE5C}" type="presParOf" srcId="{EB3E7EDD-EA79-41DB-81E0-5B3C7D631BE9}" destId="{E410E317-506E-4B5C-B0CB-6FA498B9AB83}" srcOrd="1" destOrd="0" presId="urn:microsoft.com/office/officeart/2005/8/layout/orgChart1"/>
    <dgm:cxn modelId="{64598363-F146-446D-98F4-23361C7EC7B2}" type="presParOf" srcId="{AD345D05-9C1F-421C-8772-BFFB4DE399B1}" destId="{797223BF-EB4C-4C44-BBD4-AFD131BAB903}" srcOrd="1" destOrd="0" presId="urn:microsoft.com/office/officeart/2005/8/layout/orgChart1"/>
    <dgm:cxn modelId="{AD59B0A3-F27C-403D-9453-C23CAC1D88E3}" type="presParOf" srcId="{AD345D05-9C1F-421C-8772-BFFB4DE399B1}" destId="{22F928F5-BFB0-4CC6-B94C-88613A8F3B7A}" srcOrd="2" destOrd="0" presId="urn:microsoft.com/office/officeart/2005/8/layout/orgChart1"/>
    <dgm:cxn modelId="{0A407C38-3803-45E0-8542-E8801148666C}" type="presParOf" srcId="{746BCE5F-8BB9-4F7A-820C-6206F7A0E0E7}" destId="{C4EAF7C5-36DE-4F94-9F8F-7D2A69C87E22}" srcOrd="2" destOrd="0" presId="urn:microsoft.com/office/officeart/2005/8/layout/orgChart1"/>
    <dgm:cxn modelId="{2C483A89-685F-4B07-A110-B8E3BA152229}" type="presParOf" srcId="{C4EAF7C5-36DE-4F94-9F8F-7D2A69C87E22}" destId="{1EFDE044-F004-4976-B487-936ED9D43A0B}" srcOrd="0" destOrd="0" presId="urn:microsoft.com/office/officeart/2005/8/layout/orgChart1"/>
    <dgm:cxn modelId="{61FC09AD-2DB1-49CF-9DBD-86D79C1437EA}" type="presParOf" srcId="{1EFDE044-F004-4976-B487-936ED9D43A0B}" destId="{1B6D4079-6281-4DFC-BB21-96B1C2A62037}" srcOrd="0" destOrd="0" presId="urn:microsoft.com/office/officeart/2005/8/layout/orgChart1"/>
    <dgm:cxn modelId="{8F8A851D-4F52-4558-85F2-09793CDCB366}" type="presParOf" srcId="{1EFDE044-F004-4976-B487-936ED9D43A0B}" destId="{1AA621DD-F7BE-4296-BA5E-4B88D6F83156}" srcOrd="1" destOrd="0" presId="urn:microsoft.com/office/officeart/2005/8/layout/orgChart1"/>
    <dgm:cxn modelId="{8ADCDD1A-1882-48A2-A703-C4F5C1E874D8}" type="presParOf" srcId="{C4EAF7C5-36DE-4F94-9F8F-7D2A69C87E22}" destId="{EF5BB1C0-7206-4D29-ABD4-D1E3F819CDB7}" srcOrd="1" destOrd="0" presId="urn:microsoft.com/office/officeart/2005/8/layout/orgChart1"/>
    <dgm:cxn modelId="{622C00EB-0BF9-4CBC-B36F-4C3D563123A8}" type="presParOf" srcId="{C4EAF7C5-36DE-4F94-9F8F-7D2A69C87E22}" destId="{8E390339-A55F-4491-AC13-5D86E80A5EA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FDE61B-375B-491D-B7A4-52AE73CF7709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C58D06-55D6-48B7-BD2F-C818CB1A22F3}">
      <dgm:prSet/>
      <dgm:spPr/>
      <dgm:t>
        <a:bodyPr/>
        <a:lstStyle/>
        <a:p>
          <a:r>
            <a:rPr lang="en-US" dirty="0"/>
            <a:t>August 7</a:t>
          </a:r>
          <a:r>
            <a:rPr lang="en-US" baseline="30000" dirty="0"/>
            <a:t>th, </a:t>
          </a:r>
          <a:r>
            <a:rPr lang="en-US" dirty="0"/>
            <a:t>2022</a:t>
          </a:r>
        </a:p>
      </dgm:t>
    </dgm:pt>
    <dgm:pt modelId="{ACA96D32-DB1A-4CA9-8BB1-33CD170E7974}" type="parTrans" cxnId="{7AD0BDF3-0ED2-4674-9C73-3B723835C8A9}">
      <dgm:prSet/>
      <dgm:spPr/>
      <dgm:t>
        <a:bodyPr/>
        <a:lstStyle/>
        <a:p>
          <a:endParaRPr lang="en-US"/>
        </a:p>
      </dgm:t>
    </dgm:pt>
    <dgm:pt modelId="{0EB828B4-A936-48A8-A8D5-74F921949500}" type="sibTrans" cxnId="{7AD0BDF3-0ED2-4674-9C73-3B723835C8A9}">
      <dgm:prSet/>
      <dgm:spPr/>
      <dgm:t>
        <a:bodyPr/>
        <a:lstStyle/>
        <a:p>
          <a:endParaRPr lang="en-US"/>
        </a:p>
      </dgm:t>
    </dgm:pt>
    <dgm:pt modelId="{3874EC40-708F-4911-9A79-F8D7B8FE6CEF}">
      <dgm:prSet/>
      <dgm:spPr/>
      <dgm:t>
        <a:bodyPr/>
        <a:lstStyle/>
        <a:p>
          <a:r>
            <a:rPr lang="en-US" dirty="0"/>
            <a:t>Charge was approved</a:t>
          </a:r>
        </a:p>
      </dgm:t>
    </dgm:pt>
    <dgm:pt modelId="{6415F2A0-5B9E-4D5B-AAEC-436D4651FDC6}" type="parTrans" cxnId="{3154A31E-B77A-4287-91F5-C46ED03E7099}">
      <dgm:prSet/>
      <dgm:spPr/>
      <dgm:t>
        <a:bodyPr/>
        <a:lstStyle/>
        <a:p>
          <a:endParaRPr lang="en-US"/>
        </a:p>
      </dgm:t>
    </dgm:pt>
    <dgm:pt modelId="{6A6F0466-8006-4813-92F2-4DE233A3CD85}" type="sibTrans" cxnId="{3154A31E-B77A-4287-91F5-C46ED03E7099}">
      <dgm:prSet/>
      <dgm:spPr/>
      <dgm:t>
        <a:bodyPr/>
        <a:lstStyle/>
        <a:p>
          <a:endParaRPr lang="en-US"/>
        </a:p>
      </dgm:t>
    </dgm:pt>
    <dgm:pt modelId="{C58F76E2-915D-48EE-8855-89F298879D93}">
      <dgm:prSet/>
      <dgm:spPr/>
      <dgm:t>
        <a:bodyPr/>
        <a:lstStyle/>
        <a:p>
          <a:r>
            <a:rPr lang="en-US" dirty="0"/>
            <a:t>October 11</a:t>
          </a:r>
          <a:r>
            <a:rPr lang="en-US" baseline="30000" dirty="0"/>
            <a:t>th</a:t>
          </a:r>
          <a:r>
            <a:rPr lang="en-US" dirty="0"/>
            <a:t>, 2022</a:t>
          </a:r>
        </a:p>
      </dgm:t>
    </dgm:pt>
    <dgm:pt modelId="{5BB7263A-92F9-4D51-899B-E22AFE1A164B}" type="parTrans" cxnId="{C2F0DF15-D406-4D41-9526-DD22B1F6F49F}">
      <dgm:prSet/>
      <dgm:spPr/>
      <dgm:t>
        <a:bodyPr/>
        <a:lstStyle/>
        <a:p>
          <a:endParaRPr lang="en-US"/>
        </a:p>
      </dgm:t>
    </dgm:pt>
    <dgm:pt modelId="{10DCD021-8B3D-46DA-9485-5AB00844D9EC}" type="sibTrans" cxnId="{C2F0DF15-D406-4D41-9526-DD22B1F6F49F}">
      <dgm:prSet/>
      <dgm:spPr/>
      <dgm:t>
        <a:bodyPr/>
        <a:lstStyle/>
        <a:p>
          <a:endParaRPr lang="en-US"/>
        </a:p>
      </dgm:t>
    </dgm:pt>
    <dgm:pt modelId="{4DE50F74-8959-452A-80A5-1053DE0116FB}">
      <dgm:prSet/>
      <dgm:spPr/>
      <dgm:t>
        <a:bodyPr/>
        <a:lstStyle/>
        <a:p>
          <a:r>
            <a:rPr lang="en-US" dirty="0"/>
            <a:t>Membership approved</a:t>
          </a:r>
        </a:p>
      </dgm:t>
    </dgm:pt>
    <dgm:pt modelId="{F8E3E462-30E2-45CC-9C72-A9F898DA12BF}" type="parTrans" cxnId="{71F8AA6A-5F37-4D15-AB24-D7ABDC34B8BA}">
      <dgm:prSet/>
      <dgm:spPr/>
      <dgm:t>
        <a:bodyPr/>
        <a:lstStyle/>
        <a:p>
          <a:endParaRPr lang="en-US"/>
        </a:p>
      </dgm:t>
    </dgm:pt>
    <dgm:pt modelId="{9D045829-396D-4E11-BAD6-D61FDC5165EB}" type="sibTrans" cxnId="{71F8AA6A-5F37-4D15-AB24-D7ABDC34B8BA}">
      <dgm:prSet/>
      <dgm:spPr/>
      <dgm:t>
        <a:bodyPr/>
        <a:lstStyle/>
        <a:p>
          <a:endParaRPr lang="en-US"/>
        </a:p>
      </dgm:t>
    </dgm:pt>
    <dgm:pt modelId="{37DC7F74-8300-4CF4-AB16-11F2F24A9876}">
      <dgm:prSet/>
      <dgm:spPr/>
      <dgm:t>
        <a:bodyPr/>
        <a:lstStyle/>
        <a:p>
          <a:r>
            <a:rPr lang="en-US" dirty="0"/>
            <a:t>November 1</a:t>
          </a:r>
          <a:r>
            <a:rPr lang="en-US" baseline="30000" dirty="0"/>
            <a:t>st</a:t>
          </a:r>
          <a:r>
            <a:rPr lang="en-US" dirty="0"/>
            <a:t> and 2</a:t>
          </a:r>
          <a:r>
            <a:rPr lang="en-US" baseline="30000" dirty="0"/>
            <a:t>nd</a:t>
          </a:r>
          <a:endParaRPr lang="en-US" dirty="0"/>
        </a:p>
      </dgm:t>
    </dgm:pt>
    <dgm:pt modelId="{E6404E65-0574-4363-AB4B-D010BEA0194E}" type="parTrans" cxnId="{3183C921-C937-4C76-9986-7A6B201757D8}">
      <dgm:prSet/>
      <dgm:spPr/>
      <dgm:t>
        <a:bodyPr/>
        <a:lstStyle/>
        <a:p>
          <a:endParaRPr lang="en-US"/>
        </a:p>
      </dgm:t>
    </dgm:pt>
    <dgm:pt modelId="{F19A6C93-D6C4-4638-97C9-779368BAA75F}" type="sibTrans" cxnId="{3183C921-C937-4C76-9986-7A6B201757D8}">
      <dgm:prSet/>
      <dgm:spPr/>
      <dgm:t>
        <a:bodyPr/>
        <a:lstStyle/>
        <a:p>
          <a:endParaRPr lang="en-US"/>
        </a:p>
      </dgm:t>
    </dgm:pt>
    <dgm:pt modelId="{5795DFD6-1D65-4942-BA8C-90814092BAFE}">
      <dgm:prSet/>
      <dgm:spPr/>
      <dgm:t>
        <a:bodyPr/>
        <a:lstStyle/>
        <a:p>
          <a:r>
            <a:rPr lang="en-US" dirty="0"/>
            <a:t>Introductory meeting</a:t>
          </a:r>
        </a:p>
      </dgm:t>
    </dgm:pt>
    <dgm:pt modelId="{D27E88E5-8D64-499C-8151-458A58E92195}" type="parTrans" cxnId="{51572BD4-3C64-4782-8D5B-0CA7DAEA58A1}">
      <dgm:prSet/>
      <dgm:spPr/>
      <dgm:t>
        <a:bodyPr/>
        <a:lstStyle/>
        <a:p>
          <a:endParaRPr lang="en-US"/>
        </a:p>
      </dgm:t>
    </dgm:pt>
    <dgm:pt modelId="{C5252B3A-1EA3-454F-8501-5AED2E5818A4}" type="sibTrans" cxnId="{51572BD4-3C64-4782-8D5B-0CA7DAEA58A1}">
      <dgm:prSet/>
      <dgm:spPr/>
      <dgm:t>
        <a:bodyPr/>
        <a:lstStyle/>
        <a:p>
          <a:endParaRPr lang="en-US"/>
        </a:p>
      </dgm:t>
    </dgm:pt>
    <dgm:pt modelId="{E60D2C28-4188-4AD4-838D-9A55855C728A}">
      <dgm:prSet/>
      <dgm:spPr/>
      <dgm:t>
        <a:bodyPr/>
        <a:lstStyle/>
        <a:p>
          <a:r>
            <a:rPr lang="en-US" dirty="0"/>
            <a:t>December – February</a:t>
          </a:r>
        </a:p>
      </dgm:t>
    </dgm:pt>
    <dgm:pt modelId="{F5AE6ADF-568B-4788-8334-C0F99F457334}" type="parTrans" cxnId="{511D34A0-E5B0-4F8F-B626-7FF3DDA4432A}">
      <dgm:prSet/>
      <dgm:spPr/>
      <dgm:t>
        <a:bodyPr/>
        <a:lstStyle/>
        <a:p>
          <a:endParaRPr lang="en-US"/>
        </a:p>
      </dgm:t>
    </dgm:pt>
    <dgm:pt modelId="{976458B3-4642-42E7-8249-97947D05A480}" type="sibTrans" cxnId="{511D34A0-E5B0-4F8F-B626-7FF3DDA4432A}">
      <dgm:prSet/>
      <dgm:spPr/>
      <dgm:t>
        <a:bodyPr/>
        <a:lstStyle/>
        <a:p>
          <a:endParaRPr lang="en-US"/>
        </a:p>
      </dgm:t>
    </dgm:pt>
    <dgm:pt modelId="{AF9DD5EB-E128-4A24-B1F0-EB89E3F48153}">
      <dgm:prSet/>
      <dgm:spPr/>
      <dgm:t>
        <a:bodyPr/>
        <a:lstStyle/>
        <a:p>
          <a:r>
            <a:rPr lang="en-US" dirty="0"/>
            <a:t>March</a:t>
          </a:r>
        </a:p>
      </dgm:t>
    </dgm:pt>
    <dgm:pt modelId="{9B3330BF-7B7C-4864-8FDD-FAC65CA80988}" type="parTrans" cxnId="{A6E25566-C3B1-4B5E-A7F8-C60AC55A8C13}">
      <dgm:prSet/>
      <dgm:spPr/>
      <dgm:t>
        <a:bodyPr/>
        <a:lstStyle/>
        <a:p>
          <a:endParaRPr lang="en-US"/>
        </a:p>
      </dgm:t>
    </dgm:pt>
    <dgm:pt modelId="{A50E3248-CBF5-4556-AA99-BF385069E9CF}" type="sibTrans" cxnId="{A6E25566-C3B1-4B5E-A7F8-C60AC55A8C13}">
      <dgm:prSet/>
      <dgm:spPr/>
      <dgm:t>
        <a:bodyPr/>
        <a:lstStyle/>
        <a:p>
          <a:endParaRPr lang="en-US"/>
        </a:p>
      </dgm:t>
    </dgm:pt>
    <dgm:pt modelId="{EDACAAD6-9B16-4ACA-A3C6-C40103CC6B35}">
      <dgm:prSet/>
      <dgm:spPr/>
      <dgm:t>
        <a:bodyPr/>
        <a:lstStyle/>
        <a:p>
          <a:r>
            <a:rPr lang="en-US" dirty="0"/>
            <a:t>CAST learning</a:t>
          </a:r>
        </a:p>
      </dgm:t>
    </dgm:pt>
    <dgm:pt modelId="{487E7137-591C-44FE-A584-3322126C4EE0}" type="parTrans" cxnId="{CDE26D83-68DB-4B58-8F1C-413EBB3F990C}">
      <dgm:prSet/>
      <dgm:spPr/>
      <dgm:t>
        <a:bodyPr/>
        <a:lstStyle/>
        <a:p>
          <a:endParaRPr lang="en-US"/>
        </a:p>
      </dgm:t>
    </dgm:pt>
    <dgm:pt modelId="{78720835-42E5-4565-8537-0ADA789CCA12}" type="sibTrans" cxnId="{CDE26D83-68DB-4B58-8F1C-413EBB3F990C}">
      <dgm:prSet/>
      <dgm:spPr/>
      <dgm:t>
        <a:bodyPr/>
        <a:lstStyle/>
        <a:p>
          <a:endParaRPr lang="en-US"/>
        </a:p>
      </dgm:t>
    </dgm:pt>
    <dgm:pt modelId="{8FCD28C4-F1FC-4C38-BD06-DC3EDBA70AFE}">
      <dgm:prSet/>
      <dgm:spPr/>
      <dgm:t>
        <a:bodyPr/>
        <a:lstStyle/>
        <a:p>
          <a:r>
            <a:rPr lang="en-US" dirty="0"/>
            <a:t> Finalized </a:t>
          </a:r>
          <a:r>
            <a:rPr lang="en-US" dirty="0">
              <a:hlinkClick xmlns:r="http://schemas.openxmlformats.org/officeDocument/2006/relationships" r:id="rId1"/>
            </a:rPr>
            <a:t>workplan</a:t>
          </a:r>
          <a:endParaRPr lang="en-US" dirty="0"/>
        </a:p>
      </dgm:t>
    </dgm:pt>
    <dgm:pt modelId="{E1272CE3-6777-4505-9487-CDAB1D461BFB}" type="parTrans" cxnId="{5F2A72FA-0401-4CC4-A39D-1DF2F2A2C93B}">
      <dgm:prSet/>
      <dgm:spPr/>
      <dgm:t>
        <a:bodyPr/>
        <a:lstStyle/>
        <a:p>
          <a:endParaRPr lang="en-US"/>
        </a:p>
      </dgm:t>
    </dgm:pt>
    <dgm:pt modelId="{DD3AE5BE-C581-4E35-A6BC-74CCCC0C86CE}" type="sibTrans" cxnId="{5F2A72FA-0401-4CC4-A39D-1DF2F2A2C93B}">
      <dgm:prSet/>
      <dgm:spPr/>
      <dgm:t>
        <a:bodyPr/>
        <a:lstStyle/>
        <a:p>
          <a:endParaRPr lang="en-US"/>
        </a:p>
      </dgm:t>
    </dgm:pt>
    <dgm:pt modelId="{668A0AF5-D99A-4F7F-ACB4-72FF41BE1A71}">
      <dgm:prSet/>
      <dgm:spPr/>
      <dgm:t>
        <a:bodyPr/>
        <a:lstStyle/>
        <a:p>
          <a:r>
            <a:rPr lang="en-US" dirty="0"/>
            <a:t>Decision making </a:t>
          </a:r>
        </a:p>
      </dgm:t>
    </dgm:pt>
    <dgm:pt modelId="{7A7F945F-2629-4AB2-8D4A-CB84237C4A02}" type="parTrans" cxnId="{6C3439C3-E9AB-46B7-9C33-2294A9420BB5}">
      <dgm:prSet/>
      <dgm:spPr/>
      <dgm:t>
        <a:bodyPr/>
        <a:lstStyle/>
        <a:p>
          <a:endParaRPr lang="en-US"/>
        </a:p>
      </dgm:t>
    </dgm:pt>
    <dgm:pt modelId="{0BC4358D-129D-4449-A9EB-C019353E8B24}" type="sibTrans" cxnId="{6C3439C3-E9AB-46B7-9C33-2294A9420BB5}">
      <dgm:prSet/>
      <dgm:spPr/>
      <dgm:t>
        <a:bodyPr/>
        <a:lstStyle/>
        <a:p>
          <a:endParaRPr lang="en-US"/>
        </a:p>
      </dgm:t>
    </dgm:pt>
    <dgm:pt modelId="{1F8AA865-115A-4B7E-8A36-2E15524145F1}" type="pres">
      <dgm:prSet presAssocID="{EAFDE61B-375B-491D-B7A4-52AE73CF7709}" presName="Name0" presStyleCnt="0">
        <dgm:presLayoutVars>
          <dgm:dir/>
          <dgm:resizeHandles val="exact"/>
        </dgm:presLayoutVars>
      </dgm:prSet>
      <dgm:spPr/>
    </dgm:pt>
    <dgm:pt modelId="{CDBBBFCB-B916-45CE-BE3F-397EFE29A286}" type="pres">
      <dgm:prSet presAssocID="{EAFDE61B-375B-491D-B7A4-52AE73CF7709}" presName="arrow" presStyleLbl="bgShp" presStyleIdx="0" presStyleCnt="1" custLinFactNeighborY="-2488"/>
      <dgm:spPr/>
    </dgm:pt>
    <dgm:pt modelId="{1A1B9FFD-E094-4462-9A38-C5E7656C622C}" type="pres">
      <dgm:prSet presAssocID="{EAFDE61B-375B-491D-B7A4-52AE73CF7709}" presName="points" presStyleCnt="0"/>
      <dgm:spPr/>
    </dgm:pt>
    <dgm:pt modelId="{8A3A9F06-9760-48EE-AB28-D447B07F1329}" type="pres">
      <dgm:prSet presAssocID="{56C58D06-55D6-48B7-BD2F-C818CB1A22F3}" presName="compositeA" presStyleCnt="0"/>
      <dgm:spPr/>
    </dgm:pt>
    <dgm:pt modelId="{F016837F-4C8C-4632-AD86-B812F34A6949}" type="pres">
      <dgm:prSet presAssocID="{56C58D06-55D6-48B7-BD2F-C818CB1A22F3}" presName="textA" presStyleLbl="revTx" presStyleIdx="0" presStyleCnt="5">
        <dgm:presLayoutVars>
          <dgm:bulletEnabled val="1"/>
        </dgm:presLayoutVars>
      </dgm:prSet>
      <dgm:spPr/>
    </dgm:pt>
    <dgm:pt modelId="{2DA5C56B-583A-4B18-AEB7-2209EF05744F}" type="pres">
      <dgm:prSet presAssocID="{56C58D06-55D6-48B7-BD2F-C818CB1A22F3}" presName="circleA" presStyleLbl="node1" presStyleIdx="0" presStyleCnt="5"/>
      <dgm:spPr/>
    </dgm:pt>
    <dgm:pt modelId="{168D9A02-6AA3-43B1-83E1-FE3DBEF84C5A}" type="pres">
      <dgm:prSet presAssocID="{56C58D06-55D6-48B7-BD2F-C818CB1A22F3}" presName="spaceA" presStyleCnt="0"/>
      <dgm:spPr/>
    </dgm:pt>
    <dgm:pt modelId="{15692EC4-9E99-416E-9688-7A25DFA0DF48}" type="pres">
      <dgm:prSet presAssocID="{0EB828B4-A936-48A8-A8D5-74F921949500}" presName="space" presStyleCnt="0"/>
      <dgm:spPr/>
    </dgm:pt>
    <dgm:pt modelId="{86049EDF-656E-4FF4-AD40-0C00AE5BFA5B}" type="pres">
      <dgm:prSet presAssocID="{C58F76E2-915D-48EE-8855-89F298879D93}" presName="compositeB" presStyleCnt="0"/>
      <dgm:spPr/>
    </dgm:pt>
    <dgm:pt modelId="{89C28AFD-11AF-491E-BC64-0AD3E7F02E05}" type="pres">
      <dgm:prSet presAssocID="{C58F76E2-915D-48EE-8855-89F298879D93}" presName="textB" presStyleLbl="revTx" presStyleIdx="1" presStyleCnt="5">
        <dgm:presLayoutVars>
          <dgm:bulletEnabled val="1"/>
        </dgm:presLayoutVars>
      </dgm:prSet>
      <dgm:spPr/>
    </dgm:pt>
    <dgm:pt modelId="{B1B3E1E8-644B-4002-98B7-6D5F59B894A2}" type="pres">
      <dgm:prSet presAssocID="{C58F76E2-915D-48EE-8855-89F298879D93}" presName="circleB" presStyleLbl="node1" presStyleIdx="1" presStyleCnt="5"/>
      <dgm:spPr/>
    </dgm:pt>
    <dgm:pt modelId="{849A93DE-3EEF-4EC7-AE89-CBA21D6AD786}" type="pres">
      <dgm:prSet presAssocID="{C58F76E2-915D-48EE-8855-89F298879D93}" presName="spaceB" presStyleCnt="0"/>
      <dgm:spPr/>
    </dgm:pt>
    <dgm:pt modelId="{DB2BB3C0-C48A-474A-B1FA-CFC50F75317E}" type="pres">
      <dgm:prSet presAssocID="{10DCD021-8B3D-46DA-9485-5AB00844D9EC}" presName="space" presStyleCnt="0"/>
      <dgm:spPr/>
    </dgm:pt>
    <dgm:pt modelId="{37EF85B4-AF27-466A-9980-6394918C35C7}" type="pres">
      <dgm:prSet presAssocID="{37DC7F74-8300-4CF4-AB16-11F2F24A9876}" presName="compositeA" presStyleCnt="0"/>
      <dgm:spPr/>
    </dgm:pt>
    <dgm:pt modelId="{F95D2DAE-56A4-49D8-B2CB-1D73223E622B}" type="pres">
      <dgm:prSet presAssocID="{37DC7F74-8300-4CF4-AB16-11F2F24A9876}" presName="textA" presStyleLbl="revTx" presStyleIdx="2" presStyleCnt="5">
        <dgm:presLayoutVars>
          <dgm:bulletEnabled val="1"/>
        </dgm:presLayoutVars>
      </dgm:prSet>
      <dgm:spPr/>
    </dgm:pt>
    <dgm:pt modelId="{5B23F9C3-2AA4-4305-BDF8-F667D5E5EAF2}" type="pres">
      <dgm:prSet presAssocID="{37DC7F74-8300-4CF4-AB16-11F2F24A9876}" presName="circleA" presStyleLbl="node1" presStyleIdx="2" presStyleCnt="5"/>
      <dgm:spPr/>
    </dgm:pt>
    <dgm:pt modelId="{7C2AFF97-C0EB-4217-8329-368714D18E3D}" type="pres">
      <dgm:prSet presAssocID="{37DC7F74-8300-4CF4-AB16-11F2F24A9876}" presName="spaceA" presStyleCnt="0"/>
      <dgm:spPr/>
    </dgm:pt>
    <dgm:pt modelId="{D7EA2658-F8B0-411C-B35B-6399C24E01CF}" type="pres">
      <dgm:prSet presAssocID="{F19A6C93-D6C4-4638-97C9-779368BAA75F}" presName="space" presStyleCnt="0"/>
      <dgm:spPr/>
    </dgm:pt>
    <dgm:pt modelId="{49956A8F-935E-4795-9DAA-8C8A56649702}" type="pres">
      <dgm:prSet presAssocID="{E60D2C28-4188-4AD4-838D-9A55855C728A}" presName="compositeB" presStyleCnt="0"/>
      <dgm:spPr/>
    </dgm:pt>
    <dgm:pt modelId="{2E14678C-81E7-4740-843C-C5BB74A6AEB5}" type="pres">
      <dgm:prSet presAssocID="{E60D2C28-4188-4AD4-838D-9A55855C728A}" presName="textB" presStyleLbl="revTx" presStyleIdx="3" presStyleCnt="5">
        <dgm:presLayoutVars>
          <dgm:bulletEnabled val="1"/>
        </dgm:presLayoutVars>
      </dgm:prSet>
      <dgm:spPr/>
    </dgm:pt>
    <dgm:pt modelId="{BE975D2F-5F3E-4C8F-AB98-1D4C1A992140}" type="pres">
      <dgm:prSet presAssocID="{E60D2C28-4188-4AD4-838D-9A55855C728A}" presName="circleB" presStyleLbl="node1" presStyleIdx="3" presStyleCnt="5"/>
      <dgm:spPr/>
    </dgm:pt>
    <dgm:pt modelId="{25151E02-EFCE-444F-8ACF-3B3B845863EF}" type="pres">
      <dgm:prSet presAssocID="{E60D2C28-4188-4AD4-838D-9A55855C728A}" presName="spaceB" presStyleCnt="0"/>
      <dgm:spPr/>
    </dgm:pt>
    <dgm:pt modelId="{7740F15C-9A08-4F88-9B86-D38C07AD793D}" type="pres">
      <dgm:prSet presAssocID="{976458B3-4642-42E7-8249-97947D05A480}" presName="space" presStyleCnt="0"/>
      <dgm:spPr/>
    </dgm:pt>
    <dgm:pt modelId="{B690DF6B-D765-426D-B7F7-D61E5851FC37}" type="pres">
      <dgm:prSet presAssocID="{AF9DD5EB-E128-4A24-B1F0-EB89E3F48153}" presName="compositeA" presStyleCnt="0"/>
      <dgm:spPr/>
    </dgm:pt>
    <dgm:pt modelId="{DFD1BCB6-E6F3-483E-9259-F68020074CEA}" type="pres">
      <dgm:prSet presAssocID="{AF9DD5EB-E128-4A24-B1F0-EB89E3F48153}" presName="textA" presStyleLbl="revTx" presStyleIdx="4" presStyleCnt="5">
        <dgm:presLayoutVars>
          <dgm:bulletEnabled val="1"/>
        </dgm:presLayoutVars>
      </dgm:prSet>
      <dgm:spPr/>
    </dgm:pt>
    <dgm:pt modelId="{7FF0041C-719C-43FA-85EC-F312A05FC117}" type="pres">
      <dgm:prSet presAssocID="{AF9DD5EB-E128-4A24-B1F0-EB89E3F48153}" presName="circleA" presStyleLbl="node1" presStyleIdx="4" presStyleCnt="5"/>
      <dgm:spPr/>
    </dgm:pt>
    <dgm:pt modelId="{AF10AD9E-C206-40F7-93F3-D2BFBCA760CD}" type="pres">
      <dgm:prSet presAssocID="{AF9DD5EB-E128-4A24-B1F0-EB89E3F48153}" presName="spaceA" presStyleCnt="0"/>
      <dgm:spPr/>
    </dgm:pt>
  </dgm:ptLst>
  <dgm:cxnLst>
    <dgm:cxn modelId="{BA33BE01-C0C0-4613-A3A2-774F66A9A7CE}" type="presOf" srcId="{3874EC40-708F-4911-9A79-F8D7B8FE6CEF}" destId="{F016837F-4C8C-4632-AD86-B812F34A6949}" srcOrd="0" destOrd="1" presId="urn:microsoft.com/office/officeart/2005/8/layout/hProcess11"/>
    <dgm:cxn modelId="{9CCEE807-4C24-471B-9A4A-6E5ED3CD568B}" type="presOf" srcId="{37DC7F74-8300-4CF4-AB16-11F2F24A9876}" destId="{F95D2DAE-56A4-49D8-B2CB-1D73223E622B}" srcOrd="0" destOrd="0" presId="urn:microsoft.com/office/officeart/2005/8/layout/hProcess11"/>
    <dgm:cxn modelId="{74027309-B123-41F9-B484-C8DB43A02A69}" type="presOf" srcId="{56C58D06-55D6-48B7-BD2F-C818CB1A22F3}" destId="{F016837F-4C8C-4632-AD86-B812F34A6949}" srcOrd="0" destOrd="0" presId="urn:microsoft.com/office/officeart/2005/8/layout/hProcess11"/>
    <dgm:cxn modelId="{289BF311-032E-4BB8-85EB-B953F36E2AAE}" type="presOf" srcId="{EAFDE61B-375B-491D-B7A4-52AE73CF7709}" destId="{1F8AA865-115A-4B7E-8A36-2E15524145F1}" srcOrd="0" destOrd="0" presId="urn:microsoft.com/office/officeart/2005/8/layout/hProcess11"/>
    <dgm:cxn modelId="{C2F0DF15-D406-4D41-9526-DD22B1F6F49F}" srcId="{EAFDE61B-375B-491D-B7A4-52AE73CF7709}" destId="{C58F76E2-915D-48EE-8855-89F298879D93}" srcOrd="1" destOrd="0" parTransId="{5BB7263A-92F9-4D51-899B-E22AFE1A164B}" sibTransId="{10DCD021-8B3D-46DA-9485-5AB00844D9EC}"/>
    <dgm:cxn modelId="{3154A31E-B77A-4287-91F5-C46ED03E7099}" srcId="{56C58D06-55D6-48B7-BD2F-C818CB1A22F3}" destId="{3874EC40-708F-4911-9A79-F8D7B8FE6CEF}" srcOrd="0" destOrd="0" parTransId="{6415F2A0-5B9E-4D5B-AAEC-436D4651FDC6}" sibTransId="{6A6F0466-8006-4813-92F2-4DE233A3CD85}"/>
    <dgm:cxn modelId="{3183C921-C937-4C76-9986-7A6B201757D8}" srcId="{EAFDE61B-375B-491D-B7A4-52AE73CF7709}" destId="{37DC7F74-8300-4CF4-AB16-11F2F24A9876}" srcOrd="2" destOrd="0" parTransId="{E6404E65-0574-4363-AB4B-D010BEA0194E}" sibTransId="{F19A6C93-D6C4-4638-97C9-779368BAA75F}"/>
    <dgm:cxn modelId="{A6E25566-C3B1-4B5E-A7F8-C60AC55A8C13}" srcId="{EAFDE61B-375B-491D-B7A4-52AE73CF7709}" destId="{AF9DD5EB-E128-4A24-B1F0-EB89E3F48153}" srcOrd="4" destOrd="0" parTransId="{9B3330BF-7B7C-4864-8FDD-FAC65CA80988}" sibTransId="{A50E3248-CBF5-4556-AA99-BF385069E9CF}"/>
    <dgm:cxn modelId="{71F8AA6A-5F37-4D15-AB24-D7ABDC34B8BA}" srcId="{C58F76E2-915D-48EE-8855-89F298879D93}" destId="{4DE50F74-8959-452A-80A5-1053DE0116FB}" srcOrd="0" destOrd="0" parTransId="{F8E3E462-30E2-45CC-9C72-A9F898DA12BF}" sibTransId="{9D045829-396D-4E11-BAD6-D61FDC5165EB}"/>
    <dgm:cxn modelId="{CDE26D83-68DB-4B58-8F1C-413EBB3F990C}" srcId="{E60D2C28-4188-4AD4-838D-9A55855C728A}" destId="{EDACAAD6-9B16-4ACA-A3C6-C40103CC6B35}" srcOrd="0" destOrd="0" parTransId="{487E7137-591C-44FE-A584-3322126C4EE0}" sibTransId="{78720835-42E5-4565-8537-0ADA789CCA12}"/>
    <dgm:cxn modelId="{41270C8C-4C76-46E1-BF7F-0B0E5230EACB}" type="presOf" srcId="{EDACAAD6-9B16-4ACA-A3C6-C40103CC6B35}" destId="{2E14678C-81E7-4740-843C-C5BB74A6AEB5}" srcOrd="0" destOrd="1" presId="urn:microsoft.com/office/officeart/2005/8/layout/hProcess11"/>
    <dgm:cxn modelId="{6671A691-4EEF-4C53-BFEC-2323CA08A309}" type="presOf" srcId="{4DE50F74-8959-452A-80A5-1053DE0116FB}" destId="{89C28AFD-11AF-491E-BC64-0AD3E7F02E05}" srcOrd="0" destOrd="1" presId="urn:microsoft.com/office/officeart/2005/8/layout/hProcess11"/>
    <dgm:cxn modelId="{511D34A0-E5B0-4F8F-B626-7FF3DDA4432A}" srcId="{EAFDE61B-375B-491D-B7A4-52AE73CF7709}" destId="{E60D2C28-4188-4AD4-838D-9A55855C728A}" srcOrd="3" destOrd="0" parTransId="{F5AE6ADF-568B-4788-8334-C0F99F457334}" sibTransId="{976458B3-4642-42E7-8249-97947D05A480}"/>
    <dgm:cxn modelId="{5718C1BC-565C-482E-98CF-A7D8A844ADB8}" type="presOf" srcId="{E60D2C28-4188-4AD4-838D-9A55855C728A}" destId="{2E14678C-81E7-4740-843C-C5BB74A6AEB5}" srcOrd="0" destOrd="0" presId="urn:microsoft.com/office/officeart/2005/8/layout/hProcess11"/>
    <dgm:cxn modelId="{1B0720BD-8A95-429E-8BDC-417AF30B7F8C}" type="presOf" srcId="{8FCD28C4-F1FC-4C38-BD06-DC3EDBA70AFE}" destId="{DFD1BCB6-E6F3-483E-9259-F68020074CEA}" srcOrd="0" destOrd="1" presId="urn:microsoft.com/office/officeart/2005/8/layout/hProcess11"/>
    <dgm:cxn modelId="{6C3439C3-E9AB-46B7-9C33-2294A9420BB5}" srcId="{AF9DD5EB-E128-4A24-B1F0-EB89E3F48153}" destId="{668A0AF5-D99A-4F7F-ACB4-72FF41BE1A71}" srcOrd="1" destOrd="0" parTransId="{7A7F945F-2629-4AB2-8D4A-CB84237C4A02}" sibTransId="{0BC4358D-129D-4449-A9EB-C019353E8B24}"/>
    <dgm:cxn modelId="{788F12CC-F85C-4B54-9C7F-6C68AEB6EB0E}" type="presOf" srcId="{C58F76E2-915D-48EE-8855-89F298879D93}" destId="{89C28AFD-11AF-491E-BC64-0AD3E7F02E05}" srcOrd="0" destOrd="0" presId="urn:microsoft.com/office/officeart/2005/8/layout/hProcess11"/>
    <dgm:cxn modelId="{51572BD4-3C64-4782-8D5B-0CA7DAEA58A1}" srcId="{37DC7F74-8300-4CF4-AB16-11F2F24A9876}" destId="{5795DFD6-1D65-4942-BA8C-90814092BAFE}" srcOrd="0" destOrd="0" parTransId="{D27E88E5-8D64-499C-8151-458A58E92195}" sibTransId="{C5252B3A-1EA3-454F-8501-5AED2E5818A4}"/>
    <dgm:cxn modelId="{354BE2E8-DDAF-41F0-A28F-CE53A5AF1133}" type="presOf" srcId="{AF9DD5EB-E128-4A24-B1F0-EB89E3F48153}" destId="{DFD1BCB6-E6F3-483E-9259-F68020074CEA}" srcOrd="0" destOrd="0" presId="urn:microsoft.com/office/officeart/2005/8/layout/hProcess11"/>
    <dgm:cxn modelId="{7AD0BDF3-0ED2-4674-9C73-3B723835C8A9}" srcId="{EAFDE61B-375B-491D-B7A4-52AE73CF7709}" destId="{56C58D06-55D6-48B7-BD2F-C818CB1A22F3}" srcOrd="0" destOrd="0" parTransId="{ACA96D32-DB1A-4CA9-8BB1-33CD170E7974}" sibTransId="{0EB828B4-A936-48A8-A8D5-74F921949500}"/>
    <dgm:cxn modelId="{EBF060F4-586C-4369-9240-EC3C8F5D73FD}" type="presOf" srcId="{668A0AF5-D99A-4F7F-ACB4-72FF41BE1A71}" destId="{DFD1BCB6-E6F3-483E-9259-F68020074CEA}" srcOrd="0" destOrd="2" presId="urn:microsoft.com/office/officeart/2005/8/layout/hProcess11"/>
    <dgm:cxn modelId="{686DF5F9-888B-4AE3-8555-E226F97FA8B5}" type="presOf" srcId="{5795DFD6-1D65-4942-BA8C-90814092BAFE}" destId="{F95D2DAE-56A4-49D8-B2CB-1D73223E622B}" srcOrd="0" destOrd="1" presId="urn:microsoft.com/office/officeart/2005/8/layout/hProcess11"/>
    <dgm:cxn modelId="{5F2A72FA-0401-4CC4-A39D-1DF2F2A2C93B}" srcId="{AF9DD5EB-E128-4A24-B1F0-EB89E3F48153}" destId="{8FCD28C4-F1FC-4C38-BD06-DC3EDBA70AFE}" srcOrd="0" destOrd="0" parTransId="{E1272CE3-6777-4505-9487-CDAB1D461BFB}" sibTransId="{DD3AE5BE-C581-4E35-A6BC-74CCCC0C86CE}"/>
    <dgm:cxn modelId="{9420359C-F051-44AB-83DC-03AF0D7F8707}" type="presParOf" srcId="{1F8AA865-115A-4B7E-8A36-2E15524145F1}" destId="{CDBBBFCB-B916-45CE-BE3F-397EFE29A286}" srcOrd="0" destOrd="0" presId="urn:microsoft.com/office/officeart/2005/8/layout/hProcess11"/>
    <dgm:cxn modelId="{4BC5FB20-42B1-40C4-BF53-3BF342F005BE}" type="presParOf" srcId="{1F8AA865-115A-4B7E-8A36-2E15524145F1}" destId="{1A1B9FFD-E094-4462-9A38-C5E7656C622C}" srcOrd="1" destOrd="0" presId="urn:microsoft.com/office/officeart/2005/8/layout/hProcess11"/>
    <dgm:cxn modelId="{AF9EBFB9-F425-4959-BDA7-D2CCA3BAF394}" type="presParOf" srcId="{1A1B9FFD-E094-4462-9A38-C5E7656C622C}" destId="{8A3A9F06-9760-48EE-AB28-D447B07F1329}" srcOrd="0" destOrd="0" presId="urn:microsoft.com/office/officeart/2005/8/layout/hProcess11"/>
    <dgm:cxn modelId="{603CC807-FE9F-481C-B639-3157F8F0D207}" type="presParOf" srcId="{8A3A9F06-9760-48EE-AB28-D447B07F1329}" destId="{F016837F-4C8C-4632-AD86-B812F34A6949}" srcOrd="0" destOrd="0" presId="urn:microsoft.com/office/officeart/2005/8/layout/hProcess11"/>
    <dgm:cxn modelId="{13331A02-A659-4A93-8151-B6EB724246C1}" type="presParOf" srcId="{8A3A9F06-9760-48EE-AB28-D447B07F1329}" destId="{2DA5C56B-583A-4B18-AEB7-2209EF05744F}" srcOrd="1" destOrd="0" presId="urn:microsoft.com/office/officeart/2005/8/layout/hProcess11"/>
    <dgm:cxn modelId="{1DA02548-AD34-4659-AF81-B0A5EEFE4D4B}" type="presParOf" srcId="{8A3A9F06-9760-48EE-AB28-D447B07F1329}" destId="{168D9A02-6AA3-43B1-83E1-FE3DBEF84C5A}" srcOrd="2" destOrd="0" presId="urn:microsoft.com/office/officeart/2005/8/layout/hProcess11"/>
    <dgm:cxn modelId="{F326FBF4-BCB8-432A-B928-98073D0D9B50}" type="presParOf" srcId="{1A1B9FFD-E094-4462-9A38-C5E7656C622C}" destId="{15692EC4-9E99-416E-9688-7A25DFA0DF48}" srcOrd="1" destOrd="0" presId="urn:microsoft.com/office/officeart/2005/8/layout/hProcess11"/>
    <dgm:cxn modelId="{FC732ACB-1B62-46DE-9346-F369C5B84342}" type="presParOf" srcId="{1A1B9FFD-E094-4462-9A38-C5E7656C622C}" destId="{86049EDF-656E-4FF4-AD40-0C00AE5BFA5B}" srcOrd="2" destOrd="0" presId="urn:microsoft.com/office/officeart/2005/8/layout/hProcess11"/>
    <dgm:cxn modelId="{7D71C495-6B3F-4BE3-878E-F430434A1926}" type="presParOf" srcId="{86049EDF-656E-4FF4-AD40-0C00AE5BFA5B}" destId="{89C28AFD-11AF-491E-BC64-0AD3E7F02E05}" srcOrd="0" destOrd="0" presId="urn:microsoft.com/office/officeart/2005/8/layout/hProcess11"/>
    <dgm:cxn modelId="{5767CBFF-4D2F-4C54-8EE5-E4C1F58482AA}" type="presParOf" srcId="{86049EDF-656E-4FF4-AD40-0C00AE5BFA5B}" destId="{B1B3E1E8-644B-4002-98B7-6D5F59B894A2}" srcOrd="1" destOrd="0" presId="urn:microsoft.com/office/officeart/2005/8/layout/hProcess11"/>
    <dgm:cxn modelId="{2A446850-D0F5-40A3-B88A-88D6110F1C17}" type="presParOf" srcId="{86049EDF-656E-4FF4-AD40-0C00AE5BFA5B}" destId="{849A93DE-3EEF-4EC7-AE89-CBA21D6AD786}" srcOrd="2" destOrd="0" presId="urn:microsoft.com/office/officeart/2005/8/layout/hProcess11"/>
    <dgm:cxn modelId="{6414D06D-2EDD-4FBE-AF8B-911270A51732}" type="presParOf" srcId="{1A1B9FFD-E094-4462-9A38-C5E7656C622C}" destId="{DB2BB3C0-C48A-474A-B1FA-CFC50F75317E}" srcOrd="3" destOrd="0" presId="urn:microsoft.com/office/officeart/2005/8/layout/hProcess11"/>
    <dgm:cxn modelId="{271954FA-6089-4FE2-8139-C6A3A0AB9AC2}" type="presParOf" srcId="{1A1B9FFD-E094-4462-9A38-C5E7656C622C}" destId="{37EF85B4-AF27-466A-9980-6394918C35C7}" srcOrd="4" destOrd="0" presId="urn:microsoft.com/office/officeart/2005/8/layout/hProcess11"/>
    <dgm:cxn modelId="{E85D4479-7B98-4EA5-A1D7-3941C1EEC608}" type="presParOf" srcId="{37EF85B4-AF27-466A-9980-6394918C35C7}" destId="{F95D2DAE-56A4-49D8-B2CB-1D73223E622B}" srcOrd="0" destOrd="0" presId="urn:microsoft.com/office/officeart/2005/8/layout/hProcess11"/>
    <dgm:cxn modelId="{DB91B830-F793-4EBC-A0DD-6F28EEA535B8}" type="presParOf" srcId="{37EF85B4-AF27-466A-9980-6394918C35C7}" destId="{5B23F9C3-2AA4-4305-BDF8-F667D5E5EAF2}" srcOrd="1" destOrd="0" presId="urn:microsoft.com/office/officeart/2005/8/layout/hProcess11"/>
    <dgm:cxn modelId="{49EB2035-37E1-49FB-A27C-0FD824841AE8}" type="presParOf" srcId="{37EF85B4-AF27-466A-9980-6394918C35C7}" destId="{7C2AFF97-C0EB-4217-8329-368714D18E3D}" srcOrd="2" destOrd="0" presId="urn:microsoft.com/office/officeart/2005/8/layout/hProcess11"/>
    <dgm:cxn modelId="{1F2AB40C-508E-409E-9C1A-0F1DF9C49FEF}" type="presParOf" srcId="{1A1B9FFD-E094-4462-9A38-C5E7656C622C}" destId="{D7EA2658-F8B0-411C-B35B-6399C24E01CF}" srcOrd="5" destOrd="0" presId="urn:microsoft.com/office/officeart/2005/8/layout/hProcess11"/>
    <dgm:cxn modelId="{51379609-E6DB-478F-B65A-8B9FA4C15DD7}" type="presParOf" srcId="{1A1B9FFD-E094-4462-9A38-C5E7656C622C}" destId="{49956A8F-935E-4795-9DAA-8C8A56649702}" srcOrd="6" destOrd="0" presId="urn:microsoft.com/office/officeart/2005/8/layout/hProcess11"/>
    <dgm:cxn modelId="{68BB4AE6-F6AC-4B01-9163-93C975B92AFC}" type="presParOf" srcId="{49956A8F-935E-4795-9DAA-8C8A56649702}" destId="{2E14678C-81E7-4740-843C-C5BB74A6AEB5}" srcOrd="0" destOrd="0" presId="urn:microsoft.com/office/officeart/2005/8/layout/hProcess11"/>
    <dgm:cxn modelId="{AA0452C4-469F-4FE2-A61D-5503A55A5A4D}" type="presParOf" srcId="{49956A8F-935E-4795-9DAA-8C8A56649702}" destId="{BE975D2F-5F3E-4C8F-AB98-1D4C1A992140}" srcOrd="1" destOrd="0" presId="urn:microsoft.com/office/officeart/2005/8/layout/hProcess11"/>
    <dgm:cxn modelId="{0F5DF253-FB09-4104-89B6-086E836B80CF}" type="presParOf" srcId="{49956A8F-935E-4795-9DAA-8C8A56649702}" destId="{25151E02-EFCE-444F-8ACF-3B3B845863EF}" srcOrd="2" destOrd="0" presId="urn:microsoft.com/office/officeart/2005/8/layout/hProcess11"/>
    <dgm:cxn modelId="{23D623B6-CA14-4677-A4CE-3EA3C77A263E}" type="presParOf" srcId="{1A1B9FFD-E094-4462-9A38-C5E7656C622C}" destId="{7740F15C-9A08-4F88-9B86-D38C07AD793D}" srcOrd="7" destOrd="0" presId="urn:microsoft.com/office/officeart/2005/8/layout/hProcess11"/>
    <dgm:cxn modelId="{77E76857-6F6D-4E9B-A5F5-F1D37E4A1147}" type="presParOf" srcId="{1A1B9FFD-E094-4462-9A38-C5E7656C622C}" destId="{B690DF6B-D765-426D-B7F7-D61E5851FC37}" srcOrd="8" destOrd="0" presId="urn:microsoft.com/office/officeart/2005/8/layout/hProcess11"/>
    <dgm:cxn modelId="{9E48F817-EB97-40CF-95ED-77706E7B2078}" type="presParOf" srcId="{B690DF6B-D765-426D-B7F7-D61E5851FC37}" destId="{DFD1BCB6-E6F3-483E-9259-F68020074CEA}" srcOrd="0" destOrd="0" presId="urn:microsoft.com/office/officeart/2005/8/layout/hProcess11"/>
    <dgm:cxn modelId="{5D109BFD-EA50-4828-932D-69583575897A}" type="presParOf" srcId="{B690DF6B-D765-426D-B7F7-D61E5851FC37}" destId="{7FF0041C-719C-43FA-85EC-F312A05FC117}" srcOrd="1" destOrd="0" presId="urn:microsoft.com/office/officeart/2005/8/layout/hProcess11"/>
    <dgm:cxn modelId="{409FEBD6-AFF4-4887-937D-85E5A6C76F5E}" type="presParOf" srcId="{B690DF6B-D765-426D-B7F7-D61E5851FC37}" destId="{AF10AD9E-C206-40F7-93F3-D2BFBCA760CD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E16ABF-CBA4-4C29-9AFA-6454F22F15CA}">
      <dsp:nvSpPr>
        <dsp:cNvPr id="0" name=""/>
        <dsp:cNvSpPr/>
      </dsp:nvSpPr>
      <dsp:spPr>
        <a:xfrm>
          <a:off x="706" y="1407088"/>
          <a:ext cx="3074323" cy="15371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Technical </a:t>
          </a:r>
        </a:p>
      </dsp:txBody>
      <dsp:txXfrm>
        <a:off x="706" y="1407088"/>
        <a:ext cx="3074323" cy="1537161"/>
      </dsp:txXfrm>
    </dsp:sp>
    <dsp:sp modelId="{504A8628-5E0B-4F1F-911D-2D17FB53CC8A}">
      <dsp:nvSpPr>
        <dsp:cNvPr id="0" name=""/>
        <dsp:cNvSpPr/>
      </dsp:nvSpPr>
      <dsp:spPr>
        <a:xfrm>
          <a:off x="3720638" y="1407088"/>
          <a:ext cx="3074323" cy="15371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Ag input data </a:t>
          </a:r>
        </a:p>
      </dsp:txBody>
      <dsp:txXfrm>
        <a:off x="3720638" y="1407088"/>
        <a:ext cx="3074323" cy="1537161"/>
      </dsp:txXfrm>
    </dsp:sp>
    <dsp:sp modelId="{1B6D4079-6281-4DFC-BB21-96B1C2A62037}">
      <dsp:nvSpPr>
        <dsp:cNvPr id="0" name=""/>
        <dsp:cNvSpPr/>
      </dsp:nvSpPr>
      <dsp:spPr>
        <a:xfrm>
          <a:off x="7440570" y="1407088"/>
          <a:ext cx="3074323" cy="15371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Phase 7</a:t>
          </a:r>
        </a:p>
      </dsp:txBody>
      <dsp:txXfrm>
        <a:off x="7440570" y="1407088"/>
        <a:ext cx="3074323" cy="15371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BBBFCB-B916-45CE-BE3F-397EFE29A286}">
      <dsp:nvSpPr>
        <dsp:cNvPr id="0" name=""/>
        <dsp:cNvSpPr/>
      </dsp:nvSpPr>
      <dsp:spPr>
        <a:xfrm>
          <a:off x="0" y="1045278"/>
          <a:ext cx="10515600" cy="144152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16837F-4C8C-4632-AD86-B812F34A6949}">
      <dsp:nvSpPr>
        <dsp:cNvPr id="0" name=""/>
        <dsp:cNvSpPr/>
      </dsp:nvSpPr>
      <dsp:spPr>
        <a:xfrm>
          <a:off x="4159" y="0"/>
          <a:ext cx="1818408" cy="1441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1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August 7</a:t>
          </a:r>
          <a:r>
            <a:rPr lang="en-US" sz="2000" kern="1200" baseline="30000" dirty="0"/>
            <a:t>th, </a:t>
          </a:r>
          <a:r>
            <a:rPr lang="en-US" sz="2000" kern="1200" dirty="0"/>
            <a:t>2022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Charge was approved</a:t>
          </a:r>
        </a:p>
      </dsp:txBody>
      <dsp:txXfrm>
        <a:off x="4159" y="0"/>
        <a:ext cx="1818408" cy="1441524"/>
      </dsp:txXfrm>
    </dsp:sp>
    <dsp:sp modelId="{2DA5C56B-583A-4B18-AEB7-2209EF05744F}">
      <dsp:nvSpPr>
        <dsp:cNvPr id="0" name=""/>
        <dsp:cNvSpPr/>
      </dsp:nvSpPr>
      <dsp:spPr>
        <a:xfrm>
          <a:off x="733172" y="1621715"/>
          <a:ext cx="360381" cy="360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C28AFD-11AF-491E-BC64-0AD3E7F02E05}">
      <dsp:nvSpPr>
        <dsp:cNvPr id="0" name=""/>
        <dsp:cNvSpPr/>
      </dsp:nvSpPr>
      <dsp:spPr>
        <a:xfrm>
          <a:off x="1913487" y="2162287"/>
          <a:ext cx="1818408" cy="1441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1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October 11</a:t>
          </a:r>
          <a:r>
            <a:rPr lang="en-US" sz="2000" kern="1200" baseline="30000" dirty="0"/>
            <a:t>th</a:t>
          </a:r>
          <a:r>
            <a:rPr lang="en-US" sz="2000" kern="1200" dirty="0"/>
            <a:t>, 2022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Membership approved</a:t>
          </a:r>
        </a:p>
      </dsp:txBody>
      <dsp:txXfrm>
        <a:off x="1913487" y="2162287"/>
        <a:ext cx="1818408" cy="1441524"/>
      </dsp:txXfrm>
    </dsp:sp>
    <dsp:sp modelId="{B1B3E1E8-644B-4002-98B7-6D5F59B894A2}">
      <dsp:nvSpPr>
        <dsp:cNvPr id="0" name=""/>
        <dsp:cNvSpPr/>
      </dsp:nvSpPr>
      <dsp:spPr>
        <a:xfrm>
          <a:off x="2642500" y="1621715"/>
          <a:ext cx="360381" cy="360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5D2DAE-56A4-49D8-B2CB-1D73223E622B}">
      <dsp:nvSpPr>
        <dsp:cNvPr id="0" name=""/>
        <dsp:cNvSpPr/>
      </dsp:nvSpPr>
      <dsp:spPr>
        <a:xfrm>
          <a:off x="3822815" y="0"/>
          <a:ext cx="1818408" cy="1441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1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November 1</a:t>
          </a:r>
          <a:r>
            <a:rPr lang="en-US" sz="2000" kern="1200" baseline="30000" dirty="0"/>
            <a:t>st</a:t>
          </a:r>
          <a:r>
            <a:rPr lang="en-US" sz="2000" kern="1200" dirty="0"/>
            <a:t> and 2</a:t>
          </a:r>
          <a:r>
            <a:rPr lang="en-US" sz="2000" kern="1200" baseline="30000" dirty="0"/>
            <a:t>nd</a:t>
          </a:r>
          <a:endParaRPr lang="en-US" sz="2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Introductory meeting</a:t>
          </a:r>
        </a:p>
      </dsp:txBody>
      <dsp:txXfrm>
        <a:off x="3822815" y="0"/>
        <a:ext cx="1818408" cy="1441524"/>
      </dsp:txXfrm>
    </dsp:sp>
    <dsp:sp modelId="{5B23F9C3-2AA4-4305-BDF8-F667D5E5EAF2}">
      <dsp:nvSpPr>
        <dsp:cNvPr id="0" name=""/>
        <dsp:cNvSpPr/>
      </dsp:nvSpPr>
      <dsp:spPr>
        <a:xfrm>
          <a:off x="4551829" y="1621715"/>
          <a:ext cx="360381" cy="360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14678C-81E7-4740-843C-C5BB74A6AEB5}">
      <dsp:nvSpPr>
        <dsp:cNvPr id="0" name=""/>
        <dsp:cNvSpPr/>
      </dsp:nvSpPr>
      <dsp:spPr>
        <a:xfrm>
          <a:off x="5732144" y="2162287"/>
          <a:ext cx="1818408" cy="1441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1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December – February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CAST learning</a:t>
          </a:r>
        </a:p>
      </dsp:txBody>
      <dsp:txXfrm>
        <a:off x="5732144" y="2162287"/>
        <a:ext cx="1818408" cy="1441524"/>
      </dsp:txXfrm>
    </dsp:sp>
    <dsp:sp modelId="{BE975D2F-5F3E-4C8F-AB98-1D4C1A992140}">
      <dsp:nvSpPr>
        <dsp:cNvPr id="0" name=""/>
        <dsp:cNvSpPr/>
      </dsp:nvSpPr>
      <dsp:spPr>
        <a:xfrm>
          <a:off x="6461157" y="1621715"/>
          <a:ext cx="360381" cy="360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D1BCB6-E6F3-483E-9259-F68020074CEA}">
      <dsp:nvSpPr>
        <dsp:cNvPr id="0" name=""/>
        <dsp:cNvSpPr/>
      </dsp:nvSpPr>
      <dsp:spPr>
        <a:xfrm>
          <a:off x="7641472" y="0"/>
          <a:ext cx="1818408" cy="1441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1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March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 Finalized </a:t>
          </a:r>
          <a:r>
            <a:rPr lang="en-US" sz="1600" kern="1200" dirty="0">
              <a:hlinkClick xmlns:r="http://schemas.openxmlformats.org/officeDocument/2006/relationships" r:id="rId1"/>
            </a:rPr>
            <a:t>workplan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Decision making </a:t>
          </a:r>
        </a:p>
      </dsp:txBody>
      <dsp:txXfrm>
        <a:off x="7641472" y="0"/>
        <a:ext cx="1818408" cy="1441524"/>
      </dsp:txXfrm>
    </dsp:sp>
    <dsp:sp modelId="{7FF0041C-719C-43FA-85EC-F312A05FC117}">
      <dsp:nvSpPr>
        <dsp:cNvPr id="0" name=""/>
        <dsp:cNvSpPr/>
      </dsp:nvSpPr>
      <dsp:spPr>
        <a:xfrm>
          <a:off x="8370486" y="1621715"/>
          <a:ext cx="360381" cy="360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19FCA-9416-2347-C9F1-877B67E80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D38BD5-78E2-C093-408B-F84EAB1490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4C8EB-0521-5087-903B-09E046640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A20D-A117-4D7C-96C3-782D74BEC59B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50D8D-C8B7-C605-E667-07E5B41A6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1418D-A032-A04D-E82A-EB9684731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DD044-4DCF-4750-850F-0BFD0BBE2E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361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D8AE7-B450-4783-F2C3-2A0B9C45B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FD081-0931-1B64-8A72-903006E418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34D80-0664-2097-CF2F-E76D8DF13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A20D-A117-4D7C-96C3-782D74BEC59B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FBCB6-B957-0546-FECC-BC87A2314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728E7-416C-103E-C39F-6020E9B8A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DD044-4DCF-4750-850F-0BFD0BBE2E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51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4147BD-F9F7-954A-9606-A92C4CFF7C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4C480E-51FC-1AC4-02F3-1205857640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4CC18-2636-9FC9-6239-4BA6689C9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A20D-A117-4D7C-96C3-782D74BEC59B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57A986-9675-418B-C485-0B3BFCAEF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04D7B-4759-AD19-2000-D71260566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DD044-4DCF-4750-850F-0BFD0BBE2E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383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15CD6-7D5E-1652-C4D8-4740CDBF1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29224-1C0C-C490-05B3-52CBD9C82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51592-971C-D91E-B67D-6CFA9B854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A20D-A117-4D7C-96C3-782D74BEC59B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87CB7-2E95-988C-971F-B069E5AF9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8B22D-AEC6-226B-060B-78C8206FC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DD044-4DCF-4750-850F-0BFD0BBE2E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51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B4437-5427-290E-AEEE-C4E64269A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CD1EE2-AB09-62BE-D765-25C214FE7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45322-E2E9-1972-8CF3-4DB11D60D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A20D-A117-4D7C-96C3-782D74BEC59B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AC7E3-AE97-90B7-FDB1-6AF2BAE99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892831-4DDB-E0E8-44B7-D4FFB7246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DD044-4DCF-4750-850F-0BFD0BBE2E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62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B1C6-BA2B-783A-2A17-840DD42D4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FC1F4-B569-AEC9-BA02-FDBD752A66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80B227-E34C-BFA1-D915-21F49167E8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3BC067-3143-0AC6-5D49-94BA3F3C2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A20D-A117-4D7C-96C3-782D74BEC59B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F56F38-A5B0-3774-87B6-37D3B92E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F7E40F-2D6D-D110-7FBE-6657BB2CF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DD044-4DCF-4750-850F-0BFD0BBE2E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81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CCE12-9BE6-C983-D284-C1A719CA4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700671-5191-4D1D-8845-5808C068F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D1513F-8343-7358-2C76-FA3269926B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5C5CB-8DD1-2614-7F3A-0FF054CD5E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1C2FFC-359A-54B4-DCCF-12A4B4F395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47ADFE-AFF4-89A1-1630-B95DC3D60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A20D-A117-4D7C-96C3-782D74BEC59B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DFE522-F7C2-A146-37F5-5D5F97E58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D87373-F0D8-9DDE-6C90-F4E022315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DD044-4DCF-4750-850F-0BFD0BBE2E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523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E1C32-17C5-A031-4D0D-589BB24DE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069F0F-0ACE-75D2-221B-D6B9A7AF6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A20D-A117-4D7C-96C3-782D74BEC59B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EA8F86-432D-0EE8-1DA6-154F54F80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724DA3-9173-671D-F41F-22CE1D8D1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DD044-4DCF-4750-850F-0BFD0BBE2E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58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3DBA6B-58CD-D4B9-BE52-51669B705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A20D-A117-4D7C-96C3-782D74BEC59B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74DC9C-F013-3F46-16E4-6955AD7B5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3FFF60-53B9-F090-8817-6BDB58EDC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DD044-4DCF-4750-850F-0BFD0BBE2E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616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FFFED-9D40-F237-A1F9-690753B98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38F37-7EE5-3C1F-B01B-0BD38B848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0A0649-46E2-4400-DAAC-BD9D99A406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FA5E49-2DD7-20D5-D126-2B6DAC5BD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A20D-A117-4D7C-96C3-782D74BEC59B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C28FB-4F69-EFFA-3A83-C6FE09F7D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C2F135-4D5F-FCE5-669E-609AEC52A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DD044-4DCF-4750-850F-0BFD0BBE2E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83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2A948-9CF7-B567-44D6-A2527D230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05BEA-858D-1C18-7400-25D407F51C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2018C6-F41B-562D-7E99-B8605A994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76E3E9-CC80-49EA-8D9D-CCDCAF4EC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A20D-A117-4D7C-96C3-782D74BEC59B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ED3076-8D68-85CD-27B0-102CDBC5C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B61947-C8B0-5EEE-568D-4099C794D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DD044-4DCF-4750-850F-0BFD0BBE2E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664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5956AA-B7FF-B466-CB41-1847E6223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60ED27-F025-E722-254D-E78D3673F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92982-6AC1-9FAD-7041-4664B23F54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CA20D-A117-4D7C-96C3-782D74BEC59B}" type="datetimeFigureOut">
              <a:rPr lang="en-US" smtClean="0"/>
              <a:t>4/13/2023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897F9-C364-DBEE-8561-BFC463F0DC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6ADC1-54F2-98B2-18BC-931B47EEC6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DD044-4DCF-4750-850F-0BFD0BBE2E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10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https://www.chesapeakebay.net/who/group/agricultural-modeling-team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EAC89-DBEB-9D73-0EAE-EAEBAB6A99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Agricultural Modeling Team (AMT)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945998-E4BF-237D-4236-B0A15C3280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Tom Butler, EPA</a:t>
            </a:r>
          </a:p>
          <a:p>
            <a:r>
              <a:rPr lang="en-US" dirty="0"/>
              <a:t>4/24/2023</a:t>
            </a:r>
          </a:p>
        </p:txBody>
      </p:sp>
    </p:spTree>
    <p:extLst>
      <p:ext uri="{BB962C8B-B14F-4D97-AF65-F5344CB8AC3E}">
        <p14:creationId xmlns:p14="http://schemas.microsoft.com/office/powerpoint/2010/main" val="2680095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E15DF-BF4D-4686-433A-7F04916B4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0984"/>
            <a:ext cx="10515600" cy="1325563"/>
          </a:xfrm>
        </p:spPr>
        <p:txBody>
          <a:bodyPr/>
          <a:lstStyle/>
          <a:p>
            <a:r>
              <a:rPr lang="en-US" dirty="0">
                <a:hlinkClick r:id="rId2"/>
              </a:rPr>
              <a:t>Agricultural Modeling Team 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7A24DD0-B6D0-13BA-6B17-0017CB186D9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8834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B9DE6-7FA2-4297-8B46-0614F5933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to 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851B1-E1BD-4ED6-BF79-89497D919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8086497B-7942-48A1-9107-7ECFB340867B}"/>
              </a:ext>
            </a:extLst>
          </p:cNvPr>
          <p:cNvGraphicFramePr>
            <a:graphicFrameLocks/>
          </p:cNvGraphicFramePr>
          <p:nvPr/>
        </p:nvGraphicFramePr>
        <p:xfrm>
          <a:off x="838200" y="2708088"/>
          <a:ext cx="10515600" cy="360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3519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EBBAA-C909-07F6-7D28-529028AB0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19894-2906-0002-F8AC-929B9CF87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23641"/>
            <a:ext cx="10515600" cy="95332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CAST scenario testing </a:t>
            </a:r>
          </a:p>
          <a:p>
            <a:r>
              <a:rPr lang="en-US" dirty="0"/>
              <a:t>Group consensus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A7A51E4-801F-5282-FB3C-C39136FF69B8}"/>
              </a:ext>
            </a:extLst>
          </p:cNvPr>
          <p:cNvGraphicFramePr>
            <a:graphicFrameLocks noGrp="1"/>
          </p:cNvGraphicFramePr>
          <p:nvPr/>
        </p:nvGraphicFramePr>
        <p:xfrm>
          <a:off x="1602348" y="1510315"/>
          <a:ext cx="8987303" cy="35400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87303">
                  <a:extLst>
                    <a:ext uri="{9D8B030D-6E8A-4147-A177-3AD203B41FA5}">
                      <a16:colId xmlns:a16="http://schemas.microsoft.com/office/drawing/2014/main" val="1763517080"/>
                    </a:ext>
                  </a:extLst>
                </a:gridCol>
              </a:tblGrid>
              <a:tr h="505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Tier 1 Topics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43" marR="1743" marT="1743" marB="0" anchor="b"/>
                </a:tc>
                <a:extLst>
                  <a:ext uri="{0D108BD9-81ED-4DB2-BD59-A6C34878D82A}">
                    <a16:rowId xmlns:a16="http://schemas.microsoft.com/office/drawing/2014/main" val="903396467"/>
                  </a:ext>
                </a:extLst>
              </a:tr>
              <a:tr h="1858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Crop nutrient application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43" marR="1743" marT="1743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025411"/>
                  </a:ext>
                </a:extLst>
              </a:tr>
              <a:tr h="2778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Re-evaluate Land Uses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43" marR="1743" marT="1743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185024"/>
                  </a:ext>
                </a:extLst>
              </a:tr>
              <a:tr h="2318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Manure production factors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43" marR="1743" marT="1743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397155"/>
                  </a:ext>
                </a:extLst>
              </a:tr>
              <a:tr h="2318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Nutrient Application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43" marR="1743" marT="1743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8869402"/>
                  </a:ext>
                </a:extLst>
              </a:tr>
              <a:tr h="1858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Legume nitrogen fixation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43" marR="1743" marT="1743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45535"/>
                  </a:ext>
                </a:extLst>
              </a:tr>
              <a:tr h="4427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Timing of crop nutrient applications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43" marR="1743" marT="1743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455656"/>
                  </a:ext>
                </a:extLst>
              </a:tr>
              <a:tr h="4303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Manure storage and handling losses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43" marR="1743" marT="1743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366379"/>
                  </a:ext>
                </a:extLst>
              </a:tr>
              <a:tr h="4619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Crop uptake vs removal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43" marR="1743" marT="1743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971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89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5F3E9-2598-7757-51D8-F0652B57D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4BCA8-07FC-EC5E-0EA4-B4CC4CA19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063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FE572D6380B349966F46CCB5FCB703" ma:contentTypeVersion="13" ma:contentTypeDescription="Create a new document." ma:contentTypeScope="" ma:versionID="7058fec31d9d88d00dce32379e757365">
  <xsd:schema xmlns:xsd="http://www.w3.org/2001/XMLSchema" xmlns:xs="http://www.w3.org/2001/XMLSchema" xmlns:p="http://schemas.microsoft.com/office/2006/metadata/properties" xmlns:ns2="2b689816-bc14-495d-a264-cee5bf1e7f25" xmlns:ns3="207aff07-d242-4cb8-903e-5abae2a5a1dd" targetNamespace="http://schemas.microsoft.com/office/2006/metadata/properties" ma:root="true" ma:fieldsID="89537699966293ecc7c9d982e27a13f7" ns2:_="" ns3:_="">
    <xsd:import namespace="2b689816-bc14-495d-a264-cee5bf1e7f25"/>
    <xsd:import namespace="207aff07-d242-4cb8-903e-5abae2a5a1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689816-bc14-495d-a264-cee5bf1e7f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9f62856-1543-49d4-a736-4569d363f5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7aff07-d242-4cb8-903e-5abae2a5a1d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2" nillable="true" ma:displayName="Taxonomy Catch All Column" ma:hidden="true" ma:list="{bf1d06c5-a234-40d0-9236-731efb6eda1d}" ma:internalName="TaxCatchAll" ma:showField="CatchAllData" ma:web="207aff07-d242-4cb8-903e-5abae2a5a1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07aff07-d242-4cb8-903e-5abae2a5a1dd" xsi:nil="true"/>
    <lcf76f155ced4ddcb4097134ff3c332f xmlns="2b689816-bc14-495d-a264-cee5bf1e7f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212006D-FC7B-4935-B6CC-B6CB5C6C9127}"/>
</file>

<file path=customXml/itemProps2.xml><?xml version="1.0" encoding="utf-8"?>
<ds:datastoreItem xmlns:ds="http://schemas.openxmlformats.org/officeDocument/2006/customXml" ds:itemID="{E1DC6C48-E89C-496E-A79F-033387806D85}"/>
</file>

<file path=customXml/itemProps3.xml><?xml version="1.0" encoding="utf-8"?>
<ds:datastoreItem xmlns:ds="http://schemas.openxmlformats.org/officeDocument/2006/customXml" ds:itemID="{354A2E8F-A6C2-4156-85D3-F06B8DCE5DB9}"/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93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Agricultural Modeling Team (AMT)</vt:lpstr>
      <vt:lpstr>Agricultural Modeling Team </vt:lpstr>
      <vt:lpstr>Progress to date</vt:lpstr>
      <vt:lpstr>Next steps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Modeling Team (AMT)</dc:title>
  <dc:creator>Butler, Thomas</dc:creator>
  <cp:lastModifiedBy>Butler, Thomas</cp:lastModifiedBy>
  <cp:revision>1</cp:revision>
  <dcterms:created xsi:type="dcterms:W3CDTF">2023-04-13T12:40:19Z</dcterms:created>
  <dcterms:modified xsi:type="dcterms:W3CDTF">2023-04-13T12:59:12Z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0x0101004EFE572D6380B349966F46CCB5FCB703</vt:lpwstr>
  </property>
</Properties>
</file>