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5"/>
  </p:sldMasterIdLst>
  <p:notesMasterIdLst>
    <p:notesMasterId r:id="rId9"/>
  </p:notesMasterIdLst>
  <p:sldIdLst>
    <p:sldId id="345" r:id="rId6"/>
    <p:sldId id="352" r:id="rId7"/>
    <p:sldId id="354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65751"/>
    <a:srgbClr val="3B8D61"/>
    <a:srgbClr val="94BF6E"/>
    <a:srgbClr val="18637B"/>
    <a:srgbClr val="000000"/>
    <a:srgbClr val="ADCD8F"/>
    <a:srgbClr val="FFFFFF"/>
    <a:srgbClr val="DAE9C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001B9B-4D3C-49C5-A9D1-4D57F544FD9F}" v="7" dt="2025-04-16T12:39:26.8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79" autoAdjust="0"/>
    <p:restoredTop sz="88256" autoAdjust="0"/>
  </p:normalViewPr>
  <p:slideViewPr>
    <p:cSldViewPr snapToGrid="0">
      <p:cViewPr varScale="1">
        <p:scale>
          <a:sx n="54" d="100"/>
          <a:sy n="54" d="100"/>
        </p:scale>
        <p:origin x="356" y="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viewProps" Target="viewProps.xml"/><Relationship Id="rId5" Type="http://schemas.openxmlformats.org/officeDocument/2006/relationships/slideMaster" Target="slideMasters/slideMaster1.xml"/><Relationship Id="rId15" Type="http://schemas.microsoft.com/office/2015/10/relationships/revisionInfo" Target="revisionInfo.xml"/><Relationship Id="rId10" Type="http://schemas.openxmlformats.org/officeDocument/2006/relationships/presProps" Target="presProps.xml"/><Relationship Id="rId4" Type="http://schemas.openxmlformats.org/officeDocument/2006/relationships/customXml" Target="../customXml/item4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zezinski, Sarah" userId="c51919ef-da2e-4a12-be95-027311d0e876" providerId="ADAL" clId="{E3001B9B-4D3C-49C5-A9D1-4D57F544FD9F}"/>
    <pc:docChg chg="undo redo custSel addSld delSld modSld sldOrd">
      <pc:chgData name="Brzezinski, Sarah" userId="c51919ef-da2e-4a12-be95-027311d0e876" providerId="ADAL" clId="{E3001B9B-4D3C-49C5-A9D1-4D57F544FD9F}" dt="2025-04-16T13:30:24.299" v="1322" actId="20577"/>
      <pc:docMkLst>
        <pc:docMk/>
      </pc:docMkLst>
      <pc:sldChg chg="delSp modSp mod">
        <pc:chgData name="Brzezinski, Sarah" userId="c51919ef-da2e-4a12-be95-027311d0e876" providerId="ADAL" clId="{E3001B9B-4D3C-49C5-A9D1-4D57F544FD9F}" dt="2025-04-15T23:21:03.308" v="1054" actId="207"/>
        <pc:sldMkLst>
          <pc:docMk/>
          <pc:sldMk cId="3525734091" sldId="332"/>
        </pc:sldMkLst>
        <pc:spChg chg="mod">
          <ac:chgData name="Brzezinski, Sarah" userId="c51919ef-da2e-4a12-be95-027311d0e876" providerId="ADAL" clId="{E3001B9B-4D3C-49C5-A9D1-4D57F544FD9F}" dt="2025-04-15T23:11:22.834" v="700" actId="207"/>
          <ac:spMkLst>
            <pc:docMk/>
            <pc:sldMk cId="3525734091" sldId="332"/>
            <ac:spMk id="2" creationId="{17DDD608-0805-DE68-5DC5-5BC2B1282F4A}"/>
          </ac:spMkLst>
        </pc:spChg>
        <pc:spChg chg="mod">
          <ac:chgData name="Brzezinski, Sarah" userId="c51919ef-da2e-4a12-be95-027311d0e876" providerId="ADAL" clId="{E3001B9B-4D3C-49C5-A9D1-4D57F544FD9F}" dt="2025-04-15T20:14:39.735" v="1" actId="1076"/>
          <ac:spMkLst>
            <pc:docMk/>
            <pc:sldMk cId="3525734091" sldId="332"/>
            <ac:spMk id="3" creationId="{5BF7047B-CE12-30B7-7BAE-8CD6EE8FD78A}"/>
          </ac:spMkLst>
        </pc:spChg>
        <pc:spChg chg="mod">
          <ac:chgData name="Brzezinski, Sarah" userId="c51919ef-da2e-4a12-be95-027311d0e876" providerId="ADAL" clId="{E3001B9B-4D3C-49C5-A9D1-4D57F544FD9F}" dt="2025-04-15T22:56:19.783" v="449" actId="208"/>
          <ac:spMkLst>
            <pc:docMk/>
            <pc:sldMk cId="3525734091" sldId="332"/>
            <ac:spMk id="7" creationId="{D2CAEAEA-CE29-589F-77B3-3B561DEC28D5}"/>
          </ac:spMkLst>
        </pc:spChg>
        <pc:spChg chg="mod">
          <ac:chgData name="Brzezinski, Sarah" userId="c51919ef-da2e-4a12-be95-027311d0e876" providerId="ADAL" clId="{E3001B9B-4D3C-49C5-A9D1-4D57F544FD9F}" dt="2025-04-15T20:14:39.735" v="1" actId="1076"/>
          <ac:spMkLst>
            <pc:docMk/>
            <pc:sldMk cId="3525734091" sldId="332"/>
            <ac:spMk id="13" creationId="{8D65A9CB-7ACD-32EC-EC5E-419BF89B420A}"/>
          </ac:spMkLst>
        </pc:spChg>
        <pc:spChg chg="mod">
          <ac:chgData name="Brzezinski, Sarah" userId="c51919ef-da2e-4a12-be95-027311d0e876" providerId="ADAL" clId="{E3001B9B-4D3C-49C5-A9D1-4D57F544FD9F}" dt="2025-04-15T23:21:03.308" v="1054" actId="207"/>
          <ac:spMkLst>
            <pc:docMk/>
            <pc:sldMk cId="3525734091" sldId="332"/>
            <ac:spMk id="15" creationId="{EB512073-27EE-AFB0-95E7-29B1C98D31BF}"/>
          </ac:spMkLst>
        </pc:spChg>
        <pc:spChg chg="mod">
          <ac:chgData name="Brzezinski, Sarah" userId="c51919ef-da2e-4a12-be95-027311d0e876" providerId="ADAL" clId="{E3001B9B-4D3C-49C5-A9D1-4D57F544FD9F}" dt="2025-04-15T23:11:30.075" v="701" actId="207"/>
          <ac:spMkLst>
            <pc:docMk/>
            <pc:sldMk cId="3525734091" sldId="332"/>
            <ac:spMk id="17" creationId="{0C0A4482-54FB-A8DB-5204-BBE6E00FAE3A}"/>
          </ac:spMkLst>
        </pc:spChg>
        <pc:spChg chg="del">
          <ac:chgData name="Brzezinski, Sarah" userId="c51919ef-da2e-4a12-be95-027311d0e876" providerId="ADAL" clId="{E3001B9B-4D3C-49C5-A9D1-4D57F544FD9F}" dt="2025-04-15T20:14:34.044" v="0" actId="478"/>
          <ac:spMkLst>
            <pc:docMk/>
            <pc:sldMk cId="3525734091" sldId="332"/>
            <ac:spMk id="19" creationId="{C214CF43-D55A-4071-92FC-61CF9D8188F0}"/>
          </ac:spMkLst>
        </pc:sp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4" creationId="{3F8C66B2-D691-492C-8A28-DAD1E7976766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6" creationId="{8FCF3826-FA7E-43E2-BFF4-9C402A62163C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8" creationId="{4CC96ADE-1B8D-42CE-AA47-E77A017A6B2D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10" creationId="{8BA72C11-B327-4FD2-A486-8A130F066B2F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12" creationId="{55492C03-EB05-4FBC-A487-A7B53A98B1C8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14" creationId="{810E3A31-0351-4D6F-99C2-AE6314767A3E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16" creationId="{F8D3019B-4278-4983-A8B9-B17733A12739}"/>
          </ac:picMkLst>
        </pc:picChg>
        <pc:picChg chg="del">
          <ac:chgData name="Brzezinski, Sarah" userId="c51919ef-da2e-4a12-be95-027311d0e876" providerId="ADAL" clId="{E3001B9B-4D3C-49C5-A9D1-4D57F544FD9F}" dt="2025-04-15T20:14:34.044" v="0" actId="478"/>
          <ac:picMkLst>
            <pc:docMk/>
            <pc:sldMk cId="3525734091" sldId="332"/>
            <ac:picMk id="18" creationId="{A70233D8-C59B-4A89-BA4B-7A4EA4FBF154}"/>
          </ac:picMkLst>
        </pc:picChg>
      </pc:sldChg>
      <pc:sldChg chg="addSp delSp modSp del mod">
        <pc:chgData name="Brzezinski, Sarah" userId="c51919ef-da2e-4a12-be95-027311d0e876" providerId="ADAL" clId="{E3001B9B-4D3C-49C5-A9D1-4D57F544FD9F}" dt="2025-04-15T22:54:04.068" v="382" actId="47"/>
        <pc:sldMkLst>
          <pc:docMk/>
          <pc:sldMk cId="584774664" sldId="344"/>
        </pc:sldMkLst>
        <pc:spChg chg="add mod">
          <ac:chgData name="Brzezinski, Sarah" userId="c51919ef-da2e-4a12-be95-027311d0e876" providerId="ADAL" clId="{E3001B9B-4D3C-49C5-A9D1-4D57F544FD9F}" dt="2025-04-15T22:47:51" v="118"/>
          <ac:spMkLst>
            <pc:docMk/>
            <pc:sldMk cId="584774664" sldId="344"/>
            <ac:spMk id="4" creationId="{5FA7AC70-F91A-4A4F-8043-29F41C5C6394}"/>
          </ac:spMkLst>
        </pc:spChg>
        <pc:spChg chg="del mod">
          <ac:chgData name="Brzezinski, Sarah" userId="c51919ef-da2e-4a12-be95-027311d0e876" providerId="ADAL" clId="{E3001B9B-4D3C-49C5-A9D1-4D57F544FD9F}" dt="2025-04-15T22:45:47.563" v="45" actId="478"/>
          <ac:spMkLst>
            <pc:docMk/>
            <pc:sldMk cId="584774664" sldId="344"/>
            <ac:spMk id="12" creationId="{448CE91D-39EA-BA2C-1C0C-F6BEFCB9E9AA}"/>
          </ac:spMkLst>
        </pc:spChg>
        <pc:spChg chg="del">
          <ac:chgData name="Brzezinski, Sarah" userId="c51919ef-da2e-4a12-be95-027311d0e876" providerId="ADAL" clId="{E3001B9B-4D3C-49C5-A9D1-4D57F544FD9F}" dt="2025-04-15T22:45:53.952" v="47" actId="478"/>
          <ac:spMkLst>
            <pc:docMk/>
            <pc:sldMk cId="584774664" sldId="344"/>
            <ac:spMk id="13" creationId="{5C1AA5A3-B4FC-4323-8925-51C022827D0F}"/>
          </ac:spMkLst>
        </pc:spChg>
        <pc:spChg chg="mod">
          <ac:chgData name="Brzezinski, Sarah" userId="c51919ef-da2e-4a12-be95-027311d0e876" providerId="ADAL" clId="{E3001B9B-4D3C-49C5-A9D1-4D57F544FD9F}" dt="2025-04-15T22:45:57.569" v="48" actId="21"/>
          <ac:spMkLst>
            <pc:docMk/>
            <pc:sldMk cId="584774664" sldId="344"/>
            <ac:spMk id="20" creationId="{3F201934-7C2C-EA26-DFAC-E593C3ABE0FA}"/>
          </ac:spMkLst>
        </pc:spChg>
      </pc:sldChg>
      <pc:sldChg chg="addSp delSp modSp add mod">
        <pc:chgData name="Brzezinski, Sarah" userId="c51919ef-da2e-4a12-be95-027311d0e876" providerId="ADAL" clId="{E3001B9B-4D3C-49C5-A9D1-4D57F544FD9F}" dt="2025-04-16T12:23:06.627" v="1139" actId="122"/>
        <pc:sldMkLst>
          <pc:docMk/>
          <pc:sldMk cId="1052263469" sldId="345"/>
        </pc:sldMkLst>
        <pc:spChg chg="add del">
          <ac:chgData name="Brzezinski, Sarah" userId="c51919ef-da2e-4a12-be95-027311d0e876" providerId="ADAL" clId="{E3001B9B-4D3C-49C5-A9D1-4D57F544FD9F}" dt="2025-04-15T22:50:05.640" v="229" actId="478"/>
          <ac:spMkLst>
            <pc:docMk/>
            <pc:sldMk cId="1052263469" sldId="345"/>
            <ac:spMk id="2" creationId="{2ACF65BB-8ECE-C681-4168-C68FD2BC3146}"/>
          </ac:spMkLst>
        </pc:spChg>
        <pc:spChg chg="add mod">
          <ac:chgData name="Brzezinski, Sarah" userId="c51919ef-da2e-4a12-be95-027311d0e876" providerId="ADAL" clId="{E3001B9B-4D3C-49C5-A9D1-4D57F544FD9F}" dt="2025-04-15T22:59:13.022" v="489" actId="122"/>
          <ac:spMkLst>
            <pc:docMk/>
            <pc:sldMk cId="1052263469" sldId="345"/>
            <ac:spMk id="3" creationId="{79BD7FBB-DA78-C97B-FF38-173613ED5730}"/>
          </ac:spMkLst>
        </pc:spChg>
        <pc:spChg chg="add mod">
          <ac:chgData name="Brzezinski, Sarah" userId="c51919ef-da2e-4a12-be95-027311d0e876" providerId="ADAL" clId="{E3001B9B-4D3C-49C5-A9D1-4D57F544FD9F}" dt="2025-04-15T22:59:15.022" v="490" actId="122"/>
          <ac:spMkLst>
            <pc:docMk/>
            <pc:sldMk cId="1052263469" sldId="345"/>
            <ac:spMk id="4" creationId="{A0A78B9B-CC98-E11F-42E7-54C8E675C107}"/>
          </ac:spMkLst>
        </pc:spChg>
        <pc:spChg chg="del">
          <ac:chgData name="Brzezinski, Sarah" userId="c51919ef-da2e-4a12-be95-027311d0e876" providerId="ADAL" clId="{E3001B9B-4D3C-49C5-A9D1-4D57F544FD9F}" dt="2025-04-15T22:52:09.638" v="336" actId="478"/>
          <ac:spMkLst>
            <pc:docMk/>
            <pc:sldMk cId="1052263469" sldId="345"/>
            <ac:spMk id="5" creationId="{2F4A3C0A-46E2-639D-B355-CF5A997BCCB4}"/>
          </ac:spMkLst>
        </pc:spChg>
        <pc:spChg chg="mod">
          <ac:chgData name="Brzezinski, Sarah" userId="c51919ef-da2e-4a12-be95-027311d0e876" providerId="ADAL" clId="{E3001B9B-4D3C-49C5-A9D1-4D57F544FD9F}" dt="2025-04-15T23:06:57.874" v="655" actId="20577"/>
          <ac:spMkLst>
            <pc:docMk/>
            <pc:sldMk cId="1052263469" sldId="345"/>
            <ac:spMk id="11" creationId="{C6D3B199-50B7-3C43-BC3F-E2E18C0E8FD0}"/>
          </ac:spMkLst>
        </pc:spChg>
        <pc:spChg chg="del mod">
          <ac:chgData name="Brzezinski, Sarah" userId="c51919ef-da2e-4a12-be95-027311d0e876" providerId="ADAL" clId="{E3001B9B-4D3C-49C5-A9D1-4D57F544FD9F}" dt="2025-04-15T22:58:20.847" v="456" actId="478"/>
          <ac:spMkLst>
            <pc:docMk/>
            <pc:sldMk cId="1052263469" sldId="345"/>
            <ac:spMk id="12" creationId="{448CE91D-39EA-BA2C-1C0C-F6BEFCB9E9AA}"/>
          </ac:spMkLst>
        </pc:spChg>
        <pc:spChg chg="mod">
          <ac:chgData name="Brzezinski, Sarah" userId="c51919ef-da2e-4a12-be95-027311d0e876" providerId="ADAL" clId="{E3001B9B-4D3C-49C5-A9D1-4D57F544FD9F}" dt="2025-04-16T12:23:06.627" v="1139" actId="122"/>
          <ac:spMkLst>
            <pc:docMk/>
            <pc:sldMk cId="1052263469" sldId="345"/>
            <ac:spMk id="13" creationId="{5C1AA5A3-B4FC-4323-8925-51C022827D0F}"/>
          </ac:spMkLst>
        </pc:spChg>
        <pc:spChg chg="add del mod">
          <ac:chgData name="Brzezinski, Sarah" userId="c51919ef-da2e-4a12-be95-027311d0e876" providerId="ADAL" clId="{E3001B9B-4D3C-49C5-A9D1-4D57F544FD9F}" dt="2025-04-15T22:58:24.911" v="458" actId="478"/>
          <ac:spMkLst>
            <pc:docMk/>
            <pc:sldMk cId="1052263469" sldId="345"/>
            <ac:spMk id="14" creationId="{7D4588D6-A0C1-AF8F-50B3-B3EFCA92971F}"/>
          </ac:spMkLst>
        </pc:spChg>
        <pc:spChg chg="add mod">
          <ac:chgData name="Brzezinski, Sarah" userId="c51919ef-da2e-4a12-be95-027311d0e876" providerId="ADAL" clId="{E3001B9B-4D3C-49C5-A9D1-4D57F544FD9F}" dt="2025-04-16T12:23:03.839" v="1138" actId="122"/>
          <ac:spMkLst>
            <pc:docMk/>
            <pc:sldMk cId="1052263469" sldId="345"/>
            <ac:spMk id="15" creationId="{3CBDD12A-5BCB-DB87-DCD5-F104F105B7F6}"/>
          </ac:spMkLst>
        </pc:spChg>
        <pc:spChg chg="add del">
          <ac:chgData name="Brzezinski, Sarah" userId="c51919ef-da2e-4a12-be95-027311d0e876" providerId="ADAL" clId="{E3001B9B-4D3C-49C5-A9D1-4D57F544FD9F}" dt="2025-04-15T22:47:52.910" v="119" actId="478"/>
          <ac:spMkLst>
            <pc:docMk/>
            <pc:sldMk cId="1052263469" sldId="345"/>
            <ac:spMk id="20" creationId="{3F201934-7C2C-EA26-DFAC-E593C3ABE0FA}"/>
          </ac:spMkLst>
        </pc:spChg>
        <pc:cxnChg chg="add mod">
          <ac:chgData name="Brzezinski, Sarah" userId="c51919ef-da2e-4a12-be95-027311d0e876" providerId="ADAL" clId="{E3001B9B-4D3C-49C5-A9D1-4D57F544FD9F}" dt="2025-04-15T23:01:47.957" v="513" actId="1076"/>
          <ac:cxnSpMkLst>
            <pc:docMk/>
            <pc:sldMk cId="1052263469" sldId="345"/>
            <ac:cxnSpMk id="9" creationId="{B3EC84C9-7366-9867-C0A4-9F92041ECB4B}"/>
          </ac:cxnSpMkLst>
        </pc:cxnChg>
        <pc:cxnChg chg="add del mod">
          <ac:chgData name="Brzezinski, Sarah" userId="c51919ef-da2e-4a12-be95-027311d0e876" providerId="ADAL" clId="{E3001B9B-4D3C-49C5-A9D1-4D57F544FD9F}" dt="2025-04-15T23:01:53.431" v="514" actId="478"/>
          <ac:cxnSpMkLst>
            <pc:docMk/>
            <pc:sldMk cId="1052263469" sldId="345"/>
            <ac:cxnSpMk id="16" creationId="{6A5A390C-9618-4ADD-AE04-8184EA537545}"/>
          </ac:cxnSpMkLst>
        </pc:cxnChg>
      </pc:sldChg>
      <pc:sldChg chg="modSp add del mod">
        <pc:chgData name="Brzezinski, Sarah" userId="c51919ef-da2e-4a12-be95-027311d0e876" providerId="ADAL" clId="{E3001B9B-4D3C-49C5-A9D1-4D57F544FD9F}" dt="2025-04-15T23:07:38.916" v="658" actId="47"/>
        <pc:sldMkLst>
          <pc:docMk/>
          <pc:sldMk cId="797511108" sldId="346"/>
        </pc:sldMkLst>
        <pc:spChg chg="mod">
          <ac:chgData name="Brzezinski, Sarah" userId="c51919ef-da2e-4a12-be95-027311d0e876" providerId="ADAL" clId="{E3001B9B-4D3C-49C5-A9D1-4D57F544FD9F}" dt="2025-04-15T23:07:24.982" v="656"/>
          <ac:spMkLst>
            <pc:docMk/>
            <pc:sldMk cId="797511108" sldId="346"/>
            <ac:spMk id="11" creationId="{C6D3B199-50B7-3C43-BC3F-E2E18C0E8FD0}"/>
          </ac:spMkLst>
        </pc:spChg>
      </pc:sldChg>
      <pc:sldChg chg="del">
        <pc:chgData name="Brzezinski, Sarah" userId="c51919ef-da2e-4a12-be95-027311d0e876" providerId="ADAL" clId="{E3001B9B-4D3C-49C5-A9D1-4D57F544FD9F}" dt="2025-04-15T22:43:49.791" v="11" actId="47"/>
        <pc:sldMkLst>
          <pc:docMk/>
          <pc:sldMk cId="1132330243" sldId="347"/>
        </pc:sldMkLst>
      </pc:sldChg>
      <pc:sldChg chg="del">
        <pc:chgData name="Brzezinski, Sarah" userId="c51919ef-da2e-4a12-be95-027311d0e876" providerId="ADAL" clId="{E3001B9B-4D3C-49C5-A9D1-4D57F544FD9F}" dt="2025-04-15T22:43:48.861" v="10" actId="47"/>
        <pc:sldMkLst>
          <pc:docMk/>
          <pc:sldMk cId="3262771214" sldId="348"/>
        </pc:sldMkLst>
      </pc:sldChg>
      <pc:sldChg chg="addSp delSp modSp new mod">
        <pc:chgData name="Brzezinski, Sarah" userId="c51919ef-da2e-4a12-be95-027311d0e876" providerId="ADAL" clId="{E3001B9B-4D3C-49C5-A9D1-4D57F544FD9F}" dt="2025-04-16T13:30:24.299" v="1322" actId="20577"/>
        <pc:sldMkLst>
          <pc:docMk/>
          <pc:sldMk cId="2233341004" sldId="349"/>
        </pc:sldMkLst>
        <pc:spChg chg="add del mod">
          <ac:chgData name="Brzezinski, Sarah" userId="c51919ef-da2e-4a12-be95-027311d0e876" providerId="ADAL" clId="{E3001B9B-4D3C-49C5-A9D1-4D57F544FD9F}" dt="2025-04-16T13:30:24.299" v="1322" actId="20577"/>
          <ac:spMkLst>
            <pc:docMk/>
            <pc:sldMk cId="2233341004" sldId="349"/>
            <ac:spMk id="2" creationId="{72AE0E21-B2D5-850F-F41B-D1B05FA17275}"/>
          </ac:spMkLst>
        </pc:spChg>
        <pc:spChg chg="add del">
          <ac:chgData name="Brzezinski, Sarah" userId="c51919ef-da2e-4a12-be95-027311d0e876" providerId="ADAL" clId="{E3001B9B-4D3C-49C5-A9D1-4D57F544FD9F}" dt="2025-04-15T22:53:20.972" v="356" actId="22"/>
          <ac:spMkLst>
            <pc:docMk/>
            <pc:sldMk cId="2233341004" sldId="349"/>
            <ac:spMk id="4" creationId="{C6BF7B4A-4E45-48AD-3D75-E1DDE723BD87}"/>
          </ac:spMkLst>
        </pc:spChg>
        <pc:spChg chg="add del mod">
          <ac:chgData name="Brzezinski, Sarah" userId="c51919ef-da2e-4a12-be95-027311d0e876" providerId="ADAL" clId="{E3001B9B-4D3C-49C5-A9D1-4D57F544FD9F}" dt="2025-04-15T22:53:26.352" v="360" actId="21"/>
          <ac:spMkLst>
            <pc:docMk/>
            <pc:sldMk cId="2233341004" sldId="349"/>
            <ac:spMk id="6" creationId="{C3E21E19-0959-4B7F-46CC-BE2B68CC7B3D}"/>
          </ac:spMkLst>
        </pc:spChg>
        <pc:spChg chg="add mod">
          <ac:chgData name="Brzezinski, Sarah" userId="c51919ef-da2e-4a12-be95-027311d0e876" providerId="ADAL" clId="{E3001B9B-4D3C-49C5-A9D1-4D57F544FD9F}" dt="2025-04-15T22:53:25.656" v="359"/>
          <ac:spMkLst>
            <pc:docMk/>
            <pc:sldMk cId="2233341004" sldId="349"/>
            <ac:spMk id="7" creationId="{72AE0E21-B2D5-850F-F41B-D1B05FA17275}"/>
          </ac:spMkLst>
        </pc:spChg>
        <pc:spChg chg="add mod">
          <ac:chgData name="Brzezinski, Sarah" userId="c51919ef-da2e-4a12-be95-027311d0e876" providerId="ADAL" clId="{E3001B9B-4D3C-49C5-A9D1-4D57F544FD9F}" dt="2025-04-15T22:54:29.330" v="387" actId="113"/>
          <ac:spMkLst>
            <pc:docMk/>
            <pc:sldMk cId="2233341004" sldId="349"/>
            <ac:spMk id="8" creationId="{185EB5F5-C4A4-EBD4-D643-906BFD2EA79F}"/>
          </ac:spMkLst>
        </pc:spChg>
        <pc:spChg chg="add mod ord">
          <ac:chgData name="Brzezinski, Sarah" userId="c51919ef-da2e-4a12-be95-027311d0e876" providerId="ADAL" clId="{E3001B9B-4D3C-49C5-A9D1-4D57F544FD9F}" dt="2025-04-15T22:54:24.419" v="386" actId="167"/>
          <ac:spMkLst>
            <pc:docMk/>
            <pc:sldMk cId="2233341004" sldId="349"/>
            <ac:spMk id="9" creationId="{92C4E867-1EA4-AE8E-8380-DD1D83436565}"/>
          </ac:spMkLst>
        </pc:spChg>
      </pc:sldChg>
      <pc:sldChg chg="modSp add del mod">
        <pc:chgData name="Brzezinski, Sarah" userId="c51919ef-da2e-4a12-be95-027311d0e876" providerId="ADAL" clId="{E3001B9B-4D3C-49C5-A9D1-4D57F544FD9F}" dt="2025-04-15T23:07:39.728" v="659" actId="47"/>
        <pc:sldMkLst>
          <pc:docMk/>
          <pc:sldMk cId="306349070" sldId="350"/>
        </pc:sldMkLst>
        <pc:spChg chg="mod">
          <ac:chgData name="Brzezinski, Sarah" userId="c51919ef-da2e-4a12-be95-027311d0e876" providerId="ADAL" clId="{E3001B9B-4D3C-49C5-A9D1-4D57F544FD9F}" dt="2025-04-15T23:07:28.051" v="657"/>
          <ac:spMkLst>
            <pc:docMk/>
            <pc:sldMk cId="306349070" sldId="350"/>
            <ac:spMk id="11" creationId="{C6D3B199-50B7-3C43-BC3F-E2E18C0E8FD0}"/>
          </ac:spMkLst>
        </pc:spChg>
      </pc:sldChg>
      <pc:sldChg chg="addSp delSp modSp add del mod">
        <pc:chgData name="Brzezinski, Sarah" userId="c51919ef-da2e-4a12-be95-027311d0e876" providerId="ADAL" clId="{E3001B9B-4D3C-49C5-A9D1-4D57F544FD9F}" dt="2025-04-16T12:30:10.611" v="1255" actId="47"/>
        <pc:sldMkLst>
          <pc:docMk/>
          <pc:sldMk cId="4190379006" sldId="351"/>
        </pc:sldMkLst>
        <pc:spChg chg="mod">
          <ac:chgData name="Brzezinski, Sarah" userId="c51919ef-da2e-4a12-be95-027311d0e876" providerId="ADAL" clId="{E3001B9B-4D3C-49C5-A9D1-4D57F544FD9F}" dt="2025-04-15T23:23:53.166" v="1136" actId="20577"/>
          <ac:spMkLst>
            <pc:docMk/>
            <pc:sldMk cId="4190379006" sldId="351"/>
            <ac:spMk id="4" creationId="{A0A78B9B-CC98-E11F-42E7-54C8E675C107}"/>
          </ac:spMkLst>
        </pc:spChg>
        <pc:spChg chg="mod">
          <ac:chgData name="Brzezinski, Sarah" userId="c51919ef-da2e-4a12-be95-027311d0e876" providerId="ADAL" clId="{E3001B9B-4D3C-49C5-A9D1-4D57F544FD9F}" dt="2025-04-15T23:23:20.059" v="1090" actId="20577"/>
          <ac:spMkLst>
            <pc:docMk/>
            <pc:sldMk cId="4190379006" sldId="351"/>
            <ac:spMk id="8" creationId="{4707C556-0D42-4D7E-BEA8-5BC5203F1804}"/>
          </ac:spMkLst>
        </pc:spChg>
        <pc:spChg chg="mod">
          <ac:chgData name="Brzezinski, Sarah" userId="c51919ef-da2e-4a12-be95-027311d0e876" providerId="ADAL" clId="{E3001B9B-4D3C-49C5-A9D1-4D57F544FD9F}" dt="2025-04-15T23:06:10.234" v="595" actId="113"/>
          <ac:spMkLst>
            <pc:docMk/>
            <pc:sldMk cId="4190379006" sldId="351"/>
            <ac:spMk id="11" creationId="{C6D3B199-50B7-3C43-BC3F-E2E18C0E8FD0}"/>
          </ac:spMkLst>
        </pc:spChg>
        <pc:spChg chg="mod">
          <ac:chgData name="Brzezinski, Sarah" userId="c51919ef-da2e-4a12-be95-027311d0e876" providerId="ADAL" clId="{E3001B9B-4D3C-49C5-A9D1-4D57F544FD9F}" dt="2025-04-15T23:03:07.797" v="540" actId="122"/>
          <ac:spMkLst>
            <pc:docMk/>
            <pc:sldMk cId="4190379006" sldId="351"/>
            <ac:spMk id="13" creationId="{5C1AA5A3-B4FC-4323-8925-51C022827D0F}"/>
          </ac:spMkLst>
        </pc:spChg>
        <pc:spChg chg="mod">
          <ac:chgData name="Brzezinski, Sarah" userId="c51919ef-da2e-4a12-be95-027311d0e876" providerId="ADAL" clId="{E3001B9B-4D3C-49C5-A9D1-4D57F544FD9F}" dt="2025-04-15T23:03:06.195" v="539" actId="122"/>
          <ac:spMkLst>
            <pc:docMk/>
            <pc:sldMk cId="4190379006" sldId="351"/>
            <ac:spMk id="15" creationId="{3CBDD12A-5BCB-DB87-DCD5-F104F105B7F6}"/>
          </ac:spMkLst>
        </pc:spChg>
        <pc:cxnChg chg="add mod">
          <ac:chgData name="Brzezinski, Sarah" userId="c51919ef-da2e-4a12-be95-027311d0e876" providerId="ADAL" clId="{E3001B9B-4D3C-49C5-A9D1-4D57F544FD9F}" dt="2025-04-15T23:03:16.881" v="541" actId="14100"/>
          <ac:cxnSpMkLst>
            <pc:docMk/>
            <pc:sldMk cId="4190379006" sldId="351"/>
            <ac:cxnSpMk id="5" creationId="{5AED30DD-A463-C061-1DAD-8A84BC4B8FEC}"/>
          </ac:cxnSpMkLst>
        </pc:cxnChg>
        <pc:cxnChg chg="del">
          <ac:chgData name="Brzezinski, Sarah" userId="c51919ef-da2e-4a12-be95-027311d0e876" providerId="ADAL" clId="{E3001B9B-4D3C-49C5-A9D1-4D57F544FD9F}" dt="2025-04-15T23:02:02.085" v="515" actId="478"/>
          <ac:cxnSpMkLst>
            <pc:docMk/>
            <pc:sldMk cId="4190379006" sldId="351"/>
            <ac:cxnSpMk id="9" creationId="{B3EC84C9-7366-9867-C0A4-9F92041ECB4B}"/>
          </ac:cxnSpMkLst>
        </pc:cxnChg>
      </pc:sldChg>
      <pc:sldChg chg="addSp delSp modSp add mod">
        <pc:chgData name="Brzezinski, Sarah" userId="c51919ef-da2e-4a12-be95-027311d0e876" providerId="ADAL" clId="{E3001B9B-4D3C-49C5-A9D1-4D57F544FD9F}" dt="2025-04-16T12:28:51.114" v="1233" actId="403"/>
        <pc:sldMkLst>
          <pc:docMk/>
          <pc:sldMk cId="3764622407" sldId="352"/>
        </pc:sldMkLst>
        <pc:spChg chg="add del">
          <ac:chgData name="Brzezinski, Sarah" userId="c51919ef-da2e-4a12-be95-027311d0e876" providerId="ADAL" clId="{E3001B9B-4D3C-49C5-A9D1-4D57F544FD9F}" dt="2025-04-15T23:08:43.400" v="673" actId="478"/>
          <ac:spMkLst>
            <pc:docMk/>
            <pc:sldMk cId="3764622407" sldId="352"/>
            <ac:spMk id="3" creationId="{79BD7FBB-DA78-C97B-FF38-173613ED5730}"/>
          </ac:spMkLst>
        </pc:spChg>
        <pc:spChg chg="add del">
          <ac:chgData name="Brzezinski, Sarah" userId="c51919ef-da2e-4a12-be95-027311d0e876" providerId="ADAL" clId="{E3001B9B-4D3C-49C5-A9D1-4D57F544FD9F}" dt="2025-04-15T23:08:44.178" v="674" actId="478"/>
          <ac:spMkLst>
            <pc:docMk/>
            <pc:sldMk cId="3764622407" sldId="352"/>
            <ac:spMk id="4" creationId="{A0A78B9B-CC98-E11F-42E7-54C8E675C107}"/>
          </ac:spMkLst>
        </pc:spChg>
        <pc:spChg chg="del">
          <ac:chgData name="Brzezinski, Sarah" userId="c51919ef-da2e-4a12-be95-027311d0e876" providerId="ADAL" clId="{E3001B9B-4D3C-49C5-A9D1-4D57F544FD9F}" dt="2025-04-15T23:08:12.356" v="661" actId="478"/>
          <ac:spMkLst>
            <pc:docMk/>
            <pc:sldMk cId="3764622407" sldId="352"/>
            <ac:spMk id="13" creationId="{5C1AA5A3-B4FC-4323-8925-51C022827D0F}"/>
          </ac:spMkLst>
        </pc:spChg>
        <pc:spChg chg="del">
          <ac:chgData name="Brzezinski, Sarah" userId="c51919ef-da2e-4a12-be95-027311d0e876" providerId="ADAL" clId="{E3001B9B-4D3C-49C5-A9D1-4D57F544FD9F}" dt="2025-04-15T23:08:12.356" v="661" actId="478"/>
          <ac:spMkLst>
            <pc:docMk/>
            <pc:sldMk cId="3764622407" sldId="352"/>
            <ac:spMk id="15" creationId="{3CBDD12A-5BCB-DB87-DCD5-F104F105B7F6}"/>
          </ac:spMkLst>
        </pc:spChg>
        <pc:graphicFrameChg chg="add mod">
          <ac:chgData name="Brzezinski, Sarah" userId="c51919ef-da2e-4a12-be95-027311d0e876" providerId="ADAL" clId="{E3001B9B-4D3C-49C5-A9D1-4D57F544FD9F}" dt="2025-04-15T23:08:15.262" v="663"/>
          <ac:graphicFrameMkLst>
            <pc:docMk/>
            <pc:sldMk cId="3764622407" sldId="352"/>
            <ac:graphicFrameMk id="5" creationId="{A1053667-10DE-145E-531F-BDCBD17AFD7F}"/>
          </ac:graphicFrameMkLst>
        </pc:graphicFrameChg>
        <pc:graphicFrameChg chg="add mod modGraphic">
          <ac:chgData name="Brzezinski, Sarah" userId="c51919ef-da2e-4a12-be95-027311d0e876" providerId="ADAL" clId="{E3001B9B-4D3C-49C5-A9D1-4D57F544FD9F}" dt="2025-04-16T12:28:51.114" v="1233" actId="403"/>
          <ac:graphicFrameMkLst>
            <pc:docMk/>
            <pc:sldMk cId="3764622407" sldId="352"/>
            <ac:graphicFrameMk id="6" creationId="{936E19FD-9E19-B2B0-42EF-F94C2E7C1F3A}"/>
          </ac:graphicFrameMkLst>
        </pc:graphicFrameChg>
        <pc:cxnChg chg="del">
          <ac:chgData name="Brzezinski, Sarah" userId="c51919ef-da2e-4a12-be95-027311d0e876" providerId="ADAL" clId="{E3001B9B-4D3C-49C5-A9D1-4D57F544FD9F}" dt="2025-04-15T23:08:14.790" v="662" actId="478"/>
          <ac:cxnSpMkLst>
            <pc:docMk/>
            <pc:sldMk cId="3764622407" sldId="352"/>
            <ac:cxnSpMk id="9" creationId="{B3EC84C9-7366-9867-C0A4-9F92041ECB4B}"/>
          </ac:cxnSpMkLst>
        </pc:cxnChg>
      </pc:sldChg>
      <pc:sldChg chg="addSp delSp modSp add mod ord">
        <pc:chgData name="Brzezinski, Sarah" userId="c51919ef-da2e-4a12-be95-027311d0e876" providerId="ADAL" clId="{E3001B9B-4D3C-49C5-A9D1-4D57F544FD9F}" dt="2025-04-16T12:28:44.174" v="1231" actId="403"/>
        <pc:sldMkLst>
          <pc:docMk/>
          <pc:sldMk cId="2346918459" sldId="353"/>
        </pc:sldMkLst>
        <pc:spChg chg="add mod">
          <ac:chgData name="Brzezinski, Sarah" userId="c51919ef-da2e-4a12-be95-027311d0e876" providerId="ADAL" clId="{E3001B9B-4D3C-49C5-A9D1-4D57F544FD9F}" dt="2025-04-16T12:27:14.584" v="1215"/>
          <ac:spMkLst>
            <pc:docMk/>
            <pc:sldMk cId="2346918459" sldId="353"/>
            <ac:spMk id="3" creationId="{AEE77572-1629-B8A1-EE1C-262717122D53}"/>
          </ac:spMkLst>
        </pc:spChg>
        <pc:spChg chg="add mod">
          <ac:chgData name="Brzezinski, Sarah" userId="c51919ef-da2e-4a12-be95-027311d0e876" providerId="ADAL" clId="{E3001B9B-4D3C-49C5-A9D1-4D57F544FD9F}" dt="2025-04-16T12:26:35.266" v="1188"/>
          <ac:spMkLst>
            <pc:docMk/>
            <pc:sldMk cId="2346918459" sldId="353"/>
            <ac:spMk id="4" creationId="{5D544607-4DFE-C05F-A9B7-067D85FBC57C}"/>
          </ac:spMkLst>
        </pc:spChg>
        <pc:spChg chg="del">
          <ac:chgData name="Brzezinski, Sarah" userId="c51919ef-da2e-4a12-be95-027311d0e876" providerId="ADAL" clId="{E3001B9B-4D3C-49C5-A9D1-4D57F544FD9F}" dt="2025-04-16T12:26:34.984" v="1187" actId="478"/>
          <ac:spMkLst>
            <pc:docMk/>
            <pc:sldMk cId="2346918459" sldId="353"/>
            <ac:spMk id="8" creationId="{4707C556-0D42-4D7E-BEA8-5BC5203F1804}"/>
          </ac:spMkLst>
        </pc:spChg>
        <pc:spChg chg="del">
          <ac:chgData name="Brzezinski, Sarah" userId="c51919ef-da2e-4a12-be95-027311d0e876" providerId="ADAL" clId="{E3001B9B-4D3C-49C5-A9D1-4D57F544FD9F}" dt="2025-04-16T12:26:34.984" v="1187" actId="478"/>
          <ac:spMkLst>
            <pc:docMk/>
            <pc:sldMk cId="2346918459" sldId="353"/>
            <ac:spMk id="11" creationId="{C6D3B199-50B7-3C43-BC3F-E2E18C0E8FD0}"/>
          </ac:spMkLst>
        </pc:spChg>
        <pc:graphicFrameChg chg="mod modGraphic">
          <ac:chgData name="Brzezinski, Sarah" userId="c51919ef-da2e-4a12-be95-027311d0e876" providerId="ADAL" clId="{E3001B9B-4D3C-49C5-A9D1-4D57F544FD9F}" dt="2025-04-16T12:28:44.174" v="1231" actId="403"/>
          <ac:graphicFrameMkLst>
            <pc:docMk/>
            <pc:sldMk cId="2346918459" sldId="353"/>
            <ac:graphicFrameMk id="6" creationId="{936E19FD-9E19-B2B0-42EF-F94C2E7C1F3A}"/>
          </ac:graphicFrameMkLst>
        </pc:graphicFrameChg>
      </pc:sldChg>
      <pc:sldChg chg="delSp modSp add mod ord">
        <pc:chgData name="Brzezinski, Sarah" userId="c51919ef-da2e-4a12-be95-027311d0e876" providerId="ADAL" clId="{E3001B9B-4D3C-49C5-A9D1-4D57F544FD9F}" dt="2025-04-16T12:31:07.121" v="1264" actId="20577"/>
        <pc:sldMkLst>
          <pc:docMk/>
          <pc:sldMk cId="2622761072" sldId="354"/>
        </pc:sldMkLst>
        <pc:spChg chg="del">
          <ac:chgData name="Brzezinski, Sarah" userId="c51919ef-da2e-4a12-be95-027311d0e876" providerId="ADAL" clId="{E3001B9B-4D3C-49C5-A9D1-4D57F544FD9F}" dt="2025-04-15T23:17:53.817" v="721" actId="478"/>
          <ac:spMkLst>
            <pc:docMk/>
            <pc:sldMk cId="2622761072" sldId="354"/>
            <ac:spMk id="3" creationId="{79BD7FBB-DA78-C97B-FF38-173613ED5730}"/>
          </ac:spMkLst>
        </pc:spChg>
        <pc:spChg chg="del">
          <ac:chgData name="Brzezinski, Sarah" userId="c51919ef-da2e-4a12-be95-027311d0e876" providerId="ADAL" clId="{E3001B9B-4D3C-49C5-A9D1-4D57F544FD9F}" dt="2025-04-15T23:17:42.473" v="718" actId="478"/>
          <ac:spMkLst>
            <pc:docMk/>
            <pc:sldMk cId="2622761072" sldId="354"/>
            <ac:spMk id="4" creationId="{A0A78B9B-CC98-E11F-42E7-54C8E675C107}"/>
          </ac:spMkLst>
        </pc:spChg>
        <pc:spChg chg="del">
          <ac:chgData name="Brzezinski, Sarah" userId="c51919ef-da2e-4a12-be95-027311d0e876" providerId="ADAL" clId="{E3001B9B-4D3C-49C5-A9D1-4D57F544FD9F}" dt="2025-04-15T23:17:41.084" v="717" actId="478"/>
          <ac:spMkLst>
            <pc:docMk/>
            <pc:sldMk cId="2622761072" sldId="354"/>
            <ac:spMk id="13" creationId="{5C1AA5A3-B4FC-4323-8925-51C022827D0F}"/>
          </ac:spMkLst>
        </pc:spChg>
        <pc:spChg chg="mod">
          <ac:chgData name="Brzezinski, Sarah" userId="c51919ef-da2e-4a12-be95-027311d0e876" providerId="ADAL" clId="{E3001B9B-4D3C-49C5-A9D1-4D57F544FD9F}" dt="2025-04-16T12:31:07.121" v="1264" actId="20577"/>
          <ac:spMkLst>
            <pc:docMk/>
            <pc:sldMk cId="2622761072" sldId="354"/>
            <ac:spMk id="15" creationId="{3CBDD12A-5BCB-DB87-DCD5-F104F105B7F6}"/>
          </ac:spMkLst>
        </pc:spChg>
        <pc:cxnChg chg="del">
          <ac:chgData name="Brzezinski, Sarah" userId="c51919ef-da2e-4a12-be95-027311d0e876" providerId="ADAL" clId="{E3001B9B-4D3C-49C5-A9D1-4D57F544FD9F}" dt="2025-04-15T23:17:37.700" v="716" actId="478"/>
          <ac:cxnSpMkLst>
            <pc:docMk/>
            <pc:sldMk cId="2622761072" sldId="354"/>
            <ac:cxnSpMk id="9" creationId="{B3EC84C9-7366-9867-C0A4-9F92041ECB4B}"/>
          </ac:cxnSpMkLst>
        </pc:cxnChg>
      </pc:sldChg>
      <pc:sldChg chg="modSp add mod">
        <pc:chgData name="Brzezinski, Sarah" userId="c51919ef-da2e-4a12-be95-027311d0e876" providerId="ADAL" clId="{E3001B9B-4D3C-49C5-A9D1-4D57F544FD9F}" dt="2025-04-15T23:20:34.601" v="1053" actId="20577"/>
        <pc:sldMkLst>
          <pc:docMk/>
          <pc:sldMk cId="670954855" sldId="355"/>
        </pc:sldMkLst>
        <pc:spChg chg="mod">
          <ac:chgData name="Brzezinski, Sarah" userId="c51919ef-da2e-4a12-be95-027311d0e876" providerId="ADAL" clId="{E3001B9B-4D3C-49C5-A9D1-4D57F544FD9F}" dt="2025-04-15T23:20:34.601" v="1053" actId="20577"/>
          <ac:spMkLst>
            <pc:docMk/>
            <pc:sldMk cId="670954855" sldId="355"/>
            <ac:spMk id="2" creationId="{72AE0E21-B2D5-850F-F41B-D1B05FA17275}"/>
          </ac:spMkLst>
        </pc:spChg>
        <pc:spChg chg="mod">
          <ac:chgData name="Brzezinski, Sarah" userId="c51919ef-da2e-4a12-be95-027311d0e876" providerId="ADAL" clId="{E3001B9B-4D3C-49C5-A9D1-4D57F544FD9F}" dt="2025-04-15T23:19:56.120" v="892" actId="20577"/>
          <ac:spMkLst>
            <pc:docMk/>
            <pc:sldMk cId="670954855" sldId="355"/>
            <ac:spMk id="8" creationId="{185EB5F5-C4A4-EBD4-D643-906BFD2EA79F}"/>
          </ac:spMkLst>
        </pc:spChg>
      </pc:sldChg>
      <pc:sldChg chg="addSp delSp modSp add mod">
        <pc:chgData name="Brzezinski, Sarah" userId="c51919ef-da2e-4a12-be95-027311d0e876" providerId="ADAL" clId="{E3001B9B-4D3C-49C5-A9D1-4D57F544FD9F}" dt="2025-04-16T12:42:10.964" v="1289" actId="732"/>
        <pc:sldMkLst>
          <pc:docMk/>
          <pc:sldMk cId="2345444411" sldId="356"/>
        </pc:sldMkLst>
        <pc:spChg chg="add mod">
          <ac:chgData name="Brzezinski, Sarah" userId="c51919ef-da2e-4a12-be95-027311d0e876" providerId="ADAL" clId="{E3001B9B-4D3C-49C5-A9D1-4D57F544FD9F}" dt="2025-04-16T12:26:46.685" v="1190"/>
          <ac:spMkLst>
            <pc:docMk/>
            <pc:sldMk cId="2345444411" sldId="356"/>
            <ac:spMk id="3" creationId="{372DFF38-E12F-D573-DC2F-414B897900CF}"/>
          </ac:spMkLst>
        </pc:spChg>
        <pc:spChg chg="add mod">
          <ac:chgData name="Brzezinski, Sarah" userId="c51919ef-da2e-4a12-be95-027311d0e876" providerId="ADAL" clId="{E3001B9B-4D3C-49C5-A9D1-4D57F544FD9F}" dt="2025-04-16T12:26:46.685" v="1190"/>
          <ac:spMkLst>
            <pc:docMk/>
            <pc:sldMk cId="2345444411" sldId="356"/>
            <ac:spMk id="4" creationId="{84CF8258-BA6D-502F-B0DE-8EAA58B32FEF}"/>
          </ac:spMkLst>
        </pc:spChg>
        <pc:spChg chg="del">
          <ac:chgData name="Brzezinski, Sarah" userId="c51919ef-da2e-4a12-be95-027311d0e876" providerId="ADAL" clId="{E3001B9B-4D3C-49C5-A9D1-4D57F544FD9F}" dt="2025-04-16T12:26:46.150" v="1189" actId="478"/>
          <ac:spMkLst>
            <pc:docMk/>
            <pc:sldMk cId="2345444411" sldId="356"/>
            <ac:spMk id="8" creationId="{4707C556-0D42-4D7E-BEA8-5BC5203F1804}"/>
          </ac:spMkLst>
        </pc:spChg>
        <pc:spChg chg="del">
          <ac:chgData name="Brzezinski, Sarah" userId="c51919ef-da2e-4a12-be95-027311d0e876" providerId="ADAL" clId="{E3001B9B-4D3C-49C5-A9D1-4D57F544FD9F}" dt="2025-04-16T12:26:46.150" v="1189" actId="478"/>
          <ac:spMkLst>
            <pc:docMk/>
            <pc:sldMk cId="2345444411" sldId="356"/>
            <ac:spMk id="11" creationId="{C6D3B199-50B7-3C43-BC3F-E2E18C0E8FD0}"/>
          </ac:spMkLst>
        </pc:spChg>
        <pc:spChg chg="mod">
          <ac:chgData name="Brzezinski, Sarah" userId="c51919ef-da2e-4a12-be95-027311d0e876" providerId="ADAL" clId="{E3001B9B-4D3C-49C5-A9D1-4D57F544FD9F}" dt="2025-04-16T12:41:16.084" v="1286" actId="20577"/>
          <ac:spMkLst>
            <pc:docMk/>
            <pc:sldMk cId="2345444411" sldId="356"/>
            <ac:spMk id="15" creationId="{3CBDD12A-5BCB-DB87-DCD5-F104F105B7F6}"/>
          </ac:spMkLst>
        </pc:spChg>
        <pc:picChg chg="add mod modCrop">
          <ac:chgData name="Brzezinski, Sarah" userId="c51919ef-da2e-4a12-be95-027311d0e876" providerId="ADAL" clId="{E3001B9B-4D3C-49C5-A9D1-4D57F544FD9F}" dt="2025-04-16T12:42:10.964" v="1289" actId="732"/>
          <ac:picMkLst>
            <pc:docMk/>
            <pc:sldMk cId="2345444411" sldId="356"/>
            <ac:picMk id="6" creationId="{18C3215F-9B7C-D7E3-F70A-8E8F32A2D03E}"/>
          </ac:picMkLst>
        </pc:picChg>
      </pc:sldChg>
      <pc:sldChg chg="modSp add mod">
        <pc:chgData name="Brzezinski, Sarah" userId="c51919ef-da2e-4a12-be95-027311d0e876" providerId="ADAL" clId="{E3001B9B-4D3C-49C5-A9D1-4D57F544FD9F}" dt="2025-04-16T12:27:50.557" v="1223" actId="403"/>
        <pc:sldMkLst>
          <pc:docMk/>
          <pc:sldMk cId="1465017340" sldId="357"/>
        </pc:sldMkLst>
        <pc:spChg chg="mod">
          <ac:chgData name="Brzezinski, Sarah" userId="c51919ef-da2e-4a12-be95-027311d0e876" providerId="ADAL" clId="{E3001B9B-4D3C-49C5-A9D1-4D57F544FD9F}" dt="2025-04-16T12:27:15.100" v="1216" actId="20577"/>
          <ac:spMkLst>
            <pc:docMk/>
            <pc:sldMk cId="1465017340" sldId="357"/>
            <ac:spMk id="8" creationId="{4707C556-0D42-4D7E-BEA8-5BC5203F1804}"/>
          </ac:spMkLst>
        </pc:spChg>
        <pc:spChg chg="mod">
          <ac:chgData name="Brzezinski, Sarah" userId="c51919ef-da2e-4a12-be95-027311d0e876" providerId="ADAL" clId="{E3001B9B-4D3C-49C5-A9D1-4D57F544FD9F}" dt="2025-04-16T12:26:21.133" v="1186" actId="14100"/>
          <ac:spMkLst>
            <pc:docMk/>
            <pc:sldMk cId="1465017340" sldId="357"/>
            <ac:spMk id="11" creationId="{C6D3B199-50B7-3C43-BC3F-E2E18C0E8FD0}"/>
          </ac:spMkLst>
        </pc:spChg>
        <pc:spChg chg="mod">
          <ac:chgData name="Brzezinski, Sarah" userId="c51919ef-da2e-4a12-be95-027311d0e876" providerId="ADAL" clId="{E3001B9B-4D3C-49C5-A9D1-4D57F544FD9F}" dt="2025-04-16T12:27:50.557" v="1223" actId="403"/>
          <ac:spMkLst>
            <pc:docMk/>
            <pc:sldMk cId="1465017340" sldId="357"/>
            <ac:spMk id="13" creationId="{5C1AA5A3-B4FC-4323-8925-51C022827D0F}"/>
          </ac:spMkLst>
        </pc:spChg>
        <pc:spChg chg="mod">
          <ac:chgData name="Brzezinski, Sarah" userId="c51919ef-da2e-4a12-be95-027311d0e876" providerId="ADAL" clId="{E3001B9B-4D3C-49C5-A9D1-4D57F544FD9F}" dt="2025-04-16T12:27:50.557" v="1223" actId="403"/>
          <ac:spMkLst>
            <pc:docMk/>
            <pc:sldMk cId="1465017340" sldId="357"/>
            <ac:spMk id="15" creationId="{3CBDD12A-5BCB-DB87-DCD5-F104F105B7F6}"/>
          </ac:spMkLst>
        </pc:spChg>
      </pc:sldChg>
    </pc:docChg>
  </pc:docChgLst>
  <pc:docChgLst>
    <pc:chgData name="Brzezinski, Sarah" userId="c51919ef-da2e-4a12-be95-027311d0e876" providerId="ADAL" clId="{97A2254A-92CC-4572-9AE9-CCA4FE6F1A46}"/>
    <pc:docChg chg="undo custSel modSld">
      <pc:chgData name="Brzezinski, Sarah" userId="c51919ef-da2e-4a12-be95-027311d0e876" providerId="ADAL" clId="{97A2254A-92CC-4572-9AE9-CCA4FE6F1A46}" dt="2025-01-22T17:42:05.035" v="17" actId="20577"/>
      <pc:docMkLst>
        <pc:docMk/>
      </pc:docMkLst>
      <pc:sldChg chg="modSp mod">
        <pc:chgData name="Brzezinski, Sarah" userId="c51919ef-da2e-4a12-be95-027311d0e876" providerId="ADAL" clId="{97A2254A-92CC-4572-9AE9-CCA4FE6F1A46}" dt="2025-01-22T17:42:05.035" v="17" actId="20577"/>
        <pc:sldMkLst>
          <pc:docMk/>
          <pc:sldMk cId="1132330243" sldId="347"/>
        </pc:sldMkLst>
        <pc:spChg chg="mod">
          <ac:chgData name="Brzezinski, Sarah" userId="c51919ef-da2e-4a12-be95-027311d0e876" providerId="ADAL" clId="{97A2254A-92CC-4572-9AE9-CCA4FE6F1A46}" dt="2025-01-22T17:42:05.035" v="17" actId="20577"/>
          <ac:spMkLst>
            <pc:docMk/>
            <pc:sldMk cId="1132330243" sldId="347"/>
            <ac:spMk id="10" creationId="{DE9BB3F5-9342-A79C-6207-DF6971AB556E}"/>
          </ac:spMkLst>
        </pc:spChg>
      </pc:sldChg>
    </pc:docChg>
  </pc:docChgLst>
  <pc:docChgLst>
    <pc:chgData name="Handen, Amy" userId="0b79e0f3-49ef-4b40-95b6-5621d22aa357" providerId="ADAL" clId="{92A68CE5-2C35-4D4F-9389-8FCC161AE48B}"/>
    <pc:docChg chg="delSld modSld">
      <pc:chgData name="Handen, Amy" userId="0b79e0f3-49ef-4b40-95b6-5621d22aa357" providerId="ADAL" clId="{92A68CE5-2C35-4D4F-9389-8FCC161AE48B}" dt="2025-04-16T19:22:53.154" v="6" actId="2696"/>
      <pc:docMkLst>
        <pc:docMk/>
      </pc:docMkLst>
      <pc:sldChg chg="del">
        <pc:chgData name="Handen, Amy" userId="0b79e0f3-49ef-4b40-95b6-5621d22aa357" providerId="ADAL" clId="{92A68CE5-2C35-4D4F-9389-8FCC161AE48B}" dt="2025-04-16T14:08:46.566" v="4" actId="2696"/>
        <pc:sldMkLst>
          <pc:docMk/>
          <pc:sldMk cId="3525734091" sldId="332"/>
        </pc:sldMkLst>
      </pc:sldChg>
      <pc:sldChg chg="modSp del mod">
        <pc:chgData name="Handen, Amy" userId="0b79e0f3-49ef-4b40-95b6-5621d22aa357" providerId="ADAL" clId="{92A68CE5-2C35-4D4F-9389-8FCC161AE48B}" dt="2025-04-16T19:22:53.154" v="6" actId="2696"/>
        <pc:sldMkLst>
          <pc:docMk/>
          <pc:sldMk cId="2233341004" sldId="349"/>
        </pc:sldMkLst>
        <pc:spChg chg="mod">
          <ac:chgData name="Handen, Amy" userId="0b79e0f3-49ef-4b40-95b6-5621d22aa357" providerId="ADAL" clId="{92A68CE5-2C35-4D4F-9389-8FCC161AE48B}" dt="2025-04-16T19:19:40.996" v="5" actId="6549"/>
          <ac:spMkLst>
            <pc:docMk/>
            <pc:sldMk cId="2233341004" sldId="349"/>
            <ac:spMk id="2" creationId="{72AE0E21-B2D5-850F-F41B-D1B05FA17275}"/>
          </ac:spMkLst>
        </pc:spChg>
      </pc:sldChg>
      <pc:sldChg chg="del">
        <pc:chgData name="Handen, Amy" userId="0b79e0f3-49ef-4b40-95b6-5621d22aa357" providerId="ADAL" clId="{92A68CE5-2C35-4D4F-9389-8FCC161AE48B}" dt="2025-04-16T14:08:16.717" v="2" actId="2696"/>
        <pc:sldMkLst>
          <pc:docMk/>
          <pc:sldMk cId="2346918459" sldId="353"/>
        </pc:sldMkLst>
      </pc:sldChg>
      <pc:sldChg chg="del">
        <pc:chgData name="Handen, Amy" userId="0b79e0f3-49ef-4b40-95b6-5621d22aa357" providerId="ADAL" clId="{92A68CE5-2C35-4D4F-9389-8FCC161AE48B}" dt="2025-04-16T14:08:10.512" v="0" actId="2696"/>
        <pc:sldMkLst>
          <pc:docMk/>
          <pc:sldMk cId="670954855" sldId="355"/>
        </pc:sldMkLst>
      </pc:sldChg>
      <pc:sldChg chg="del">
        <pc:chgData name="Handen, Amy" userId="0b79e0f3-49ef-4b40-95b6-5621d22aa357" providerId="ADAL" clId="{92A68CE5-2C35-4D4F-9389-8FCC161AE48B}" dt="2025-04-16T14:08:20.714" v="3" actId="2696"/>
        <pc:sldMkLst>
          <pc:docMk/>
          <pc:sldMk cId="2345444411" sldId="356"/>
        </pc:sldMkLst>
      </pc:sldChg>
      <pc:sldChg chg="del">
        <pc:chgData name="Handen, Amy" userId="0b79e0f3-49ef-4b40-95b6-5621d22aa357" providerId="ADAL" clId="{92A68CE5-2C35-4D4F-9389-8FCC161AE48B}" dt="2025-04-16T14:08:13.810" v="1" actId="2696"/>
        <pc:sldMkLst>
          <pc:docMk/>
          <pc:sldMk cId="1465017340" sldId="357"/>
        </pc:sldMkLst>
      </pc:sldChg>
      <pc:sldMasterChg chg="delSldLayout">
        <pc:chgData name="Handen, Amy" userId="0b79e0f3-49ef-4b40-95b6-5621d22aa357" providerId="ADAL" clId="{92A68CE5-2C35-4D4F-9389-8FCC161AE48B}" dt="2025-04-16T19:22:53.154" v="6" actId="2696"/>
        <pc:sldMasterMkLst>
          <pc:docMk/>
          <pc:sldMasterMk cId="2478511706" sldId="2147483661"/>
        </pc:sldMasterMkLst>
        <pc:sldLayoutChg chg="del">
          <pc:chgData name="Handen, Amy" userId="0b79e0f3-49ef-4b40-95b6-5621d22aa357" providerId="ADAL" clId="{92A68CE5-2C35-4D4F-9389-8FCC161AE48B}" dt="2025-04-16T19:22:53.154" v="6" actId="2696"/>
          <pc:sldLayoutMkLst>
            <pc:docMk/>
            <pc:sldMasterMk cId="2478511706" sldId="2147483661"/>
            <pc:sldLayoutMk cId="465305497" sldId="214748366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C20577-6313-4133-BEBA-1A1D251763CF}" type="datetimeFigureOut">
              <a:rPr lang="en-US" smtClean="0"/>
              <a:t>4/16/2025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BCE1D7-8252-4491-B377-4B37D622290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492611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911850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199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476442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Sub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ctrTitle"/>
          </p:nvPr>
        </p:nvSpPr>
        <p:spPr>
          <a:xfrm>
            <a:off x="5484801" y="3838334"/>
            <a:ext cx="6007599" cy="1546399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1pPr>
            <a:lvl2pPr lvl="1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2pPr>
            <a:lvl3pPr lvl="2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3pPr>
            <a:lvl4pPr lvl="3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4pPr>
            <a:lvl5pPr lvl="4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5pPr>
            <a:lvl6pPr lvl="5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6pPr>
            <a:lvl7pPr lvl="6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7pPr>
            <a:lvl8pPr lvl="7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8pPr>
            <a:lvl9pPr lvl="8" rtl="0">
              <a:spcBef>
                <a:spcPts val="0"/>
              </a:spcBef>
              <a:buClr>
                <a:srgbClr val="114454"/>
              </a:buClr>
              <a:buSzPct val="100000"/>
              <a:defRPr sz="6400">
                <a:solidFill>
                  <a:srgbClr val="114454"/>
                </a:solidFill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subTitle" idx="1"/>
          </p:nvPr>
        </p:nvSpPr>
        <p:spPr>
          <a:xfrm>
            <a:off x="5484801" y="5310734"/>
            <a:ext cx="6007599" cy="10463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 rtl="0">
              <a:spcBef>
                <a:spcPts val="0"/>
              </a:spcBef>
              <a:buClr>
                <a:srgbClr val="94BF6E"/>
              </a:buClr>
              <a:buSzPct val="100000"/>
              <a:buNone/>
              <a:defRPr sz="2400" b="1">
                <a:solidFill>
                  <a:srgbClr val="94BF6E"/>
                </a:solidFill>
              </a:defRPr>
            </a:lvl1pPr>
            <a:lvl2pPr lvl="1" rtl="0">
              <a:spcBef>
                <a:spcPts val="0"/>
              </a:spcBef>
              <a:buClr>
                <a:srgbClr val="94BF6E"/>
              </a:buClr>
              <a:buSzPct val="100000"/>
              <a:buNone/>
              <a:defRPr sz="2400" b="1">
                <a:solidFill>
                  <a:srgbClr val="94BF6E"/>
                </a:solidFill>
              </a:defRPr>
            </a:lvl2pPr>
            <a:lvl3pPr lvl="2" rtl="0">
              <a:spcBef>
                <a:spcPts val="0"/>
              </a:spcBef>
              <a:buClr>
                <a:srgbClr val="94BF6E"/>
              </a:buClr>
              <a:buSzPct val="100000"/>
              <a:buNone/>
              <a:defRPr sz="2400" b="1">
                <a:solidFill>
                  <a:srgbClr val="94BF6E"/>
                </a:solidFill>
              </a:defRPr>
            </a:lvl3pPr>
            <a:lvl4pPr lvl="3" rtl="0">
              <a:spcBef>
                <a:spcPts val="0"/>
              </a:spcBef>
              <a:buClr>
                <a:srgbClr val="94BF6E"/>
              </a:buClr>
              <a:buNone/>
              <a:defRPr b="1">
                <a:solidFill>
                  <a:srgbClr val="94BF6E"/>
                </a:solidFill>
              </a:defRPr>
            </a:lvl4pPr>
            <a:lvl5pPr lvl="4" rtl="0">
              <a:spcBef>
                <a:spcPts val="0"/>
              </a:spcBef>
              <a:buClr>
                <a:srgbClr val="94BF6E"/>
              </a:buClr>
              <a:buNone/>
              <a:defRPr b="1">
                <a:solidFill>
                  <a:srgbClr val="94BF6E"/>
                </a:solidFill>
              </a:defRPr>
            </a:lvl5pPr>
            <a:lvl6pPr lvl="5" rtl="0">
              <a:spcBef>
                <a:spcPts val="0"/>
              </a:spcBef>
              <a:buClr>
                <a:srgbClr val="94BF6E"/>
              </a:buClr>
              <a:buNone/>
              <a:defRPr b="1">
                <a:solidFill>
                  <a:srgbClr val="94BF6E"/>
                </a:solidFill>
              </a:defRPr>
            </a:lvl6pPr>
            <a:lvl7pPr lvl="6" rtl="0">
              <a:spcBef>
                <a:spcPts val="0"/>
              </a:spcBef>
              <a:buClr>
                <a:srgbClr val="94BF6E"/>
              </a:buClr>
              <a:buNone/>
              <a:defRPr b="1">
                <a:solidFill>
                  <a:srgbClr val="94BF6E"/>
                </a:solidFill>
              </a:defRPr>
            </a:lvl7pPr>
            <a:lvl8pPr lvl="7" rtl="0">
              <a:spcBef>
                <a:spcPts val="0"/>
              </a:spcBef>
              <a:buClr>
                <a:srgbClr val="94BF6E"/>
              </a:buClr>
              <a:buNone/>
              <a:defRPr b="1">
                <a:solidFill>
                  <a:srgbClr val="94BF6E"/>
                </a:solidFill>
              </a:defRPr>
            </a:lvl8pPr>
            <a:lvl9pPr lvl="8" rtl="0">
              <a:spcBef>
                <a:spcPts val="0"/>
              </a:spcBef>
              <a:buClr>
                <a:srgbClr val="94BF6E"/>
              </a:buClr>
              <a:buNone/>
              <a:defRPr b="1">
                <a:solidFill>
                  <a:srgbClr val="94BF6E"/>
                </a:solidFill>
              </a:defRPr>
            </a:lvl9pPr>
          </a:lstStyle>
          <a:p>
            <a:endParaRPr/>
          </a:p>
        </p:txBody>
      </p:sp>
      <p:sp>
        <p:nvSpPr>
          <p:cNvPr id="18" name="Shape 18"/>
          <p:cNvSpPr/>
          <p:nvPr/>
        </p:nvSpPr>
        <p:spPr>
          <a:xfrm>
            <a:off x="0" y="5717999"/>
            <a:ext cx="4632400" cy="3300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19" name="Shape 19"/>
          <p:cNvSpPr/>
          <p:nvPr/>
        </p:nvSpPr>
        <p:spPr>
          <a:xfrm>
            <a:off x="0" y="1"/>
            <a:ext cx="4632400" cy="7075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20" name="Shape 20"/>
          <p:cNvSpPr/>
          <p:nvPr/>
        </p:nvSpPr>
        <p:spPr>
          <a:xfrm>
            <a:off x="0" y="667500"/>
            <a:ext cx="4632400" cy="50988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21" name="Shape 21"/>
          <p:cNvSpPr/>
          <p:nvPr/>
        </p:nvSpPr>
        <p:spPr>
          <a:xfrm>
            <a:off x="0" y="5991472"/>
            <a:ext cx="4632400" cy="1576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22" name="Shape 22"/>
          <p:cNvSpPr/>
          <p:nvPr/>
        </p:nvSpPr>
        <p:spPr>
          <a:xfrm>
            <a:off x="0" y="6112101"/>
            <a:ext cx="4632400" cy="745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20217063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+ 1 column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/>
        </p:nvSpPr>
        <p:spPr>
          <a:xfrm>
            <a:off x="0" y="1"/>
            <a:ext cx="329600" cy="7075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33" name="Shape 33"/>
          <p:cNvSpPr/>
          <p:nvPr/>
        </p:nvSpPr>
        <p:spPr>
          <a:xfrm>
            <a:off x="1" y="667501"/>
            <a:ext cx="329599" cy="14115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4" name="Shape 34"/>
          <p:cNvSpPr/>
          <p:nvPr/>
        </p:nvSpPr>
        <p:spPr>
          <a:xfrm>
            <a:off x="0" y="2071207"/>
            <a:ext cx="329600" cy="20436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5" name="Shape 35"/>
          <p:cNvSpPr/>
          <p:nvPr/>
        </p:nvSpPr>
        <p:spPr>
          <a:xfrm>
            <a:off x="0" y="4114800"/>
            <a:ext cx="329600" cy="807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6" name="Shape 36"/>
          <p:cNvSpPr/>
          <p:nvPr/>
        </p:nvSpPr>
        <p:spPr>
          <a:xfrm>
            <a:off x="0" y="4922001"/>
            <a:ext cx="329600" cy="1935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1528034" y="707633"/>
            <a:ext cx="4278399" cy="1371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1528033" y="2356367"/>
            <a:ext cx="10054400" cy="4211599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3733"/>
            </a:lvl1pPr>
            <a:lvl2pPr lvl="1">
              <a:spcBef>
                <a:spcPts val="0"/>
              </a:spcBef>
              <a:buSzPct val="100000"/>
              <a:defRPr sz="3733"/>
            </a:lvl2pPr>
            <a:lvl3pPr lvl="2">
              <a:spcBef>
                <a:spcPts val="0"/>
              </a:spcBef>
              <a:buSzPct val="100000"/>
              <a:defRPr sz="3733"/>
            </a:lvl3pPr>
            <a:lvl4pPr lvl="3">
              <a:spcBef>
                <a:spcPts val="0"/>
              </a:spcBef>
              <a:buSzPct val="100000"/>
              <a:defRPr sz="3733"/>
            </a:lvl4pPr>
            <a:lvl5pPr lvl="4">
              <a:spcBef>
                <a:spcPts val="0"/>
              </a:spcBef>
              <a:buSzPct val="100000"/>
              <a:defRPr sz="3733"/>
            </a:lvl5pPr>
            <a:lvl6pPr lvl="5">
              <a:spcBef>
                <a:spcPts val="0"/>
              </a:spcBef>
              <a:buSzPct val="100000"/>
              <a:defRPr sz="3733"/>
            </a:lvl6pPr>
            <a:lvl7pPr lvl="6">
              <a:spcBef>
                <a:spcPts val="0"/>
              </a:spcBef>
              <a:buSzPct val="100000"/>
              <a:defRPr sz="3733"/>
            </a:lvl7pPr>
            <a:lvl8pPr lvl="7">
              <a:spcBef>
                <a:spcPts val="0"/>
              </a:spcBef>
              <a:buSzPct val="100000"/>
              <a:defRPr sz="3733"/>
            </a:lvl8pPr>
            <a:lvl9pPr lvl="8">
              <a:spcBef>
                <a:spcPts val="0"/>
              </a:spcBef>
              <a:buSzPct val="100000"/>
              <a:defRPr sz="3733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9781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/>
        </p:nvSpPr>
        <p:spPr>
          <a:xfrm>
            <a:off x="0" y="1"/>
            <a:ext cx="329600" cy="7075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63" name="Shape 63"/>
          <p:cNvSpPr/>
          <p:nvPr/>
        </p:nvSpPr>
        <p:spPr>
          <a:xfrm>
            <a:off x="0" y="667501"/>
            <a:ext cx="6096000" cy="1411599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64" name="Shape 64"/>
          <p:cNvSpPr/>
          <p:nvPr/>
        </p:nvSpPr>
        <p:spPr>
          <a:xfrm>
            <a:off x="0" y="2071207"/>
            <a:ext cx="329600" cy="2043600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65" name="Shape 65"/>
          <p:cNvSpPr/>
          <p:nvPr/>
        </p:nvSpPr>
        <p:spPr>
          <a:xfrm>
            <a:off x="0" y="4114800"/>
            <a:ext cx="329600" cy="8072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66" name="Shape 66"/>
          <p:cNvSpPr/>
          <p:nvPr/>
        </p:nvSpPr>
        <p:spPr>
          <a:xfrm>
            <a:off x="0" y="4922001"/>
            <a:ext cx="329600" cy="1935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cxnSp>
        <p:nvCxnSpPr>
          <p:cNvPr id="67" name="Shape 67"/>
          <p:cNvCxnSpPr/>
          <p:nvPr/>
        </p:nvCxnSpPr>
        <p:spPr>
          <a:xfrm>
            <a:off x="1383267" y="1079633"/>
            <a:ext cx="0" cy="627600"/>
          </a:xfrm>
          <a:prstGeom prst="straightConnector1">
            <a:avLst/>
          </a:prstGeom>
          <a:noFill/>
          <a:ln w="9525" cap="flat" cmpd="sng">
            <a:solidFill>
              <a:srgbClr val="18637B"/>
            </a:solidFill>
            <a:prstDash val="solid"/>
            <a:round/>
            <a:headEnd type="none" w="lg" len="lg"/>
            <a:tailEnd type="none" w="lg" len="lg"/>
          </a:ln>
        </p:spPr>
      </p:cxnSp>
      <p:sp>
        <p:nvSpPr>
          <p:cNvPr id="68" name="Shape 68"/>
          <p:cNvSpPr txBox="1">
            <a:spLocks noGrp="1"/>
          </p:cNvSpPr>
          <p:nvPr>
            <p:ph type="title"/>
          </p:nvPr>
        </p:nvSpPr>
        <p:spPr>
          <a:xfrm>
            <a:off x="1528034" y="707633"/>
            <a:ext cx="4278399" cy="1371600"/>
          </a:xfrm>
          <a:prstGeom prst="rect">
            <a:avLst/>
          </a:prstGeom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6661308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Blank style B"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/>
        </p:nvSpPr>
        <p:spPr>
          <a:xfrm>
            <a:off x="0" y="5726067"/>
            <a:ext cx="12192000" cy="321599"/>
          </a:xfrm>
          <a:prstGeom prst="rect">
            <a:avLst/>
          </a:prstGeom>
          <a:solidFill>
            <a:srgbClr val="16575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90" name="Shape 90"/>
          <p:cNvSpPr/>
          <p:nvPr/>
        </p:nvSpPr>
        <p:spPr>
          <a:xfrm>
            <a:off x="0" y="1"/>
            <a:ext cx="12192000" cy="707599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91" name="Shape 91"/>
          <p:cNvSpPr/>
          <p:nvPr/>
        </p:nvSpPr>
        <p:spPr>
          <a:xfrm>
            <a:off x="0" y="667500"/>
            <a:ext cx="12192000" cy="5098800"/>
          </a:xfrm>
          <a:prstGeom prst="rect">
            <a:avLst/>
          </a:prstGeom>
          <a:solidFill>
            <a:srgbClr val="124057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92" name="Shape 92"/>
          <p:cNvSpPr/>
          <p:nvPr/>
        </p:nvSpPr>
        <p:spPr>
          <a:xfrm>
            <a:off x="0" y="5991472"/>
            <a:ext cx="12192000" cy="157600"/>
          </a:xfrm>
          <a:prstGeom prst="rect">
            <a:avLst/>
          </a:prstGeom>
          <a:solidFill>
            <a:srgbClr val="3B8D61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  <p:sp>
        <p:nvSpPr>
          <p:cNvPr id="93" name="Shape 93"/>
          <p:cNvSpPr/>
          <p:nvPr/>
        </p:nvSpPr>
        <p:spPr>
          <a:xfrm>
            <a:off x="0" y="6112101"/>
            <a:ext cx="12192000" cy="745999"/>
          </a:xfrm>
          <a:prstGeom prst="rect">
            <a:avLst/>
          </a:prstGeom>
          <a:solidFill>
            <a:srgbClr val="94BF6E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 sz="2400"/>
          </a:p>
        </p:txBody>
      </p:sp>
    </p:spTree>
    <p:extLst>
      <p:ext uri="{BB962C8B-B14F-4D97-AF65-F5344CB8AC3E}">
        <p14:creationId xmlns:p14="http://schemas.microsoft.com/office/powerpoint/2010/main" val="54597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528034" y="707633"/>
            <a:ext cx="4278399" cy="1371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lvl="0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1pPr>
            <a:lvl2pPr lvl="1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2pPr>
            <a:lvl3pPr lvl="2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3pPr>
            <a:lvl4pPr lvl="3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4pPr>
            <a:lvl5pPr lvl="4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5pPr>
            <a:lvl6pPr lvl="5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6pPr>
            <a:lvl7pPr lvl="6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7pPr>
            <a:lvl8pPr lvl="7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8pPr>
            <a:lvl9pPr lvl="8">
              <a:spcBef>
                <a:spcPts val="0"/>
              </a:spcBef>
              <a:buClr>
                <a:srgbClr val="FFFFFF"/>
              </a:buClr>
              <a:buSzPct val="100000"/>
              <a:buFont typeface="Roboto Slab"/>
              <a:buNone/>
              <a:defRPr sz="1800" b="1">
                <a:solidFill>
                  <a:srgbClr val="FFFFFF"/>
                </a:solidFill>
                <a:latin typeface="Roboto Slab"/>
                <a:ea typeface="Roboto Slab"/>
                <a:cs typeface="Roboto Slab"/>
                <a:sym typeface="Roboto Slab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528033" y="2356367"/>
            <a:ext cx="10054400" cy="421159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114454"/>
              </a:buClr>
              <a:buSzPct val="100000"/>
              <a:buFont typeface="Nixie One"/>
              <a:buChar char="▪"/>
              <a:defRPr sz="30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lvl="1">
              <a:spcBef>
                <a:spcPts val="480"/>
              </a:spcBef>
              <a:buClr>
                <a:srgbClr val="114454"/>
              </a:buClr>
              <a:buSzPct val="100000"/>
              <a:buFont typeface="Nixie One"/>
              <a:buChar char="▫"/>
              <a:defRPr sz="24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lvl="2">
              <a:spcBef>
                <a:spcPts val="480"/>
              </a:spcBef>
              <a:buClr>
                <a:srgbClr val="114454"/>
              </a:buClr>
              <a:buSzPct val="100000"/>
              <a:buFont typeface="Nixie One"/>
              <a:defRPr sz="24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lvl="3">
              <a:spcBef>
                <a:spcPts val="360"/>
              </a:spcBef>
              <a:buClr>
                <a:srgbClr val="114454"/>
              </a:buClr>
              <a:buSzPct val="100000"/>
              <a:buFont typeface="Nixie One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lvl="4">
              <a:spcBef>
                <a:spcPts val="360"/>
              </a:spcBef>
              <a:buClr>
                <a:srgbClr val="114454"/>
              </a:buClr>
              <a:buSzPct val="100000"/>
              <a:buFont typeface="Nixie One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lvl="5">
              <a:spcBef>
                <a:spcPts val="360"/>
              </a:spcBef>
              <a:buClr>
                <a:srgbClr val="114454"/>
              </a:buClr>
              <a:buSzPct val="100000"/>
              <a:buFont typeface="Nixie One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lvl="6">
              <a:spcBef>
                <a:spcPts val="360"/>
              </a:spcBef>
              <a:buClr>
                <a:srgbClr val="114454"/>
              </a:buClr>
              <a:buSzPct val="100000"/>
              <a:buFont typeface="Nixie One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lvl="7">
              <a:spcBef>
                <a:spcPts val="360"/>
              </a:spcBef>
              <a:buClr>
                <a:srgbClr val="114454"/>
              </a:buClr>
              <a:buSzPct val="100000"/>
              <a:buFont typeface="Nixie One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lvl="8">
              <a:spcBef>
                <a:spcPts val="360"/>
              </a:spcBef>
              <a:buClr>
                <a:srgbClr val="114454"/>
              </a:buClr>
              <a:buSzPct val="100000"/>
              <a:buFont typeface="Nixie One"/>
              <a:defRPr sz="1800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8511706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62" r:id="rId1"/>
    <p:sldLayoutId id="2147483664" r:id="rId2"/>
    <p:sldLayoutId id="2147483666" r:id="rId3"/>
    <p:sldLayoutId id="2147483667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867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C7C21A-E3BF-491A-9D8F-5A56D2B453C7}"/>
              </a:ext>
            </a:extLst>
          </p:cNvPr>
          <p:cNvSpPr/>
          <p:nvPr/>
        </p:nvSpPr>
        <p:spPr>
          <a:xfrm>
            <a:off x="325119" y="2"/>
            <a:ext cx="11582563" cy="1460500"/>
          </a:xfrm>
          <a:prstGeom prst="rect">
            <a:avLst/>
          </a:prstGeom>
          <a:solidFill>
            <a:srgbClr val="13314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  <a:defRPr/>
            </a:pPr>
            <a:r>
              <a:rPr lang="en-US" sz="1467" kern="0">
                <a:solidFill>
                  <a:sysClr val="window" lastClr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 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4707C556-0D42-4D7E-BEA8-5BC5203F1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742" y="195065"/>
            <a:ext cx="7768591" cy="115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</a:pPr>
            <a:r>
              <a:rPr lang="en-US" sz="3000" b="1" kern="0" dirty="0">
                <a:solidFill>
                  <a:srgbClr val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[OUTCOME NAME]</a:t>
            </a:r>
            <a:endParaRPr lang="en-US" sz="3000" kern="0" dirty="0">
              <a:solidFill>
                <a:srgbClr val="000000"/>
              </a:solidFill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Shape 32">
            <a:extLst>
              <a:ext uri="{FF2B5EF4-FFF2-40B4-BE49-F238E27FC236}">
                <a16:creationId xmlns:a16="http://schemas.microsoft.com/office/drawing/2014/main" id="{2ACF65BB-8ECE-C681-4168-C68FD2BC3146}"/>
              </a:ext>
            </a:extLst>
          </p:cNvPr>
          <p:cNvSpPr/>
          <p:nvPr/>
        </p:nvSpPr>
        <p:spPr>
          <a:xfrm>
            <a:off x="8439152" y="0"/>
            <a:ext cx="3752848" cy="14605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C6D3B199-50B7-3C43-BC3F-E2E18C0E8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8048" y="121921"/>
            <a:ext cx="3365925" cy="116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[GIT]</a:t>
            </a:r>
          </a:p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kern="0" dirty="0">
                <a:solidFill>
                  <a:srgbClr val="FFFFFF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[Workgroup]</a:t>
            </a:r>
          </a:p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kern="0" dirty="0">
                <a:solidFill>
                  <a:srgbClr val="FFFFFF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Presenter: </a:t>
            </a:r>
            <a:endParaRPr lang="en-US" sz="3200" b="1" kern="0" dirty="0">
              <a:solidFill>
                <a:srgbClr val="000000"/>
              </a:solidFill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3" name="Text Placeholder 2">
            <a:extLst>
              <a:ext uri="{FF2B5EF4-FFF2-40B4-BE49-F238E27FC236}">
                <a16:creationId xmlns:a16="http://schemas.microsoft.com/office/drawing/2014/main" id="{5C1AA5A3-B4FC-4323-8925-51C022827D0F}"/>
              </a:ext>
            </a:extLst>
          </p:cNvPr>
          <p:cNvSpPr txBox="1">
            <a:spLocks/>
          </p:cNvSpPr>
          <p:nvPr/>
        </p:nvSpPr>
        <p:spPr>
          <a:xfrm>
            <a:off x="6405311" y="2498323"/>
            <a:ext cx="5488662" cy="4164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▪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▫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algn="ctr"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[Add language here]</a:t>
            </a:r>
            <a:endParaRPr lang="en-US" sz="2000" kern="0" dirty="0">
              <a:solidFill>
                <a:schemeClr val="tx1"/>
              </a:solidFill>
              <a:latin typeface="+mn-lt"/>
            </a:endParaRPr>
          </a:p>
          <a:p>
            <a:pPr marL="342900" indent="-342900" algn="ctr"/>
            <a:endParaRPr lang="en-US" sz="2000" kern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9BD7FBB-DA78-C97B-FF38-173613ED5730}"/>
              </a:ext>
            </a:extLst>
          </p:cNvPr>
          <p:cNvSpPr txBox="1">
            <a:spLocks/>
          </p:cNvSpPr>
          <p:nvPr/>
        </p:nvSpPr>
        <p:spPr>
          <a:xfrm>
            <a:off x="607338" y="1632186"/>
            <a:ext cx="5488662" cy="7569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▪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▫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algn="ctr">
              <a:buFont typeface="Nixie One"/>
              <a:buNone/>
            </a:pPr>
            <a:r>
              <a:rPr lang="en-US" sz="2000" b="1" kern="0" dirty="0">
                <a:solidFill>
                  <a:schemeClr val="tx1"/>
                </a:solidFill>
                <a:latin typeface="+mn-lt"/>
              </a:rPr>
              <a:t>PROPOSED DRAFT OUTCOME LANGUAGE: </a:t>
            </a:r>
            <a:endParaRPr lang="en-US" sz="2000" kern="0" dirty="0">
              <a:solidFill>
                <a:schemeClr val="tx1"/>
              </a:solidFill>
              <a:latin typeface="+mn-lt"/>
            </a:endParaRPr>
          </a:p>
          <a:p>
            <a:pPr marL="342900" indent="-342900"/>
            <a:endParaRPr lang="en-US" sz="2000" kern="0" dirty="0">
              <a:solidFill>
                <a:schemeClr val="tx1"/>
              </a:solidFill>
              <a:latin typeface="+mn-lt"/>
            </a:endParaRPr>
          </a:p>
          <a:p>
            <a:pPr>
              <a:buFont typeface="Nixie One"/>
              <a:buNone/>
            </a:pPr>
            <a:endParaRPr lang="en-US" sz="2000" kern="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4" name="Text Placeholder 2">
            <a:extLst>
              <a:ext uri="{FF2B5EF4-FFF2-40B4-BE49-F238E27FC236}">
                <a16:creationId xmlns:a16="http://schemas.microsoft.com/office/drawing/2014/main" id="{A0A78B9B-CC98-E11F-42E7-54C8E675C107}"/>
              </a:ext>
            </a:extLst>
          </p:cNvPr>
          <p:cNvSpPr txBox="1">
            <a:spLocks/>
          </p:cNvSpPr>
          <p:nvPr/>
        </p:nvSpPr>
        <p:spPr>
          <a:xfrm>
            <a:off x="6403212" y="1632186"/>
            <a:ext cx="5488662" cy="756916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▪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▫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algn="ctr">
              <a:buFont typeface="Nixie One"/>
              <a:buNone/>
            </a:pPr>
            <a:r>
              <a:rPr lang="en-US" sz="2000" b="1" kern="0" dirty="0">
                <a:solidFill>
                  <a:schemeClr val="tx1"/>
                </a:solidFill>
                <a:latin typeface="+mn-lt"/>
              </a:rPr>
              <a:t>EXISTING 2014 AGREEMENT OUTCOME LANGUAGE: </a:t>
            </a:r>
            <a:endParaRPr lang="en-US" sz="2000" kern="0" dirty="0">
              <a:solidFill>
                <a:schemeClr val="tx1"/>
              </a:solidFill>
              <a:latin typeface="+mn-lt"/>
            </a:endParaRP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B3EC84C9-7366-9867-C0A4-9F92041ECB4B}"/>
              </a:ext>
            </a:extLst>
          </p:cNvPr>
          <p:cNvCxnSpPr/>
          <p:nvPr/>
        </p:nvCxnSpPr>
        <p:spPr>
          <a:xfrm>
            <a:off x="6251705" y="2641600"/>
            <a:ext cx="0" cy="3343677"/>
          </a:xfrm>
          <a:prstGeom prst="line">
            <a:avLst/>
          </a:prstGeom>
          <a:ln w="19050">
            <a:solidFill>
              <a:srgbClr val="18637B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CBDD12A-5BCB-DB87-DCD5-F104F105B7F6}"/>
              </a:ext>
            </a:extLst>
          </p:cNvPr>
          <p:cNvSpPr txBox="1">
            <a:spLocks/>
          </p:cNvSpPr>
          <p:nvPr/>
        </p:nvSpPr>
        <p:spPr>
          <a:xfrm>
            <a:off x="607338" y="2498322"/>
            <a:ext cx="5488662" cy="41646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▪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▫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algn="ctr">
              <a:buNone/>
            </a:pPr>
            <a:r>
              <a:rPr lang="en-US" sz="2000" dirty="0">
                <a:solidFill>
                  <a:schemeClr val="tx1"/>
                </a:solidFill>
                <a:latin typeface="+mn-lt"/>
              </a:rPr>
              <a:t>[Add language here]</a:t>
            </a:r>
            <a:endParaRPr lang="en-US" sz="2000" kern="0" dirty="0">
              <a:solidFill>
                <a:schemeClr val="tx1"/>
              </a:solidFill>
              <a:latin typeface="+mn-lt"/>
            </a:endParaRPr>
          </a:p>
          <a:p>
            <a:pPr marL="342900" indent="-342900" algn="ctr"/>
            <a:endParaRPr lang="en-US" sz="2000" kern="0" dirty="0">
              <a:solidFill>
                <a:schemeClr val="tx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0522634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C7C21A-E3BF-491A-9D8F-5A56D2B453C7}"/>
              </a:ext>
            </a:extLst>
          </p:cNvPr>
          <p:cNvSpPr/>
          <p:nvPr/>
        </p:nvSpPr>
        <p:spPr>
          <a:xfrm>
            <a:off x="325119" y="2"/>
            <a:ext cx="11582563" cy="1460500"/>
          </a:xfrm>
          <a:prstGeom prst="rect">
            <a:avLst/>
          </a:prstGeom>
          <a:solidFill>
            <a:srgbClr val="13314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  <a:defRPr/>
            </a:pPr>
            <a:r>
              <a:rPr lang="en-US" sz="1467" kern="0">
                <a:solidFill>
                  <a:sysClr val="window" lastClr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 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4707C556-0D42-4D7E-BEA8-5BC5203F1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742" y="195065"/>
            <a:ext cx="7768591" cy="115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</a:pPr>
            <a:r>
              <a:rPr lang="en-US" sz="3000" b="1" kern="0" dirty="0">
                <a:solidFill>
                  <a:srgbClr val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[OUTCOME NAME]</a:t>
            </a:r>
            <a:endParaRPr lang="en-US" sz="3000" kern="0" dirty="0">
              <a:solidFill>
                <a:srgbClr val="000000"/>
              </a:solidFill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Shape 32">
            <a:extLst>
              <a:ext uri="{FF2B5EF4-FFF2-40B4-BE49-F238E27FC236}">
                <a16:creationId xmlns:a16="http://schemas.microsoft.com/office/drawing/2014/main" id="{2ACF65BB-8ECE-C681-4168-C68FD2BC3146}"/>
              </a:ext>
            </a:extLst>
          </p:cNvPr>
          <p:cNvSpPr/>
          <p:nvPr/>
        </p:nvSpPr>
        <p:spPr>
          <a:xfrm>
            <a:off x="8439152" y="0"/>
            <a:ext cx="3752848" cy="14605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C6D3B199-50B7-3C43-BC3F-E2E18C0E8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8048" y="121921"/>
            <a:ext cx="3365925" cy="116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[GIT]</a:t>
            </a:r>
          </a:p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kern="0" dirty="0">
                <a:solidFill>
                  <a:srgbClr val="FFFFFF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[Workgroup]</a:t>
            </a:r>
          </a:p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kern="0" dirty="0">
                <a:solidFill>
                  <a:srgbClr val="FFFFFF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Presenter: </a:t>
            </a:r>
            <a:endParaRPr lang="en-US" sz="3200" b="1" kern="0" dirty="0">
              <a:solidFill>
                <a:srgbClr val="000000"/>
              </a:solidFill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  <a:sym typeface="Arial"/>
            </a:endParaRPr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936E19FD-9E19-B2B0-42EF-F94C2E7C1F3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82866438"/>
              </p:ext>
            </p:extLst>
          </p:nvPr>
        </p:nvGraphicFramePr>
        <p:xfrm>
          <a:off x="607338" y="1701926"/>
          <a:ext cx="11147781" cy="4467606"/>
        </p:xfrm>
        <a:graphic>
          <a:graphicData uri="http://schemas.openxmlformats.org/drawingml/2006/table">
            <a:tbl>
              <a:tblPr firstRow="1" firstCol="1" bandRow="1">
                <a:tableStyleId>{1FECB4D8-DB02-4DC6-A0A2-4F2EBAE1DC90}</a:tableStyleId>
              </a:tblPr>
              <a:tblGrid>
                <a:gridCol w="7774662">
                  <a:extLst>
                    <a:ext uri="{9D8B030D-6E8A-4147-A177-3AD203B41FA5}">
                      <a16:colId xmlns:a16="http://schemas.microsoft.com/office/drawing/2014/main" val="2117972665"/>
                    </a:ext>
                  </a:extLst>
                </a:gridCol>
                <a:gridCol w="1778000">
                  <a:extLst>
                    <a:ext uri="{9D8B030D-6E8A-4147-A177-3AD203B41FA5}">
                      <a16:colId xmlns:a16="http://schemas.microsoft.com/office/drawing/2014/main" val="1810307204"/>
                    </a:ext>
                  </a:extLst>
                </a:gridCol>
                <a:gridCol w="1595119">
                  <a:extLst>
                    <a:ext uri="{9D8B030D-6E8A-4147-A177-3AD203B41FA5}">
                      <a16:colId xmlns:a16="http://schemas.microsoft.com/office/drawing/2014/main" val="1727704833"/>
                    </a:ext>
                  </a:extLst>
                </a:gridCol>
              </a:tblGrid>
              <a:tr h="340234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2800" dirty="0">
                          <a:effectLst/>
                        </a:rPr>
                        <a:t>PROPOSED TARGET </a:t>
                      </a:r>
                    </a:p>
                  </a:txBody>
                  <a:tcPr marL="68580" marR="68580" marT="0" marB="0">
                    <a:solidFill>
                      <a:srgbClr val="3B8D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New Target / Update of Existing Target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3B8D6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Date estimate for target being developed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solidFill>
                      <a:srgbClr val="3B8D6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6052911"/>
                  </a:ext>
                </a:extLst>
              </a:tr>
              <a:tr h="45594"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75" dirty="0">
                        <a:solidFill>
                          <a:srgbClr val="2B74B4"/>
                        </a:solidFill>
                        <a:effectLst/>
                      </a:endParaRPr>
                    </a:p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75" dirty="0">
                        <a:solidFill>
                          <a:srgbClr val="2B74B4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75" dirty="0">
                        <a:solidFill>
                          <a:srgbClr val="2B74B4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2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2000" spc="75" dirty="0">
                        <a:solidFill>
                          <a:srgbClr val="2B74B4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3237067460"/>
                  </a:ext>
                </a:extLst>
              </a:tr>
              <a:tr h="320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19016683"/>
                  </a:ext>
                </a:extLst>
              </a:tr>
              <a:tr h="320192"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</a:endParaRPr>
                    </a:p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>
                          <a:effectLst/>
                        </a:rPr>
                        <a:t> </a:t>
                      </a:r>
                      <a:endParaRPr lang="en-US" sz="200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>
                        <a:spcBef>
                          <a:spcPts val="0"/>
                        </a:spcBef>
                        <a:spcAft>
                          <a:spcPts val="600"/>
                        </a:spcAft>
                      </a:pPr>
                      <a:r>
                        <a:rPr lang="en-US" sz="2000" dirty="0">
                          <a:effectLst/>
                        </a:rPr>
                        <a:t> </a:t>
                      </a:r>
                      <a:endParaRPr lang="en-US" sz="20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98461883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46224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F2C7C21A-E3BF-491A-9D8F-5A56D2B453C7}"/>
              </a:ext>
            </a:extLst>
          </p:cNvPr>
          <p:cNvSpPr/>
          <p:nvPr/>
        </p:nvSpPr>
        <p:spPr>
          <a:xfrm>
            <a:off x="325119" y="2"/>
            <a:ext cx="11582563" cy="1460500"/>
          </a:xfrm>
          <a:prstGeom prst="rect">
            <a:avLst/>
          </a:prstGeom>
          <a:solidFill>
            <a:srgbClr val="13314B"/>
          </a:soli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="horz" wrap="square" lIns="121920" tIns="60960" rIns="121920" bIns="6096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  <a:defRPr/>
            </a:pPr>
            <a:r>
              <a:rPr lang="en-US" sz="1467" kern="0">
                <a:solidFill>
                  <a:sysClr val="window" lastClr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 </a:t>
            </a:r>
          </a:p>
        </p:txBody>
      </p:sp>
      <p:sp>
        <p:nvSpPr>
          <p:cNvPr id="8" name="Text Box 2">
            <a:extLst>
              <a:ext uri="{FF2B5EF4-FFF2-40B4-BE49-F238E27FC236}">
                <a16:creationId xmlns:a16="http://schemas.microsoft.com/office/drawing/2014/main" id="{4707C556-0D42-4D7E-BEA8-5BC5203F180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28742" y="195065"/>
            <a:ext cx="7768591" cy="11562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 defTabSz="1219170">
              <a:lnSpc>
                <a:spcPct val="105000"/>
              </a:lnSpc>
              <a:spcAft>
                <a:spcPts val="1333"/>
              </a:spcAft>
            </a:pPr>
            <a:r>
              <a:rPr lang="en-US" sz="3000" b="1" kern="0" dirty="0">
                <a:solidFill>
                  <a:srgbClr val="FFFFFF"/>
                </a:solidFill>
                <a:latin typeface="Georgia" panose="02040502050405020303" pitchFamily="18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[OUTCOME NAME]</a:t>
            </a:r>
            <a:endParaRPr lang="en-US" sz="3000" kern="0" dirty="0">
              <a:solidFill>
                <a:srgbClr val="000000"/>
              </a:solidFill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2" name="Shape 32">
            <a:extLst>
              <a:ext uri="{FF2B5EF4-FFF2-40B4-BE49-F238E27FC236}">
                <a16:creationId xmlns:a16="http://schemas.microsoft.com/office/drawing/2014/main" id="{2ACF65BB-8ECE-C681-4168-C68FD2BC3146}"/>
              </a:ext>
            </a:extLst>
          </p:cNvPr>
          <p:cNvSpPr/>
          <p:nvPr/>
        </p:nvSpPr>
        <p:spPr>
          <a:xfrm>
            <a:off x="8439152" y="0"/>
            <a:ext cx="3752848" cy="1460500"/>
          </a:xfrm>
          <a:prstGeom prst="rect">
            <a:avLst/>
          </a:prstGeom>
          <a:solidFill>
            <a:srgbClr val="18637B"/>
          </a:solidFill>
          <a:ln>
            <a:noFill/>
          </a:ln>
        </p:spPr>
        <p:txBody>
          <a:bodyPr lIns="121900" tIns="121900" rIns="121900" bIns="121900" anchor="ctr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 sz="2400">
              <a:solidFill>
                <a:srgbClr val="114454"/>
              </a:solidFill>
            </a:endParaRPr>
          </a:p>
        </p:txBody>
      </p:sp>
      <p:sp>
        <p:nvSpPr>
          <p:cNvPr id="11" name="Text Box 2">
            <a:extLst>
              <a:ext uri="{FF2B5EF4-FFF2-40B4-BE49-F238E27FC236}">
                <a16:creationId xmlns:a16="http://schemas.microsoft.com/office/drawing/2014/main" id="{C6D3B199-50B7-3C43-BC3F-E2E18C0E8FD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528048" y="121921"/>
            <a:ext cx="3365925" cy="11688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rot="0" vert="horz" wrap="square" lIns="121920" tIns="60960" rIns="121920" bIns="60960" anchor="t" anchorCtr="0">
            <a:noAutofit/>
          </a:bodyPr>
          <a:lstStyle/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dirty="0">
                <a:solidFill>
                  <a:srgbClr val="FFFFFF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[GIT]</a:t>
            </a:r>
          </a:p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kern="0" dirty="0">
                <a:solidFill>
                  <a:srgbClr val="FFFFFF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[Workgroup]</a:t>
            </a:r>
          </a:p>
          <a:p>
            <a:pPr defTabSz="1219170">
              <a:lnSpc>
                <a:spcPct val="105000"/>
              </a:lnSpc>
              <a:spcAft>
                <a:spcPts val="600"/>
              </a:spcAft>
            </a:pPr>
            <a:r>
              <a:rPr lang="en-US" sz="2000" b="1" kern="0" dirty="0">
                <a:solidFill>
                  <a:srgbClr val="FFFFFF"/>
                </a:solidFill>
                <a:latin typeface="Calibri" panose="020F0502020204030204" pitchFamily="34" charset="0"/>
                <a:ea typeface="PMingLiU" panose="02020500000000000000" pitchFamily="18" charset="-120"/>
                <a:cs typeface="Times New Roman" panose="02020603050405020304" pitchFamily="18" charset="0"/>
                <a:sym typeface="Arial"/>
              </a:rPr>
              <a:t>Presenter: </a:t>
            </a:r>
            <a:endParaRPr lang="en-US" sz="3200" b="1" kern="0" dirty="0">
              <a:solidFill>
                <a:srgbClr val="000000"/>
              </a:solidFill>
              <a:latin typeface="Georgia" panose="02040502050405020303" pitchFamily="18" charset="0"/>
              <a:ea typeface="PMingLiU" panose="02020500000000000000" pitchFamily="18" charset="-120"/>
              <a:cs typeface="Times New Roman" panose="02020603050405020304" pitchFamily="18" charset="0"/>
              <a:sym typeface="Arial"/>
            </a:endParaRPr>
          </a:p>
        </p:txBody>
      </p:sp>
      <p:sp>
        <p:nvSpPr>
          <p:cNvPr id="15" name="Text Placeholder 2">
            <a:extLst>
              <a:ext uri="{FF2B5EF4-FFF2-40B4-BE49-F238E27FC236}">
                <a16:creationId xmlns:a16="http://schemas.microsoft.com/office/drawing/2014/main" id="{3CBDD12A-5BCB-DB87-DCD5-F104F105B7F6}"/>
              </a:ext>
            </a:extLst>
          </p:cNvPr>
          <p:cNvSpPr txBox="1">
            <a:spLocks/>
          </p:cNvSpPr>
          <p:nvPr/>
        </p:nvSpPr>
        <p:spPr>
          <a:xfrm>
            <a:off x="607337" y="1655565"/>
            <a:ext cx="11286635" cy="500736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▪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Char char="▫"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114454"/>
              </a:buClr>
              <a:buSzPct val="100000"/>
              <a:buFont typeface="Nixie One"/>
              <a:buNone/>
              <a:defRPr sz="3733" b="0" i="0" u="none" strike="noStrike" cap="none">
                <a:solidFill>
                  <a:srgbClr val="114454"/>
                </a:solidFill>
                <a:latin typeface="Nixie One"/>
                <a:ea typeface="Nixie One"/>
                <a:cs typeface="Nixie One"/>
                <a:sym typeface="Nixie One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Use the third slide to provide supporting information.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Rationale and context for proposed draft outcome language.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Topics/challenges for Management Board guidance (Optional).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2800" dirty="0">
                <a:solidFill>
                  <a:schemeClr val="tx1"/>
                </a:solidFill>
                <a:latin typeface="+mn-lt"/>
              </a:rPr>
              <a:t>Methodology for data collection and tracking of each Target (Optional).</a:t>
            </a:r>
          </a:p>
        </p:txBody>
      </p:sp>
    </p:spTree>
    <p:extLst>
      <p:ext uri="{BB962C8B-B14F-4D97-AF65-F5344CB8AC3E}">
        <p14:creationId xmlns:p14="http://schemas.microsoft.com/office/powerpoint/2010/main" val="2622761072"/>
      </p:ext>
    </p:extLst>
  </p:cSld>
  <p:clrMapOvr>
    <a:masterClrMapping/>
  </p:clrMapOvr>
</p:sld>
</file>

<file path=ppt/theme/theme1.xml><?xml version="1.0" encoding="utf-8"?>
<a:theme xmlns:a="http://schemas.openxmlformats.org/drawingml/2006/main" name="Warwick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Source xmlns="http://schemas.microsoft.com/sharepoint/v3/fields" xsi:nil="true"/>
    <Language xmlns="http://schemas.microsoft.com/sharepoint/v3">English</Language>
    <j747ac98061d40f0aa7bd47e1db5675d xmlns="4ffa91fb-a0ff-4ac5-b2db-65c790d184a4">
      <Terms xmlns="http://schemas.microsoft.com/office/infopath/2007/PartnerControls"/>
    </j747ac98061d40f0aa7bd47e1db5675d>
    <lcf76f155ced4ddcb4097134ff3c332f xmlns="cde8506c-79fb-49c5-bd14-314806d7455f">
      <Terms xmlns="http://schemas.microsoft.com/office/infopath/2007/PartnerControls"/>
    </lcf76f155ced4ddcb4097134ff3c332f>
    <External_x0020_Contributor xmlns="4ffa91fb-a0ff-4ac5-b2db-65c790d184a4" xsi:nil="true"/>
    <TaxKeywordTaxHTField xmlns="4ffa91fb-a0ff-4ac5-b2db-65c790d184a4">
      <Terms xmlns="http://schemas.microsoft.com/office/infopath/2007/PartnerControls"/>
    </TaxKeywordTaxHTField>
    <Record xmlns="4ffa91fb-a0ff-4ac5-b2db-65c790d184a4">Shared</Record>
    <Rights xmlns="4ffa91fb-a0ff-4ac5-b2db-65c790d184a4" xsi:nil="true"/>
    <Document_x0020_Creation_x0020_Date xmlns="4ffa91fb-a0ff-4ac5-b2db-65c790d184a4">2025-04-15T20:11:18+00:00</Document_x0020_Creation_x0020_Date>
    <EPA_x0020_Office xmlns="4ffa91fb-a0ff-4ac5-b2db-65c790d184a4" xsi:nil="true"/>
    <CategoryDescription xmlns="http://schemas.microsoft.com/sharepoint.v3" xsi:nil="true"/>
    <Identifier xmlns="4ffa91fb-a0ff-4ac5-b2db-65c790d184a4" xsi:nil="true"/>
    <_Coverage xmlns="http://schemas.microsoft.com/sharepoint/v3/fields" xsi:nil="true"/>
    <Creator xmlns="4ffa91fb-a0ff-4ac5-b2db-65c790d184a4">
      <UserInfo>
        <DisplayName/>
        <AccountId xsi:nil="true"/>
        <AccountType/>
      </UserInfo>
    </Creator>
    <EPA_x0020_Related_x0020_Documents xmlns="4ffa91fb-a0ff-4ac5-b2db-65c790d184a4" xsi:nil="true"/>
    <EPA_x0020_Contributor xmlns="4ffa91fb-a0ff-4ac5-b2db-65c790d184a4">
      <UserInfo>
        <DisplayName/>
        <AccountId xsi:nil="true"/>
        <AccountType/>
      </UserInfo>
    </EPA_x0020_Contributor>
    <TaxCatchAll xmlns="4ffa91fb-a0ff-4ac5-b2db-65c790d184a4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?mso-contentType ?>
<SharedContentType xmlns="Microsoft.SharePoint.Taxonomy.ContentTypeSync" SourceId="29f62856-1543-49d4-a736-4569d363f533" ContentTypeId="0x0101" PreviousValue="false"/>
</file>

<file path=customXml/item4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3AB14FC44F2F841947E3840858DC2B2" ma:contentTypeVersion="12" ma:contentTypeDescription="Create a new document." ma:contentTypeScope="" ma:versionID="55974fbd95ca8fa98a3126fb11967abc">
  <xsd:schema xmlns:xsd="http://www.w3.org/2001/XMLSchema" xmlns:xs="http://www.w3.org/2001/XMLSchema" xmlns:p="http://schemas.microsoft.com/office/2006/metadata/properties" xmlns:ns1="http://schemas.microsoft.com/sharepoint/v3" xmlns:ns2="4ffa91fb-a0ff-4ac5-b2db-65c790d184a4" xmlns:ns3="http://schemas.microsoft.com/sharepoint.v3" xmlns:ns4="http://schemas.microsoft.com/sharepoint/v3/fields" xmlns:ns5="cde8506c-79fb-49c5-bd14-314806d7455f" targetNamespace="http://schemas.microsoft.com/office/2006/metadata/properties" ma:root="true" ma:fieldsID="9fb53d461093fedf56089eaee02887c4" ns1:_="" ns2:_="" ns3:_="" ns4:_="" ns5:_="">
    <xsd:import namespace="http://schemas.microsoft.com/sharepoint/v3"/>
    <xsd:import namespace="4ffa91fb-a0ff-4ac5-b2db-65c790d184a4"/>
    <xsd:import namespace="http://schemas.microsoft.com/sharepoint.v3"/>
    <xsd:import namespace="http://schemas.microsoft.com/sharepoint/v3/fields"/>
    <xsd:import namespace="cde8506c-79fb-49c5-bd14-314806d7455f"/>
    <xsd:element name="properties">
      <xsd:complexType>
        <xsd:sequence>
          <xsd:element name="documentManagement">
            <xsd:complexType>
              <xsd:all>
                <xsd:element ref="ns2:Document_x0020_Creation_x0020_Date" minOccurs="0"/>
                <xsd:element ref="ns2:Creator" minOccurs="0"/>
                <xsd:element ref="ns2:EPA_x0020_Office" minOccurs="0"/>
                <xsd:element ref="ns2:Record" minOccurs="0"/>
                <xsd:element ref="ns3:CategoryDescription" minOccurs="0"/>
                <xsd:element ref="ns2:Identifier" minOccurs="0"/>
                <xsd:element ref="ns2:EPA_x0020_Contributor" minOccurs="0"/>
                <xsd:element ref="ns2:External_x0020_Contributor" minOccurs="0"/>
                <xsd:element ref="ns4:_Coverage" minOccurs="0"/>
                <xsd:element ref="ns2:EPA_x0020_Related_x0020_Documents" minOccurs="0"/>
                <xsd:element ref="ns4:_Source" minOccurs="0"/>
                <xsd:element ref="ns2:Rights" minOccurs="0"/>
                <xsd:element ref="ns1:Language" minOccurs="0"/>
                <xsd:element ref="ns2:j747ac98061d40f0aa7bd47e1db5675d" minOccurs="0"/>
                <xsd:element ref="ns2:TaxKeywordTaxHTField" minOccurs="0"/>
                <xsd:element ref="ns2:TaxCatchAllLabel" minOccurs="0"/>
                <xsd:element ref="ns2:TaxCatchAll" minOccurs="0"/>
                <xsd:element ref="ns5:MediaServiceMetadata" minOccurs="0"/>
                <xsd:element ref="ns5:MediaServiceFastMetadata" minOccurs="0"/>
                <xsd:element ref="ns5:MediaServiceSearchProperties" minOccurs="0"/>
                <xsd:element ref="ns5:MediaServiceObjectDetectorVersions" minOccurs="0"/>
                <xsd:element ref="ns5:lcf76f155ced4ddcb4097134ff3c332f" minOccurs="0"/>
                <xsd:element ref="ns5:MediaServiceDateTaken" minOccurs="0"/>
                <xsd:element ref="ns5:MediaServiceOCR" minOccurs="0"/>
                <xsd:element ref="ns5:MediaServiceGenerationTime" minOccurs="0"/>
                <xsd:element ref="ns5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Language" ma:index="17" nillable="true" ma:displayName="Language" ma:default="English" ma:description="Select the document language from the drop down." ma:format="Dropdown" ma:internalName="Language" ma:readOnly="false">
      <xsd:simpleType>
        <xsd:restriction base="dms:Choice">
          <xsd:enumeration value="Arabic (Saudi Arabia)"/>
          <xsd:enumeration value="Bulgarian (Bulgaria)"/>
          <xsd:enumeration value="Chinese (Hong Kong S.A.R.)"/>
          <xsd:enumeration value="Chinese (People's Republic of China)"/>
          <xsd:enumeration value="Chinese (Taiwan)"/>
          <xsd:enumeration value="Croatian (Croatia)"/>
          <xsd:enumeration value="Czech (Czech Republic)"/>
          <xsd:enumeration value="Danish (Denmark)"/>
          <xsd:enumeration value="Dutch (Netherlands)"/>
          <xsd:enumeration value="English"/>
          <xsd:enumeration value="Estonian (Estonia)"/>
          <xsd:enumeration value="Finnish (Finland)"/>
          <xsd:enumeration value="French (France)"/>
          <xsd:enumeration value="German (Germany)"/>
          <xsd:enumeration value="Greek (Greece)"/>
          <xsd:enumeration value="Hebrew (Israel)"/>
          <xsd:enumeration value="Hindi (India)"/>
          <xsd:enumeration value="Hungarian (Hungary)"/>
          <xsd:enumeration value="Indonesian (Indonesia)"/>
          <xsd:enumeration value="Italian (Italy)"/>
          <xsd:enumeration value="Japanese (Japan)"/>
          <xsd:enumeration value="Korean (Korea)"/>
          <xsd:enumeration value="Latvian (Latvia)"/>
          <xsd:enumeration value="Lithuanian (Lithuania)"/>
          <xsd:enumeration value="Malay (Malaysia)"/>
          <xsd:enumeration value="Norwegian (Bokmal) (Norway)"/>
          <xsd:enumeration value="Polish (Poland)"/>
          <xsd:enumeration value="Portuguese (Brazil)"/>
          <xsd:enumeration value="Portuguese (Portugal)"/>
          <xsd:enumeration value="Romanian (Romania)"/>
          <xsd:enumeration value="Russian (Russia)"/>
          <xsd:enumeration value="Serbian (Latin) (Serbia)"/>
          <xsd:enumeration value="Slovak (Slovakia)"/>
          <xsd:enumeration value="Slovenian (Slovenia)"/>
          <xsd:enumeration value="Spanish (Spain)"/>
          <xsd:enumeration value="Swedish (Sweden)"/>
          <xsd:enumeration value="Thai (Thailand)"/>
          <xsd:enumeration value="Turkish (Turkey)"/>
          <xsd:enumeration value="Ukrainian (Ukraine)"/>
          <xsd:enumeration value="Urdu (Islamic Republic of Pakistan)"/>
          <xsd:enumeration value="Vietnamese (Vietnam)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ffa91fb-a0ff-4ac5-b2db-65c790d184a4" elementFormDefault="qualified">
    <xsd:import namespace="http://schemas.microsoft.com/office/2006/documentManagement/types"/>
    <xsd:import namespace="http://schemas.microsoft.com/office/infopath/2007/PartnerControls"/>
    <xsd:element name="Document_x0020_Creation_x0020_Date" ma:index="2" nillable="true" ma:displayName="Document Date" ma:default="[today]" ma:description="Enter the date this document was last modified. The upload date has been entered by default." ma:format="DateOnly" ma:internalName="Document_x0020_Creation_x0020_Date" ma:readOnly="false">
      <xsd:simpleType>
        <xsd:restriction base="dms:DateTime"/>
      </xsd:simpleType>
    </xsd:element>
    <xsd:element name="Creator" ma:index="3" nillable="true" ma:displayName="Creator" ma:description="Enter the person primarily responsible for the document. The name of the person uploading the document has been entered by default." ma:list="UserInfo" ma:SharePointGroup="0" ma:internalName="Crea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PA_x0020_Office" ma:index="4" nillable="true" ma:displayName="EPA Office" ma:description="Enter the EPA organization primarily responsible for the document. The office of the person uploading the document has been entered by default." ma:internalName="EPA_x0020_Office" ma:readOnly="false">
      <xsd:simpleType>
        <xsd:restriction base="dms:Text">
          <xsd:maxLength value="255"/>
        </xsd:restriction>
      </xsd:simpleType>
    </xsd:element>
    <xsd:element name="Record" ma:index="5" nillable="true" ma:displayName="Record" ma:default="Shared" ma:description="For documents that provide evidence of EPA decisions and actions, select &quot;Shared&quot; (open access) or &quot;Private&quot; (restricted access)." ma:format="Dropdown" ma:internalName="Record" ma:readOnly="false">
      <xsd:simpleType>
        <xsd:restriction base="dms:Choice">
          <xsd:enumeration value="None"/>
          <xsd:enumeration value="Shared"/>
          <xsd:enumeration value="Private"/>
        </xsd:restriction>
      </xsd:simpleType>
    </xsd:element>
    <xsd:element name="Identifier" ma:index="9" nillable="true" ma:displayName="Identifier" ma:description="Enter all EPA identification numbers applicable to this document, one on each line." ma:internalName="Identifier" ma:readOnly="false">
      <xsd:simpleType>
        <xsd:restriction base="dms:Note">
          <xsd:maxLength value="255"/>
        </xsd:restriction>
      </xsd:simpleType>
    </xsd:element>
    <xsd:element name="EPA_x0020_Contributor" ma:index="11" nillable="true" ma:displayName="EPA Contributor" ma:description="Enter an EPA person who contributed to the creation of the document but is not the primary author." ma:list="UserInfo" ma:SharePointGroup="0" ma:internalName="EPA_x0020_Contributor" ma:readOnly="false" ma:showField="ImnName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External_x0020_Contributor" ma:index="12" nillable="true" ma:displayName="External Contributor" ma:description="Enter a non-EPA person who contributed to the creation of the document but is not the primary author." ma:internalName="External_x0020_Contributor" ma:readOnly="false">
      <xsd:simpleType>
        <xsd:restriction base="dms:Note">
          <xsd:maxLength value="255"/>
        </xsd:restriction>
      </xsd:simpleType>
    </xsd:element>
    <xsd:element name="EPA_x0020_Related_x0020_Documents" ma:index="14" nillable="true" ma:displayName="Other Related Documents" ma:description="Enter any related document." ma:internalName="EPA_x0020_Related_x0020_Documents" ma:readOnly="false">
      <xsd:simpleType>
        <xsd:restriction base="dms:Note">
          <xsd:maxLength value="255"/>
        </xsd:restriction>
      </xsd:simpleType>
    </xsd:element>
    <xsd:element name="Rights" ma:index="16" nillable="true" ma:displayName="Rights" ma:description="Enter information about intellectual property rights held over the document (e.g. copyright, patent, trademark)." ma:internalName="Rights" ma:readOnly="false">
      <xsd:simpleType>
        <xsd:restriction base="dms:Note">
          <xsd:maxLength value="255"/>
        </xsd:restriction>
      </xsd:simpleType>
    </xsd:element>
    <xsd:element name="j747ac98061d40f0aa7bd47e1db5675d" ma:index="19" nillable="true" ma:taxonomy="true" ma:internalName="j747ac98061d40f0aa7bd47e1db5675d" ma:taxonomyFieldName="Document_x0020_Type" ma:displayName="Document Type" ma:readOnly="false" ma:default="" ma:fieldId="{3747ac98-061d-40f0-aa7b-d47e1db5675d}" ma:sspId="29f62856-1543-49d4-a736-4569d363f533" ma:termSetId="e06cd6a9-a175-4da0-81cb-8dba7aa394ab" ma:anchorId="00000000-0000-0000-0000-000000000000" ma:open="false" ma:isKeyword="false">
      <xsd:complexType>
        <xsd:sequence>
          <xsd:element ref="pc:Terms" minOccurs="0" maxOccurs="1"/>
        </xsd:sequence>
      </xsd:complexType>
    </xsd:element>
    <xsd:element name="TaxKeywordTaxHTField" ma:index="21" nillable="true" ma:taxonomy="true" ma:internalName="TaxKeywordTaxHTField" ma:taxonomyFieldName="TaxKeyword" ma:displayName="Enterprise Keywords" ma:readOnly="false" ma:fieldId="{23f27201-bee3-471e-b2e7-b64fd8b7ca38}" ma:taxonomyMulti="true" ma:sspId="29f62856-1543-49d4-a736-4569d363f533" ma:termSetId="00000000-0000-0000-0000-000000000000" ma:anchorId="00000000-0000-0000-0000-000000000000" ma:open="true" ma:isKeyword="true">
      <xsd:complexType>
        <xsd:sequence>
          <xsd:element ref="pc:Terms" minOccurs="0" maxOccurs="1"/>
        </xsd:sequence>
      </xsd:complexType>
    </xsd:element>
    <xsd:element name="TaxCatchAllLabel" ma:index="23" nillable="true" ma:displayName="Taxonomy Catch All Column1" ma:hidden="true" ma:list="{4bac973d-24ab-47ec-96e6-883823fe0061}" ma:internalName="TaxCatchAllLabel" ma:readOnly="true" ma:showField="CatchAllDataLabel" ma:web="34d73e48-bacd-482c-977b-01c179a948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TaxCatchAll" ma:index="24" nillable="true" ma:displayName="Taxonomy Catch All Column" ma:hidden="true" ma:list="{4bac973d-24ab-47ec-96e6-883823fe0061}" ma:internalName="TaxCatchAll" ma:showField="CatchAllData" ma:web="34d73e48-bacd-482c-977b-01c179a94820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.v3" elementFormDefault="qualified">
    <xsd:import namespace="http://schemas.microsoft.com/office/2006/documentManagement/types"/>
    <xsd:import namespace="http://schemas.microsoft.com/office/infopath/2007/PartnerControls"/>
    <xsd:element name="CategoryDescription" ma:index="6" nillable="true" ma:displayName="Description" ma:description="Enter a brief description." ma:internalName="CategoryDescription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/fields" elementFormDefault="qualified">
    <xsd:import namespace="http://schemas.microsoft.com/office/2006/documentManagement/types"/>
    <xsd:import namespace="http://schemas.microsoft.com/office/infopath/2007/PartnerControls"/>
    <xsd:element name="_Coverage" ma:index="13" nillable="true" ma:displayName="Coverage" ma:description="Enter the geographic location, jurisdiction, or time period for which the document is relevant." ma:internalName="_Coverage" ma:readOnly="false">
      <xsd:simpleType>
        <xsd:restriction base="dms:Text">
          <xsd:maxLength value="255"/>
        </xsd:restriction>
      </xsd:simpleType>
    </xsd:element>
    <xsd:element name="_Source" ma:index="15" nillable="true" ma:displayName="Source" ma:description="Enter a source from which the document is derived." ma:internalName="_Source" ma:readOnly="fal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de8506c-79fb-49c5-bd14-314806d745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2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3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3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33" nillable="true" ma:taxonomy="true" ma:internalName="lcf76f155ced4ddcb4097134ff3c332f" ma:taxonomyFieldName="MediaServiceImageTags" ma:displayName="Image Tags" ma:readOnly="false" ma:fieldId="{5cf76f15-5ced-4ddc-b409-7134ff3c332f}" ma:taxonomyMulti="true" ma:sspId="29f62856-1543-49d4-a736-4569d363f533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3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3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7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2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4317FD4-1868-4BD8-976E-DE7B179C7971}">
  <ds:schemaRefs>
    <ds:schemaRef ds:uri="http://schemas.microsoft.com/office/2006/metadata/properties"/>
    <ds:schemaRef ds:uri="http://schemas.microsoft.com/office/infopath/2007/PartnerControls"/>
    <ds:schemaRef ds:uri="http://schemas.microsoft.com/sharepoint/v3/fields"/>
    <ds:schemaRef ds:uri="http://schemas.microsoft.com/sharepoint/v3"/>
    <ds:schemaRef ds:uri="4ffa91fb-a0ff-4ac5-b2db-65c790d184a4"/>
    <ds:schemaRef ds:uri="cde8506c-79fb-49c5-bd14-314806d7455f"/>
    <ds:schemaRef ds:uri="http://schemas.microsoft.com/sharepoint.v3"/>
  </ds:schemaRefs>
</ds:datastoreItem>
</file>

<file path=customXml/itemProps2.xml><?xml version="1.0" encoding="utf-8"?>
<ds:datastoreItem xmlns:ds="http://schemas.openxmlformats.org/officeDocument/2006/customXml" ds:itemID="{1335E9C5-6E50-40AC-AD3B-EAAA5B5A29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13C46F4-AAF3-424D-936A-5FE019E5BCDB}">
  <ds:schemaRefs>
    <ds:schemaRef ds:uri="Microsoft.SharePoint.Taxonomy.ContentTypeSync"/>
  </ds:schemaRefs>
</ds:datastoreItem>
</file>

<file path=customXml/itemProps4.xml><?xml version="1.0" encoding="utf-8"?>
<ds:datastoreItem xmlns:ds="http://schemas.openxmlformats.org/officeDocument/2006/customXml" ds:itemID="{C16C3CB0-C765-4A17-A2BC-7CD9E3538EB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4ffa91fb-a0ff-4ac5-b2db-65c790d184a4"/>
    <ds:schemaRef ds:uri="http://schemas.microsoft.com/sharepoint.v3"/>
    <ds:schemaRef ds:uri="http://schemas.microsoft.com/sharepoint/v3/fields"/>
    <ds:schemaRef ds:uri="cde8506c-79fb-49c5-bd14-314806d7455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386</TotalTime>
  <Words>121</Words>
  <Application>Microsoft Office PowerPoint</Application>
  <PresentationFormat>Widescreen</PresentationFormat>
  <Paragraphs>33</Paragraphs>
  <Slides>3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0" baseType="lpstr">
      <vt:lpstr>Aptos</vt:lpstr>
      <vt:lpstr>Arial</vt:lpstr>
      <vt:lpstr>Calibri</vt:lpstr>
      <vt:lpstr>Georgia</vt:lpstr>
      <vt:lpstr>Nixie One</vt:lpstr>
      <vt:lpstr>Roboto Slab</vt:lpstr>
      <vt:lpstr>Warwick template</vt:lpstr>
      <vt:lpstr>PowerPoint Presentation</vt:lpstr>
      <vt:lpstr>PowerPoint Presentation</vt:lpstr>
      <vt:lpstr>PowerPoint Presentation</vt:lpstr>
    </vt:vector>
  </TitlesOfParts>
  <Company>VITA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Martin, James (DCR)</dc:creator>
  <cp:lastModifiedBy>Handen, Amy</cp:lastModifiedBy>
  <cp:revision>4</cp:revision>
  <dcterms:created xsi:type="dcterms:W3CDTF">2024-11-18T22:44:55Z</dcterms:created>
  <dcterms:modified xsi:type="dcterms:W3CDTF">2025-04-16T19:26:48Z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0x01010033AB14FC44F2F841947E3840858DC2B2</vt:lpwstr>
  </property>
  <property fmtid="{D5CDD505-2E9C-101B-9397-08002B2CF9AE}" pid="3" name="TaxKeyword">
    <vt:lpwstr/>
  </property>
  <property fmtid="{D5CDD505-2E9C-101B-9397-08002B2CF9AE}" pid="4" name="Document_x0020_Type">
    <vt:lpwstr/>
  </property>
  <property fmtid="{D5CDD505-2E9C-101B-9397-08002B2CF9AE}" pid="5" name="Document Type">
    <vt:lpwstr/>
  </property>
  <property fmtid="{D5CDD505-2E9C-101B-9397-08002B2CF9AE}" pid="6" name="EPA_x0020_Subject">
    <vt:lpwstr/>
  </property>
  <property fmtid="{D5CDD505-2E9C-101B-9397-08002B2CF9AE}" pid="7" name="e3f09c3df709400db2417a7161762d62">
    <vt:lpwstr/>
  </property>
  <property fmtid="{D5CDD505-2E9C-101B-9397-08002B2CF9AE}" pid="8" name="MediaServiceImageTags">
    <vt:lpwstr/>
  </property>
  <property fmtid="{D5CDD505-2E9C-101B-9397-08002B2CF9AE}" pid="9" name="EPA Subject">
    <vt:lpwstr/>
  </property>
</Properties>
</file>