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9" autoAdjust="0"/>
    <p:restoredTop sz="94660"/>
  </p:normalViewPr>
  <p:slideViewPr>
    <p:cSldViewPr snapToGrid="0">
      <p:cViewPr varScale="1">
        <p:scale>
          <a:sx n="67" d="100"/>
          <a:sy n="67" d="100"/>
        </p:scale>
        <p:origin x="90" y="4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B22EF0-528B-4614-AC6F-C500557446E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2E855CD-2346-46D5-9876-C034658E75F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05B9F5-2059-4769-B68F-35150720F7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D4D8C8-EFC1-473B-BD71-A1BB025FB3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C7EC56B-8D42-42CF-889A-8C65E2941A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46555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7DBC0E-DFB8-4160-B31F-3AD708D8A1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544C227-73A8-4018-9BA6-7A20452E9F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19534F-047F-4E16-A6C2-E3B227533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4181C8-E040-4441-BCEA-36B9EF4A5B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3C3501-079D-480F-92C4-0F8C4909FF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80642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57686AB-5985-4767-B704-6A4B49B9530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6C4E84-0995-4953-8158-E817617E770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332CDD-6143-4299-BE0E-B1C1542003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9366E4-7989-49B0-AF50-E8310E29B1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6FD8CB-AEFC-41B1-9604-DD7133AAB0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99828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DF6B85-B9E2-4CD2-B374-7F434472DA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23C837-2750-4918-B921-090267E7280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78E02B-D74E-4E64-8892-E6F347537D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8C1C73-0CDB-4C74-BD2F-B4FFE68C60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CE13D3-29C7-4020-909C-4ADDDF4009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0211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F15A5A4-872F-44F0-804F-094D75750E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A7D6DBC-C5DD-4E6C-A640-0C2C8448D6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3AF671-18D1-444E-A81C-8876E510E6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833B9B-7003-4B27-A3EE-76D9B4EE46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710511-660C-4749-B6F7-3970A24782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46675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0A505B-9F81-49C0-A3D2-649919D2CF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2D3A8F2-AB4F-45C3-BDB0-EB0223AF4BB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D31F8A2-C03A-41B6-ACEB-991C80038B1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7DEC04D-CC1F-4018-A343-D59D329D0B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1B88A31-A360-4481-9709-9DCDB9BBDF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8E81346-36BC-47BB-BA58-4020B8AFB5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64594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47F377-CDA2-47C1-AB92-1493F846CC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7391EA7-3A48-4346-9C1A-7B462683B89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5C7217-E5AC-437E-8829-1C9C5A611E2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919F7FA-4375-4EA8-AE2F-A80FAD1E8A0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950616E-B5CB-4C7B-898B-0D81DC89BB5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4E5004D-6141-43E0-96CD-AC15F128B8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572F9E7-BB97-483E-99BA-3C61EE93A2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2166DC2-E279-48EC-BD63-BA4449BA58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85070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68EE6C-5E08-42A6-961D-1C26A49413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073AE90-C2E4-4063-8C53-8FE38414D3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8CCC3FC-A0F6-4D9B-8BB7-619A06820D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3E0C6AB-1DF6-48A8-9670-CEC6A41FC5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78135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DC8086A-A389-4101-A682-272916120D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4B6013E-1FA5-4268-869A-C7DE3CBF1B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A2DCE27-F1C7-4F06-A93F-F13211DEFE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4769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7CB328-DEE5-4E01-B1E0-23E325B1A5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D93630B-C440-41B6-A7D7-D0BADF5F2BE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C03E7CE-527A-4945-84F4-27ED4C7ABAA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E5C2713-F5D4-4FA8-A188-C8AE96DD19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28CFF7F-5828-42EF-90E0-8303092AD6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C2A08EA-3A2C-4ED4-A422-D0ECA2C289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14589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DE96E6-F3A2-412F-8CA6-4FB7C90FC1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CBCAB10-58D4-484C-8806-DFCE18B64CF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C7A0617-D929-46C6-ACD9-9818AA10734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3E196BF-93C2-43E2-9C6E-5FCA7A328B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32AAC0E-2A18-4CF3-9F2D-66C1414B79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0EF4149-D36A-401A-80E4-14C49FF722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57905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D2FD10-574C-40ED-A13C-965717F20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D61066D-7815-4446-B50B-8B551EF409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27057D-F289-49F5-A68E-44F979FC3CE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522C4A-1926-486E-B9C4-BC6C6C9252BD}" type="datetimeFigureOut">
              <a:rPr lang="en-US" smtClean="0"/>
              <a:t>2/20/2020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63EA9-9717-4F9C-8992-9C0D21BC5DD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6EA447A-86D0-4F8F-9AE7-09A9BE25CCC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7C7AFC-0709-42DF-AEC8-E65B645953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0252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D8111546-2232-411D-A6A4-608894765AB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36864" y="357188"/>
            <a:ext cx="11807499" cy="5663281"/>
          </a:xfrm>
          <a:prstGeom prst="rect">
            <a:avLst/>
          </a:prstGeom>
        </p:spPr>
      </p:pic>
      <p:sp>
        <p:nvSpPr>
          <p:cNvPr id="4" name="TextBox 3">
            <a:extLst>
              <a:ext uri="{FF2B5EF4-FFF2-40B4-BE49-F238E27FC236}">
                <a16:creationId xmlns:a16="http://schemas.microsoft.com/office/drawing/2014/main" id="{C8CC2669-9D01-4856-94EE-8835A1572A0A}"/>
              </a:ext>
            </a:extLst>
          </p:cNvPr>
          <p:cNvSpPr txBox="1"/>
          <p:nvPr/>
        </p:nvSpPr>
        <p:spPr>
          <a:xfrm>
            <a:off x="4800600" y="6200775"/>
            <a:ext cx="59864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Data from CAST, public reports</a:t>
            </a:r>
          </a:p>
        </p:txBody>
      </p:sp>
    </p:spTree>
    <p:extLst>
      <p:ext uri="{BB962C8B-B14F-4D97-AF65-F5344CB8AC3E}">
        <p14:creationId xmlns:p14="http://schemas.microsoft.com/office/powerpoint/2010/main" val="39845916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6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Hartman, Alana C</dc:creator>
  <cp:lastModifiedBy>Hartman, Alana C</cp:lastModifiedBy>
  <cp:revision>1</cp:revision>
  <dcterms:created xsi:type="dcterms:W3CDTF">2020-02-20T17:06:02Z</dcterms:created>
  <dcterms:modified xsi:type="dcterms:W3CDTF">2020-02-20T17:08:44Z</dcterms:modified>
</cp:coreProperties>
</file>

<file path=docProps/thumbnail.jpeg>
</file>