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customXml/itemProps6.xml" ContentType="application/vnd.openxmlformats-officedocument.customXmlProperties+xml"/>
  <Override PartName="/customXml/itemProps7.xml" ContentType="application/vnd.openxmlformats-officedocument.customXmlProperties+xml"/>
  <Override PartName="/customXml/itemProps8.xml" ContentType="application/vnd.openxmlformats-officedocument.customXmlProperties+xml"/>
  <Override PartName="/customXml/itemProps9.xml" ContentType="application/vnd.openxmlformats-officedocument.customXmlProperties+xml"/>
  <Override PartName="/customXml/itemProps10.xml" ContentType="application/vnd.openxmlformats-officedocument.customXmlProperties+xml"/>
  <Override PartName="/customXml/itemProps1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2"/>
  </p:sldMasterIdLst>
  <p:sldIdLst>
    <p:sldId id="256" r:id="rId13"/>
    <p:sldId id="257" r:id="rId14"/>
    <p:sldId id="258" r:id="rId15"/>
    <p:sldId id="259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108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8.xml"/><Relationship Id="rId13" Type="http://schemas.openxmlformats.org/officeDocument/2006/relationships/slide" Target="slides/slide1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customXml" Target="../customXml/item7.xml"/><Relationship Id="rId12" Type="http://schemas.openxmlformats.org/officeDocument/2006/relationships/slideMaster" Target="slideMasters/slideMaster1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4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customXml" Target="../customXml/item6.xml"/><Relationship Id="rId11" Type="http://schemas.openxmlformats.org/officeDocument/2006/relationships/customXml" Target="../customXml/item11.xml"/><Relationship Id="rId5" Type="http://schemas.openxmlformats.org/officeDocument/2006/relationships/customXml" Target="../customXml/item5.xml"/><Relationship Id="rId15" Type="http://schemas.openxmlformats.org/officeDocument/2006/relationships/slide" Target="slides/slide3.xml"/><Relationship Id="rId10" Type="http://schemas.openxmlformats.org/officeDocument/2006/relationships/customXml" Target="../customXml/item10.xml"/><Relationship Id="rId19" Type="http://schemas.openxmlformats.org/officeDocument/2006/relationships/theme" Target="theme/theme1.xml"/><Relationship Id="rId4" Type="http://schemas.openxmlformats.org/officeDocument/2006/relationships/customXml" Target="../customXml/item4.xml"/><Relationship Id="rId9" Type="http://schemas.openxmlformats.org/officeDocument/2006/relationships/customXml" Target="../customXml/item9.xml"/><Relationship Id="rId1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203200" y="0"/>
            <a:ext cx="3778250" cy="6858001"/>
            <a:chOff x="203200" y="0"/>
            <a:chExt cx="3778250" cy="6858001"/>
          </a:xfrm>
        </p:grpSpPr>
        <p:sp>
          <p:nvSpPr>
            <p:cNvPr id="14" name="Freeform 6"/>
            <p:cNvSpPr/>
            <p:nvPr/>
          </p:nvSpPr>
          <p:spPr bwMode="auto">
            <a:xfrm>
              <a:off x="641350" y="0"/>
              <a:ext cx="1365250" cy="3971925"/>
            </a:xfrm>
            <a:custGeom>
              <a:avLst/>
              <a:gdLst/>
              <a:ahLst/>
              <a:cxnLst/>
              <a:rect l="0" t="0" r="r" b="b"/>
              <a:pathLst>
                <a:path w="860" h="2502">
                  <a:moveTo>
                    <a:pt x="0" y="2445"/>
                  </a:moveTo>
                  <a:lnTo>
                    <a:pt x="228" y="2502"/>
                  </a:lnTo>
                  <a:lnTo>
                    <a:pt x="860" y="0"/>
                  </a:lnTo>
                  <a:lnTo>
                    <a:pt x="620" y="0"/>
                  </a:lnTo>
                  <a:lnTo>
                    <a:pt x="0" y="24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5" name="Freeform 7"/>
            <p:cNvSpPr/>
            <p:nvPr/>
          </p:nvSpPr>
          <p:spPr bwMode="auto">
            <a:xfrm>
              <a:off x="203200" y="0"/>
              <a:ext cx="1336675" cy="3862388"/>
            </a:xfrm>
            <a:custGeom>
              <a:avLst/>
              <a:gdLst/>
              <a:ahLst/>
              <a:cxnLst/>
              <a:rect l="0" t="0" r="r" b="b"/>
              <a:pathLst>
                <a:path w="842" h="2433">
                  <a:moveTo>
                    <a:pt x="842" y="0"/>
                  </a:moveTo>
                  <a:lnTo>
                    <a:pt x="602" y="0"/>
                  </a:lnTo>
                  <a:lnTo>
                    <a:pt x="0" y="2376"/>
                  </a:lnTo>
                  <a:lnTo>
                    <a:pt x="228" y="2433"/>
                  </a:lnTo>
                  <a:lnTo>
                    <a:pt x="842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6" name="Freeform 8"/>
            <p:cNvSpPr/>
            <p:nvPr/>
          </p:nvSpPr>
          <p:spPr bwMode="auto">
            <a:xfrm>
              <a:off x="207963" y="3776663"/>
              <a:ext cx="1936750" cy="3081338"/>
            </a:xfrm>
            <a:custGeom>
              <a:avLst/>
              <a:gdLst/>
              <a:ahLst/>
              <a:cxnLst/>
              <a:rect l="0" t="0" r="r" b="b"/>
              <a:pathLst>
                <a:path w="1220" h="1941">
                  <a:moveTo>
                    <a:pt x="0" y="0"/>
                  </a:moveTo>
                  <a:lnTo>
                    <a:pt x="1166" y="1941"/>
                  </a:lnTo>
                  <a:lnTo>
                    <a:pt x="1220" y="19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0" name="Freeform 9"/>
            <p:cNvSpPr/>
            <p:nvPr/>
          </p:nvSpPr>
          <p:spPr bwMode="auto">
            <a:xfrm>
              <a:off x="646113" y="3886200"/>
              <a:ext cx="2373313" cy="2971800"/>
            </a:xfrm>
            <a:custGeom>
              <a:avLst/>
              <a:gdLst/>
              <a:ahLst/>
              <a:cxnLst/>
              <a:rect l="0" t="0" r="r" b="b"/>
              <a:pathLst>
                <a:path w="1495" h="1872">
                  <a:moveTo>
                    <a:pt x="1495" y="1872"/>
                  </a:moveTo>
                  <a:lnTo>
                    <a:pt x="0" y="0"/>
                  </a:lnTo>
                  <a:lnTo>
                    <a:pt x="1442" y="1872"/>
                  </a:lnTo>
                  <a:lnTo>
                    <a:pt x="1495" y="187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1" name="Freeform 10"/>
            <p:cNvSpPr/>
            <p:nvPr/>
          </p:nvSpPr>
          <p:spPr bwMode="auto">
            <a:xfrm>
              <a:off x="641350" y="3881438"/>
              <a:ext cx="3340100" cy="2976563"/>
            </a:xfrm>
            <a:custGeom>
              <a:avLst/>
              <a:gdLst/>
              <a:ahLst/>
              <a:cxnLst/>
              <a:rect l="0" t="0" r="r" b="b"/>
              <a:pathLst>
                <a:path w="2104" h="1875">
                  <a:moveTo>
                    <a:pt x="0" y="0"/>
                  </a:moveTo>
                  <a:lnTo>
                    <a:pt x="3" y="3"/>
                  </a:lnTo>
                  <a:lnTo>
                    <a:pt x="1498" y="1875"/>
                  </a:lnTo>
                  <a:lnTo>
                    <a:pt x="2104" y="1875"/>
                  </a:lnTo>
                  <a:lnTo>
                    <a:pt x="228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2" name="Freeform 11"/>
            <p:cNvSpPr/>
            <p:nvPr/>
          </p:nvSpPr>
          <p:spPr bwMode="auto">
            <a:xfrm>
              <a:off x="203200" y="3771900"/>
              <a:ext cx="2660650" cy="3086100"/>
            </a:xfrm>
            <a:custGeom>
              <a:avLst/>
              <a:gdLst/>
              <a:ahLst/>
              <a:cxnLst/>
              <a:rect l="0" t="0" r="r" b="b"/>
              <a:pathLst>
                <a:path w="1676" h="1944">
                  <a:moveTo>
                    <a:pt x="1676" y="1944"/>
                  </a:moveTo>
                  <a:lnTo>
                    <a:pt x="264" y="111"/>
                  </a:lnTo>
                  <a:lnTo>
                    <a:pt x="225" y="60"/>
                  </a:lnTo>
                  <a:lnTo>
                    <a:pt x="228" y="60"/>
                  </a:lnTo>
                  <a:lnTo>
                    <a:pt x="264" y="111"/>
                  </a:lnTo>
                  <a:lnTo>
                    <a:pt x="234" y="69"/>
                  </a:lnTo>
                  <a:lnTo>
                    <a:pt x="228" y="57"/>
                  </a:lnTo>
                  <a:lnTo>
                    <a:pt x="222" y="54"/>
                  </a:lnTo>
                  <a:lnTo>
                    <a:pt x="0" y="0"/>
                  </a:lnTo>
                  <a:lnTo>
                    <a:pt x="3" y="3"/>
                  </a:lnTo>
                  <a:lnTo>
                    <a:pt x="1223" y="1944"/>
                  </a:lnTo>
                  <a:lnTo>
                    <a:pt x="1676" y="194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39673" y="914401"/>
            <a:ext cx="6947127" cy="3488266"/>
          </a:xfrm>
        </p:spPr>
        <p:txBody>
          <a:bodyPr anchor="b">
            <a:normAutofit/>
          </a:bodyPr>
          <a:lstStyle>
            <a:lvl1pPr algn="r">
              <a:defRPr sz="54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24238" y="4402666"/>
            <a:ext cx="5762563" cy="1364531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25773" y="6117336"/>
            <a:ext cx="857473" cy="365125"/>
          </a:xfrm>
        </p:spPr>
        <p:txBody>
          <a:bodyPr/>
          <a:lstStyle/>
          <a:p>
            <a:fld id="{C513565E-9477-4577-ACB3-750AB6FB0DC8}" type="datetimeFigureOut">
              <a:rPr lang="en-US" smtClean="0"/>
              <a:t>5/29/2018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23733" y="6117336"/>
            <a:ext cx="36094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117336"/>
            <a:ext cx="411480" cy="365125"/>
          </a:xfrm>
        </p:spPr>
        <p:txBody>
          <a:bodyPr/>
          <a:lstStyle/>
          <a:p>
            <a:fld id="{F490D675-C1CC-45EC-A661-FD1B0915A133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reeform 12"/>
          <p:cNvSpPr/>
          <p:nvPr/>
        </p:nvSpPr>
        <p:spPr bwMode="auto">
          <a:xfrm>
            <a:off x="203200" y="3771900"/>
            <a:ext cx="361950" cy="90488"/>
          </a:xfrm>
          <a:custGeom>
            <a:avLst/>
            <a:gdLst/>
            <a:ahLst/>
            <a:cxnLst/>
            <a:rect l="0" t="0" r="r" b="b"/>
            <a:pathLst>
              <a:path w="228" h="57">
                <a:moveTo>
                  <a:pt x="228" y="57"/>
                </a:moveTo>
                <a:lnTo>
                  <a:pt x="0" y="0"/>
                </a:lnTo>
                <a:lnTo>
                  <a:pt x="222" y="54"/>
                </a:lnTo>
                <a:lnTo>
                  <a:pt x="228" y="57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4" name="Freeform 13"/>
          <p:cNvSpPr/>
          <p:nvPr/>
        </p:nvSpPr>
        <p:spPr bwMode="auto">
          <a:xfrm>
            <a:off x="560388" y="3867150"/>
            <a:ext cx="61913" cy="80963"/>
          </a:xfrm>
          <a:custGeom>
            <a:avLst/>
            <a:gdLst/>
            <a:ahLst/>
            <a:cxnLst/>
            <a:rect l="0" t="0" r="r" b="b"/>
            <a:pathLst>
              <a:path w="39" h="51">
                <a:moveTo>
                  <a:pt x="0" y="0"/>
                </a:moveTo>
                <a:lnTo>
                  <a:pt x="39" y="51"/>
                </a:ln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</p:spTree>
    <p:extLst>
      <p:ext uri="{BB962C8B-B14F-4D97-AF65-F5344CB8AC3E}">
        <p14:creationId xmlns:p14="http://schemas.microsoft.com/office/powerpoint/2010/main" val="26691788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3" y="4732865"/>
            <a:ext cx="751599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89975" y="932112"/>
            <a:ext cx="6171065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3" y="5299603"/>
            <a:ext cx="751599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3565E-9477-4577-ACB3-750AB6FB0DC8}" type="datetimeFigureOut">
              <a:rPr lang="en-US" smtClean="0"/>
              <a:t>5/29/2018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0D675-C1CC-45EC-A661-FD1B0915A1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4640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685800"/>
            <a:ext cx="751599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3565E-9477-4577-ACB3-750AB6FB0DC8}" type="datetimeFigureOut">
              <a:rPr lang="en-US" smtClean="0"/>
              <a:t>5/29/2018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0D675-C1CC-45EC-A661-FD1B0915A1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36489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598235" y="3428999"/>
            <a:ext cx="6631128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3" y="4343400"/>
            <a:ext cx="751599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3565E-9477-4577-ACB3-750AB6FB0DC8}" type="datetimeFigureOut">
              <a:rPr lang="en-US" smtClean="0"/>
              <a:t>5/29/2018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0D675-C1CC-45EC-A661-FD1B0915A1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2324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3308581"/>
            <a:ext cx="751598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7381"/>
            <a:ext cx="751599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3565E-9477-4577-ACB3-750AB6FB0DC8}" type="datetimeFigureOut">
              <a:rPr lang="en-US" smtClean="0"/>
              <a:t>5/29/2018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0D675-C1CC-45EC-A661-FD1B0915A1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5853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5" y="3886200"/>
            <a:ext cx="751599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5200"/>
            <a:ext cx="751599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3565E-9477-4577-ACB3-750AB6FB0DC8}" type="datetimeFigureOut">
              <a:rPr lang="en-US" smtClean="0"/>
              <a:t>5/29/2018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0D675-C1CC-45EC-A661-FD1B0915A1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1273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685801"/>
            <a:ext cx="7515991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4" y="3505200"/>
            <a:ext cx="7515992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3565E-9477-4577-ACB3-750AB6FB0DC8}" type="datetimeFigureOut">
              <a:rPr lang="en-US" smtClean="0"/>
              <a:t>5/29/2018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0D675-C1CC-45EC-A661-FD1B0915A1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182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3565E-9477-4577-ACB3-750AB6FB0DC8}" type="datetimeFigureOut">
              <a:rPr lang="en-US" smtClean="0"/>
              <a:t>5/29/2018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0D675-C1CC-45EC-A661-FD1B0915A1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3813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1393" y="685800"/>
            <a:ext cx="1328123" cy="5105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3524" y="685800"/>
            <a:ext cx="6016373" cy="510540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3565E-9477-4577-ACB3-750AB6FB0DC8}" type="datetimeFigureOut">
              <a:rPr lang="en-US" smtClean="0"/>
              <a:t>5/29/2018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0D675-C1CC-45EC-A661-FD1B0915A1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4765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133" y="2667000"/>
            <a:ext cx="7704667" cy="3332816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44329" y="6108173"/>
            <a:ext cx="857473" cy="365125"/>
          </a:xfrm>
        </p:spPr>
        <p:txBody>
          <a:bodyPr/>
          <a:lstStyle/>
          <a:p>
            <a:fld id="{C513565E-9477-4577-ACB3-750AB6FB0DC8}" type="datetimeFigureOut">
              <a:rPr lang="en-US" smtClean="0"/>
              <a:t>5/29/2018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72647" y="6108173"/>
            <a:ext cx="531451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58967" y="6108173"/>
            <a:ext cx="427833" cy="365125"/>
          </a:xfrm>
        </p:spPr>
        <p:txBody>
          <a:bodyPr/>
          <a:lstStyle/>
          <a:p>
            <a:fld id="{F490D675-C1CC-45EC-A661-FD1B0915A1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62004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6995" y="2666998"/>
            <a:ext cx="6699805" cy="2360071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6998" y="5027070"/>
            <a:ext cx="6699802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3565E-9477-4577-ACB3-750AB6FB0DC8}" type="datetimeFigureOut">
              <a:rPr lang="en-US" smtClean="0"/>
              <a:t>5/29/2018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3317" y="6116070"/>
            <a:ext cx="413483" cy="365125"/>
          </a:xfrm>
        </p:spPr>
        <p:txBody>
          <a:bodyPr/>
          <a:lstStyle/>
          <a:p>
            <a:fld id="{F490D675-C1CC-45EC-A661-FD1B0915A1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59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685801"/>
            <a:ext cx="7704667" cy="175259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82133" y="2667000"/>
            <a:ext cx="3739896" cy="336867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46904" y="2667000"/>
            <a:ext cx="3739896" cy="334682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3565E-9477-4577-ACB3-750AB6FB0DC8}" type="datetimeFigureOut">
              <a:rPr lang="en-US" smtClean="0"/>
              <a:t>5/29/2018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0D675-C1CC-45EC-A661-FD1B0915A1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4090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29481" y="2658533"/>
            <a:ext cx="345629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3523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710" y="2667000"/>
            <a:ext cx="3467806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57266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3565E-9477-4577-ACB3-750AB6FB0DC8}" type="datetimeFigureOut">
              <a:rPr lang="en-US" smtClean="0"/>
              <a:t>5/29/2018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0D675-C1CC-45EC-A661-FD1B0915A1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4580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3565E-9477-4577-ACB3-750AB6FB0DC8}" type="datetimeFigureOut">
              <a:rPr lang="en-US" smtClean="0"/>
              <a:t>5/29/2018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0D675-C1CC-45EC-A661-FD1B0915A1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6966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3565E-9477-4577-ACB3-750AB6FB0DC8}" type="datetimeFigureOut">
              <a:rPr lang="en-US" smtClean="0"/>
              <a:t>5/29/2018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0D675-C1CC-45EC-A661-FD1B0915A1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544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1600200"/>
            <a:ext cx="2662534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7553" y="685800"/>
            <a:ext cx="4681962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4" y="2971800"/>
            <a:ext cx="2662534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3565E-9477-4577-ACB3-750AB6FB0DC8}" type="datetimeFigureOut">
              <a:rPr lang="en-US" smtClean="0"/>
              <a:t>5/29/2018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0D675-C1CC-45EC-A661-FD1B0915A1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9698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2332" y="1752599"/>
            <a:ext cx="4070679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97495" y="914400"/>
            <a:ext cx="2461371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2332" y="3124199"/>
            <a:ext cx="4070679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3565E-9477-4577-ACB3-750AB6FB0DC8}" type="datetimeFigureOut">
              <a:rPr lang="en-US" smtClean="0"/>
              <a:t>5/29/2018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0D675-C1CC-45EC-A661-FD1B0915A1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6064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0"/>
            <a:ext cx="2132013" cy="6858001"/>
            <a:chOff x="0" y="0"/>
            <a:chExt cx="2132013" cy="6858001"/>
          </a:xfrm>
        </p:grpSpPr>
        <p:sp>
          <p:nvSpPr>
            <p:cNvPr id="15" name="Freeform 6"/>
            <p:cNvSpPr/>
            <p:nvPr/>
          </p:nvSpPr>
          <p:spPr bwMode="auto">
            <a:xfrm>
              <a:off x="0" y="0"/>
              <a:ext cx="1073150" cy="5291138"/>
            </a:xfrm>
            <a:custGeom>
              <a:avLst/>
              <a:gdLst/>
              <a:ahLst/>
              <a:cxnLst/>
              <a:rect l="0" t="0" r="r" b="b"/>
              <a:pathLst>
                <a:path w="676" h="3333">
                  <a:moveTo>
                    <a:pt x="0" y="3132"/>
                  </a:moveTo>
                  <a:lnTo>
                    <a:pt x="0" y="3312"/>
                  </a:lnTo>
                  <a:lnTo>
                    <a:pt x="126" y="3333"/>
                  </a:lnTo>
                  <a:lnTo>
                    <a:pt x="676" y="0"/>
                  </a:lnTo>
                  <a:lnTo>
                    <a:pt x="514" y="0"/>
                  </a:lnTo>
                  <a:lnTo>
                    <a:pt x="0" y="313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6" name="Freeform 7"/>
            <p:cNvSpPr/>
            <p:nvPr/>
          </p:nvSpPr>
          <p:spPr bwMode="auto">
            <a:xfrm>
              <a:off x="0" y="0"/>
              <a:ext cx="758825" cy="4624388"/>
            </a:xfrm>
            <a:custGeom>
              <a:avLst/>
              <a:gdLst/>
              <a:ahLst/>
              <a:cxnLst/>
              <a:rect l="0" t="0" r="r" b="b"/>
              <a:pathLst>
                <a:path w="478" h="2913">
                  <a:moveTo>
                    <a:pt x="478" y="0"/>
                  </a:moveTo>
                  <a:lnTo>
                    <a:pt x="318" y="0"/>
                  </a:lnTo>
                  <a:lnTo>
                    <a:pt x="0" y="1938"/>
                  </a:lnTo>
                  <a:lnTo>
                    <a:pt x="0" y="2913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7" name="Freeform 8"/>
            <p:cNvSpPr/>
            <p:nvPr/>
          </p:nvSpPr>
          <p:spPr bwMode="auto">
            <a:xfrm>
              <a:off x="0" y="5662613"/>
              <a:ext cx="906463" cy="1195388"/>
            </a:xfrm>
            <a:custGeom>
              <a:avLst/>
              <a:gdLst/>
              <a:ahLst/>
              <a:cxnLst/>
              <a:rect l="0" t="0" r="r" b="b"/>
              <a:pathLst>
                <a:path w="571" h="753">
                  <a:moveTo>
                    <a:pt x="0" y="0"/>
                  </a:moveTo>
                  <a:lnTo>
                    <a:pt x="0" y="12"/>
                  </a:lnTo>
                  <a:lnTo>
                    <a:pt x="538" y="753"/>
                  </a:lnTo>
                  <a:lnTo>
                    <a:pt x="571" y="7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8" name="Freeform 9"/>
            <p:cNvSpPr/>
            <p:nvPr/>
          </p:nvSpPr>
          <p:spPr bwMode="auto">
            <a:xfrm>
              <a:off x="0" y="5295900"/>
              <a:ext cx="1487488" cy="1562100"/>
            </a:xfrm>
            <a:custGeom>
              <a:avLst/>
              <a:gdLst/>
              <a:ahLst/>
              <a:cxnLst/>
              <a:rect l="0" t="0" r="r" b="b"/>
              <a:pathLst>
                <a:path w="937" h="984">
                  <a:moveTo>
                    <a:pt x="0" y="0"/>
                  </a:moveTo>
                  <a:lnTo>
                    <a:pt x="0" y="3"/>
                  </a:lnTo>
                  <a:lnTo>
                    <a:pt x="901" y="984"/>
                  </a:lnTo>
                  <a:lnTo>
                    <a:pt x="937" y="9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9" name="Freeform 10"/>
            <p:cNvSpPr/>
            <p:nvPr/>
          </p:nvSpPr>
          <p:spPr bwMode="auto">
            <a:xfrm>
              <a:off x="0" y="5257800"/>
              <a:ext cx="2132013" cy="1600200"/>
            </a:xfrm>
            <a:custGeom>
              <a:avLst/>
              <a:gdLst/>
              <a:ahLst/>
              <a:cxnLst/>
              <a:rect l="0" t="0" r="r" b="b"/>
              <a:pathLst>
                <a:path w="1343" h="1008">
                  <a:moveTo>
                    <a:pt x="0" y="24"/>
                  </a:moveTo>
                  <a:lnTo>
                    <a:pt x="937" y="1008"/>
                  </a:lnTo>
                  <a:lnTo>
                    <a:pt x="1343" y="1008"/>
                  </a:lnTo>
                  <a:lnTo>
                    <a:pt x="126" y="21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0" name="Freeform 11"/>
            <p:cNvSpPr/>
            <p:nvPr/>
          </p:nvSpPr>
          <p:spPr bwMode="auto">
            <a:xfrm>
              <a:off x="0" y="5357813"/>
              <a:ext cx="1377950" cy="1500188"/>
            </a:xfrm>
            <a:custGeom>
              <a:avLst/>
              <a:gdLst/>
              <a:ahLst/>
              <a:cxnLst/>
              <a:rect l="0" t="0" r="r" b="b"/>
              <a:pathLst>
                <a:path w="868" h="945">
                  <a:moveTo>
                    <a:pt x="0" y="192"/>
                  </a:moveTo>
                  <a:lnTo>
                    <a:pt x="571" y="945"/>
                  </a:lnTo>
                  <a:lnTo>
                    <a:pt x="868" y="945"/>
                  </a:lnTo>
                  <a:lnTo>
                    <a:pt x="0" y="0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134" y="2667000"/>
            <a:ext cx="7704666" cy="33569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8679" y="6116070"/>
            <a:ext cx="8574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513565E-9477-4577-ACB3-750AB6FB0DC8}" type="datetimeFigureOut">
              <a:rPr lang="en-US" smtClean="0"/>
              <a:t>5/29/2018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86997" y="6116070"/>
            <a:ext cx="5314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3317" y="6116070"/>
            <a:ext cx="4134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490D675-C1CC-45EC-A661-FD1B0915A1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085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epa.gov/chesapeake-bay-tmdl/chesapeake-bay-watershed-implementation-plans-wips" TargetMode="External"/><Relationship Id="rId3" Type="http://schemas.openxmlformats.org/officeDocument/2006/relationships/hyperlink" Target="https://federalleadership.chesapeakebay.net/EO/file.axd?file=2009/8/Chesapeake+Executive+Order.pdf" TargetMode="External"/><Relationship Id="rId7" Type="http://schemas.openxmlformats.org/officeDocument/2006/relationships/hyperlink" Target="https://www.whitehouse.gov/presidential-actions/executive-order-regarding-efficient-federal-operations/" TargetMode="External"/><Relationship Id="rId2" Type="http://schemas.openxmlformats.org/officeDocument/2006/relationships/hyperlink" Target="https://www.law.cornell.edu/uscode/text/33/1267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epa.gov/sites/production/files/2014-12/documents/cbay_final_tmdl_section_10_final_0.pdf" TargetMode="External"/><Relationship Id="rId5" Type="http://schemas.openxmlformats.org/officeDocument/2006/relationships/hyperlink" Target="https://www.epa.gov/chesapeake-bay-tmdl/chesapeake-bay-tmdl-document" TargetMode="External"/><Relationship Id="rId4" Type="http://schemas.openxmlformats.org/officeDocument/2006/relationships/hyperlink" Target="https://federalleadership.chesapeakebay.net/page/Reports-Documents.aspx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ADD4C58-E323-4B9C-B09B-BFF35763DE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46907" y="185532"/>
            <a:ext cx="6947127" cy="3488266"/>
          </a:xfrm>
        </p:spPr>
        <p:txBody>
          <a:bodyPr>
            <a:normAutofit/>
          </a:bodyPr>
          <a:lstStyle/>
          <a:p>
            <a:r>
              <a:rPr lang="en-US" dirty="0"/>
              <a:t>Expectations for Federal Agencies in Support if Chesapeake WIPs/TMDL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8E8CFDDC-463C-4C71-BEE3-C396848DD0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999604"/>
            <a:ext cx="6858000" cy="1655762"/>
          </a:xfrm>
        </p:spPr>
        <p:txBody>
          <a:bodyPr>
            <a:normAutofit/>
          </a:bodyPr>
          <a:lstStyle/>
          <a:p>
            <a:r>
              <a:rPr lang="en-US" dirty="0"/>
              <a:t>DDoEE Webinar Federal Facility Coordination</a:t>
            </a:r>
          </a:p>
          <a:p>
            <a:r>
              <a:rPr lang="en-US" dirty="0"/>
              <a:t>May 24, 2018</a:t>
            </a:r>
          </a:p>
          <a:p>
            <a:r>
              <a:rPr lang="en-US" dirty="0"/>
              <a:t>Greg Allen, EPA Chesapeake Bay Program Office</a:t>
            </a:r>
          </a:p>
          <a:p>
            <a:r>
              <a:rPr lang="en-US" dirty="0"/>
              <a:t>allen.greg@epa.gov</a:t>
            </a:r>
          </a:p>
        </p:txBody>
      </p:sp>
    </p:spTree>
    <p:extLst>
      <p:ext uri="{BB962C8B-B14F-4D97-AF65-F5344CB8AC3E}">
        <p14:creationId xmlns:p14="http://schemas.microsoft.com/office/powerpoint/2010/main" val="25872809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EB578FB-1EA5-4CDA-A915-A96B0936A9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6347" y="1239770"/>
            <a:ext cx="8547653" cy="1325563"/>
          </a:xfrm>
        </p:spPr>
        <p:txBody>
          <a:bodyPr>
            <a:normAutofit fontScale="90000"/>
          </a:bodyPr>
          <a:lstStyle/>
          <a:p>
            <a:r>
              <a:rPr lang="en-US" sz="2800" b="1" dirty="0"/>
              <a:t>Federal Participation in Chesapeake Watershed Restoration</a:t>
            </a:r>
            <a:br>
              <a:rPr lang="en-US" sz="2800" b="1" dirty="0"/>
            </a:br>
            <a:r>
              <a:rPr lang="en-US" sz="2800" b="1" dirty="0"/>
              <a:t>Legal and Other Requirements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FF897B5-5597-43A6-8862-11A16DE87C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Clean Water Act Section 117 (f)(1)</a:t>
            </a:r>
            <a:endParaRPr lang="en-US" dirty="0"/>
          </a:p>
          <a:p>
            <a:r>
              <a:rPr lang="en-US" u="sng" dirty="0">
                <a:hlinkClick r:id="rId3"/>
              </a:rPr>
              <a:t>Executive Order 13508</a:t>
            </a:r>
            <a:r>
              <a:rPr lang="en-US" dirty="0"/>
              <a:t> and </a:t>
            </a:r>
            <a:r>
              <a:rPr lang="en-US" u="sng" dirty="0">
                <a:hlinkClick r:id="rId4"/>
              </a:rPr>
              <a:t>Executive Order 13508 Strategy</a:t>
            </a:r>
            <a:r>
              <a:rPr lang="en-US" u="sng" dirty="0"/>
              <a:t> </a:t>
            </a:r>
            <a:endParaRPr lang="en-US" dirty="0"/>
          </a:p>
          <a:p>
            <a:r>
              <a:rPr lang="en-US" dirty="0">
                <a:hlinkClick r:id="rId5"/>
              </a:rPr>
              <a:t>Chesapeake Bay TMDL </a:t>
            </a:r>
            <a:r>
              <a:rPr lang="en-US" dirty="0"/>
              <a:t>  </a:t>
            </a:r>
            <a:r>
              <a:rPr lang="en-US" dirty="0">
                <a:hlinkClick r:id="rId6"/>
              </a:rPr>
              <a:t>Section 10.4</a:t>
            </a:r>
            <a:endParaRPr lang="en-US" dirty="0"/>
          </a:p>
          <a:p>
            <a:r>
              <a:rPr lang="en-US" u="sng" dirty="0">
                <a:hlinkClick r:id="rId7"/>
              </a:rPr>
              <a:t>Executive Order 13834</a:t>
            </a:r>
            <a:r>
              <a:rPr lang="en-US" u="sng" dirty="0"/>
              <a:t>: </a:t>
            </a:r>
            <a:r>
              <a:rPr lang="en-US" dirty="0"/>
              <a:t>Efficient Federal Operations</a:t>
            </a:r>
          </a:p>
          <a:p>
            <a:r>
              <a:rPr lang="en-US" dirty="0">
                <a:hlinkClick r:id="rId8"/>
              </a:rPr>
              <a:t>Phase II and III Watershed Implementation Plans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0015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EDE6E84-EAA5-42E3-BE2F-D0C976F337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8151" y="0"/>
            <a:ext cx="7704667" cy="1981200"/>
          </a:xfrm>
        </p:spPr>
        <p:txBody>
          <a:bodyPr/>
          <a:lstStyle/>
          <a:p>
            <a:r>
              <a:rPr lang="en-US" dirty="0"/>
              <a:t>Expectations for Federal Agencies in Support if WIPs/TMDL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E8E7009-63B0-4CC9-9A9F-8ABAB452FC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76046" y="2388705"/>
            <a:ext cx="7704667" cy="3332816"/>
          </a:xfrm>
        </p:spPr>
        <p:txBody>
          <a:bodyPr>
            <a:noAutofit/>
          </a:bodyPr>
          <a:lstStyle/>
          <a:p>
            <a:r>
              <a:rPr lang="en-US" dirty="0"/>
              <a:t>Participate and stay informed</a:t>
            </a:r>
          </a:p>
          <a:p>
            <a:r>
              <a:rPr lang="en-US" dirty="0"/>
              <a:t>Identify Land and facilities</a:t>
            </a:r>
          </a:p>
          <a:p>
            <a:r>
              <a:rPr lang="en-US" dirty="0"/>
              <a:t>Calculate current loads</a:t>
            </a:r>
          </a:p>
          <a:p>
            <a:r>
              <a:rPr lang="en-US" dirty="0"/>
              <a:t>Account for growth</a:t>
            </a:r>
          </a:p>
          <a:p>
            <a:r>
              <a:rPr lang="en-US" dirty="0"/>
              <a:t>Understand reduction targets</a:t>
            </a:r>
          </a:p>
          <a:p>
            <a:r>
              <a:rPr lang="en-US" dirty="0"/>
              <a:t>Plan BMP scenarios to achieve targets</a:t>
            </a:r>
          </a:p>
          <a:p>
            <a:r>
              <a:rPr lang="en-US" dirty="0"/>
              <a:t>Implement BMPs</a:t>
            </a:r>
          </a:p>
          <a:p>
            <a:r>
              <a:rPr lang="en-US" dirty="0"/>
              <a:t>Report BMPs in the annual progress submission</a:t>
            </a:r>
          </a:p>
        </p:txBody>
      </p:sp>
    </p:spTree>
    <p:extLst>
      <p:ext uri="{BB962C8B-B14F-4D97-AF65-F5344CB8AC3E}">
        <p14:creationId xmlns:p14="http://schemas.microsoft.com/office/powerpoint/2010/main" val="2043069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E0A7CA3-5DBE-4B07-92B8-D83CE7C270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0683" y="0"/>
            <a:ext cx="7704667" cy="1981200"/>
          </a:xfrm>
        </p:spPr>
        <p:txBody>
          <a:bodyPr/>
          <a:lstStyle/>
          <a:p>
            <a:r>
              <a:rPr lang="en-US" dirty="0"/>
              <a:t>EPA Expectations Document</a:t>
            </a:r>
            <a:br>
              <a:rPr lang="en-US" dirty="0"/>
            </a:br>
            <a:r>
              <a:rPr lang="en-US" dirty="0"/>
              <a:t>Under Development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8F10F24-1069-4964-A939-A9B08B339E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7300" y="1719607"/>
            <a:ext cx="7886700" cy="4681192"/>
          </a:xfrm>
        </p:spPr>
        <p:txBody>
          <a:bodyPr>
            <a:normAutofit/>
          </a:bodyPr>
          <a:lstStyle/>
          <a:p>
            <a:pPr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b="1" cap="small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Draft </a:t>
            </a:r>
            <a:r>
              <a:rPr lang="en-US" sz="2000" b="1" cap="small" dirty="0">
                <a:latin typeface="Arial" panose="020B0604020202020204" pitchFamily="34" charset="0"/>
                <a:cs typeface="Arial" panose="020B0604020202020204" pitchFamily="34" charset="0"/>
              </a:rPr>
              <a:t>EPA’s Expectations for Federal Lands and Facilities  In Supporting Chesapeake Bay Jurisdictions’ Phase III Watershed Implementation Plans </a:t>
            </a:r>
            <a:r>
              <a:rPr lang="en-US" sz="2000" b="1" i="1" cap="small" dirty="0">
                <a:latin typeface="Arial" panose="020B0604020202020204" pitchFamily="34" charset="0"/>
                <a:cs typeface="Arial" panose="020B0604020202020204" pitchFamily="34" charset="0"/>
              </a:rPr>
              <a:t>(Final approximately August 2018)</a:t>
            </a:r>
            <a:endParaRPr lang="en-US" sz="20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/>
              <a:t>Lists information that is needed to create a plan to reach targets and made available as needed</a:t>
            </a:r>
          </a:p>
          <a:p>
            <a:r>
              <a:rPr lang="en-US" dirty="0"/>
              <a:t>Other tie-togethers</a:t>
            </a:r>
          </a:p>
          <a:p>
            <a:pPr lvl="1"/>
            <a:r>
              <a:rPr lang="en-US" dirty="0"/>
              <a:t>2014 Chesapeake Watershed Agreement</a:t>
            </a:r>
          </a:p>
          <a:p>
            <a:pPr lvl="1"/>
            <a:r>
              <a:rPr lang="en-US" dirty="0"/>
              <a:t>EO 13508 and EO 13834</a:t>
            </a:r>
          </a:p>
          <a:p>
            <a:pPr lvl="1"/>
            <a:r>
              <a:rPr lang="en-US" dirty="0"/>
              <a:t>EISA 438</a:t>
            </a:r>
          </a:p>
          <a:p>
            <a:r>
              <a:rPr lang="en-US" dirty="0"/>
              <a:t>EPA to coordinate and assist</a:t>
            </a:r>
          </a:p>
        </p:txBody>
      </p:sp>
    </p:spTree>
    <p:extLst>
      <p:ext uri="{BB962C8B-B14F-4D97-AF65-F5344CB8AC3E}">
        <p14:creationId xmlns:p14="http://schemas.microsoft.com/office/powerpoint/2010/main" val="324211481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EBEBEB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1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.xml"/></Relationships>
</file>

<file path=customXml/_rels/item1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_rels/item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.xml"/></Relationships>
</file>

<file path=customXml/_rels/item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.xml"/></Relationships>
</file>

<file path=customXml/_rels/item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.xml"/></Relationships>
</file>

<file path=customXml/item1.xml><?xml version="1.0" encoding="utf-8"?>
<EsriMapsInfo xmlns="ESRI.ArcGIS.Mapping.OfficeIntegration.PowerPointInfo">
  <Version>Version1</Version>
  <RequiresSignIn>False</RequiresSignIn>
</EsriMapsInfo>
</file>

<file path=customXml/item10.xml><?xml version="1.0" encoding="utf-8"?>
<EsriMapsInfo xmlns="ESRI.ArcGIS.Mapping.OfficeIntegration.PowerPointInfo">
  <Version>Version1</Version>
  <RequiresSignIn>False</RequiresSignIn>
</EsriMapsInfo>
</file>

<file path=customXml/item11.xml><?xml version="1.0" encoding="utf-8"?>
<EsriMapsInfo xmlns="ESRI.ArcGIS.Mapping.OfficeIntegration.PowerPointInfo">
  <Version>Version1</Version>
  <RequiresSignIn>False</RequiresSignIn>
</EsriMapsInfo>
</file>

<file path=customXml/item2.xml><?xml version="1.0" encoding="utf-8"?>
<EsriMapsInfo xmlns="ESRI.ArcGIS.Mapping.OfficeIntegration.PowerPointInfo">
  <Version>Version1</Version>
  <RequiresSignIn>False</RequiresSignIn>
</EsriMapsInfo>
</file>

<file path=customXml/item3.xml><?xml version="1.0" encoding="utf-8"?>
<EsriMapsInfo xmlns="ESRI.ArcGIS.Mapping.OfficeIntegration.PowerPointInfo">
  <Version>Version1</Version>
  <RequiresSignIn>False</RequiresSignIn>
</EsriMapsInfo>
</file>

<file path=customXml/item4.xml><?xml version="1.0" encoding="utf-8"?>
<EsriMapsInfo xmlns="ESRI.ArcGIS.Mapping.OfficeIntegration.PowerPointInfo">
  <Version>Version1</Version>
  <RequiresSignIn>False</RequiresSignIn>
</EsriMapsInfo>
</file>

<file path=customXml/item5.xml><?xml version="1.0" encoding="utf-8"?>
<EsriMapsInfo xmlns="ESRI.ArcGIS.Mapping.OfficeIntegration.PowerPointInfo">
  <Version>Version1</Version>
  <RequiresSignIn>False</RequiresSignIn>
</EsriMapsInfo>
</file>

<file path=customXml/item6.xml><?xml version="1.0" encoding="utf-8"?>
<EsriMapsInfo xmlns="ESRI.ArcGIS.Mapping.OfficeIntegration.PowerPointInfo">
  <Version>Version1</Version>
  <RequiresSignIn>False</RequiresSignIn>
</EsriMapsInfo>
</file>

<file path=customXml/item7.xml><?xml version="1.0" encoding="utf-8"?>
<EsriMapsInfo xmlns="ESRI.ArcGIS.Mapping.OfficeIntegration.PowerPointInfo">
  <Version>Version1</Version>
  <RequiresSignIn>False</RequiresSignIn>
</EsriMapsInfo>
</file>

<file path=customXml/item8.xml><?xml version="1.0" encoding="utf-8"?>
<EsriMapsInfo xmlns="ESRI.ArcGIS.Mapping.OfficeIntegration.PowerPointInfo">
  <Version>Version1</Version>
  <RequiresSignIn>False</RequiresSignIn>
</EsriMapsInfo>
</file>

<file path=customXml/item9.xml><?xml version="1.0" encoding="utf-8"?>
<EsriMapsInfo xmlns="ESRI.ArcGIS.Mapping.OfficeIntegration.PowerPointInfo">
  <Version>Version1</Version>
  <RequiresSignIn>False</RequiresSignIn>
</EsriMapsInfo>
</file>

<file path=customXml/itemProps1.xml><?xml version="1.0" encoding="utf-8"?>
<ds:datastoreItem xmlns:ds="http://schemas.openxmlformats.org/officeDocument/2006/customXml" ds:itemID="{B6EFA1D5-9AC4-443D-9CDA-2A264F4821EF}">
  <ds:schemaRefs>
    <ds:schemaRef ds:uri="ESRI.ArcGIS.Mapping.OfficeIntegration.PowerPointInfo"/>
  </ds:schemaRefs>
</ds:datastoreItem>
</file>

<file path=customXml/itemProps10.xml><?xml version="1.0" encoding="utf-8"?>
<ds:datastoreItem xmlns:ds="http://schemas.openxmlformats.org/officeDocument/2006/customXml" ds:itemID="{3E472C80-7F7E-4D4C-828F-223D4A1AA1DC}">
  <ds:schemaRefs>
    <ds:schemaRef ds:uri="ESRI.ArcGIS.Mapping.OfficeIntegration.PowerPointInfo"/>
  </ds:schemaRefs>
</ds:datastoreItem>
</file>

<file path=customXml/itemProps11.xml><?xml version="1.0" encoding="utf-8"?>
<ds:datastoreItem xmlns:ds="http://schemas.openxmlformats.org/officeDocument/2006/customXml" ds:itemID="{5F7660F6-1A0C-40B9-9BC4-A5529C888753}">
  <ds:schemaRefs>
    <ds:schemaRef ds:uri="ESRI.ArcGIS.Mapping.OfficeIntegration.PowerPointInfo"/>
  </ds:schemaRefs>
</ds:datastoreItem>
</file>

<file path=customXml/itemProps2.xml><?xml version="1.0" encoding="utf-8"?>
<ds:datastoreItem xmlns:ds="http://schemas.openxmlformats.org/officeDocument/2006/customXml" ds:itemID="{8562D9AF-880A-410C-BF02-325071A6BCE9}">
  <ds:schemaRefs>
    <ds:schemaRef ds:uri="ESRI.ArcGIS.Mapping.OfficeIntegration.PowerPointInfo"/>
  </ds:schemaRefs>
</ds:datastoreItem>
</file>

<file path=customXml/itemProps3.xml><?xml version="1.0" encoding="utf-8"?>
<ds:datastoreItem xmlns:ds="http://schemas.openxmlformats.org/officeDocument/2006/customXml" ds:itemID="{2A3EDB25-4D72-4B17-932D-D6182D84B782}">
  <ds:schemaRefs>
    <ds:schemaRef ds:uri="ESRI.ArcGIS.Mapping.OfficeIntegration.PowerPointInfo"/>
  </ds:schemaRefs>
</ds:datastoreItem>
</file>

<file path=customXml/itemProps4.xml><?xml version="1.0" encoding="utf-8"?>
<ds:datastoreItem xmlns:ds="http://schemas.openxmlformats.org/officeDocument/2006/customXml" ds:itemID="{3906D78C-3E63-4DAD-8E05-B3FB1FE7A78E}">
  <ds:schemaRefs>
    <ds:schemaRef ds:uri="ESRI.ArcGIS.Mapping.OfficeIntegration.PowerPointInfo"/>
  </ds:schemaRefs>
</ds:datastoreItem>
</file>

<file path=customXml/itemProps5.xml><?xml version="1.0" encoding="utf-8"?>
<ds:datastoreItem xmlns:ds="http://schemas.openxmlformats.org/officeDocument/2006/customXml" ds:itemID="{30F765CA-C3D3-4CDF-ADDB-23C8BE052CE3}">
  <ds:schemaRefs>
    <ds:schemaRef ds:uri="ESRI.ArcGIS.Mapping.OfficeIntegration.PowerPointInfo"/>
  </ds:schemaRefs>
</ds:datastoreItem>
</file>

<file path=customXml/itemProps6.xml><?xml version="1.0" encoding="utf-8"?>
<ds:datastoreItem xmlns:ds="http://schemas.openxmlformats.org/officeDocument/2006/customXml" ds:itemID="{CDB9C379-DA7D-433F-9F04-F089EA884EDD}">
  <ds:schemaRefs>
    <ds:schemaRef ds:uri="ESRI.ArcGIS.Mapping.OfficeIntegration.PowerPointInfo"/>
  </ds:schemaRefs>
</ds:datastoreItem>
</file>

<file path=customXml/itemProps7.xml><?xml version="1.0" encoding="utf-8"?>
<ds:datastoreItem xmlns:ds="http://schemas.openxmlformats.org/officeDocument/2006/customXml" ds:itemID="{5E13E8D4-560B-47FE-9D00-409D1B415F0A}">
  <ds:schemaRefs>
    <ds:schemaRef ds:uri="ESRI.ArcGIS.Mapping.OfficeIntegration.PowerPointInfo"/>
  </ds:schemaRefs>
</ds:datastoreItem>
</file>

<file path=customXml/itemProps8.xml><?xml version="1.0" encoding="utf-8"?>
<ds:datastoreItem xmlns:ds="http://schemas.openxmlformats.org/officeDocument/2006/customXml" ds:itemID="{60BC20FF-5DDB-4B89-B86E-977136F4B503}">
  <ds:schemaRefs>
    <ds:schemaRef ds:uri="ESRI.ArcGIS.Mapping.OfficeIntegration.PowerPointInfo"/>
  </ds:schemaRefs>
</ds:datastoreItem>
</file>

<file path=customXml/itemProps9.xml><?xml version="1.0" encoding="utf-8"?>
<ds:datastoreItem xmlns:ds="http://schemas.openxmlformats.org/officeDocument/2006/customXml" ds:itemID="{5EF72D17-C96A-4064-8C12-BEBDFF9E22B5}">
  <ds:schemaRefs>
    <ds:schemaRef ds:uri="ESRI.ArcGIS.Mapping.OfficeIntegration.PowerPointInfo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TM03457496[[fn=Parallax]]</Template>
  <TotalTime>195</TotalTime>
  <Words>173</Words>
  <Application>Microsoft Office PowerPoint</Application>
  <PresentationFormat>On-screen Show (4:3)</PresentationFormat>
  <Paragraphs>28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Corbel</vt:lpstr>
      <vt:lpstr>Parallax</vt:lpstr>
      <vt:lpstr>Expectations for Federal Agencies in Support if Chesapeake WIPs/TMDL</vt:lpstr>
      <vt:lpstr>Federal Participation in Chesapeake Watershed Restoration Legal and Other Requirements</vt:lpstr>
      <vt:lpstr>Expectations for Federal Agencies in Support if WIPs/TMDL</vt:lpstr>
      <vt:lpstr>EPA Expectations Document Under Development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Allen, Greg</dc:creator>
  <cp:lastModifiedBy>Katherine Wares</cp:lastModifiedBy>
  <cp:revision>17</cp:revision>
  <dcterms:created xsi:type="dcterms:W3CDTF">2018-05-24T12:35:04Z</dcterms:created>
  <dcterms:modified xsi:type="dcterms:W3CDTF">2018-05-29T13:16:15Z</dcterms:modified>
</cp:coreProperties>
</file>