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96" r:id="rId4"/>
    <p:sldMasterId id="2147483697" r:id="rId5"/>
    <p:sldMasterId id="2147483698"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Lst>
  <p:sldSz cy="5143500" cx="9144000"/>
  <p:notesSz cx="6858000" cy="9144000"/>
  <p:embeddedFontLst>
    <p:embeddedFont>
      <p:font typeface="Quattrocento Sans"/>
      <p:regular r:id="rId37"/>
      <p:bold r:id="rId38"/>
      <p:italic r:id="rId39"/>
      <p:boldItalic r:id="rId40"/>
    </p:embeddedFont>
    <p:embeddedFont>
      <p:font typeface="Arial Black"/>
      <p:regular r:id="rId4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144">
          <p15:clr>
            <a:srgbClr val="747775"/>
          </p15:clr>
        </p15:guide>
        <p15:guide id="2" pos="5616">
          <p15:clr>
            <a:srgbClr val="747775"/>
          </p15:clr>
        </p15:guide>
        <p15:guide id="3" orient="horz" pos="144">
          <p15:clr>
            <a:srgbClr val="747775"/>
          </p15:clr>
        </p15:guide>
        <p15:guide id="4" orient="horz" pos="27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44"/>
        <p:guide pos="5616"/>
        <p:guide pos="144" orient="horz"/>
        <p:guide pos="2748"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QuattrocentoSans-boldItalic.fntdata"/><Relationship Id="rId20" Type="http://schemas.openxmlformats.org/officeDocument/2006/relationships/slide" Target="slides/slide13.xml"/><Relationship Id="rId41" Type="http://schemas.openxmlformats.org/officeDocument/2006/relationships/font" Target="fonts/ArialBlack-regular.fntdata"/><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5" Type="http://schemas.openxmlformats.org/officeDocument/2006/relationships/slideMaster" Target="slideMasters/slideMaster2.xml"/><Relationship Id="rId6" Type="http://schemas.openxmlformats.org/officeDocument/2006/relationships/slideMaster" Target="slideMasters/slideMaster3.xml"/><Relationship Id="rId29" Type="http://schemas.openxmlformats.org/officeDocument/2006/relationships/slide" Target="slides/slide2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11" Type="http://schemas.openxmlformats.org/officeDocument/2006/relationships/slide" Target="slides/slide4.xml"/><Relationship Id="rId33" Type="http://schemas.openxmlformats.org/officeDocument/2006/relationships/slide" Target="slides/slide26.xml"/><Relationship Id="rId10" Type="http://schemas.openxmlformats.org/officeDocument/2006/relationships/slide" Target="slides/slide3.xml"/><Relationship Id="rId32" Type="http://schemas.openxmlformats.org/officeDocument/2006/relationships/slide" Target="slides/slide25.xml"/><Relationship Id="rId13" Type="http://schemas.openxmlformats.org/officeDocument/2006/relationships/slide" Target="slides/slide6.xml"/><Relationship Id="rId35" Type="http://schemas.openxmlformats.org/officeDocument/2006/relationships/slide" Target="slides/slide28.xml"/><Relationship Id="rId12" Type="http://schemas.openxmlformats.org/officeDocument/2006/relationships/slide" Target="slides/slide5.xml"/><Relationship Id="rId34" Type="http://schemas.openxmlformats.org/officeDocument/2006/relationships/slide" Target="slides/slide27.xml"/><Relationship Id="rId15" Type="http://schemas.openxmlformats.org/officeDocument/2006/relationships/slide" Target="slides/slide8.xml"/><Relationship Id="rId37" Type="http://schemas.openxmlformats.org/officeDocument/2006/relationships/font" Target="fonts/QuattrocentoSans-regular.fntdata"/><Relationship Id="rId14" Type="http://schemas.openxmlformats.org/officeDocument/2006/relationships/slide" Target="slides/slide7.xml"/><Relationship Id="rId36" Type="http://schemas.openxmlformats.org/officeDocument/2006/relationships/slide" Target="slides/slide29.xml"/><Relationship Id="rId17" Type="http://schemas.openxmlformats.org/officeDocument/2006/relationships/slide" Target="slides/slide10.xml"/><Relationship Id="rId39" Type="http://schemas.openxmlformats.org/officeDocument/2006/relationships/font" Target="fonts/QuattrocentoSans-italic.fntdata"/><Relationship Id="rId16" Type="http://schemas.openxmlformats.org/officeDocument/2006/relationships/slide" Target="slides/slide9.xml"/><Relationship Id="rId38" Type="http://schemas.openxmlformats.org/officeDocument/2006/relationships/font" Target="fonts/QuattrocentoSans-bold.fntdata"/><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mbed.kumu.io/650e80a5d4ccb4079ffd7a00687377b8#home"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18lev1ok5leia.cloudfront.net/chesapeakebay/Accessibility-Best-Practices-2023-09-07.pdf" TargetMode="Externa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18lev1ok5leia.cloudfront.net/chesapeakebay/Accessibility-Best-Practices-2023-09-07.pdf" TargetMode="Externa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18lev1ok5leia.cloudfront.net/chesapeakebay/Accessibility-Best-Practices-2023-09-07.pdf" TargetMode="Externa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18lev1ok5leia.cloudfront.net/chesapeakebay/Accessibility-Best-Practices-2023-09-07.pdf"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18lev1ok5leia.cloudfront.net/chesapeakebay/Accessibility-Best-Practices-2023-09-07.pdf"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0" name="Shape 470"/>
        <p:cNvGrpSpPr/>
        <p:nvPr/>
      </p:nvGrpSpPr>
      <p:grpSpPr>
        <a:xfrm>
          <a:off x="0" y="0"/>
          <a:ext cx="0" cy="0"/>
          <a:chOff x="0" y="0"/>
          <a:chExt cx="0" cy="0"/>
        </a:xfrm>
      </p:grpSpPr>
      <p:sp>
        <p:nvSpPr>
          <p:cNvPr id="471" name="Google Shape;471;g251c25ca725_2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2" name="Google Shape;472;g251c25ca725_2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PRESENTATION TITLE</a:t>
            </a:r>
            <a:endParaRPr/>
          </a:p>
          <a:p>
            <a:pPr indent="0" lvl="0" marL="0" rtl="0" algn="l">
              <a:spcBef>
                <a:spcPts val="0"/>
              </a:spcBef>
              <a:spcAft>
                <a:spcPts val="0"/>
              </a:spcAft>
              <a:buNone/>
            </a:pPr>
            <a:br>
              <a:rPr lang="en"/>
            </a:br>
            <a:r>
              <a:rPr lang="en"/>
              <a:t>A good presentation title should be informative, engaging and concise. It should capture the essence of your presentation and pique the interest of your audience. Here are some key elements that make a good presentation title:</a:t>
            </a:r>
            <a:endParaRPr/>
          </a:p>
          <a:p>
            <a:pPr indent="-298450" lvl="0" marL="457200" rtl="0" algn="l">
              <a:spcBef>
                <a:spcPts val="0"/>
              </a:spcBef>
              <a:spcAft>
                <a:spcPts val="0"/>
              </a:spcAft>
              <a:buSzPts val="1100"/>
              <a:buChar char="●"/>
            </a:pPr>
            <a:r>
              <a:rPr b="1" lang="en"/>
              <a:t>Clear: </a:t>
            </a:r>
            <a:r>
              <a:rPr lang="en"/>
              <a:t>Your presentation </a:t>
            </a:r>
            <a:r>
              <a:rPr lang="en"/>
              <a:t>title should clearly convey the focus or topic of your presentation. It should provide a clear indication of what your audience can expect to learn or gain from attending. </a:t>
            </a:r>
            <a:r>
              <a:rPr lang="en">
                <a:solidFill>
                  <a:schemeClr val="dk1"/>
                </a:solidFill>
              </a:rPr>
              <a:t>If your presentation is part of a conference or event with a program or agenda, consider incorporating relevant keywords, which can make it more discoverable to a potential audience.</a:t>
            </a:r>
            <a:endParaRPr/>
          </a:p>
          <a:p>
            <a:pPr indent="-298450" lvl="0" marL="457200" rtl="0" algn="l">
              <a:spcBef>
                <a:spcPts val="0"/>
              </a:spcBef>
              <a:spcAft>
                <a:spcPts val="0"/>
              </a:spcAft>
              <a:buSzPts val="1100"/>
              <a:buChar char="●"/>
            </a:pPr>
            <a:r>
              <a:rPr b="1" lang="en"/>
              <a:t>Engaging: </a:t>
            </a:r>
            <a:r>
              <a:rPr lang="en"/>
              <a:t>Your </a:t>
            </a:r>
            <a:r>
              <a:rPr lang="en"/>
              <a:t>presentation title should grab the attention of your audience. It should be interesting, compelling, and easy to remember, and it should encourage people to attend your talk. </a:t>
            </a:r>
            <a:r>
              <a:rPr lang="en">
                <a:solidFill>
                  <a:schemeClr val="dk1"/>
                </a:solidFill>
              </a:rPr>
              <a:t>If you understand your target audience’s interests and needs, craft a presentation title that appeals to them specifically.</a:t>
            </a:r>
            <a:endParaRPr/>
          </a:p>
          <a:p>
            <a:pPr indent="-298450" lvl="0" marL="457200" rtl="0" algn="l">
              <a:spcBef>
                <a:spcPts val="0"/>
              </a:spcBef>
              <a:spcAft>
                <a:spcPts val="0"/>
              </a:spcAft>
              <a:buSzPts val="1100"/>
              <a:buChar char="●"/>
            </a:pPr>
            <a:r>
              <a:rPr b="1" lang="en"/>
              <a:t>Concise: </a:t>
            </a:r>
            <a:r>
              <a:rPr lang="en"/>
              <a:t>Keep your presentation title concise, and avoid excessive wording. Long and complicated titles can be overwhelming and may fail to communicate your main point effectively.</a:t>
            </a:r>
            <a:endParaRPr/>
          </a:p>
          <a:p>
            <a:pPr indent="-298450" lvl="0" marL="457200" rtl="0" algn="l">
              <a:spcBef>
                <a:spcPts val="0"/>
              </a:spcBef>
              <a:spcAft>
                <a:spcPts val="0"/>
              </a:spcAft>
              <a:buSzPts val="1100"/>
              <a:buChar char="●"/>
            </a:pPr>
            <a:r>
              <a:rPr b="1" lang="en"/>
              <a:t>Be Creative: </a:t>
            </a:r>
            <a:r>
              <a:rPr lang="en"/>
              <a:t>Don't be afraid to think outside the box and come up with a unique and creative title. A fresh and original title can make your presentation stand out from the rest.</a:t>
            </a:r>
            <a:endParaRPr/>
          </a:p>
          <a:p>
            <a:pPr indent="-298450" lvl="0" marL="457200" rtl="0" algn="l">
              <a:spcBef>
                <a:spcPts val="0"/>
              </a:spcBef>
              <a:spcAft>
                <a:spcPts val="0"/>
              </a:spcAft>
              <a:buClr>
                <a:schemeClr val="dk1"/>
              </a:buClr>
              <a:buSzPts val="1100"/>
              <a:buChar char="●"/>
            </a:pPr>
            <a:r>
              <a:rPr b="1" lang="en">
                <a:solidFill>
                  <a:schemeClr val="dk1"/>
                </a:solidFill>
              </a:rPr>
              <a:t>Avoid Jargon: </a:t>
            </a:r>
            <a:r>
              <a:rPr lang="en">
                <a:solidFill>
                  <a:schemeClr val="dk1"/>
                </a:solidFill>
              </a:rPr>
              <a:t>Unless your presentation is targeted to a technical or specialized audience, it's generally best to use simple language that can be easily understood by a wide range of people.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Remember, a presentation’s title sets the first impression and determines whether people will be interested in attending your presentation. Spend time brainstorming and refining your title to make it as impactful and engaging as possible.</a:t>
            </a:r>
            <a:endParaRPr/>
          </a:p>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5" name="Shape 545"/>
        <p:cNvGrpSpPr/>
        <p:nvPr/>
      </p:nvGrpSpPr>
      <p:grpSpPr>
        <a:xfrm>
          <a:off x="0" y="0"/>
          <a:ext cx="0" cy="0"/>
          <a:chOff x="0" y="0"/>
          <a:chExt cx="0" cy="0"/>
        </a:xfrm>
      </p:grpSpPr>
      <p:sp>
        <p:nvSpPr>
          <p:cNvPr id="546" name="Google Shape;546;g2d34b08d64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7" name="Google Shape;547;g2d34b08d64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Embed Link: </a:t>
            </a:r>
            <a:r>
              <a:rPr lang="en" u="sng">
                <a:solidFill>
                  <a:schemeClr val="hlink"/>
                </a:solidFill>
                <a:hlinkClick r:id="rId2"/>
              </a:rPr>
              <a:t>Chesapeake Steward Map • Home / Directory • Kumu</a:t>
            </a:r>
            <a:r>
              <a:rPr lang="en"/>
              <a:t> </a:t>
            </a:r>
            <a:endParaRPr/>
          </a:p>
          <a:p>
            <a:pPr indent="0" lvl="0" marL="0" rtl="0" algn="l">
              <a:lnSpc>
                <a:spcPct val="100000"/>
              </a:lnSpc>
              <a:spcBef>
                <a:spcPts val="0"/>
              </a:spcBef>
              <a:spcAft>
                <a:spcPts val="0"/>
              </a:spcAft>
              <a:buNone/>
            </a:pPr>
            <a:r>
              <a:rPr lang="en"/>
              <a:t>The stewardship map will Increase connections and collaborative partnerships among local groups and organizations not yet affiliated with the Chesapeake Bay Program by helping users to</a:t>
            </a:r>
            <a:r>
              <a:rPr lang="en"/>
              <a:t>...</a:t>
            </a:r>
            <a:r>
              <a:rPr lang="en"/>
              <a:t>1.) Identify hubs and gaps in connectivity.2.) Highlight opportunities to facilitate strategic connections for sharing knowledge and resources.</a:t>
            </a:r>
            <a:endParaRPr/>
          </a:p>
          <a:p>
            <a:pPr indent="-298450" lvl="0" marL="457200" rtl="0" algn="l">
              <a:lnSpc>
                <a:spcPct val="100000"/>
              </a:lnSpc>
              <a:spcBef>
                <a:spcPts val="0"/>
              </a:spcBef>
              <a:spcAft>
                <a:spcPts val="0"/>
              </a:spcAft>
              <a:buSzPts val="1100"/>
              <a:buChar char="●"/>
            </a:pPr>
            <a:r>
              <a:rPr lang="en"/>
              <a:t>Describe Map Purpose/Process</a:t>
            </a:r>
            <a:endParaRPr/>
          </a:p>
          <a:p>
            <a:pPr indent="-298450" lvl="0" marL="457200" rtl="0" algn="l">
              <a:lnSpc>
                <a:spcPct val="100000"/>
              </a:lnSpc>
              <a:spcBef>
                <a:spcPts val="0"/>
              </a:spcBef>
              <a:spcAft>
                <a:spcPts val="0"/>
              </a:spcAft>
              <a:buSzPts val="1100"/>
              <a:buChar char="●"/>
            </a:pPr>
            <a:r>
              <a:rPr lang="en"/>
              <a:t>Describe Map Audience</a:t>
            </a:r>
            <a:endParaRPr/>
          </a:p>
          <a:p>
            <a:pPr indent="0" lvl="0" marL="0" rtl="0" algn="l">
              <a:lnSpc>
                <a:spcPct val="100000"/>
              </a:lnSpc>
              <a:spcBef>
                <a:spcPts val="0"/>
              </a:spcBef>
              <a:spcAft>
                <a:spcPts val="0"/>
              </a:spcAft>
              <a:buNone/>
            </a:pPr>
            <a:r>
              <a:t/>
            </a:r>
            <a:endParaRPr/>
          </a:p>
          <a:p>
            <a:pPr indent="-304800" lvl="0" marL="596900" rtl="0" algn="l">
              <a:lnSpc>
                <a:spcPct val="115000"/>
              </a:lnSpc>
              <a:spcBef>
                <a:spcPts val="0"/>
              </a:spcBef>
              <a:spcAft>
                <a:spcPts val="0"/>
              </a:spcAft>
              <a:buClr>
                <a:schemeClr val="dk1"/>
              </a:buClr>
              <a:buSzPts val="1200"/>
              <a:buFont typeface="Calibri"/>
              <a:buChar char="■"/>
            </a:pPr>
            <a:r>
              <a:rPr b="1" lang="en" sz="1200">
                <a:solidFill>
                  <a:schemeClr val="dk1"/>
                </a:solidFill>
                <a:highlight>
                  <a:srgbClr val="FFFFFF"/>
                </a:highlight>
                <a:latin typeface="Calibri"/>
                <a:ea typeface="Calibri"/>
                <a:cs typeface="Calibri"/>
                <a:sym typeface="Calibri"/>
              </a:rPr>
              <a:t>What need or gap did you identify? </a:t>
            </a:r>
            <a:r>
              <a:rPr lang="en" sz="1200">
                <a:solidFill>
                  <a:schemeClr val="dk1"/>
                </a:solidFill>
                <a:highlight>
                  <a:srgbClr val="FFFFFF"/>
                </a:highlight>
                <a:latin typeface="Calibri"/>
                <a:ea typeface="Calibri"/>
                <a:cs typeface="Calibri"/>
                <a:sym typeface="Calibri"/>
              </a:rPr>
              <a:t>→ lack of knowledge/understanding of the complete picture of stewardship/the network of stewardship programs and practitioners across the watershed</a:t>
            </a:r>
            <a:endParaRPr sz="1200">
              <a:solidFill>
                <a:schemeClr val="dk1"/>
              </a:solidFill>
              <a:highlight>
                <a:srgbClr val="FFFFFF"/>
              </a:highlight>
              <a:latin typeface="Calibri"/>
              <a:ea typeface="Calibri"/>
              <a:cs typeface="Calibri"/>
              <a:sym typeface="Calibri"/>
            </a:endParaRPr>
          </a:p>
          <a:p>
            <a:pPr indent="-304800" lvl="0" marL="596900" rtl="0" algn="l">
              <a:lnSpc>
                <a:spcPct val="115000"/>
              </a:lnSpc>
              <a:spcBef>
                <a:spcPts val="0"/>
              </a:spcBef>
              <a:spcAft>
                <a:spcPts val="0"/>
              </a:spcAft>
              <a:buClr>
                <a:schemeClr val="dk1"/>
              </a:buClr>
              <a:buSzPts val="1200"/>
              <a:buFont typeface="Calibri"/>
              <a:buChar char="■"/>
            </a:pPr>
            <a:r>
              <a:rPr b="1" lang="en" sz="1200">
                <a:solidFill>
                  <a:schemeClr val="dk1"/>
                </a:solidFill>
                <a:highlight>
                  <a:srgbClr val="FFFFFF"/>
                </a:highlight>
                <a:latin typeface="Calibri"/>
                <a:ea typeface="Calibri"/>
                <a:cs typeface="Calibri"/>
                <a:sym typeface="Calibri"/>
              </a:rPr>
              <a:t>What did your workgroup do or what are you planning?</a:t>
            </a:r>
            <a:r>
              <a:rPr lang="en" sz="1200">
                <a:solidFill>
                  <a:schemeClr val="dk1"/>
                </a:solidFill>
                <a:highlight>
                  <a:srgbClr val="FFFFFF"/>
                </a:highlight>
                <a:latin typeface="Calibri"/>
                <a:ea typeface="Calibri"/>
                <a:cs typeface="Calibri"/>
                <a:sym typeface="Calibri"/>
              </a:rPr>
              <a:t> → GIT funded project to create a map to gather and visualize data about the network</a:t>
            </a:r>
            <a:endParaRPr sz="1200">
              <a:solidFill>
                <a:schemeClr val="dk1"/>
              </a:solidFill>
              <a:highlight>
                <a:srgbClr val="FFFFFF"/>
              </a:highlight>
              <a:latin typeface="Calibri"/>
              <a:ea typeface="Calibri"/>
              <a:cs typeface="Calibri"/>
              <a:sym typeface="Calibri"/>
            </a:endParaRPr>
          </a:p>
          <a:p>
            <a:pPr indent="-304800" lvl="0" marL="596900" rtl="0" algn="l">
              <a:lnSpc>
                <a:spcPct val="115000"/>
              </a:lnSpc>
              <a:spcBef>
                <a:spcPts val="0"/>
              </a:spcBef>
              <a:spcAft>
                <a:spcPts val="0"/>
              </a:spcAft>
              <a:buClr>
                <a:schemeClr val="dk1"/>
              </a:buClr>
              <a:buSzPts val="1200"/>
              <a:buFont typeface="Calibri"/>
              <a:buChar char="■"/>
            </a:pPr>
            <a:r>
              <a:rPr b="1" lang="en" sz="1200">
                <a:solidFill>
                  <a:schemeClr val="dk1"/>
                </a:solidFill>
                <a:highlight>
                  <a:srgbClr val="FFFFFF"/>
                </a:highlight>
                <a:latin typeface="Calibri"/>
                <a:ea typeface="Calibri"/>
                <a:cs typeface="Calibri"/>
                <a:sym typeface="Calibri"/>
              </a:rPr>
              <a:t>Who is benefiting from this action or project? Why does it matter/ how is it making a difference?</a:t>
            </a:r>
            <a:r>
              <a:rPr lang="en" sz="1200">
                <a:solidFill>
                  <a:schemeClr val="dk1"/>
                </a:solidFill>
                <a:highlight>
                  <a:srgbClr val="FFFFFF"/>
                </a:highlight>
                <a:latin typeface="Calibri"/>
                <a:ea typeface="Calibri"/>
                <a:cs typeface="Calibri"/>
                <a:sym typeface="Calibri"/>
              </a:rPr>
              <a:t> → helps provide a better picture baseline of what we know (and don’t know) about the stewardship network across the watershed</a:t>
            </a:r>
            <a:endParaRPr sz="1200">
              <a:solidFill>
                <a:schemeClr val="dk1"/>
              </a:solidFill>
              <a:highlight>
                <a:srgbClr val="FFFFFF"/>
              </a:highlight>
              <a:latin typeface="Calibri"/>
              <a:ea typeface="Calibri"/>
              <a:cs typeface="Calibri"/>
              <a:sym typeface="Calibri"/>
            </a:endParaRPr>
          </a:p>
          <a:p>
            <a:pPr indent="-304800" lvl="0" marL="596900" rtl="0" algn="l">
              <a:lnSpc>
                <a:spcPct val="115000"/>
              </a:lnSpc>
              <a:spcBef>
                <a:spcPts val="0"/>
              </a:spcBef>
              <a:spcAft>
                <a:spcPts val="0"/>
              </a:spcAft>
              <a:buClr>
                <a:schemeClr val="dk1"/>
              </a:buClr>
              <a:buSzPts val="1200"/>
              <a:buFont typeface="Calibri"/>
              <a:buChar char="■"/>
            </a:pPr>
            <a:r>
              <a:rPr b="1" lang="en" sz="1200">
                <a:solidFill>
                  <a:schemeClr val="dk1"/>
                </a:solidFill>
                <a:highlight>
                  <a:srgbClr val="FFFFFF"/>
                </a:highlight>
                <a:latin typeface="Calibri"/>
                <a:ea typeface="Calibri"/>
                <a:cs typeface="Calibri"/>
                <a:sym typeface="Calibri"/>
              </a:rPr>
              <a:t>What is the desired result or outcome of the action or project? </a:t>
            </a:r>
            <a:r>
              <a:rPr lang="en" sz="1200">
                <a:solidFill>
                  <a:schemeClr val="dk1"/>
                </a:solidFill>
                <a:highlight>
                  <a:srgbClr val="FFFFFF"/>
                </a:highlight>
                <a:latin typeface="Calibri"/>
                <a:ea typeface="Calibri"/>
                <a:cs typeface="Calibri"/>
                <a:sym typeface="Calibri"/>
              </a:rPr>
              <a:t>→ Increase connections and collaborative partnerships among stewards across the Chesapeake Bay region by identifying hubs and gaps in connectivity and highlighting opportunities to facilitate strategic connections for sharing knowledge and resources.</a:t>
            </a:r>
            <a:endParaRPr sz="1200">
              <a:solidFill>
                <a:schemeClr val="dk1"/>
              </a:solidFill>
              <a:highlight>
                <a:srgbClr val="FFFFFF"/>
              </a:highlight>
              <a:latin typeface="Calibri"/>
              <a:ea typeface="Calibri"/>
              <a:cs typeface="Calibri"/>
              <a:sym typeface="Calibri"/>
            </a:endParaRPr>
          </a:p>
          <a:p>
            <a:pPr indent="-304800" lvl="0" marL="596900" rtl="0" algn="l">
              <a:lnSpc>
                <a:spcPct val="115000"/>
              </a:lnSpc>
              <a:spcBef>
                <a:spcPts val="0"/>
              </a:spcBef>
              <a:spcAft>
                <a:spcPts val="0"/>
              </a:spcAft>
              <a:buClr>
                <a:schemeClr val="dk1"/>
              </a:buClr>
              <a:buSzPts val="1200"/>
              <a:buFont typeface="Calibri"/>
              <a:buChar char="■"/>
            </a:pPr>
            <a:r>
              <a:rPr b="1" lang="en" sz="1200">
                <a:solidFill>
                  <a:schemeClr val="dk1"/>
                </a:solidFill>
                <a:highlight>
                  <a:srgbClr val="FFFFFF"/>
                </a:highlight>
                <a:latin typeface="Calibri"/>
                <a:ea typeface="Calibri"/>
                <a:cs typeface="Calibri"/>
                <a:sym typeface="Calibri"/>
              </a:rPr>
              <a:t>Are there any cross-outcome benefits or opportunities that will be of interest to the other Workgroups?</a:t>
            </a:r>
            <a:r>
              <a:rPr lang="en" sz="1200">
                <a:solidFill>
                  <a:schemeClr val="dk1"/>
                </a:solidFill>
                <a:highlight>
                  <a:srgbClr val="FFFFFF"/>
                </a:highlight>
                <a:latin typeface="Calibri"/>
                <a:ea typeface="Calibri"/>
                <a:cs typeface="Calibri"/>
                <a:sym typeface="Calibri"/>
              </a:rPr>
              <a:t> → if your subject area has practitioners who are involved in stewardship, this map is relevant to them and they can join the map to get connected, help fill out the picture. Also they can use the map to learn more about the individuals working in their local and broader regions who are doing different types of work.</a:t>
            </a:r>
            <a:endParaRPr sz="1200">
              <a:solidFill>
                <a:schemeClr val="dk1"/>
              </a:solidFill>
              <a:highlight>
                <a:srgbClr val="FFFFFF"/>
              </a:highlight>
              <a:latin typeface="Calibri"/>
              <a:ea typeface="Calibri"/>
              <a:cs typeface="Calibri"/>
              <a:sym typeface="Calibri"/>
            </a:endParaRPr>
          </a:p>
          <a:p>
            <a:pPr indent="0" lvl="0" marL="0" rtl="0" algn="l">
              <a:lnSpc>
                <a:spcPct val="100000"/>
              </a:lnSpc>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1" name="Shape 551"/>
        <p:cNvGrpSpPr/>
        <p:nvPr/>
      </p:nvGrpSpPr>
      <p:grpSpPr>
        <a:xfrm>
          <a:off x="0" y="0"/>
          <a:ext cx="0" cy="0"/>
          <a:chOff x="0" y="0"/>
          <a:chExt cx="0" cy="0"/>
        </a:xfrm>
      </p:grpSpPr>
      <p:sp>
        <p:nvSpPr>
          <p:cNvPr id="552" name="Google Shape;552;g3030f454387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3" name="Google Shape;553;g3030f454387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t>Talk about one View example (Stewardship Interests) to demonstrate a specific use.</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1" name="Shape 561"/>
        <p:cNvGrpSpPr/>
        <p:nvPr/>
      </p:nvGrpSpPr>
      <p:grpSpPr>
        <a:xfrm>
          <a:off x="0" y="0"/>
          <a:ext cx="0" cy="0"/>
          <a:chOff x="0" y="0"/>
          <a:chExt cx="0" cy="0"/>
        </a:xfrm>
      </p:grpSpPr>
      <p:sp>
        <p:nvSpPr>
          <p:cNvPr id="562" name="Google Shape;562;g301c9a4a14a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3" name="Google Shape;563;g301c9a4a14a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6" name="Shape 566"/>
        <p:cNvGrpSpPr/>
        <p:nvPr/>
      </p:nvGrpSpPr>
      <p:grpSpPr>
        <a:xfrm>
          <a:off x="0" y="0"/>
          <a:ext cx="0" cy="0"/>
          <a:chOff x="0" y="0"/>
          <a:chExt cx="0" cy="0"/>
        </a:xfrm>
      </p:grpSpPr>
      <p:sp>
        <p:nvSpPr>
          <p:cNvPr id="567" name="Google Shape;567;g301c9a4a14a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8" name="Google Shape;568;g301c9a4a14a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1" name="Shape 571"/>
        <p:cNvGrpSpPr/>
        <p:nvPr/>
      </p:nvGrpSpPr>
      <p:grpSpPr>
        <a:xfrm>
          <a:off x="0" y="0"/>
          <a:ext cx="0" cy="0"/>
          <a:chOff x="0" y="0"/>
          <a:chExt cx="0" cy="0"/>
        </a:xfrm>
      </p:grpSpPr>
      <p:sp>
        <p:nvSpPr>
          <p:cNvPr id="572" name="Google Shape;572;g302e338e267_2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3" name="Google Shape;573;g302e338e267_2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6" name="Shape 576"/>
        <p:cNvGrpSpPr/>
        <p:nvPr/>
      </p:nvGrpSpPr>
      <p:grpSpPr>
        <a:xfrm>
          <a:off x="0" y="0"/>
          <a:ext cx="0" cy="0"/>
          <a:chOff x="0" y="0"/>
          <a:chExt cx="0" cy="0"/>
        </a:xfrm>
      </p:grpSpPr>
      <p:sp>
        <p:nvSpPr>
          <p:cNvPr id="577" name="Google Shape;577;g301c9a4a14a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8" name="Google Shape;578;g301c9a4a14a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1" name="Shape 581"/>
        <p:cNvGrpSpPr/>
        <p:nvPr/>
      </p:nvGrpSpPr>
      <p:grpSpPr>
        <a:xfrm>
          <a:off x="0" y="0"/>
          <a:ext cx="0" cy="0"/>
          <a:chOff x="0" y="0"/>
          <a:chExt cx="0" cy="0"/>
        </a:xfrm>
      </p:grpSpPr>
      <p:sp>
        <p:nvSpPr>
          <p:cNvPr id="582" name="Google Shape;582;g2d34b08d648_2_9:notes"/>
          <p:cNvSpPr/>
          <p:nvPr>
            <p:ph idx="2" type="sldImg"/>
          </p:nvPr>
        </p:nvSpPr>
        <p:spPr>
          <a:xfrm>
            <a:off x="1872789" y="1142490"/>
            <a:ext cx="3112423" cy="3086151"/>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3" name="Google Shape;583;g2d34b08d648_2_9:notes"/>
          <p:cNvSpPr txBox="1"/>
          <p:nvPr>
            <p:ph idx="1" type="body"/>
          </p:nvPr>
        </p:nvSpPr>
        <p:spPr>
          <a:xfrm>
            <a:off x="685800" y="4400550"/>
            <a:ext cx="5486400" cy="3600451"/>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rPr lang="en"/>
              <a:t>To use this title animation slide with a new image simply 1) move the top semi-transparent shape to the side, 2) delete placeholder image, </a:t>
            </a:r>
            <a:br>
              <a:rPr lang="en"/>
            </a:br>
            <a:r>
              <a:rPr lang="en"/>
              <a:t>3) click on the picture icon to add a new picture, 4) Move semi-transparent shape back to original position, 5) Update text on slide.</a:t>
            </a:r>
            <a:endParaRPr/>
          </a:p>
          <a:p>
            <a:pPr indent="0" lvl="0" marL="0" rtl="0" algn="l">
              <a:spcBef>
                <a:spcPts val="0"/>
              </a:spcBef>
              <a:spcAft>
                <a:spcPts val="0"/>
              </a:spcAft>
              <a:buNone/>
            </a:pPr>
            <a:r>
              <a:t/>
            </a:r>
            <a:endParaRPr/>
          </a:p>
        </p:txBody>
      </p:sp>
      <p:sp>
        <p:nvSpPr>
          <p:cNvPr id="584" name="Google Shape;584;g2d34b08d648_2_9:notes"/>
          <p:cNvSpPr txBox="1"/>
          <p:nvPr>
            <p:ph idx="12" type="sldNum"/>
          </p:nvPr>
        </p:nvSpPr>
        <p:spPr>
          <a:xfrm>
            <a:off x="3884613" y="8685214"/>
            <a:ext cx="2971800" cy="458786"/>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0" name="Shape 600"/>
        <p:cNvGrpSpPr/>
        <p:nvPr/>
      </p:nvGrpSpPr>
      <p:grpSpPr>
        <a:xfrm>
          <a:off x="0" y="0"/>
          <a:ext cx="0" cy="0"/>
          <a:chOff x="0" y="0"/>
          <a:chExt cx="0" cy="0"/>
        </a:xfrm>
      </p:grpSpPr>
      <p:sp>
        <p:nvSpPr>
          <p:cNvPr id="601" name="Google Shape;601;g2d34b08d648_2_205:notes"/>
          <p:cNvSpPr/>
          <p:nvPr>
            <p:ph idx="2" type="sldImg"/>
          </p:nvPr>
        </p:nvSpPr>
        <p:spPr>
          <a:xfrm>
            <a:off x="1872789" y="1142490"/>
            <a:ext cx="3112423" cy="3086151"/>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2" name="Google Shape;602;g2d34b08d648_2_205:notes"/>
          <p:cNvSpPr txBox="1"/>
          <p:nvPr>
            <p:ph idx="1" type="body"/>
          </p:nvPr>
        </p:nvSpPr>
        <p:spPr>
          <a:xfrm>
            <a:off x="685800" y="4400550"/>
            <a:ext cx="5486400" cy="3600451"/>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603" name="Google Shape;603;g2d34b08d648_2_205:notes"/>
          <p:cNvSpPr txBox="1"/>
          <p:nvPr>
            <p:ph idx="12" type="sldNum"/>
          </p:nvPr>
        </p:nvSpPr>
        <p:spPr>
          <a:xfrm>
            <a:off x="3884613" y="8685214"/>
            <a:ext cx="2971800" cy="458786"/>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4" name="Shape 614"/>
        <p:cNvGrpSpPr/>
        <p:nvPr/>
      </p:nvGrpSpPr>
      <p:grpSpPr>
        <a:xfrm>
          <a:off x="0" y="0"/>
          <a:ext cx="0" cy="0"/>
          <a:chOff x="0" y="0"/>
          <a:chExt cx="0" cy="0"/>
        </a:xfrm>
      </p:grpSpPr>
      <p:sp>
        <p:nvSpPr>
          <p:cNvPr id="615" name="Google Shape;615;g2d34b08d648_2_218:notes"/>
          <p:cNvSpPr/>
          <p:nvPr>
            <p:ph idx="2" type="sldImg"/>
          </p:nvPr>
        </p:nvSpPr>
        <p:spPr>
          <a:xfrm>
            <a:off x="1872789" y="1142490"/>
            <a:ext cx="3112423" cy="3086151"/>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6" name="Google Shape;616;g2d34b08d648_2_218:notes"/>
          <p:cNvSpPr txBox="1"/>
          <p:nvPr>
            <p:ph idx="1" type="body"/>
          </p:nvPr>
        </p:nvSpPr>
        <p:spPr>
          <a:xfrm>
            <a:off x="685800" y="4400550"/>
            <a:ext cx="5486400" cy="3600451"/>
          </a:xfrm>
          <a:prstGeom prst="rect">
            <a:avLst/>
          </a:prstGeom>
          <a:noFill/>
          <a:ln>
            <a:noFill/>
          </a:ln>
        </p:spPr>
        <p:txBody>
          <a:bodyPr anchorCtr="0" anchor="t" bIns="47100" lIns="94225" spcFirstLastPara="1" rIns="94225" wrap="square" tIns="47100">
            <a:noAutofit/>
          </a:bodyPr>
          <a:lstStyle/>
          <a:p>
            <a:pPr indent="0" lvl="0" marL="0" rtl="0" algn="l">
              <a:spcBef>
                <a:spcPts val="0"/>
              </a:spcBef>
              <a:spcAft>
                <a:spcPts val="0"/>
              </a:spcAft>
              <a:buNone/>
            </a:pPr>
            <a:r>
              <a:t/>
            </a:r>
            <a:endParaRPr/>
          </a:p>
        </p:txBody>
      </p:sp>
      <p:sp>
        <p:nvSpPr>
          <p:cNvPr id="617" name="Google Shape;617;g2d34b08d648_2_218:notes"/>
          <p:cNvSpPr txBox="1"/>
          <p:nvPr>
            <p:ph idx="12" type="sldNum"/>
          </p:nvPr>
        </p:nvSpPr>
        <p:spPr>
          <a:xfrm>
            <a:off x="3884613" y="8685214"/>
            <a:ext cx="2971800" cy="458786"/>
          </a:xfrm>
          <a:prstGeom prst="rect">
            <a:avLst/>
          </a:prstGeom>
          <a:noFill/>
          <a:ln>
            <a:noFill/>
          </a:ln>
        </p:spPr>
        <p:txBody>
          <a:bodyPr anchorCtr="0" anchor="b" bIns="47100" lIns="94225" spcFirstLastPara="1" rIns="94225" wrap="square" tIns="471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8" name="Shape 628"/>
        <p:cNvGrpSpPr/>
        <p:nvPr/>
      </p:nvGrpSpPr>
      <p:grpSpPr>
        <a:xfrm>
          <a:off x="0" y="0"/>
          <a:ext cx="0" cy="0"/>
          <a:chOff x="0" y="0"/>
          <a:chExt cx="0" cy="0"/>
        </a:xfrm>
      </p:grpSpPr>
      <p:sp>
        <p:nvSpPr>
          <p:cNvPr id="629" name="Google Shape;629;g301c9a4a14a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0" name="Google Shape;630;g301c9a4a14a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7" name="Shape 477"/>
        <p:cNvGrpSpPr/>
        <p:nvPr/>
      </p:nvGrpSpPr>
      <p:grpSpPr>
        <a:xfrm>
          <a:off x="0" y="0"/>
          <a:ext cx="0" cy="0"/>
          <a:chOff x="0" y="0"/>
          <a:chExt cx="0" cy="0"/>
        </a:xfrm>
      </p:grpSpPr>
      <p:sp>
        <p:nvSpPr>
          <p:cNvPr id="478" name="Google Shape;478;g2d34b08d648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9" name="Google Shape;479;g2d34b08d648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g251fb0ed561_0_1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5" name="Google Shape;635;g251fb0ed561_0_1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CONTENT: TITLE WITH TWO IMAGES AND TEXT</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To add an image: </a:t>
            </a:r>
            <a:r>
              <a:rPr lang="en">
                <a:solidFill>
                  <a:schemeClr val="dk1"/>
                </a:solidFill>
              </a:rPr>
              <a:t>Select the placeholder image, then click “Replace image” in the toolbar. Double click your new image to reposition it or resize it within the frame. </a:t>
            </a:r>
            <a:r>
              <a:rPr b="1" lang="en">
                <a:solidFill>
                  <a:schemeClr val="dk1"/>
                </a:solidFill>
              </a:rPr>
              <a:t>To add alt-text: </a:t>
            </a:r>
            <a:r>
              <a:rPr lang="en">
                <a:solidFill>
                  <a:schemeClr val="dk1"/>
                </a:solidFill>
              </a:rPr>
              <a:t>Select the image, then click “Format options” in the toolbar. Open the accordion menu labeled “Alt Text” and enter your description.</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Accessibility Tip: </a:t>
            </a:r>
            <a:r>
              <a:rPr lang="en">
                <a:solidFill>
                  <a:schemeClr val="dk1"/>
                </a:solidFill>
              </a:rPr>
              <a:t>Informational images—or those that convey content, such as featured photographs, charts, maps, and infographics—should be perceptible by all users, including those who are colorblind, low-vision, or have other visual or cognitive disabilities. To create more accessible images:</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Avoid using color as the sole means of conveying information.</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Use an online color blindness simulator to ensure your image will retain its meaning when viewed by users who are colorblind.</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Use an online contrast checker to ensure your image presents text and other components with sufficient contrast.</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If applicable, revise the design of your chart to ensure labels are both legible and descriptive.</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Add appropriate alt-text.</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More information can be found in our </a:t>
            </a:r>
            <a:r>
              <a:rPr lang="en" u="sng">
                <a:solidFill>
                  <a:schemeClr val="hlink"/>
                </a:solidFill>
                <a:hlinkClick r:id="rId2"/>
              </a:rPr>
              <a:t>Accessibility Best Practices</a:t>
            </a:r>
            <a:r>
              <a:rPr lang="en">
                <a:solidFill>
                  <a:schemeClr val="dk1"/>
                </a:solidFill>
              </a:rPr>
              <a:t> guide.</a:t>
            </a:r>
            <a:endParaRPr>
              <a:solidFill>
                <a:schemeClr val="dk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2" name="Shape 642"/>
        <p:cNvGrpSpPr/>
        <p:nvPr/>
      </p:nvGrpSpPr>
      <p:grpSpPr>
        <a:xfrm>
          <a:off x="0" y="0"/>
          <a:ext cx="0" cy="0"/>
          <a:chOff x="0" y="0"/>
          <a:chExt cx="0" cy="0"/>
        </a:xfrm>
      </p:grpSpPr>
      <p:sp>
        <p:nvSpPr>
          <p:cNvPr id="643" name="Google Shape;643;g301c9a4a14a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4" name="Google Shape;644;g301c9a4a14a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PULL QUOTE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 good pull quote should grab your audience’s attention, convey a key message, and emphasize important information. The quote should be a short, memorable statement that will stand out and resonate with your audience.</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lang="en">
                <a:solidFill>
                  <a:schemeClr val="dk1"/>
                </a:solidFill>
              </a:rPr>
              <a:t>Please note: </a:t>
            </a:r>
            <a:r>
              <a:rPr b="1" lang="en">
                <a:solidFill>
                  <a:schemeClr val="dk1"/>
                </a:solidFill>
              </a:rPr>
              <a:t>Additional quotation marks around your pull quote are not needed. </a:t>
            </a:r>
            <a:r>
              <a:rPr lang="en">
                <a:solidFill>
                  <a:schemeClr val="dk1"/>
                </a:solidFill>
              </a:rPr>
              <a:t>They are implied by the icon at the top of the slide.</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1" name="Shape 651"/>
        <p:cNvGrpSpPr/>
        <p:nvPr/>
      </p:nvGrpSpPr>
      <p:grpSpPr>
        <a:xfrm>
          <a:off x="0" y="0"/>
          <a:ext cx="0" cy="0"/>
          <a:chOff x="0" y="0"/>
          <a:chExt cx="0" cy="0"/>
        </a:xfrm>
      </p:grpSpPr>
      <p:sp>
        <p:nvSpPr>
          <p:cNvPr id="652" name="Google Shape;652;g251fb0ed561_0_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3" name="Google Shape;653;g251fb0ed561_0_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CONTENT: TITLE WITH TEXT</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Accessibility Tip: </a:t>
            </a:r>
            <a:r>
              <a:rPr lang="en"/>
              <a:t>Slide titles serve a similar role as headings on a webpage or in a document: They break a presentation into “chunks” of information, creating a scannable outline that is similar to a table of contents. Users of screen readers and other assistive technologies can skip from slide title to slide title, making it easier for them to find the information they’re looking for. For this reason, </a:t>
            </a:r>
            <a:r>
              <a:rPr b="1" lang="en"/>
              <a:t>every slide in a presentation should include a title, and every title should be unique. </a:t>
            </a:r>
            <a:r>
              <a:rPr lang="en"/>
              <a:t>When displaying a title wouldn’t suit your presentation design, you can hide it, ensuring it isn’t visible to a sighted user, but is accessible to a screen reader. More information can be found in our </a:t>
            </a:r>
            <a:r>
              <a:rPr lang="en" u="sng">
                <a:solidFill>
                  <a:schemeClr val="hlink"/>
                </a:solidFill>
                <a:hlinkClick r:id="rId2"/>
              </a:rPr>
              <a:t>Accessibility Best Practices</a:t>
            </a:r>
            <a:r>
              <a:rPr lang="en"/>
              <a:t> guide.</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8" name="Shape 658"/>
        <p:cNvGrpSpPr/>
        <p:nvPr/>
      </p:nvGrpSpPr>
      <p:grpSpPr>
        <a:xfrm>
          <a:off x="0" y="0"/>
          <a:ext cx="0" cy="0"/>
          <a:chOff x="0" y="0"/>
          <a:chExt cx="0" cy="0"/>
        </a:xfrm>
      </p:grpSpPr>
      <p:sp>
        <p:nvSpPr>
          <p:cNvPr id="659" name="Google Shape;659;g301c9a4a14a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0" name="Google Shape;660;g301c9a4a14a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PULL QUOTE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 good pull quote should grab your audience’s attention, convey a key message, and emphasize important information. The quote should be a short, memorable statement that will stand out and resonate with your audience.</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lang="en">
                <a:solidFill>
                  <a:schemeClr val="dk1"/>
                </a:solidFill>
              </a:rPr>
              <a:t>Please note: </a:t>
            </a:r>
            <a:r>
              <a:rPr b="1" lang="en">
                <a:solidFill>
                  <a:schemeClr val="dk1"/>
                </a:solidFill>
              </a:rPr>
              <a:t>Additional quotation marks around your pull quote are not needed. </a:t>
            </a:r>
            <a:r>
              <a:rPr lang="en">
                <a:solidFill>
                  <a:schemeClr val="dk1"/>
                </a:solidFill>
              </a:rPr>
              <a:t>They are implied by the icon at the top of the slide.</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7" name="Shape 667"/>
        <p:cNvGrpSpPr/>
        <p:nvPr/>
      </p:nvGrpSpPr>
      <p:grpSpPr>
        <a:xfrm>
          <a:off x="0" y="0"/>
          <a:ext cx="0" cy="0"/>
          <a:chOff x="0" y="0"/>
          <a:chExt cx="0" cy="0"/>
        </a:xfrm>
      </p:grpSpPr>
      <p:sp>
        <p:nvSpPr>
          <p:cNvPr id="668" name="Google Shape;668;g2d3324cf639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9" name="Google Shape;669;g2d3324cf639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6" name="Shape 676"/>
        <p:cNvGrpSpPr/>
        <p:nvPr/>
      </p:nvGrpSpPr>
      <p:grpSpPr>
        <a:xfrm>
          <a:off x="0" y="0"/>
          <a:ext cx="0" cy="0"/>
          <a:chOff x="0" y="0"/>
          <a:chExt cx="0" cy="0"/>
        </a:xfrm>
      </p:grpSpPr>
      <p:sp>
        <p:nvSpPr>
          <p:cNvPr id="677" name="Google Shape;677;g301c9a4a14a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8" name="Google Shape;678;g301c9a4a14a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6" name="Shape 686"/>
        <p:cNvGrpSpPr/>
        <p:nvPr/>
      </p:nvGrpSpPr>
      <p:grpSpPr>
        <a:xfrm>
          <a:off x="0" y="0"/>
          <a:ext cx="0" cy="0"/>
          <a:chOff x="0" y="0"/>
          <a:chExt cx="0" cy="0"/>
        </a:xfrm>
      </p:grpSpPr>
      <p:sp>
        <p:nvSpPr>
          <p:cNvPr id="687" name="Google Shape;687;g1e498a01cdb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8" name="Google Shape;688;g1e498a01cdb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CONTENT: TITLE WITH TEXT </a:t>
            </a:r>
            <a:r>
              <a:rPr lang="en"/>
              <a:t>AND BULLETED LIST</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solidFill>
                  <a:schemeClr val="dk1"/>
                </a:solidFill>
              </a:rPr>
              <a:t>Accessibility Tip: </a:t>
            </a:r>
            <a:r>
              <a:rPr lang="en">
                <a:solidFill>
                  <a:schemeClr val="dk1"/>
                </a:solidFill>
              </a:rPr>
              <a:t>Slide titles serve a similar role as headings on a webpage or in a document: They break a presentation into “chunks” of information, creating a scannable outline that is similar to a table of contents. Users of screen readers and other assistive technologies can skip from slide title to slide title, making it easier for them to find the information they’re looking for. For this reason, </a:t>
            </a:r>
            <a:r>
              <a:rPr b="1" lang="en">
                <a:solidFill>
                  <a:schemeClr val="dk1"/>
                </a:solidFill>
              </a:rPr>
              <a:t>every slide in a presentation should include a title, and every title should be unique. </a:t>
            </a:r>
            <a:r>
              <a:rPr lang="en">
                <a:solidFill>
                  <a:schemeClr val="dk1"/>
                </a:solidFill>
              </a:rPr>
              <a:t>When displaying a title wouldn’t suit your presentation design, you can hide it, ensuring it isn’t visible to a sighted user, but is accessible to a screen reader. More information can be found in our </a:t>
            </a:r>
            <a:r>
              <a:rPr lang="en" u="sng">
                <a:solidFill>
                  <a:schemeClr val="hlink"/>
                </a:solidFill>
                <a:hlinkClick r:id="rId2"/>
              </a:rPr>
              <a:t>Accessibility Best Practices</a:t>
            </a:r>
            <a:r>
              <a:rPr lang="en">
                <a:solidFill>
                  <a:schemeClr val="dk1"/>
                </a:solidFill>
              </a:rPr>
              <a:t> guide.</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2" name="Shape 692"/>
        <p:cNvGrpSpPr/>
        <p:nvPr/>
      </p:nvGrpSpPr>
      <p:grpSpPr>
        <a:xfrm>
          <a:off x="0" y="0"/>
          <a:ext cx="0" cy="0"/>
          <a:chOff x="0" y="0"/>
          <a:chExt cx="0" cy="0"/>
        </a:xfrm>
      </p:grpSpPr>
      <p:sp>
        <p:nvSpPr>
          <p:cNvPr id="693" name="Google Shape;693;g2d3324cf639_0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4" name="Google Shape;694;g2d3324cf639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8" name="Shape 698"/>
        <p:cNvGrpSpPr/>
        <p:nvPr/>
      </p:nvGrpSpPr>
      <p:grpSpPr>
        <a:xfrm>
          <a:off x="0" y="0"/>
          <a:ext cx="0" cy="0"/>
          <a:chOff x="0" y="0"/>
          <a:chExt cx="0" cy="0"/>
        </a:xfrm>
      </p:grpSpPr>
      <p:sp>
        <p:nvSpPr>
          <p:cNvPr id="699" name="Google Shape;699;g301c9a4a14a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0" name="Google Shape;700;g301c9a4a14a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4" name="Shape 704"/>
        <p:cNvGrpSpPr/>
        <p:nvPr/>
      </p:nvGrpSpPr>
      <p:grpSpPr>
        <a:xfrm>
          <a:off x="0" y="0"/>
          <a:ext cx="0" cy="0"/>
          <a:chOff x="0" y="0"/>
          <a:chExt cx="0" cy="0"/>
        </a:xfrm>
      </p:grpSpPr>
      <p:sp>
        <p:nvSpPr>
          <p:cNvPr id="705" name="Google Shape;705;g251fb0ed561_0_5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6" name="Google Shape;706;g251fb0ed561_0_5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Thank Brenda, Nathan, Katrina, Katelynd, the museum, Wendy, Julie, Ashley</a:t>
            </a:r>
            <a:endParaRPr/>
          </a:p>
          <a:p>
            <a:pPr indent="0" lvl="0" marL="0" rtl="0" algn="l">
              <a:spcBef>
                <a:spcPts val="0"/>
              </a:spcBef>
              <a:spcAft>
                <a:spcPts val="0"/>
              </a:spcAft>
              <a:buNone/>
            </a:pPr>
            <a:r>
              <a:rPr lang="en"/>
              <a:t>Reminder: no food or drink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solidFill>
                  <a:schemeClr val="dk1"/>
                </a:solidFill>
              </a:rPr>
              <a:t>To add an image: </a:t>
            </a:r>
            <a:r>
              <a:rPr lang="en">
                <a:solidFill>
                  <a:schemeClr val="dk1"/>
                </a:solidFill>
              </a:rPr>
              <a:t>Select the placeholder image, then click “Replace image” in the toolbar. Double click your new image to reposition it or resize it within the frame. </a:t>
            </a:r>
            <a:r>
              <a:rPr b="1" lang="en">
                <a:solidFill>
                  <a:schemeClr val="dk1"/>
                </a:solidFill>
              </a:rPr>
              <a:t>To add alt-text: </a:t>
            </a:r>
            <a:r>
              <a:rPr lang="en">
                <a:solidFill>
                  <a:schemeClr val="dk1"/>
                </a:solidFill>
              </a:rPr>
              <a:t>Select the image, then click “Format options” in the toolbar. Open the accordion menu labeled “Alt Text” and enter your description.</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b="1" lang="en">
                <a:solidFill>
                  <a:schemeClr val="dk1"/>
                </a:solidFill>
              </a:rPr>
              <a:t>Accessibility Tip: </a:t>
            </a:r>
            <a:r>
              <a:rPr lang="en">
                <a:solidFill>
                  <a:schemeClr val="dk1"/>
                </a:solidFill>
              </a:rPr>
              <a:t>Informational images—or those that convey content, such as featured photographs, charts, maps, and infographics—should be perceptible by all users, including those who are colorblind, low-vision, or have other visual or cognitive disabilities. To create more accessible images:</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Avoid using color as the sole means of conveying information.</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Use an online color blindness simulator to ensure your image will retain its meaning when viewed by users who are colorblind.</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Use an online contrast checker to ensure your image presents text and other components with sufficient contrast.</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If applicable, revise the design of your chart to ensure labels are both legible and descriptive.</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Add appropriate alt-text.</a:t>
            </a:r>
            <a:endParaRPr>
              <a:solidFill>
                <a:schemeClr val="dk1"/>
              </a:solidFill>
            </a:endParaRPr>
          </a:p>
          <a:p>
            <a:pPr indent="0" lvl="0" marL="0" rtl="0" algn="l">
              <a:spcBef>
                <a:spcPts val="0"/>
              </a:spcBef>
              <a:spcAft>
                <a:spcPts val="0"/>
              </a:spcAft>
              <a:buNone/>
            </a:pPr>
            <a:r>
              <a:rPr lang="en">
                <a:solidFill>
                  <a:schemeClr val="dk1"/>
                </a:solidFill>
              </a:rPr>
              <a:t>More information can be found in our </a:t>
            </a:r>
            <a:r>
              <a:rPr lang="en" u="sng">
                <a:solidFill>
                  <a:schemeClr val="hlink"/>
                </a:solidFill>
                <a:hlinkClick r:id="rId2"/>
              </a:rPr>
              <a:t>Accessibility Best Practices</a:t>
            </a:r>
            <a:r>
              <a:rPr lang="en">
                <a:solidFill>
                  <a:schemeClr val="dk1"/>
                </a:solidFill>
              </a:rPr>
              <a:t> guide.</a:t>
            </a:r>
            <a:endParaRPr>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 name="Shape 495"/>
        <p:cNvGrpSpPr/>
        <p:nvPr/>
      </p:nvGrpSpPr>
      <p:grpSpPr>
        <a:xfrm>
          <a:off x="0" y="0"/>
          <a:ext cx="0" cy="0"/>
          <a:chOff x="0" y="0"/>
          <a:chExt cx="0" cy="0"/>
        </a:xfrm>
      </p:grpSpPr>
      <p:sp>
        <p:nvSpPr>
          <p:cNvPr id="496" name="Google Shape;496;g2d3324cf639_0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7" name="Google Shape;497;g2d3324cf639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5" name="Shape 505"/>
        <p:cNvGrpSpPr/>
        <p:nvPr/>
      </p:nvGrpSpPr>
      <p:grpSpPr>
        <a:xfrm>
          <a:off x="0" y="0"/>
          <a:ext cx="0" cy="0"/>
          <a:chOff x="0" y="0"/>
          <a:chExt cx="0" cy="0"/>
        </a:xfrm>
      </p:grpSpPr>
      <p:sp>
        <p:nvSpPr>
          <p:cNvPr id="506" name="Google Shape;506;g302e338e26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7" name="Google Shape;507;g302e338e26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g251fb0ed561_0_1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3" name="Google Shape;513;g251fb0ed561_0_1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CONTENT: TITLE WITH IMAGE AND TEXT</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To add an image: </a:t>
            </a:r>
            <a:r>
              <a:rPr lang="en">
                <a:solidFill>
                  <a:schemeClr val="dk1"/>
                </a:solidFill>
              </a:rPr>
              <a:t>Select the placeholder image, then click “Replace image” in the toolbar. Double click your new image to reposition it or resize it within the frame. </a:t>
            </a:r>
            <a:r>
              <a:rPr b="1" lang="en">
                <a:solidFill>
                  <a:schemeClr val="dk1"/>
                </a:solidFill>
              </a:rPr>
              <a:t>To add alt-text: </a:t>
            </a:r>
            <a:r>
              <a:rPr lang="en">
                <a:solidFill>
                  <a:schemeClr val="dk1"/>
                </a:solidFill>
              </a:rPr>
              <a:t>Select the image, then click “Format options” in the toolbar. Open the accordion menu labeled “Alt Text” and enter your description.</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Accessibility Tip: </a:t>
            </a:r>
            <a:r>
              <a:rPr lang="en">
                <a:solidFill>
                  <a:schemeClr val="dk1"/>
                </a:solidFill>
              </a:rPr>
              <a:t>Informational images—or those that convey content, such as featured photographs, charts, maps, and infographics—should be perceptible by all users, including those who are colorblind, low-vision, or have other visual or cognitive disabilities. To create more accessible images:</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Avoid using color as the sole means of conveying information.</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Use an online color blindness simulator to ensure your image will retain its meaning when viewed by users who are colorblind.</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Use an online contrast checker to ensure your image presents text and other components with sufficient contrast.</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If applicable, revise the design of your chart to ensure labels are both legible and descriptive.</a:t>
            </a:r>
            <a:endParaRPr>
              <a:solidFill>
                <a:schemeClr val="dk1"/>
              </a:solidFill>
            </a:endParaRPr>
          </a:p>
          <a:p>
            <a:pPr indent="-298450" lvl="0" marL="457200" rtl="0" algn="l">
              <a:spcBef>
                <a:spcPts val="0"/>
              </a:spcBef>
              <a:spcAft>
                <a:spcPts val="0"/>
              </a:spcAft>
              <a:buClr>
                <a:schemeClr val="dk1"/>
              </a:buClr>
              <a:buSzPts val="1100"/>
              <a:buChar char="●"/>
            </a:pPr>
            <a:r>
              <a:rPr lang="en">
                <a:solidFill>
                  <a:schemeClr val="dk1"/>
                </a:solidFill>
              </a:rPr>
              <a:t>Add appropriate alt-text.</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More information can be found in our </a:t>
            </a:r>
            <a:r>
              <a:rPr lang="en" u="sng">
                <a:solidFill>
                  <a:schemeClr val="hlink"/>
                </a:solidFill>
                <a:hlinkClick r:id="rId2"/>
              </a:rPr>
              <a:t>Accessibility Best Practices</a:t>
            </a:r>
            <a:r>
              <a:rPr lang="en">
                <a:solidFill>
                  <a:schemeClr val="dk1"/>
                </a:solidFill>
              </a:rPr>
              <a:t> guide.</a:t>
            </a:r>
            <a:endParaRPr>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8" name="Shape 518"/>
        <p:cNvGrpSpPr/>
        <p:nvPr/>
      </p:nvGrpSpPr>
      <p:grpSpPr>
        <a:xfrm>
          <a:off x="0" y="0"/>
          <a:ext cx="0" cy="0"/>
          <a:chOff x="0" y="0"/>
          <a:chExt cx="0" cy="0"/>
        </a:xfrm>
      </p:grpSpPr>
      <p:sp>
        <p:nvSpPr>
          <p:cNvPr id="519" name="Google Shape;519;g301c9a4a14a_1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0" name="Google Shape;520;g301c9a4a14a_1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8" name="Shape 528"/>
        <p:cNvGrpSpPr/>
        <p:nvPr/>
      </p:nvGrpSpPr>
      <p:grpSpPr>
        <a:xfrm>
          <a:off x="0" y="0"/>
          <a:ext cx="0" cy="0"/>
          <a:chOff x="0" y="0"/>
          <a:chExt cx="0" cy="0"/>
        </a:xfrm>
      </p:grpSpPr>
      <p:sp>
        <p:nvSpPr>
          <p:cNvPr id="529" name="Google Shape;529;g2d3324cf639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0" name="Google Shape;530;g2d3324cf639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3" name="Shape 533"/>
        <p:cNvGrpSpPr/>
        <p:nvPr/>
      </p:nvGrpSpPr>
      <p:grpSpPr>
        <a:xfrm>
          <a:off x="0" y="0"/>
          <a:ext cx="0" cy="0"/>
          <a:chOff x="0" y="0"/>
          <a:chExt cx="0" cy="0"/>
        </a:xfrm>
      </p:grpSpPr>
      <p:sp>
        <p:nvSpPr>
          <p:cNvPr id="534" name="Google Shape;534;g251fb0ed56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5" name="Google Shape;535;g251fb0ed56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SECTION TITLE</a:t>
            </a:r>
            <a:endParaRPr/>
          </a:p>
          <a:p>
            <a:pPr indent="0" lvl="0" marL="0" rtl="0" algn="l">
              <a:spcBef>
                <a:spcPts val="0"/>
              </a:spcBef>
              <a:spcAft>
                <a:spcPts val="0"/>
              </a:spcAft>
              <a:buNone/>
            </a:pPr>
            <a:br>
              <a:rPr lang="en"/>
            </a:br>
            <a:r>
              <a:rPr lang="en"/>
              <a:t>A good section title slide serves as a transition point between different sections of your presentation, providing a cue to your audience that you will be changing topics. If applicable, make sure your section title matches the text you used on your agenda slide. This can be a concise sentence that summarizes the topic ahead, or a question that piques the audience's interest. It should provide a clear indication of what is to come.</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0" name="Shape 540"/>
        <p:cNvGrpSpPr/>
        <p:nvPr/>
      </p:nvGrpSpPr>
      <p:grpSpPr>
        <a:xfrm>
          <a:off x="0" y="0"/>
          <a:ext cx="0" cy="0"/>
          <a:chOff x="0" y="0"/>
          <a:chExt cx="0" cy="0"/>
        </a:xfrm>
      </p:grpSpPr>
      <p:sp>
        <p:nvSpPr>
          <p:cNvPr id="541" name="Google Shape;541;g301c9a4a14a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2" name="Google Shape;542;g301c9a4a14a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26.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1.jp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jp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jp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jp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jp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1.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jp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9.jp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9.jp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4.png"/><Relationship Id="rId3" Type="http://schemas.openxmlformats.org/officeDocument/2006/relationships/hyperlink" Target="http://www.nealanalytics.com/templates/" TargetMode="External"/><Relationship Id="rId4" Type="http://schemas.openxmlformats.org/officeDocument/2006/relationships/hyperlink" Target="http://www.nealanalytics.com/neal-creative/templates/" TargetMode="External"/><Relationship Id="rId5" Type="http://schemas.openxmlformats.org/officeDocument/2006/relationships/image" Target="../media/image7.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hyperlink" Target="http://www.nealanalytics.com/neal-creative/templates/" TargetMode="Externa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9.jpg"/><Relationship Id="rId3" Type="http://schemas.openxmlformats.org/officeDocument/2006/relationships/hyperlink" Target="http://www.nealanalytics.com/templates/" TargetMode="External"/><Relationship Id="rId4" Type="http://schemas.openxmlformats.org/officeDocument/2006/relationships/hyperlink" Target="http://www.nealanalytics.com/neal-creative/templates/" TargetMode="Externa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lt1"/>
        </a:solidFill>
      </p:bgPr>
    </p:bg>
    <p:spTree>
      <p:nvGrpSpPr>
        <p:cNvPr id="9" name="Shape 9"/>
        <p:cNvGrpSpPr/>
        <p:nvPr/>
      </p:nvGrpSpPr>
      <p:grpSpPr>
        <a:xfrm>
          <a:off x="0" y="0"/>
          <a:ext cx="0" cy="0"/>
          <a:chOff x="0" y="0"/>
          <a:chExt cx="0" cy="0"/>
        </a:xfrm>
      </p:grpSpPr>
      <p:grpSp>
        <p:nvGrpSpPr>
          <p:cNvPr id="10" name="Google Shape;10;p2"/>
          <p:cNvGrpSpPr/>
          <p:nvPr/>
        </p:nvGrpSpPr>
        <p:grpSpPr>
          <a:xfrm>
            <a:off x="0" y="-238975"/>
            <a:ext cx="9167400" cy="1620900"/>
            <a:chOff x="0" y="-238975"/>
            <a:chExt cx="9167400" cy="1620900"/>
          </a:xfrm>
        </p:grpSpPr>
        <p:sp>
          <p:nvSpPr>
            <p:cNvPr id="11" name="Google Shape;11;p2"/>
            <p:cNvSpPr/>
            <p:nvPr/>
          </p:nvSpPr>
          <p:spPr>
            <a:xfrm>
              <a:off x="0" y="237325"/>
              <a:ext cx="9167400" cy="609600"/>
            </a:xfrm>
            <a:prstGeom prst="rect">
              <a:avLst/>
            </a:prstGeom>
            <a:solidFill>
              <a:srgbClr val="112C4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2" name="Google Shape;12;p2"/>
            <p:cNvGrpSpPr/>
            <p:nvPr/>
          </p:nvGrpSpPr>
          <p:grpSpPr>
            <a:xfrm>
              <a:off x="304" y="430367"/>
              <a:ext cx="9144252" cy="237431"/>
              <a:chOff x="18025" y="276802"/>
              <a:chExt cx="9126000" cy="356128"/>
            </a:xfrm>
          </p:grpSpPr>
          <p:sp>
            <p:nvSpPr>
              <p:cNvPr id="13" name="Google Shape;13;p2"/>
              <p:cNvSpPr/>
              <p:nvPr/>
            </p:nvSpPr>
            <p:spPr>
              <a:xfrm>
                <a:off x="18025" y="276802"/>
                <a:ext cx="9126000" cy="54300"/>
              </a:xfrm>
              <a:prstGeom prst="rect">
                <a:avLst/>
              </a:prstGeom>
              <a:solidFill>
                <a:srgbClr val="FFE8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 name="Google Shape;14;p2"/>
              <p:cNvSpPr/>
              <p:nvPr/>
            </p:nvSpPr>
            <p:spPr>
              <a:xfrm>
                <a:off x="18025" y="433752"/>
                <a:ext cx="9126000" cy="54300"/>
              </a:xfrm>
              <a:prstGeom prst="rect">
                <a:avLst/>
              </a:prstGeom>
              <a:solidFill>
                <a:srgbClr val="FDB84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 name="Google Shape;15;p2"/>
              <p:cNvSpPr/>
              <p:nvPr/>
            </p:nvSpPr>
            <p:spPr>
              <a:xfrm>
                <a:off x="18025" y="578630"/>
                <a:ext cx="9126000" cy="54300"/>
              </a:xfrm>
              <a:prstGeom prst="rect">
                <a:avLst/>
              </a:prstGeom>
              <a:solidFill>
                <a:srgbClr val="06AE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 name="Google Shape;16;p2"/>
            <p:cNvGrpSpPr/>
            <p:nvPr/>
          </p:nvGrpSpPr>
          <p:grpSpPr>
            <a:xfrm>
              <a:off x="3761525" y="-238975"/>
              <a:ext cx="1620900" cy="1620900"/>
              <a:chOff x="3761525" y="-238975"/>
              <a:chExt cx="1620900" cy="1620900"/>
            </a:xfrm>
          </p:grpSpPr>
          <p:sp>
            <p:nvSpPr>
              <p:cNvPr id="17" name="Google Shape;17;p2"/>
              <p:cNvSpPr/>
              <p:nvPr/>
            </p:nvSpPr>
            <p:spPr>
              <a:xfrm>
                <a:off x="3761525" y="-238975"/>
                <a:ext cx="1620900" cy="16209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8" name="Google Shape;18;p2"/>
              <p:cNvPicPr preferRelativeResize="0"/>
              <p:nvPr/>
            </p:nvPicPr>
            <p:blipFill rotWithShape="1">
              <a:blip r:embed="rId2">
                <a:alphaModFix/>
              </a:blip>
              <a:srcRect b="787" l="0" r="0" t="797"/>
              <a:stretch/>
            </p:blipFill>
            <p:spPr>
              <a:xfrm>
                <a:off x="3943425" y="170263"/>
                <a:ext cx="1238100" cy="1023499"/>
              </a:xfrm>
              <a:prstGeom prst="rect">
                <a:avLst/>
              </a:prstGeom>
              <a:noFill/>
              <a:ln>
                <a:noFill/>
              </a:ln>
            </p:spPr>
          </p:pic>
        </p:grpSp>
      </p:grpSp>
      <p:sp>
        <p:nvSpPr>
          <p:cNvPr id="19" name="Google Shape;19;p2"/>
          <p:cNvSpPr txBox="1"/>
          <p:nvPr>
            <p:ph idx="1" type="body"/>
          </p:nvPr>
        </p:nvSpPr>
        <p:spPr>
          <a:xfrm>
            <a:off x="3577200" y="1828100"/>
            <a:ext cx="1989600" cy="268200"/>
          </a:xfrm>
          <a:prstGeom prst="rect">
            <a:avLst/>
          </a:prstGeom>
          <a:noFill/>
          <a:ln>
            <a:noFill/>
          </a:ln>
        </p:spPr>
        <p:txBody>
          <a:bodyPr anchorCtr="0" anchor="t" bIns="0" lIns="0" spcFirstLastPara="1" rIns="0" wrap="square" tIns="0">
            <a:noAutofit/>
          </a:bodyPr>
          <a:lstStyle>
            <a:lvl1pPr indent="-330200" lvl="0" marL="457200" rtl="0" algn="ctr">
              <a:spcBef>
                <a:spcPts val="0"/>
              </a:spcBef>
              <a:spcAft>
                <a:spcPts val="0"/>
              </a:spcAft>
              <a:buSzPts val="1600"/>
              <a:buFont typeface="Source Sans Pro"/>
              <a:buChar char="●"/>
              <a:defRPr sz="1600">
                <a:latin typeface="Source Sans Pro"/>
                <a:ea typeface="Source Sans Pro"/>
                <a:cs typeface="Source Sans Pro"/>
                <a:sym typeface="Source Sans Pro"/>
              </a:defRPr>
            </a:lvl1pPr>
            <a:lvl2pPr indent="-330200" lvl="1" marL="914400" rtl="0">
              <a:spcBef>
                <a:spcPts val="0"/>
              </a:spcBef>
              <a:spcAft>
                <a:spcPts val="0"/>
              </a:spcAft>
              <a:buSzPts val="1600"/>
              <a:buFont typeface="Source Sans Pro"/>
              <a:buChar char="○"/>
              <a:defRPr sz="1600">
                <a:latin typeface="Source Sans Pro"/>
                <a:ea typeface="Source Sans Pro"/>
                <a:cs typeface="Source Sans Pro"/>
                <a:sym typeface="Source Sans Pro"/>
              </a:defRPr>
            </a:lvl2pPr>
            <a:lvl3pPr indent="-330200" lvl="2" marL="1371600" rtl="0">
              <a:spcBef>
                <a:spcPts val="0"/>
              </a:spcBef>
              <a:spcAft>
                <a:spcPts val="0"/>
              </a:spcAft>
              <a:buSzPts val="1600"/>
              <a:buFont typeface="Source Sans Pro"/>
              <a:buChar char="■"/>
              <a:defRPr sz="1600">
                <a:latin typeface="Source Sans Pro"/>
                <a:ea typeface="Source Sans Pro"/>
                <a:cs typeface="Source Sans Pro"/>
                <a:sym typeface="Source Sans Pro"/>
              </a:defRPr>
            </a:lvl3pPr>
            <a:lvl4pPr indent="-330200" lvl="3" marL="1828800" rtl="0">
              <a:spcBef>
                <a:spcPts val="0"/>
              </a:spcBef>
              <a:spcAft>
                <a:spcPts val="0"/>
              </a:spcAft>
              <a:buSzPts val="1600"/>
              <a:buFont typeface="Source Sans Pro"/>
              <a:buChar char="●"/>
              <a:defRPr sz="1600">
                <a:latin typeface="Source Sans Pro"/>
                <a:ea typeface="Source Sans Pro"/>
                <a:cs typeface="Source Sans Pro"/>
                <a:sym typeface="Source Sans Pro"/>
              </a:defRPr>
            </a:lvl4pPr>
            <a:lvl5pPr indent="-330200" lvl="4" marL="2286000" rtl="0">
              <a:spcBef>
                <a:spcPts val="0"/>
              </a:spcBef>
              <a:spcAft>
                <a:spcPts val="0"/>
              </a:spcAft>
              <a:buSzPts val="1600"/>
              <a:buFont typeface="Source Sans Pro"/>
              <a:buChar char="○"/>
              <a:defRPr sz="1600">
                <a:latin typeface="Source Sans Pro"/>
                <a:ea typeface="Source Sans Pro"/>
                <a:cs typeface="Source Sans Pro"/>
                <a:sym typeface="Source Sans Pro"/>
              </a:defRPr>
            </a:lvl5pPr>
            <a:lvl6pPr indent="-330200" lvl="5" marL="2743200" rtl="0">
              <a:spcBef>
                <a:spcPts val="0"/>
              </a:spcBef>
              <a:spcAft>
                <a:spcPts val="0"/>
              </a:spcAft>
              <a:buSzPts val="1600"/>
              <a:buFont typeface="Source Sans Pro"/>
              <a:buChar char="■"/>
              <a:defRPr sz="1600">
                <a:latin typeface="Source Sans Pro"/>
                <a:ea typeface="Source Sans Pro"/>
                <a:cs typeface="Source Sans Pro"/>
                <a:sym typeface="Source Sans Pro"/>
              </a:defRPr>
            </a:lvl6pPr>
            <a:lvl7pPr indent="-330200" lvl="6" marL="3200400" rtl="0">
              <a:spcBef>
                <a:spcPts val="0"/>
              </a:spcBef>
              <a:spcAft>
                <a:spcPts val="0"/>
              </a:spcAft>
              <a:buSzPts val="1600"/>
              <a:buFont typeface="Source Sans Pro"/>
              <a:buChar char="●"/>
              <a:defRPr sz="1600">
                <a:latin typeface="Source Sans Pro"/>
                <a:ea typeface="Source Sans Pro"/>
                <a:cs typeface="Source Sans Pro"/>
                <a:sym typeface="Source Sans Pro"/>
              </a:defRPr>
            </a:lvl7pPr>
            <a:lvl8pPr indent="-330200" lvl="7" marL="3657600" rtl="0">
              <a:spcBef>
                <a:spcPts val="0"/>
              </a:spcBef>
              <a:spcAft>
                <a:spcPts val="0"/>
              </a:spcAft>
              <a:buSzPts val="1600"/>
              <a:buFont typeface="Source Sans Pro"/>
              <a:buChar char="○"/>
              <a:defRPr sz="1600">
                <a:latin typeface="Source Sans Pro"/>
                <a:ea typeface="Source Sans Pro"/>
                <a:cs typeface="Source Sans Pro"/>
                <a:sym typeface="Source Sans Pro"/>
              </a:defRPr>
            </a:lvl8pPr>
            <a:lvl9pPr indent="-330200" lvl="8" marL="4114800" rtl="0">
              <a:spcBef>
                <a:spcPts val="0"/>
              </a:spcBef>
              <a:spcAft>
                <a:spcPts val="0"/>
              </a:spcAft>
              <a:buSzPts val="1600"/>
              <a:buFont typeface="Source Sans Pro"/>
              <a:buChar char="■"/>
              <a:defRPr sz="1600">
                <a:latin typeface="Source Sans Pro"/>
                <a:ea typeface="Source Sans Pro"/>
                <a:cs typeface="Source Sans Pro"/>
                <a:sym typeface="Source Sans Pro"/>
              </a:defRPr>
            </a:lvl9pPr>
          </a:lstStyle>
          <a:p/>
        </p:txBody>
      </p:sp>
      <p:sp>
        <p:nvSpPr>
          <p:cNvPr id="20" name="Google Shape;20;p2"/>
          <p:cNvSpPr txBox="1"/>
          <p:nvPr>
            <p:ph type="title"/>
          </p:nvPr>
        </p:nvSpPr>
        <p:spPr>
          <a:xfrm>
            <a:off x="592675" y="2229550"/>
            <a:ext cx="7995600" cy="969600"/>
          </a:xfrm>
          <a:prstGeom prst="rect">
            <a:avLst/>
          </a:prstGeom>
          <a:noFill/>
          <a:ln>
            <a:noFill/>
          </a:ln>
        </p:spPr>
        <p:txBody>
          <a:bodyPr anchorCtr="0" anchor="t" bIns="0" lIns="0" spcFirstLastPara="1" rIns="0" wrap="square" tIns="0">
            <a:spAutoFit/>
          </a:bodyPr>
          <a:lstStyle>
            <a:lvl1pPr lvl="0" algn="ctr">
              <a:spcBef>
                <a:spcPts val="0"/>
              </a:spcBef>
              <a:spcAft>
                <a:spcPts val="0"/>
              </a:spcAft>
              <a:buSzPts val="5100"/>
              <a:buFont typeface="Source Sans Pro"/>
              <a:buNone/>
              <a:defRPr sz="5100">
                <a:latin typeface="Source Sans Pro"/>
                <a:ea typeface="Source Sans Pro"/>
                <a:cs typeface="Source Sans Pro"/>
                <a:sym typeface="Source Sans Pr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2"/>
          <p:cNvSpPr txBox="1"/>
          <p:nvPr>
            <p:ph idx="2" type="subTitle"/>
          </p:nvPr>
        </p:nvSpPr>
        <p:spPr>
          <a:xfrm>
            <a:off x="592675" y="3214500"/>
            <a:ext cx="7995600" cy="860700"/>
          </a:xfrm>
          <a:prstGeom prst="rect">
            <a:avLst/>
          </a:prstGeom>
          <a:noFill/>
          <a:ln>
            <a:noFill/>
          </a:ln>
        </p:spPr>
        <p:txBody>
          <a:bodyPr anchorCtr="0" anchor="t" bIns="0" lIns="0" spcFirstLastPara="1" rIns="0" wrap="square" tIns="0">
            <a:spAutoFit/>
          </a:bodyPr>
          <a:lstStyle>
            <a:lvl1pPr lvl="0" algn="ctr">
              <a:spcBef>
                <a:spcPts val="0"/>
              </a:spcBef>
              <a:spcAft>
                <a:spcPts val="0"/>
              </a:spcAft>
              <a:buSzPts val="4300"/>
              <a:buFont typeface="Source Sans Pro"/>
              <a:buNone/>
              <a:defRPr sz="4300">
                <a:latin typeface="Source Sans Pro"/>
                <a:ea typeface="Source Sans Pro"/>
                <a:cs typeface="Source Sans Pro"/>
                <a:sym typeface="Source Sans Pr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Idea! Slide">
  <p:cSld name="CUSTOM_3">
    <p:spTree>
      <p:nvGrpSpPr>
        <p:cNvPr id="121" name="Shape 121"/>
        <p:cNvGrpSpPr/>
        <p:nvPr/>
      </p:nvGrpSpPr>
      <p:grpSpPr>
        <a:xfrm>
          <a:off x="0" y="0"/>
          <a:ext cx="0" cy="0"/>
          <a:chOff x="0" y="0"/>
          <a:chExt cx="0" cy="0"/>
        </a:xfrm>
      </p:grpSpPr>
      <p:sp>
        <p:nvSpPr>
          <p:cNvPr id="122" name="Google Shape;122;p11"/>
          <p:cNvSpPr txBox="1"/>
          <p:nvPr/>
        </p:nvSpPr>
        <p:spPr>
          <a:xfrm>
            <a:off x="574200" y="1796025"/>
            <a:ext cx="7995600" cy="969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sz="5100">
              <a:solidFill>
                <a:srgbClr val="112C45"/>
              </a:solidFill>
              <a:latin typeface="Source Sans Pro"/>
              <a:ea typeface="Source Sans Pro"/>
              <a:cs typeface="Source Sans Pro"/>
              <a:sym typeface="Source Sans Pro"/>
            </a:endParaRPr>
          </a:p>
        </p:txBody>
      </p:sp>
      <p:grpSp>
        <p:nvGrpSpPr>
          <p:cNvPr id="123" name="Google Shape;123;p11"/>
          <p:cNvGrpSpPr/>
          <p:nvPr/>
        </p:nvGrpSpPr>
        <p:grpSpPr>
          <a:xfrm>
            <a:off x="228600" y="430380"/>
            <a:ext cx="8687039" cy="237431"/>
            <a:chOff x="18025" y="276802"/>
            <a:chExt cx="9126000" cy="356128"/>
          </a:xfrm>
        </p:grpSpPr>
        <p:sp>
          <p:nvSpPr>
            <p:cNvPr id="124" name="Google Shape;124;p11"/>
            <p:cNvSpPr/>
            <p:nvPr/>
          </p:nvSpPr>
          <p:spPr>
            <a:xfrm>
              <a:off x="18025" y="276802"/>
              <a:ext cx="9126000" cy="54300"/>
            </a:xfrm>
            <a:prstGeom prst="rect">
              <a:avLst/>
            </a:prstGeom>
            <a:solidFill>
              <a:srgbClr val="FFE8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11"/>
            <p:cNvSpPr/>
            <p:nvPr/>
          </p:nvSpPr>
          <p:spPr>
            <a:xfrm>
              <a:off x="18025" y="433752"/>
              <a:ext cx="9126000" cy="54300"/>
            </a:xfrm>
            <a:prstGeom prst="rect">
              <a:avLst/>
            </a:prstGeom>
            <a:solidFill>
              <a:srgbClr val="FDB84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11"/>
            <p:cNvSpPr/>
            <p:nvPr/>
          </p:nvSpPr>
          <p:spPr>
            <a:xfrm>
              <a:off x="18025" y="578630"/>
              <a:ext cx="9126000" cy="54300"/>
            </a:xfrm>
            <a:prstGeom prst="rect">
              <a:avLst/>
            </a:prstGeom>
            <a:solidFill>
              <a:srgbClr val="06AE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7" name="Google Shape;127;p11"/>
          <p:cNvSpPr/>
          <p:nvPr/>
        </p:nvSpPr>
        <p:spPr>
          <a:xfrm>
            <a:off x="4117500" y="91398"/>
            <a:ext cx="909000" cy="9090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lnSpc>
                <a:spcPct val="110000"/>
              </a:lnSpc>
              <a:spcBef>
                <a:spcPts val="0"/>
              </a:spcBef>
              <a:spcAft>
                <a:spcPts val="0"/>
              </a:spcAft>
              <a:buNone/>
            </a:pPr>
            <a:r>
              <a:t/>
            </a:r>
            <a:endParaRPr sz="5000">
              <a:solidFill>
                <a:schemeClr val="lt1"/>
              </a:solidFill>
              <a:latin typeface="Source Sans Pro"/>
              <a:ea typeface="Source Sans Pro"/>
              <a:cs typeface="Source Sans Pro"/>
              <a:sym typeface="Source Sans Pro"/>
            </a:endParaRPr>
          </a:p>
        </p:txBody>
      </p:sp>
      <p:sp>
        <p:nvSpPr>
          <p:cNvPr id="128" name="Google Shape;128;p11"/>
          <p:cNvSpPr/>
          <p:nvPr/>
        </p:nvSpPr>
        <p:spPr>
          <a:xfrm>
            <a:off x="4181775" y="158786"/>
            <a:ext cx="777300" cy="780600"/>
          </a:xfrm>
          <a:prstGeom prst="ellipse">
            <a:avLst/>
          </a:prstGeom>
          <a:solidFill>
            <a:srgbClr val="112C45"/>
          </a:solidFill>
          <a:ln cap="flat" cmpd="sng" w="28575">
            <a:solidFill>
              <a:srgbClr val="06AEEF"/>
            </a:solidFill>
            <a:prstDash val="solid"/>
            <a:round/>
            <a:headEnd len="sm" w="sm" type="none"/>
            <a:tailEnd len="sm" w="sm" type="none"/>
          </a:ln>
        </p:spPr>
        <p:txBody>
          <a:bodyPr anchorCtr="0" anchor="t" bIns="0" lIns="0" spcFirstLastPara="1" rIns="0" wrap="square" tIns="0">
            <a:noAutofit/>
          </a:bodyPr>
          <a:lstStyle/>
          <a:p>
            <a:pPr indent="0" lvl="0" marL="0" rtl="0" algn="l">
              <a:lnSpc>
                <a:spcPct val="200000"/>
              </a:lnSpc>
              <a:spcBef>
                <a:spcPts val="0"/>
              </a:spcBef>
              <a:spcAft>
                <a:spcPts val="0"/>
              </a:spcAft>
              <a:buNone/>
            </a:pPr>
            <a:r>
              <a:t/>
            </a:r>
            <a:endParaRPr sz="4800">
              <a:solidFill>
                <a:schemeClr val="lt1"/>
              </a:solidFill>
              <a:latin typeface="Source Sans Pro"/>
              <a:ea typeface="Source Sans Pro"/>
              <a:cs typeface="Source Sans Pro"/>
              <a:sym typeface="Source Sans Pro"/>
            </a:endParaRPr>
          </a:p>
        </p:txBody>
      </p:sp>
      <p:pic>
        <p:nvPicPr>
          <p:cNvPr id="129" name="Google Shape;129;p11"/>
          <p:cNvPicPr preferRelativeResize="0"/>
          <p:nvPr/>
        </p:nvPicPr>
        <p:blipFill>
          <a:blip r:embed="rId2">
            <a:alphaModFix/>
          </a:blip>
          <a:stretch>
            <a:fillRect/>
          </a:stretch>
        </p:blipFill>
        <p:spPr>
          <a:xfrm>
            <a:off x="4326127" y="352300"/>
            <a:ext cx="491974" cy="393574"/>
          </a:xfrm>
          <a:prstGeom prst="rect">
            <a:avLst/>
          </a:prstGeom>
          <a:noFill/>
          <a:ln>
            <a:noFill/>
          </a:ln>
        </p:spPr>
      </p:pic>
      <p:sp>
        <p:nvSpPr>
          <p:cNvPr id="130" name="Google Shape;130;p11"/>
          <p:cNvSpPr txBox="1"/>
          <p:nvPr>
            <p:ph type="title"/>
          </p:nvPr>
        </p:nvSpPr>
        <p:spPr>
          <a:xfrm>
            <a:off x="228600" y="1295400"/>
            <a:ext cx="8686800" cy="2286000"/>
          </a:xfrm>
          <a:prstGeom prst="rect">
            <a:avLst/>
          </a:prstGeom>
          <a:noFill/>
          <a:ln>
            <a:noFill/>
          </a:ln>
        </p:spPr>
        <p:txBody>
          <a:bodyPr anchorCtr="0" anchor="ctr" bIns="0" lIns="0" spcFirstLastPara="1" rIns="0" wrap="square" tIns="0">
            <a:noAutofit/>
          </a:bodyPr>
          <a:lstStyle>
            <a:lvl1pPr lvl="0" algn="ctr">
              <a:spcBef>
                <a:spcPts val="0"/>
              </a:spcBef>
              <a:spcAft>
                <a:spcPts val="0"/>
              </a:spcAft>
              <a:buSzPts val="6000"/>
              <a:buFont typeface="Source Sans Pro"/>
              <a:buNone/>
              <a:defRPr sz="6000">
                <a:latin typeface="Source Sans Pro"/>
                <a:ea typeface="Source Sans Pro"/>
                <a:cs typeface="Source Sans Pro"/>
                <a:sym typeface="Source Sans Pr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1" name="Google Shape;131;p11"/>
          <p:cNvSpPr txBox="1"/>
          <p:nvPr>
            <p:ph idx="1" type="subTitle"/>
          </p:nvPr>
        </p:nvSpPr>
        <p:spPr>
          <a:xfrm>
            <a:off x="228600" y="3733800"/>
            <a:ext cx="8686800" cy="685800"/>
          </a:xfrm>
          <a:prstGeom prst="rect">
            <a:avLst/>
          </a:prstGeom>
          <a:noFill/>
          <a:ln>
            <a:noFill/>
          </a:ln>
        </p:spPr>
        <p:txBody>
          <a:bodyPr anchorCtr="0" anchor="t" bIns="0" lIns="0" spcFirstLastPara="1" rIns="0" wrap="square" tIns="0">
            <a:noAutofit/>
          </a:bodyPr>
          <a:lstStyle>
            <a:lvl1pPr lvl="0" algn="ctr">
              <a:spcBef>
                <a:spcPts val="0"/>
              </a:spcBef>
              <a:spcAft>
                <a:spcPts val="0"/>
              </a:spcAft>
              <a:buSzPts val="4300"/>
              <a:buFont typeface="Source Sans Pro"/>
              <a:buNone/>
              <a:defRPr sz="4300">
                <a:latin typeface="Source Sans Pro"/>
                <a:ea typeface="Source Sans Pro"/>
                <a:cs typeface="Source Sans Pro"/>
                <a:sym typeface="Source Sans Pro"/>
              </a:defRPr>
            </a:lvl1pPr>
            <a:lvl2pPr lvl="1" algn="ctr">
              <a:spcBef>
                <a:spcPts val="0"/>
              </a:spcBef>
              <a:spcAft>
                <a:spcPts val="0"/>
              </a:spcAft>
              <a:buSzPts val="4300"/>
              <a:buFont typeface="Source Sans Pro"/>
              <a:buNone/>
              <a:defRPr sz="4300">
                <a:latin typeface="Source Sans Pro"/>
                <a:ea typeface="Source Sans Pro"/>
                <a:cs typeface="Source Sans Pro"/>
                <a:sym typeface="Source Sans Pro"/>
              </a:defRPr>
            </a:lvl2pPr>
            <a:lvl3pPr lvl="2" algn="ctr">
              <a:spcBef>
                <a:spcPts val="0"/>
              </a:spcBef>
              <a:spcAft>
                <a:spcPts val="0"/>
              </a:spcAft>
              <a:buSzPts val="4300"/>
              <a:buFont typeface="Source Sans Pro"/>
              <a:buNone/>
              <a:defRPr sz="4300">
                <a:latin typeface="Source Sans Pro"/>
                <a:ea typeface="Source Sans Pro"/>
                <a:cs typeface="Source Sans Pro"/>
                <a:sym typeface="Source Sans Pro"/>
              </a:defRPr>
            </a:lvl3pPr>
            <a:lvl4pPr lvl="3" algn="ctr">
              <a:spcBef>
                <a:spcPts val="0"/>
              </a:spcBef>
              <a:spcAft>
                <a:spcPts val="0"/>
              </a:spcAft>
              <a:buSzPts val="4300"/>
              <a:buFont typeface="Source Sans Pro"/>
              <a:buNone/>
              <a:defRPr sz="4300">
                <a:latin typeface="Source Sans Pro"/>
                <a:ea typeface="Source Sans Pro"/>
                <a:cs typeface="Source Sans Pro"/>
                <a:sym typeface="Source Sans Pro"/>
              </a:defRPr>
            </a:lvl4pPr>
            <a:lvl5pPr lvl="4" algn="ctr">
              <a:spcBef>
                <a:spcPts val="0"/>
              </a:spcBef>
              <a:spcAft>
                <a:spcPts val="0"/>
              </a:spcAft>
              <a:buSzPts val="4300"/>
              <a:buFont typeface="Source Sans Pro"/>
              <a:buNone/>
              <a:defRPr sz="4300">
                <a:latin typeface="Source Sans Pro"/>
                <a:ea typeface="Source Sans Pro"/>
                <a:cs typeface="Source Sans Pro"/>
                <a:sym typeface="Source Sans Pro"/>
              </a:defRPr>
            </a:lvl5pPr>
            <a:lvl6pPr lvl="5" algn="ctr">
              <a:spcBef>
                <a:spcPts val="0"/>
              </a:spcBef>
              <a:spcAft>
                <a:spcPts val="0"/>
              </a:spcAft>
              <a:buSzPts val="4300"/>
              <a:buFont typeface="Source Sans Pro"/>
              <a:buNone/>
              <a:defRPr sz="4300">
                <a:latin typeface="Source Sans Pro"/>
                <a:ea typeface="Source Sans Pro"/>
                <a:cs typeface="Source Sans Pro"/>
                <a:sym typeface="Source Sans Pro"/>
              </a:defRPr>
            </a:lvl6pPr>
            <a:lvl7pPr lvl="6" algn="ctr">
              <a:spcBef>
                <a:spcPts val="0"/>
              </a:spcBef>
              <a:spcAft>
                <a:spcPts val="0"/>
              </a:spcAft>
              <a:buSzPts val="4300"/>
              <a:buFont typeface="Source Sans Pro"/>
              <a:buNone/>
              <a:defRPr sz="4300">
                <a:latin typeface="Source Sans Pro"/>
                <a:ea typeface="Source Sans Pro"/>
                <a:cs typeface="Source Sans Pro"/>
                <a:sym typeface="Source Sans Pro"/>
              </a:defRPr>
            </a:lvl7pPr>
            <a:lvl8pPr lvl="7" algn="ctr">
              <a:spcBef>
                <a:spcPts val="0"/>
              </a:spcBef>
              <a:spcAft>
                <a:spcPts val="0"/>
              </a:spcAft>
              <a:buSzPts val="4300"/>
              <a:buFont typeface="Source Sans Pro"/>
              <a:buNone/>
              <a:defRPr sz="4300">
                <a:latin typeface="Source Sans Pro"/>
                <a:ea typeface="Source Sans Pro"/>
                <a:cs typeface="Source Sans Pro"/>
                <a:sym typeface="Source Sans Pro"/>
              </a:defRPr>
            </a:lvl8pPr>
            <a:lvl9pPr lvl="8" algn="ctr">
              <a:spcBef>
                <a:spcPts val="0"/>
              </a:spcBef>
              <a:spcAft>
                <a:spcPts val="0"/>
              </a:spcAft>
              <a:buSzPts val="4300"/>
              <a:buFont typeface="Source Sans Pro"/>
              <a:buNone/>
              <a:defRPr sz="4300">
                <a:latin typeface="Source Sans Pro"/>
                <a:ea typeface="Source Sans Pro"/>
                <a:cs typeface="Source Sans Pro"/>
                <a:sym typeface="Source Sans Pro"/>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with 2 Images and Text Slide" type="blank">
  <p:cSld name="BLANK">
    <p:spTree>
      <p:nvGrpSpPr>
        <p:cNvPr id="132" name="Shape 132"/>
        <p:cNvGrpSpPr/>
        <p:nvPr/>
      </p:nvGrpSpPr>
      <p:grpSpPr>
        <a:xfrm>
          <a:off x="0" y="0"/>
          <a:ext cx="0" cy="0"/>
          <a:chOff x="0" y="0"/>
          <a:chExt cx="0" cy="0"/>
        </a:xfrm>
      </p:grpSpPr>
      <p:grpSp>
        <p:nvGrpSpPr>
          <p:cNvPr id="133" name="Google Shape;133;p12"/>
          <p:cNvGrpSpPr/>
          <p:nvPr/>
        </p:nvGrpSpPr>
        <p:grpSpPr>
          <a:xfrm>
            <a:off x="228600" y="228605"/>
            <a:ext cx="8687039" cy="237431"/>
            <a:chOff x="18025" y="276802"/>
            <a:chExt cx="9126000" cy="356128"/>
          </a:xfrm>
        </p:grpSpPr>
        <p:sp>
          <p:nvSpPr>
            <p:cNvPr id="134" name="Google Shape;134;p12"/>
            <p:cNvSpPr/>
            <p:nvPr/>
          </p:nvSpPr>
          <p:spPr>
            <a:xfrm>
              <a:off x="18025" y="276802"/>
              <a:ext cx="9126000" cy="54300"/>
            </a:xfrm>
            <a:prstGeom prst="rect">
              <a:avLst/>
            </a:prstGeom>
            <a:solidFill>
              <a:srgbClr val="FFE8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12"/>
            <p:cNvSpPr/>
            <p:nvPr/>
          </p:nvSpPr>
          <p:spPr>
            <a:xfrm>
              <a:off x="18025" y="433752"/>
              <a:ext cx="9126000" cy="54300"/>
            </a:xfrm>
            <a:prstGeom prst="rect">
              <a:avLst/>
            </a:prstGeom>
            <a:solidFill>
              <a:srgbClr val="FDB84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12"/>
            <p:cNvSpPr/>
            <p:nvPr/>
          </p:nvSpPr>
          <p:spPr>
            <a:xfrm>
              <a:off x="18025" y="578630"/>
              <a:ext cx="9126000" cy="54300"/>
            </a:xfrm>
            <a:prstGeom prst="rect">
              <a:avLst/>
            </a:prstGeom>
            <a:solidFill>
              <a:srgbClr val="06AE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7" name="Google Shape;137;p12"/>
          <p:cNvSpPr txBox="1"/>
          <p:nvPr>
            <p:ph type="title"/>
          </p:nvPr>
        </p:nvSpPr>
        <p:spPr>
          <a:xfrm>
            <a:off x="228600" y="685800"/>
            <a:ext cx="8686800" cy="533400"/>
          </a:xfrm>
          <a:prstGeom prst="rect">
            <a:avLst/>
          </a:prstGeom>
          <a:noFill/>
          <a:ln>
            <a:noFill/>
          </a:ln>
        </p:spPr>
        <p:txBody>
          <a:bodyPr anchorCtr="0" anchor="t" bIns="0" lIns="0" spcFirstLastPara="1" rIns="0" wrap="square" tIns="0">
            <a:spAutoFit/>
          </a:bodyPr>
          <a:lstStyle>
            <a:lvl1pPr lvl="0" rtl="0">
              <a:spcBef>
                <a:spcPts val="0"/>
              </a:spcBef>
              <a:spcAft>
                <a:spcPts val="0"/>
              </a:spcAft>
              <a:buSzPts val="3600"/>
              <a:buFont typeface="Source Sans Pro"/>
              <a:buNone/>
              <a:defRPr sz="3600">
                <a:latin typeface="Source Sans Pro"/>
                <a:ea typeface="Source Sans Pro"/>
                <a:cs typeface="Source Sans Pro"/>
                <a:sym typeface="Source Sans Pro"/>
              </a:defRPr>
            </a:lvl1pPr>
            <a:lvl2pPr lvl="1" rtl="0">
              <a:spcBef>
                <a:spcPts val="0"/>
              </a:spcBef>
              <a:spcAft>
                <a:spcPts val="0"/>
              </a:spcAft>
              <a:buSzPts val="3600"/>
              <a:buFont typeface="Source Sans Pro"/>
              <a:buNone/>
              <a:defRPr sz="3600">
                <a:latin typeface="Source Sans Pro"/>
                <a:ea typeface="Source Sans Pro"/>
                <a:cs typeface="Source Sans Pro"/>
                <a:sym typeface="Source Sans Pro"/>
              </a:defRPr>
            </a:lvl2pPr>
            <a:lvl3pPr lvl="2" rtl="0">
              <a:spcBef>
                <a:spcPts val="0"/>
              </a:spcBef>
              <a:spcAft>
                <a:spcPts val="0"/>
              </a:spcAft>
              <a:buSzPts val="3600"/>
              <a:buFont typeface="Source Sans Pro"/>
              <a:buNone/>
              <a:defRPr sz="3600">
                <a:latin typeface="Source Sans Pro"/>
                <a:ea typeface="Source Sans Pro"/>
                <a:cs typeface="Source Sans Pro"/>
                <a:sym typeface="Source Sans Pro"/>
              </a:defRPr>
            </a:lvl3pPr>
            <a:lvl4pPr lvl="3" rtl="0">
              <a:spcBef>
                <a:spcPts val="0"/>
              </a:spcBef>
              <a:spcAft>
                <a:spcPts val="0"/>
              </a:spcAft>
              <a:buSzPts val="3600"/>
              <a:buFont typeface="Source Sans Pro"/>
              <a:buNone/>
              <a:defRPr sz="3600">
                <a:latin typeface="Source Sans Pro"/>
                <a:ea typeface="Source Sans Pro"/>
                <a:cs typeface="Source Sans Pro"/>
                <a:sym typeface="Source Sans Pro"/>
              </a:defRPr>
            </a:lvl4pPr>
            <a:lvl5pPr lvl="4" rtl="0">
              <a:spcBef>
                <a:spcPts val="0"/>
              </a:spcBef>
              <a:spcAft>
                <a:spcPts val="0"/>
              </a:spcAft>
              <a:buSzPts val="3600"/>
              <a:buFont typeface="Source Sans Pro"/>
              <a:buNone/>
              <a:defRPr sz="3600">
                <a:latin typeface="Source Sans Pro"/>
                <a:ea typeface="Source Sans Pro"/>
                <a:cs typeface="Source Sans Pro"/>
                <a:sym typeface="Source Sans Pro"/>
              </a:defRPr>
            </a:lvl5pPr>
            <a:lvl6pPr lvl="5" rtl="0">
              <a:spcBef>
                <a:spcPts val="0"/>
              </a:spcBef>
              <a:spcAft>
                <a:spcPts val="0"/>
              </a:spcAft>
              <a:buSzPts val="3600"/>
              <a:buFont typeface="Source Sans Pro"/>
              <a:buNone/>
              <a:defRPr sz="3600">
                <a:latin typeface="Source Sans Pro"/>
                <a:ea typeface="Source Sans Pro"/>
                <a:cs typeface="Source Sans Pro"/>
                <a:sym typeface="Source Sans Pro"/>
              </a:defRPr>
            </a:lvl6pPr>
            <a:lvl7pPr lvl="6" rtl="0">
              <a:spcBef>
                <a:spcPts val="0"/>
              </a:spcBef>
              <a:spcAft>
                <a:spcPts val="0"/>
              </a:spcAft>
              <a:buSzPts val="3600"/>
              <a:buFont typeface="Source Sans Pro"/>
              <a:buNone/>
              <a:defRPr sz="3600">
                <a:latin typeface="Source Sans Pro"/>
                <a:ea typeface="Source Sans Pro"/>
                <a:cs typeface="Source Sans Pro"/>
                <a:sym typeface="Source Sans Pro"/>
              </a:defRPr>
            </a:lvl7pPr>
            <a:lvl8pPr lvl="7" rtl="0">
              <a:spcBef>
                <a:spcPts val="0"/>
              </a:spcBef>
              <a:spcAft>
                <a:spcPts val="0"/>
              </a:spcAft>
              <a:buSzPts val="3600"/>
              <a:buFont typeface="Source Sans Pro"/>
              <a:buNone/>
              <a:defRPr sz="3600">
                <a:latin typeface="Source Sans Pro"/>
                <a:ea typeface="Source Sans Pro"/>
                <a:cs typeface="Source Sans Pro"/>
                <a:sym typeface="Source Sans Pro"/>
              </a:defRPr>
            </a:lvl8pPr>
            <a:lvl9pPr lvl="8" rtl="0">
              <a:spcBef>
                <a:spcPts val="0"/>
              </a:spcBef>
              <a:spcAft>
                <a:spcPts val="0"/>
              </a:spcAft>
              <a:buSzPts val="3600"/>
              <a:buFont typeface="Source Sans Pro"/>
              <a:buNone/>
              <a:defRPr sz="3600">
                <a:latin typeface="Source Sans Pro"/>
                <a:ea typeface="Source Sans Pro"/>
                <a:cs typeface="Source Sans Pro"/>
                <a:sym typeface="Source Sans Pro"/>
              </a:defRPr>
            </a:lvl9pPr>
          </a:lstStyle>
          <a:p/>
        </p:txBody>
      </p:sp>
      <p:sp>
        <p:nvSpPr>
          <p:cNvPr id="138" name="Google Shape;138;p12"/>
          <p:cNvSpPr/>
          <p:nvPr>
            <p:ph idx="2" type="pic"/>
          </p:nvPr>
        </p:nvSpPr>
        <p:spPr>
          <a:xfrm>
            <a:off x="990600" y="1447800"/>
            <a:ext cx="3276600" cy="2209800"/>
          </a:xfrm>
          <a:prstGeom prst="rect">
            <a:avLst/>
          </a:prstGeom>
          <a:noFill/>
          <a:ln>
            <a:noFill/>
          </a:ln>
        </p:spPr>
      </p:sp>
      <p:sp>
        <p:nvSpPr>
          <p:cNvPr id="139" name="Google Shape;139;p12"/>
          <p:cNvSpPr/>
          <p:nvPr>
            <p:ph idx="3" type="pic"/>
          </p:nvPr>
        </p:nvSpPr>
        <p:spPr>
          <a:xfrm>
            <a:off x="4876800" y="1447800"/>
            <a:ext cx="3276600" cy="2209800"/>
          </a:xfrm>
          <a:prstGeom prst="rect">
            <a:avLst/>
          </a:prstGeom>
          <a:noFill/>
          <a:ln>
            <a:noFill/>
          </a:ln>
        </p:spPr>
      </p:sp>
      <p:sp>
        <p:nvSpPr>
          <p:cNvPr id="140" name="Google Shape;140;p12"/>
          <p:cNvSpPr txBox="1"/>
          <p:nvPr>
            <p:ph idx="1" type="body"/>
          </p:nvPr>
        </p:nvSpPr>
        <p:spPr>
          <a:xfrm>
            <a:off x="990600" y="3733800"/>
            <a:ext cx="3276600" cy="1066800"/>
          </a:xfrm>
          <a:prstGeom prst="rect">
            <a:avLst/>
          </a:prstGeom>
          <a:noFill/>
          <a:ln>
            <a:noFill/>
          </a:ln>
        </p:spPr>
        <p:txBody>
          <a:bodyPr anchorCtr="0" anchor="t" bIns="0" lIns="0" spcFirstLastPara="1" rIns="0" wrap="square" tIns="0">
            <a:noAutofit/>
          </a:bodyPr>
          <a:lstStyle>
            <a:lvl1pPr indent="-355600" lvl="0" marL="457200">
              <a:spcBef>
                <a:spcPts val="0"/>
              </a:spcBef>
              <a:spcAft>
                <a:spcPts val="0"/>
              </a:spcAft>
              <a:buSzPts val="2000"/>
              <a:buFont typeface="Source Sans Pro"/>
              <a:buChar char="●"/>
              <a:defRPr sz="2000">
                <a:latin typeface="Source Sans Pro"/>
                <a:ea typeface="Source Sans Pro"/>
                <a:cs typeface="Source Sans Pro"/>
                <a:sym typeface="Source Sans Pro"/>
              </a:defRPr>
            </a:lvl1pPr>
            <a:lvl2pPr indent="-355600" lvl="1" marL="914400">
              <a:spcBef>
                <a:spcPts val="0"/>
              </a:spcBef>
              <a:spcAft>
                <a:spcPts val="0"/>
              </a:spcAft>
              <a:buSzPts val="2000"/>
              <a:buFont typeface="Source Sans Pro"/>
              <a:buChar char="○"/>
              <a:defRPr sz="2000">
                <a:latin typeface="Source Sans Pro"/>
                <a:ea typeface="Source Sans Pro"/>
                <a:cs typeface="Source Sans Pro"/>
                <a:sym typeface="Source Sans Pro"/>
              </a:defRPr>
            </a:lvl2pPr>
            <a:lvl3pPr indent="-355600" lvl="2" marL="1371600">
              <a:spcBef>
                <a:spcPts val="0"/>
              </a:spcBef>
              <a:spcAft>
                <a:spcPts val="0"/>
              </a:spcAft>
              <a:buSzPts val="2000"/>
              <a:buFont typeface="Source Sans Pro"/>
              <a:buChar char="■"/>
              <a:defRPr sz="2000">
                <a:latin typeface="Source Sans Pro"/>
                <a:ea typeface="Source Sans Pro"/>
                <a:cs typeface="Source Sans Pro"/>
                <a:sym typeface="Source Sans Pro"/>
              </a:defRPr>
            </a:lvl3pPr>
            <a:lvl4pPr indent="-355600" lvl="3" marL="1828800">
              <a:spcBef>
                <a:spcPts val="0"/>
              </a:spcBef>
              <a:spcAft>
                <a:spcPts val="0"/>
              </a:spcAft>
              <a:buSzPts val="2000"/>
              <a:buFont typeface="Source Sans Pro"/>
              <a:buChar char="●"/>
              <a:defRPr sz="2000">
                <a:latin typeface="Source Sans Pro"/>
                <a:ea typeface="Source Sans Pro"/>
                <a:cs typeface="Source Sans Pro"/>
                <a:sym typeface="Source Sans Pro"/>
              </a:defRPr>
            </a:lvl4pPr>
            <a:lvl5pPr indent="-355600" lvl="4" marL="2286000">
              <a:spcBef>
                <a:spcPts val="0"/>
              </a:spcBef>
              <a:spcAft>
                <a:spcPts val="0"/>
              </a:spcAft>
              <a:buSzPts val="2000"/>
              <a:buFont typeface="Source Sans Pro"/>
              <a:buChar char="○"/>
              <a:defRPr sz="2000">
                <a:latin typeface="Source Sans Pro"/>
                <a:ea typeface="Source Sans Pro"/>
                <a:cs typeface="Source Sans Pro"/>
                <a:sym typeface="Source Sans Pro"/>
              </a:defRPr>
            </a:lvl5pPr>
            <a:lvl6pPr indent="-355600" lvl="5" marL="2743200">
              <a:spcBef>
                <a:spcPts val="0"/>
              </a:spcBef>
              <a:spcAft>
                <a:spcPts val="0"/>
              </a:spcAft>
              <a:buSzPts val="2000"/>
              <a:buFont typeface="Source Sans Pro"/>
              <a:buChar char="■"/>
              <a:defRPr sz="2000">
                <a:latin typeface="Source Sans Pro"/>
                <a:ea typeface="Source Sans Pro"/>
                <a:cs typeface="Source Sans Pro"/>
                <a:sym typeface="Source Sans Pro"/>
              </a:defRPr>
            </a:lvl6pPr>
            <a:lvl7pPr indent="-355600" lvl="6" marL="3200400">
              <a:spcBef>
                <a:spcPts val="0"/>
              </a:spcBef>
              <a:spcAft>
                <a:spcPts val="0"/>
              </a:spcAft>
              <a:buSzPts val="2000"/>
              <a:buFont typeface="Source Sans Pro"/>
              <a:buChar char="●"/>
              <a:defRPr sz="2000">
                <a:latin typeface="Source Sans Pro"/>
                <a:ea typeface="Source Sans Pro"/>
                <a:cs typeface="Source Sans Pro"/>
                <a:sym typeface="Source Sans Pro"/>
              </a:defRPr>
            </a:lvl7pPr>
            <a:lvl8pPr indent="-355600" lvl="7" marL="3657600">
              <a:spcBef>
                <a:spcPts val="0"/>
              </a:spcBef>
              <a:spcAft>
                <a:spcPts val="0"/>
              </a:spcAft>
              <a:buSzPts val="2000"/>
              <a:buFont typeface="Source Sans Pro"/>
              <a:buChar char="○"/>
              <a:defRPr sz="2000">
                <a:latin typeface="Source Sans Pro"/>
                <a:ea typeface="Source Sans Pro"/>
                <a:cs typeface="Source Sans Pro"/>
                <a:sym typeface="Source Sans Pro"/>
              </a:defRPr>
            </a:lvl8pPr>
            <a:lvl9pPr indent="-355600" lvl="8" marL="4114800">
              <a:spcBef>
                <a:spcPts val="0"/>
              </a:spcBef>
              <a:spcAft>
                <a:spcPts val="0"/>
              </a:spcAft>
              <a:buSzPts val="2000"/>
              <a:buFont typeface="Source Sans Pro"/>
              <a:buChar char="■"/>
              <a:defRPr sz="2000">
                <a:latin typeface="Source Sans Pro"/>
                <a:ea typeface="Source Sans Pro"/>
                <a:cs typeface="Source Sans Pro"/>
                <a:sym typeface="Source Sans Pro"/>
              </a:defRPr>
            </a:lvl9pPr>
          </a:lstStyle>
          <a:p/>
        </p:txBody>
      </p:sp>
      <p:sp>
        <p:nvSpPr>
          <p:cNvPr id="141" name="Google Shape;141;p12"/>
          <p:cNvSpPr txBox="1"/>
          <p:nvPr>
            <p:ph idx="4" type="body"/>
          </p:nvPr>
        </p:nvSpPr>
        <p:spPr>
          <a:xfrm>
            <a:off x="4876800" y="3733800"/>
            <a:ext cx="3276600" cy="1066800"/>
          </a:xfrm>
          <a:prstGeom prst="rect">
            <a:avLst/>
          </a:prstGeom>
          <a:noFill/>
          <a:ln>
            <a:noFill/>
          </a:ln>
        </p:spPr>
        <p:txBody>
          <a:bodyPr anchorCtr="0" anchor="t" bIns="0" lIns="0" spcFirstLastPara="1" rIns="0" wrap="square" tIns="0">
            <a:noAutofit/>
          </a:bodyPr>
          <a:lstStyle>
            <a:lvl1pPr indent="-355600" lvl="0" marL="457200" rtl="0">
              <a:spcBef>
                <a:spcPts val="0"/>
              </a:spcBef>
              <a:spcAft>
                <a:spcPts val="0"/>
              </a:spcAft>
              <a:buSzPts val="2000"/>
              <a:buFont typeface="Source Sans Pro"/>
              <a:buChar char="●"/>
              <a:defRPr sz="2000">
                <a:latin typeface="Source Sans Pro"/>
                <a:ea typeface="Source Sans Pro"/>
                <a:cs typeface="Source Sans Pro"/>
                <a:sym typeface="Source Sans Pro"/>
              </a:defRPr>
            </a:lvl1pPr>
            <a:lvl2pPr indent="-355600" lvl="1" marL="914400" rtl="0">
              <a:spcBef>
                <a:spcPts val="0"/>
              </a:spcBef>
              <a:spcAft>
                <a:spcPts val="0"/>
              </a:spcAft>
              <a:buSzPts val="2000"/>
              <a:buFont typeface="Source Sans Pro"/>
              <a:buChar char="○"/>
              <a:defRPr sz="2000">
                <a:latin typeface="Source Sans Pro"/>
                <a:ea typeface="Source Sans Pro"/>
                <a:cs typeface="Source Sans Pro"/>
                <a:sym typeface="Source Sans Pro"/>
              </a:defRPr>
            </a:lvl2pPr>
            <a:lvl3pPr indent="-355600" lvl="2" marL="1371600" rtl="0">
              <a:spcBef>
                <a:spcPts val="0"/>
              </a:spcBef>
              <a:spcAft>
                <a:spcPts val="0"/>
              </a:spcAft>
              <a:buSzPts val="2000"/>
              <a:buFont typeface="Source Sans Pro"/>
              <a:buChar char="■"/>
              <a:defRPr sz="2000">
                <a:latin typeface="Source Sans Pro"/>
                <a:ea typeface="Source Sans Pro"/>
                <a:cs typeface="Source Sans Pro"/>
                <a:sym typeface="Source Sans Pro"/>
              </a:defRPr>
            </a:lvl3pPr>
            <a:lvl4pPr indent="-355600" lvl="3" marL="1828800" rtl="0">
              <a:spcBef>
                <a:spcPts val="0"/>
              </a:spcBef>
              <a:spcAft>
                <a:spcPts val="0"/>
              </a:spcAft>
              <a:buSzPts val="2000"/>
              <a:buFont typeface="Source Sans Pro"/>
              <a:buChar char="●"/>
              <a:defRPr sz="2000">
                <a:latin typeface="Source Sans Pro"/>
                <a:ea typeface="Source Sans Pro"/>
                <a:cs typeface="Source Sans Pro"/>
                <a:sym typeface="Source Sans Pro"/>
              </a:defRPr>
            </a:lvl4pPr>
            <a:lvl5pPr indent="-355600" lvl="4" marL="2286000" rtl="0">
              <a:spcBef>
                <a:spcPts val="0"/>
              </a:spcBef>
              <a:spcAft>
                <a:spcPts val="0"/>
              </a:spcAft>
              <a:buSzPts val="2000"/>
              <a:buFont typeface="Source Sans Pro"/>
              <a:buChar char="○"/>
              <a:defRPr sz="2000">
                <a:latin typeface="Source Sans Pro"/>
                <a:ea typeface="Source Sans Pro"/>
                <a:cs typeface="Source Sans Pro"/>
                <a:sym typeface="Source Sans Pro"/>
              </a:defRPr>
            </a:lvl5pPr>
            <a:lvl6pPr indent="-355600" lvl="5" marL="2743200" rtl="0">
              <a:spcBef>
                <a:spcPts val="0"/>
              </a:spcBef>
              <a:spcAft>
                <a:spcPts val="0"/>
              </a:spcAft>
              <a:buSzPts val="2000"/>
              <a:buFont typeface="Source Sans Pro"/>
              <a:buChar char="■"/>
              <a:defRPr sz="2000">
                <a:latin typeface="Source Sans Pro"/>
                <a:ea typeface="Source Sans Pro"/>
                <a:cs typeface="Source Sans Pro"/>
                <a:sym typeface="Source Sans Pro"/>
              </a:defRPr>
            </a:lvl6pPr>
            <a:lvl7pPr indent="-355600" lvl="6" marL="3200400" rtl="0">
              <a:spcBef>
                <a:spcPts val="0"/>
              </a:spcBef>
              <a:spcAft>
                <a:spcPts val="0"/>
              </a:spcAft>
              <a:buSzPts val="2000"/>
              <a:buFont typeface="Source Sans Pro"/>
              <a:buChar char="●"/>
              <a:defRPr sz="2000">
                <a:latin typeface="Source Sans Pro"/>
                <a:ea typeface="Source Sans Pro"/>
                <a:cs typeface="Source Sans Pro"/>
                <a:sym typeface="Source Sans Pro"/>
              </a:defRPr>
            </a:lvl7pPr>
            <a:lvl8pPr indent="-355600" lvl="7" marL="3657600" rtl="0">
              <a:spcBef>
                <a:spcPts val="0"/>
              </a:spcBef>
              <a:spcAft>
                <a:spcPts val="0"/>
              </a:spcAft>
              <a:buSzPts val="2000"/>
              <a:buFont typeface="Source Sans Pro"/>
              <a:buChar char="○"/>
              <a:defRPr sz="2000">
                <a:latin typeface="Source Sans Pro"/>
                <a:ea typeface="Source Sans Pro"/>
                <a:cs typeface="Source Sans Pro"/>
                <a:sym typeface="Source Sans Pro"/>
              </a:defRPr>
            </a:lvl8pPr>
            <a:lvl9pPr indent="-355600" lvl="8" marL="4114800" rtl="0">
              <a:spcBef>
                <a:spcPts val="0"/>
              </a:spcBef>
              <a:spcAft>
                <a:spcPts val="0"/>
              </a:spcAft>
              <a:buSzPts val="2000"/>
              <a:buFont typeface="Source Sans Pro"/>
              <a:buChar char="■"/>
              <a:defRPr sz="2000">
                <a:latin typeface="Source Sans Pro"/>
                <a:ea typeface="Source Sans Pro"/>
                <a:cs typeface="Source Sans Pro"/>
                <a:sym typeface="Source Sans Pro"/>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with 3 Images and Text Slide">
  <p:cSld name="CUSTOM_9">
    <p:spTree>
      <p:nvGrpSpPr>
        <p:cNvPr id="142" name="Shape 142"/>
        <p:cNvGrpSpPr/>
        <p:nvPr/>
      </p:nvGrpSpPr>
      <p:grpSpPr>
        <a:xfrm>
          <a:off x="0" y="0"/>
          <a:ext cx="0" cy="0"/>
          <a:chOff x="0" y="0"/>
          <a:chExt cx="0" cy="0"/>
        </a:xfrm>
      </p:grpSpPr>
      <p:grpSp>
        <p:nvGrpSpPr>
          <p:cNvPr id="143" name="Google Shape;143;p13"/>
          <p:cNvGrpSpPr/>
          <p:nvPr/>
        </p:nvGrpSpPr>
        <p:grpSpPr>
          <a:xfrm>
            <a:off x="228600" y="228605"/>
            <a:ext cx="8687039" cy="237431"/>
            <a:chOff x="18025" y="276802"/>
            <a:chExt cx="9126000" cy="356128"/>
          </a:xfrm>
        </p:grpSpPr>
        <p:sp>
          <p:nvSpPr>
            <p:cNvPr id="144" name="Google Shape;144;p13"/>
            <p:cNvSpPr/>
            <p:nvPr/>
          </p:nvSpPr>
          <p:spPr>
            <a:xfrm>
              <a:off x="18025" y="276802"/>
              <a:ext cx="9126000" cy="54300"/>
            </a:xfrm>
            <a:prstGeom prst="rect">
              <a:avLst/>
            </a:prstGeom>
            <a:solidFill>
              <a:srgbClr val="FFE8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13"/>
            <p:cNvSpPr/>
            <p:nvPr/>
          </p:nvSpPr>
          <p:spPr>
            <a:xfrm>
              <a:off x="18025" y="433752"/>
              <a:ext cx="9126000" cy="54300"/>
            </a:xfrm>
            <a:prstGeom prst="rect">
              <a:avLst/>
            </a:prstGeom>
            <a:solidFill>
              <a:srgbClr val="FDB84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13"/>
            <p:cNvSpPr/>
            <p:nvPr/>
          </p:nvSpPr>
          <p:spPr>
            <a:xfrm>
              <a:off x="18025" y="578630"/>
              <a:ext cx="9126000" cy="54300"/>
            </a:xfrm>
            <a:prstGeom prst="rect">
              <a:avLst/>
            </a:prstGeom>
            <a:solidFill>
              <a:srgbClr val="06AE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7" name="Google Shape;147;p13"/>
          <p:cNvSpPr txBox="1"/>
          <p:nvPr>
            <p:ph type="title"/>
          </p:nvPr>
        </p:nvSpPr>
        <p:spPr>
          <a:xfrm>
            <a:off x="228600" y="685800"/>
            <a:ext cx="8686800" cy="533400"/>
          </a:xfrm>
          <a:prstGeom prst="rect">
            <a:avLst/>
          </a:prstGeom>
          <a:noFill/>
          <a:ln>
            <a:noFill/>
          </a:ln>
        </p:spPr>
        <p:txBody>
          <a:bodyPr anchorCtr="0" anchor="t" bIns="0" lIns="0" spcFirstLastPara="1" rIns="0" wrap="square" tIns="0">
            <a:spAutoFit/>
          </a:bodyPr>
          <a:lstStyle>
            <a:lvl1pPr lvl="0" rtl="0">
              <a:spcBef>
                <a:spcPts val="0"/>
              </a:spcBef>
              <a:spcAft>
                <a:spcPts val="0"/>
              </a:spcAft>
              <a:buSzPts val="3600"/>
              <a:buFont typeface="Source Sans Pro"/>
              <a:buNone/>
              <a:defRPr sz="3600">
                <a:latin typeface="Source Sans Pro"/>
                <a:ea typeface="Source Sans Pro"/>
                <a:cs typeface="Source Sans Pro"/>
                <a:sym typeface="Source Sans Pro"/>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48" name="Google Shape;148;p13"/>
          <p:cNvSpPr/>
          <p:nvPr>
            <p:ph idx="2" type="pic"/>
          </p:nvPr>
        </p:nvSpPr>
        <p:spPr>
          <a:xfrm>
            <a:off x="228600" y="1447800"/>
            <a:ext cx="2590800" cy="1828800"/>
          </a:xfrm>
          <a:prstGeom prst="rect">
            <a:avLst/>
          </a:prstGeom>
          <a:noFill/>
          <a:ln>
            <a:noFill/>
          </a:ln>
        </p:spPr>
      </p:sp>
      <p:sp>
        <p:nvSpPr>
          <p:cNvPr id="149" name="Google Shape;149;p13"/>
          <p:cNvSpPr/>
          <p:nvPr>
            <p:ph idx="3" type="pic"/>
          </p:nvPr>
        </p:nvSpPr>
        <p:spPr>
          <a:xfrm>
            <a:off x="3200400" y="1447800"/>
            <a:ext cx="2590800" cy="1828800"/>
          </a:xfrm>
          <a:prstGeom prst="rect">
            <a:avLst/>
          </a:prstGeom>
          <a:noFill/>
          <a:ln>
            <a:noFill/>
          </a:ln>
        </p:spPr>
      </p:sp>
      <p:sp>
        <p:nvSpPr>
          <p:cNvPr id="150" name="Google Shape;150;p13"/>
          <p:cNvSpPr/>
          <p:nvPr>
            <p:ph idx="4" type="pic"/>
          </p:nvPr>
        </p:nvSpPr>
        <p:spPr>
          <a:xfrm>
            <a:off x="6172200" y="1447800"/>
            <a:ext cx="2590800" cy="1828800"/>
          </a:xfrm>
          <a:prstGeom prst="rect">
            <a:avLst/>
          </a:prstGeom>
          <a:noFill/>
          <a:ln>
            <a:noFill/>
          </a:ln>
        </p:spPr>
      </p:sp>
      <p:sp>
        <p:nvSpPr>
          <p:cNvPr id="151" name="Google Shape;151;p13"/>
          <p:cNvSpPr txBox="1"/>
          <p:nvPr>
            <p:ph idx="1" type="body"/>
          </p:nvPr>
        </p:nvSpPr>
        <p:spPr>
          <a:xfrm>
            <a:off x="3200400" y="3352800"/>
            <a:ext cx="2590800" cy="1447800"/>
          </a:xfrm>
          <a:prstGeom prst="rect">
            <a:avLst/>
          </a:prstGeom>
          <a:noFill/>
          <a:ln>
            <a:noFill/>
          </a:ln>
        </p:spPr>
        <p:txBody>
          <a:bodyPr anchorCtr="0" anchor="t" bIns="0" lIns="0" spcFirstLastPara="1" rIns="0" wrap="square" tIns="0">
            <a:noAutofit/>
          </a:bodyPr>
          <a:lstStyle>
            <a:lvl1pPr indent="-342900" lvl="0" marL="457200" rtl="0">
              <a:spcBef>
                <a:spcPts val="0"/>
              </a:spcBef>
              <a:spcAft>
                <a:spcPts val="0"/>
              </a:spcAft>
              <a:buSzPts val="1800"/>
              <a:buFont typeface="Source Sans Pro"/>
              <a:buChar char="●"/>
              <a:defRPr sz="1800">
                <a:latin typeface="Source Sans Pro"/>
                <a:ea typeface="Source Sans Pro"/>
                <a:cs typeface="Source Sans Pro"/>
                <a:sym typeface="Source Sans Pro"/>
              </a:defRPr>
            </a:lvl1pPr>
            <a:lvl2pPr indent="-342900" lvl="1" marL="914400" rtl="0">
              <a:spcBef>
                <a:spcPts val="0"/>
              </a:spcBef>
              <a:spcAft>
                <a:spcPts val="0"/>
              </a:spcAft>
              <a:buSzPts val="1800"/>
              <a:buFont typeface="Source Sans Pro"/>
              <a:buChar char="○"/>
              <a:defRPr sz="1800">
                <a:latin typeface="Source Sans Pro"/>
                <a:ea typeface="Source Sans Pro"/>
                <a:cs typeface="Source Sans Pro"/>
                <a:sym typeface="Source Sans Pro"/>
              </a:defRPr>
            </a:lvl2pPr>
            <a:lvl3pPr indent="-342900" lvl="2" marL="1371600" rtl="0">
              <a:spcBef>
                <a:spcPts val="0"/>
              </a:spcBef>
              <a:spcAft>
                <a:spcPts val="0"/>
              </a:spcAft>
              <a:buSzPts val="1800"/>
              <a:buFont typeface="Source Sans Pro"/>
              <a:buChar char="■"/>
              <a:defRPr sz="1800">
                <a:latin typeface="Source Sans Pro"/>
                <a:ea typeface="Source Sans Pro"/>
                <a:cs typeface="Source Sans Pro"/>
                <a:sym typeface="Source Sans Pro"/>
              </a:defRPr>
            </a:lvl3pPr>
            <a:lvl4pPr indent="-342900" lvl="3" marL="1828800" rtl="0">
              <a:spcBef>
                <a:spcPts val="0"/>
              </a:spcBef>
              <a:spcAft>
                <a:spcPts val="0"/>
              </a:spcAft>
              <a:buSzPts val="1800"/>
              <a:buFont typeface="Source Sans Pro"/>
              <a:buChar char="●"/>
              <a:defRPr sz="1800">
                <a:latin typeface="Source Sans Pro"/>
                <a:ea typeface="Source Sans Pro"/>
                <a:cs typeface="Source Sans Pro"/>
                <a:sym typeface="Source Sans Pro"/>
              </a:defRPr>
            </a:lvl4pPr>
            <a:lvl5pPr indent="-342900" lvl="4" marL="2286000" rtl="0">
              <a:spcBef>
                <a:spcPts val="0"/>
              </a:spcBef>
              <a:spcAft>
                <a:spcPts val="0"/>
              </a:spcAft>
              <a:buSzPts val="1800"/>
              <a:buFont typeface="Source Sans Pro"/>
              <a:buChar char="○"/>
              <a:defRPr sz="1800">
                <a:latin typeface="Source Sans Pro"/>
                <a:ea typeface="Source Sans Pro"/>
                <a:cs typeface="Source Sans Pro"/>
                <a:sym typeface="Source Sans Pro"/>
              </a:defRPr>
            </a:lvl5pPr>
            <a:lvl6pPr indent="-342900" lvl="5" marL="2743200" rtl="0">
              <a:spcBef>
                <a:spcPts val="0"/>
              </a:spcBef>
              <a:spcAft>
                <a:spcPts val="0"/>
              </a:spcAft>
              <a:buSzPts val="1800"/>
              <a:buFont typeface="Source Sans Pro"/>
              <a:buChar char="■"/>
              <a:defRPr sz="1800">
                <a:latin typeface="Source Sans Pro"/>
                <a:ea typeface="Source Sans Pro"/>
                <a:cs typeface="Source Sans Pro"/>
                <a:sym typeface="Source Sans Pro"/>
              </a:defRPr>
            </a:lvl6pPr>
            <a:lvl7pPr indent="-342900" lvl="6" marL="3200400" rtl="0">
              <a:spcBef>
                <a:spcPts val="0"/>
              </a:spcBef>
              <a:spcAft>
                <a:spcPts val="0"/>
              </a:spcAft>
              <a:buSzPts val="1800"/>
              <a:buFont typeface="Source Sans Pro"/>
              <a:buChar char="●"/>
              <a:defRPr sz="1800">
                <a:latin typeface="Source Sans Pro"/>
                <a:ea typeface="Source Sans Pro"/>
                <a:cs typeface="Source Sans Pro"/>
                <a:sym typeface="Source Sans Pro"/>
              </a:defRPr>
            </a:lvl7pPr>
            <a:lvl8pPr indent="-342900" lvl="7" marL="3657600" rtl="0">
              <a:spcBef>
                <a:spcPts val="0"/>
              </a:spcBef>
              <a:spcAft>
                <a:spcPts val="0"/>
              </a:spcAft>
              <a:buSzPts val="1800"/>
              <a:buFont typeface="Source Sans Pro"/>
              <a:buChar char="○"/>
              <a:defRPr sz="1800">
                <a:latin typeface="Source Sans Pro"/>
                <a:ea typeface="Source Sans Pro"/>
                <a:cs typeface="Source Sans Pro"/>
                <a:sym typeface="Source Sans Pro"/>
              </a:defRPr>
            </a:lvl8pPr>
            <a:lvl9pPr indent="-342900" lvl="8" marL="4114800" rtl="0">
              <a:spcBef>
                <a:spcPts val="0"/>
              </a:spcBef>
              <a:spcAft>
                <a:spcPts val="0"/>
              </a:spcAft>
              <a:buSzPts val="1800"/>
              <a:buFont typeface="Source Sans Pro"/>
              <a:buChar char="■"/>
              <a:defRPr sz="1800">
                <a:latin typeface="Source Sans Pro"/>
                <a:ea typeface="Source Sans Pro"/>
                <a:cs typeface="Source Sans Pro"/>
                <a:sym typeface="Source Sans Pro"/>
              </a:defRPr>
            </a:lvl9pPr>
          </a:lstStyle>
          <a:p/>
        </p:txBody>
      </p:sp>
      <p:sp>
        <p:nvSpPr>
          <p:cNvPr id="152" name="Google Shape;152;p13"/>
          <p:cNvSpPr txBox="1"/>
          <p:nvPr>
            <p:ph idx="5" type="body"/>
          </p:nvPr>
        </p:nvSpPr>
        <p:spPr>
          <a:xfrm>
            <a:off x="6172200" y="3352800"/>
            <a:ext cx="2590800" cy="1447800"/>
          </a:xfrm>
          <a:prstGeom prst="rect">
            <a:avLst/>
          </a:prstGeom>
          <a:noFill/>
          <a:ln>
            <a:noFill/>
          </a:ln>
        </p:spPr>
        <p:txBody>
          <a:bodyPr anchorCtr="0" anchor="t" bIns="0" lIns="0" spcFirstLastPara="1" rIns="0" wrap="square" tIns="0">
            <a:noAutofit/>
          </a:bodyPr>
          <a:lstStyle>
            <a:lvl1pPr indent="-342900" lvl="0" marL="457200" rtl="0">
              <a:spcBef>
                <a:spcPts val="0"/>
              </a:spcBef>
              <a:spcAft>
                <a:spcPts val="0"/>
              </a:spcAft>
              <a:buSzPts val="1800"/>
              <a:buFont typeface="Source Sans Pro"/>
              <a:buChar char="●"/>
              <a:defRPr sz="1800">
                <a:latin typeface="Source Sans Pro"/>
                <a:ea typeface="Source Sans Pro"/>
                <a:cs typeface="Source Sans Pro"/>
                <a:sym typeface="Source Sans Pro"/>
              </a:defRPr>
            </a:lvl1pPr>
            <a:lvl2pPr indent="-342900" lvl="1" marL="914400" rtl="0">
              <a:spcBef>
                <a:spcPts val="0"/>
              </a:spcBef>
              <a:spcAft>
                <a:spcPts val="0"/>
              </a:spcAft>
              <a:buSzPts val="1800"/>
              <a:buFont typeface="Source Sans Pro"/>
              <a:buChar char="○"/>
              <a:defRPr sz="1800">
                <a:latin typeface="Source Sans Pro"/>
                <a:ea typeface="Source Sans Pro"/>
                <a:cs typeface="Source Sans Pro"/>
                <a:sym typeface="Source Sans Pro"/>
              </a:defRPr>
            </a:lvl2pPr>
            <a:lvl3pPr indent="-342900" lvl="2" marL="1371600" rtl="0">
              <a:spcBef>
                <a:spcPts val="0"/>
              </a:spcBef>
              <a:spcAft>
                <a:spcPts val="0"/>
              </a:spcAft>
              <a:buSzPts val="1800"/>
              <a:buFont typeface="Source Sans Pro"/>
              <a:buChar char="■"/>
              <a:defRPr sz="1800">
                <a:latin typeface="Source Sans Pro"/>
                <a:ea typeface="Source Sans Pro"/>
                <a:cs typeface="Source Sans Pro"/>
                <a:sym typeface="Source Sans Pro"/>
              </a:defRPr>
            </a:lvl3pPr>
            <a:lvl4pPr indent="-342900" lvl="3" marL="1828800" rtl="0">
              <a:spcBef>
                <a:spcPts val="0"/>
              </a:spcBef>
              <a:spcAft>
                <a:spcPts val="0"/>
              </a:spcAft>
              <a:buSzPts val="1800"/>
              <a:buFont typeface="Source Sans Pro"/>
              <a:buChar char="●"/>
              <a:defRPr sz="1800">
                <a:latin typeface="Source Sans Pro"/>
                <a:ea typeface="Source Sans Pro"/>
                <a:cs typeface="Source Sans Pro"/>
                <a:sym typeface="Source Sans Pro"/>
              </a:defRPr>
            </a:lvl4pPr>
            <a:lvl5pPr indent="-342900" lvl="4" marL="2286000" rtl="0">
              <a:spcBef>
                <a:spcPts val="0"/>
              </a:spcBef>
              <a:spcAft>
                <a:spcPts val="0"/>
              </a:spcAft>
              <a:buSzPts val="1800"/>
              <a:buFont typeface="Source Sans Pro"/>
              <a:buChar char="○"/>
              <a:defRPr sz="1800">
                <a:latin typeface="Source Sans Pro"/>
                <a:ea typeface="Source Sans Pro"/>
                <a:cs typeface="Source Sans Pro"/>
                <a:sym typeface="Source Sans Pro"/>
              </a:defRPr>
            </a:lvl5pPr>
            <a:lvl6pPr indent="-342900" lvl="5" marL="2743200" rtl="0">
              <a:spcBef>
                <a:spcPts val="0"/>
              </a:spcBef>
              <a:spcAft>
                <a:spcPts val="0"/>
              </a:spcAft>
              <a:buSzPts val="1800"/>
              <a:buFont typeface="Source Sans Pro"/>
              <a:buChar char="■"/>
              <a:defRPr sz="1800">
                <a:latin typeface="Source Sans Pro"/>
                <a:ea typeface="Source Sans Pro"/>
                <a:cs typeface="Source Sans Pro"/>
                <a:sym typeface="Source Sans Pro"/>
              </a:defRPr>
            </a:lvl6pPr>
            <a:lvl7pPr indent="-342900" lvl="6" marL="3200400" rtl="0">
              <a:spcBef>
                <a:spcPts val="0"/>
              </a:spcBef>
              <a:spcAft>
                <a:spcPts val="0"/>
              </a:spcAft>
              <a:buSzPts val="1800"/>
              <a:buFont typeface="Source Sans Pro"/>
              <a:buChar char="●"/>
              <a:defRPr sz="1800">
                <a:latin typeface="Source Sans Pro"/>
                <a:ea typeface="Source Sans Pro"/>
                <a:cs typeface="Source Sans Pro"/>
                <a:sym typeface="Source Sans Pro"/>
              </a:defRPr>
            </a:lvl7pPr>
            <a:lvl8pPr indent="-342900" lvl="7" marL="3657600" rtl="0">
              <a:spcBef>
                <a:spcPts val="0"/>
              </a:spcBef>
              <a:spcAft>
                <a:spcPts val="0"/>
              </a:spcAft>
              <a:buSzPts val="1800"/>
              <a:buFont typeface="Source Sans Pro"/>
              <a:buChar char="○"/>
              <a:defRPr sz="1800">
                <a:latin typeface="Source Sans Pro"/>
                <a:ea typeface="Source Sans Pro"/>
                <a:cs typeface="Source Sans Pro"/>
                <a:sym typeface="Source Sans Pro"/>
              </a:defRPr>
            </a:lvl8pPr>
            <a:lvl9pPr indent="-342900" lvl="8" marL="4114800" rtl="0">
              <a:spcBef>
                <a:spcPts val="0"/>
              </a:spcBef>
              <a:spcAft>
                <a:spcPts val="0"/>
              </a:spcAft>
              <a:buSzPts val="1800"/>
              <a:buFont typeface="Source Sans Pro"/>
              <a:buChar char="■"/>
              <a:defRPr sz="1800">
                <a:latin typeface="Source Sans Pro"/>
                <a:ea typeface="Source Sans Pro"/>
                <a:cs typeface="Source Sans Pro"/>
                <a:sym typeface="Source Sans Pro"/>
              </a:defRPr>
            </a:lvl9pPr>
          </a:lstStyle>
          <a:p/>
        </p:txBody>
      </p:sp>
      <p:sp>
        <p:nvSpPr>
          <p:cNvPr id="153" name="Google Shape;153;p13"/>
          <p:cNvSpPr txBox="1"/>
          <p:nvPr>
            <p:ph idx="6" type="body"/>
          </p:nvPr>
        </p:nvSpPr>
        <p:spPr>
          <a:xfrm>
            <a:off x="228600" y="3352800"/>
            <a:ext cx="2590800" cy="1447800"/>
          </a:xfrm>
          <a:prstGeom prst="rect">
            <a:avLst/>
          </a:prstGeom>
          <a:noFill/>
          <a:ln>
            <a:noFill/>
          </a:ln>
        </p:spPr>
        <p:txBody>
          <a:bodyPr anchorCtr="0" anchor="t" bIns="0" lIns="0" spcFirstLastPara="1" rIns="0" wrap="square" tIns="0">
            <a:noAutofit/>
          </a:bodyPr>
          <a:lstStyle>
            <a:lvl1pPr indent="-342900" lvl="0" marL="457200" rtl="0">
              <a:spcBef>
                <a:spcPts val="0"/>
              </a:spcBef>
              <a:spcAft>
                <a:spcPts val="0"/>
              </a:spcAft>
              <a:buSzPts val="1800"/>
              <a:buFont typeface="Source Sans Pro"/>
              <a:buChar char="●"/>
              <a:defRPr sz="1800">
                <a:latin typeface="Source Sans Pro"/>
                <a:ea typeface="Source Sans Pro"/>
                <a:cs typeface="Source Sans Pro"/>
                <a:sym typeface="Source Sans Pro"/>
              </a:defRPr>
            </a:lvl1pPr>
            <a:lvl2pPr indent="-342900" lvl="1" marL="914400" rtl="0">
              <a:spcBef>
                <a:spcPts val="0"/>
              </a:spcBef>
              <a:spcAft>
                <a:spcPts val="0"/>
              </a:spcAft>
              <a:buSzPts val="1800"/>
              <a:buFont typeface="Source Sans Pro"/>
              <a:buChar char="○"/>
              <a:defRPr sz="1800">
                <a:latin typeface="Source Sans Pro"/>
                <a:ea typeface="Source Sans Pro"/>
                <a:cs typeface="Source Sans Pro"/>
                <a:sym typeface="Source Sans Pro"/>
              </a:defRPr>
            </a:lvl2pPr>
            <a:lvl3pPr indent="-342900" lvl="2" marL="1371600" rtl="0">
              <a:spcBef>
                <a:spcPts val="0"/>
              </a:spcBef>
              <a:spcAft>
                <a:spcPts val="0"/>
              </a:spcAft>
              <a:buSzPts val="1800"/>
              <a:buFont typeface="Source Sans Pro"/>
              <a:buChar char="■"/>
              <a:defRPr sz="1800">
                <a:latin typeface="Source Sans Pro"/>
                <a:ea typeface="Source Sans Pro"/>
                <a:cs typeface="Source Sans Pro"/>
                <a:sym typeface="Source Sans Pro"/>
              </a:defRPr>
            </a:lvl3pPr>
            <a:lvl4pPr indent="-342900" lvl="3" marL="1828800" rtl="0">
              <a:spcBef>
                <a:spcPts val="0"/>
              </a:spcBef>
              <a:spcAft>
                <a:spcPts val="0"/>
              </a:spcAft>
              <a:buSzPts val="1800"/>
              <a:buFont typeface="Source Sans Pro"/>
              <a:buChar char="●"/>
              <a:defRPr sz="1800">
                <a:latin typeface="Source Sans Pro"/>
                <a:ea typeface="Source Sans Pro"/>
                <a:cs typeface="Source Sans Pro"/>
                <a:sym typeface="Source Sans Pro"/>
              </a:defRPr>
            </a:lvl4pPr>
            <a:lvl5pPr indent="-342900" lvl="4" marL="2286000" rtl="0">
              <a:spcBef>
                <a:spcPts val="0"/>
              </a:spcBef>
              <a:spcAft>
                <a:spcPts val="0"/>
              </a:spcAft>
              <a:buSzPts val="1800"/>
              <a:buFont typeface="Source Sans Pro"/>
              <a:buChar char="○"/>
              <a:defRPr sz="1800">
                <a:latin typeface="Source Sans Pro"/>
                <a:ea typeface="Source Sans Pro"/>
                <a:cs typeface="Source Sans Pro"/>
                <a:sym typeface="Source Sans Pro"/>
              </a:defRPr>
            </a:lvl5pPr>
            <a:lvl6pPr indent="-342900" lvl="5" marL="2743200" rtl="0">
              <a:spcBef>
                <a:spcPts val="0"/>
              </a:spcBef>
              <a:spcAft>
                <a:spcPts val="0"/>
              </a:spcAft>
              <a:buSzPts val="1800"/>
              <a:buFont typeface="Source Sans Pro"/>
              <a:buChar char="■"/>
              <a:defRPr sz="1800">
                <a:latin typeface="Source Sans Pro"/>
                <a:ea typeface="Source Sans Pro"/>
                <a:cs typeface="Source Sans Pro"/>
                <a:sym typeface="Source Sans Pro"/>
              </a:defRPr>
            </a:lvl6pPr>
            <a:lvl7pPr indent="-342900" lvl="6" marL="3200400" rtl="0">
              <a:spcBef>
                <a:spcPts val="0"/>
              </a:spcBef>
              <a:spcAft>
                <a:spcPts val="0"/>
              </a:spcAft>
              <a:buSzPts val="1800"/>
              <a:buFont typeface="Source Sans Pro"/>
              <a:buChar char="●"/>
              <a:defRPr sz="1800">
                <a:latin typeface="Source Sans Pro"/>
                <a:ea typeface="Source Sans Pro"/>
                <a:cs typeface="Source Sans Pro"/>
                <a:sym typeface="Source Sans Pro"/>
              </a:defRPr>
            </a:lvl7pPr>
            <a:lvl8pPr indent="-342900" lvl="7" marL="3657600" rtl="0">
              <a:spcBef>
                <a:spcPts val="0"/>
              </a:spcBef>
              <a:spcAft>
                <a:spcPts val="0"/>
              </a:spcAft>
              <a:buSzPts val="1800"/>
              <a:buFont typeface="Source Sans Pro"/>
              <a:buChar char="○"/>
              <a:defRPr sz="1800">
                <a:latin typeface="Source Sans Pro"/>
                <a:ea typeface="Source Sans Pro"/>
                <a:cs typeface="Source Sans Pro"/>
                <a:sym typeface="Source Sans Pro"/>
              </a:defRPr>
            </a:lvl8pPr>
            <a:lvl9pPr indent="-342900" lvl="8" marL="4114800" rtl="0">
              <a:spcBef>
                <a:spcPts val="0"/>
              </a:spcBef>
              <a:spcAft>
                <a:spcPts val="0"/>
              </a:spcAft>
              <a:buSzPts val="1800"/>
              <a:buFont typeface="Source Sans Pro"/>
              <a:buChar char="■"/>
              <a:defRPr sz="1800">
                <a:latin typeface="Source Sans Pro"/>
                <a:ea typeface="Source Sans Pro"/>
                <a:cs typeface="Source Sans Pro"/>
                <a:sym typeface="Source Sans Pro"/>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Collage Slide">
  <p:cSld name="CUSTOM">
    <p:spTree>
      <p:nvGrpSpPr>
        <p:cNvPr id="154" name="Shape 154"/>
        <p:cNvGrpSpPr/>
        <p:nvPr/>
      </p:nvGrpSpPr>
      <p:grpSpPr>
        <a:xfrm>
          <a:off x="0" y="0"/>
          <a:ext cx="0" cy="0"/>
          <a:chOff x="0" y="0"/>
          <a:chExt cx="0" cy="0"/>
        </a:xfrm>
      </p:grpSpPr>
      <p:sp>
        <p:nvSpPr>
          <p:cNvPr id="155" name="Google Shape;155;p14"/>
          <p:cNvSpPr txBox="1"/>
          <p:nvPr/>
        </p:nvSpPr>
        <p:spPr>
          <a:xfrm>
            <a:off x="574200" y="1796025"/>
            <a:ext cx="7995600" cy="969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sz="5100">
              <a:solidFill>
                <a:srgbClr val="112C45"/>
              </a:solidFill>
              <a:latin typeface="Source Sans Pro"/>
              <a:ea typeface="Source Sans Pro"/>
              <a:cs typeface="Source Sans Pro"/>
              <a:sym typeface="Source Sans Pro"/>
            </a:endParaRPr>
          </a:p>
        </p:txBody>
      </p:sp>
      <p:grpSp>
        <p:nvGrpSpPr>
          <p:cNvPr id="156" name="Google Shape;156;p14"/>
          <p:cNvGrpSpPr/>
          <p:nvPr/>
        </p:nvGrpSpPr>
        <p:grpSpPr>
          <a:xfrm>
            <a:off x="228600" y="430380"/>
            <a:ext cx="8687039" cy="237431"/>
            <a:chOff x="18025" y="276802"/>
            <a:chExt cx="9126000" cy="356128"/>
          </a:xfrm>
        </p:grpSpPr>
        <p:sp>
          <p:nvSpPr>
            <p:cNvPr id="157" name="Google Shape;157;p14"/>
            <p:cNvSpPr/>
            <p:nvPr/>
          </p:nvSpPr>
          <p:spPr>
            <a:xfrm>
              <a:off x="18025" y="276802"/>
              <a:ext cx="9126000" cy="54300"/>
            </a:xfrm>
            <a:prstGeom prst="rect">
              <a:avLst/>
            </a:prstGeom>
            <a:solidFill>
              <a:srgbClr val="FFE8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14"/>
            <p:cNvSpPr/>
            <p:nvPr/>
          </p:nvSpPr>
          <p:spPr>
            <a:xfrm>
              <a:off x="18025" y="433752"/>
              <a:ext cx="9126000" cy="54300"/>
            </a:xfrm>
            <a:prstGeom prst="rect">
              <a:avLst/>
            </a:prstGeom>
            <a:solidFill>
              <a:srgbClr val="FDB84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14"/>
            <p:cNvSpPr/>
            <p:nvPr/>
          </p:nvSpPr>
          <p:spPr>
            <a:xfrm>
              <a:off x="18025" y="578630"/>
              <a:ext cx="9126000" cy="54300"/>
            </a:xfrm>
            <a:prstGeom prst="rect">
              <a:avLst/>
            </a:prstGeom>
            <a:solidFill>
              <a:srgbClr val="06AE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0" name="Google Shape;160;p14"/>
          <p:cNvSpPr/>
          <p:nvPr/>
        </p:nvSpPr>
        <p:spPr>
          <a:xfrm>
            <a:off x="4117500" y="91398"/>
            <a:ext cx="909000" cy="9090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lnSpc>
                <a:spcPct val="110000"/>
              </a:lnSpc>
              <a:spcBef>
                <a:spcPts val="0"/>
              </a:spcBef>
              <a:spcAft>
                <a:spcPts val="0"/>
              </a:spcAft>
              <a:buNone/>
            </a:pPr>
            <a:r>
              <a:t/>
            </a:r>
            <a:endParaRPr sz="5000">
              <a:solidFill>
                <a:schemeClr val="lt1"/>
              </a:solidFill>
              <a:latin typeface="Source Sans Pro"/>
              <a:ea typeface="Source Sans Pro"/>
              <a:cs typeface="Source Sans Pro"/>
              <a:sym typeface="Source Sans Pro"/>
            </a:endParaRPr>
          </a:p>
        </p:txBody>
      </p:sp>
      <p:sp>
        <p:nvSpPr>
          <p:cNvPr id="161" name="Google Shape;161;p14"/>
          <p:cNvSpPr/>
          <p:nvPr/>
        </p:nvSpPr>
        <p:spPr>
          <a:xfrm>
            <a:off x="4181775" y="158786"/>
            <a:ext cx="777300" cy="780600"/>
          </a:xfrm>
          <a:prstGeom prst="ellipse">
            <a:avLst/>
          </a:prstGeom>
          <a:solidFill>
            <a:srgbClr val="112C45"/>
          </a:solidFill>
          <a:ln cap="flat" cmpd="sng" w="28575">
            <a:solidFill>
              <a:srgbClr val="06AEEF"/>
            </a:solidFill>
            <a:prstDash val="solid"/>
            <a:round/>
            <a:headEnd len="sm" w="sm" type="none"/>
            <a:tailEnd len="sm" w="sm" type="none"/>
          </a:ln>
        </p:spPr>
        <p:txBody>
          <a:bodyPr anchorCtr="0" anchor="t" bIns="0" lIns="0" spcFirstLastPara="1" rIns="0" wrap="square" tIns="0">
            <a:noAutofit/>
          </a:bodyPr>
          <a:lstStyle/>
          <a:p>
            <a:pPr indent="0" lvl="0" marL="0" rtl="0" algn="l">
              <a:lnSpc>
                <a:spcPct val="200000"/>
              </a:lnSpc>
              <a:spcBef>
                <a:spcPts val="0"/>
              </a:spcBef>
              <a:spcAft>
                <a:spcPts val="0"/>
              </a:spcAft>
              <a:buNone/>
            </a:pPr>
            <a:r>
              <a:t/>
            </a:r>
            <a:endParaRPr sz="4800">
              <a:solidFill>
                <a:schemeClr val="lt1"/>
              </a:solidFill>
              <a:latin typeface="Source Sans Pro"/>
              <a:ea typeface="Source Sans Pro"/>
              <a:cs typeface="Source Sans Pro"/>
              <a:sym typeface="Source Sans Pro"/>
            </a:endParaRPr>
          </a:p>
        </p:txBody>
      </p:sp>
      <p:pic>
        <p:nvPicPr>
          <p:cNvPr id="162" name="Google Shape;162;p14"/>
          <p:cNvPicPr preferRelativeResize="0"/>
          <p:nvPr/>
        </p:nvPicPr>
        <p:blipFill rotWithShape="1">
          <a:blip r:embed="rId2">
            <a:alphaModFix/>
          </a:blip>
          <a:srcRect b="0" l="0" r="0" t="0"/>
          <a:stretch/>
        </p:blipFill>
        <p:spPr>
          <a:xfrm>
            <a:off x="4343525" y="303125"/>
            <a:ext cx="457201" cy="457201"/>
          </a:xfrm>
          <a:prstGeom prst="rect">
            <a:avLst/>
          </a:prstGeom>
          <a:noFill/>
          <a:ln>
            <a:noFill/>
          </a:ln>
        </p:spPr>
      </p:pic>
      <p:sp>
        <p:nvSpPr>
          <p:cNvPr id="163" name="Google Shape;163;p14"/>
          <p:cNvSpPr/>
          <p:nvPr>
            <p:ph idx="2" type="pic"/>
          </p:nvPr>
        </p:nvSpPr>
        <p:spPr>
          <a:xfrm>
            <a:off x="238500" y="1185375"/>
            <a:ext cx="3450900" cy="2314800"/>
          </a:xfrm>
          <a:prstGeom prst="rect">
            <a:avLst/>
          </a:prstGeom>
          <a:noFill/>
          <a:ln>
            <a:noFill/>
          </a:ln>
        </p:spPr>
      </p:sp>
      <p:sp>
        <p:nvSpPr>
          <p:cNvPr id="164" name="Google Shape;164;p14"/>
          <p:cNvSpPr/>
          <p:nvPr>
            <p:ph idx="3" type="pic"/>
          </p:nvPr>
        </p:nvSpPr>
        <p:spPr>
          <a:xfrm>
            <a:off x="3722725" y="1184700"/>
            <a:ext cx="1708800" cy="1139400"/>
          </a:xfrm>
          <a:prstGeom prst="rect">
            <a:avLst/>
          </a:prstGeom>
          <a:noFill/>
          <a:ln>
            <a:noFill/>
          </a:ln>
        </p:spPr>
      </p:sp>
      <p:sp>
        <p:nvSpPr>
          <p:cNvPr id="165" name="Google Shape;165;p14"/>
          <p:cNvSpPr/>
          <p:nvPr>
            <p:ph idx="4" type="pic"/>
          </p:nvPr>
        </p:nvSpPr>
        <p:spPr>
          <a:xfrm>
            <a:off x="5465400" y="1184700"/>
            <a:ext cx="1708800" cy="1139400"/>
          </a:xfrm>
          <a:prstGeom prst="rect">
            <a:avLst/>
          </a:prstGeom>
          <a:noFill/>
          <a:ln>
            <a:noFill/>
          </a:ln>
        </p:spPr>
      </p:sp>
      <p:sp>
        <p:nvSpPr>
          <p:cNvPr id="166" name="Google Shape;166;p14"/>
          <p:cNvSpPr/>
          <p:nvPr>
            <p:ph idx="5" type="pic"/>
          </p:nvPr>
        </p:nvSpPr>
        <p:spPr>
          <a:xfrm>
            <a:off x="7207700" y="1184700"/>
            <a:ext cx="1708800" cy="1139400"/>
          </a:xfrm>
          <a:prstGeom prst="rect">
            <a:avLst/>
          </a:prstGeom>
          <a:noFill/>
          <a:ln>
            <a:noFill/>
          </a:ln>
        </p:spPr>
      </p:sp>
      <p:sp>
        <p:nvSpPr>
          <p:cNvPr id="167" name="Google Shape;167;p14"/>
          <p:cNvSpPr/>
          <p:nvPr>
            <p:ph idx="6" type="pic"/>
          </p:nvPr>
        </p:nvSpPr>
        <p:spPr>
          <a:xfrm>
            <a:off x="3722725" y="2360375"/>
            <a:ext cx="1708800" cy="1139400"/>
          </a:xfrm>
          <a:prstGeom prst="rect">
            <a:avLst/>
          </a:prstGeom>
          <a:noFill/>
          <a:ln>
            <a:noFill/>
          </a:ln>
        </p:spPr>
      </p:sp>
      <p:sp>
        <p:nvSpPr>
          <p:cNvPr id="168" name="Google Shape;168;p14"/>
          <p:cNvSpPr/>
          <p:nvPr>
            <p:ph idx="7" type="pic"/>
          </p:nvPr>
        </p:nvSpPr>
        <p:spPr>
          <a:xfrm>
            <a:off x="3722725" y="3536050"/>
            <a:ext cx="1708800" cy="1139400"/>
          </a:xfrm>
          <a:prstGeom prst="rect">
            <a:avLst/>
          </a:prstGeom>
          <a:noFill/>
          <a:ln>
            <a:noFill/>
          </a:ln>
        </p:spPr>
      </p:sp>
      <p:sp>
        <p:nvSpPr>
          <p:cNvPr id="169" name="Google Shape;169;p14"/>
          <p:cNvSpPr/>
          <p:nvPr>
            <p:ph idx="8" type="pic"/>
          </p:nvPr>
        </p:nvSpPr>
        <p:spPr>
          <a:xfrm>
            <a:off x="1980813" y="3536050"/>
            <a:ext cx="1708800" cy="1139400"/>
          </a:xfrm>
          <a:prstGeom prst="rect">
            <a:avLst/>
          </a:prstGeom>
          <a:noFill/>
          <a:ln>
            <a:noFill/>
          </a:ln>
        </p:spPr>
      </p:sp>
      <p:sp>
        <p:nvSpPr>
          <p:cNvPr id="170" name="Google Shape;170;p14"/>
          <p:cNvSpPr/>
          <p:nvPr>
            <p:ph idx="9" type="pic"/>
          </p:nvPr>
        </p:nvSpPr>
        <p:spPr>
          <a:xfrm>
            <a:off x="238913" y="3536050"/>
            <a:ext cx="1708800" cy="1139400"/>
          </a:xfrm>
          <a:prstGeom prst="rect">
            <a:avLst/>
          </a:prstGeom>
          <a:noFill/>
          <a:ln>
            <a:noFill/>
          </a:ln>
        </p:spPr>
      </p:sp>
      <p:sp>
        <p:nvSpPr>
          <p:cNvPr id="171" name="Google Shape;171;p14"/>
          <p:cNvSpPr/>
          <p:nvPr>
            <p:ph idx="13" type="pic"/>
          </p:nvPr>
        </p:nvSpPr>
        <p:spPr>
          <a:xfrm>
            <a:off x="5464850" y="2360375"/>
            <a:ext cx="3450900" cy="2314800"/>
          </a:xfrm>
          <a:prstGeom prst="rect">
            <a:avLst/>
          </a:prstGeom>
          <a:noFill/>
          <a:ln>
            <a:noFill/>
          </a:ln>
        </p:spPr>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meline">
  <p:cSld name="CUSTOM_1">
    <p:spTree>
      <p:nvGrpSpPr>
        <p:cNvPr id="172" name="Shape 172"/>
        <p:cNvGrpSpPr/>
        <p:nvPr/>
      </p:nvGrpSpPr>
      <p:grpSpPr>
        <a:xfrm>
          <a:off x="0" y="0"/>
          <a:ext cx="0" cy="0"/>
          <a:chOff x="0" y="0"/>
          <a:chExt cx="0" cy="0"/>
        </a:xfrm>
      </p:grpSpPr>
      <p:grpSp>
        <p:nvGrpSpPr>
          <p:cNvPr id="173" name="Google Shape;173;p15"/>
          <p:cNvGrpSpPr/>
          <p:nvPr/>
        </p:nvGrpSpPr>
        <p:grpSpPr>
          <a:xfrm>
            <a:off x="2285500" y="430380"/>
            <a:ext cx="6630039" cy="237431"/>
            <a:chOff x="18025" y="276802"/>
            <a:chExt cx="9126000" cy="356128"/>
          </a:xfrm>
        </p:grpSpPr>
        <p:sp>
          <p:nvSpPr>
            <p:cNvPr id="174" name="Google Shape;174;p15"/>
            <p:cNvSpPr/>
            <p:nvPr/>
          </p:nvSpPr>
          <p:spPr>
            <a:xfrm>
              <a:off x="18025" y="276802"/>
              <a:ext cx="9126000" cy="54300"/>
            </a:xfrm>
            <a:prstGeom prst="rect">
              <a:avLst/>
            </a:prstGeom>
            <a:solidFill>
              <a:srgbClr val="FFE8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15"/>
            <p:cNvSpPr/>
            <p:nvPr/>
          </p:nvSpPr>
          <p:spPr>
            <a:xfrm>
              <a:off x="18025" y="433752"/>
              <a:ext cx="9126000" cy="54300"/>
            </a:xfrm>
            <a:prstGeom prst="rect">
              <a:avLst/>
            </a:prstGeom>
            <a:solidFill>
              <a:srgbClr val="FDB84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15"/>
            <p:cNvSpPr/>
            <p:nvPr/>
          </p:nvSpPr>
          <p:spPr>
            <a:xfrm>
              <a:off x="18025" y="578630"/>
              <a:ext cx="9126000" cy="54300"/>
            </a:xfrm>
            <a:prstGeom prst="rect">
              <a:avLst/>
            </a:prstGeom>
            <a:solidFill>
              <a:srgbClr val="06AE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77" name="Google Shape;177;p15"/>
          <p:cNvSpPr/>
          <p:nvPr/>
        </p:nvSpPr>
        <p:spPr>
          <a:xfrm>
            <a:off x="228600" y="2453235"/>
            <a:ext cx="966600" cy="657300"/>
          </a:xfrm>
          <a:prstGeom prst="chevron">
            <a:avLst>
              <a:gd fmla="val 50000" name="adj"/>
            </a:avLst>
          </a:prstGeom>
          <a:solidFill>
            <a:srgbClr val="FFE809"/>
          </a:solidFill>
          <a:ln cap="flat" cmpd="sng" w="28575">
            <a:solidFill>
              <a:srgbClr val="112C4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15"/>
          <p:cNvSpPr/>
          <p:nvPr/>
        </p:nvSpPr>
        <p:spPr>
          <a:xfrm>
            <a:off x="1632326" y="2453235"/>
            <a:ext cx="966600" cy="657300"/>
          </a:xfrm>
          <a:prstGeom prst="chevron">
            <a:avLst>
              <a:gd fmla="val 50000" name="adj"/>
            </a:avLst>
          </a:prstGeom>
          <a:solidFill>
            <a:srgbClr val="FFE809"/>
          </a:solidFill>
          <a:ln cap="flat" cmpd="sng" w="28575">
            <a:solidFill>
              <a:srgbClr val="112C4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15"/>
          <p:cNvSpPr/>
          <p:nvPr/>
        </p:nvSpPr>
        <p:spPr>
          <a:xfrm>
            <a:off x="2334189" y="2453235"/>
            <a:ext cx="966600" cy="657300"/>
          </a:xfrm>
          <a:prstGeom prst="chevron">
            <a:avLst>
              <a:gd fmla="val 50000" name="adj"/>
            </a:avLst>
          </a:prstGeom>
          <a:solidFill>
            <a:srgbClr val="FDB84C"/>
          </a:solidFill>
          <a:ln cap="flat" cmpd="sng" w="28575">
            <a:solidFill>
              <a:srgbClr val="112C4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15"/>
          <p:cNvSpPr/>
          <p:nvPr/>
        </p:nvSpPr>
        <p:spPr>
          <a:xfrm>
            <a:off x="3036052" y="2453235"/>
            <a:ext cx="966600" cy="657300"/>
          </a:xfrm>
          <a:prstGeom prst="chevron">
            <a:avLst>
              <a:gd fmla="val 50000" name="adj"/>
            </a:avLst>
          </a:prstGeom>
          <a:solidFill>
            <a:srgbClr val="FDB84C"/>
          </a:solidFill>
          <a:ln cap="flat" cmpd="sng" w="28575">
            <a:solidFill>
              <a:srgbClr val="112C4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15"/>
          <p:cNvSpPr/>
          <p:nvPr/>
        </p:nvSpPr>
        <p:spPr>
          <a:xfrm>
            <a:off x="3737915" y="2453235"/>
            <a:ext cx="966600" cy="657300"/>
          </a:xfrm>
          <a:prstGeom prst="chevron">
            <a:avLst>
              <a:gd fmla="val 50000" name="adj"/>
            </a:avLst>
          </a:prstGeom>
          <a:solidFill>
            <a:srgbClr val="FDB84C"/>
          </a:solidFill>
          <a:ln cap="flat" cmpd="sng" w="28575">
            <a:solidFill>
              <a:srgbClr val="112C4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15"/>
          <p:cNvSpPr/>
          <p:nvPr/>
        </p:nvSpPr>
        <p:spPr>
          <a:xfrm>
            <a:off x="4439779" y="2453235"/>
            <a:ext cx="966600" cy="657300"/>
          </a:xfrm>
          <a:prstGeom prst="chevron">
            <a:avLst>
              <a:gd fmla="val 50000" name="adj"/>
            </a:avLst>
          </a:prstGeom>
          <a:solidFill>
            <a:srgbClr val="06AEEF"/>
          </a:solidFill>
          <a:ln cap="flat" cmpd="sng" w="28575">
            <a:solidFill>
              <a:srgbClr val="112C4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15"/>
          <p:cNvSpPr/>
          <p:nvPr/>
        </p:nvSpPr>
        <p:spPr>
          <a:xfrm>
            <a:off x="5141642" y="2453235"/>
            <a:ext cx="966600" cy="657300"/>
          </a:xfrm>
          <a:prstGeom prst="chevron">
            <a:avLst>
              <a:gd fmla="val 50000" name="adj"/>
            </a:avLst>
          </a:prstGeom>
          <a:solidFill>
            <a:srgbClr val="06AEEF"/>
          </a:solidFill>
          <a:ln cap="flat" cmpd="sng" w="28575">
            <a:solidFill>
              <a:srgbClr val="112C4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15"/>
          <p:cNvSpPr/>
          <p:nvPr/>
        </p:nvSpPr>
        <p:spPr>
          <a:xfrm>
            <a:off x="5843505" y="2453235"/>
            <a:ext cx="966600" cy="657300"/>
          </a:xfrm>
          <a:prstGeom prst="chevron">
            <a:avLst>
              <a:gd fmla="val 50000" name="adj"/>
            </a:avLst>
          </a:prstGeom>
          <a:solidFill>
            <a:srgbClr val="06AEEF"/>
          </a:solidFill>
          <a:ln cap="flat" cmpd="sng" w="28575">
            <a:solidFill>
              <a:srgbClr val="112C4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15"/>
          <p:cNvSpPr/>
          <p:nvPr/>
        </p:nvSpPr>
        <p:spPr>
          <a:xfrm>
            <a:off x="6545368" y="2453235"/>
            <a:ext cx="966600" cy="657300"/>
          </a:xfrm>
          <a:prstGeom prst="chevron">
            <a:avLst>
              <a:gd fmla="val 50000" name="adj"/>
            </a:avLst>
          </a:prstGeom>
          <a:solidFill>
            <a:srgbClr val="AAE0FA"/>
          </a:solidFill>
          <a:ln cap="flat" cmpd="sng" w="28575">
            <a:solidFill>
              <a:srgbClr val="112C4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15"/>
          <p:cNvSpPr/>
          <p:nvPr/>
        </p:nvSpPr>
        <p:spPr>
          <a:xfrm>
            <a:off x="7247231" y="2453235"/>
            <a:ext cx="966600" cy="657300"/>
          </a:xfrm>
          <a:prstGeom prst="chevron">
            <a:avLst>
              <a:gd fmla="val 50000" name="adj"/>
            </a:avLst>
          </a:prstGeom>
          <a:solidFill>
            <a:srgbClr val="AAE0FA"/>
          </a:solidFill>
          <a:ln cap="flat" cmpd="sng" w="28575">
            <a:solidFill>
              <a:srgbClr val="112C4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112C45"/>
              </a:solidFill>
            </a:endParaRPr>
          </a:p>
        </p:txBody>
      </p:sp>
      <p:sp>
        <p:nvSpPr>
          <p:cNvPr id="187" name="Google Shape;187;p15"/>
          <p:cNvSpPr/>
          <p:nvPr/>
        </p:nvSpPr>
        <p:spPr>
          <a:xfrm>
            <a:off x="930463" y="2453235"/>
            <a:ext cx="966600" cy="657300"/>
          </a:xfrm>
          <a:prstGeom prst="chevron">
            <a:avLst>
              <a:gd fmla="val 50000" name="adj"/>
            </a:avLst>
          </a:prstGeom>
          <a:solidFill>
            <a:srgbClr val="FFE809"/>
          </a:solidFill>
          <a:ln cap="flat" cmpd="sng" w="28575">
            <a:solidFill>
              <a:srgbClr val="112C4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15"/>
          <p:cNvSpPr/>
          <p:nvPr/>
        </p:nvSpPr>
        <p:spPr>
          <a:xfrm>
            <a:off x="7949094" y="2453235"/>
            <a:ext cx="966600" cy="657300"/>
          </a:xfrm>
          <a:prstGeom prst="chevron">
            <a:avLst>
              <a:gd fmla="val 50000" name="adj"/>
            </a:avLst>
          </a:prstGeom>
          <a:solidFill>
            <a:srgbClr val="AAE0FA"/>
          </a:solidFill>
          <a:ln cap="flat" cmpd="sng" w="28575">
            <a:solidFill>
              <a:srgbClr val="112C4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15"/>
          <p:cNvSpPr txBox="1"/>
          <p:nvPr/>
        </p:nvSpPr>
        <p:spPr>
          <a:xfrm>
            <a:off x="628906" y="2674185"/>
            <a:ext cx="319800" cy="2154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a:latin typeface="Source Sans Pro"/>
                <a:ea typeface="Source Sans Pro"/>
                <a:cs typeface="Source Sans Pro"/>
                <a:sym typeface="Source Sans Pro"/>
              </a:rPr>
              <a:t>JAN</a:t>
            </a:r>
            <a:endParaRPr>
              <a:latin typeface="Source Sans Pro"/>
              <a:ea typeface="Source Sans Pro"/>
              <a:cs typeface="Source Sans Pro"/>
              <a:sym typeface="Source Sans Pro"/>
            </a:endParaRPr>
          </a:p>
        </p:txBody>
      </p:sp>
      <p:sp>
        <p:nvSpPr>
          <p:cNvPr id="190" name="Google Shape;190;p15"/>
          <p:cNvSpPr txBox="1"/>
          <p:nvPr/>
        </p:nvSpPr>
        <p:spPr>
          <a:xfrm>
            <a:off x="1330844" y="2674185"/>
            <a:ext cx="319800" cy="2154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a:latin typeface="Source Sans Pro"/>
                <a:ea typeface="Source Sans Pro"/>
                <a:cs typeface="Source Sans Pro"/>
                <a:sym typeface="Source Sans Pro"/>
              </a:rPr>
              <a:t>FEB</a:t>
            </a:r>
            <a:endParaRPr>
              <a:latin typeface="Source Sans Pro"/>
              <a:ea typeface="Source Sans Pro"/>
              <a:cs typeface="Source Sans Pro"/>
              <a:sym typeface="Source Sans Pro"/>
            </a:endParaRPr>
          </a:p>
        </p:txBody>
      </p:sp>
      <p:sp>
        <p:nvSpPr>
          <p:cNvPr id="191" name="Google Shape;191;p15"/>
          <p:cNvSpPr txBox="1"/>
          <p:nvPr/>
        </p:nvSpPr>
        <p:spPr>
          <a:xfrm>
            <a:off x="2037551" y="2674185"/>
            <a:ext cx="355800" cy="2154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a:latin typeface="Source Sans Pro"/>
                <a:ea typeface="Source Sans Pro"/>
                <a:cs typeface="Source Sans Pro"/>
                <a:sym typeface="Source Sans Pro"/>
              </a:rPr>
              <a:t>MAR</a:t>
            </a:r>
            <a:endParaRPr>
              <a:latin typeface="Source Sans Pro"/>
              <a:ea typeface="Source Sans Pro"/>
              <a:cs typeface="Source Sans Pro"/>
              <a:sym typeface="Source Sans Pro"/>
            </a:endParaRPr>
          </a:p>
        </p:txBody>
      </p:sp>
      <p:sp>
        <p:nvSpPr>
          <p:cNvPr id="192" name="Google Shape;192;p15"/>
          <p:cNvSpPr txBox="1"/>
          <p:nvPr/>
        </p:nvSpPr>
        <p:spPr>
          <a:xfrm>
            <a:off x="2735276" y="2674185"/>
            <a:ext cx="355800" cy="2154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a:latin typeface="Source Sans Pro"/>
                <a:ea typeface="Source Sans Pro"/>
                <a:cs typeface="Source Sans Pro"/>
                <a:sym typeface="Source Sans Pro"/>
              </a:rPr>
              <a:t>APR</a:t>
            </a:r>
            <a:endParaRPr>
              <a:latin typeface="Source Sans Pro"/>
              <a:ea typeface="Source Sans Pro"/>
              <a:cs typeface="Source Sans Pro"/>
              <a:sym typeface="Source Sans Pro"/>
            </a:endParaRPr>
          </a:p>
        </p:txBody>
      </p:sp>
      <p:sp>
        <p:nvSpPr>
          <p:cNvPr id="193" name="Google Shape;193;p15"/>
          <p:cNvSpPr txBox="1"/>
          <p:nvPr/>
        </p:nvSpPr>
        <p:spPr>
          <a:xfrm>
            <a:off x="3431876" y="2674185"/>
            <a:ext cx="355800" cy="2154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None/>
            </a:pPr>
            <a:r>
              <a:rPr lang="en">
                <a:latin typeface="Source Sans Pro"/>
                <a:ea typeface="Source Sans Pro"/>
                <a:cs typeface="Source Sans Pro"/>
                <a:sym typeface="Source Sans Pro"/>
              </a:rPr>
              <a:t>MAY</a:t>
            </a:r>
            <a:endParaRPr>
              <a:latin typeface="Source Sans Pro"/>
              <a:ea typeface="Source Sans Pro"/>
              <a:cs typeface="Source Sans Pro"/>
              <a:sym typeface="Source Sans Pro"/>
            </a:endParaRPr>
          </a:p>
        </p:txBody>
      </p:sp>
      <p:sp>
        <p:nvSpPr>
          <p:cNvPr id="194" name="Google Shape;194;p15"/>
          <p:cNvSpPr txBox="1"/>
          <p:nvPr/>
        </p:nvSpPr>
        <p:spPr>
          <a:xfrm>
            <a:off x="4133112" y="2674185"/>
            <a:ext cx="434700" cy="2154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a:latin typeface="Source Sans Pro"/>
                <a:ea typeface="Source Sans Pro"/>
                <a:cs typeface="Source Sans Pro"/>
                <a:sym typeface="Source Sans Pro"/>
              </a:rPr>
              <a:t>JUN</a:t>
            </a:r>
            <a:endParaRPr>
              <a:latin typeface="Source Sans Pro"/>
              <a:ea typeface="Source Sans Pro"/>
              <a:cs typeface="Source Sans Pro"/>
              <a:sym typeface="Source Sans Pro"/>
            </a:endParaRPr>
          </a:p>
        </p:txBody>
      </p:sp>
      <p:sp>
        <p:nvSpPr>
          <p:cNvPr id="195" name="Google Shape;195;p15"/>
          <p:cNvSpPr txBox="1"/>
          <p:nvPr/>
        </p:nvSpPr>
        <p:spPr>
          <a:xfrm>
            <a:off x="4834362" y="2674185"/>
            <a:ext cx="434700" cy="2154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a:latin typeface="Source Sans Pro"/>
                <a:ea typeface="Source Sans Pro"/>
                <a:cs typeface="Source Sans Pro"/>
                <a:sym typeface="Source Sans Pro"/>
              </a:rPr>
              <a:t>JUL</a:t>
            </a:r>
            <a:endParaRPr>
              <a:latin typeface="Source Sans Pro"/>
              <a:ea typeface="Source Sans Pro"/>
              <a:cs typeface="Source Sans Pro"/>
              <a:sym typeface="Source Sans Pro"/>
            </a:endParaRPr>
          </a:p>
        </p:txBody>
      </p:sp>
      <p:sp>
        <p:nvSpPr>
          <p:cNvPr id="196" name="Google Shape;196;p15"/>
          <p:cNvSpPr txBox="1"/>
          <p:nvPr/>
        </p:nvSpPr>
        <p:spPr>
          <a:xfrm>
            <a:off x="5548756" y="2674185"/>
            <a:ext cx="434700" cy="2154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a:latin typeface="Source Sans Pro"/>
                <a:ea typeface="Source Sans Pro"/>
                <a:cs typeface="Source Sans Pro"/>
                <a:sym typeface="Source Sans Pro"/>
              </a:rPr>
              <a:t>AUG</a:t>
            </a:r>
            <a:endParaRPr>
              <a:latin typeface="Source Sans Pro"/>
              <a:ea typeface="Source Sans Pro"/>
              <a:cs typeface="Source Sans Pro"/>
              <a:sym typeface="Source Sans Pro"/>
            </a:endParaRPr>
          </a:p>
        </p:txBody>
      </p:sp>
      <p:sp>
        <p:nvSpPr>
          <p:cNvPr id="197" name="Google Shape;197;p15"/>
          <p:cNvSpPr txBox="1"/>
          <p:nvPr/>
        </p:nvSpPr>
        <p:spPr>
          <a:xfrm>
            <a:off x="6243200" y="2674185"/>
            <a:ext cx="434700" cy="2154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a:latin typeface="Source Sans Pro"/>
                <a:ea typeface="Source Sans Pro"/>
                <a:cs typeface="Source Sans Pro"/>
                <a:sym typeface="Source Sans Pro"/>
              </a:rPr>
              <a:t>SEP</a:t>
            </a:r>
            <a:endParaRPr>
              <a:latin typeface="Source Sans Pro"/>
              <a:ea typeface="Source Sans Pro"/>
              <a:cs typeface="Source Sans Pro"/>
              <a:sym typeface="Source Sans Pro"/>
            </a:endParaRPr>
          </a:p>
        </p:txBody>
      </p:sp>
      <p:sp>
        <p:nvSpPr>
          <p:cNvPr id="198" name="Google Shape;198;p15"/>
          <p:cNvSpPr txBox="1"/>
          <p:nvPr/>
        </p:nvSpPr>
        <p:spPr>
          <a:xfrm>
            <a:off x="6936150" y="2674185"/>
            <a:ext cx="434700" cy="2154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a:solidFill>
                  <a:srgbClr val="112C45"/>
                </a:solidFill>
                <a:latin typeface="Source Sans Pro"/>
                <a:ea typeface="Source Sans Pro"/>
                <a:cs typeface="Source Sans Pro"/>
                <a:sym typeface="Source Sans Pro"/>
              </a:rPr>
              <a:t>OCT</a:t>
            </a:r>
            <a:endParaRPr>
              <a:solidFill>
                <a:srgbClr val="112C45"/>
              </a:solidFill>
              <a:latin typeface="Source Sans Pro"/>
              <a:ea typeface="Source Sans Pro"/>
              <a:cs typeface="Source Sans Pro"/>
              <a:sym typeface="Source Sans Pro"/>
            </a:endParaRPr>
          </a:p>
        </p:txBody>
      </p:sp>
      <p:sp>
        <p:nvSpPr>
          <p:cNvPr id="199" name="Google Shape;199;p15"/>
          <p:cNvSpPr txBox="1"/>
          <p:nvPr/>
        </p:nvSpPr>
        <p:spPr>
          <a:xfrm>
            <a:off x="7638650" y="2674185"/>
            <a:ext cx="434700" cy="2154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a:solidFill>
                  <a:srgbClr val="112C45"/>
                </a:solidFill>
                <a:latin typeface="Source Sans Pro"/>
                <a:ea typeface="Source Sans Pro"/>
                <a:cs typeface="Source Sans Pro"/>
                <a:sym typeface="Source Sans Pro"/>
              </a:rPr>
              <a:t>NOV</a:t>
            </a:r>
            <a:endParaRPr>
              <a:solidFill>
                <a:srgbClr val="112C45"/>
              </a:solidFill>
              <a:latin typeface="Source Sans Pro"/>
              <a:ea typeface="Source Sans Pro"/>
              <a:cs typeface="Source Sans Pro"/>
              <a:sym typeface="Source Sans Pro"/>
            </a:endParaRPr>
          </a:p>
        </p:txBody>
      </p:sp>
      <p:sp>
        <p:nvSpPr>
          <p:cNvPr id="200" name="Google Shape;200;p15"/>
          <p:cNvSpPr txBox="1"/>
          <p:nvPr/>
        </p:nvSpPr>
        <p:spPr>
          <a:xfrm>
            <a:off x="8341150" y="2674185"/>
            <a:ext cx="434700" cy="2154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a:solidFill>
                  <a:srgbClr val="112C45"/>
                </a:solidFill>
                <a:latin typeface="Source Sans Pro"/>
                <a:ea typeface="Source Sans Pro"/>
                <a:cs typeface="Source Sans Pro"/>
                <a:sym typeface="Source Sans Pro"/>
              </a:rPr>
              <a:t>DEC</a:t>
            </a:r>
            <a:endParaRPr>
              <a:solidFill>
                <a:srgbClr val="112C45"/>
              </a:solidFill>
              <a:latin typeface="Source Sans Pro"/>
              <a:ea typeface="Source Sans Pro"/>
              <a:cs typeface="Source Sans Pro"/>
              <a:sym typeface="Source Sans Pro"/>
            </a:endParaRPr>
          </a:p>
        </p:txBody>
      </p:sp>
      <p:sp>
        <p:nvSpPr>
          <p:cNvPr id="201" name="Google Shape;201;p15"/>
          <p:cNvSpPr/>
          <p:nvPr/>
        </p:nvSpPr>
        <p:spPr>
          <a:xfrm>
            <a:off x="228620" y="1081628"/>
            <a:ext cx="1371600" cy="1188900"/>
          </a:xfrm>
          <a:prstGeom prst="rect">
            <a:avLst/>
          </a:prstGeom>
          <a:solidFill>
            <a:srgbClr val="112C45"/>
          </a:solidFill>
          <a:ln cap="flat" cmpd="sng" w="19050">
            <a:solidFill>
              <a:srgbClr val="112C45"/>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FFE809"/>
                </a:solidFill>
                <a:latin typeface="Source Sans Pro"/>
                <a:ea typeface="Source Sans Pro"/>
                <a:cs typeface="Source Sans Pro"/>
                <a:sym typeface="Source Sans Pro"/>
              </a:rPr>
              <a:t>JANUARY</a:t>
            </a:r>
            <a:endParaRPr sz="1000">
              <a:solidFill>
                <a:srgbClr val="FFFFFF"/>
              </a:solidFill>
              <a:latin typeface="Source Sans Pro"/>
              <a:ea typeface="Source Sans Pro"/>
              <a:cs typeface="Source Sans Pro"/>
              <a:sym typeface="Source Sans Pro"/>
            </a:endParaRPr>
          </a:p>
        </p:txBody>
      </p:sp>
      <p:sp>
        <p:nvSpPr>
          <p:cNvPr id="202" name="Google Shape;202;p15"/>
          <p:cNvSpPr/>
          <p:nvPr/>
        </p:nvSpPr>
        <p:spPr>
          <a:xfrm>
            <a:off x="1691715" y="1081628"/>
            <a:ext cx="1371600" cy="1188900"/>
          </a:xfrm>
          <a:prstGeom prst="rect">
            <a:avLst/>
          </a:prstGeom>
          <a:solidFill>
            <a:srgbClr val="112C45"/>
          </a:solidFill>
          <a:ln cap="flat" cmpd="sng" w="19050">
            <a:solidFill>
              <a:srgbClr val="112C45"/>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000">
                <a:solidFill>
                  <a:srgbClr val="FFE809"/>
                </a:solidFill>
                <a:latin typeface="Source Sans Pro"/>
                <a:ea typeface="Source Sans Pro"/>
                <a:cs typeface="Source Sans Pro"/>
                <a:sym typeface="Source Sans Pro"/>
              </a:rPr>
              <a:t>MARCH</a:t>
            </a:r>
            <a:endParaRPr sz="1000">
              <a:solidFill>
                <a:srgbClr val="FFFFFF"/>
              </a:solidFill>
              <a:latin typeface="Source Sans Pro"/>
              <a:ea typeface="Source Sans Pro"/>
              <a:cs typeface="Source Sans Pro"/>
              <a:sym typeface="Source Sans Pro"/>
            </a:endParaRPr>
          </a:p>
        </p:txBody>
      </p:sp>
      <p:sp>
        <p:nvSpPr>
          <p:cNvPr id="203" name="Google Shape;203;p15"/>
          <p:cNvSpPr/>
          <p:nvPr/>
        </p:nvSpPr>
        <p:spPr>
          <a:xfrm>
            <a:off x="3154810" y="1081628"/>
            <a:ext cx="1371600" cy="1188900"/>
          </a:xfrm>
          <a:prstGeom prst="rect">
            <a:avLst/>
          </a:prstGeom>
          <a:solidFill>
            <a:srgbClr val="112C45"/>
          </a:solidFill>
          <a:ln cap="flat" cmpd="sng" w="19050">
            <a:solidFill>
              <a:srgbClr val="112C45"/>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000">
                <a:solidFill>
                  <a:srgbClr val="FDB84C"/>
                </a:solidFill>
                <a:latin typeface="Source Sans Pro"/>
                <a:ea typeface="Source Sans Pro"/>
                <a:cs typeface="Source Sans Pro"/>
                <a:sym typeface="Source Sans Pro"/>
              </a:rPr>
              <a:t>MAY</a:t>
            </a:r>
            <a:endParaRPr sz="1000">
              <a:solidFill>
                <a:srgbClr val="FFFFFF"/>
              </a:solidFill>
              <a:latin typeface="Source Sans Pro"/>
              <a:ea typeface="Source Sans Pro"/>
              <a:cs typeface="Source Sans Pro"/>
              <a:sym typeface="Source Sans Pro"/>
            </a:endParaRPr>
          </a:p>
        </p:txBody>
      </p:sp>
      <p:sp>
        <p:nvSpPr>
          <p:cNvPr id="204" name="Google Shape;204;p15"/>
          <p:cNvSpPr/>
          <p:nvPr/>
        </p:nvSpPr>
        <p:spPr>
          <a:xfrm>
            <a:off x="4617905" y="1081628"/>
            <a:ext cx="1371600" cy="1188900"/>
          </a:xfrm>
          <a:prstGeom prst="rect">
            <a:avLst/>
          </a:prstGeom>
          <a:solidFill>
            <a:srgbClr val="112C45"/>
          </a:solidFill>
          <a:ln cap="flat" cmpd="sng" w="19050">
            <a:solidFill>
              <a:srgbClr val="112C45"/>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000">
                <a:solidFill>
                  <a:srgbClr val="06AEEF"/>
                </a:solidFill>
                <a:latin typeface="Source Sans Pro"/>
                <a:ea typeface="Source Sans Pro"/>
                <a:cs typeface="Source Sans Pro"/>
                <a:sym typeface="Source Sans Pro"/>
              </a:rPr>
              <a:t>JULY</a:t>
            </a:r>
            <a:endParaRPr sz="1000">
              <a:solidFill>
                <a:srgbClr val="FFFFFF"/>
              </a:solidFill>
              <a:latin typeface="Source Sans Pro"/>
              <a:ea typeface="Source Sans Pro"/>
              <a:cs typeface="Source Sans Pro"/>
              <a:sym typeface="Source Sans Pro"/>
            </a:endParaRPr>
          </a:p>
        </p:txBody>
      </p:sp>
      <p:sp>
        <p:nvSpPr>
          <p:cNvPr id="205" name="Google Shape;205;p15"/>
          <p:cNvSpPr/>
          <p:nvPr/>
        </p:nvSpPr>
        <p:spPr>
          <a:xfrm>
            <a:off x="6081000" y="1081628"/>
            <a:ext cx="1371600" cy="1188900"/>
          </a:xfrm>
          <a:prstGeom prst="rect">
            <a:avLst/>
          </a:prstGeom>
          <a:solidFill>
            <a:srgbClr val="112C45"/>
          </a:solidFill>
          <a:ln cap="flat" cmpd="sng" w="19050">
            <a:solidFill>
              <a:srgbClr val="112C45"/>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000">
                <a:solidFill>
                  <a:srgbClr val="06AEEF"/>
                </a:solidFill>
                <a:latin typeface="Source Sans Pro"/>
                <a:ea typeface="Source Sans Pro"/>
                <a:cs typeface="Source Sans Pro"/>
                <a:sym typeface="Source Sans Pro"/>
              </a:rPr>
              <a:t>SEPTEMBER</a:t>
            </a:r>
            <a:endParaRPr sz="1000">
              <a:solidFill>
                <a:srgbClr val="FFFFFF"/>
              </a:solidFill>
              <a:latin typeface="Source Sans Pro"/>
              <a:ea typeface="Source Sans Pro"/>
              <a:cs typeface="Source Sans Pro"/>
              <a:sym typeface="Source Sans Pro"/>
            </a:endParaRPr>
          </a:p>
        </p:txBody>
      </p:sp>
      <p:sp>
        <p:nvSpPr>
          <p:cNvPr id="206" name="Google Shape;206;p15"/>
          <p:cNvSpPr/>
          <p:nvPr/>
        </p:nvSpPr>
        <p:spPr>
          <a:xfrm>
            <a:off x="7544095" y="1081628"/>
            <a:ext cx="1371600" cy="1188900"/>
          </a:xfrm>
          <a:prstGeom prst="rect">
            <a:avLst/>
          </a:prstGeom>
          <a:solidFill>
            <a:srgbClr val="112C45"/>
          </a:solidFill>
          <a:ln cap="flat" cmpd="sng" w="19050">
            <a:solidFill>
              <a:srgbClr val="112C45"/>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000">
                <a:solidFill>
                  <a:srgbClr val="AAE0FA"/>
                </a:solidFill>
                <a:latin typeface="Source Sans Pro"/>
                <a:ea typeface="Source Sans Pro"/>
                <a:cs typeface="Source Sans Pro"/>
                <a:sym typeface="Source Sans Pro"/>
              </a:rPr>
              <a:t>NOVEMBER</a:t>
            </a:r>
            <a:endParaRPr sz="1000">
              <a:solidFill>
                <a:srgbClr val="FFFFFF"/>
              </a:solidFill>
              <a:latin typeface="Source Sans Pro"/>
              <a:ea typeface="Source Sans Pro"/>
              <a:cs typeface="Source Sans Pro"/>
              <a:sym typeface="Source Sans Pro"/>
            </a:endParaRPr>
          </a:p>
        </p:txBody>
      </p:sp>
      <p:sp>
        <p:nvSpPr>
          <p:cNvPr id="207" name="Google Shape;207;p15"/>
          <p:cNvSpPr/>
          <p:nvPr/>
        </p:nvSpPr>
        <p:spPr>
          <a:xfrm>
            <a:off x="228620" y="3293191"/>
            <a:ext cx="1371600" cy="1188900"/>
          </a:xfrm>
          <a:prstGeom prst="rect">
            <a:avLst/>
          </a:prstGeom>
          <a:solidFill>
            <a:srgbClr val="112C45"/>
          </a:solidFill>
          <a:ln cap="flat" cmpd="sng" w="19050">
            <a:solidFill>
              <a:srgbClr val="112C45"/>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000">
                <a:solidFill>
                  <a:srgbClr val="FFE809"/>
                </a:solidFill>
                <a:latin typeface="Source Sans Pro"/>
                <a:ea typeface="Source Sans Pro"/>
                <a:cs typeface="Source Sans Pro"/>
                <a:sym typeface="Source Sans Pro"/>
              </a:rPr>
              <a:t>FEBRUARY</a:t>
            </a:r>
            <a:endParaRPr sz="1000">
              <a:solidFill>
                <a:srgbClr val="FFFFFF"/>
              </a:solidFill>
              <a:latin typeface="Source Sans Pro"/>
              <a:ea typeface="Source Sans Pro"/>
              <a:cs typeface="Source Sans Pro"/>
              <a:sym typeface="Source Sans Pro"/>
            </a:endParaRPr>
          </a:p>
        </p:txBody>
      </p:sp>
      <p:sp>
        <p:nvSpPr>
          <p:cNvPr id="208" name="Google Shape;208;p15"/>
          <p:cNvSpPr/>
          <p:nvPr/>
        </p:nvSpPr>
        <p:spPr>
          <a:xfrm>
            <a:off x="1691715" y="3293191"/>
            <a:ext cx="1371600" cy="1188900"/>
          </a:xfrm>
          <a:prstGeom prst="rect">
            <a:avLst/>
          </a:prstGeom>
          <a:solidFill>
            <a:srgbClr val="112C45"/>
          </a:solidFill>
          <a:ln cap="flat" cmpd="sng" w="19050">
            <a:solidFill>
              <a:srgbClr val="112C45"/>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000">
                <a:solidFill>
                  <a:srgbClr val="FDB84C"/>
                </a:solidFill>
                <a:latin typeface="Source Sans Pro"/>
                <a:ea typeface="Source Sans Pro"/>
                <a:cs typeface="Source Sans Pro"/>
                <a:sym typeface="Source Sans Pro"/>
              </a:rPr>
              <a:t>APRIL</a:t>
            </a:r>
            <a:endParaRPr sz="1000">
              <a:solidFill>
                <a:srgbClr val="FFFFFF"/>
              </a:solidFill>
              <a:latin typeface="Source Sans Pro"/>
              <a:ea typeface="Source Sans Pro"/>
              <a:cs typeface="Source Sans Pro"/>
              <a:sym typeface="Source Sans Pro"/>
            </a:endParaRPr>
          </a:p>
        </p:txBody>
      </p:sp>
      <p:sp>
        <p:nvSpPr>
          <p:cNvPr id="209" name="Google Shape;209;p15"/>
          <p:cNvSpPr/>
          <p:nvPr/>
        </p:nvSpPr>
        <p:spPr>
          <a:xfrm>
            <a:off x="3154810" y="3293191"/>
            <a:ext cx="1371600" cy="1188900"/>
          </a:xfrm>
          <a:prstGeom prst="rect">
            <a:avLst/>
          </a:prstGeom>
          <a:solidFill>
            <a:srgbClr val="112C45"/>
          </a:solidFill>
          <a:ln cap="flat" cmpd="sng" w="19050">
            <a:solidFill>
              <a:srgbClr val="112C45"/>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000">
                <a:solidFill>
                  <a:srgbClr val="FDB84C"/>
                </a:solidFill>
                <a:latin typeface="Source Sans Pro"/>
                <a:ea typeface="Source Sans Pro"/>
                <a:cs typeface="Source Sans Pro"/>
                <a:sym typeface="Source Sans Pro"/>
              </a:rPr>
              <a:t>JUNE</a:t>
            </a:r>
            <a:endParaRPr sz="1000">
              <a:solidFill>
                <a:srgbClr val="FFFFFF"/>
              </a:solidFill>
              <a:latin typeface="Source Sans Pro"/>
              <a:ea typeface="Source Sans Pro"/>
              <a:cs typeface="Source Sans Pro"/>
              <a:sym typeface="Source Sans Pro"/>
            </a:endParaRPr>
          </a:p>
        </p:txBody>
      </p:sp>
      <p:sp>
        <p:nvSpPr>
          <p:cNvPr id="210" name="Google Shape;210;p15"/>
          <p:cNvSpPr/>
          <p:nvPr/>
        </p:nvSpPr>
        <p:spPr>
          <a:xfrm>
            <a:off x="4617905" y="3293191"/>
            <a:ext cx="1371600" cy="1188900"/>
          </a:xfrm>
          <a:prstGeom prst="rect">
            <a:avLst/>
          </a:prstGeom>
          <a:solidFill>
            <a:srgbClr val="112C45"/>
          </a:solidFill>
          <a:ln cap="flat" cmpd="sng" w="19050">
            <a:solidFill>
              <a:srgbClr val="112C45"/>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000">
                <a:solidFill>
                  <a:srgbClr val="06AEEF"/>
                </a:solidFill>
                <a:latin typeface="Source Sans Pro"/>
                <a:ea typeface="Source Sans Pro"/>
                <a:cs typeface="Source Sans Pro"/>
                <a:sym typeface="Source Sans Pro"/>
              </a:rPr>
              <a:t>AUGUST</a:t>
            </a:r>
            <a:endParaRPr sz="1000">
              <a:solidFill>
                <a:srgbClr val="FFFFFF"/>
              </a:solidFill>
              <a:latin typeface="Source Sans Pro"/>
              <a:ea typeface="Source Sans Pro"/>
              <a:cs typeface="Source Sans Pro"/>
              <a:sym typeface="Source Sans Pro"/>
            </a:endParaRPr>
          </a:p>
        </p:txBody>
      </p:sp>
      <p:sp>
        <p:nvSpPr>
          <p:cNvPr id="211" name="Google Shape;211;p15"/>
          <p:cNvSpPr/>
          <p:nvPr/>
        </p:nvSpPr>
        <p:spPr>
          <a:xfrm>
            <a:off x="6081000" y="3293191"/>
            <a:ext cx="1371600" cy="1188900"/>
          </a:xfrm>
          <a:prstGeom prst="rect">
            <a:avLst/>
          </a:prstGeom>
          <a:solidFill>
            <a:srgbClr val="112C45"/>
          </a:solidFill>
          <a:ln cap="flat" cmpd="sng" w="19050">
            <a:solidFill>
              <a:srgbClr val="112C45"/>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000">
                <a:solidFill>
                  <a:srgbClr val="AAE0FA"/>
                </a:solidFill>
                <a:latin typeface="Source Sans Pro"/>
                <a:ea typeface="Source Sans Pro"/>
                <a:cs typeface="Source Sans Pro"/>
                <a:sym typeface="Source Sans Pro"/>
              </a:rPr>
              <a:t>OCTOBER</a:t>
            </a:r>
            <a:endParaRPr sz="1000">
              <a:solidFill>
                <a:schemeClr val="lt1"/>
              </a:solidFill>
              <a:latin typeface="Source Sans Pro"/>
              <a:ea typeface="Source Sans Pro"/>
              <a:cs typeface="Source Sans Pro"/>
              <a:sym typeface="Source Sans Pro"/>
            </a:endParaRPr>
          </a:p>
        </p:txBody>
      </p:sp>
      <p:sp>
        <p:nvSpPr>
          <p:cNvPr id="212" name="Google Shape;212;p15"/>
          <p:cNvSpPr/>
          <p:nvPr/>
        </p:nvSpPr>
        <p:spPr>
          <a:xfrm>
            <a:off x="7544095" y="3293191"/>
            <a:ext cx="1371600" cy="1188900"/>
          </a:xfrm>
          <a:prstGeom prst="rect">
            <a:avLst/>
          </a:prstGeom>
          <a:solidFill>
            <a:srgbClr val="112C45"/>
          </a:solidFill>
          <a:ln cap="flat" cmpd="sng" w="19050">
            <a:solidFill>
              <a:srgbClr val="112C45"/>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000">
                <a:solidFill>
                  <a:srgbClr val="AAE0FA"/>
                </a:solidFill>
                <a:latin typeface="Source Sans Pro"/>
                <a:ea typeface="Source Sans Pro"/>
                <a:cs typeface="Source Sans Pro"/>
                <a:sym typeface="Source Sans Pro"/>
              </a:rPr>
              <a:t>DECEMBER</a:t>
            </a:r>
            <a:endParaRPr sz="1000">
              <a:solidFill>
                <a:srgbClr val="FFFFFF"/>
              </a:solidFill>
              <a:latin typeface="Source Sans Pro"/>
              <a:ea typeface="Source Sans Pro"/>
              <a:cs typeface="Source Sans Pro"/>
              <a:sym typeface="Source Sans Pro"/>
            </a:endParaRPr>
          </a:p>
        </p:txBody>
      </p:sp>
      <p:sp>
        <p:nvSpPr>
          <p:cNvPr id="213" name="Google Shape;213;p15"/>
          <p:cNvSpPr/>
          <p:nvPr/>
        </p:nvSpPr>
        <p:spPr>
          <a:xfrm flipH="1" rot="10800000">
            <a:off x="449475" y="2271725"/>
            <a:ext cx="105600" cy="177300"/>
          </a:xfrm>
          <a:prstGeom prst="rtTriangle">
            <a:avLst/>
          </a:prstGeom>
          <a:solidFill>
            <a:srgbClr val="112C4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 name="Google Shape;214;p15"/>
          <p:cNvSpPr/>
          <p:nvPr/>
        </p:nvSpPr>
        <p:spPr>
          <a:xfrm flipH="1" rot="10800000">
            <a:off x="1920325" y="2271725"/>
            <a:ext cx="105600" cy="177300"/>
          </a:xfrm>
          <a:prstGeom prst="rtTriangle">
            <a:avLst/>
          </a:prstGeom>
          <a:solidFill>
            <a:srgbClr val="112C4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 name="Google Shape;215;p15"/>
          <p:cNvSpPr/>
          <p:nvPr/>
        </p:nvSpPr>
        <p:spPr>
          <a:xfrm flipH="1" rot="10800000">
            <a:off x="3383400" y="2271725"/>
            <a:ext cx="105600" cy="177300"/>
          </a:xfrm>
          <a:prstGeom prst="rtTriangle">
            <a:avLst/>
          </a:prstGeom>
          <a:solidFill>
            <a:srgbClr val="112C4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15"/>
          <p:cNvSpPr/>
          <p:nvPr/>
        </p:nvSpPr>
        <p:spPr>
          <a:xfrm flipH="1" rot="10800000">
            <a:off x="4846500" y="2271725"/>
            <a:ext cx="105600" cy="177300"/>
          </a:xfrm>
          <a:prstGeom prst="rtTriangle">
            <a:avLst/>
          </a:prstGeom>
          <a:solidFill>
            <a:srgbClr val="112C4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15"/>
          <p:cNvSpPr/>
          <p:nvPr/>
        </p:nvSpPr>
        <p:spPr>
          <a:xfrm flipH="1" rot="10800000">
            <a:off x="6309600" y="2271725"/>
            <a:ext cx="105600" cy="177300"/>
          </a:xfrm>
          <a:prstGeom prst="rtTriangle">
            <a:avLst/>
          </a:prstGeom>
          <a:solidFill>
            <a:srgbClr val="112C4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15"/>
          <p:cNvSpPr/>
          <p:nvPr/>
        </p:nvSpPr>
        <p:spPr>
          <a:xfrm flipH="1" rot="10800000">
            <a:off x="7772700" y="2271725"/>
            <a:ext cx="105600" cy="177300"/>
          </a:xfrm>
          <a:prstGeom prst="rtTriangle">
            <a:avLst/>
          </a:prstGeom>
          <a:solidFill>
            <a:srgbClr val="112C4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15"/>
          <p:cNvSpPr/>
          <p:nvPr/>
        </p:nvSpPr>
        <p:spPr>
          <a:xfrm flipH="1">
            <a:off x="1266050" y="3114725"/>
            <a:ext cx="105600" cy="177300"/>
          </a:xfrm>
          <a:prstGeom prst="rtTriangle">
            <a:avLst/>
          </a:prstGeom>
          <a:solidFill>
            <a:srgbClr val="112C4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p15"/>
          <p:cNvSpPr/>
          <p:nvPr/>
        </p:nvSpPr>
        <p:spPr>
          <a:xfrm flipH="1">
            <a:off x="2713375" y="3114725"/>
            <a:ext cx="105600" cy="177300"/>
          </a:xfrm>
          <a:prstGeom prst="rtTriangle">
            <a:avLst/>
          </a:prstGeom>
          <a:solidFill>
            <a:srgbClr val="112C4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15"/>
          <p:cNvSpPr/>
          <p:nvPr/>
        </p:nvSpPr>
        <p:spPr>
          <a:xfrm flipH="1">
            <a:off x="4116000" y="3114725"/>
            <a:ext cx="105600" cy="177300"/>
          </a:xfrm>
          <a:prstGeom prst="rtTriangle">
            <a:avLst/>
          </a:prstGeom>
          <a:solidFill>
            <a:srgbClr val="112C4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15"/>
          <p:cNvSpPr/>
          <p:nvPr/>
        </p:nvSpPr>
        <p:spPr>
          <a:xfrm flipH="1">
            <a:off x="5579100" y="3114725"/>
            <a:ext cx="105600" cy="177300"/>
          </a:xfrm>
          <a:prstGeom prst="rtTriangle">
            <a:avLst/>
          </a:prstGeom>
          <a:solidFill>
            <a:srgbClr val="112C4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15"/>
          <p:cNvSpPr/>
          <p:nvPr/>
        </p:nvSpPr>
        <p:spPr>
          <a:xfrm flipH="1">
            <a:off x="6966000" y="3114725"/>
            <a:ext cx="105600" cy="177300"/>
          </a:xfrm>
          <a:prstGeom prst="rtTriangle">
            <a:avLst/>
          </a:prstGeom>
          <a:solidFill>
            <a:srgbClr val="112C4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p15"/>
          <p:cNvSpPr/>
          <p:nvPr/>
        </p:nvSpPr>
        <p:spPr>
          <a:xfrm flipH="1">
            <a:off x="8352900" y="3114725"/>
            <a:ext cx="105600" cy="177300"/>
          </a:xfrm>
          <a:prstGeom prst="rtTriangle">
            <a:avLst/>
          </a:prstGeom>
          <a:solidFill>
            <a:srgbClr val="112C4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15"/>
          <p:cNvSpPr txBox="1"/>
          <p:nvPr>
            <p:ph idx="1" type="body"/>
          </p:nvPr>
        </p:nvSpPr>
        <p:spPr>
          <a:xfrm>
            <a:off x="314483" y="1383900"/>
            <a:ext cx="1124100" cy="738900"/>
          </a:xfrm>
          <a:prstGeom prst="rect">
            <a:avLst/>
          </a:prstGeom>
          <a:noFill/>
          <a:ln>
            <a:noFill/>
          </a:ln>
        </p:spPr>
        <p:txBody>
          <a:bodyPr anchorCtr="0" anchor="t" bIns="0" lIns="0" spcFirstLastPara="1" rIns="0" wrap="square" tIns="0">
            <a:noAutofit/>
          </a:bodyPr>
          <a:lstStyle>
            <a:lvl1pPr indent="-292100" lvl="0" marL="4572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1pPr>
            <a:lvl2pPr indent="-292100" lvl="1" marL="9144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2pPr>
            <a:lvl3pPr indent="-292100" lvl="2" marL="13716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3pPr>
            <a:lvl4pPr indent="-292100" lvl="3" marL="18288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4pPr>
            <a:lvl5pPr indent="-292100" lvl="4" marL="22860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5pPr>
            <a:lvl6pPr indent="-292100" lvl="5" marL="27432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6pPr>
            <a:lvl7pPr indent="-292100" lvl="6" marL="32004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7pPr>
            <a:lvl8pPr indent="-292100" lvl="7" marL="36576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8pPr>
            <a:lvl9pPr indent="-292100" lvl="8" marL="41148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9pPr>
          </a:lstStyle>
          <a:p/>
        </p:txBody>
      </p:sp>
      <p:sp>
        <p:nvSpPr>
          <p:cNvPr id="226" name="Google Shape;226;p15"/>
          <p:cNvSpPr txBox="1"/>
          <p:nvPr>
            <p:ph idx="2" type="body"/>
          </p:nvPr>
        </p:nvSpPr>
        <p:spPr>
          <a:xfrm>
            <a:off x="1777521" y="1383900"/>
            <a:ext cx="1124100" cy="738900"/>
          </a:xfrm>
          <a:prstGeom prst="rect">
            <a:avLst/>
          </a:prstGeom>
          <a:noFill/>
          <a:ln>
            <a:noFill/>
          </a:ln>
        </p:spPr>
        <p:txBody>
          <a:bodyPr anchorCtr="0" anchor="t" bIns="0" lIns="0" spcFirstLastPara="1" rIns="0" wrap="square" tIns="0">
            <a:noAutofit/>
          </a:bodyPr>
          <a:lstStyle>
            <a:lvl1pPr indent="-292100" lvl="0" marL="4572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1pPr>
            <a:lvl2pPr indent="-292100" lvl="1" marL="9144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2pPr>
            <a:lvl3pPr indent="-292100" lvl="2" marL="13716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3pPr>
            <a:lvl4pPr indent="-292100" lvl="3" marL="18288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4pPr>
            <a:lvl5pPr indent="-292100" lvl="4" marL="22860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5pPr>
            <a:lvl6pPr indent="-292100" lvl="5" marL="27432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6pPr>
            <a:lvl7pPr indent="-292100" lvl="6" marL="32004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7pPr>
            <a:lvl8pPr indent="-292100" lvl="7" marL="36576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8pPr>
            <a:lvl9pPr indent="-292100" lvl="8" marL="41148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9pPr>
          </a:lstStyle>
          <a:p/>
        </p:txBody>
      </p:sp>
      <p:sp>
        <p:nvSpPr>
          <p:cNvPr id="227" name="Google Shape;227;p15"/>
          <p:cNvSpPr txBox="1"/>
          <p:nvPr>
            <p:ph idx="3" type="body"/>
          </p:nvPr>
        </p:nvSpPr>
        <p:spPr>
          <a:xfrm>
            <a:off x="3240608" y="1383900"/>
            <a:ext cx="1124100" cy="738900"/>
          </a:xfrm>
          <a:prstGeom prst="rect">
            <a:avLst/>
          </a:prstGeom>
          <a:noFill/>
          <a:ln>
            <a:noFill/>
          </a:ln>
        </p:spPr>
        <p:txBody>
          <a:bodyPr anchorCtr="0" anchor="t" bIns="0" lIns="0" spcFirstLastPara="1" rIns="0" wrap="square" tIns="0">
            <a:noAutofit/>
          </a:bodyPr>
          <a:lstStyle>
            <a:lvl1pPr indent="-292100" lvl="0" marL="4572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1pPr>
            <a:lvl2pPr indent="-292100" lvl="1" marL="9144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2pPr>
            <a:lvl3pPr indent="-292100" lvl="2" marL="13716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3pPr>
            <a:lvl4pPr indent="-292100" lvl="3" marL="18288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4pPr>
            <a:lvl5pPr indent="-292100" lvl="4" marL="22860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5pPr>
            <a:lvl6pPr indent="-292100" lvl="5" marL="27432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6pPr>
            <a:lvl7pPr indent="-292100" lvl="6" marL="32004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7pPr>
            <a:lvl8pPr indent="-292100" lvl="7" marL="36576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8pPr>
            <a:lvl9pPr indent="-292100" lvl="8" marL="41148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9pPr>
          </a:lstStyle>
          <a:p/>
        </p:txBody>
      </p:sp>
      <p:sp>
        <p:nvSpPr>
          <p:cNvPr id="228" name="Google Shape;228;p15"/>
          <p:cNvSpPr txBox="1"/>
          <p:nvPr>
            <p:ph idx="4" type="body"/>
          </p:nvPr>
        </p:nvSpPr>
        <p:spPr>
          <a:xfrm>
            <a:off x="4703708" y="1383900"/>
            <a:ext cx="1124100" cy="738900"/>
          </a:xfrm>
          <a:prstGeom prst="rect">
            <a:avLst/>
          </a:prstGeom>
          <a:noFill/>
          <a:ln>
            <a:noFill/>
          </a:ln>
        </p:spPr>
        <p:txBody>
          <a:bodyPr anchorCtr="0" anchor="t" bIns="0" lIns="0" spcFirstLastPara="1" rIns="0" wrap="square" tIns="0">
            <a:noAutofit/>
          </a:bodyPr>
          <a:lstStyle>
            <a:lvl1pPr indent="-292100" lvl="0" marL="4572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1pPr>
            <a:lvl2pPr indent="-292100" lvl="1" marL="9144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2pPr>
            <a:lvl3pPr indent="-292100" lvl="2" marL="13716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3pPr>
            <a:lvl4pPr indent="-292100" lvl="3" marL="18288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4pPr>
            <a:lvl5pPr indent="-292100" lvl="4" marL="22860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5pPr>
            <a:lvl6pPr indent="-292100" lvl="5" marL="27432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6pPr>
            <a:lvl7pPr indent="-292100" lvl="6" marL="32004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7pPr>
            <a:lvl8pPr indent="-292100" lvl="7" marL="36576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8pPr>
            <a:lvl9pPr indent="-292100" lvl="8" marL="41148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9pPr>
          </a:lstStyle>
          <a:p/>
        </p:txBody>
      </p:sp>
      <p:sp>
        <p:nvSpPr>
          <p:cNvPr id="229" name="Google Shape;229;p15"/>
          <p:cNvSpPr txBox="1"/>
          <p:nvPr>
            <p:ph idx="5" type="body"/>
          </p:nvPr>
        </p:nvSpPr>
        <p:spPr>
          <a:xfrm>
            <a:off x="6166808" y="1383900"/>
            <a:ext cx="1124100" cy="738900"/>
          </a:xfrm>
          <a:prstGeom prst="rect">
            <a:avLst/>
          </a:prstGeom>
          <a:noFill/>
          <a:ln>
            <a:noFill/>
          </a:ln>
        </p:spPr>
        <p:txBody>
          <a:bodyPr anchorCtr="0" anchor="t" bIns="0" lIns="0" spcFirstLastPara="1" rIns="0" wrap="square" tIns="0">
            <a:noAutofit/>
          </a:bodyPr>
          <a:lstStyle>
            <a:lvl1pPr indent="-292100" lvl="0" marL="4572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1pPr>
            <a:lvl2pPr indent="-292100" lvl="1" marL="9144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2pPr>
            <a:lvl3pPr indent="-292100" lvl="2" marL="13716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3pPr>
            <a:lvl4pPr indent="-292100" lvl="3" marL="18288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4pPr>
            <a:lvl5pPr indent="-292100" lvl="4" marL="22860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5pPr>
            <a:lvl6pPr indent="-292100" lvl="5" marL="27432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6pPr>
            <a:lvl7pPr indent="-292100" lvl="6" marL="32004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7pPr>
            <a:lvl8pPr indent="-292100" lvl="7" marL="36576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8pPr>
            <a:lvl9pPr indent="-292100" lvl="8" marL="41148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9pPr>
          </a:lstStyle>
          <a:p/>
        </p:txBody>
      </p:sp>
      <p:sp>
        <p:nvSpPr>
          <p:cNvPr id="230" name="Google Shape;230;p15"/>
          <p:cNvSpPr txBox="1"/>
          <p:nvPr>
            <p:ph idx="6" type="body"/>
          </p:nvPr>
        </p:nvSpPr>
        <p:spPr>
          <a:xfrm>
            <a:off x="7629908" y="1383900"/>
            <a:ext cx="1124100" cy="738900"/>
          </a:xfrm>
          <a:prstGeom prst="rect">
            <a:avLst/>
          </a:prstGeom>
          <a:noFill/>
          <a:ln>
            <a:noFill/>
          </a:ln>
        </p:spPr>
        <p:txBody>
          <a:bodyPr anchorCtr="0" anchor="t" bIns="0" lIns="0" spcFirstLastPara="1" rIns="0" wrap="square" tIns="0">
            <a:noAutofit/>
          </a:bodyPr>
          <a:lstStyle>
            <a:lvl1pPr indent="-292100" lvl="0" marL="4572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1pPr>
            <a:lvl2pPr indent="-292100" lvl="1" marL="9144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2pPr>
            <a:lvl3pPr indent="-292100" lvl="2" marL="13716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3pPr>
            <a:lvl4pPr indent="-292100" lvl="3" marL="18288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4pPr>
            <a:lvl5pPr indent="-292100" lvl="4" marL="22860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5pPr>
            <a:lvl6pPr indent="-292100" lvl="5" marL="27432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6pPr>
            <a:lvl7pPr indent="-292100" lvl="6" marL="32004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7pPr>
            <a:lvl8pPr indent="-292100" lvl="7" marL="36576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8pPr>
            <a:lvl9pPr indent="-292100" lvl="8" marL="41148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9pPr>
          </a:lstStyle>
          <a:p/>
        </p:txBody>
      </p:sp>
      <p:sp>
        <p:nvSpPr>
          <p:cNvPr id="231" name="Google Shape;231;p15"/>
          <p:cNvSpPr txBox="1"/>
          <p:nvPr>
            <p:ph idx="7" type="body"/>
          </p:nvPr>
        </p:nvSpPr>
        <p:spPr>
          <a:xfrm>
            <a:off x="314483" y="3575050"/>
            <a:ext cx="1124100" cy="738900"/>
          </a:xfrm>
          <a:prstGeom prst="rect">
            <a:avLst/>
          </a:prstGeom>
          <a:noFill/>
          <a:ln>
            <a:noFill/>
          </a:ln>
        </p:spPr>
        <p:txBody>
          <a:bodyPr anchorCtr="0" anchor="t" bIns="0" lIns="0" spcFirstLastPara="1" rIns="0" wrap="square" tIns="0">
            <a:noAutofit/>
          </a:bodyPr>
          <a:lstStyle>
            <a:lvl1pPr indent="-292100" lvl="0" marL="4572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1pPr>
            <a:lvl2pPr indent="-292100" lvl="1" marL="9144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2pPr>
            <a:lvl3pPr indent="-292100" lvl="2" marL="13716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3pPr>
            <a:lvl4pPr indent="-292100" lvl="3" marL="18288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4pPr>
            <a:lvl5pPr indent="-292100" lvl="4" marL="22860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5pPr>
            <a:lvl6pPr indent="-292100" lvl="5" marL="27432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6pPr>
            <a:lvl7pPr indent="-292100" lvl="6" marL="32004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7pPr>
            <a:lvl8pPr indent="-292100" lvl="7" marL="36576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8pPr>
            <a:lvl9pPr indent="-292100" lvl="8" marL="41148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9pPr>
          </a:lstStyle>
          <a:p/>
        </p:txBody>
      </p:sp>
      <p:sp>
        <p:nvSpPr>
          <p:cNvPr id="232" name="Google Shape;232;p15"/>
          <p:cNvSpPr txBox="1"/>
          <p:nvPr>
            <p:ph idx="8" type="body"/>
          </p:nvPr>
        </p:nvSpPr>
        <p:spPr>
          <a:xfrm>
            <a:off x="1777521" y="3575050"/>
            <a:ext cx="1124100" cy="738900"/>
          </a:xfrm>
          <a:prstGeom prst="rect">
            <a:avLst/>
          </a:prstGeom>
          <a:noFill/>
          <a:ln>
            <a:noFill/>
          </a:ln>
        </p:spPr>
        <p:txBody>
          <a:bodyPr anchorCtr="0" anchor="t" bIns="0" lIns="0" spcFirstLastPara="1" rIns="0" wrap="square" tIns="0">
            <a:noAutofit/>
          </a:bodyPr>
          <a:lstStyle>
            <a:lvl1pPr indent="-292100" lvl="0" marL="4572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1pPr>
            <a:lvl2pPr indent="-292100" lvl="1" marL="9144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2pPr>
            <a:lvl3pPr indent="-292100" lvl="2" marL="13716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3pPr>
            <a:lvl4pPr indent="-292100" lvl="3" marL="18288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4pPr>
            <a:lvl5pPr indent="-292100" lvl="4" marL="22860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5pPr>
            <a:lvl6pPr indent="-292100" lvl="5" marL="27432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6pPr>
            <a:lvl7pPr indent="-292100" lvl="6" marL="32004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7pPr>
            <a:lvl8pPr indent="-292100" lvl="7" marL="36576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8pPr>
            <a:lvl9pPr indent="-292100" lvl="8" marL="41148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9pPr>
          </a:lstStyle>
          <a:p/>
        </p:txBody>
      </p:sp>
      <p:sp>
        <p:nvSpPr>
          <p:cNvPr id="233" name="Google Shape;233;p15"/>
          <p:cNvSpPr txBox="1"/>
          <p:nvPr>
            <p:ph idx="9" type="body"/>
          </p:nvPr>
        </p:nvSpPr>
        <p:spPr>
          <a:xfrm>
            <a:off x="3240608" y="3575050"/>
            <a:ext cx="1124100" cy="738900"/>
          </a:xfrm>
          <a:prstGeom prst="rect">
            <a:avLst/>
          </a:prstGeom>
          <a:noFill/>
          <a:ln>
            <a:noFill/>
          </a:ln>
        </p:spPr>
        <p:txBody>
          <a:bodyPr anchorCtr="0" anchor="t" bIns="0" lIns="0" spcFirstLastPara="1" rIns="0" wrap="square" tIns="0">
            <a:noAutofit/>
          </a:bodyPr>
          <a:lstStyle>
            <a:lvl1pPr indent="-292100" lvl="0" marL="4572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1pPr>
            <a:lvl2pPr indent="-292100" lvl="1" marL="9144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2pPr>
            <a:lvl3pPr indent="-292100" lvl="2" marL="13716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3pPr>
            <a:lvl4pPr indent="-292100" lvl="3" marL="18288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4pPr>
            <a:lvl5pPr indent="-292100" lvl="4" marL="22860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5pPr>
            <a:lvl6pPr indent="-292100" lvl="5" marL="27432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6pPr>
            <a:lvl7pPr indent="-292100" lvl="6" marL="32004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7pPr>
            <a:lvl8pPr indent="-292100" lvl="7" marL="36576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8pPr>
            <a:lvl9pPr indent="-292100" lvl="8" marL="41148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9pPr>
          </a:lstStyle>
          <a:p/>
        </p:txBody>
      </p:sp>
      <p:sp>
        <p:nvSpPr>
          <p:cNvPr id="234" name="Google Shape;234;p15"/>
          <p:cNvSpPr txBox="1"/>
          <p:nvPr>
            <p:ph idx="13" type="body"/>
          </p:nvPr>
        </p:nvSpPr>
        <p:spPr>
          <a:xfrm>
            <a:off x="4703708" y="3575050"/>
            <a:ext cx="1124100" cy="738900"/>
          </a:xfrm>
          <a:prstGeom prst="rect">
            <a:avLst/>
          </a:prstGeom>
          <a:noFill/>
          <a:ln>
            <a:noFill/>
          </a:ln>
        </p:spPr>
        <p:txBody>
          <a:bodyPr anchorCtr="0" anchor="t" bIns="0" lIns="0" spcFirstLastPara="1" rIns="0" wrap="square" tIns="0">
            <a:noAutofit/>
          </a:bodyPr>
          <a:lstStyle>
            <a:lvl1pPr indent="-292100" lvl="0" marL="4572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1pPr>
            <a:lvl2pPr indent="-292100" lvl="1" marL="9144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2pPr>
            <a:lvl3pPr indent="-292100" lvl="2" marL="13716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3pPr>
            <a:lvl4pPr indent="-292100" lvl="3" marL="18288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4pPr>
            <a:lvl5pPr indent="-292100" lvl="4" marL="22860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5pPr>
            <a:lvl6pPr indent="-292100" lvl="5" marL="27432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6pPr>
            <a:lvl7pPr indent="-292100" lvl="6" marL="32004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7pPr>
            <a:lvl8pPr indent="-292100" lvl="7" marL="36576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8pPr>
            <a:lvl9pPr indent="-292100" lvl="8" marL="41148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9pPr>
          </a:lstStyle>
          <a:p/>
        </p:txBody>
      </p:sp>
      <p:sp>
        <p:nvSpPr>
          <p:cNvPr id="235" name="Google Shape;235;p15"/>
          <p:cNvSpPr txBox="1"/>
          <p:nvPr>
            <p:ph idx="14" type="body"/>
          </p:nvPr>
        </p:nvSpPr>
        <p:spPr>
          <a:xfrm>
            <a:off x="6166808" y="3575050"/>
            <a:ext cx="1124100" cy="738900"/>
          </a:xfrm>
          <a:prstGeom prst="rect">
            <a:avLst/>
          </a:prstGeom>
          <a:noFill/>
          <a:ln>
            <a:noFill/>
          </a:ln>
        </p:spPr>
        <p:txBody>
          <a:bodyPr anchorCtr="0" anchor="t" bIns="0" lIns="0" spcFirstLastPara="1" rIns="0" wrap="square" tIns="0">
            <a:noAutofit/>
          </a:bodyPr>
          <a:lstStyle>
            <a:lvl1pPr indent="-292100" lvl="0" marL="4572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1pPr>
            <a:lvl2pPr indent="-292100" lvl="1" marL="9144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2pPr>
            <a:lvl3pPr indent="-292100" lvl="2" marL="13716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3pPr>
            <a:lvl4pPr indent="-292100" lvl="3" marL="18288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4pPr>
            <a:lvl5pPr indent="-292100" lvl="4" marL="22860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5pPr>
            <a:lvl6pPr indent="-292100" lvl="5" marL="27432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6pPr>
            <a:lvl7pPr indent="-292100" lvl="6" marL="32004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7pPr>
            <a:lvl8pPr indent="-292100" lvl="7" marL="36576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8pPr>
            <a:lvl9pPr indent="-292100" lvl="8" marL="41148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9pPr>
          </a:lstStyle>
          <a:p/>
        </p:txBody>
      </p:sp>
      <p:sp>
        <p:nvSpPr>
          <p:cNvPr id="236" name="Google Shape;236;p15"/>
          <p:cNvSpPr txBox="1"/>
          <p:nvPr>
            <p:ph idx="15" type="body"/>
          </p:nvPr>
        </p:nvSpPr>
        <p:spPr>
          <a:xfrm>
            <a:off x="7629908" y="3575050"/>
            <a:ext cx="1124100" cy="738900"/>
          </a:xfrm>
          <a:prstGeom prst="rect">
            <a:avLst/>
          </a:prstGeom>
          <a:noFill/>
          <a:ln>
            <a:noFill/>
          </a:ln>
        </p:spPr>
        <p:txBody>
          <a:bodyPr anchorCtr="0" anchor="t" bIns="0" lIns="0" spcFirstLastPara="1" rIns="0" wrap="square" tIns="0">
            <a:noAutofit/>
          </a:bodyPr>
          <a:lstStyle>
            <a:lvl1pPr indent="-292100" lvl="0" marL="4572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1pPr>
            <a:lvl2pPr indent="-292100" lvl="1" marL="9144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2pPr>
            <a:lvl3pPr indent="-292100" lvl="2" marL="13716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3pPr>
            <a:lvl4pPr indent="-292100" lvl="3" marL="18288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4pPr>
            <a:lvl5pPr indent="-292100" lvl="4" marL="22860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5pPr>
            <a:lvl6pPr indent="-292100" lvl="5" marL="27432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6pPr>
            <a:lvl7pPr indent="-292100" lvl="6" marL="32004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7pPr>
            <a:lvl8pPr indent="-292100" lvl="7" marL="36576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8pPr>
            <a:lvl9pPr indent="-292100" lvl="8" marL="4114800" rtl="0">
              <a:spcBef>
                <a:spcPts val="0"/>
              </a:spcBef>
              <a:spcAft>
                <a:spcPts val="0"/>
              </a:spcAft>
              <a:buClr>
                <a:schemeClr val="lt1"/>
              </a:buClr>
              <a:buSzPts val="1000"/>
              <a:buFont typeface="Source Sans Pro"/>
              <a:buChar char="■"/>
              <a:defRPr sz="1000">
                <a:solidFill>
                  <a:schemeClr val="lt1"/>
                </a:solidFill>
                <a:latin typeface="Source Sans Pro"/>
                <a:ea typeface="Source Sans Pro"/>
                <a:cs typeface="Source Sans Pro"/>
                <a:sym typeface="Source Sans Pro"/>
              </a:defRPr>
            </a:lvl9pPr>
          </a:lstStyle>
          <a:p/>
        </p:txBody>
      </p:sp>
      <p:sp>
        <p:nvSpPr>
          <p:cNvPr id="237" name="Google Shape;237;p15"/>
          <p:cNvSpPr txBox="1"/>
          <p:nvPr>
            <p:ph type="title"/>
          </p:nvPr>
        </p:nvSpPr>
        <p:spPr>
          <a:xfrm>
            <a:off x="179175" y="211738"/>
            <a:ext cx="2106300" cy="674700"/>
          </a:xfrm>
          <a:prstGeom prst="rect">
            <a:avLst/>
          </a:prstGeom>
          <a:noFill/>
          <a:ln>
            <a:noFill/>
          </a:ln>
        </p:spPr>
        <p:txBody>
          <a:bodyPr anchorCtr="0" anchor="t" bIns="0" lIns="0" spcFirstLastPara="1" rIns="0" wrap="square" tIns="0">
            <a:noAutofit/>
          </a:bodyPr>
          <a:lstStyle>
            <a:lvl1pPr lvl="0" rtl="0">
              <a:spcBef>
                <a:spcPts val="0"/>
              </a:spcBef>
              <a:spcAft>
                <a:spcPts val="0"/>
              </a:spcAft>
              <a:buSzPts val="3600"/>
              <a:buFont typeface="Source Sans Pro"/>
              <a:buNone/>
              <a:defRPr sz="3600">
                <a:latin typeface="Source Sans Pro"/>
                <a:ea typeface="Source Sans Pro"/>
                <a:cs typeface="Source Sans Pro"/>
                <a:sym typeface="Source Sans Pro"/>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ull Quote Slide">
  <p:cSld name="CUSTOM_2">
    <p:spTree>
      <p:nvGrpSpPr>
        <p:cNvPr id="238" name="Shape 238"/>
        <p:cNvGrpSpPr/>
        <p:nvPr/>
      </p:nvGrpSpPr>
      <p:grpSpPr>
        <a:xfrm>
          <a:off x="0" y="0"/>
          <a:ext cx="0" cy="0"/>
          <a:chOff x="0" y="0"/>
          <a:chExt cx="0" cy="0"/>
        </a:xfrm>
      </p:grpSpPr>
      <p:grpSp>
        <p:nvGrpSpPr>
          <p:cNvPr id="239" name="Google Shape;239;p16"/>
          <p:cNvGrpSpPr/>
          <p:nvPr/>
        </p:nvGrpSpPr>
        <p:grpSpPr>
          <a:xfrm>
            <a:off x="228600" y="430380"/>
            <a:ext cx="8687039" cy="237431"/>
            <a:chOff x="18025" y="276802"/>
            <a:chExt cx="9126000" cy="356128"/>
          </a:xfrm>
        </p:grpSpPr>
        <p:sp>
          <p:nvSpPr>
            <p:cNvPr id="240" name="Google Shape;240;p16"/>
            <p:cNvSpPr/>
            <p:nvPr/>
          </p:nvSpPr>
          <p:spPr>
            <a:xfrm>
              <a:off x="18025" y="276802"/>
              <a:ext cx="9126000" cy="54300"/>
            </a:xfrm>
            <a:prstGeom prst="rect">
              <a:avLst/>
            </a:prstGeom>
            <a:solidFill>
              <a:srgbClr val="FFE8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16"/>
            <p:cNvSpPr/>
            <p:nvPr/>
          </p:nvSpPr>
          <p:spPr>
            <a:xfrm>
              <a:off x="18025" y="433752"/>
              <a:ext cx="9126000" cy="54300"/>
            </a:xfrm>
            <a:prstGeom prst="rect">
              <a:avLst/>
            </a:prstGeom>
            <a:solidFill>
              <a:srgbClr val="FDB84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16"/>
            <p:cNvSpPr/>
            <p:nvPr/>
          </p:nvSpPr>
          <p:spPr>
            <a:xfrm>
              <a:off x="18025" y="578630"/>
              <a:ext cx="9126000" cy="54300"/>
            </a:xfrm>
            <a:prstGeom prst="rect">
              <a:avLst/>
            </a:prstGeom>
            <a:solidFill>
              <a:srgbClr val="06AE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43" name="Google Shape;243;p16"/>
          <p:cNvSpPr/>
          <p:nvPr/>
        </p:nvSpPr>
        <p:spPr>
          <a:xfrm>
            <a:off x="4117500" y="91398"/>
            <a:ext cx="909000" cy="9090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lnSpc>
                <a:spcPct val="110000"/>
              </a:lnSpc>
              <a:spcBef>
                <a:spcPts val="0"/>
              </a:spcBef>
              <a:spcAft>
                <a:spcPts val="0"/>
              </a:spcAft>
              <a:buNone/>
            </a:pPr>
            <a:r>
              <a:t/>
            </a:r>
            <a:endParaRPr sz="5000">
              <a:solidFill>
                <a:schemeClr val="lt1"/>
              </a:solidFill>
              <a:latin typeface="Source Sans Pro"/>
              <a:ea typeface="Source Sans Pro"/>
              <a:cs typeface="Source Sans Pro"/>
              <a:sym typeface="Source Sans Pro"/>
            </a:endParaRPr>
          </a:p>
        </p:txBody>
      </p:sp>
      <p:sp>
        <p:nvSpPr>
          <p:cNvPr id="244" name="Google Shape;244;p16"/>
          <p:cNvSpPr/>
          <p:nvPr/>
        </p:nvSpPr>
        <p:spPr>
          <a:xfrm>
            <a:off x="4181775" y="158786"/>
            <a:ext cx="777300" cy="780600"/>
          </a:xfrm>
          <a:prstGeom prst="ellipse">
            <a:avLst/>
          </a:prstGeom>
          <a:solidFill>
            <a:srgbClr val="112C45"/>
          </a:solidFill>
          <a:ln cap="flat" cmpd="sng" w="28575">
            <a:solidFill>
              <a:srgbClr val="06AEEF"/>
            </a:solidFill>
            <a:prstDash val="solid"/>
            <a:round/>
            <a:headEnd len="sm" w="sm" type="none"/>
            <a:tailEnd len="sm" w="sm" type="none"/>
          </a:ln>
        </p:spPr>
        <p:txBody>
          <a:bodyPr anchorCtr="0" anchor="t" bIns="0" lIns="0" spcFirstLastPara="1" rIns="0" wrap="square" tIns="0">
            <a:noAutofit/>
          </a:bodyPr>
          <a:lstStyle/>
          <a:p>
            <a:pPr indent="0" lvl="0" marL="0" rtl="0" algn="ctr">
              <a:lnSpc>
                <a:spcPct val="200000"/>
              </a:lnSpc>
              <a:spcBef>
                <a:spcPts val="0"/>
              </a:spcBef>
              <a:spcAft>
                <a:spcPts val="0"/>
              </a:spcAft>
              <a:buNone/>
            </a:pPr>
            <a:r>
              <a:rPr lang="en" sz="4800">
                <a:solidFill>
                  <a:schemeClr val="lt1"/>
                </a:solidFill>
                <a:latin typeface="Source Sans Pro"/>
                <a:ea typeface="Source Sans Pro"/>
                <a:cs typeface="Source Sans Pro"/>
                <a:sym typeface="Source Sans Pro"/>
              </a:rPr>
              <a:t>“</a:t>
            </a:r>
            <a:endParaRPr sz="4800">
              <a:solidFill>
                <a:schemeClr val="lt1"/>
              </a:solidFill>
              <a:latin typeface="Source Sans Pro"/>
              <a:ea typeface="Source Sans Pro"/>
              <a:cs typeface="Source Sans Pro"/>
              <a:sym typeface="Source Sans Pro"/>
            </a:endParaRPr>
          </a:p>
        </p:txBody>
      </p:sp>
      <p:sp>
        <p:nvSpPr>
          <p:cNvPr id="245" name="Google Shape;245;p16"/>
          <p:cNvSpPr txBox="1"/>
          <p:nvPr>
            <p:ph type="title"/>
          </p:nvPr>
        </p:nvSpPr>
        <p:spPr>
          <a:xfrm>
            <a:off x="257175" y="1928850"/>
            <a:ext cx="8658600" cy="1285800"/>
          </a:xfrm>
          <a:prstGeom prst="rect">
            <a:avLst/>
          </a:prstGeom>
          <a:noFill/>
          <a:ln>
            <a:noFill/>
          </a:ln>
        </p:spPr>
        <p:txBody>
          <a:bodyPr anchorCtr="0" anchor="t" bIns="0" lIns="0" spcFirstLastPara="1" rIns="0" wrap="square" tIns="0">
            <a:spAutoFit/>
          </a:bodyPr>
          <a:lstStyle>
            <a:lvl1pPr lvl="0" algn="ctr">
              <a:spcBef>
                <a:spcPts val="0"/>
              </a:spcBef>
              <a:spcAft>
                <a:spcPts val="0"/>
              </a:spcAft>
              <a:buSzPts val="4300"/>
              <a:buFont typeface="Source Sans Pro"/>
              <a:buNone/>
              <a:defRPr sz="4300">
                <a:latin typeface="Source Sans Pro"/>
                <a:ea typeface="Source Sans Pro"/>
                <a:cs typeface="Source Sans Pro"/>
                <a:sym typeface="Source Sans Pr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losing Slide">
  <p:cSld name="CUSTOM_4">
    <p:spTree>
      <p:nvGrpSpPr>
        <p:cNvPr id="246" name="Shape 246"/>
        <p:cNvGrpSpPr/>
        <p:nvPr/>
      </p:nvGrpSpPr>
      <p:grpSpPr>
        <a:xfrm>
          <a:off x="0" y="0"/>
          <a:ext cx="0" cy="0"/>
          <a:chOff x="0" y="0"/>
          <a:chExt cx="0" cy="0"/>
        </a:xfrm>
      </p:grpSpPr>
      <p:grpSp>
        <p:nvGrpSpPr>
          <p:cNvPr id="247" name="Google Shape;247;p17"/>
          <p:cNvGrpSpPr/>
          <p:nvPr/>
        </p:nvGrpSpPr>
        <p:grpSpPr>
          <a:xfrm>
            <a:off x="228600" y="430380"/>
            <a:ext cx="8687039" cy="237431"/>
            <a:chOff x="18025" y="276802"/>
            <a:chExt cx="9126000" cy="356128"/>
          </a:xfrm>
        </p:grpSpPr>
        <p:sp>
          <p:nvSpPr>
            <p:cNvPr id="248" name="Google Shape;248;p17"/>
            <p:cNvSpPr/>
            <p:nvPr/>
          </p:nvSpPr>
          <p:spPr>
            <a:xfrm>
              <a:off x="18025" y="276802"/>
              <a:ext cx="9126000" cy="54300"/>
            </a:xfrm>
            <a:prstGeom prst="rect">
              <a:avLst/>
            </a:prstGeom>
            <a:solidFill>
              <a:srgbClr val="FFE8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17"/>
            <p:cNvSpPr/>
            <p:nvPr/>
          </p:nvSpPr>
          <p:spPr>
            <a:xfrm>
              <a:off x="18025" y="433752"/>
              <a:ext cx="9126000" cy="54300"/>
            </a:xfrm>
            <a:prstGeom prst="rect">
              <a:avLst/>
            </a:prstGeom>
            <a:solidFill>
              <a:srgbClr val="FDB84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17"/>
            <p:cNvSpPr/>
            <p:nvPr/>
          </p:nvSpPr>
          <p:spPr>
            <a:xfrm>
              <a:off x="18025" y="578630"/>
              <a:ext cx="9126000" cy="54300"/>
            </a:xfrm>
            <a:prstGeom prst="rect">
              <a:avLst/>
            </a:prstGeom>
            <a:solidFill>
              <a:srgbClr val="06AE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251" name="Google Shape;251;p17"/>
          <p:cNvPicPr preferRelativeResize="0"/>
          <p:nvPr/>
        </p:nvPicPr>
        <p:blipFill>
          <a:blip r:embed="rId2">
            <a:alphaModFix/>
          </a:blip>
          <a:stretch>
            <a:fillRect/>
          </a:stretch>
        </p:blipFill>
        <p:spPr>
          <a:xfrm>
            <a:off x="3941375" y="3836582"/>
            <a:ext cx="2402424" cy="432425"/>
          </a:xfrm>
          <a:prstGeom prst="rect">
            <a:avLst/>
          </a:prstGeom>
          <a:noFill/>
          <a:ln>
            <a:noFill/>
          </a:ln>
        </p:spPr>
      </p:pic>
      <p:sp>
        <p:nvSpPr>
          <p:cNvPr id="252" name="Google Shape;252;p17"/>
          <p:cNvSpPr txBox="1"/>
          <p:nvPr>
            <p:ph idx="1" type="body"/>
          </p:nvPr>
        </p:nvSpPr>
        <p:spPr>
          <a:xfrm>
            <a:off x="3941375" y="2905125"/>
            <a:ext cx="4945800" cy="785100"/>
          </a:xfrm>
          <a:prstGeom prst="rect">
            <a:avLst/>
          </a:prstGeom>
          <a:noFill/>
          <a:ln>
            <a:noFill/>
          </a:ln>
        </p:spPr>
        <p:txBody>
          <a:bodyPr anchorCtr="0" anchor="t" bIns="0" lIns="0" spcFirstLastPara="1" rIns="0" wrap="square" tIns="0">
            <a:noAutofit/>
          </a:bodyPr>
          <a:lstStyle>
            <a:lvl1pPr indent="-342900" lvl="0" marL="457200">
              <a:spcBef>
                <a:spcPts val="0"/>
              </a:spcBef>
              <a:spcAft>
                <a:spcPts val="0"/>
              </a:spcAft>
              <a:buSzPts val="1800"/>
              <a:buFont typeface="Source Sans Pro"/>
              <a:buChar char="●"/>
              <a:defRPr sz="1800">
                <a:latin typeface="Source Sans Pro"/>
                <a:ea typeface="Source Sans Pro"/>
                <a:cs typeface="Source Sans Pro"/>
                <a:sym typeface="Source Sans Pro"/>
              </a:defRPr>
            </a:lvl1pPr>
            <a:lvl2pPr indent="-342900" lvl="1" marL="914400">
              <a:spcBef>
                <a:spcPts val="0"/>
              </a:spcBef>
              <a:spcAft>
                <a:spcPts val="0"/>
              </a:spcAft>
              <a:buSzPts val="1800"/>
              <a:buFont typeface="Source Sans Pro"/>
              <a:buChar char="○"/>
              <a:defRPr sz="1800">
                <a:latin typeface="Source Sans Pro"/>
                <a:ea typeface="Source Sans Pro"/>
                <a:cs typeface="Source Sans Pro"/>
                <a:sym typeface="Source Sans Pro"/>
              </a:defRPr>
            </a:lvl2pPr>
            <a:lvl3pPr indent="-342900" lvl="2" marL="1371600">
              <a:spcBef>
                <a:spcPts val="0"/>
              </a:spcBef>
              <a:spcAft>
                <a:spcPts val="0"/>
              </a:spcAft>
              <a:buSzPts val="1800"/>
              <a:buFont typeface="Source Sans Pro"/>
              <a:buChar char="■"/>
              <a:defRPr sz="1800">
                <a:latin typeface="Source Sans Pro"/>
                <a:ea typeface="Source Sans Pro"/>
                <a:cs typeface="Source Sans Pro"/>
                <a:sym typeface="Source Sans Pro"/>
              </a:defRPr>
            </a:lvl3pPr>
            <a:lvl4pPr indent="-342900" lvl="3" marL="1828800">
              <a:spcBef>
                <a:spcPts val="0"/>
              </a:spcBef>
              <a:spcAft>
                <a:spcPts val="0"/>
              </a:spcAft>
              <a:buSzPts val="1800"/>
              <a:buFont typeface="Source Sans Pro"/>
              <a:buChar char="●"/>
              <a:defRPr sz="1800">
                <a:latin typeface="Source Sans Pro"/>
                <a:ea typeface="Source Sans Pro"/>
                <a:cs typeface="Source Sans Pro"/>
                <a:sym typeface="Source Sans Pro"/>
              </a:defRPr>
            </a:lvl4pPr>
            <a:lvl5pPr indent="-342900" lvl="4" marL="2286000">
              <a:spcBef>
                <a:spcPts val="0"/>
              </a:spcBef>
              <a:spcAft>
                <a:spcPts val="0"/>
              </a:spcAft>
              <a:buSzPts val="1800"/>
              <a:buFont typeface="Source Sans Pro"/>
              <a:buChar char="○"/>
              <a:defRPr sz="1800">
                <a:latin typeface="Source Sans Pro"/>
                <a:ea typeface="Source Sans Pro"/>
                <a:cs typeface="Source Sans Pro"/>
                <a:sym typeface="Source Sans Pro"/>
              </a:defRPr>
            </a:lvl5pPr>
            <a:lvl6pPr indent="-342900" lvl="5" marL="2743200">
              <a:spcBef>
                <a:spcPts val="0"/>
              </a:spcBef>
              <a:spcAft>
                <a:spcPts val="0"/>
              </a:spcAft>
              <a:buSzPts val="1800"/>
              <a:buFont typeface="Source Sans Pro"/>
              <a:buChar char="■"/>
              <a:defRPr sz="1800">
                <a:latin typeface="Source Sans Pro"/>
                <a:ea typeface="Source Sans Pro"/>
                <a:cs typeface="Source Sans Pro"/>
                <a:sym typeface="Source Sans Pro"/>
              </a:defRPr>
            </a:lvl6pPr>
            <a:lvl7pPr indent="-342900" lvl="6" marL="3200400">
              <a:spcBef>
                <a:spcPts val="0"/>
              </a:spcBef>
              <a:spcAft>
                <a:spcPts val="0"/>
              </a:spcAft>
              <a:buSzPts val="1800"/>
              <a:buFont typeface="Source Sans Pro"/>
              <a:buChar char="●"/>
              <a:defRPr sz="1800">
                <a:latin typeface="Source Sans Pro"/>
                <a:ea typeface="Source Sans Pro"/>
                <a:cs typeface="Source Sans Pro"/>
                <a:sym typeface="Source Sans Pro"/>
              </a:defRPr>
            </a:lvl7pPr>
            <a:lvl8pPr indent="-342900" lvl="7" marL="3657600">
              <a:spcBef>
                <a:spcPts val="0"/>
              </a:spcBef>
              <a:spcAft>
                <a:spcPts val="0"/>
              </a:spcAft>
              <a:buSzPts val="1800"/>
              <a:buFont typeface="Source Sans Pro"/>
              <a:buChar char="○"/>
              <a:defRPr sz="1800">
                <a:latin typeface="Source Sans Pro"/>
                <a:ea typeface="Source Sans Pro"/>
                <a:cs typeface="Source Sans Pro"/>
                <a:sym typeface="Source Sans Pro"/>
              </a:defRPr>
            </a:lvl8pPr>
            <a:lvl9pPr indent="-342900" lvl="8" marL="4114800">
              <a:spcBef>
                <a:spcPts val="0"/>
              </a:spcBef>
              <a:spcAft>
                <a:spcPts val="0"/>
              </a:spcAft>
              <a:buSzPts val="1800"/>
              <a:buFont typeface="Source Sans Pro"/>
              <a:buChar char="■"/>
              <a:defRPr sz="1800">
                <a:latin typeface="Source Sans Pro"/>
                <a:ea typeface="Source Sans Pro"/>
                <a:cs typeface="Source Sans Pro"/>
                <a:sym typeface="Source Sans Pro"/>
              </a:defRPr>
            </a:lvl9pPr>
          </a:lstStyle>
          <a:p/>
        </p:txBody>
      </p:sp>
      <p:sp>
        <p:nvSpPr>
          <p:cNvPr id="253" name="Google Shape;253;p17"/>
          <p:cNvSpPr/>
          <p:nvPr>
            <p:ph idx="2" type="pic"/>
          </p:nvPr>
        </p:nvSpPr>
        <p:spPr>
          <a:xfrm>
            <a:off x="228600" y="1104900"/>
            <a:ext cx="3372000" cy="3392700"/>
          </a:xfrm>
          <a:prstGeom prst="rect">
            <a:avLst/>
          </a:prstGeom>
          <a:noFill/>
          <a:ln>
            <a:noFill/>
          </a:ln>
        </p:spPr>
      </p:sp>
      <p:sp>
        <p:nvSpPr>
          <p:cNvPr id="254" name="Google Shape;254;p17"/>
          <p:cNvSpPr txBox="1"/>
          <p:nvPr>
            <p:ph type="title"/>
          </p:nvPr>
        </p:nvSpPr>
        <p:spPr>
          <a:xfrm>
            <a:off x="3952475" y="2065825"/>
            <a:ext cx="4945800" cy="785100"/>
          </a:xfrm>
          <a:prstGeom prst="rect">
            <a:avLst/>
          </a:prstGeom>
          <a:noFill/>
          <a:ln>
            <a:noFill/>
          </a:ln>
        </p:spPr>
        <p:txBody>
          <a:bodyPr anchorCtr="0" anchor="t" bIns="0" lIns="0" spcFirstLastPara="1" rIns="0" wrap="square" tIns="0">
            <a:noAutofit/>
          </a:bodyPr>
          <a:lstStyle>
            <a:lvl1pPr lvl="0">
              <a:spcBef>
                <a:spcPts val="0"/>
              </a:spcBef>
              <a:spcAft>
                <a:spcPts val="0"/>
              </a:spcAft>
              <a:buSzPts val="3600"/>
              <a:buFont typeface="Source Sans Pro"/>
              <a:buNone/>
              <a:defRPr sz="3600">
                <a:latin typeface="Source Sans Pro"/>
                <a:ea typeface="Source Sans Pro"/>
                <a:cs typeface="Source Sans Pro"/>
                <a:sym typeface="Source Sans Pro"/>
              </a:defRPr>
            </a:lvl1pPr>
            <a:lvl2pPr lvl="1">
              <a:spcBef>
                <a:spcPts val="0"/>
              </a:spcBef>
              <a:spcAft>
                <a:spcPts val="0"/>
              </a:spcAft>
              <a:buSzPts val="3600"/>
              <a:buFont typeface="Source Sans Pro"/>
              <a:buNone/>
              <a:defRPr sz="3600">
                <a:latin typeface="Source Sans Pro"/>
                <a:ea typeface="Source Sans Pro"/>
                <a:cs typeface="Source Sans Pro"/>
                <a:sym typeface="Source Sans Pro"/>
              </a:defRPr>
            </a:lvl2pPr>
            <a:lvl3pPr lvl="2">
              <a:spcBef>
                <a:spcPts val="0"/>
              </a:spcBef>
              <a:spcAft>
                <a:spcPts val="0"/>
              </a:spcAft>
              <a:buSzPts val="3600"/>
              <a:buFont typeface="Source Sans Pro"/>
              <a:buNone/>
              <a:defRPr sz="3600">
                <a:latin typeface="Source Sans Pro"/>
                <a:ea typeface="Source Sans Pro"/>
                <a:cs typeface="Source Sans Pro"/>
                <a:sym typeface="Source Sans Pro"/>
              </a:defRPr>
            </a:lvl3pPr>
            <a:lvl4pPr lvl="3">
              <a:spcBef>
                <a:spcPts val="0"/>
              </a:spcBef>
              <a:spcAft>
                <a:spcPts val="0"/>
              </a:spcAft>
              <a:buSzPts val="3600"/>
              <a:buFont typeface="Source Sans Pro"/>
              <a:buNone/>
              <a:defRPr sz="3600">
                <a:latin typeface="Source Sans Pro"/>
                <a:ea typeface="Source Sans Pro"/>
                <a:cs typeface="Source Sans Pro"/>
                <a:sym typeface="Source Sans Pro"/>
              </a:defRPr>
            </a:lvl4pPr>
            <a:lvl5pPr lvl="4">
              <a:spcBef>
                <a:spcPts val="0"/>
              </a:spcBef>
              <a:spcAft>
                <a:spcPts val="0"/>
              </a:spcAft>
              <a:buSzPts val="3600"/>
              <a:buFont typeface="Source Sans Pro"/>
              <a:buNone/>
              <a:defRPr sz="3600">
                <a:latin typeface="Source Sans Pro"/>
                <a:ea typeface="Source Sans Pro"/>
                <a:cs typeface="Source Sans Pro"/>
                <a:sym typeface="Source Sans Pro"/>
              </a:defRPr>
            </a:lvl5pPr>
            <a:lvl6pPr lvl="5">
              <a:spcBef>
                <a:spcPts val="0"/>
              </a:spcBef>
              <a:spcAft>
                <a:spcPts val="0"/>
              </a:spcAft>
              <a:buSzPts val="3600"/>
              <a:buFont typeface="Source Sans Pro"/>
              <a:buNone/>
              <a:defRPr sz="3600">
                <a:latin typeface="Source Sans Pro"/>
                <a:ea typeface="Source Sans Pro"/>
                <a:cs typeface="Source Sans Pro"/>
                <a:sym typeface="Source Sans Pro"/>
              </a:defRPr>
            </a:lvl6pPr>
            <a:lvl7pPr lvl="6">
              <a:spcBef>
                <a:spcPts val="0"/>
              </a:spcBef>
              <a:spcAft>
                <a:spcPts val="0"/>
              </a:spcAft>
              <a:buSzPts val="3600"/>
              <a:buFont typeface="Source Sans Pro"/>
              <a:buNone/>
              <a:defRPr sz="3600">
                <a:latin typeface="Source Sans Pro"/>
                <a:ea typeface="Source Sans Pro"/>
                <a:cs typeface="Source Sans Pro"/>
                <a:sym typeface="Source Sans Pro"/>
              </a:defRPr>
            </a:lvl7pPr>
            <a:lvl8pPr lvl="7">
              <a:spcBef>
                <a:spcPts val="0"/>
              </a:spcBef>
              <a:spcAft>
                <a:spcPts val="0"/>
              </a:spcAft>
              <a:buSzPts val="3600"/>
              <a:buFont typeface="Source Sans Pro"/>
              <a:buNone/>
              <a:defRPr sz="3600">
                <a:latin typeface="Source Sans Pro"/>
                <a:ea typeface="Source Sans Pro"/>
                <a:cs typeface="Source Sans Pro"/>
                <a:sym typeface="Source Sans Pro"/>
              </a:defRPr>
            </a:lvl8pPr>
            <a:lvl9pPr lvl="8">
              <a:spcBef>
                <a:spcPts val="0"/>
              </a:spcBef>
              <a:spcAft>
                <a:spcPts val="0"/>
              </a:spcAft>
              <a:buSzPts val="3600"/>
              <a:buFont typeface="Source Sans Pro"/>
              <a:buNone/>
              <a:defRPr sz="3600">
                <a:latin typeface="Source Sans Pro"/>
                <a:ea typeface="Source Sans Pro"/>
                <a:cs typeface="Source Sans Pro"/>
                <a:sym typeface="Source Sans Pro"/>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redits Slide">
  <p:cSld name="CUSTOM_5">
    <p:spTree>
      <p:nvGrpSpPr>
        <p:cNvPr id="255" name="Shape 255"/>
        <p:cNvGrpSpPr/>
        <p:nvPr/>
      </p:nvGrpSpPr>
      <p:grpSpPr>
        <a:xfrm>
          <a:off x="0" y="0"/>
          <a:ext cx="0" cy="0"/>
          <a:chOff x="0" y="0"/>
          <a:chExt cx="0" cy="0"/>
        </a:xfrm>
      </p:grpSpPr>
      <p:grpSp>
        <p:nvGrpSpPr>
          <p:cNvPr id="256" name="Google Shape;256;p18"/>
          <p:cNvGrpSpPr/>
          <p:nvPr/>
        </p:nvGrpSpPr>
        <p:grpSpPr>
          <a:xfrm>
            <a:off x="1834025" y="430380"/>
            <a:ext cx="7081776" cy="237431"/>
            <a:chOff x="18025" y="276802"/>
            <a:chExt cx="9126000" cy="356128"/>
          </a:xfrm>
        </p:grpSpPr>
        <p:sp>
          <p:nvSpPr>
            <p:cNvPr id="257" name="Google Shape;257;p18"/>
            <p:cNvSpPr/>
            <p:nvPr/>
          </p:nvSpPr>
          <p:spPr>
            <a:xfrm>
              <a:off x="18025" y="276802"/>
              <a:ext cx="9126000" cy="54300"/>
            </a:xfrm>
            <a:prstGeom prst="rect">
              <a:avLst/>
            </a:prstGeom>
            <a:solidFill>
              <a:srgbClr val="FFE8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18"/>
            <p:cNvSpPr/>
            <p:nvPr/>
          </p:nvSpPr>
          <p:spPr>
            <a:xfrm>
              <a:off x="18025" y="433752"/>
              <a:ext cx="9126000" cy="54300"/>
            </a:xfrm>
            <a:prstGeom prst="rect">
              <a:avLst/>
            </a:prstGeom>
            <a:solidFill>
              <a:srgbClr val="FDB84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18"/>
            <p:cNvSpPr/>
            <p:nvPr/>
          </p:nvSpPr>
          <p:spPr>
            <a:xfrm>
              <a:off x="18025" y="578630"/>
              <a:ext cx="9126000" cy="54300"/>
            </a:xfrm>
            <a:prstGeom prst="rect">
              <a:avLst/>
            </a:prstGeom>
            <a:solidFill>
              <a:srgbClr val="06AE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60" name="Google Shape;260;p18"/>
          <p:cNvSpPr txBox="1"/>
          <p:nvPr/>
        </p:nvSpPr>
        <p:spPr>
          <a:xfrm>
            <a:off x="242900" y="867725"/>
            <a:ext cx="8672700" cy="3078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2000">
                <a:latin typeface="Source Sans Pro"/>
                <a:ea typeface="Source Sans Pro"/>
                <a:cs typeface="Source Sans Pro"/>
                <a:sym typeface="Source Sans Pro"/>
              </a:rPr>
              <a:t>A special thanks to:</a:t>
            </a:r>
            <a:endParaRPr sz="2000">
              <a:latin typeface="Source Sans Pro"/>
              <a:ea typeface="Source Sans Pro"/>
              <a:cs typeface="Source Sans Pro"/>
              <a:sym typeface="Source Sans Pro"/>
            </a:endParaRPr>
          </a:p>
        </p:txBody>
      </p:sp>
      <p:pic>
        <p:nvPicPr>
          <p:cNvPr id="261" name="Google Shape;261;p18"/>
          <p:cNvPicPr preferRelativeResize="0"/>
          <p:nvPr/>
        </p:nvPicPr>
        <p:blipFill>
          <a:blip r:embed="rId2">
            <a:alphaModFix/>
          </a:blip>
          <a:stretch>
            <a:fillRect/>
          </a:stretch>
        </p:blipFill>
        <p:spPr>
          <a:xfrm>
            <a:off x="242900" y="4197400"/>
            <a:ext cx="1828800" cy="331076"/>
          </a:xfrm>
          <a:prstGeom prst="rect">
            <a:avLst/>
          </a:prstGeom>
          <a:noFill/>
          <a:ln>
            <a:noFill/>
          </a:ln>
        </p:spPr>
      </p:pic>
      <p:pic>
        <p:nvPicPr>
          <p:cNvPr id="262" name="Google Shape;262;p18"/>
          <p:cNvPicPr preferRelativeResize="0"/>
          <p:nvPr/>
        </p:nvPicPr>
        <p:blipFill>
          <a:blip r:embed="rId3">
            <a:alphaModFix/>
          </a:blip>
          <a:stretch>
            <a:fillRect/>
          </a:stretch>
        </p:blipFill>
        <p:spPr>
          <a:xfrm>
            <a:off x="2388258" y="4058688"/>
            <a:ext cx="614635" cy="608499"/>
          </a:xfrm>
          <a:prstGeom prst="rect">
            <a:avLst/>
          </a:prstGeom>
          <a:noFill/>
          <a:ln>
            <a:noFill/>
          </a:ln>
        </p:spPr>
      </p:pic>
      <p:sp>
        <p:nvSpPr>
          <p:cNvPr id="263" name="Google Shape;263;p18"/>
          <p:cNvSpPr txBox="1"/>
          <p:nvPr>
            <p:ph idx="1" type="body"/>
          </p:nvPr>
        </p:nvSpPr>
        <p:spPr>
          <a:xfrm>
            <a:off x="4810700" y="1266825"/>
            <a:ext cx="4104900" cy="2621400"/>
          </a:xfrm>
          <a:prstGeom prst="rect">
            <a:avLst/>
          </a:prstGeom>
          <a:noFill/>
          <a:ln>
            <a:noFill/>
          </a:ln>
        </p:spPr>
        <p:txBody>
          <a:bodyPr anchorCtr="0" anchor="t" bIns="0" lIns="0" spcFirstLastPara="1" rIns="0" wrap="square" tIns="0">
            <a:noAutofit/>
          </a:bodyPr>
          <a:lstStyle>
            <a:lvl1pPr indent="-342900" lvl="0" marL="457200" rtl="0">
              <a:spcBef>
                <a:spcPts val="0"/>
              </a:spcBef>
              <a:spcAft>
                <a:spcPts val="0"/>
              </a:spcAft>
              <a:buSzPts val="1800"/>
              <a:buFont typeface="Source Sans Pro"/>
              <a:buChar char="●"/>
              <a:defRPr sz="1800">
                <a:latin typeface="Source Sans Pro"/>
                <a:ea typeface="Source Sans Pro"/>
                <a:cs typeface="Source Sans Pro"/>
                <a:sym typeface="Source Sans Pro"/>
              </a:defRPr>
            </a:lvl1pPr>
            <a:lvl2pPr indent="-342900" lvl="1" marL="914400" rtl="0">
              <a:spcBef>
                <a:spcPts val="0"/>
              </a:spcBef>
              <a:spcAft>
                <a:spcPts val="0"/>
              </a:spcAft>
              <a:buSzPts val="1800"/>
              <a:buFont typeface="Source Sans Pro"/>
              <a:buChar char="○"/>
              <a:defRPr sz="1800">
                <a:latin typeface="Source Sans Pro"/>
                <a:ea typeface="Source Sans Pro"/>
                <a:cs typeface="Source Sans Pro"/>
                <a:sym typeface="Source Sans Pro"/>
              </a:defRPr>
            </a:lvl2pPr>
            <a:lvl3pPr indent="-342900" lvl="2" marL="1371600" rtl="0">
              <a:spcBef>
                <a:spcPts val="0"/>
              </a:spcBef>
              <a:spcAft>
                <a:spcPts val="0"/>
              </a:spcAft>
              <a:buSzPts val="1800"/>
              <a:buFont typeface="Source Sans Pro"/>
              <a:buChar char="■"/>
              <a:defRPr sz="1800">
                <a:latin typeface="Source Sans Pro"/>
                <a:ea typeface="Source Sans Pro"/>
                <a:cs typeface="Source Sans Pro"/>
                <a:sym typeface="Source Sans Pro"/>
              </a:defRPr>
            </a:lvl3pPr>
            <a:lvl4pPr indent="-342900" lvl="3" marL="1828800" rtl="0">
              <a:spcBef>
                <a:spcPts val="0"/>
              </a:spcBef>
              <a:spcAft>
                <a:spcPts val="0"/>
              </a:spcAft>
              <a:buSzPts val="1800"/>
              <a:buFont typeface="Source Sans Pro"/>
              <a:buChar char="●"/>
              <a:defRPr sz="1800">
                <a:latin typeface="Source Sans Pro"/>
                <a:ea typeface="Source Sans Pro"/>
                <a:cs typeface="Source Sans Pro"/>
                <a:sym typeface="Source Sans Pro"/>
              </a:defRPr>
            </a:lvl4pPr>
            <a:lvl5pPr indent="-342900" lvl="4" marL="2286000" rtl="0">
              <a:spcBef>
                <a:spcPts val="0"/>
              </a:spcBef>
              <a:spcAft>
                <a:spcPts val="0"/>
              </a:spcAft>
              <a:buSzPts val="1800"/>
              <a:buFont typeface="Source Sans Pro"/>
              <a:buChar char="○"/>
              <a:defRPr sz="1800">
                <a:latin typeface="Source Sans Pro"/>
                <a:ea typeface="Source Sans Pro"/>
                <a:cs typeface="Source Sans Pro"/>
                <a:sym typeface="Source Sans Pro"/>
              </a:defRPr>
            </a:lvl5pPr>
            <a:lvl6pPr indent="-342900" lvl="5" marL="2743200" rtl="0">
              <a:spcBef>
                <a:spcPts val="0"/>
              </a:spcBef>
              <a:spcAft>
                <a:spcPts val="0"/>
              </a:spcAft>
              <a:buSzPts val="1800"/>
              <a:buFont typeface="Source Sans Pro"/>
              <a:buChar char="■"/>
              <a:defRPr sz="1800">
                <a:latin typeface="Source Sans Pro"/>
                <a:ea typeface="Source Sans Pro"/>
                <a:cs typeface="Source Sans Pro"/>
                <a:sym typeface="Source Sans Pro"/>
              </a:defRPr>
            </a:lvl6pPr>
            <a:lvl7pPr indent="-342900" lvl="6" marL="3200400" rtl="0">
              <a:spcBef>
                <a:spcPts val="0"/>
              </a:spcBef>
              <a:spcAft>
                <a:spcPts val="0"/>
              </a:spcAft>
              <a:buSzPts val="1800"/>
              <a:buFont typeface="Source Sans Pro"/>
              <a:buChar char="●"/>
              <a:defRPr sz="1800">
                <a:latin typeface="Source Sans Pro"/>
                <a:ea typeface="Source Sans Pro"/>
                <a:cs typeface="Source Sans Pro"/>
                <a:sym typeface="Source Sans Pro"/>
              </a:defRPr>
            </a:lvl7pPr>
            <a:lvl8pPr indent="-342900" lvl="7" marL="3657600" rtl="0">
              <a:spcBef>
                <a:spcPts val="0"/>
              </a:spcBef>
              <a:spcAft>
                <a:spcPts val="0"/>
              </a:spcAft>
              <a:buSzPts val="1800"/>
              <a:buFont typeface="Source Sans Pro"/>
              <a:buChar char="○"/>
              <a:defRPr sz="1800">
                <a:latin typeface="Source Sans Pro"/>
                <a:ea typeface="Source Sans Pro"/>
                <a:cs typeface="Source Sans Pro"/>
                <a:sym typeface="Source Sans Pro"/>
              </a:defRPr>
            </a:lvl8pPr>
            <a:lvl9pPr indent="-342900" lvl="8" marL="4114800" rtl="0">
              <a:spcBef>
                <a:spcPts val="0"/>
              </a:spcBef>
              <a:spcAft>
                <a:spcPts val="0"/>
              </a:spcAft>
              <a:buSzPts val="1800"/>
              <a:buFont typeface="Source Sans Pro"/>
              <a:buChar char="■"/>
              <a:defRPr sz="1800">
                <a:latin typeface="Source Sans Pro"/>
                <a:ea typeface="Source Sans Pro"/>
                <a:cs typeface="Source Sans Pro"/>
                <a:sym typeface="Source Sans Pro"/>
              </a:defRPr>
            </a:lvl9pPr>
          </a:lstStyle>
          <a:p/>
        </p:txBody>
      </p:sp>
      <p:sp>
        <p:nvSpPr>
          <p:cNvPr id="264" name="Google Shape;264;p18"/>
          <p:cNvSpPr txBox="1"/>
          <p:nvPr>
            <p:ph idx="2" type="body"/>
          </p:nvPr>
        </p:nvSpPr>
        <p:spPr>
          <a:xfrm>
            <a:off x="242900" y="1266825"/>
            <a:ext cx="4104900" cy="2621400"/>
          </a:xfrm>
          <a:prstGeom prst="rect">
            <a:avLst/>
          </a:prstGeom>
          <a:noFill/>
          <a:ln>
            <a:noFill/>
          </a:ln>
        </p:spPr>
        <p:txBody>
          <a:bodyPr anchorCtr="0" anchor="t" bIns="0" lIns="0" spcFirstLastPara="1" rIns="0" wrap="square" tIns="0">
            <a:noAutofit/>
          </a:bodyPr>
          <a:lstStyle>
            <a:lvl1pPr indent="-342900" lvl="0" marL="457200" rtl="0">
              <a:spcBef>
                <a:spcPts val="0"/>
              </a:spcBef>
              <a:spcAft>
                <a:spcPts val="0"/>
              </a:spcAft>
              <a:buSzPts val="1800"/>
              <a:buFont typeface="Source Sans Pro"/>
              <a:buChar char="●"/>
              <a:defRPr sz="1800">
                <a:latin typeface="Source Sans Pro"/>
                <a:ea typeface="Source Sans Pro"/>
                <a:cs typeface="Source Sans Pro"/>
                <a:sym typeface="Source Sans Pro"/>
              </a:defRPr>
            </a:lvl1pPr>
            <a:lvl2pPr indent="-342900" lvl="1" marL="914400" rtl="0">
              <a:spcBef>
                <a:spcPts val="0"/>
              </a:spcBef>
              <a:spcAft>
                <a:spcPts val="0"/>
              </a:spcAft>
              <a:buSzPts val="1800"/>
              <a:buFont typeface="Source Sans Pro"/>
              <a:buChar char="○"/>
              <a:defRPr sz="1800">
                <a:latin typeface="Source Sans Pro"/>
                <a:ea typeface="Source Sans Pro"/>
                <a:cs typeface="Source Sans Pro"/>
                <a:sym typeface="Source Sans Pro"/>
              </a:defRPr>
            </a:lvl2pPr>
            <a:lvl3pPr indent="-342900" lvl="2" marL="1371600" rtl="0">
              <a:spcBef>
                <a:spcPts val="0"/>
              </a:spcBef>
              <a:spcAft>
                <a:spcPts val="0"/>
              </a:spcAft>
              <a:buSzPts val="1800"/>
              <a:buFont typeface="Source Sans Pro"/>
              <a:buChar char="■"/>
              <a:defRPr sz="1800">
                <a:latin typeface="Source Sans Pro"/>
                <a:ea typeface="Source Sans Pro"/>
                <a:cs typeface="Source Sans Pro"/>
                <a:sym typeface="Source Sans Pro"/>
              </a:defRPr>
            </a:lvl3pPr>
            <a:lvl4pPr indent="-342900" lvl="3" marL="1828800" rtl="0">
              <a:spcBef>
                <a:spcPts val="0"/>
              </a:spcBef>
              <a:spcAft>
                <a:spcPts val="0"/>
              </a:spcAft>
              <a:buSzPts val="1800"/>
              <a:buFont typeface="Source Sans Pro"/>
              <a:buChar char="●"/>
              <a:defRPr sz="1800">
                <a:latin typeface="Source Sans Pro"/>
                <a:ea typeface="Source Sans Pro"/>
                <a:cs typeface="Source Sans Pro"/>
                <a:sym typeface="Source Sans Pro"/>
              </a:defRPr>
            </a:lvl4pPr>
            <a:lvl5pPr indent="-342900" lvl="4" marL="2286000" rtl="0">
              <a:spcBef>
                <a:spcPts val="0"/>
              </a:spcBef>
              <a:spcAft>
                <a:spcPts val="0"/>
              </a:spcAft>
              <a:buSzPts val="1800"/>
              <a:buFont typeface="Source Sans Pro"/>
              <a:buChar char="○"/>
              <a:defRPr sz="1800">
                <a:latin typeface="Source Sans Pro"/>
                <a:ea typeface="Source Sans Pro"/>
                <a:cs typeface="Source Sans Pro"/>
                <a:sym typeface="Source Sans Pro"/>
              </a:defRPr>
            </a:lvl5pPr>
            <a:lvl6pPr indent="-342900" lvl="5" marL="2743200" rtl="0">
              <a:spcBef>
                <a:spcPts val="0"/>
              </a:spcBef>
              <a:spcAft>
                <a:spcPts val="0"/>
              </a:spcAft>
              <a:buSzPts val="1800"/>
              <a:buFont typeface="Source Sans Pro"/>
              <a:buChar char="■"/>
              <a:defRPr sz="1800">
                <a:latin typeface="Source Sans Pro"/>
                <a:ea typeface="Source Sans Pro"/>
                <a:cs typeface="Source Sans Pro"/>
                <a:sym typeface="Source Sans Pro"/>
              </a:defRPr>
            </a:lvl6pPr>
            <a:lvl7pPr indent="-342900" lvl="6" marL="3200400" rtl="0">
              <a:spcBef>
                <a:spcPts val="0"/>
              </a:spcBef>
              <a:spcAft>
                <a:spcPts val="0"/>
              </a:spcAft>
              <a:buSzPts val="1800"/>
              <a:buFont typeface="Source Sans Pro"/>
              <a:buChar char="●"/>
              <a:defRPr sz="1800">
                <a:latin typeface="Source Sans Pro"/>
                <a:ea typeface="Source Sans Pro"/>
                <a:cs typeface="Source Sans Pro"/>
                <a:sym typeface="Source Sans Pro"/>
              </a:defRPr>
            </a:lvl7pPr>
            <a:lvl8pPr indent="-342900" lvl="7" marL="3657600" rtl="0">
              <a:spcBef>
                <a:spcPts val="0"/>
              </a:spcBef>
              <a:spcAft>
                <a:spcPts val="0"/>
              </a:spcAft>
              <a:buSzPts val="1800"/>
              <a:buFont typeface="Source Sans Pro"/>
              <a:buChar char="○"/>
              <a:defRPr sz="1800">
                <a:latin typeface="Source Sans Pro"/>
                <a:ea typeface="Source Sans Pro"/>
                <a:cs typeface="Source Sans Pro"/>
                <a:sym typeface="Source Sans Pro"/>
              </a:defRPr>
            </a:lvl8pPr>
            <a:lvl9pPr indent="-342900" lvl="8" marL="4114800" rtl="0">
              <a:spcBef>
                <a:spcPts val="0"/>
              </a:spcBef>
              <a:spcAft>
                <a:spcPts val="0"/>
              </a:spcAft>
              <a:buSzPts val="1800"/>
              <a:buFont typeface="Source Sans Pro"/>
              <a:buChar char="■"/>
              <a:defRPr sz="1800">
                <a:latin typeface="Source Sans Pro"/>
                <a:ea typeface="Source Sans Pro"/>
                <a:cs typeface="Source Sans Pro"/>
                <a:sym typeface="Source Sans Pro"/>
              </a:defRPr>
            </a:lvl9pPr>
          </a:lstStyle>
          <a:p/>
        </p:txBody>
      </p:sp>
      <p:sp>
        <p:nvSpPr>
          <p:cNvPr id="265" name="Google Shape;265;p18"/>
          <p:cNvSpPr txBox="1"/>
          <p:nvPr>
            <p:ph type="title"/>
          </p:nvPr>
        </p:nvSpPr>
        <p:spPr>
          <a:xfrm>
            <a:off x="179175" y="211750"/>
            <a:ext cx="1654800" cy="674700"/>
          </a:xfrm>
          <a:prstGeom prst="rect">
            <a:avLst/>
          </a:prstGeom>
          <a:noFill/>
          <a:ln>
            <a:noFill/>
          </a:ln>
        </p:spPr>
        <p:txBody>
          <a:bodyPr anchorCtr="0" anchor="t" bIns="0" lIns="0" spcFirstLastPara="1" rIns="0" wrap="square" tIns="0">
            <a:noAutofit/>
          </a:bodyPr>
          <a:lstStyle>
            <a:lvl1pPr lvl="0" rtl="0">
              <a:spcBef>
                <a:spcPts val="0"/>
              </a:spcBef>
              <a:spcAft>
                <a:spcPts val="0"/>
              </a:spcAft>
              <a:buSzPts val="3600"/>
              <a:buFont typeface="Source Sans Pro"/>
              <a:buNone/>
              <a:defRPr sz="3600">
                <a:latin typeface="Source Sans Pro"/>
                <a:ea typeface="Source Sans Pro"/>
                <a:cs typeface="Source Sans Pro"/>
                <a:sym typeface="Source Sans Pro"/>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with Icon Slide">
  <p:cSld name="CUSTOM_6">
    <p:spTree>
      <p:nvGrpSpPr>
        <p:cNvPr id="266" name="Shape 266"/>
        <p:cNvGrpSpPr/>
        <p:nvPr/>
      </p:nvGrpSpPr>
      <p:grpSpPr>
        <a:xfrm>
          <a:off x="0" y="0"/>
          <a:ext cx="0" cy="0"/>
          <a:chOff x="0" y="0"/>
          <a:chExt cx="0" cy="0"/>
        </a:xfrm>
      </p:grpSpPr>
      <p:grpSp>
        <p:nvGrpSpPr>
          <p:cNvPr id="267" name="Google Shape;267;p19"/>
          <p:cNvGrpSpPr/>
          <p:nvPr/>
        </p:nvGrpSpPr>
        <p:grpSpPr>
          <a:xfrm>
            <a:off x="228600" y="430380"/>
            <a:ext cx="8687039" cy="237431"/>
            <a:chOff x="18025" y="276802"/>
            <a:chExt cx="9126000" cy="356128"/>
          </a:xfrm>
        </p:grpSpPr>
        <p:sp>
          <p:nvSpPr>
            <p:cNvPr id="268" name="Google Shape;268;p19"/>
            <p:cNvSpPr/>
            <p:nvPr/>
          </p:nvSpPr>
          <p:spPr>
            <a:xfrm>
              <a:off x="18025" y="276802"/>
              <a:ext cx="9126000" cy="54300"/>
            </a:xfrm>
            <a:prstGeom prst="rect">
              <a:avLst/>
            </a:prstGeom>
            <a:solidFill>
              <a:srgbClr val="FFE8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 name="Google Shape;269;p19"/>
            <p:cNvSpPr/>
            <p:nvPr/>
          </p:nvSpPr>
          <p:spPr>
            <a:xfrm>
              <a:off x="18025" y="433752"/>
              <a:ext cx="9126000" cy="54300"/>
            </a:xfrm>
            <a:prstGeom prst="rect">
              <a:avLst/>
            </a:prstGeom>
            <a:solidFill>
              <a:srgbClr val="FDB84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19"/>
            <p:cNvSpPr/>
            <p:nvPr/>
          </p:nvSpPr>
          <p:spPr>
            <a:xfrm>
              <a:off x="18025" y="578630"/>
              <a:ext cx="9126000" cy="54300"/>
            </a:xfrm>
            <a:prstGeom prst="rect">
              <a:avLst/>
            </a:prstGeom>
            <a:solidFill>
              <a:srgbClr val="06AE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71" name="Google Shape;271;p19"/>
          <p:cNvSpPr/>
          <p:nvPr/>
        </p:nvSpPr>
        <p:spPr>
          <a:xfrm>
            <a:off x="4181775" y="158786"/>
            <a:ext cx="777300" cy="780600"/>
          </a:xfrm>
          <a:prstGeom prst="ellipse">
            <a:avLst/>
          </a:prstGeom>
          <a:solidFill>
            <a:srgbClr val="112C45"/>
          </a:solidFill>
          <a:ln cap="flat" cmpd="sng" w="28575">
            <a:solidFill>
              <a:srgbClr val="06AEEF"/>
            </a:solidFill>
            <a:prstDash val="solid"/>
            <a:round/>
            <a:headEnd len="sm" w="sm" type="none"/>
            <a:tailEnd len="sm" w="sm" type="none"/>
          </a:ln>
        </p:spPr>
        <p:txBody>
          <a:bodyPr anchorCtr="0" anchor="t" bIns="0" lIns="0" spcFirstLastPara="1" rIns="0" wrap="square" tIns="91425">
            <a:noAutofit/>
          </a:bodyPr>
          <a:lstStyle/>
          <a:p>
            <a:pPr indent="0" lvl="0" marL="0" rtl="0" algn="l">
              <a:lnSpc>
                <a:spcPct val="100000"/>
              </a:lnSpc>
              <a:spcBef>
                <a:spcPts val="0"/>
              </a:spcBef>
              <a:spcAft>
                <a:spcPts val="0"/>
              </a:spcAft>
              <a:buNone/>
            </a:pPr>
            <a:r>
              <a:t/>
            </a:r>
            <a:endParaRPr sz="1200">
              <a:solidFill>
                <a:schemeClr val="lt1"/>
              </a:solidFill>
              <a:latin typeface="Source Sans Pro"/>
              <a:ea typeface="Source Sans Pro"/>
              <a:cs typeface="Source Sans Pro"/>
              <a:sym typeface="Source Sans Pro"/>
            </a:endParaRPr>
          </a:p>
        </p:txBody>
      </p:sp>
      <p:sp>
        <p:nvSpPr>
          <p:cNvPr id="272" name="Google Shape;272;p19"/>
          <p:cNvSpPr/>
          <p:nvPr>
            <p:ph idx="2" type="pic"/>
          </p:nvPr>
        </p:nvSpPr>
        <p:spPr>
          <a:xfrm>
            <a:off x="4332875" y="308025"/>
            <a:ext cx="475200" cy="482100"/>
          </a:xfrm>
          <a:prstGeom prst="rect">
            <a:avLst/>
          </a:prstGeom>
          <a:noFill/>
          <a:ln cap="flat" cmpd="sng" w="9525">
            <a:solidFill>
              <a:srgbClr val="000000"/>
            </a:solidFill>
            <a:prstDash val="solid"/>
            <a:round/>
            <a:headEnd len="sm" w="sm" type="none"/>
            <a:tailEnd len="sm" w="sm" type="none"/>
          </a:ln>
        </p:spPr>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p:cSld name="CUSTOM_7">
    <p:spTree>
      <p:nvGrpSpPr>
        <p:cNvPr id="273" name="Shape 273"/>
        <p:cNvGrpSpPr/>
        <p:nvPr/>
      </p:nvGrpSpPr>
      <p:grpSpPr>
        <a:xfrm>
          <a:off x="0" y="0"/>
          <a:ext cx="0" cy="0"/>
          <a:chOff x="0" y="0"/>
          <a:chExt cx="0" cy="0"/>
        </a:xfrm>
      </p:grpSpPr>
      <p:grpSp>
        <p:nvGrpSpPr>
          <p:cNvPr id="274" name="Google Shape;274;p20"/>
          <p:cNvGrpSpPr/>
          <p:nvPr/>
        </p:nvGrpSpPr>
        <p:grpSpPr>
          <a:xfrm>
            <a:off x="228600" y="228605"/>
            <a:ext cx="8687039" cy="237431"/>
            <a:chOff x="18025" y="276802"/>
            <a:chExt cx="9126000" cy="356128"/>
          </a:xfrm>
        </p:grpSpPr>
        <p:sp>
          <p:nvSpPr>
            <p:cNvPr id="275" name="Google Shape;275;p20"/>
            <p:cNvSpPr/>
            <p:nvPr/>
          </p:nvSpPr>
          <p:spPr>
            <a:xfrm>
              <a:off x="18025" y="276802"/>
              <a:ext cx="9126000" cy="54300"/>
            </a:xfrm>
            <a:prstGeom prst="rect">
              <a:avLst/>
            </a:prstGeom>
            <a:solidFill>
              <a:srgbClr val="FFE8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p20"/>
            <p:cNvSpPr/>
            <p:nvPr/>
          </p:nvSpPr>
          <p:spPr>
            <a:xfrm>
              <a:off x="18025" y="433752"/>
              <a:ext cx="9126000" cy="54300"/>
            </a:xfrm>
            <a:prstGeom prst="rect">
              <a:avLst/>
            </a:prstGeom>
            <a:solidFill>
              <a:srgbClr val="FDB84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 name="Google Shape;277;p20"/>
            <p:cNvSpPr/>
            <p:nvPr/>
          </p:nvSpPr>
          <p:spPr>
            <a:xfrm>
              <a:off x="18025" y="578630"/>
              <a:ext cx="9126000" cy="54300"/>
            </a:xfrm>
            <a:prstGeom prst="rect">
              <a:avLst/>
            </a:prstGeom>
            <a:solidFill>
              <a:srgbClr val="06AE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Slide" type="secHead">
  <p:cSld name="SECTION_HEADER">
    <p:bg>
      <p:bgPr>
        <a:solidFill>
          <a:schemeClr val="lt1"/>
        </a:solidFill>
      </p:bgPr>
    </p:bg>
    <p:spTree>
      <p:nvGrpSpPr>
        <p:cNvPr id="22" name="Shape 22"/>
        <p:cNvGrpSpPr/>
        <p:nvPr/>
      </p:nvGrpSpPr>
      <p:grpSpPr>
        <a:xfrm>
          <a:off x="0" y="0"/>
          <a:ext cx="0" cy="0"/>
          <a:chOff x="0" y="0"/>
          <a:chExt cx="0" cy="0"/>
        </a:xfrm>
      </p:grpSpPr>
      <p:grpSp>
        <p:nvGrpSpPr>
          <p:cNvPr id="23" name="Google Shape;23;p3"/>
          <p:cNvGrpSpPr/>
          <p:nvPr/>
        </p:nvGrpSpPr>
        <p:grpSpPr>
          <a:xfrm>
            <a:off x="0" y="4955700"/>
            <a:ext cx="9144150" cy="187798"/>
            <a:chOff x="0" y="4955675"/>
            <a:chExt cx="9144150" cy="187798"/>
          </a:xfrm>
        </p:grpSpPr>
        <p:sp>
          <p:nvSpPr>
            <p:cNvPr id="24" name="Google Shape;24;p3"/>
            <p:cNvSpPr/>
            <p:nvPr/>
          </p:nvSpPr>
          <p:spPr>
            <a:xfrm>
              <a:off x="0" y="4995273"/>
              <a:ext cx="9144000" cy="148200"/>
            </a:xfrm>
            <a:prstGeom prst="rect">
              <a:avLst/>
            </a:prstGeom>
            <a:solidFill>
              <a:srgbClr val="37415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3"/>
            <p:cNvSpPr/>
            <p:nvPr/>
          </p:nvSpPr>
          <p:spPr>
            <a:xfrm>
              <a:off x="150" y="4955675"/>
              <a:ext cx="9144000" cy="39600"/>
            </a:xfrm>
            <a:prstGeom prst="rect">
              <a:avLst/>
            </a:prstGeom>
            <a:solidFill>
              <a:srgbClr val="06AE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6" name="Google Shape;26;p3"/>
          <p:cNvGrpSpPr/>
          <p:nvPr/>
        </p:nvGrpSpPr>
        <p:grpSpPr>
          <a:xfrm>
            <a:off x="228600" y="430405"/>
            <a:ext cx="8687039" cy="237431"/>
            <a:chOff x="18025" y="276802"/>
            <a:chExt cx="9126000" cy="356128"/>
          </a:xfrm>
        </p:grpSpPr>
        <p:sp>
          <p:nvSpPr>
            <p:cNvPr id="27" name="Google Shape;27;p3"/>
            <p:cNvSpPr/>
            <p:nvPr/>
          </p:nvSpPr>
          <p:spPr>
            <a:xfrm>
              <a:off x="18025" y="276802"/>
              <a:ext cx="9126000" cy="54300"/>
            </a:xfrm>
            <a:prstGeom prst="rect">
              <a:avLst/>
            </a:prstGeom>
            <a:solidFill>
              <a:srgbClr val="FFE8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3"/>
            <p:cNvSpPr/>
            <p:nvPr/>
          </p:nvSpPr>
          <p:spPr>
            <a:xfrm>
              <a:off x="18025" y="433752"/>
              <a:ext cx="9126000" cy="54300"/>
            </a:xfrm>
            <a:prstGeom prst="rect">
              <a:avLst/>
            </a:prstGeom>
            <a:solidFill>
              <a:srgbClr val="FDB84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3"/>
            <p:cNvSpPr/>
            <p:nvPr/>
          </p:nvSpPr>
          <p:spPr>
            <a:xfrm>
              <a:off x="18025" y="578630"/>
              <a:ext cx="9126000" cy="54300"/>
            </a:xfrm>
            <a:prstGeom prst="rect">
              <a:avLst/>
            </a:prstGeom>
            <a:solidFill>
              <a:srgbClr val="06AE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0" name="Google Shape;30;p3"/>
          <p:cNvSpPr txBox="1"/>
          <p:nvPr>
            <p:ph type="title"/>
          </p:nvPr>
        </p:nvSpPr>
        <p:spPr>
          <a:xfrm>
            <a:off x="3852325" y="1704475"/>
            <a:ext cx="5063400" cy="959700"/>
          </a:xfrm>
          <a:prstGeom prst="rect">
            <a:avLst/>
          </a:prstGeom>
          <a:noFill/>
          <a:ln>
            <a:noFill/>
          </a:ln>
        </p:spPr>
        <p:txBody>
          <a:bodyPr anchorCtr="0" anchor="t" bIns="0" lIns="0" spcFirstLastPara="1" rIns="0" wrap="square" tIns="0">
            <a:noAutofit/>
          </a:bodyPr>
          <a:lstStyle>
            <a:lvl1pPr lvl="0" rtl="0">
              <a:spcBef>
                <a:spcPts val="0"/>
              </a:spcBef>
              <a:spcAft>
                <a:spcPts val="0"/>
              </a:spcAft>
              <a:buSzPts val="5100"/>
              <a:buFont typeface="Source Sans Pro"/>
              <a:buNone/>
              <a:defRPr sz="5100">
                <a:latin typeface="Source Sans Pro"/>
                <a:ea typeface="Source Sans Pro"/>
                <a:cs typeface="Source Sans Pro"/>
                <a:sym typeface="Source Sans Pro"/>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31" name="Google Shape;31;p3"/>
          <p:cNvSpPr txBox="1"/>
          <p:nvPr>
            <p:ph idx="1" type="body"/>
          </p:nvPr>
        </p:nvSpPr>
        <p:spPr>
          <a:xfrm>
            <a:off x="3917250" y="2808100"/>
            <a:ext cx="4922100" cy="790200"/>
          </a:xfrm>
          <a:prstGeom prst="rect">
            <a:avLst/>
          </a:prstGeom>
          <a:noFill/>
          <a:ln>
            <a:noFill/>
          </a:ln>
        </p:spPr>
        <p:txBody>
          <a:bodyPr anchorCtr="0" anchor="t" bIns="0" lIns="0" spcFirstLastPara="1" rIns="0" wrap="square" tIns="0">
            <a:spAutoFit/>
          </a:bodyPr>
          <a:lstStyle>
            <a:lvl1pPr indent="-342900" lvl="0" marL="457200" rtl="0">
              <a:spcBef>
                <a:spcPts val="0"/>
              </a:spcBef>
              <a:spcAft>
                <a:spcPts val="0"/>
              </a:spcAft>
              <a:buSzPts val="1800"/>
              <a:buFont typeface="Source Sans Pro"/>
              <a:buChar char="●"/>
              <a:defRPr sz="1800">
                <a:latin typeface="Source Sans Pro"/>
                <a:ea typeface="Source Sans Pro"/>
                <a:cs typeface="Source Sans Pro"/>
                <a:sym typeface="Source Sans Pro"/>
              </a:defRPr>
            </a:lvl1pPr>
            <a:lvl2pPr indent="-342900" lvl="1" marL="914400" rtl="0">
              <a:spcBef>
                <a:spcPts val="0"/>
              </a:spcBef>
              <a:spcAft>
                <a:spcPts val="0"/>
              </a:spcAft>
              <a:buSzPts val="1800"/>
              <a:buFont typeface="Source Sans Pro"/>
              <a:buChar char="○"/>
              <a:defRPr sz="1800">
                <a:latin typeface="Source Sans Pro"/>
                <a:ea typeface="Source Sans Pro"/>
                <a:cs typeface="Source Sans Pro"/>
                <a:sym typeface="Source Sans Pro"/>
              </a:defRPr>
            </a:lvl2pPr>
            <a:lvl3pPr indent="-342900" lvl="2" marL="1371600" rtl="0">
              <a:spcBef>
                <a:spcPts val="0"/>
              </a:spcBef>
              <a:spcAft>
                <a:spcPts val="0"/>
              </a:spcAft>
              <a:buSzPts val="1800"/>
              <a:buFont typeface="Source Sans Pro"/>
              <a:buChar char="■"/>
              <a:defRPr sz="1800">
                <a:latin typeface="Source Sans Pro"/>
                <a:ea typeface="Source Sans Pro"/>
                <a:cs typeface="Source Sans Pro"/>
                <a:sym typeface="Source Sans Pro"/>
              </a:defRPr>
            </a:lvl3pPr>
            <a:lvl4pPr indent="-342900" lvl="3" marL="1828800" rtl="0">
              <a:spcBef>
                <a:spcPts val="0"/>
              </a:spcBef>
              <a:spcAft>
                <a:spcPts val="0"/>
              </a:spcAft>
              <a:buSzPts val="1800"/>
              <a:buFont typeface="Source Sans Pro"/>
              <a:buChar char="●"/>
              <a:defRPr sz="1800">
                <a:latin typeface="Source Sans Pro"/>
                <a:ea typeface="Source Sans Pro"/>
                <a:cs typeface="Source Sans Pro"/>
                <a:sym typeface="Source Sans Pro"/>
              </a:defRPr>
            </a:lvl4pPr>
            <a:lvl5pPr indent="-342900" lvl="4" marL="2286000" rtl="0">
              <a:spcBef>
                <a:spcPts val="0"/>
              </a:spcBef>
              <a:spcAft>
                <a:spcPts val="0"/>
              </a:spcAft>
              <a:buSzPts val="1800"/>
              <a:buFont typeface="Source Sans Pro"/>
              <a:buChar char="○"/>
              <a:defRPr sz="1800">
                <a:latin typeface="Source Sans Pro"/>
                <a:ea typeface="Source Sans Pro"/>
                <a:cs typeface="Source Sans Pro"/>
                <a:sym typeface="Source Sans Pro"/>
              </a:defRPr>
            </a:lvl5pPr>
            <a:lvl6pPr indent="-342900" lvl="5" marL="2743200" rtl="0">
              <a:spcBef>
                <a:spcPts val="0"/>
              </a:spcBef>
              <a:spcAft>
                <a:spcPts val="0"/>
              </a:spcAft>
              <a:buSzPts val="1800"/>
              <a:buFont typeface="Source Sans Pro"/>
              <a:buChar char="■"/>
              <a:defRPr sz="1800">
                <a:latin typeface="Source Sans Pro"/>
                <a:ea typeface="Source Sans Pro"/>
                <a:cs typeface="Source Sans Pro"/>
                <a:sym typeface="Source Sans Pro"/>
              </a:defRPr>
            </a:lvl6pPr>
            <a:lvl7pPr indent="-342900" lvl="6" marL="3200400" rtl="0">
              <a:spcBef>
                <a:spcPts val="0"/>
              </a:spcBef>
              <a:spcAft>
                <a:spcPts val="0"/>
              </a:spcAft>
              <a:buSzPts val="1800"/>
              <a:buFont typeface="Source Sans Pro"/>
              <a:buChar char="●"/>
              <a:defRPr sz="1800">
                <a:latin typeface="Source Sans Pro"/>
                <a:ea typeface="Source Sans Pro"/>
                <a:cs typeface="Source Sans Pro"/>
                <a:sym typeface="Source Sans Pro"/>
              </a:defRPr>
            </a:lvl7pPr>
            <a:lvl8pPr indent="-342900" lvl="7" marL="3657600" rtl="0">
              <a:spcBef>
                <a:spcPts val="0"/>
              </a:spcBef>
              <a:spcAft>
                <a:spcPts val="0"/>
              </a:spcAft>
              <a:buSzPts val="1800"/>
              <a:buFont typeface="Source Sans Pro"/>
              <a:buChar char="○"/>
              <a:defRPr sz="1800">
                <a:latin typeface="Source Sans Pro"/>
                <a:ea typeface="Source Sans Pro"/>
                <a:cs typeface="Source Sans Pro"/>
                <a:sym typeface="Source Sans Pro"/>
              </a:defRPr>
            </a:lvl8pPr>
            <a:lvl9pPr indent="-342900" lvl="8" marL="4114800" rtl="0">
              <a:spcBef>
                <a:spcPts val="0"/>
              </a:spcBef>
              <a:spcAft>
                <a:spcPts val="0"/>
              </a:spcAft>
              <a:buSzPts val="1800"/>
              <a:buFont typeface="Source Sans Pro"/>
              <a:buChar char="■"/>
              <a:defRPr sz="1800">
                <a:latin typeface="Source Sans Pro"/>
                <a:ea typeface="Source Sans Pro"/>
                <a:cs typeface="Source Sans Pro"/>
                <a:sym typeface="Source Sans Pro"/>
              </a:defRPr>
            </a:lvl9pPr>
          </a:lstStyle>
          <a:p/>
        </p:txBody>
      </p:sp>
      <p:sp>
        <p:nvSpPr>
          <p:cNvPr id="32" name="Google Shape;32;p3"/>
          <p:cNvSpPr/>
          <p:nvPr>
            <p:ph idx="2" type="pic"/>
          </p:nvPr>
        </p:nvSpPr>
        <p:spPr>
          <a:xfrm>
            <a:off x="239900" y="1114775"/>
            <a:ext cx="3358500" cy="33834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structions">
  <p:cSld name="CUSTOM_8">
    <p:spTree>
      <p:nvGrpSpPr>
        <p:cNvPr id="278" name="Shape 278"/>
        <p:cNvGrpSpPr/>
        <p:nvPr/>
      </p:nvGrpSpPr>
      <p:grpSpPr>
        <a:xfrm>
          <a:off x="0" y="0"/>
          <a:ext cx="0" cy="0"/>
          <a:chOff x="0" y="0"/>
          <a:chExt cx="0" cy="0"/>
        </a:xfrm>
      </p:grpSpPr>
      <p:sp>
        <p:nvSpPr>
          <p:cNvPr id="279" name="Google Shape;279;p21"/>
          <p:cNvSpPr txBox="1"/>
          <p:nvPr/>
        </p:nvSpPr>
        <p:spPr>
          <a:xfrm>
            <a:off x="142915" y="150769"/>
            <a:ext cx="27528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3600">
                <a:solidFill>
                  <a:srgbClr val="112C45"/>
                </a:solidFill>
                <a:latin typeface="Source Sans Pro"/>
                <a:ea typeface="Source Sans Pro"/>
                <a:cs typeface="Source Sans Pro"/>
                <a:sym typeface="Source Sans Pro"/>
              </a:rPr>
              <a:t>Instructions</a:t>
            </a:r>
            <a:endParaRPr sz="3600">
              <a:solidFill>
                <a:srgbClr val="112C45"/>
              </a:solidFill>
              <a:latin typeface="Source Sans Pro"/>
              <a:ea typeface="Source Sans Pro"/>
              <a:cs typeface="Source Sans Pro"/>
              <a:sym typeface="Source Sans Pro"/>
            </a:endParaRPr>
          </a:p>
        </p:txBody>
      </p:sp>
      <p:grpSp>
        <p:nvGrpSpPr>
          <p:cNvPr id="280" name="Google Shape;280;p21"/>
          <p:cNvGrpSpPr/>
          <p:nvPr/>
        </p:nvGrpSpPr>
        <p:grpSpPr>
          <a:xfrm>
            <a:off x="2976073" y="430380"/>
            <a:ext cx="5939201" cy="237431"/>
            <a:chOff x="18025" y="276802"/>
            <a:chExt cx="9126000" cy="356128"/>
          </a:xfrm>
        </p:grpSpPr>
        <p:sp>
          <p:nvSpPr>
            <p:cNvPr id="281" name="Google Shape;281;p21"/>
            <p:cNvSpPr/>
            <p:nvPr/>
          </p:nvSpPr>
          <p:spPr>
            <a:xfrm>
              <a:off x="18025" y="276802"/>
              <a:ext cx="9126000" cy="54300"/>
            </a:xfrm>
            <a:prstGeom prst="rect">
              <a:avLst/>
            </a:prstGeom>
            <a:solidFill>
              <a:srgbClr val="FFE8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p21"/>
            <p:cNvSpPr/>
            <p:nvPr/>
          </p:nvSpPr>
          <p:spPr>
            <a:xfrm>
              <a:off x="18025" y="433752"/>
              <a:ext cx="9126000" cy="54300"/>
            </a:xfrm>
            <a:prstGeom prst="rect">
              <a:avLst/>
            </a:prstGeom>
            <a:solidFill>
              <a:srgbClr val="FDB84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p21"/>
            <p:cNvSpPr/>
            <p:nvPr/>
          </p:nvSpPr>
          <p:spPr>
            <a:xfrm>
              <a:off x="18025" y="578630"/>
              <a:ext cx="9126000" cy="54300"/>
            </a:xfrm>
            <a:prstGeom prst="rect">
              <a:avLst/>
            </a:prstGeom>
            <a:solidFill>
              <a:srgbClr val="06AE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bg>
      <p:bgPr>
        <a:solidFill>
          <a:schemeClr val="dk2"/>
        </a:solidFill>
      </p:bgPr>
    </p:bg>
    <p:spTree>
      <p:nvGrpSpPr>
        <p:cNvPr id="288" name="Shape 288"/>
        <p:cNvGrpSpPr/>
        <p:nvPr/>
      </p:nvGrpSpPr>
      <p:grpSpPr>
        <a:xfrm>
          <a:off x="0" y="0"/>
          <a:ext cx="0" cy="0"/>
          <a:chOff x="0" y="0"/>
          <a:chExt cx="0" cy="0"/>
        </a:xfrm>
      </p:grpSpPr>
      <p:sp>
        <p:nvSpPr>
          <p:cNvPr id="289" name="Google Shape;289;p23"/>
          <p:cNvSpPr/>
          <p:nvPr>
            <p:ph idx="2" type="pic"/>
          </p:nvPr>
        </p:nvSpPr>
        <p:spPr>
          <a:xfrm>
            <a:off x="0" y="0"/>
            <a:ext cx="9144000" cy="5143500"/>
          </a:xfrm>
          <a:prstGeom prst="rect">
            <a:avLst/>
          </a:prstGeom>
          <a:noFill/>
          <a:ln>
            <a:noFill/>
          </a:ln>
        </p:spPr>
      </p:sp>
      <p:sp>
        <p:nvSpPr>
          <p:cNvPr id="290" name="Google Shape;290;p23"/>
          <p:cNvSpPr txBox="1"/>
          <p:nvPr>
            <p:ph idx="12" type="sldNum"/>
          </p:nvPr>
        </p:nvSpPr>
        <p:spPr>
          <a:xfrm>
            <a:off x="8810765" y="4849036"/>
            <a:ext cx="323569"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291" name="Google Shape;291;p23"/>
          <p:cNvSpPr txBox="1"/>
          <p:nvPr>
            <p:ph type="title"/>
          </p:nvPr>
        </p:nvSpPr>
        <p:spPr>
          <a:xfrm>
            <a:off x="724989" y="1925710"/>
            <a:ext cx="6603274" cy="1052621"/>
          </a:xfrm>
          <a:prstGeom prst="rect">
            <a:avLst/>
          </a:prstGeom>
          <a:noFill/>
          <a:ln>
            <a:noFill/>
          </a:ln>
        </p:spPr>
        <p:txBody>
          <a:bodyPr anchorCtr="0" anchor="t" bIns="34275" lIns="68575" spcFirstLastPara="1" rIns="68575" wrap="square" tIns="34275">
            <a:spAutoFit/>
          </a:bodyPr>
          <a:lstStyle>
            <a:lvl1pPr lvl="0" algn="l">
              <a:lnSpc>
                <a:spcPct val="90000"/>
              </a:lnSpc>
              <a:spcBef>
                <a:spcPts val="0"/>
              </a:spcBef>
              <a:spcAft>
                <a:spcPts val="0"/>
              </a:spcAft>
              <a:buClr>
                <a:srgbClr val="F7FCFF"/>
              </a:buClr>
              <a:buSzPts val="6600"/>
              <a:buFont typeface="Quattrocento Sans"/>
              <a:buNone/>
              <a:defRPr b="1" i="0" sz="6600">
                <a:solidFill>
                  <a:srgbClr val="F7FCFF"/>
                </a:solidFill>
                <a:latin typeface="Quattrocento Sans"/>
                <a:ea typeface="Quattrocento Sans"/>
                <a:cs typeface="Quattrocento Sans"/>
                <a:sym typeface="Quattrocento Sans"/>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92" name="Google Shape;292;p23"/>
          <p:cNvSpPr txBox="1"/>
          <p:nvPr>
            <p:ph idx="1" type="body"/>
          </p:nvPr>
        </p:nvSpPr>
        <p:spPr>
          <a:xfrm>
            <a:off x="1185863" y="2978331"/>
            <a:ext cx="7096125" cy="567848"/>
          </a:xfrm>
          <a:prstGeom prst="rect">
            <a:avLst/>
          </a:prstGeom>
          <a:noFill/>
          <a:ln>
            <a:noFill/>
          </a:ln>
        </p:spPr>
        <p:txBody>
          <a:bodyPr anchorCtr="0" anchor="t" bIns="34275" lIns="68575" spcFirstLastPara="1" rIns="68575" wrap="square" tIns="34275">
            <a:spAutoFit/>
          </a:bodyPr>
          <a:lstStyle>
            <a:lvl1pPr indent="-228600" lvl="0" marL="457200" algn="l">
              <a:lnSpc>
                <a:spcPct val="90000"/>
              </a:lnSpc>
              <a:spcBef>
                <a:spcPts val="800"/>
              </a:spcBef>
              <a:spcAft>
                <a:spcPts val="0"/>
              </a:spcAft>
              <a:buClr>
                <a:srgbClr val="F7FCFF"/>
              </a:buClr>
              <a:buSzPts val="3600"/>
              <a:buNone/>
              <a:defRPr b="1" i="0" sz="3600">
                <a:solidFill>
                  <a:srgbClr val="F7FCFF"/>
                </a:solidFill>
                <a:latin typeface="Quattrocento Sans"/>
                <a:ea typeface="Quattrocento Sans"/>
                <a:cs typeface="Quattrocento Sans"/>
                <a:sym typeface="Quattrocento Sans"/>
              </a:defRPr>
            </a:lvl1pPr>
            <a:lvl2pPr indent="-228600" lvl="1" marL="914400" algn="l">
              <a:lnSpc>
                <a:spcPct val="90000"/>
              </a:lnSpc>
              <a:spcBef>
                <a:spcPts val="400"/>
              </a:spcBef>
              <a:spcAft>
                <a:spcPts val="0"/>
              </a:spcAft>
              <a:buClr>
                <a:srgbClr val="FEFEFE"/>
              </a:buClr>
              <a:buSzPts val="1500"/>
              <a:buNone/>
              <a:defRPr/>
            </a:lvl2pPr>
            <a:lvl3pPr indent="-228600" lvl="2" marL="1371600" algn="l">
              <a:lnSpc>
                <a:spcPct val="90000"/>
              </a:lnSpc>
              <a:spcBef>
                <a:spcPts val="900"/>
              </a:spcBef>
              <a:spcAft>
                <a:spcPts val="0"/>
              </a:spcAft>
              <a:buClr>
                <a:schemeClr val="lt2"/>
              </a:buClr>
              <a:buSzPts val="1500"/>
              <a:buNone/>
              <a:defRPr/>
            </a:lvl3pPr>
            <a:lvl4pPr indent="-228600" lvl="3" marL="1828800" algn="l">
              <a:lnSpc>
                <a:spcPct val="90000"/>
              </a:lnSpc>
              <a:spcBef>
                <a:spcPts val="900"/>
              </a:spcBef>
              <a:spcAft>
                <a:spcPts val="0"/>
              </a:spcAft>
              <a:buClr>
                <a:srgbClr val="FEFEFE"/>
              </a:buClr>
              <a:buSzPts val="1200"/>
              <a:buNone/>
              <a:defRPr/>
            </a:lvl4pPr>
            <a:lvl5pPr indent="-228600" lvl="4" marL="2286000" algn="l">
              <a:lnSpc>
                <a:spcPct val="90000"/>
              </a:lnSpc>
              <a:spcBef>
                <a:spcPts val="500"/>
              </a:spcBef>
              <a:spcAft>
                <a:spcPts val="0"/>
              </a:spcAft>
              <a:buClr>
                <a:srgbClr val="FEFEFE"/>
              </a:buClr>
              <a:buSzPts val="1200"/>
              <a:buNone/>
              <a:defRPr/>
            </a:lvl5pPr>
            <a:lvl6pPr indent="-317500" lvl="5" marL="2743200" algn="l">
              <a:lnSpc>
                <a:spcPct val="90000"/>
              </a:lnSpc>
              <a:spcBef>
                <a:spcPts val="9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dark Callout with small Non-bulleted">
  <p:cSld name="2_dark Callout with small Non-bulleted">
    <p:bg>
      <p:bgPr>
        <a:solidFill>
          <a:schemeClr val="dk2"/>
        </a:solidFill>
      </p:bgPr>
    </p:bg>
    <p:spTree>
      <p:nvGrpSpPr>
        <p:cNvPr id="297" name="Shape 297"/>
        <p:cNvGrpSpPr/>
        <p:nvPr/>
      </p:nvGrpSpPr>
      <p:grpSpPr>
        <a:xfrm>
          <a:off x="0" y="0"/>
          <a:ext cx="0" cy="0"/>
          <a:chOff x="0" y="0"/>
          <a:chExt cx="0" cy="0"/>
        </a:xfrm>
      </p:grpSpPr>
      <p:sp>
        <p:nvSpPr>
          <p:cNvPr id="298" name="Google Shape;298;p25"/>
          <p:cNvSpPr txBox="1"/>
          <p:nvPr>
            <p:ph idx="1" type="body"/>
          </p:nvPr>
        </p:nvSpPr>
        <p:spPr>
          <a:xfrm>
            <a:off x="228600" y="1947955"/>
            <a:ext cx="3651739" cy="1232645"/>
          </a:xfrm>
          <a:prstGeom prst="rect">
            <a:avLst/>
          </a:prstGeom>
          <a:noFill/>
          <a:ln>
            <a:noFill/>
          </a:ln>
        </p:spPr>
        <p:txBody>
          <a:bodyPr anchorCtr="0" anchor="t" bIns="34275" lIns="68575" spcFirstLastPara="1" rIns="68575" wrap="square" tIns="34275">
            <a:spAutoFit/>
          </a:bodyPr>
          <a:lstStyle>
            <a:lvl1pPr indent="-228600" lvl="0" marL="457200" marR="0" algn="l">
              <a:lnSpc>
                <a:spcPct val="90000"/>
              </a:lnSpc>
              <a:spcBef>
                <a:spcPts val="900"/>
              </a:spcBef>
              <a:spcAft>
                <a:spcPts val="0"/>
              </a:spcAft>
              <a:buClr>
                <a:schemeClr val="dk1"/>
              </a:buClr>
              <a:buSzPts val="1900"/>
              <a:buFont typeface="Noto Sans Symbols"/>
              <a:buNone/>
              <a:defRPr b="0" sz="2100">
                <a:solidFill>
                  <a:schemeClr val="lt1"/>
                </a:solidFill>
                <a:latin typeface="Quattrocento Sans"/>
                <a:ea typeface="Quattrocento Sans"/>
                <a:cs typeface="Quattrocento Sans"/>
                <a:sym typeface="Quattrocento Sans"/>
              </a:defRPr>
            </a:lvl1pPr>
            <a:lvl2pPr indent="-228600" lvl="1" marL="914400" algn="l">
              <a:lnSpc>
                <a:spcPct val="90000"/>
              </a:lnSpc>
              <a:spcBef>
                <a:spcPts val="400"/>
              </a:spcBef>
              <a:spcAft>
                <a:spcPts val="0"/>
              </a:spcAft>
              <a:buClr>
                <a:srgbClr val="595959"/>
              </a:buClr>
              <a:buSzPts val="1500"/>
              <a:buNone/>
              <a:defRPr sz="1500"/>
            </a:lvl2pPr>
            <a:lvl3pPr indent="-228600" lvl="2" marL="1371600" algn="l">
              <a:lnSpc>
                <a:spcPct val="90000"/>
              </a:lnSpc>
              <a:spcBef>
                <a:spcPts val="900"/>
              </a:spcBef>
              <a:spcAft>
                <a:spcPts val="0"/>
              </a:spcAft>
              <a:buClr>
                <a:schemeClr val="dk2"/>
              </a:buClr>
              <a:buSzPts val="1500"/>
              <a:buNone/>
              <a:defRPr sz="1500"/>
            </a:lvl3pPr>
            <a:lvl4pPr indent="-228600" lvl="3" marL="1828800" algn="l">
              <a:lnSpc>
                <a:spcPct val="90000"/>
              </a:lnSpc>
              <a:spcBef>
                <a:spcPts val="900"/>
              </a:spcBef>
              <a:spcAft>
                <a:spcPts val="0"/>
              </a:spcAft>
              <a:buClr>
                <a:srgbClr val="262626"/>
              </a:buClr>
              <a:buSzPts val="1200"/>
              <a:buNone/>
              <a:defRPr/>
            </a:lvl4pPr>
            <a:lvl5pPr indent="-228600" lvl="4" marL="2286000" algn="l">
              <a:lnSpc>
                <a:spcPct val="90000"/>
              </a:lnSpc>
              <a:spcBef>
                <a:spcPts val="500"/>
              </a:spcBef>
              <a:spcAft>
                <a:spcPts val="0"/>
              </a:spcAft>
              <a:buClr>
                <a:srgbClr val="262626"/>
              </a:buClr>
              <a:buSzPts val="1200"/>
              <a:buNone/>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99" name="Google Shape;299;p25"/>
          <p:cNvSpPr txBox="1"/>
          <p:nvPr>
            <p:ph idx="2" type="body"/>
          </p:nvPr>
        </p:nvSpPr>
        <p:spPr>
          <a:xfrm>
            <a:off x="4572000" y="314325"/>
            <a:ext cx="4253823" cy="1382302"/>
          </a:xfrm>
          <a:prstGeom prst="rect">
            <a:avLst/>
          </a:prstGeom>
          <a:noFill/>
          <a:ln>
            <a:noFill/>
          </a:ln>
        </p:spPr>
        <p:txBody>
          <a:bodyPr anchorCtr="0" anchor="t" bIns="34275" lIns="68575" spcFirstLastPara="1" rIns="68575" wrap="square" tIns="34275">
            <a:spAutoFit/>
          </a:bodyPr>
          <a:lstStyle>
            <a:lvl1pPr indent="-228600" lvl="0" marL="457200" algn="l">
              <a:lnSpc>
                <a:spcPct val="90000"/>
              </a:lnSpc>
              <a:spcBef>
                <a:spcPts val="800"/>
              </a:spcBef>
              <a:spcAft>
                <a:spcPts val="0"/>
              </a:spcAft>
              <a:buClr>
                <a:schemeClr val="lt1"/>
              </a:buClr>
              <a:buSzPts val="1700"/>
              <a:buNone/>
              <a:defRPr sz="1700">
                <a:solidFill>
                  <a:schemeClr val="lt1"/>
                </a:solidFill>
                <a:latin typeface="Quattrocento Sans"/>
                <a:ea typeface="Quattrocento Sans"/>
                <a:cs typeface="Quattrocento Sans"/>
                <a:sym typeface="Quattrocento Sans"/>
              </a:defRPr>
            </a:lvl1pPr>
            <a:lvl2pPr indent="-228600" lvl="1" marL="914400" algn="l">
              <a:lnSpc>
                <a:spcPct val="90000"/>
              </a:lnSpc>
              <a:spcBef>
                <a:spcPts val="400"/>
              </a:spcBef>
              <a:spcAft>
                <a:spcPts val="0"/>
              </a:spcAft>
              <a:buClr>
                <a:schemeClr val="lt1"/>
              </a:buClr>
              <a:buSzPts val="1500"/>
              <a:buNone/>
              <a:defRPr sz="1500">
                <a:solidFill>
                  <a:schemeClr val="lt1"/>
                </a:solidFill>
                <a:latin typeface="Quattrocento Sans"/>
                <a:ea typeface="Quattrocento Sans"/>
                <a:cs typeface="Quattrocento Sans"/>
                <a:sym typeface="Quattrocento Sans"/>
              </a:defRPr>
            </a:lvl2pPr>
            <a:lvl3pPr indent="-228600" lvl="2" marL="1371600" algn="l">
              <a:lnSpc>
                <a:spcPct val="90000"/>
              </a:lnSpc>
              <a:spcBef>
                <a:spcPts val="900"/>
              </a:spcBef>
              <a:spcAft>
                <a:spcPts val="0"/>
              </a:spcAft>
              <a:buClr>
                <a:schemeClr val="lt1"/>
              </a:buClr>
              <a:buSzPts val="1400"/>
              <a:buNone/>
              <a:defRPr sz="1400">
                <a:solidFill>
                  <a:schemeClr val="lt1"/>
                </a:solidFill>
                <a:latin typeface="Quattrocento Sans"/>
                <a:ea typeface="Quattrocento Sans"/>
                <a:cs typeface="Quattrocento Sans"/>
                <a:sym typeface="Quattrocento Sans"/>
              </a:defRPr>
            </a:lvl3pPr>
            <a:lvl4pPr indent="-228600" lvl="3" marL="1828800" algn="l">
              <a:lnSpc>
                <a:spcPct val="90000"/>
              </a:lnSpc>
              <a:spcBef>
                <a:spcPts val="900"/>
              </a:spcBef>
              <a:spcAft>
                <a:spcPts val="0"/>
              </a:spcAft>
              <a:buClr>
                <a:schemeClr val="lt1"/>
              </a:buClr>
              <a:buSzPts val="1200"/>
              <a:buNone/>
              <a:defRPr sz="1200">
                <a:solidFill>
                  <a:schemeClr val="lt1"/>
                </a:solidFill>
                <a:latin typeface="Quattrocento Sans"/>
                <a:ea typeface="Quattrocento Sans"/>
                <a:cs typeface="Quattrocento Sans"/>
                <a:sym typeface="Quattrocento Sans"/>
              </a:defRPr>
            </a:lvl4pPr>
            <a:lvl5pPr indent="-228600" lvl="4" marL="2286000" algn="l">
              <a:lnSpc>
                <a:spcPct val="90000"/>
              </a:lnSpc>
              <a:spcBef>
                <a:spcPts val="500"/>
              </a:spcBef>
              <a:spcAft>
                <a:spcPts val="0"/>
              </a:spcAft>
              <a:buClr>
                <a:schemeClr val="lt1"/>
              </a:buClr>
              <a:buSzPts val="1200"/>
              <a:buNone/>
              <a:defRPr sz="1200">
                <a:solidFill>
                  <a:schemeClr val="lt1"/>
                </a:solidFill>
                <a:latin typeface="Quattrocento Sans"/>
                <a:ea typeface="Quattrocento Sans"/>
                <a:cs typeface="Quattrocento Sans"/>
                <a:sym typeface="Quattrocento Sans"/>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00" name="Google Shape;300;p25"/>
          <p:cNvSpPr txBox="1"/>
          <p:nvPr>
            <p:ph type="title"/>
          </p:nvPr>
        </p:nvSpPr>
        <p:spPr>
          <a:xfrm>
            <a:off x="416433" y="0"/>
            <a:ext cx="3062478" cy="1017971"/>
          </a:xfrm>
          <a:prstGeom prst="rect">
            <a:avLst/>
          </a:prstGeom>
          <a:noFill/>
          <a:ln>
            <a:noFill/>
          </a:ln>
        </p:spPr>
        <p:txBody>
          <a:bodyPr anchorCtr="0" anchor="t" bIns="34275" lIns="109725" spcFirstLastPara="1" rIns="109725" wrap="square" tIns="315450">
            <a:spAutoFit/>
          </a:bodyPr>
          <a:lstStyle>
            <a:lvl1pPr lvl="0" algn="ctr">
              <a:lnSpc>
                <a:spcPct val="90000"/>
              </a:lnSpc>
              <a:spcBef>
                <a:spcPts val="0"/>
              </a:spcBef>
              <a:spcAft>
                <a:spcPts val="0"/>
              </a:spcAft>
              <a:buClr>
                <a:schemeClr val="lt1"/>
              </a:buClr>
              <a:buSzPts val="2400"/>
              <a:buFont typeface="Quattrocento Sans"/>
              <a:buNone/>
              <a:defRPr b="0" sz="2400">
                <a:solidFill>
                  <a:schemeClr val="lt1"/>
                </a:solidFill>
                <a:latin typeface="Quattrocento Sans"/>
                <a:ea typeface="Quattrocento Sans"/>
                <a:cs typeface="Quattrocento Sans"/>
                <a:sym typeface="Quattrocento Sans"/>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01" name="Google Shape;301;p25"/>
          <p:cNvSpPr txBox="1"/>
          <p:nvPr>
            <p:ph idx="3" type="body"/>
          </p:nvPr>
        </p:nvSpPr>
        <p:spPr>
          <a:xfrm>
            <a:off x="4572000" y="1949624"/>
            <a:ext cx="4253823" cy="1382302"/>
          </a:xfrm>
          <a:prstGeom prst="rect">
            <a:avLst/>
          </a:prstGeom>
          <a:noFill/>
          <a:ln>
            <a:noFill/>
          </a:ln>
        </p:spPr>
        <p:txBody>
          <a:bodyPr anchorCtr="0" anchor="t" bIns="34275" lIns="68575" spcFirstLastPara="1" rIns="68575" wrap="square" tIns="34275">
            <a:spAutoFit/>
          </a:bodyPr>
          <a:lstStyle>
            <a:lvl1pPr indent="-228600" lvl="0" marL="457200" algn="l">
              <a:lnSpc>
                <a:spcPct val="90000"/>
              </a:lnSpc>
              <a:spcBef>
                <a:spcPts val="800"/>
              </a:spcBef>
              <a:spcAft>
                <a:spcPts val="0"/>
              </a:spcAft>
              <a:buClr>
                <a:schemeClr val="lt1"/>
              </a:buClr>
              <a:buSzPts val="1700"/>
              <a:buNone/>
              <a:defRPr sz="1700">
                <a:solidFill>
                  <a:schemeClr val="lt1"/>
                </a:solidFill>
                <a:latin typeface="Quattrocento Sans"/>
                <a:ea typeface="Quattrocento Sans"/>
                <a:cs typeface="Quattrocento Sans"/>
                <a:sym typeface="Quattrocento Sans"/>
              </a:defRPr>
            </a:lvl1pPr>
            <a:lvl2pPr indent="-228600" lvl="1" marL="914400" algn="l">
              <a:lnSpc>
                <a:spcPct val="90000"/>
              </a:lnSpc>
              <a:spcBef>
                <a:spcPts val="400"/>
              </a:spcBef>
              <a:spcAft>
                <a:spcPts val="0"/>
              </a:spcAft>
              <a:buClr>
                <a:schemeClr val="lt1"/>
              </a:buClr>
              <a:buSzPts val="1500"/>
              <a:buNone/>
              <a:defRPr sz="1500">
                <a:solidFill>
                  <a:schemeClr val="lt1"/>
                </a:solidFill>
                <a:latin typeface="Quattrocento Sans"/>
                <a:ea typeface="Quattrocento Sans"/>
                <a:cs typeface="Quattrocento Sans"/>
                <a:sym typeface="Quattrocento Sans"/>
              </a:defRPr>
            </a:lvl2pPr>
            <a:lvl3pPr indent="-228600" lvl="2" marL="1371600" algn="l">
              <a:lnSpc>
                <a:spcPct val="90000"/>
              </a:lnSpc>
              <a:spcBef>
                <a:spcPts val="900"/>
              </a:spcBef>
              <a:spcAft>
                <a:spcPts val="0"/>
              </a:spcAft>
              <a:buClr>
                <a:schemeClr val="lt1"/>
              </a:buClr>
              <a:buSzPts val="1400"/>
              <a:buNone/>
              <a:defRPr sz="1400">
                <a:solidFill>
                  <a:schemeClr val="lt1"/>
                </a:solidFill>
                <a:latin typeface="Quattrocento Sans"/>
                <a:ea typeface="Quattrocento Sans"/>
                <a:cs typeface="Quattrocento Sans"/>
                <a:sym typeface="Quattrocento Sans"/>
              </a:defRPr>
            </a:lvl3pPr>
            <a:lvl4pPr indent="-228600" lvl="3" marL="1828800" algn="l">
              <a:lnSpc>
                <a:spcPct val="90000"/>
              </a:lnSpc>
              <a:spcBef>
                <a:spcPts val="900"/>
              </a:spcBef>
              <a:spcAft>
                <a:spcPts val="0"/>
              </a:spcAft>
              <a:buClr>
                <a:schemeClr val="lt1"/>
              </a:buClr>
              <a:buSzPts val="1200"/>
              <a:buNone/>
              <a:defRPr sz="1200">
                <a:solidFill>
                  <a:schemeClr val="lt1"/>
                </a:solidFill>
                <a:latin typeface="Quattrocento Sans"/>
                <a:ea typeface="Quattrocento Sans"/>
                <a:cs typeface="Quattrocento Sans"/>
                <a:sym typeface="Quattrocento Sans"/>
              </a:defRPr>
            </a:lvl4pPr>
            <a:lvl5pPr indent="-228600" lvl="4" marL="2286000" algn="l">
              <a:lnSpc>
                <a:spcPct val="90000"/>
              </a:lnSpc>
              <a:spcBef>
                <a:spcPts val="500"/>
              </a:spcBef>
              <a:spcAft>
                <a:spcPts val="0"/>
              </a:spcAft>
              <a:buClr>
                <a:schemeClr val="lt1"/>
              </a:buClr>
              <a:buSzPts val="1200"/>
              <a:buNone/>
              <a:defRPr sz="1200">
                <a:solidFill>
                  <a:schemeClr val="lt1"/>
                </a:solidFill>
                <a:latin typeface="Quattrocento Sans"/>
                <a:ea typeface="Quattrocento Sans"/>
                <a:cs typeface="Quattrocento Sans"/>
                <a:sym typeface="Quattrocento Sans"/>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02" name="Google Shape;302;p25"/>
          <p:cNvSpPr txBox="1"/>
          <p:nvPr>
            <p:ph idx="4" type="body"/>
          </p:nvPr>
        </p:nvSpPr>
        <p:spPr>
          <a:xfrm>
            <a:off x="4572000" y="3584922"/>
            <a:ext cx="4253823" cy="1382302"/>
          </a:xfrm>
          <a:prstGeom prst="rect">
            <a:avLst/>
          </a:prstGeom>
          <a:noFill/>
          <a:ln>
            <a:noFill/>
          </a:ln>
        </p:spPr>
        <p:txBody>
          <a:bodyPr anchorCtr="0" anchor="t" bIns="34275" lIns="68575" spcFirstLastPara="1" rIns="68575" wrap="square" tIns="34275">
            <a:spAutoFit/>
          </a:bodyPr>
          <a:lstStyle>
            <a:lvl1pPr indent="-228600" lvl="0" marL="457200" algn="l">
              <a:lnSpc>
                <a:spcPct val="90000"/>
              </a:lnSpc>
              <a:spcBef>
                <a:spcPts val="800"/>
              </a:spcBef>
              <a:spcAft>
                <a:spcPts val="0"/>
              </a:spcAft>
              <a:buClr>
                <a:schemeClr val="lt1"/>
              </a:buClr>
              <a:buSzPts val="1700"/>
              <a:buNone/>
              <a:defRPr sz="1700">
                <a:solidFill>
                  <a:schemeClr val="lt1"/>
                </a:solidFill>
                <a:latin typeface="Quattrocento Sans"/>
                <a:ea typeface="Quattrocento Sans"/>
                <a:cs typeface="Quattrocento Sans"/>
                <a:sym typeface="Quattrocento Sans"/>
              </a:defRPr>
            </a:lvl1pPr>
            <a:lvl2pPr indent="-228600" lvl="1" marL="914400" algn="l">
              <a:lnSpc>
                <a:spcPct val="90000"/>
              </a:lnSpc>
              <a:spcBef>
                <a:spcPts val="400"/>
              </a:spcBef>
              <a:spcAft>
                <a:spcPts val="0"/>
              </a:spcAft>
              <a:buClr>
                <a:schemeClr val="lt1"/>
              </a:buClr>
              <a:buSzPts val="1500"/>
              <a:buNone/>
              <a:defRPr sz="1500">
                <a:solidFill>
                  <a:schemeClr val="lt1"/>
                </a:solidFill>
                <a:latin typeface="Quattrocento Sans"/>
                <a:ea typeface="Quattrocento Sans"/>
                <a:cs typeface="Quattrocento Sans"/>
                <a:sym typeface="Quattrocento Sans"/>
              </a:defRPr>
            </a:lvl2pPr>
            <a:lvl3pPr indent="-228600" lvl="2" marL="1371600" algn="l">
              <a:lnSpc>
                <a:spcPct val="90000"/>
              </a:lnSpc>
              <a:spcBef>
                <a:spcPts val="900"/>
              </a:spcBef>
              <a:spcAft>
                <a:spcPts val="0"/>
              </a:spcAft>
              <a:buClr>
                <a:schemeClr val="lt1"/>
              </a:buClr>
              <a:buSzPts val="1400"/>
              <a:buNone/>
              <a:defRPr sz="1400">
                <a:solidFill>
                  <a:schemeClr val="lt1"/>
                </a:solidFill>
                <a:latin typeface="Quattrocento Sans"/>
                <a:ea typeface="Quattrocento Sans"/>
                <a:cs typeface="Quattrocento Sans"/>
                <a:sym typeface="Quattrocento Sans"/>
              </a:defRPr>
            </a:lvl3pPr>
            <a:lvl4pPr indent="-228600" lvl="3" marL="1828800" algn="l">
              <a:lnSpc>
                <a:spcPct val="90000"/>
              </a:lnSpc>
              <a:spcBef>
                <a:spcPts val="900"/>
              </a:spcBef>
              <a:spcAft>
                <a:spcPts val="0"/>
              </a:spcAft>
              <a:buClr>
                <a:schemeClr val="lt1"/>
              </a:buClr>
              <a:buSzPts val="1200"/>
              <a:buNone/>
              <a:defRPr sz="1200">
                <a:solidFill>
                  <a:schemeClr val="lt1"/>
                </a:solidFill>
                <a:latin typeface="Quattrocento Sans"/>
                <a:ea typeface="Quattrocento Sans"/>
                <a:cs typeface="Quattrocento Sans"/>
                <a:sym typeface="Quattrocento Sans"/>
              </a:defRPr>
            </a:lvl4pPr>
            <a:lvl5pPr indent="-228600" lvl="4" marL="2286000" algn="l">
              <a:lnSpc>
                <a:spcPct val="90000"/>
              </a:lnSpc>
              <a:spcBef>
                <a:spcPts val="500"/>
              </a:spcBef>
              <a:spcAft>
                <a:spcPts val="0"/>
              </a:spcAft>
              <a:buClr>
                <a:schemeClr val="lt1"/>
              </a:buClr>
              <a:buSzPts val="1200"/>
              <a:buNone/>
              <a:defRPr sz="1200">
                <a:solidFill>
                  <a:schemeClr val="lt1"/>
                </a:solidFill>
                <a:latin typeface="Quattrocento Sans"/>
                <a:ea typeface="Quattrocento Sans"/>
                <a:cs typeface="Quattrocento Sans"/>
                <a:sym typeface="Quattrocento Sans"/>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Title,  5 Pillars smaller text">
  <p:cSld name="8_Title,  5 Pillars smaller text">
    <p:spTree>
      <p:nvGrpSpPr>
        <p:cNvPr id="303" name="Shape 303"/>
        <p:cNvGrpSpPr/>
        <p:nvPr/>
      </p:nvGrpSpPr>
      <p:grpSpPr>
        <a:xfrm>
          <a:off x="0" y="0"/>
          <a:ext cx="0" cy="0"/>
          <a:chOff x="0" y="0"/>
          <a:chExt cx="0" cy="0"/>
        </a:xfrm>
      </p:grpSpPr>
      <p:sp>
        <p:nvSpPr>
          <p:cNvPr id="304" name="Google Shape;304;p26"/>
          <p:cNvSpPr/>
          <p:nvPr/>
        </p:nvSpPr>
        <p:spPr>
          <a:xfrm>
            <a:off x="0" y="0"/>
            <a:ext cx="9144000" cy="910761"/>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sp>
        <p:nvSpPr>
          <p:cNvPr id="305" name="Google Shape;305;p26"/>
          <p:cNvSpPr txBox="1"/>
          <p:nvPr>
            <p:ph idx="1" type="body"/>
          </p:nvPr>
        </p:nvSpPr>
        <p:spPr>
          <a:xfrm>
            <a:off x="228600" y="1948595"/>
            <a:ext cx="2786028" cy="1893596"/>
          </a:xfrm>
          <a:prstGeom prst="rect">
            <a:avLst/>
          </a:prstGeom>
          <a:noFill/>
          <a:ln>
            <a:noFill/>
          </a:ln>
        </p:spPr>
        <p:txBody>
          <a:bodyPr anchorCtr="0" anchor="t" bIns="34275" lIns="68575" spcFirstLastPara="1" rIns="68575" wrap="square" tIns="34275">
            <a:spAutoFit/>
          </a:bodyPr>
          <a:lstStyle>
            <a:lvl1pPr indent="-228600" lvl="0" marL="457200" algn="ctr">
              <a:lnSpc>
                <a:spcPct val="90000"/>
              </a:lnSpc>
              <a:spcBef>
                <a:spcPts val="800"/>
              </a:spcBef>
              <a:spcAft>
                <a:spcPts val="0"/>
              </a:spcAft>
              <a:buClr>
                <a:schemeClr val="dk2"/>
              </a:buClr>
              <a:buSzPts val="1800"/>
              <a:buNone/>
              <a:defRPr sz="1800">
                <a:solidFill>
                  <a:schemeClr val="dk2"/>
                </a:solidFill>
                <a:latin typeface="Quattrocento Sans"/>
                <a:ea typeface="Quattrocento Sans"/>
                <a:cs typeface="Quattrocento Sans"/>
                <a:sym typeface="Quattrocento Sans"/>
              </a:defRPr>
            </a:lvl1pPr>
            <a:lvl2pPr indent="-228600" lvl="1" marL="914400" algn="ctr">
              <a:lnSpc>
                <a:spcPct val="90000"/>
              </a:lnSpc>
              <a:spcBef>
                <a:spcPts val="2300"/>
              </a:spcBef>
              <a:spcAft>
                <a:spcPts val="0"/>
              </a:spcAft>
              <a:buClr>
                <a:schemeClr val="dk1"/>
              </a:buClr>
              <a:buSzPts val="1500"/>
              <a:buFont typeface="Arial"/>
              <a:buNone/>
              <a:defRPr sz="1500">
                <a:solidFill>
                  <a:schemeClr val="dk1"/>
                </a:solidFill>
                <a:latin typeface="Quattrocento Sans"/>
                <a:ea typeface="Quattrocento Sans"/>
                <a:cs typeface="Quattrocento Sans"/>
                <a:sym typeface="Quattrocento Sans"/>
              </a:defRPr>
            </a:lvl2pPr>
            <a:lvl3pPr indent="-228600" lvl="2" marL="1371600" algn="ctr">
              <a:lnSpc>
                <a:spcPct val="90000"/>
              </a:lnSpc>
              <a:spcBef>
                <a:spcPts val="900"/>
              </a:spcBef>
              <a:spcAft>
                <a:spcPts val="0"/>
              </a:spcAft>
              <a:buClr>
                <a:schemeClr val="dk2"/>
              </a:buClr>
              <a:buSzPts val="1400"/>
              <a:buNone/>
              <a:defRPr sz="1400"/>
            </a:lvl3pPr>
            <a:lvl4pPr indent="-228600" lvl="3" marL="1828800" algn="ctr">
              <a:lnSpc>
                <a:spcPct val="90000"/>
              </a:lnSpc>
              <a:spcBef>
                <a:spcPts val="900"/>
              </a:spcBef>
              <a:spcAft>
                <a:spcPts val="0"/>
              </a:spcAft>
              <a:buClr>
                <a:srgbClr val="262626"/>
              </a:buClr>
              <a:buSzPts val="1400"/>
              <a:buNone/>
              <a:defRPr sz="1400">
                <a:latin typeface="Quattrocento Sans"/>
                <a:ea typeface="Quattrocento Sans"/>
                <a:cs typeface="Quattrocento Sans"/>
                <a:sym typeface="Quattrocento Sans"/>
              </a:defRPr>
            </a:lvl4pPr>
            <a:lvl5pPr indent="-228600" lvl="4" marL="2286000" algn="ctr">
              <a:lnSpc>
                <a:spcPct val="90000"/>
              </a:lnSpc>
              <a:spcBef>
                <a:spcPts val="500"/>
              </a:spcBef>
              <a:spcAft>
                <a:spcPts val="0"/>
              </a:spcAft>
              <a:buClr>
                <a:srgbClr val="262626"/>
              </a:buClr>
              <a:buSzPts val="1200"/>
              <a:buNone/>
              <a:defRPr sz="1200">
                <a:latin typeface="Quattrocento Sans"/>
                <a:ea typeface="Quattrocento Sans"/>
                <a:cs typeface="Quattrocento Sans"/>
                <a:sym typeface="Quattrocento Sans"/>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06" name="Google Shape;306;p26"/>
          <p:cNvSpPr txBox="1"/>
          <p:nvPr>
            <p:ph idx="2" type="body"/>
          </p:nvPr>
        </p:nvSpPr>
        <p:spPr>
          <a:xfrm>
            <a:off x="3126473" y="1948595"/>
            <a:ext cx="2880360" cy="1893596"/>
          </a:xfrm>
          <a:prstGeom prst="rect">
            <a:avLst/>
          </a:prstGeom>
          <a:noFill/>
          <a:ln>
            <a:noFill/>
          </a:ln>
        </p:spPr>
        <p:txBody>
          <a:bodyPr anchorCtr="0" anchor="t" bIns="34275" lIns="68575" spcFirstLastPara="1" rIns="68575" wrap="square" tIns="34275">
            <a:spAutoFit/>
          </a:bodyPr>
          <a:lstStyle>
            <a:lvl1pPr indent="-228600" lvl="0" marL="457200" algn="ctr">
              <a:lnSpc>
                <a:spcPct val="90000"/>
              </a:lnSpc>
              <a:spcBef>
                <a:spcPts val="800"/>
              </a:spcBef>
              <a:spcAft>
                <a:spcPts val="0"/>
              </a:spcAft>
              <a:buClr>
                <a:schemeClr val="dk2"/>
              </a:buClr>
              <a:buSzPts val="1800"/>
              <a:buNone/>
              <a:defRPr sz="1800">
                <a:solidFill>
                  <a:schemeClr val="dk2"/>
                </a:solidFill>
                <a:latin typeface="Quattrocento Sans"/>
                <a:ea typeface="Quattrocento Sans"/>
                <a:cs typeface="Quattrocento Sans"/>
                <a:sym typeface="Quattrocento Sans"/>
              </a:defRPr>
            </a:lvl1pPr>
            <a:lvl2pPr indent="-228600" lvl="1" marL="914400" algn="ctr">
              <a:lnSpc>
                <a:spcPct val="90000"/>
              </a:lnSpc>
              <a:spcBef>
                <a:spcPts val="800"/>
              </a:spcBef>
              <a:spcAft>
                <a:spcPts val="0"/>
              </a:spcAft>
              <a:buClr>
                <a:schemeClr val="dk1"/>
              </a:buClr>
              <a:buSzPts val="1500"/>
              <a:buFont typeface="Arial"/>
              <a:buNone/>
              <a:defRPr sz="1500">
                <a:solidFill>
                  <a:schemeClr val="dk1"/>
                </a:solidFill>
                <a:latin typeface="Quattrocento Sans"/>
                <a:ea typeface="Quattrocento Sans"/>
                <a:cs typeface="Quattrocento Sans"/>
                <a:sym typeface="Quattrocento Sans"/>
              </a:defRPr>
            </a:lvl2pPr>
            <a:lvl3pPr indent="-228600" lvl="2" marL="1371600" algn="ctr">
              <a:lnSpc>
                <a:spcPct val="90000"/>
              </a:lnSpc>
              <a:spcBef>
                <a:spcPts val="900"/>
              </a:spcBef>
              <a:spcAft>
                <a:spcPts val="0"/>
              </a:spcAft>
              <a:buClr>
                <a:schemeClr val="dk2"/>
              </a:buClr>
              <a:buSzPts val="1400"/>
              <a:buNone/>
              <a:defRPr sz="1400"/>
            </a:lvl3pPr>
            <a:lvl4pPr indent="-228600" lvl="3" marL="1828800" algn="ctr">
              <a:lnSpc>
                <a:spcPct val="90000"/>
              </a:lnSpc>
              <a:spcBef>
                <a:spcPts val="900"/>
              </a:spcBef>
              <a:spcAft>
                <a:spcPts val="0"/>
              </a:spcAft>
              <a:buClr>
                <a:srgbClr val="262626"/>
              </a:buClr>
              <a:buSzPts val="1400"/>
              <a:buNone/>
              <a:defRPr sz="1400">
                <a:latin typeface="Quattrocento Sans"/>
                <a:ea typeface="Quattrocento Sans"/>
                <a:cs typeface="Quattrocento Sans"/>
                <a:sym typeface="Quattrocento Sans"/>
              </a:defRPr>
            </a:lvl4pPr>
            <a:lvl5pPr indent="-228600" lvl="4" marL="2286000" algn="ctr">
              <a:lnSpc>
                <a:spcPct val="90000"/>
              </a:lnSpc>
              <a:spcBef>
                <a:spcPts val="500"/>
              </a:spcBef>
              <a:spcAft>
                <a:spcPts val="0"/>
              </a:spcAft>
              <a:buClr>
                <a:srgbClr val="262626"/>
              </a:buClr>
              <a:buSzPts val="1200"/>
              <a:buNone/>
              <a:defRPr sz="1200">
                <a:latin typeface="Quattrocento Sans"/>
                <a:ea typeface="Quattrocento Sans"/>
                <a:cs typeface="Quattrocento Sans"/>
                <a:sym typeface="Quattrocento Sans"/>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07" name="Google Shape;307;p26"/>
          <p:cNvSpPr txBox="1"/>
          <p:nvPr>
            <p:ph idx="3" type="body"/>
          </p:nvPr>
        </p:nvSpPr>
        <p:spPr>
          <a:xfrm>
            <a:off x="6118679" y="1948595"/>
            <a:ext cx="2829808" cy="1893596"/>
          </a:xfrm>
          <a:prstGeom prst="rect">
            <a:avLst/>
          </a:prstGeom>
          <a:noFill/>
          <a:ln>
            <a:noFill/>
          </a:ln>
        </p:spPr>
        <p:txBody>
          <a:bodyPr anchorCtr="0" anchor="t" bIns="34275" lIns="68575" spcFirstLastPara="1" rIns="68575" wrap="square" tIns="34275">
            <a:spAutoFit/>
          </a:bodyPr>
          <a:lstStyle>
            <a:lvl1pPr indent="-228600" lvl="0" marL="457200" algn="ctr">
              <a:lnSpc>
                <a:spcPct val="90000"/>
              </a:lnSpc>
              <a:spcBef>
                <a:spcPts val="800"/>
              </a:spcBef>
              <a:spcAft>
                <a:spcPts val="0"/>
              </a:spcAft>
              <a:buClr>
                <a:schemeClr val="dk2"/>
              </a:buClr>
              <a:buSzPts val="1800"/>
              <a:buNone/>
              <a:defRPr sz="1800">
                <a:solidFill>
                  <a:schemeClr val="dk2"/>
                </a:solidFill>
                <a:latin typeface="Quattrocento Sans"/>
                <a:ea typeface="Quattrocento Sans"/>
                <a:cs typeface="Quattrocento Sans"/>
                <a:sym typeface="Quattrocento Sans"/>
              </a:defRPr>
            </a:lvl1pPr>
            <a:lvl2pPr indent="-228600" lvl="1" marL="914400" algn="ctr">
              <a:lnSpc>
                <a:spcPct val="90000"/>
              </a:lnSpc>
              <a:spcBef>
                <a:spcPts val="800"/>
              </a:spcBef>
              <a:spcAft>
                <a:spcPts val="0"/>
              </a:spcAft>
              <a:buClr>
                <a:schemeClr val="dk1"/>
              </a:buClr>
              <a:buSzPts val="1500"/>
              <a:buFont typeface="Arial"/>
              <a:buNone/>
              <a:defRPr sz="1500">
                <a:solidFill>
                  <a:schemeClr val="dk1"/>
                </a:solidFill>
                <a:latin typeface="Quattrocento Sans"/>
                <a:ea typeface="Quattrocento Sans"/>
                <a:cs typeface="Quattrocento Sans"/>
                <a:sym typeface="Quattrocento Sans"/>
              </a:defRPr>
            </a:lvl2pPr>
            <a:lvl3pPr indent="-228600" lvl="2" marL="1371600" algn="ctr">
              <a:lnSpc>
                <a:spcPct val="90000"/>
              </a:lnSpc>
              <a:spcBef>
                <a:spcPts val="900"/>
              </a:spcBef>
              <a:spcAft>
                <a:spcPts val="0"/>
              </a:spcAft>
              <a:buClr>
                <a:schemeClr val="dk2"/>
              </a:buClr>
              <a:buSzPts val="1400"/>
              <a:buNone/>
              <a:defRPr sz="1400"/>
            </a:lvl3pPr>
            <a:lvl4pPr indent="-228600" lvl="3" marL="1828800" algn="ctr">
              <a:lnSpc>
                <a:spcPct val="90000"/>
              </a:lnSpc>
              <a:spcBef>
                <a:spcPts val="900"/>
              </a:spcBef>
              <a:spcAft>
                <a:spcPts val="0"/>
              </a:spcAft>
              <a:buClr>
                <a:srgbClr val="262626"/>
              </a:buClr>
              <a:buSzPts val="1400"/>
              <a:buNone/>
              <a:defRPr sz="1400">
                <a:latin typeface="Quattrocento Sans"/>
                <a:ea typeface="Quattrocento Sans"/>
                <a:cs typeface="Quattrocento Sans"/>
                <a:sym typeface="Quattrocento Sans"/>
              </a:defRPr>
            </a:lvl4pPr>
            <a:lvl5pPr indent="-228600" lvl="4" marL="2286000" algn="ctr">
              <a:lnSpc>
                <a:spcPct val="90000"/>
              </a:lnSpc>
              <a:spcBef>
                <a:spcPts val="500"/>
              </a:spcBef>
              <a:spcAft>
                <a:spcPts val="0"/>
              </a:spcAft>
              <a:buClr>
                <a:srgbClr val="262626"/>
              </a:buClr>
              <a:buSzPts val="1200"/>
              <a:buNone/>
              <a:defRPr sz="1200">
                <a:latin typeface="Quattrocento Sans"/>
                <a:ea typeface="Quattrocento Sans"/>
                <a:cs typeface="Quattrocento Sans"/>
                <a:sym typeface="Quattrocento Sans"/>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08" name="Google Shape;308;p26"/>
          <p:cNvSpPr/>
          <p:nvPr/>
        </p:nvSpPr>
        <p:spPr>
          <a:xfrm>
            <a:off x="97141" y="0"/>
            <a:ext cx="2062111" cy="1023590"/>
          </a:xfrm>
          <a:custGeom>
            <a:rect b="b" l="l" r="r" t="t"/>
            <a:pathLst>
              <a:path extrusionOk="0" h="2353474" w="4741280">
                <a:moveTo>
                  <a:pt x="0" y="0"/>
                </a:moveTo>
                <a:lnTo>
                  <a:pt x="4741280" y="0"/>
                </a:lnTo>
                <a:lnTo>
                  <a:pt x="4729949" y="224399"/>
                </a:lnTo>
                <a:cubicBezTo>
                  <a:pt x="4608502" y="1420269"/>
                  <a:pt x="3598552" y="2353474"/>
                  <a:pt x="2370640" y="2353474"/>
                </a:cubicBezTo>
                <a:cubicBezTo>
                  <a:pt x="1142728" y="2353474"/>
                  <a:pt x="132779" y="1420269"/>
                  <a:pt x="11331" y="224399"/>
                </a:cubicBezTo>
                <a:close/>
              </a:path>
            </a:pathLst>
          </a:cu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sp>
        <p:nvSpPr>
          <p:cNvPr id="309" name="Google Shape;309;p26"/>
          <p:cNvSpPr txBox="1"/>
          <p:nvPr>
            <p:ph type="title"/>
          </p:nvPr>
        </p:nvSpPr>
        <p:spPr>
          <a:xfrm>
            <a:off x="237242" y="254556"/>
            <a:ext cx="1781908" cy="401648"/>
          </a:xfrm>
          <a:prstGeom prst="rect">
            <a:avLst/>
          </a:prstGeom>
          <a:noFill/>
          <a:ln>
            <a:noFill/>
          </a:ln>
        </p:spPr>
        <p:txBody>
          <a:bodyPr anchorCtr="0" anchor="t" bIns="34275" lIns="68575" spcFirstLastPara="1" rIns="68575" wrap="square" tIns="34275">
            <a:spAutoFit/>
          </a:bodyPr>
          <a:lstStyle>
            <a:lvl1pPr lvl="0" algn="ctr">
              <a:lnSpc>
                <a:spcPct val="90000"/>
              </a:lnSpc>
              <a:spcBef>
                <a:spcPts val="0"/>
              </a:spcBef>
              <a:spcAft>
                <a:spcPts val="0"/>
              </a:spcAft>
              <a:buClr>
                <a:schemeClr val="lt1"/>
              </a:buClr>
              <a:buSzPts val="2400"/>
              <a:buFont typeface="Quattrocento Sans"/>
              <a:buNone/>
              <a:defRPr b="0" i="0" sz="2400">
                <a:solidFill>
                  <a:schemeClr val="lt1"/>
                </a:solidFill>
                <a:latin typeface="Quattrocento Sans"/>
                <a:ea typeface="Quattrocento Sans"/>
                <a:cs typeface="Quattrocento Sans"/>
                <a:sym typeface="Quattrocento Sans"/>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10" name="Google Shape;310;p26"/>
          <p:cNvSpPr txBox="1"/>
          <p:nvPr>
            <p:ph idx="4" type="body"/>
          </p:nvPr>
        </p:nvSpPr>
        <p:spPr>
          <a:xfrm>
            <a:off x="2159252" y="314325"/>
            <a:ext cx="6813299" cy="1027510"/>
          </a:xfrm>
          <a:prstGeom prst="rect">
            <a:avLst/>
          </a:prstGeom>
          <a:noFill/>
          <a:ln>
            <a:noFill/>
          </a:ln>
        </p:spPr>
        <p:txBody>
          <a:bodyPr anchorCtr="0" anchor="t" bIns="34275" lIns="68575" spcFirstLastPara="1" rIns="68575" wrap="square" tIns="34275">
            <a:spAutoFit/>
          </a:bodyPr>
          <a:lstStyle>
            <a:lvl1pPr indent="-228600" lvl="0" marL="457200" algn="l">
              <a:lnSpc>
                <a:spcPct val="90000"/>
              </a:lnSpc>
              <a:spcBef>
                <a:spcPts val="800"/>
              </a:spcBef>
              <a:spcAft>
                <a:spcPts val="0"/>
              </a:spcAft>
              <a:buClr>
                <a:schemeClr val="dk1"/>
              </a:buClr>
              <a:buSzPts val="1400"/>
              <a:buNone/>
              <a:defRPr/>
            </a:lvl1pPr>
            <a:lvl2pPr indent="-228600" lvl="1" marL="914400" algn="l">
              <a:lnSpc>
                <a:spcPct val="90000"/>
              </a:lnSpc>
              <a:spcBef>
                <a:spcPts val="400"/>
              </a:spcBef>
              <a:spcAft>
                <a:spcPts val="0"/>
              </a:spcAft>
              <a:buClr>
                <a:srgbClr val="595959"/>
              </a:buClr>
              <a:buSzPts val="1400"/>
              <a:buNone/>
              <a:defRPr/>
            </a:lvl2pPr>
            <a:lvl3pPr indent="-228600" lvl="2" marL="1371600" algn="l">
              <a:lnSpc>
                <a:spcPct val="90000"/>
              </a:lnSpc>
              <a:spcBef>
                <a:spcPts val="900"/>
              </a:spcBef>
              <a:spcAft>
                <a:spcPts val="0"/>
              </a:spcAft>
              <a:buClr>
                <a:schemeClr val="dk2"/>
              </a:buClr>
              <a:buSzPts val="1400"/>
              <a:buNone/>
              <a:defRPr/>
            </a:lvl3pPr>
            <a:lvl4pPr indent="-228600" lvl="3" marL="1828800" algn="l">
              <a:lnSpc>
                <a:spcPct val="90000"/>
              </a:lnSpc>
              <a:spcBef>
                <a:spcPts val="900"/>
              </a:spcBef>
              <a:spcAft>
                <a:spcPts val="0"/>
              </a:spcAft>
              <a:buClr>
                <a:srgbClr val="262626"/>
              </a:buClr>
              <a:buSzPts val="1400"/>
              <a:buNone/>
              <a:defRPr/>
            </a:lvl4pPr>
            <a:lvl5pPr indent="-228600" lvl="4" marL="2286000" algn="l">
              <a:lnSpc>
                <a:spcPct val="90000"/>
              </a:lnSpc>
              <a:spcBef>
                <a:spcPts val="500"/>
              </a:spcBef>
              <a:spcAft>
                <a:spcPts val="0"/>
              </a:spcAft>
              <a:buClr>
                <a:srgbClr val="262626"/>
              </a:buClr>
              <a:buSzPts val="1400"/>
              <a:buNone/>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11" name="Google Shape;311;p26"/>
          <p:cNvSpPr txBox="1"/>
          <p:nvPr>
            <p:ph idx="12" type="sldNum"/>
          </p:nvPr>
        </p:nvSpPr>
        <p:spPr>
          <a:xfrm>
            <a:off x="8751446" y="4863703"/>
            <a:ext cx="392554"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chemeClr val="dk2"/>
                </a:solidFill>
                <a:latin typeface="Quattrocento Sans"/>
                <a:ea typeface="Quattrocento Sans"/>
                <a:cs typeface="Quattrocento Sans"/>
                <a:sym typeface="Quattrocento Sans"/>
              </a:defRPr>
            </a:lvl1pPr>
            <a:lvl2pPr indent="0" lvl="1" marL="0" algn="r">
              <a:spcBef>
                <a:spcPts val="0"/>
              </a:spcBef>
              <a:buNone/>
              <a:defRPr sz="900">
                <a:solidFill>
                  <a:schemeClr val="dk2"/>
                </a:solidFill>
                <a:latin typeface="Quattrocento Sans"/>
                <a:ea typeface="Quattrocento Sans"/>
                <a:cs typeface="Quattrocento Sans"/>
                <a:sym typeface="Quattrocento Sans"/>
              </a:defRPr>
            </a:lvl2pPr>
            <a:lvl3pPr indent="0" lvl="2" marL="0" algn="r">
              <a:spcBef>
                <a:spcPts val="0"/>
              </a:spcBef>
              <a:buNone/>
              <a:defRPr sz="900">
                <a:solidFill>
                  <a:schemeClr val="dk2"/>
                </a:solidFill>
                <a:latin typeface="Quattrocento Sans"/>
                <a:ea typeface="Quattrocento Sans"/>
                <a:cs typeface="Quattrocento Sans"/>
                <a:sym typeface="Quattrocento Sans"/>
              </a:defRPr>
            </a:lvl3pPr>
            <a:lvl4pPr indent="0" lvl="3" marL="0" algn="r">
              <a:spcBef>
                <a:spcPts val="0"/>
              </a:spcBef>
              <a:buNone/>
              <a:defRPr sz="900">
                <a:solidFill>
                  <a:schemeClr val="dk2"/>
                </a:solidFill>
                <a:latin typeface="Quattrocento Sans"/>
                <a:ea typeface="Quattrocento Sans"/>
                <a:cs typeface="Quattrocento Sans"/>
                <a:sym typeface="Quattrocento Sans"/>
              </a:defRPr>
            </a:lvl4pPr>
            <a:lvl5pPr indent="0" lvl="4" marL="0" algn="r">
              <a:spcBef>
                <a:spcPts val="0"/>
              </a:spcBef>
              <a:buNone/>
              <a:defRPr sz="900">
                <a:solidFill>
                  <a:schemeClr val="dk2"/>
                </a:solidFill>
                <a:latin typeface="Quattrocento Sans"/>
                <a:ea typeface="Quattrocento Sans"/>
                <a:cs typeface="Quattrocento Sans"/>
                <a:sym typeface="Quattrocento Sans"/>
              </a:defRPr>
            </a:lvl5pPr>
            <a:lvl6pPr indent="0" lvl="5" marL="0" algn="r">
              <a:spcBef>
                <a:spcPts val="0"/>
              </a:spcBef>
              <a:buNone/>
              <a:defRPr sz="900">
                <a:solidFill>
                  <a:schemeClr val="dk2"/>
                </a:solidFill>
                <a:latin typeface="Quattrocento Sans"/>
                <a:ea typeface="Quattrocento Sans"/>
                <a:cs typeface="Quattrocento Sans"/>
                <a:sym typeface="Quattrocento Sans"/>
              </a:defRPr>
            </a:lvl6pPr>
            <a:lvl7pPr indent="0" lvl="6" marL="0" algn="r">
              <a:spcBef>
                <a:spcPts val="0"/>
              </a:spcBef>
              <a:buNone/>
              <a:defRPr sz="900">
                <a:solidFill>
                  <a:schemeClr val="dk2"/>
                </a:solidFill>
                <a:latin typeface="Quattrocento Sans"/>
                <a:ea typeface="Quattrocento Sans"/>
                <a:cs typeface="Quattrocento Sans"/>
                <a:sym typeface="Quattrocento Sans"/>
              </a:defRPr>
            </a:lvl7pPr>
            <a:lvl8pPr indent="0" lvl="7" marL="0" algn="r">
              <a:spcBef>
                <a:spcPts val="0"/>
              </a:spcBef>
              <a:buNone/>
              <a:defRPr sz="900">
                <a:solidFill>
                  <a:schemeClr val="dk2"/>
                </a:solidFill>
                <a:latin typeface="Quattrocento Sans"/>
                <a:ea typeface="Quattrocento Sans"/>
                <a:cs typeface="Quattrocento Sans"/>
                <a:sym typeface="Quattrocento Sans"/>
              </a:defRPr>
            </a:lvl8pPr>
            <a:lvl9pPr indent="0" lvl="8" marL="0" algn="r">
              <a:spcBef>
                <a:spcPts val="0"/>
              </a:spcBef>
              <a:buNone/>
              <a:defRPr sz="900">
                <a:solidFill>
                  <a:schemeClr val="dk2"/>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0_TITLE OR TRANSITION" showMasterSp="0">
  <p:cSld name="00_TITLE OR TRANSITION">
    <p:bg>
      <p:bgPr>
        <a:solidFill>
          <a:schemeClr val="dk2"/>
        </a:solidFill>
      </p:bgPr>
    </p:bg>
    <p:spTree>
      <p:nvGrpSpPr>
        <p:cNvPr id="312" name="Shape 312"/>
        <p:cNvGrpSpPr/>
        <p:nvPr/>
      </p:nvGrpSpPr>
      <p:grpSpPr>
        <a:xfrm>
          <a:off x="0" y="0"/>
          <a:ext cx="0" cy="0"/>
          <a:chOff x="0" y="0"/>
          <a:chExt cx="0" cy="0"/>
        </a:xfrm>
      </p:grpSpPr>
      <p:sp>
        <p:nvSpPr>
          <p:cNvPr id="313" name="Google Shape;313;p27"/>
          <p:cNvSpPr/>
          <p:nvPr/>
        </p:nvSpPr>
        <p:spPr>
          <a:xfrm>
            <a:off x="914954" y="-554583"/>
            <a:ext cx="6830666" cy="6775829"/>
          </a:xfrm>
          <a:prstGeom prst="ellipse">
            <a:avLst/>
          </a:prstGeom>
          <a:noFill/>
          <a:ln cap="flat" cmpd="sng" w="19050">
            <a:solidFill>
              <a:srgbClr val="75D1F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400"/>
              <a:buFont typeface="Quattrocento Sans"/>
              <a:buNone/>
            </a:pPr>
            <a:r>
              <a:t/>
            </a:r>
            <a:endParaRPr b="0" i="0" sz="1400" u="none" cap="none" strike="noStrike">
              <a:solidFill>
                <a:srgbClr val="000000"/>
              </a:solidFill>
              <a:latin typeface="Quattrocento Sans"/>
              <a:ea typeface="Quattrocento Sans"/>
              <a:cs typeface="Quattrocento Sans"/>
              <a:sym typeface="Quattrocento Sans"/>
            </a:endParaRPr>
          </a:p>
        </p:txBody>
      </p:sp>
      <p:sp>
        <p:nvSpPr>
          <p:cNvPr id="314" name="Google Shape;314;p27"/>
          <p:cNvSpPr/>
          <p:nvPr/>
        </p:nvSpPr>
        <p:spPr>
          <a:xfrm>
            <a:off x="914954" y="-554583"/>
            <a:ext cx="6830666" cy="6775829"/>
          </a:xfrm>
          <a:prstGeom prst="ellipse">
            <a:avLst/>
          </a:prstGeom>
          <a:noFill/>
          <a:ln cap="flat" cmpd="sng" w="19050">
            <a:solidFill>
              <a:srgbClr val="75D1F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400"/>
              <a:buFont typeface="Quattrocento Sans"/>
              <a:buNone/>
            </a:pPr>
            <a:r>
              <a:t/>
            </a:r>
            <a:endParaRPr b="0" i="0" sz="1400" u="none" cap="none" strike="noStrike">
              <a:solidFill>
                <a:srgbClr val="000000"/>
              </a:solidFill>
              <a:latin typeface="Quattrocento Sans"/>
              <a:ea typeface="Quattrocento Sans"/>
              <a:cs typeface="Quattrocento Sans"/>
              <a:sym typeface="Quattrocento Sans"/>
            </a:endParaRPr>
          </a:p>
        </p:txBody>
      </p:sp>
      <p:sp>
        <p:nvSpPr>
          <p:cNvPr id="315" name="Google Shape;315;p27"/>
          <p:cNvSpPr/>
          <p:nvPr/>
        </p:nvSpPr>
        <p:spPr>
          <a:xfrm>
            <a:off x="4430726" y="2410478"/>
            <a:ext cx="2104357" cy="2087463"/>
          </a:xfrm>
          <a:prstGeom prst="ellipse">
            <a:avLst/>
          </a:prstGeom>
          <a:noFill/>
          <a:ln cap="flat" cmpd="sng" w="19050">
            <a:solidFill>
              <a:srgbClr val="75D1F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400"/>
              <a:buFont typeface="Quattrocento Sans"/>
              <a:buNone/>
            </a:pPr>
            <a:r>
              <a:t/>
            </a:r>
            <a:endParaRPr b="0" i="0" sz="1400" u="none" cap="none" strike="noStrike">
              <a:solidFill>
                <a:srgbClr val="000000"/>
              </a:solidFill>
              <a:latin typeface="Quattrocento Sans"/>
              <a:ea typeface="Quattrocento Sans"/>
              <a:cs typeface="Quattrocento Sans"/>
              <a:sym typeface="Quattrocento Sans"/>
            </a:endParaRPr>
          </a:p>
        </p:txBody>
      </p:sp>
      <p:sp>
        <p:nvSpPr>
          <p:cNvPr id="316" name="Google Shape;316;p27"/>
          <p:cNvSpPr/>
          <p:nvPr/>
        </p:nvSpPr>
        <p:spPr>
          <a:xfrm>
            <a:off x="4430726" y="2410478"/>
            <a:ext cx="2104357" cy="2087463"/>
          </a:xfrm>
          <a:prstGeom prst="ellipse">
            <a:avLst/>
          </a:prstGeom>
          <a:noFill/>
          <a:ln cap="flat" cmpd="sng" w="19050">
            <a:solidFill>
              <a:srgbClr val="75D1F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400"/>
              <a:buFont typeface="Quattrocento Sans"/>
              <a:buNone/>
            </a:pPr>
            <a:r>
              <a:t/>
            </a:r>
            <a:endParaRPr b="0" i="0" sz="1400" u="none" cap="none" strike="noStrike">
              <a:solidFill>
                <a:srgbClr val="000000"/>
              </a:solidFill>
              <a:latin typeface="Quattrocento Sans"/>
              <a:ea typeface="Quattrocento Sans"/>
              <a:cs typeface="Quattrocento Sans"/>
              <a:sym typeface="Quattrocento Sans"/>
            </a:endParaRPr>
          </a:p>
        </p:txBody>
      </p:sp>
      <p:sp>
        <p:nvSpPr>
          <p:cNvPr id="317" name="Google Shape;317;p27"/>
          <p:cNvSpPr txBox="1"/>
          <p:nvPr>
            <p:ph type="ctrTitle"/>
          </p:nvPr>
        </p:nvSpPr>
        <p:spPr>
          <a:xfrm>
            <a:off x="914954" y="1680172"/>
            <a:ext cx="6830666" cy="1731243"/>
          </a:xfrm>
          <a:prstGeom prst="rect">
            <a:avLst/>
          </a:prstGeom>
          <a:noFill/>
          <a:ln>
            <a:noFill/>
          </a:ln>
        </p:spPr>
        <p:txBody>
          <a:bodyPr anchorCtr="0" anchor="b" bIns="34275" lIns="68575" spcFirstLastPara="1" rIns="68575" wrap="square" tIns="34275">
            <a:spAutoFit/>
          </a:bodyPr>
          <a:lstStyle>
            <a:lvl1pPr lvl="0" algn="ctr">
              <a:lnSpc>
                <a:spcPct val="90000"/>
              </a:lnSpc>
              <a:spcBef>
                <a:spcPts val="0"/>
              </a:spcBef>
              <a:spcAft>
                <a:spcPts val="0"/>
              </a:spcAft>
              <a:buClr>
                <a:srgbClr val="F7FCFF"/>
              </a:buClr>
              <a:buSzPts val="6000"/>
              <a:buFont typeface="Quattrocento Sans"/>
              <a:buNone/>
              <a:defRPr b="1" i="0" sz="6000">
                <a:solidFill>
                  <a:srgbClr val="F7FCFF"/>
                </a:solidFill>
                <a:latin typeface="Quattrocento Sans"/>
                <a:ea typeface="Quattrocento Sans"/>
                <a:cs typeface="Quattrocento Sans"/>
                <a:sym typeface="Quattrocento Sans"/>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3" presetSubtype="16">
                                  <p:stCondLst>
                                    <p:cond delay="0"/>
                                  </p:stCondLst>
                                  <p:childTnLst>
                                    <p:set>
                                      <p:cBhvr>
                                        <p:cTn dur="1" fill="hold">
                                          <p:stCondLst>
                                            <p:cond delay="0"/>
                                          </p:stCondLst>
                                        </p:cTn>
                                        <p:tgtEl>
                                          <p:spTgt spid="313"/>
                                        </p:tgtEl>
                                        <p:attrNameLst>
                                          <p:attrName>style.visibility</p:attrName>
                                        </p:attrNameLst>
                                      </p:cBhvr>
                                      <p:to>
                                        <p:strVal val="visible"/>
                                      </p:to>
                                    </p:set>
                                    <p:anim calcmode="lin" valueType="num">
                                      <p:cBhvr additive="base">
                                        <p:cTn dur="500"/>
                                        <p:tgtEl>
                                          <p:spTgt spid="313"/>
                                        </p:tgtEl>
                                        <p:attrNameLst>
                                          <p:attrName>ppt_w</p:attrName>
                                        </p:attrNameLst>
                                      </p:cBhvr>
                                      <p:tavLst>
                                        <p:tav fmla="" tm="0">
                                          <p:val>
                                            <p:strVal val="0"/>
                                          </p:val>
                                        </p:tav>
                                        <p:tav fmla="" tm="100000">
                                          <p:val>
                                            <p:strVal val="#ppt_w"/>
                                          </p:val>
                                        </p:tav>
                                      </p:tavLst>
                                    </p:anim>
                                    <p:anim calcmode="lin" valueType="num">
                                      <p:cBhvr additive="base">
                                        <p:cTn dur="500"/>
                                        <p:tgtEl>
                                          <p:spTgt spid="313"/>
                                        </p:tgtEl>
                                        <p:attrNameLst>
                                          <p:attrName>ppt_h</p:attrName>
                                        </p:attrNameLst>
                                      </p:cBhvr>
                                      <p:tavLst>
                                        <p:tav fmla="" tm="0">
                                          <p:val>
                                            <p:strVal val="0"/>
                                          </p:val>
                                        </p:tav>
                                        <p:tav fmla="" tm="100000">
                                          <p:val>
                                            <p:strVal val="#ppt_h"/>
                                          </p:val>
                                        </p:tav>
                                      </p:tavLst>
                                    </p:anim>
                                  </p:childTnLst>
                                </p:cTn>
                              </p:par>
                              <p:par>
                                <p:cTn fill="hold" nodeType="withEffect" presetClass="exit" presetID="10" presetSubtype="0">
                                  <p:stCondLst>
                                    <p:cond delay="250"/>
                                  </p:stCondLst>
                                  <p:childTnLst>
                                    <p:animEffect filter="fade" transition="out">
                                      <p:cBhvr>
                                        <p:cTn dur="500"/>
                                        <p:tgtEl>
                                          <p:spTgt spid="313"/>
                                        </p:tgtEl>
                                      </p:cBhvr>
                                    </p:animEffect>
                                    <p:set>
                                      <p:cBhvr>
                                        <p:cTn dur="1" fill="hold">
                                          <p:stCondLst>
                                            <p:cond delay="500"/>
                                          </p:stCondLst>
                                        </p:cTn>
                                        <p:tgtEl>
                                          <p:spTgt spid="313"/>
                                        </p:tgtEl>
                                        <p:attrNameLst>
                                          <p:attrName>style.visibility</p:attrName>
                                        </p:attrNameLst>
                                      </p:cBhvr>
                                      <p:to>
                                        <p:strVal val="hidden"/>
                                      </p:to>
                                    </p:set>
                                  </p:childTnLst>
                                </p:cTn>
                              </p:par>
                              <p:par>
                                <p:cTn fill="hold" nodeType="withEffect" presetClass="entr" presetID="23" presetSubtype="16">
                                  <p:stCondLst>
                                    <p:cond delay="250"/>
                                  </p:stCondLst>
                                  <p:childTnLst>
                                    <p:set>
                                      <p:cBhvr>
                                        <p:cTn dur="1" fill="hold">
                                          <p:stCondLst>
                                            <p:cond delay="0"/>
                                          </p:stCondLst>
                                        </p:cTn>
                                        <p:tgtEl>
                                          <p:spTgt spid="314"/>
                                        </p:tgtEl>
                                        <p:attrNameLst>
                                          <p:attrName>style.visibility</p:attrName>
                                        </p:attrNameLst>
                                      </p:cBhvr>
                                      <p:to>
                                        <p:strVal val="visible"/>
                                      </p:to>
                                    </p:set>
                                    <p:anim calcmode="lin" valueType="num">
                                      <p:cBhvr additive="base">
                                        <p:cTn dur="500"/>
                                        <p:tgtEl>
                                          <p:spTgt spid="314"/>
                                        </p:tgtEl>
                                        <p:attrNameLst>
                                          <p:attrName>ppt_w</p:attrName>
                                        </p:attrNameLst>
                                      </p:cBhvr>
                                      <p:tavLst>
                                        <p:tav fmla="" tm="0">
                                          <p:val>
                                            <p:strVal val="0"/>
                                          </p:val>
                                        </p:tav>
                                        <p:tav fmla="" tm="100000">
                                          <p:val>
                                            <p:strVal val="#ppt_w"/>
                                          </p:val>
                                        </p:tav>
                                      </p:tavLst>
                                    </p:anim>
                                    <p:anim calcmode="lin" valueType="num">
                                      <p:cBhvr additive="base">
                                        <p:cTn dur="500"/>
                                        <p:tgtEl>
                                          <p:spTgt spid="314"/>
                                        </p:tgtEl>
                                        <p:attrNameLst>
                                          <p:attrName>ppt_h</p:attrName>
                                        </p:attrNameLst>
                                      </p:cBhvr>
                                      <p:tavLst>
                                        <p:tav fmla="" tm="0">
                                          <p:val>
                                            <p:strVal val="0"/>
                                          </p:val>
                                        </p:tav>
                                        <p:tav fmla="" tm="100000">
                                          <p:val>
                                            <p:strVal val="#ppt_h"/>
                                          </p:val>
                                        </p:tav>
                                      </p:tavLst>
                                    </p:anim>
                                  </p:childTnLst>
                                </p:cTn>
                              </p:par>
                              <p:par>
                                <p:cTn fill="hold" nodeType="withEffect" presetClass="exit" presetID="10" presetSubtype="0">
                                  <p:stCondLst>
                                    <p:cond delay="500"/>
                                  </p:stCondLst>
                                  <p:childTnLst>
                                    <p:animEffect filter="fade" transition="out">
                                      <p:cBhvr>
                                        <p:cTn dur="500"/>
                                        <p:tgtEl>
                                          <p:spTgt spid="314"/>
                                        </p:tgtEl>
                                      </p:cBhvr>
                                    </p:animEffect>
                                    <p:set>
                                      <p:cBhvr>
                                        <p:cTn dur="1" fill="hold">
                                          <p:stCondLst>
                                            <p:cond delay="500"/>
                                          </p:stCondLst>
                                        </p:cTn>
                                        <p:tgtEl>
                                          <p:spTgt spid="314"/>
                                        </p:tgtEl>
                                        <p:attrNameLst>
                                          <p:attrName>style.visibility</p:attrName>
                                        </p:attrNameLst>
                                      </p:cBhvr>
                                      <p:to>
                                        <p:strVal val="hidden"/>
                                      </p:to>
                                    </p:set>
                                  </p:childTnLst>
                                </p:cTn>
                              </p:par>
                              <p:par>
                                <p:cTn fill="hold" nodeType="withEffect" presetClass="entr" presetID="23" presetSubtype="16">
                                  <p:stCondLst>
                                    <p:cond delay="0"/>
                                  </p:stCondLst>
                                  <p:childTnLst>
                                    <p:set>
                                      <p:cBhvr>
                                        <p:cTn dur="1" fill="hold">
                                          <p:stCondLst>
                                            <p:cond delay="0"/>
                                          </p:stCondLst>
                                        </p:cTn>
                                        <p:tgtEl>
                                          <p:spTgt spid="315"/>
                                        </p:tgtEl>
                                        <p:attrNameLst>
                                          <p:attrName>style.visibility</p:attrName>
                                        </p:attrNameLst>
                                      </p:cBhvr>
                                      <p:to>
                                        <p:strVal val="visible"/>
                                      </p:to>
                                    </p:set>
                                    <p:anim calcmode="lin" valueType="num">
                                      <p:cBhvr additive="base">
                                        <p:cTn dur="500"/>
                                        <p:tgtEl>
                                          <p:spTgt spid="315"/>
                                        </p:tgtEl>
                                        <p:attrNameLst>
                                          <p:attrName>ppt_w</p:attrName>
                                        </p:attrNameLst>
                                      </p:cBhvr>
                                      <p:tavLst>
                                        <p:tav fmla="" tm="0">
                                          <p:val>
                                            <p:strVal val="0"/>
                                          </p:val>
                                        </p:tav>
                                        <p:tav fmla="" tm="100000">
                                          <p:val>
                                            <p:strVal val="#ppt_w"/>
                                          </p:val>
                                        </p:tav>
                                      </p:tavLst>
                                    </p:anim>
                                    <p:anim calcmode="lin" valueType="num">
                                      <p:cBhvr additive="base">
                                        <p:cTn dur="500"/>
                                        <p:tgtEl>
                                          <p:spTgt spid="315"/>
                                        </p:tgtEl>
                                        <p:attrNameLst>
                                          <p:attrName>ppt_h</p:attrName>
                                        </p:attrNameLst>
                                      </p:cBhvr>
                                      <p:tavLst>
                                        <p:tav fmla="" tm="0">
                                          <p:val>
                                            <p:strVal val="0"/>
                                          </p:val>
                                        </p:tav>
                                        <p:tav fmla="" tm="100000">
                                          <p:val>
                                            <p:strVal val="#ppt_h"/>
                                          </p:val>
                                        </p:tav>
                                      </p:tavLst>
                                    </p:anim>
                                  </p:childTnLst>
                                </p:cTn>
                              </p:par>
                              <p:par>
                                <p:cTn fill="hold" nodeType="withEffect" presetClass="exit" presetID="10" presetSubtype="0">
                                  <p:stCondLst>
                                    <p:cond delay="250"/>
                                  </p:stCondLst>
                                  <p:childTnLst>
                                    <p:animEffect filter="fade" transition="out">
                                      <p:cBhvr>
                                        <p:cTn dur="500"/>
                                        <p:tgtEl>
                                          <p:spTgt spid="315"/>
                                        </p:tgtEl>
                                      </p:cBhvr>
                                    </p:animEffect>
                                    <p:set>
                                      <p:cBhvr>
                                        <p:cTn dur="1" fill="hold">
                                          <p:stCondLst>
                                            <p:cond delay="500"/>
                                          </p:stCondLst>
                                        </p:cTn>
                                        <p:tgtEl>
                                          <p:spTgt spid="315"/>
                                        </p:tgtEl>
                                        <p:attrNameLst>
                                          <p:attrName>style.visibility</p:attrName>
                                        </p:attrNameLst>
                                      </p:cBhvr>
                                      <p:to>
                                        <p:strVal val="hidden"/>
                                      </p:to>
                                    </p:set>
                                  </p:childTnLst>
                                </p:cTn>
                              </p:par>
                              <p:par>
                                <p:cTn fill="hold" nodeType="withEffect" presetClass="entr" presetID="23" presetSubtype="16">
                                  <p:stCondLst>
                                    <p:cond delay="250"/>
                                  </p:stCondLst>
                                  <p:childTnLst>
                                    <p:set>
                                      <p:cBhvr>
                                        <p:cTn dur="1" fill="hold">
                                          <p:stCondLst>
                                            <p:cond delay="0"/>
                                          </p:stCondLst>
                                        </p:cTn>
                                        <p:tgtEl>
                                          <p:spTgt spid="316"/>
                                        </p:tgtEl>
                                        <p:attrNameLst>
                                          <p:attrName>style.visibility</p:attrName>
                                        </p:attrNameLst>
                                      </p:cBhvr>
                                      <p:to>
                                        <p:strVal val="visible"/>
                                      </p:to>
                                    </p:set>
                                    <p:anim calcmode="lin" valueType="num">
                                      <p:cBhvr additive="base">
                                        <p:cTn dur="500"/>
                                        <p:tgtEl>
                                          <p:spTgt spid="316"/>
                                        </p:tgtEl>
                                        <p:attrNameLst>
                                          <p:attrName>ppt_w</p:attrName>
                                        </p:attrNameLst>
                                      </p:cBhvr>
                                      <p:tavLst>
                                        <p:tav fmla="" tm="0">
                                          <p:val>
                                            <p:strVal val="0"/>
                                          </p:val>
                                        </p:tav>
                                        <p:tav fmla="" tm="100000">
                                          <p:val>
                                            <p:strVal val="#ppt_w"/>
                                          </p:val>
                                        </p:tav>
                                      </p:tavLst>
                                    </p:anim>
                                    <p:anim calcmode="lin" valueType="num">
                                      <p:cBhvr additive="base">
                                        <p:cTn dur="500"/>
                                        <p:tgtEl>
                                          <p:spTgt spid="316"/>
                                        </p:tgtEl>
                                        <p:attrNameLst>
                                          <p:attrName>ppt_h</p:attrName>
                                        </p:attrNameLst>
                                      </p:cBhvr>
                                      <p:tavLst>
                                        <p:tav fmla="" tm="0">
                                          <p:val>
                                            <p:strVal val="0"/>
                                          </p:val>
                                        </p:tav>
                                        <p:tav fmla="" tm="100000">
                                          <p:val>
                                            <p:strVal val="#ppt_h"/>
                                          </p:val>
                                        </p:tav>
                                      </p:tavLst>
                                    </p:anim>
                                  </p:childTnLst>
                                </p:cTn>
                              </p:par>
                              <p:par>
                                <p:cTn fill="hold" nodeType="withEffect" presetClass="exit" presetID="10" presetSubtype="0">
                                  <p:stCondLst>
                                    <p:cond delay="500"/>
                                  </p:stCondLst>
                                  <p:childTnLst>
                                    <p:animEffect filter="fade" transition="out">
                                      <p:cBhvr>
                                        <p:cTn dur="500"/>
                                        <p:tgtEl>
                                          <p:spTgt spid="316"/>
                                        </p:tgtEl>
                                      </p:cBhvr>
                                    </p:animEffect>
                                    <p:set>
                                      <p:cBhvr>
                                        <p:cTn dur="1" fill="hold">
                                          <p:stCondLst>
                                            <p:cond delay="500"/>
                                          </p:stCondLst>
                                        </p:cTn>
                                        <p:tgtEl>
                                          <p:spTgt spid="316"/>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with number">
  <p:cSld name="SECTION DIVIDER with number">
    <p:bg>
      <p:bgPr>
        <a:solidFill>
          <a:schemeClr val="dk2"/>
        </a:solidFill>
      </p:bgPr>
    </p:bg>
    <p:spTree>
      <p:nvGrpSpPr>
        <p:cNvPr id="318" name="Shape 318"/>
        <p:cNvGrpSpPr/>
        <p:nvPr/>
      </p:nvGrpSpPr>
      <p:grpSpPr>
        <a:xfrm>
          <a:off x="0" y="0"/>
          <a:ext cx="0" cy="0"/>
          <a:chOff x="0" y="0"/>
          <a:chExt cx="0" cy="0"/>
        </a:xfrm>
      </p:grpSpPr>
      <p:sp>
        <p:nvSpPr>
          <p:cNvPr id="319" name="Google Shape;319;p28"/>
          <p:cNvSpPr/>
          <p:nvPr/>
        </p:nvSpPr>
        <p:spPr>
          <a:xfrm>
            <a:off x="2852803" y="-48925"/>
            <a:ext cx="3438395" cy="1723325"/>
          </a:xfrm>
          <a:custGeom>
            <a:rect b="b" l="l" r="r" t="t"/>
            <a:pathLst>
              <a:path extrusionOk="0" h="2297766" w="4584526">
                <a:moveTo>
                  <a:pt x="278" y="0"/>
                </a:moveTo>
                <a:lnTo>
                  <a:pt x="4584248" y="0"/>
                </a:lnTo>
                <a:lnTo>
                  <a:pt x="4584526" y="5503"/>
                </a:lnTo>
                <a:cubicBezTo>
                  <a:pt x="4584526" y="1271485"/>
                  <a:pt x="3558245" y="2297766"/>
                  <a:pt x="2292263" y="2297766"/>
                </a:cubicBezTo>
                <a:cubicBezTo>
                  <a:pt x="1026281" y="2297766"/>
                  <a:pt x="0" y="1271485"/>
                  <a:pt x="0" y="5503"/>
                </a:cubicBezTo>
                <a:close/>
              </a:path>
            </a:pathLst>
          </a:custGeom>
          <a:solidFill>
            <a:srgbClr val="000000"/>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dk1"/>
              </a:buClr>
              <a:buSzPts val="1400"/>
              <a:buFont typeface="Quattrocento Sans"/>
              <a:buNone/>
            </a:pPr>
            <a:r>
              <a:t/>
            </a:r>
            <a:endParaRPr b="0" i="0" sz="1400" u="none" cap="none" strike="noStrike">
              <a:solidFill>
                <a:srgbClr val="FFFFFF"/>
              </a:solidFill>
              <a:latin typeface="Quattrocento Sans"/>
              <a:ea typeface="Quattrocento Sans"/>
              <a:cs typeface="Quattrocento Sans"/>
              <a:sym typeface="Quattrocento Sans"/>
            </a:endParaRPr>
          </a:p>
        </p:txBody>
      </p:sp>
      <p:sp>
        <p:nvSpPr>
          <p:cNvPr id="320" name="Google Shape;320;p28"/>
          <p:cNvSpPr txBox="1"/>
          <p:nvPr/>
        </p:nvSpPr>
        <p:spPr>
          <a:xfrm>
            <a:off x="3028950" y="4767263"/>
            <a:ext cx="3086100" cy="273844"/>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chemeClr val="dk1"/>
              </a:buClr>
              <a:buSzPts val="800"/>
              <a:buFont typeface="Quattrocento Sans"/>
              <a:buNone/>
            </a:pPr>
            <a:r>
              <a:t/>
            </a:r>
            <a:endParaRPr b="0" i="0" sz="800" u="none" cap="none" strike="noStrike">
              <a:solidFill>
                <a:srgbClr val="FFFFFF"/>
              </a:solidFill>
              <a:latin typeface="Quattrocento Sans"/>
              <a:ea typeface="Quattrocento Sans"/>
              <a:cs typeface="Quattrocento Sans"/>
              <a:sym typeface="Quattrocento Sans"/>
            </a:endParaRPr>
          </a:p>
        </p:txBody>
      </p:sp>
      <p:sp>
        <p:nvSpPr>
          <p:cNvPr id="321" name="Google Shape;321;p28"/>
          <p:cNvSpPr txBox="1"/>
          <p:nvPr>
            <p:ph type="title"/>
          </p:nvPr>
        </p:nvSpPr>
        <p:spPr>
          <a:xfrm>
            <a:off x="227246" y="2537460"/>
            <a:ext cx="8745304" cy="469231"/>
          </a:xfrm>
          <a:prstGeom prst="rect">
            <a:avLst/>
          </a:prstGeom>
          <a:noFill/>
          <a:ln>
            <a:noFill/>
          </a:ln>
        </p:spPr>
        <p:txBody>
          <a:bodyPr anchorCtr="0" anchor="b" bIns="34275" lIns="342900" spcFirstLastPara="1" rIns="342900" wrap="square" tIns="34275">
            <a:noAutofit/>
          </a:bodyPr>
          <a:lstStyle>
            <a:lvl1pPr lvl="0" algn="ctr">
              <a:lnSpc>
                <a:spcPct val="90000"/>
              </a:lnSpc>
              <a:spcBef>
                <a:spcPts val="0"/>
              </a:spcBef>
              <a:spcAft>
                <a:spcPts val="0"/>
              </a:spcAft>
              <a:buClr>
                <a:srgbClr val="F7FCFF"/>
              </a:buClr>
              <a:buSzPts val="3600"/>
              <a:buFont typeface="Quattrocento Sans"/>
              <a:buNone/>
              <a:defRPr b="1" i="0" sz="3600">
                <a:solidFill>
                  <a:srgbClr val="F7FCFF"/>
                </a:solidFill>
                <a:latin typeface="Quattrocento Sans"/>
                <a:ea typeface="Quattrocento Sans"/>
                <a:cs typeface="Quattrocento Sans"/>
                <a:sym typeface="Quattrocento Sans"/>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22" name="Google Shape;322;p28"/>
          <p:cNvSpPr txBox="1"/>
          <p:nvPr>
            <p:ph idx="1" type="body"/>
          </p:nvPr>
        </p:nvSpPr>
        <p:spPr>
          <a:xfrm>
            <a:off x="2942492" y="139546"/>
            <a:ext cx="3282461" cy="470513"/>
          </a:xfrm>
          <a:prstGeom prst="rect">
            <a:avLst/>
          </a:prstGeom>
          <a:noFill/>
          <a:ln>
            <a:noFill/>
          </a:ln>
        </p:spPr>
        <p:txBody>
          <a:bodyPr anchorCtr="0" anchor="t" bIns="34275" lIns="68575" spcFirstLastPara="1" rIns="68575" wrap="square" tIns="34275">
            <a:spAutoFit/>
          </a:bodyPr>
          <a:lstStyle>
            <a:lvl1pPr indent="-228600" lvl="0" marL="457200" algn="ctr">
              <a:lnSpc>
                <a:spcPct val="90000"/>
              </a:lnSpc>
              <a:spcBef>
                <a:spcPts val="800"/>
              </a:spcBef>
              <a:spcAft>
                <a:spcPts val="0"/>
              </a:spcAft>
              <a:buClr>
                <a:schemeClr val="lt1"/>
              </a:buClr>
              <a:buSzPts val="1500"/>
              <a:buNone/>
              <a:defRPr sz="1500">
                <a:solidFill>
                  <a:schemeClr val="lt1"/>
                </a:solidFill>
              </a:defRPr>
            </a:lvl1pPr>
            <a:lvl2pPr indent="-228600" lvl="1" marL="914400" algn="ctr">
              <a:lnSpc>
                <a:spcPct val="90000"/>
              </a:lnSpc>
              <a:spcBef>
                <a:spcPts val="400"/>
              </a:spcBef>
              <a:spcAft>
                <a:spcPts val="0"/>
              </a:spcAft>
              <a:buClr>
                <a:schemeClr val="lt1"/>
              </a:buClr>
              <a:buSzPts val="1100"/>
              <a:buNone/>
              <a:defRPr sz="1100">
                <a:solidFill>
                  <a:schemeClr val="lt1"/>
                </a:solidFill>
              </a:defRPr>
            </a:lvl2pPr>
            <a:lvl3pPr indent="-228600" lvl="2" marL="1371600" algn="ctr">
              <a:lnSpc>
                <a:spcPct val="90000"/>
              </a:lnSpc>
              <a:spcBef>
                <a:spcPts val="900"/>
              </a:spcBef>
              <a:spcAft>
                <a:spcPts val="0"/>
              </a:spcAft>
              <a:buClr>
                <a:schemeClr val="lt1"/>
              </a:buClr>
              <a:buSzPts val="1500"/>
              <a:buNone/>
              <a:defRPr>
                <a:solidFill>
                  <a:schemeClr val="lt1"/>
                </a:solidFill>
              </a:defRPr>
            </a:lvl3pPr>
            <a:lvl4pPr indent="-228600" lvl="3" marL="1828800" algn="ctr">
              <a:lnSpc>
                <a:spcPct val="90000"/>
              </a:lnSpc>
              <a:spcBef>
                <a:spcPts val="900"/>
              </a:spcBef>
              <a:spcAft>
                <a:spcPts val="0"/>
              </a:spcAft>
              <a:buClr>
                <a:schemeClr val="lt1"/>
              </a:buClr>
              <a:buSzPts val="1200"/>
              <a:buNone/>
              <a:defRPr>
                <a:solidFill>
                  <a:schemeClr val="lt1"/>
                </a:solidFill>
              </a:defRPr>
            </a:lvl4pPr>
            <a:lvl5pPr indent="-228600" lvl="4" marL="2286000" algn="l">
              <a:lnSpc>
                <a:spcPct val="90000"/>
              </a:lnSpc>
              <a:spcBef>
                <a:spcPts val="500"/>
              </a:spcBef>
              <a:spcAft>
                <a:spcPts val="0"/>
              </a:spcAft>
              <a:buClr>
                <a:schemeClr val="lt1"/>
              </a:buClr>
              <a:buSzPts val="1200"/>
              <a:buNone/>
              <a:defRPr>
                <a:solidFill>
                  <a:schemeClr val="lt1"/>
                </a:solidFill>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23" name="Google Shape;323;p28"/>
          <p:cNvSpPr txBox="1"/>
          <p:nvPr>
            <p:ph idx="2" type="body"/>
          </p:nvPr>
        </p:nvSpPr>
        <p:spPr>
          <a:xfrm>
            <a:off x="228601" y="3154680"/>
            <a:ext cx="8743950" cy="318549"/>
          </a:xfrm>
          <a:prstGeom prst="rect">
            <a:avLst/>
          </a:prstGeom>
          <a:noFill/>
          <a:ln>
            <a:noFill/>
          </a:ln>
        </p:spPr>
        <p:txBody>
          <a:bodyPr anchorCtr="0" anchor="t" bIns="34275" lIns="342900" spcFirstLastPara="1" rIns="342900" wrap="square" tIns="34275">
            <a:spAutoFit/>
          </a:bodyPr>
          <a:lstStyle>
            <a:lvl1pPr indent="-228600" lvl="0" marL="457200" marR="0" algn="ctr">
              <a:lnSpc>
                <a:spcPct val="90000"/>
              </a:lnSpc>
              <a:spcBef>
                <a:spcPts val="800"/>
              </a:spcBef>
              <a:spcAft>
                <a:spcPts val="0"/>
              </a:spcAft>
              <a:buClr>
                <a:srgbClr val="FEFEFE"/>
              </a:buClr>
              <a:buSzPts val="1800"/>
              <a:buFont typeface="Arial"/>
              <a:buNone/>
              <a:defRPr b="0" i="0" sz="1800" u="none" cap="none" strike="noStrike">
                <a:solidFill>
                  <a:srgbClr val="FEFEFE"/>
                </a:solidFill>
                <a:latin typeface="Quattrocento Sans"/>
                <a:ea typeface="Quattrocento Sans"/>
                <a:cs typeface="Quattrocento Sans"/>
                <a:sym typeface="Quattrocento Sans"/>
              </a:defRPr>
            </a:lvl1pPr>
            <a:lvl2pPr indent="-228600" lvl="1" marL="914400" algn="l">
              <a:lnSpc>
                <a:spcPct val="90000"/>
              </a:lnSpc>
              <a:spcBef>
                <a:spcPts val="400"/>
              </a:spcBef>
              <a:spcAft>
                <a:spcPts val="0"/>
              </a:spcAft>
              <a:buClr>
                <a:schemeClr val="lt1"/>
              </a:buClr>
              <a:buSzPts val="1500"/>
              <a:buNone/>
              <a:defRPr>
                <a:solidFill>
                  <a:schemeClr val="lt1"/>
                </a:solidFill>
              </a:defRPr>
            </a:lvl2pPr>
            <a:lvl3pPr indent="-228600" lvl="2" marL="1371600" algn="l">
              <a:lnSpc>
                <a:spcPct val="90000"/>
              </a:lnSpc>
              <a:spcBef>
                <a:spcPts val="900"/>
              </a:spcBef>
              <a:spcAft>
                <a:spcPts val="0"/>
              </a:spcAft>
              <a:buClr>
                <a:schemeClr val="lt1"/>
              </a:buClr>
              <a:buSzPts val="1500"/>
              <a:buNone/>
              <a:defRPr>
                <a:solidFill>
                  <a:schemeClr val="lt1"/>
                </a:solidFill>
              </a:defRPr>
            </a:lvl3pPr>
            <a:lvl4pPr indent="-228600" lvl="3" marL="1828800" algn="l">
              <a:lnSpc>
                <a:spcPct val="90000"/>
              </a:lnSpc>
              <a:spcBef>
                <a:spcPts val="900"/>
              </a:spcBef>
              <a:spcAft>
                <a:spcPts val="0"/>
              </a:spcAft>
              <a:buClr>
                <a:schemeClr val="lt1"/>
              </a:buClr>
              <a:buSzPts val="1200"/>
              <a:buNone/>
              <a:defRPr>
                <a:solidFill>
                  <a:schemeClr val="lt1"/>
                </a:solidFill>
              </a:defRPr>
            </a:lvl4pPr>
            <a:lvl5pPr indent="-228600" lvl="4" marL="2286000" algn="l">
              <a:lnSpc>
                <a:spcPct val="90000"/>
              </a:lnSpc>
              <a:spcBef>
                <a:spcPts val="500"/>
              </a:spcBef>
              <a:spcAft>
                <a:spcPts val="0"/>
              </a:spcAft>
              <a:buClr>
                <a:schemeClr val="lt1"/>
              </a:buClr>
              <a:buSzPts val="1200"/>
              <a:buNone/>
              <a:defRPr>
                <a:solidFill>
                  <a:schemeClr val="lt1"/>
                </a:solidFill>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24" name="Google Shape;324;p28"/>
          <p:cNvSpPr txBox="1"/>
          <p:nvPr>
            <p:ph idx="3" type="body"/>
          </p:nvPr>
        </p:nvSpPr>
        <p:spPr>
          <a:xfrm>
            <a:off x="4302821" y="755560"/>
            <a:ext cx="594154" cy="900247"/>
          </a:xfrm>
          <a:prstGeom prst="rect">
            <a:avLst/>
          </a:prstGeom>
          <a:noFill/>
          <a:ln>
            <a:noFill/>
          </a:ln>
        </p:spPr>
        <p:txBody>
          <a:bodyPr anchorCtr="0" anchor="ctr" bIns="34275" lIns="68575" spcFirstLastPara="1" rIns="68575" wrap="square" tIns="34275">
            <a:spAutoFit/>
          </a:bodyPr>
          <a:lstStyle>
            <a:lvl1pPr indent="-228600" lvl="0" marL="457200" algn="ctr">
              <a:lnSpc>
                <a:spcPct val="90000"/>
              </a:lnSpc>
              <a:spcBef>
                <a:spcPts val="800"/>
              </a:spcBef>
              <a:spcAft>
                <a:spcPts val="0"/>
              </a:spcAft>
              <a:buClr>
                <a:schemeClr val="accent4"/>
              </a:buClr>
              <a:buSzPts val="6000"/>
              <a:buNone/>
              <a:defRPr b="1" i="0" sz="6000" u="none" cap="none" strike="noStrike">
                <a:solidFill>
                  <a:schemeClr val="accent4"/>
                </a:solidFill>
                <a:latin typeface="Quattrocento Sans"/>
                <a:ea typeface="Quattrocento Sans"/>
                <a:cs typeface="Quattrocento Sans"/>
                <a:sym typeface="Quattrocento Sans"/>
              </a:defRPr>
            </a:lvl1pPr>
            <a:lvl2pPr indent="-228600" lvl="1" marL="914400" algn="l">
              <a:lnSpc>
                <a:spcPct val="90000"/>
              </a:lnSpc>
              <a:spcBef>
                <a:spcPts val="400"/>
              </a:spcBef>
              <a:spcAft>
                <a:spcPts val="0"/>
              </a:spcAft>
              <a:buClr>
                <a:srgbClr val="595959"/>
              </a:buClr>
              <a:buSzPts val="1400"/>
              <a:buNone/>
              <a:defRPr/>
            </a:lvl2pPr>
            <a:lvl3pPr indent="-228600" lvl="2" marL="1371600" algn="l">
              <a:lnSpc>
                <a:spcPct val="90000"/>
              </a:lnSpc>
              <a:spcBef>
                <a:spcPts val="900"/>
              </a:spcBef>
              <a:spcAft>
                <a:spcPts val="0"/>
              </a:spcAft>
              <a:buClr>
                <a:schemeClr val="dk2"/>
              </a:buClr>
              <a:buSzPts val="1400"/>
              <a:buNone/>
              <a:defRPr/>
            </a:lvl3pPr>
            <a:lvl4pPr indent="-228600" lvl="3" marL="1828800" algn="l">
              <a:lnSpc>
                <a:spcPct val="90000"/>
              </a:lnSpc>
              <a:spcBef>
                <a:spcPts val="900"/>
              </a:spcBef>
              <a:spcAft>
                <a:spcPts val="0"/>
              </a:spcAft>
              <a:buClr>
                <a:srgbClr val="262626"/>
              </a:buClr>
              <a:buSzPts val="1400"/>
              <a:buNone/>
              <a:defRPr/>
            </a:lvl4pPr>
            <a:lvl5pPr indent="-228600" lvl="4" marL="2286000" algn="l">
              <a:lnSpc>
                <a:spcPct val="90000"/>
              </a:lnSpc>
              <a:spcBef>
                <a:spcPts val="500"/>
              </a:spcBef>
              <a:spcAft>
                <a:spcPts val="0"/>
              </a:spcAft>
              <a:buClr>
                <a:srgbClr val="262626"/>
              </a:buClr>
              <a:buSzPts val="1400"/>
              <a:buNone/>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ONUT BASE SECTION DIVIDER" showMasterSp="0">
  <p:cSld name="DONUT BASE SECTION DIVIDER">
    <p:bg>
      <p:bgPr>
        <a:solidFill>
          <a:schemeClr val="dk2"/>
        </a:solidFill>
      </p:bgPr>
    </p:bg>
    <p:spTree>
      <p:nvGrpSpPr>
        <p:cNvPr id="325" name="Shape 325"/>
        <p:cNvGrpSpPr/>
        <p:nvPr/>
      </p:nvGrpSpPr>
      <p:grpSpPr>
        <a:xfrm>
          <a:off x="0" y="0"/>
          <a:ext cx="0" cy="0"/>
          <a:chOff x="0" y="0"/>
          <a:chExt cx="0" cy="0"/>
        </a:xfrm>
      </p:grpSpPr>
      <p:sp>
        <p:nvSpPr>
          <p:cNvPr id="326" name="Google Shape;326;p29"/>
          <p:cNvSpPr/>
          <p:nvPr/>
        </p:nvSpPr>
        <p:spPr>
          <a:xfrm>
            <a:off x="2146277" y="118464"/>
            <a:ext cx="4862384" cy="4862384"/>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sp>
        <p:nvSpPr>
          <p:cNvPr id="327" name="Google Shape;327;p29"/>
          <p:cNvSpPr txBox="1"/>
          <p:nvPr>
            <p:ph type="ctrTitle"/>
          </p:nvPr>
        </p:nvSpPr>
        <p:spPr>
          <a:xfrm>
            <a:off x="2586583" y="2201722"/>
            <a:ext cx="3906251" cy="695868"/>
          </a:xfrm>
          <a:prstGeom prst="rect">
            <a:avLst/>
          </a:prstGeom>
          <a:noFill/>
          <a:ln>
            <a:noFill/>
          </a:ln>
        </p:spPr>
        <p:txBody>
          <a:bodyPr anchorCtr="0" anchor="ctr" bIns="34275" lIns="68575" spcFirstLastPara="1" rIns="68575" wrap="square" tIns="34275">
            <a:spAutoFit/>
          </a:bodyPr>
          <a:lstStyle>
            <a:lvl1pPr lvl="0" algn="ctr">
              <a:lnSpc>
                <a:spcPct val="95000"/>
              </a:lnSpc>
              <a:spcBef>
                <a:spcPts val="0"/>
              </a:spcBef>
              <a:spcAft>
                <a:spcPts val="0"/>
              </a:spcAft>
              <a:buClr>
                <a:schemeClr val="lt1"/>
              </a:buClr>
              <a:buSzPts val="3000"/>
              <a:buFont typeface="Quattrocento Sans"/>
              <a:buNone/>
              <a:defRPr sz="3000">
                <a:solidFill>
                  <a:schemeClr val="l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28" name="Google Shape;328;p29"/>
          <p:cNvSpPr/>
          <p:nvPr/>
        </p:nvSpPr>
        <p:spPr>
          <a:xfrm>
            <a:off x="2586583" y="558768"/>
            <a:ext cx="3981768" cy="3981769"/>
          </a:xfrm>
          <a:prstGeom prst="ellipse">
            <a:avLst/>
          </a:prstGeom>
          <a:noFill/>
          <a:ln cap="rnd" cmpd="sng" w="184150">
            <a:solidFill>
              <a:schemeClr val="accent4"/>
            </a:solidFill>
            <a:prstDash val="dot"/>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400"/>
              <a:buFont typeface="Quattrocento Sans"/>
              <a:buNone/>
            </a:pPr>
            <a:r>
              <a:t/>
            </a:r>
            <a:endParaRPr b="0" i="0" sz="1400" u="none" cap="none" strike="noStrike">
              <a:solidFill>
                <a:srgbClr val="FFFFFF"/>
              </a:solidFill>
              <a:latin typeface="Calibri"/>
              <a:ea typeface="Calibri"/>
              <a:cs typeface="Calibri"/>
              <a:sym typeface="Calibri"/>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Quote dark option FLUSH LEFT">
  <p:cSld name="3_Quote dark option FLUSH LEFT">
    <p:bg>
      <p:bgPr>
        <a:solidFill>
          <a:srgbClr val="0C0C0C"/>
        </a:solidFill>
      </p:bgPr>
    </p:bg>
    <p:spTree>
      <p:nvGrpSpPr>
        <p:cNvPr id="329" name="Shape 329"/>
        <p:cNvGrpSpPr/>
        <p:nvPr/>
      </p:nvGrpSpPr>
      <p:grpSpPr>
        <a:xfrm>
          <a:off x="0" y="0"/>
          <a:ext cx="0" cy="0"/>
          <a:chOff x="0" y="0"/>
          <a:chExt cx="0" cy="0"/>
        </a:xfrm>
      </p:grpSpPr>
      <p:sp>
        <p:nvSpPr>
          <p:cNvPr id="330" name="Google Shape;330;p30"/>
          <p:cNvSpPr txBox="1"/>
          <p:nvPr>
            <p:ph idx="1" type="body"/>
          </p:nvPr>
        </p:nvSpPr>
        <p:spPr>
          <a:xfrm>
            <a:off x="228600" y="2163176"/>
            <a:ext cx="8743950" cy="817147"/>
          </a:xfrm>
          <a:prstGeom prst="rect">
            <a:avLst/>
          </a:prstGeom>
          <a:noFill/>
          <a:ln>
            <a:noFill/>
          </a:ln>
        </p:spPr>
        <p:txBody>
          <a:bodyPr anchorCtr="0" anchor="ctr" bIns="34275" lIns="68575" spcFirstLastPara="1" rIns="68575" wrap="square" tIns="34275">
            <a:spAutoFit/>
          </a:bodyPr>
          <a:lstStyle>
            <a:lvl1pPr indent="-228600" lvl="0" marL="457200" algn="l">
              <a:lnSpc>
                <a:spcPct val="90000"/>
              </a:lnSpc>
              <a:spcBef>
                <a:spcPts val="0"/>
              </a:spcBef>
              <a:spcAft>
                <a:spcPts val="0"/>
              </a:spcAft>
              <a:buClr>
                <a:srgbClr val="F7FCFF"/>
              </a:buClr>
              <a:buSzPts val="2700"/>
              <a:buNone/>
              <a:defRPr b="0" sz="2700">
                <a:solidFill>
                  <a:srgbClr val="F7FCFF"/>
                </a:solidFill>
              </a:defRPr>
            </a:lvl1pPr>
            <a:lvl2pPr indent="-228600" lvl="1" marL="914400" algn="l">
              <a:lnSpc>
                <a:spcPct val="90000"/>
              </a:lnSpc>
              <a:spcBef>
                <a:spcPts val="0"/>
              </a:spcBef>
              <a:spcAft>
                <a:spcPts val="0"/>
              </a:spcAft>
              <a:buClr>
                <a:srgbClr val="F7FCFF"/>
              </a:buClr>
              <a:buSzPts val="2700"/>
              <a:buNone/>
              <a:defRPr b="1" sz="2700">
                <a:solidFill>
                  <a:srgbClr val="F7FCFF"/>
                </a:solidFill>
                <a:latin typeface="Quattrocento Sans"/>
                <a:ea typeface="Quattrocento Sans"/>
                <a:cs typeface="Quattrocento Sans"/>
                <a:sym typeface="Quattrocento Sans"/>
              </a:defRPr>
            </a:lvl2pPr>
            <a:lvl3pPr indent="-228600" lvl="2" marL="1371600" algn="l">
              <a:lnSpc>
                <a:spcPct val="90000"/>
              </a:lnSpc>
              <a:spcBef>
                <a:spcPts val="900"/>
              </a:spcBef>
              <a:spcAft>
                <a:spcPts val="0"/>
              </a:spcAft>
              <a:buClr>
                <a:schemeClr val="dk2"/>
              </a:buClr>
              <a:buSzPts val="1400"/>
              <a:buNone/>
              <a:defRPr/>
            </a:lvl3pPr>
            <a:lvl4pPr indent="-228600" lvl="3" marL="1828800" algn="l">
              <a:lnSpc>
                <a:spcPct val="90000"/>
              </a:lnSpc>
              <a:spcBef>
                <a:spcPts val="900"/>
              </a:spcBef>
              <a:spcAft>
                <a:spcPts val="0"/>
              </a:spcAft>
              <a:buClr>
                <a:srgbClr val="262626"/>
              </a:buClr>
              <a:buSzPts val="1400"/>
              <a:buNone/>
              <a:defRPr/>
            </a:lvl4pPr>
            <a:lvl5pPr indent="-228600" lvl="4" marL="2286000" algn="l">
              <a:lnSpc>
                <a:spcPct val="90000"/>
              </a:lnSpc>
              <a:spcBef>
                <a:spcPts val="500"/>
              </a:spcBef>
              <a:spcAft>
                <a:spcPts val="0"/>
              </a:spcAft>
              <a:buClr>
                <a:srgbClr val="262626"/>
              </a:buClr>
              <a:buSzPts val="1400"/>
              <a:buNone/>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31" name="Google Shape;331;p30"/>
          <p:cNvSpPr/>
          <p:nvPr/>
        </p:nvSpPr>
        <p:spPr>
          <a:xfrm>
            <a:off x="97141" y="0"/>
            <a:ext cx="2062111" cy="1023590"/>
          </a:xfrm>
          <a:custGeom>
            <a:rect b="b" l="l" r="r" t="t"/>
            <a:pathLst>
              <a:path extrusionOk="0" h="2353474" w="4741280">
                <a:moveTo>
                  <a:pt x="0" y="0"/>
                </a:moveTo>
                <a:lnTo>
                  <a:pt x="4741280" y="0"/>
                </a:lnTo>
                <a:lnTo>
                  <a:pt x="4729949" y="224399"/>
                </a:lnTo>
                <a:cubicBezTo>
                  <a:pt x="4608502" y="1420269"/>
                  <a:pt x="3598552" y="2353474"/>
                  <a:pt x="2370640" y="2353474"/>
                </a:cubicBezTo>
                <a:cubicBezTo>
                  <a:pt x="1142728" y="2353474"/>
                  <a:pt x="132779" y="1420269"/>
                  <a:pt x="11331" y="224399"/>
                </a:cubicBezTo>
                <a:close/>
              </a:path>
            </a:pathLst>
          </a:cu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sp>
        <p:nvSpPr>
          <p:cNvPr id="332" name="Google Shape;332;p30"/>
          <p:cNvSpPr txBox="1"/>
          <p:nvPr>
            <p:ph idx="2" type="body"/>
          </p:nvPr>
        </p:nvSpPr>
        <p:spPr>
          <a:xfrm>
            <a:off x="2899172" y="3957606"/>
            <a:ext cx="6073379" cy="276999"/>
          </a:xfrm>
          <a:prstGeom prst="rect">
            <a:avLst/>
          </a:prstGeom>
          <a:noFill/>
          <a:ln>
            <a:noFill/>
          </a:ln>
        </p:spPr>
        <p:txBody>
          <a:bodyPr anchorCtr="0" anchor="t" bIns="34275" lIns="68575" spcFirstLastPara="1" rIns="68575" wrap="square" tIns="34275">
            <a:spAutoFit/>
          </a:bodyPr>
          <a:lstStyle>
            <a:lvl1pPr indent="-228600" lvl="0" marL="457200" algn="r">
              <a:lnSpc>
                <a:spcPct val="90000"/>
              </a:lnSpc>
              <a:spcBef>
                <a:spcPts val="0"/>
              </a:spcBef>
              <a:spcAft>
                <a:spcPts val="0"/>
              </a:spcAft>
              <a:buClr>
                <a:schemeClr val="lt1"/>
              </a:buClr>
              <a:buSzPts val="1500"/>
              <a:buNone/>
              <a:defRPr sz="1500">
                <a:solidFill>
                  <a:schemeClr val="lt1"/>
                </a:solidFill>
              </a:defRPr>
            </a:lvl1pPr>
            <a:lvl2pPr indent="-228600" lvl="1" marL="914400" algn="r">
              <a:lnSpc>
                <a:spcPct val="90000"/>
              </a:lnSpc>
              <a:spcBef>
                <a:spcPts val="400"/>
              </a:spcBef>
              <a:spcAft>
                <a:spcPts val="0"/>
              </a:spcAft>
              <a:buClr>
                <a:schemeClr val="lt1"/>
              </a:buClr>
              <a:buSzPts val="1500"/>
              <a:buNone/>
              <a:defRPr>
                <a:solidFill>
                  <a:schemeClr val="lt1"/>
                </a:solidFill>
              </a:defRPr>
            </a:lvl2pPr>
            <a:lvl3pPr indent="-228600" lvl="2" marL="1371600" algn="l">
              <a:lnSpc>
                <a:spcPct val="90000"/>
              </a:lnSpc>
              <a:spcBef>
                <a:spcPts val="900"/>
              </a:spcBef>
              <a:spcAft>
                <a:spcPts val="0"/>
              </a:spcAft>
              <a:buClr>
                <a:schemeClr val="dk2"/>
              </a:buClr>
              <a:buSzPts val="1400"/>
              <a:buNone/>
              <a:defRPr/>
            </a:lvl3pPr>
            <a:lvl4pPr indent="-228600" lvl="3" marL="1828800" algn="l">
              <a:lnSpc>
                <a:spcPct val="90000"/>
              </a:lnSpc>
              <a:spcBef>
                <a:spcPts val="900"/>
              </a:spcBef>
              <a:spcAft>
                <a:spcPts val="0"/>
              </a:spcAft>
              <a:buClr>
                <a:srgbClr val="262626"/>
              </a:buClr>
              <a:buSzPts val="1400"/>
              <a:buNone/>
              <a:defRPr/>
            </a:lvl4pPr>
            <a:lvl5pPr indent="-228600" lvl="4" marL="2286000" algn="l">
              <a:lnSpc>
                <a:spcPct val="90000"/>
              </a:lnSpc>
              <a:spcBef>
                <a:spcPts val="500"/>
              </a:spcBef>
              <a:spcAft>
                <a:spcPts val="0"/>
              </a:spcAft>
              <a:buClr>
                <a:srgbClr val="262626"/>
              </a:buClr>
              <a:buSzPts val="1400"/>
              <a:buNone/>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Quote dark option CENTERED">
  <p:cSld name="1_Quote dark option CENTERED">
    <p:bg>
      <p:bgPr>
        <a:solidFill>
          <a:srgbClr val="0C0C0C"/>
        </a:solidFill>
      </p:bgPr>
    </p:bg>
    <p:spTree>
      <p:nvGrpSpPr>
        <p:cNvPr id="333" name="Shape 333"/>
        <p:cNvGrpSpPr/>
        <p:nvPr/>
      </p:nvGrpSpPr>
      <p:grpSpPr>
        <a:xfrm>
          <a:off x="0" y="0"/>
          <a:ext cx="0" cy="0"/>
          <a:chOff x="0" y="0"/>
          <a:chExt cx="0" cy="0"/>
        </a:xfrm>
      </p:grpSpPr>
      <p:sp>
        <p:nvSpPr>
          <p:cNvPr id="334" name="Google Shape;334;p31"/>
          <p:cNvSpPr txBox="1"/>
          <p:nvPr>
            <p:ph idx="1" type="body"/>
          </p:nvPr>
        </p:nvSpPr>
        <p:spPr>
          <a:xfrm>
            <a:off x="228600" y="2163176"/>
            <a:ext cx="8743950" cy="817147"/>
          </a:xfrm>
          <a:prstGeom prst="rect">
            <a:avLst/>
          </a:prstGeom>
          <a:noFill/>
          <a:ln>
            <a:noFill/>
          </a:ln>
        </p:spPr>
        <p:txBody>
          <a:bodyPr anchorCtr="0" anchor="ctr" bIns="34275" lIns="68575" spcFirstLastPara="1" rIns="68575" wrap="square" tIns="34275">
            <a:spAutoFit/>
          </a:bodyPr>
          <a:lstStyle>
            <a:lvl1pPr indent="-228600" lvl="0" marL="457200" algn="ctr">
              <a:lnSpc>
                <a:spcPct val="90000"/>
              </a:lnSpc>
              <a:spcBef>
                <a:spcPts val="0"/>
              </a:spcBef>
              <a:spcAft>
                <a:spcPts val="0"/>
              </a:spcAft>
              <a:buClr>
                <a:srgbClr val="F7FCFF"/>
              </a:buClr>
              <a:buSzPts val="2700"/>
              <a:buNone/>
              <a:defRPr b="0" sz="2700">
                <a:solidFill>
                  <a:srgbClr val="F7FCFF"/>
                </a:solidFill>
              </a:defRPr>
            </a:lvl1pPr>
            <a:lvl2pPr indent="-228600" lvl="1" marL="914400" algn="ctr">
              <a:lnSpc>
                <a:spcPct val="90000"/>
              </a:lnSpc>
              <a:spcBef>
                <a:spcPts val="0"/>
              </a:spcBef>
              <a:spcAft>
                <a:spcPts val="0"/>
              </a:spcAft>
              <a:buClr>
                <a:srgbClr val="F7FCFF"/>
              </a:buClr>
              <a:buSzPts val="2700"/>
              <a:buNone/>
              <a:defRPr b="1" sz="2700">
                <a:solidFill>
                  <a:srgbClr val="F7FCFF"/>
                </a:solidFill>
                <a:latin typeface="Quattrocento Sans"/>
                <a:ea typeface="Quattrocento Sans"/>
                <a:cs typeface="Quattrocento Sans"/>
                <a:sym typeface="Quattrocento Sans"/>
              </a:defRPr>
            </a:lvl2pPr>
            <a:lvl3pPr indent="-228600" lvl="2" marL="1371600" algn="l">
              <a:lnSpc>
                <a:spcPct val="90000"/>
              </a:lnSpc>
              <a:spcBef>
                <a:spcPts val="900"/>
              </a:spcBef>
              <a:spcAft>
                <a:spcPts val="0"/>
              </a:spcAft>
              <a:buClr>
                <a:schemeClr val="dk2"/>
              </a:buClr>
              <a:buSzPts val="1400"/>
              <a:buNone/>
              <a:defRPr/>
            </a:lvl3pPr>
            <a:lvl4pPr indent="-228600" lvl="3" marL="1828800" algn="l">
              <a:lnSpc>
                <a:spcPct val="90000"/>
              </a:lnSpc>
              <a:spcBef>
                <a:spcPts val="900"/>
              </a:spcBef>
              <a:spcAft>
                <a:spcPts val="0"/>
              </a:spcAft>
              <a:buClr>
                <a:srgbClr val="262626"/>
              </a:buClr>
              <a:buSzPts val="1400"/>
              <a:buNone/>
              <a:defRPr/>
            </a:lvl4pPr>
            <a:lvl5pPr indent="-228600" lvl="4" marL="2286000" algn="l">
              <a:lnSpc>
                <a:spcPct val="90000"/>
              </a:lnSpc>
              <a:spcBef>
                <a:spcPts val="500"/>
              </a:spcBef>
              <a:spcAft>
                <a:spcPts val="0"/>
              </a:spcAft>
              <a:buClr>
                <a:srgbClr val="262626"/>
              </a:buClr>
              <a:buSzPts val="1400"/>
              <a:buNone/>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35" name="Google Shape;335;p31"/>
          <p:cNvSpPr/>
          <p:nvPr/>
        </p:nvSpPr>
        <p:spPr>
          <a:xfrm>
            <a:off x="97141" y="0"/>
            <a:ext cx="2062111" cy="1023590"/>
          </a:xfrm>
          <a:custGeom>
            <a:rect b="b" l="l" r="r" t="t"/>
            <a:pathLst>
              <a:path extrusionOk="0" h="2353474" w="4741280">
                <a:moveTo>
                  <a:pt x="0" y="0"/>
                </a:moveTo>
                <a:lnTo>
                  <a:pt x="4741280" y="0"/>
                </a:lnTo>
                <a:lnTo>
                  <a:pt x="4729949" y="224399"/>
                </a:lnTo>
                <a:cubicBezTo>
                  <a:pt x="4608502" y="1420269"/>
                  <a:pt x="3598552" y="2353474"/>
                  <a:pt x="2370640" y="2353474"/>
                </a:cubicBezTo>
                <a:cubicBezTo>
                  <a:pt x="1142728" y="2353474"/>
                  <a:pt x="132779" y="1420269"/>
                  <a:pt x="11331" y="224399"/>
                </a:cubicBezTo>
                <a:close/>
              </a:path>
            </a:pathLst>
          </a:cu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sp>
        <p:nvSpPr>
          <p:cNvPr id="336" name="Google Shape;336;p31"/>
          <p:cNvSpPr txBox="1"/>
          <p:nvPr>
            <p:ph idx="2" type="body"/>
          </p:nvPr>
        </p:nvSpPr>
        <p:spPr>
          <a:xfrm>
            <a:off x="2899172" y="3957606"/>
            <a:ext cx="6073379" cy="276999"/>
          </a:xfrm>
          <a:prstGeom prst="rect">
            <a:avLst/>
          </a:prstGeom>
          <a:noFill/>
          <a:ln>
            <a:noFill/>
          </a:ln>
        </p:spPr>
        <p:txBody>
          <a:bodyPr anchorCtr="0" anchor="t" bIns="34275" lIns="68575" spcFirstLastPara="1" rIns="68575" wrap="square" tIns="34275">
            <a:spAutoFit/>
          </a:bodyPr>
          <a:lstStyle>
            <a:lvl1pPr indent="-228600" lvl="0" marL="457200" algn="r">
              <a:lnSpc>
                <a:spcPct val="90000"/>
              </a:lnSpc>
              <a:spcBef>
                <a:spcPts val="0"/>
              </a:spcBef>
              <a:spcAft>
                <a:spcPts val="0"/>
              </a:spcAft>
              <a:buClr>
                <a:schemeClr val="lt1"/>
              </a:buClr>
              <a:buSzPts val="1500"/>
              <a:buNone/>
              <a:defRPr sz="1500">
                <a:solidFill>
                  <a:schemeClr val="lt1"/>
                </a:solidFill>
              </a:defRPr>
            </a:lvl1pPr>
            <a:lvl2pPr indent="-228600" lvl="1" marL="914400" algn="r">
              <a:lnSpc>
                <a:spcPct val="90000"/>
              </a:lnSpc>
              <a:spcBef>
                <a:spcPts val="400"/>
              </a:spcBef>
              <a:spcAft>
                <a:spcPts val="0"/>
              </a:spcAft>
              <a:buClr>
                <a:schemeClr val="lt1"/>
              </a:buClr>
              <a:buSzPts val="1500"/>
              <a:buNone/>
              <a:defRPr>
                <a:solidFill>
                  <a:schemeClr val="lt1"/>
                </a:solidFill>
              </a:defRPr>
            </a:lvl2pPr>
            <a:lvl3pPr indent="-228600" lvl="2" marL="1371600" algn="l">
              <a:lnSpc>
                <a:spcPct val="90000"/>
              </a:lnSpc>
              <a:spcBef>
                <a:spcPts val="900"/>
              </a:spcBef>
              <a:spcAft>
                <a:spcPts val="0"/>
              </a:spcAft>
              <a:buClr>
                <a:schemeClr val="dk2"/>
              </a:buClr>
              <a:buSzPts val="1400"/>
              <a:buNone/>
              <a:defRPr/>
            </a:lvl3pPr>
            <a:lvl4pPr indent="-228600" lvl="3" marL="1828800" algn="l">
              <a:lnSpc>
                <a:spcPct val="90000"/>
              </a:lnSpc>
              <a:spcBef>
                <a:spcPts val="900"/>
              </a:spcBef>
              <a:spcAft>
                <a:spcPts val="0"/>
              </a:spcAft>
              <a:buClr>
                <a:srgbClr val="262626"/>
              </a:buClr>
              <a:buSzPts val="1400"/>
              <a:buNone/>
              <a:defRPr/>
            </a:lvl4pPr>
            <a:lvl5pPr indent="-228600" lvl="4" marL="2286000" algn="l">
              <a:lnSpc>
                <a:spcPct val="90000"/>
              </a:lnSpc>
              <a:spcBef>
                <a:spcPts val="500"/>
              </a:spcBef>
              <a:spcAft>
                <a:spcPts val="0"/>
              </a:spcAft>
              <a:buClr>
                <a:srgbClr val="262626"/>
              </a:buClr>
              <a:buSzPts val="1400"/>
              <a:buNone/>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Quote dark option FLUSH LEFT">
  <p:cSld name="4_Quote dark option FLUSH LEFT">
    <p:bg>
      <p:bgPr>
        <a:solidFill>
          <a:schemeClr val="dk2"/>
        </a:solidFill>
      </p:bgPr>
    </p:bg>
    <p:spTree>
      <p:nvGrpSpPr>
        <p:cNvPr id="337" name="Shape 337"/>
        <p:cNvGrpSpPr/>
        <p:nvPr/>
      </p:nvGrpSpPr>
      <p:grpSpPr>
        <a:xfrm>
          <a:off x="0" y="0"/>
          <a:ext cx="0" cy="0"/>
          <a:chOff x="0" y="0"/>
          <a:chExt cx="0" cy="0"/>
        </a:xfrm>
      </p:grpSpPr>
      <p:sp>
        <p:nvSpPr>
          <p:cNvPr id="338" name="Google Shape;338;p32"/>
          <p:cNvSpPr txBox="1"/>
          <p:nvPr>
            <p:ph idx="1" type="body"/>
          </p:nvPr>
        </p:nvSpPr>
        <p:spPr>
          <a:xfrm>
            <a:off x="228600" y="2163176"/>
            <a:ext cx="8743950" cy="817147"/>
          </a:xfrm>
          <a:prstGeom prst="rect">
            <a:avLst/>
          </a:prstGeom>
          <a:noFill/>
          <a:ln>
            <a:noFill/>
          </a:ln>
        </p:spPr>
        <p:txBody>
          <a:bodyPr anchorCtr="0" anchor="ctr" bIns="34275" lIns="68575" spcFirstLastPara="1" rIns="68575" wrap="square" tIns="34275">
            <a:spAutoFit/>
          </a:bodyPr>
          <a:lstStyle>
            <a:lvl1pPr indent="-228600" lvl="0" marL="457200" algn="l">
              <a:lnSpc>
                <a:spcPct val="90000"/>
              </a:lnSpc>
              <a:spcBef>
                <a:spcPts val="0"/>
              </a:spcBef>
              <a:spcAft>
                <a:spcPts val="0"/>
              </a:spcAft>
              <a:buClr>
                <a:srgbClr val="F7FCFF"/>
              </a:buClr>
              <a:buSzPts val="2700"/>
              <a:buNone/>
              <a:defRPr b="0" sz="2700">
                <a:solidFill>
                  <a:srgbClr val="F7FCFF"/>
                </a:solidFill>
              </a:defRPr>
            </a:lvl1pPr>
            <a:lvl2pPr indent="-228600" lvl="1" marL="914400" algn="l">
              <a:lnSpc>
                <a:spcPct val="90000"/>
              </a:lnSpc>
              <a:spcBef>
                <a:spcPts val="0"/>
              </a:spcBef>
              <a:spcAft>
                <a:spcPts val="0"/>
              </a:spcAft>
              <a:buClr>
                <a:srgbClr val="F7FCFF"/>
              </a:buClr>
              <a:buSzPts val="2700"/>
              <a:buNone/>
              <a:defRPr b="1" sz="2700">
                <a:solidFill>
                  <a:srgbClr val="F7FCFF"/>
                </a:solidFill>
                <a:latin typeface="Quattrocento Sans"/>
                <a:ea typeface="Quattrocento Sans"/>
                <a:cs typeface="Quattrocento Sans"/>
                <a:sym typeface="Quattrocento Sans"/>
              </a:defRPr>
            </a:lvl2pPr>
            <a:lvl3pPr indent="-228600" lvl="2" marL="1371600" algn="l">
              <a:lnSpc>
                <a:spcPct val="90000"/>
              </a:lnSpc>
              <a:spcBef>
                <a:spcPts val="900"/>
              </a:spcBef>
              <a:spcAft>
                <a:spcPts val="0"/>
              </a:spcAft>
              <a:buClr>
                <a:schemeClr val="dk2"/>
              </a:buClr>
              <a:buSzPts val="1400"/>
              <a:buNone/>
              <a:defRPr/>
            </a:lvl3pPr>
            <a:lvl4pPr indent="-228600" lvl="3" marL="1828800" algn="l">
              <a:lnSpc>
                <a:spcPct val="90000"/>
              </a:lnSpc>
              <a:spcBef>
                <a:spcPts val="900"/>
              </a:spcBef>
              <a:spcAft>
                <a:spcPts val="0"/>
              </a:spcAft>
              <a:buClr>
                <a:srgbClr val="262626"/>
              </a:buClr>
              <a:buSzPts val="1400"/>
              <a:buNone/>
              <a:defRPr/>
            </a:lvl4pPr>
            <a:lvl5pPr indent="-228600" lvl="4" marL="2286000" algn="l">
              <a:lnSpc>
                <a:spcPct val="90000"/>
              </a:lnSpc>
              <a:spcBef>
                <a:spcPts val="500"/>
              </a:spcBef>
              <a:spcAft>
                <a:spcPts val="0"/>
              </a:spcAft>
              <a:buClr>
                <a:srgbClr val="262626"/>
              </a:buClr>
              <a:buSzPts val="1400"/>
              <a:buNone/>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39" name="Google Shape;339;p32"/>
          <p:cNvSpPr/>
          <p:nvPr/>
        </p:nvSpPr>
        <p:spPr>
          <a:xfrm>
            <a:off x="97141" y="0"/>
            <a:ext cx="2062111" cy="1023590"/>
          </a:xfrm>
          <a:custGeom>
            <a:rect b="b" l="l" r="r" t="t"/>
            <a:pathLst>
              <a:path extrusionOk="0" h="2353474" w="4741280">
                <a:moveTo>
                  <a:pt x="0" y="0"/>
                </a:moveTo>
                <a:lnTo>
                  <a:pt x="4741280" y="0"/>
                </a:lnTo>
                <a:lnTo>
                  <a:pt x="4729949" y="224399"/>
                </a:lnTo>
                <a:cubicBezTo>
                  <a:pt x="4608502" y="1420269"/>
                  <a:pt x="3598552" y="2353474"/>
                  <a:pt x="2370640" y="2353474"/>
                </a:cubicBezTo>
                <a:cubicBezTo>
                  <a:pt x="1142728" y="2353474"/>
                  <a:pt x="132779" y="1420269"/>
                  <a:pt x="11331" y="224399"/>
                </a:cubicBezTo>
                <a:close/>
              </a:path>
            </a:pathLst>
          </a:cu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sp>
        <p:nvSpPr>
          <p:cNvPr id="340" name="Google Shape;340;p32"/>
          <p:cNvSpPr txBox="1"/>
          <p:nvPr>
            <p:ph idx="2" type="body"/>
          </p:nvPr>
        </p:nvSpPr>
        <p:spPr>
          <a:xfrm>
            <a:off x="2899172" y="3957606"/>
            <a:ext cx="6073379" cy="276999"/>
          </a:xfrm>
          <a:prstGeom prst="rect">
            <a:avLst/>
          </a:prstGeom>
          <a:noFill/>
          <a:ln>
            <a:noFill/>
          </a:ln>
        </p:spPr>
        <p:txBody>
          <a:bodyPr anchorCtr="0" anchor="t" bIns="34275" lIns="68575" spcFirstLastPara="1" rIns="68575" wrap="square" tIns="34275">
            <a:spAutoFit/>
          </a:bodyPr>
          <a:lstStyle>
            <a:lvl1pPr indent="-228600" lvl="0" marL="457200" algn="r">
              <a:lnSpc>
                <a:spcPct val="90000"/>
              </a:lnSpc>
              <a:spcBef>
                <a:spcPts val="0"/>
              </a:spcBef>
              <a:spcAft>
                <a:spcPts val="0"/>
              </a:spcAft>
              <a:buClr>
                <a:schemeClr val="lt1"/>
              </a:buClr>
              <a:buSzPts val="1500"/>
              <a:buNone/>
              <a:defRPr b="0" sz="1500">
                <a:solidFill>
                  <a:schemeClr val="lt1"/>
                </a:solidFill>
              </a:defRPr>
            </a:lvl1pPr>
            <a:lvl2pPr indent="-228600" lvl="1" marL="914400" algn="r">
              <a:lnSpc>
                <a:spcPct val="90000"/>
              </a:lnSpc>
              <a:spcBef>
                <a:spcPts val="400"/>
              </a:spcBef>
              <a:spcAft>
                <a:spcPts val="0"/>
              </a:spcAft>
              <a:buClr>
                <a:schemeClr val="lt1"/>
              </a:buClr>
              <a:buSzPts val="1500"/>
              <a:buNone/>
              <a:defRPr>
                <a:solidFill>
                  <a:schemeClr val="lt1"/>
                </a:solidFill>
              </a:defRPr>
            </a:lvl2pPr>
            <a:lvl3pPr indent="-228600" lvl="2" marL="1371600" algn="l">
              <a:lnSpc>
                <a:spcPct val="90000"/>
              </a:lnSpc>
              <a:spcBef>
                <a:spcPts val="900"/>
              </a:spcBef>
              <a:spcAft>
                <a:spcPts val="0"/>
              </a:spcAft>
              <a:buClr>
                <a:schemeClr val="dk2"/>
              </a:buClr>
              <a:buSzPts val="1400"/>
              <a:buNone/>
              <a:defRPr/>
            </a:lvl3pPr>
            <a:lvl4pPr indent="-228600" lvl="3" marL="1828800" algn="l">
              <a:lnSpc>
                <a:spcPct val="90000"/>
              </a:lnSpc>
              <a:spcBef>
                <a:spcPts val="900"/>
              </a:spcBef>
              <a:spcAft>
                <a:spcPts val="0"/>
              </a:spcAft>
              <a:buClr>
                <a:srgbClr val="262626"/>
              </a:buClr>
              <a:buSzPts val="1400"/>
              <a:buNone/>
              <a:defRPr/>
            </a:lvl4pPr>
            <a:lvl5pPr indent="-228600" lvl="4" marL="2286000" algn="l">
              <a:lnSpc>
                <a:spcPct val="90000"/>
              </a:lnSpc>
              <a:spcBef>
                <a:spcPts val="500"/>
              </a:spcBef>
              <a:spcAft>
                <a:spcPts val="0"/>
              </a:spcAft>
              <a:buClr>
                <a:srgbClr val="262626"/>
              </a:buClr>
              <a:buSzPts val="1400"/>
              <a:buNone/>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ultiple Speakers Slide" type="tx">
  <p:cSld name="TITLE_AND_BODY">
    <p:spTree>
      <p:nvGrpSpPr>
        <p:cNvPr id="33" name="Shape 33"/>
        <p:cNvGrpSpPr/>
        <p:nvPr/>
      </p:nvGrpSpPr>
      <p:grpSpPr>
        <a:xfrm>
          <a:off x="0" y="0"/>
          <a:ext cx="0" cy="0"/>
          <a:chOff x="0" y="0"/>
          <a:chExt cx="0" cy="0"/>
        </a:xfrm>
      </p:grpSpPr>
      <p:grpSp>
        <p:nvGrpSpPr>
          <p:cNvPr id="34" name="Google Shape;34;p4"/>
          <p:cNvGrpSpPr/>
          <p:nvPr/>
        </p:nvGrpSpPr>
        <p:grpSpPr>
          <a:xfrm>
            <a:off x="0" y="4955675"/>
            <a:ext cx="9144150" cy="187798"/>
            <a:chOff x="0" y="4955675"/>
            <a:chExt cx="9144150" cy="187798"/>
          </a:xfrm>
        </p:grpSpPr>
        <p:sp>
          <p:nvSpPr>
            <p:cNvPr id="35" name="Google Shape;35;p4"/>
            <p:cNvSpPr/>
            <p:nvPr/>
          </p:nvSpPr>
          <p:spPr>
            <a:xfrm>
              <a:off x="0" y="4995273"/>
              <a:ext cx="9144000" cy="148200"/>
            </a:xfrm>
            <a:prstGeom prst="rect">
              <a:avLst/>
            </a:prstGeom>
            <a:solidFill>
              <a:srgbClr val="37415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 name="Google Shape;36;p4"/>
            <p:cNvSpPr/>
            <p:nvPr/>
          </p:nvSpPr>
          <p:spPr>
            <a:xfrm>
              <a:off x="150" y="4955675"/>
              <a:ext cx="9144000" cy="39600"/>
            </a:xfrm>
            <a:prstGeom prst="rect">
              <a:avLst/>
            </a:prstGeom>
            <a:solidFill>
              <a:srgbClr val="06AE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7" name="Google Shape;37;p4"/>
          <p:cNvGrpSpPr/>
          <p:nvPr/>
        </p:nvGrpSpPr>
        <p:grpSpPr>
          <a:xfrm>
            <a:off x="2285500" y="430380"/>
            <a:ext cx="6630039" cy="237431"/>
            <a:chOff x="18025" y="276802"/>
            <a:chExt cx="9126000" cy="356128"/>
          </a:xfrm>
        </p:grpSpPr>
        <p:sp>
          <p:nvSpPr>
            <p:cNvPr id="38" name="Google Shape;38;p4"/>
            <p:cNvSpPr/>
            <p:nvPr/>
          </p:nvSpPr>
          <p:spPr>
            <a:xfrm>
              <a:off x="18025" y="276802"/>
              <a:ext cx="9126000" cy="54300"/>
            </a:xfrm>
            <a:prstGeom prst="rect">
              <a:avLst/>
            </a:prstGeom>
            <a:solidFill>
              <a:srgbClr val="FFE8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4"/>
            <p:cNvSpPr/>
            <p:nvPr/>
          </p:nvSpPr>
          <p:spPr>
            <a:xfrm>
              <a:off x="18025" y="433752"/>
              <a:ext cx="9126000" cy="54300"/>
            </a:xfrm>
            <a:prstGeom prst="rect">
              <a:avLst/>
            </a:prstGeom>
            <a:solidFill>
              <a:srgbClr val="FDB84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 name="Google Shape;40;p4"/>
            <p:cNvSpPr/>
            <p:nvPr/>
          </p:nvSpPr>
          <p:spPr>
            <a:xfrm>
              <a:off x="18025" y="578630"/>
              <a:ext cx="9126000" cy="54300"/>
            </a:xfrm>
            <a:prstGeom prst="rect">
              <a:avLst/>
            </a:prstGeom>
            <a:solidFill>
              <a:srgbClr val="06AE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1" name="Google Shape;41;p4"/>
          <p:cNvSpPr txBox="1"/>
          <p:nvPr>
            <p:ph idx="1" type="body"/>
          </p:nvPr>
        </p:nvSpPr>
        <p:spPr>
          <a:xfrm>
            <a:off x="1242863" y="3107875"/>
            <a:ext cx="1333800" cy="349500"/>
          </a:xfrm>
          <a:prstGeom prst="rect">
            <a:avLst/>
          </a:prstGeom>
          <a:noFill/>
          <a:ln>
            <a:noFill/>
          </a:ln>
        </p:spPr>
        <p:txBody>
          <a:bodyPr anchorCtr="0" anchor="t" bIns="91425" lIns="91425" spcFirstLastPara="1" rIns="91425" wrap="square" tIns="91425">
            <a:spAutoFit/>
          </a:bodyPr>
          <a:lstStyle>
            <a:lvl1pPr indent="-342900" lvl="0" marL="457200">
              <a:spcBef>
                <a:spcPts val="0"/>
              </a:spcBef>
              <a:spcAft>
                <a:spcPts val="0"/>
              </a:spcAft>
              <a:buSzPts val="1800"/>
              <a:buFont typeface="Source Sans Pro"/>
              <a:buChar char="●"/>
              <a:defRPr sz="1800">
                <a:latin typeface="Source Sans Pro"/>
                <a:ea typeface="Source Sans Pro"/>
                <a:cs typeface="Source Sans Pro"/>
                <a:sym typeface="Source Sans Pro"/>
              </a:defRPr>
            </a:lvl1pPr>
            <a:lvl2pPr indent="-342900" lvl="1" marL="914400">
              <a:spcBef>
                <a:spcPts val="0"/>
              </a:spcBef>
              <a:spcAft>
                <a:spcPts val="0"/>
              </a:spcAft>
              <a:buSzPts val="1800"/>
              <a:buFont typeface="Source Sans Pro"/>
              <a:buChar char="○"/>
              <a:defRPr sz="1800">
                <a:latin typeface="Source Sans Pro"/>
                <a:ea typeface="Source Sans Pro"/>
                <a:cs typeface="Source Sans Pro"/>
                <a:sym typeface="Source Sans Pro"/>
              </a:defRPr>
            </a:lvl2pPr>
            <a:lvl3pPr indent="-342900" lvl="2" marL="1371600">
              <a:spcBef>
                <a:spcPts val="0"/>
              </a:spcBef>
              <a:spcAft>
                <a:spcPts val="0"/>
              </a:spcAft>
              <a:buSzPts val="1800"/>
              <a:buFont typeface="Source Sans Pro"/>
              <a:buChar char="■"/>
              <a:defRPr sz="1800">
                <a:latin typeface="Source Sans Pro"/>
                <a:ea typeface="Source Sans Pro"/>
                <a:cs typeface="Source Sans Pro"/>
                <a:sym typeface="Source Sans Pro"/>
              </a:defRPr>
            </a:lvl3pPr>
            <a:lvl4pPr indent="-342900" lvl="3" marL="1828800">
              <a:spcBef>
                <a:spcPts val="0"/>
              </a:spcBef>
              <a:spcAft>
                <a:spcPts val="0"/>
              </a:spcAft>
              <a:buSzPts val="1800"/>
              <a:buFont typeface="Source Sans Pro"/>
              <a:buChar char="●"/>
              <a:defRPr sz="1800">
                <a:latin typeface="Source Sans Pro"/>
                <a:ea typeface="Source Sans Pro"/>
                <a:cs typeface="Source Sans Pro"/>
                <a:sym typeface="Source Sans Pro"/>
              </a:defRPr>
            </a:lvl4pPr>
            <a:lvl5pPr indent="-342900" lvl="4" marL="2286000">
              <a:spcBef>
                <a:spcPts val="0"/>
              </a:spcBef>
              <a:spcAft>
                <a:spcPts val="0"/>
              </a:spcAft>
              <a:buSzPts val="1800"/>
              <a:buFont typeface="Source Sans Pro"/>
              <a:buChar char="○"/>
              <a:defRPr sz="1800">
                <a:latin typeface="Source Sans Pro"/>
                <a:ea typeface="Source Sans Pro"/>
                <a:cs typeface="Source Sans Pro"/>
                <a:sym typeface="Source Sans Pro"/>
              </a:defRPr>
            </a:lvl5pPr>
            <a:lvl6pPr indent="-342900" lvl="5" marL="2743200">
              <a:spcBef>
                <a:spcPts val="0"/>
              </a:spcBef>
              <a:spcAft>
                <a:spcPts val="0"/>
              </a:spcAft>
              <a:buSzPts val="1800"/>
              <a:buFont typeface="Source Sans Pro"/>
              <a:buChar char="■"/>
              <a:defRPr sz="1800">
                <a:latin typeface="Source Sans Pro"/>
                <a:ea typeface="Source Sans Pro"/>
                <a:cs typeface="Source Sans Pro"/>
                <a:sym typeface="Source Sans Pro"/>
              </a:defRPr>
            </a:lvl6pPr>
            <a:lvl7pPr indent="-342900" lvl="6" marL="3200400">
              <a:spcBef>
                <a:spcPts val="0"/>
              </a:spcBef>
              <a:spcAft>
                <a:spcPts val="0"/>
              </a:spcAft>
              <a:buSzPts val="1800"/>
              <a:buFont typeface="Source Sans Pro"/>
              <a:buChar char="●"/>
              <a:defRPr sz="1800">
                <a:latin typeface="Source Sans Pro"/>
                <a:ea typeface="Source Sans Pro"/>
                <a:cs typeface="Source Sans Pro"/>
                <a:sym typeface="Source Sans Pro"/>
              </a:defRPr>
            </a:lvl7pPr>
            <a:lvl8pPr indent="-342900" lvl="7" marL="3657600">
              <a:spcBef>
                <a:spcPts val="0"/>
              </a:spcBef>
              <a:spcAft>
                <a:spcPts val="0"/>
              </a:spcAft>
              <a:buSzPts val="1800"/>
              <a:buFont typeface="Source Sans Pro"/>
              <a:buChar char="○"/>
              <a:defRPr sz="1800">
                <a:latin typeface="Source Sans Pro"/>
                <a:ea typeface="Source Sans Pro"/>
                <a:cs typeface="Source Sans Pro"/>
                <a:sym typeface="Source Sans Pro"/>
              </a:defRPr>
            </a:lvl8pPr>
            <a:lvl9pPr indent="-342900" lvl="8" marL="4114800">
              <a:spcBef>
                <a:spcPts val="0"/>
              </a:spcBef>
              <a:spcAft>
                <a:spcPts val="0"/>
              </a:spcAft>
              <a:buSzPts val="1800"/>
              <a:buFont typeface="Source Sans Pro"/>
              <a:buChar char="■"/>
              <a:defRPr sz="1800">
                <a:latin typeface="Source Sans Pro"/>
                <a:ea typeface="Source Sans Pro"/>
                <a:cs typeface="Source Sans Pro"/>
                <a:sym typeface="Source Sans Pro"/>
              </a:defRPr>
            </a:lvl9pPr>
          </a:lstStyle>
          <a:p/>
        </p:txBody>
      </p:sp>
      <p:sp>
        <p:nvSpPr>
          <p:cNvPr id="42" name="Google Shape;42;p4"/>
          <p:cNvSpPr/>
          <p:nvPr>
            <p:ph idx="2" type="pic"/>
          </p:nvPr>
        </p:nvSpPr>
        <p:spPr>
          <a:xfrm>
            <a:off x="1319063" y="1686100"/>
            <a:ext cx="1333800" cy="1333800"/>
          </a:xfrm>
          <a:prstGeom prst="rect">
            <a:avLst/>
          </a:prstGeom>
          <a:noFill/>
          <a:ln>
            <a:noFill/>
          </a:ln>
        </p:spPr>
      </p:sp>
      <p:sp>
        <p:nvSpPr>
          <p:cNvPr id="43" name="Google Shape;43;p4"/>
          <p:cNvSpPr txBox="1"/>
          <p:nvPr>
            <p:ph idx="3" type="body"/>
          </p:nvPr>
        </p:nvSpPr>
        <p:spPr>
          <a:xfrm>
            <a:off x="3017688" y="3107875"/>
            <a:ext cx="1333800" cy="349500"/>
          </a:xfrm>
          <a:prstGeom prst="rect">
            <a:avLst/>
          </a:prstGeom>
          <a:noFill/>
          <a:ln>
            <a:noFill/>
          </a:ln>
        </p:spPr>
        <p:txBody>
          <a:bodyPr anchorCtr="0" anchor="t" bIns="91425" lIns="91425" spcFirstLastPara="1" rIns="91425" wrap="square" tIns="91425">
            <a:spAutoFit/>
          </a:bodyPr>
          <a:lstStyle>
            <a:lvl1pPr indent="-342900" lvl="0" marL="457200" rtl="0">
              <a:spcBef>
                <a:spcPts val="0"/>
              </a:spcBef>
              <a:spcAft>
                <a:spcPts val="0"/>
              </a:spcAft>
              <a:buSzPts val="1800"/>
              <a:buFont typeface="Source Sans Pro"/>
              <a:buChar char="●"/>
              <a:defRPr sz="1800">
                <a:latin typeface="Source Sans Pro"/>
                <a:ea typeface="Source Sans Pro"/>
                <a:cs typeface="Source Sans Pro"/>
                <a:sym typeface="Source Sans Pro"/>
              </a:defRPr>
            </a:lvl1pPr>
            <a:lvl2pPr indent="-342900" lvl="1" marL="914400" rtl="0">
              <a:spcBef>
                <a:spcPts val="0"/>
              </a:spcBef>
              <a:spcAft>
                <a:spcPts val="0"/>
              </a:spcAft>
              <a:buSzPts val="1800"/>
              <a:buFont typeface="Source Sans Pro"/>
              <a:buChar char="○"/>
              <a:defRPr sz="1800">
                <a:latin typeface="Source Sans Pro"/>
                <a:ea typeface="Source Sans Pro"/>
                <a:cs typeface="Source Sans Pro"/>
                <a:sym typeface="Source Sans Pro"/>
              </a:defRPr>
            </a:lvl2pPr>
            <a:lvl3pPr indent="-342900" lvl="2" marL="1371600" rtl="0">
              <a:spcBef>
                <a:spcPts val="0"/>
              </a:spcBef>
              <a:spcAft>
                <a:spcPts val="0"/>
              </a:spcAft>
              <a:buSzPts val="1800"/>
              <a:buFont typeface="Source Sans Pro"/>
              <a:buChar char="■"/>
              <a:defRPr sz="1800">
                <a:latin typeface="Source Sans Pro"/>
                <a:ea typeface="Source Sans Pro"/>
                <a:cs typeface="Source Sans Pro"/>
                <a:sym typeface="Source Sans Pro"/>
              </a:defRPr>
            </a:lvl3pPr>
            <a:lvl4pPr indent="-342900" lvl="3" marL="1828800" rtl="0">
              <a:spcBef>
                <a:spcPts val="0"/>
              </a:spcBef>
              <a:spcAft>
                <a:spcPts val="0"/>
              </a:spcAft>
              <a:buSzPts val="1800"/>
              <a:buFont typeface="Source Sans Pro"/>
              <a:buChar char="●"/>
              <a:defRPr sz="1800">
                <a:latin typeface="Source Sans Pro"/>
                <a:ea typeface="Source Sans Pro"/>
                <a:cs typeface="Source Sans Pro"/>
                <a:sym typeface="Source Sans Pro"/>
              </a:defRPr>
            </a:lvl4pPr>
            <a:lvl5pPr indent="-342900" lvl="4" marL="2286000" rtl="0">
              <a:spcBef>
                <a:spcPts val="0"/>
              </a:spcBef>
              <a:spcAft>
                <a:spcPts val="0"/>
              </a:spcAft>
              <a:buSzPts val="1800"/>
              <a:buFont typeface="Source Sans Pro"/>
              <a:buChar char="○"/>
              <a:defRPr sz="1800">
                <a:latin typeface="Source Sans Pro"/>
                <a:ea typeface="Source Sans Pro"/>
                <a:cs typeface="Source Sans Pro"/>
                <a:sym typeface="Source Sans Pro"/>
              </a:defRPr>
            </a:lvl5pPr>
            <a:lvl6pPr indent="-342900" lvl="5" marL="2743200" rtl="0">
              <a:spcBef>
                <a:spcPts val="0"/>
              </a:spcBef>
              <a:spcAft>
                <a:spcPts val="0"/>
              </a:spcAft>
              <a:buSzPts val="1800"/>
              <a:buFont typeface="Source Sans Pro"/>
              <a:buChar char="■"/>
              <a:defRPr sz="1800">
                <a:latin typeface="Source Sans Pro"/>
                <a:ea typeface="Source Sans Pro"/>
                <a:cs typeface="Source Sans Pro"/>
                <a:sym typeface="Source Sans Pro"/>
              </a:defRPr>
            </a:lvl6pPr>
            <a:lvl7pPr indent="-342900" lvl="6" marL="3200400" rtl="0">
              <a:spcBef>
                <a:spcPts val="0"/>
              </a:spcBef>
              <a:spcAft>
                <a:spcPts val="0"/>
              </a:spcAft>
              <a:buSzPts val="1800"/>
              <a:buFont typeface="Source Sans Pro"/>
              <a:buChar char="●"/>
              <a:defRPr sz="1800">
                <a:latin typeface="Source Sans Pro"/>
                <a:ea typeface="Source Sans Pro"/>
                <a:cs typeface="Source Sans Pro"/>
                <a:sym typeface="Source Sans Pro"/>
              </a:defRPr>
            </a:lvl7pPr>
            <a:lvl8pPr indent="-342900" lvl="7" marL="3657600" rtl="0">
              <a:spcBef>
                <a:spcPts val="0"/>
              </a:spcBef>
              <a:spcAft>
                <a:spcPts val="0"/>
              </a:spcAft>
              <a:buSzPts val="1800"/>
              <a:buFont typeface="Source Sans Pro"/>
              <a:buChar char="○"/>
              <a:defRPr sz="1800">
                <a:latin typeface="Source Sans Pro"/>
                <a:ea typeface="Source Sans Pro"/>
                <a:cs typeface="Source Sans Pro"/>
                <a:sym typeface="Source Sans Pro"/>
              </a:defRPr>
            </a:lvl8pPr>
            <a:lvl9pPr indent="-342900" lvl="8" marL="4114800" rtl="0">
              <a:spcBef>
                <a:spcPts val="0"/>
              </a:spcBef>
              <a:spcAft>
                <a:spcPts val="0"/>
              </a:spcAft>
              <a:buSzPts val="1800"/>
              <a:buFont typeface="Source Sans Pro"/>
              <a:buChar char="■"/>
              <a:defRPr sz="1800">
                <a:latin typeface="Source Sans Pro"/>
                <a:ea typeface="Source Sans Pro"/>
                <a:cs typeface="Source Sans Pro"/>
                <a:sym typeface="Source Sans Pro"/>
              </a:defRPr>
            </a:lvl9pPr>
          </a:lstStyle>
          <a:p/>
        </p:txBody>
      </p:sp>
      <p:sp>
        <p:nvSpPr>
          <p:cNvPr id="44" name="Google Shape;44;p4"/>
          <p:cNvSpPr/>
          <p:nvPr>
            <p:ph idx="4" type="pic"/>
          </p:nvPr>
        </p:nvSpPr>
        <p:spPr>
          <a:xfrm>
            <a:off x="3043088" y="1686100"/>
            <a:ext cx="1333800" cy="1333800"/>
          </a:xfrm>
          <a:prstGeom prst="rect">
            <a:avLst/>
          </a:prstGeom>
          <a:noFill/>
          <a:ln>
            <a:noFill/>
          </a:ln>
        </p:spPr>
      </p:sp>
      <p:sp>
        <p:nvSpPr>
          <p:cNvPr id="45" name="Google Shape;45;p4"/>
          <p:cNvSpPr txBox="1"/>
          <p:nvPr>
            <p:ph idx="5" type="body"/>
          </p:nvPr>
        </p:nvSpPr>
        <p:spPr>
          <a:xfrm>
            <a:off x="4779813" y="3107875"/>
            <a:ext cx="1333800" cy="349500"/>
          </a:xfrm>
          <a:prstGeom prst="rect">
            <a:avLst/>
          </a:prstGeom>
          <a:noFill/>
          <a:ln>
            <a:noFill/>
          </a:ln>
        </p:spPr>
        <p:txBody>
          <a:bodyPr anchorCtr="0" anchor="t" bIns="91425" lIns="91425" spcFirstLastPara="1" rIns="91425" wrap="square" tIns="91425">
            <a:spAutoFit/>
          </a:bodyPr>
          <a:lstStyle>
            <a:lvl1pPr indent="-342900" lvl="0" marL="457200" rtl="0">
              <a:spcBef>
                <a:spcPts val="0"/>
              </a:spcBef>
              <a:spcAft>
                <a:spcPts val="0"/>
              </a:spcAft>
              <a:buSzPts val="1800"/>
              <a:buFont typeface="Source Sans Pro"/>
              <a:buChar char="●"/>
              <a:defRPr sz="1800">
                <a:latin typeface="Source Sans Pro"/>
                <a:ea typeface="Source Sans Pro"/>
                <a:cs typeface="Source Sans Pro"/>
                <a:sym typeface="Source Sans Pro"/>
              </a:defRPr>
            </a:lvl1pPr>
            <a:lvl2pPr indent="-342900" lvl="1" marL="914400" rtl="0">
              <a:spcBef>
                <a:spcPts val="0"/>
              </a:spcBef>
              <a:spcAft>
                <a:spcPts val="0"/>
              </a:spcAft>
              <a:buSzPts val="1800"/>
              <a:buFont typeface="Source Sans Pro"/>
              <a:buChar char="○"/>
              <a:defRPr sz="1800">
                <a:latin typeface="Source Sans Pro"/>
                <a:ea typeface="Source Sans Pro"/>
                <a:cs typeface="Source Sans Pro"/>
                <a:sym typeface="Source Sans Pro"/>
              </a:defRPr>
            </a:lvl2pPr>
            <a:lvl3pPr indent="-342900" lvl="2" marL="1371600" rtl="0">
              <a:spcBef>
                <a:spcPts val="0"/>
              </a:spcBef>
              <a:spcAft>
                <a:spcPts val="0"/>
              </a:spcAft>
              <a:buSzPts val="1800"/>
              <a:buFont typeface="Source Sans Pro"/>
              <a:buChar char="■"/>
              <a:defRPr sz="1800">
                <a:latin typeface="Source Sans Pro"/>
                <a:ea typeface="Source Sans Pro"/>
                <a:cs typeface="Source Sans Pro"/>
                <a:sym typeface="Source Sans Pro"/>
              </a:defRPr>
            </a:lvl3pPr>
            <a:lvl4pPr indent="-342900" lvl="3" marL="1828800" rtl="0">
              <a:spcBef>
                <a:spcPts val="0"/>
              </a:spcBef>
              <a:spcAft>
                <a:spcPts val="0"/>
              </a:spcAft>
              <a:buSzPts val="1800"/>
              <a:buFont typeface="Source Sans Pro"/>
              <a:buChar char="●"/>
              <a:defRPr sz="1800">
                <a:latin typeface="Source Sans Pro"/>
                <a:ea typeface="Source Sans Pro"/>
                <a:cs typeface="Source Sans Pro"/>
                <a:sym typeface="Source Sans Pro"/>
              </a:defRPr>
            </a:lvl4pPr>
            <a:lvl5pPr indent="-342900" lvl="4" marL="2286000" rtl="0">
              <a:spcBef>
                <a:spcPts val="0"/>
              </a:spcBef>
              <a:spcAft>
                <a:spcPts val="0"/>
              </a:spcAft>
              <a:buSzPts val="1800"/>
              <a:buFont typeface="Source Sans Pro"/>
              <a:buChar char="○"/>
              <a:defRPr sz="1800">
                <a:latin typeface="Source Sans Pro"/>
                <a:ea typeface="Source Sans Pro"/>
                <a:cs typeface="Source Sans Pro"/>
                <a:sym typeface="Source Sans Pro"/>
              </a:defRPr>
            </a:lvl5pPr>
            <a:lvl6pPr indent="-342900" lvl="5" marL="2743200" rtl="0">
              <a:spcBef>
                <a:spcPts val="0"/>
              </a:spcBef>
              <a:spcAft>
                <a:spcPts val="0"/>
              </a:spcAft>
              <a:buSzPts val="1800"/>
              <a:buFont typeface="Source Sans Pro"/>
              <a:buChar char="■"/>
              <a:defRPr sz="1800">
                <a:latin typeface="Source Sans Pro"/>
                <a:ea typeface="Source Sans Pro"/>
                <a:cs typeface="Source Sans Pro"/>
                <a:sym typeface="Source Sans Pro"/>
              </a:defRPr>
            </a:lvl6pPr>
            <a:lvl7pPr indent="-342900" lvl="6" marL="3200400" rtl="0">
              <a:spcBef>
                <a:spcPts val="0"/>
              </a:spcBef>
              <a:spcAft>
                <a:spcPts val="0"/>
              </a:spcAft>
              <a:buSzPts val="1800"/>
              <a:buFont typeface="Source Sans Pro"/>
              <a:buChar char="●"/>
              <a:defRPr sz="1800">
                <a:latin typeface="Source Sans Pro"/>
                <a:ea typeface="Source Sans Pro"/>
                <a:cs typeface="Source Sans Pro"/>
                <a:sym typeface="Source Sans Pro"/>
              </a:defRPr>
            </a:lvl7pPr>
            <a:lvl8pPr indent="-342900" lvl="7" marL="3657600" rtl="0">
              <a:spcBef>
                <a:spcPts val="0"/>
              </a:spcBef>
              <a:spcAft>
                <a:spcPts val="0"/>
              </a:spcAft>
              <a:buSzPts val="1800"/>
              <a:buFont typeface="Source Sans Pro"/>
              <a:buChar char="○"/>
              <a:defRPr sz="1800">
                <a:latin typeface="Source Sans Pro"/>
                <a:ea typeface="Source Sans Pro"/>
                <a:cs typeface="Source Sans Pro"/>
                <a:sym typeface="Source Sans Pro"/>
              </a:defRPr>
            </a:lvl8pPr>
            <a:lvl9pPr indent="-342900" lvl="8" marL="4114800" rtl="0">
              <a:spcBef>
                <a:spcPts val="0"/>
              </a:spcBef>
              <a:spcAft>
                <a:spcPts val="0"/>
              </a:spcAft>
              <a:buSzPts val="1800"/>
              <a:buFont typeface="Source Sans Pro"/>
              <a:buChar char="■"/>
              <a:defRPr sz="1800">
                <a:latin typeface="Source Sans Pro"/>
                <a:ea typeface="Source Sans Pro"/>
                <a:cs typeface="Source Sans Pro"/>
                <a:sym typeface="Source Sans Pro"/>
              </a:defRPr>
            </a:lvl9pPr>
          </a:lstStyle>
          <a:p/>
        </p:txBody>
      </p:sp>
      <p:sp>
        <p:nvSpPr>
          <p:cNvPr id="46" name="Google Shape;46;p4"/>
          <p:cNvSpPr/>
          <p:nvPr>
            <p:ph idx="6" type="pic"/>
          </p:nvPr>
        </p:nvSpPr>
        <p:spPr>
          <a:xfrm>
            <a:off x="4779813" y="1686100"/>
            <a:ext cx="1333800" cy="1333800"/>
          </a:xfrm>
          <a:prstGeom prst="rect">
            <a:avLst/>
          </a:prstGeom>
          <a:noFill/>
          <a:ln>
            <a:noFill/>
          </a:ln>
        </p:spPr>
      </p:sp>
      <p:sp>
        <p:nvSpPr>
          <p:cNvPr id="47" name="Google Shape;47;p4"/>
          <p:cNvSpPr txBox="1"/>
          <p:nvPr>
            <p:ph idx="7" type="body"/>
          </p:nvPr>
        </p:nvSpPr>
        <p:spPr>
          <a:xfrm>
            <a:off x="6567338" y="3107875"/>
            <a:ext cx="1333800" cy="349500"/>
          </a:xfrm>
          <a:prstGeom prst="rect">
            <a:avLst/>
          </a:prstGeom>
          <a:noFill/>
          <a:ln>
            <a:noFill/>
          </a:ln>
        </p:spPr>
        <p:txBody>
          <a:bodyPr anchorCtr="0" anchor="t" bIns="91425" lIns="91425" spcFirstLastPara="1" rIns="91425" wrap="square" tIns="91425">
            <a:spAutoFit/>
          </a:bodyPr>
          <a:lstStyle>
            <a:lvl1pPr indent="-317500" lvl="0" marL="457200" rtl="0">
              <a:spcBef>
                <a:spcPts val="0"/>
              </a:spcBef>
              <a:spcAft>
                <a:spcPts val="0"/>
              </a:spcAft>
              <a:buSzPts val="14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48" name="Google Shape;48;p4"/>
          <p:cNvSpPr/>
          <p:nvPr>
            <p:ph idx="8" type="pic"/>
          </p:nvPr>
        </p:nvSpPr>
        <p:spPr>
          <a:xfrm>
            <a:off x="6567338" y="1686100"/>
            <a:ext cx="1333800" cy="1333800"/>
          </a:xfrm>
          <a:prstGeom prst="rect">
            <a:avLst/>
          </a:prstGeom>
          <a:noFill/>
          <a:ln>
            <a:noFill/>
          </a:ln>
        </p:spPr>
      </p:sp>
      <p:sp>
        <p:nvSpPr>
          <p:cNvPr id="49" name="Google Shape;49;p4"/>
          <p:cNvSpPr txBox="1"/>
          <p:nvPr>
            <p:ph type="title"/>
          </p:nvPr>
        </p:nvSpPr>
        <p:spPr>
          <a:xfrm>
            <a:off x="179175" y="211738"/>
            <a:ext cx="2106300" cy="674700"/>
          </a:xfrm>
          <a:prstGeom prst="rect">
            <a:avLst/>
          </a:prstGeom>
          <a:noFill/>
          <a:ln>
            <a:noFill/>
          </a:ln>
        </p:spPr>
        <p:txBody>
          <a:bodyPr anchorCtr="0" anchor="t" bIns="0" lIns="0" spcFirstLastPara="1" rIns="0" wrap="square" tIns="0">
            <a:noAutofit/>
          </a:bodyPr>
          <a:lstStyle>
            <a:lvl1pPr lvl="0">
              <a:spcBef>
                <a:spcPts val="0"/>
              </a:spcBef>
              <a:spcAft>
                <a:spcPts val="0"/>
              </a:spcAft>
              <a:buSzPts val="3600"/>
              <a:buFont typeface="Source Sans Pro"/>
              <a:buNone/>
              <a:defRPr sz="3600">
                <a:latin typeface="Source Sans Pro"/>
                <a:ea typeface="Source Sans Pro"/>
                <a:cs typeface="Source Sans Pro"/>
                <a:sym typeface="Source Sans Pr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Quote light option CENTERED">
  <p:cSld name="1_Quote light option CENTERED">
    <p:spTree>
      <p:nvGrpSpPr>
        <p:cNvPr id="341" name="Shape 341"/>
        <p:cNvGrpSpPr/>
        <p:nvPr/>
      </p:nvGrpSpPr>
      <p:grpSpPr>
        <a:xfrm>
          <a:off x="0" y="0"/>
          <a:ext cx="0" cy="0"/>
          <a:chOff x="0" y="0"/>
          <a:chExt cx="0" cy="0"/>
        </a:xfrm>
      </p:grpSpPr>
      <p:sp>
        <p:nvSpPr>
          <p:cNvPr id="342" name="Google Shape;342;p33"/>
          <p:cNvSpPr txBox="1"/>
          <p:nvPr/>
        </p:nvSpPr>
        <p:spPr>
          <a:xfrm>
            <a:off x="4236720" y="314325"/>
            <a:ext cx="670560" cy="1396536"/>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8600">
                <a:solidFill>
                  <a:schemeClr val="accent4"/>
                </a:solidFill>
                <a:latin typeface="Arial Black"/>
                <a:ea typeface="Arial Black"/>
                <a:cs typeface="Arial Black"/>
                <a:sym typeface="Arial Black"/>
              </a:rPr>
              <a:t>“</a:t>
            </a:r>
            <a:endParaRPr sz="2100">
              <a:solidFill>
                <a:schemeClr val="accent4"/>
              </a:solidFill>
              <a:latin typeface="Quattrocento Sans"/>
              <a:ea typeface="Quattrocento Sans"/>
              <a:cs typeface="Quattrocento Sans"/>
              <a:sym typeface="Quattrocento Sans"/>
            </a:endParaRPr>
          </a:p>
        </p:txBody>
      </p:sp>
      <p:sp>
        <p:nvSpPr>
          <p:cNvPr id="343" name="Google Shape;343;p33"/>
          <p:cNvSpPr txBox="1"/>
          <p:nvPr>
            <p:ph idx="1" type="body"/>
          </p:nvPr>
        </p:nvSpPr>
        <p:spPr>
          <a:xfrm>
            <a:off x="2556272" y="4001303"/>
            <a:ext cx="6073379" cy="276999"/>
          </a:xfrm>
          <a:prstGeom prst="rect">
            <a:avLst/>
          </a:prstGeom>
          <a:noFill/>
          <a:ln>
            <a:noFill/>
          </a:ln>
        </p:spPr>
        <p:txBody>
          <a:bodyPr anchorCtr="0" anchor="t" bIns="34275" lIns="68575" spcFirstLastPara="1" rIns="68575" wrap="square" tIns="34275">
            <a:spAutoFit/>
          </a:bodyPr>
          <a:lstStyle>
            <a:lvl1pPr indent="-228600" lvl="0" marL="457200" algn="r">
              <a:lnSpc>
                <a:spcPct val="90000"/>
              </a:lnSpc>
              <a:spcBef>
                <a:spcPts val="0"/>
              </a:spcBef>
              <a:spcAft>
                <a:spcPts val="0"/>
              </a:spcAft>
              <a:buClr>
                <a:schemeClr val="dk2"/>
              </a:buClr>
              <a:buSzPts val="1500"/>
              <a:buNone/>
              <a:defRPr sz="1500">
                <a:solidFill>
                  <a:schemeClr val="dk2"/>
                </a:solidFill>
              </a:defRPr>
            </a:lvl1pPr>
            <a:lvl2pPr indent="-228600" lvl="1" marL="914400" algn="r">
              <a:lnSpc>
                <a:spcPct val="90000"/>
              </a:lnSpc>
              <a:spcBef>
                <a:spcPts val="400"/>
              </a:spcBef>
              <a:spcAft>
                <a:spcPts val="0"/>
              </a:spcAft>
              <a:buClr>
                <a:schemeClr val="lt1"/>
              </a:buClr>
              <a:buSzPts val="1500"/>
              <a:buNone/>
              <a:defRPr>
                <a:solidFill>
                  <a:schemeClr val="lt1"/>
                </a:solidFill>
              </a:defRPr>
            </a:lvl2pPr>
            <a:lvl3pPr indent="-228600" lvl="2" marL="1371600" algn="l">
              <a:lnSpc>
                <a:spcPct val="90000"/>
              </a:lnSpc>
              <a:spcBef>
                <a:spcPts val="900"/>
              </a:spcBef>
              <a:spcAft>
                <a:spcPts val="0"/>
              </a:spcAft>
              <a:buClr>
                <a:schemeClr val="dk2"/>
              </a:buClr>
              <a:buSzPts val="1400"/>
              <a:buNone/>
              <a:defRPr/>
            </a:lvl3pPr>
            <a:lvl4pPr indent="-228600" lvl="3" marL="1828800" algn="l">
              <a:lnSpc>
                <a:spcPct val="90000"/>
              </a:lnSpc>
              <a:spcBef>
                <a:spcPts val="900"/>
              </a:spcBef>
              <a:spcAft>
                <a:spcPts val="0"/>
              </a:spcAft>
              <a:buClr>
                <a:srgbClr val="262626"/>
              </a:buClr>
              <a:buSzPts val="1400"/>
              <a:buNone/>
              <a:defRPr/>
            </a:lvl4pPr>
            <a:lvl5pPr indent="-228600" lvl="4" marL="2286000" algn="l">
              <a:lnSpc>
                <a:spcPct val="90000"/>
              </a:lnSpc>
              <a:spcBef>
                <a:spcPts val="500"/>
              </a:spcBef>
              <a:spcAft>
                <a:spcPts val="0"/>
              </a:spcAft>
              <a:buClr>
                <a:srgbClr val="262626"/>
              </a:buClr>
              <a:buSzPts val="1400"/>
              <a:buNone/>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44" name="Google Shape;344;p33"/>
          <p:cNvSpPr txBox="1"/>
          <p:nvPr>
            <p:ph idx="2" type="body"/>
          </p:nvPr>
        </p:nvSpPr>
        <p:spPr>
          <a:xfrm>
            <a:off x="228600" y="2163176"/>
            <a:ext cx="8743950" cy="817147"/>
          </a:xfrm>
          <a:prstGeom prst="rect">
            <a:avLst/>
          </a:prstGeom>
          <a:noFill/>
          <a:ln>
            <a:noFill/>
          </a:ln>
        </p:spPr>
        <p:txBody>
          <a:bodyPr anchorCtr="0" anchor="ctr" bIns="34275" lIns="68575" spcFirstLastPara="1" rIns="68575" wrap="square" tIns="34275">
            <a:spAutoFit/>
          </a:bodyPr>
          <a:lstStyle>
            <a:lvl1pPr indent="-228600" lvl="0" marL="457200" algn="ctr">
              <a:lnSpc>
                <a:spcPct val="90000"/>
              </a:lnSpc>
              <a:spcBef>
                <a:spcPts val="0"/>
              </a:spcBef>
              <a:spcAft>
                <a:spcPts val="0"/>
              </a:spcAft>
              <a:buClr>
                <a:srgbClr val="3F3F3F"/>
              </a:buClr>
              <a:buSzPts val="2700"/>
              <a:buNone/>
              <a:defRPr b="0" sz="2700">
                <a:solidFill>
                  <a:srgbClr val="3F3F3F"/>
                </a:solidFill>
              </a:defRPr>
            </a:lvl1pPr>
            <a:lvl2pPr indent="-228600" lvl="1" marL="914400" algn="ctr">
              <a:lnSpc>
                <a:spcPct val="90000"/>
              </a:lnSpc>
              <a:spcBef>
                <a:spcPts val="0"/>
              </a:spcBef>
              <a:spcAft>
                <a:spcPts val="0"/>
              </a:spcAft>
              <a:buClr>
                <a:srgbClr val="3F3F3F"/>
              </a:buClr>
              <a:buSzPts val="2700"/>
              <a:buNone/>
              <a:defRPr b="1" sz="2700">
                <a:solidFill>
                  <a:srgbClr val="3F3F3F"/>
                </a:solidFill>
                <a:latin typeface="Quattrocento Sans"/>
                <a:ea typeface="Quattrocento Sans"/>
                <a:cs typeface="Quattrocento Sans"/>
                <a:sym typeface="Quattrocento Sans"/>
              </a:defRPr>
            </a:lvl2pPr>
            <a:lvl3pPr indent="-228600" lvl="2" marL="1371600" algn="l">
              <a:lnSpc>
                <a:spcPct val="90000"/>
              </a:lnSpc>
              <a:spcBef>
                <a:spcPts val="900"/>
              </a:spcBef>
              <a:spcAft>
                <a:spcPts val="0"/>
              </a:spcAft>
              <a:buClr>
                <a:schemeClr val="dk2"/>
              </a:buClr>
              <a:buSzPts val="1400"/>
              <a:buNone/>
              <a:defRPr/>
            </a:lvl3pPr>
            <a:lvl4pPr indent="-228600" lvl="3" marL="1828800" algn="l">
              <a:lnSpc>
                <a:spcPct val="90000"/>
              </a:lnSpc>
              <a:spcBef>
                <a:spcPts val="900"/>
              </a:spcBef>
              <a:spcAft>
                <a:spcPts val="0"/>
              </a:spcAft>
              <a:buClr>
                <a:srgbClr val="262626"/>
              </a:buClr>
              <a:buSzPts val="1400"/>
              <a:buNone/>
              <a:defRPr/>
            </a:lvl4pPr>
            <a:lvl5pPr indent="-228600" lvl="4" marL="2286000" algn="l">
              <a:lnSpc>
                <a:spcPct val="90000"/>
              </a:lnSpc>
              <a:spcBef>
                <a:spcPts val="500"/>
              </a:spcBef>
              <a:spcAft>
                <a:spcPts val="0"/>
              </a:spcAft>
              <a:buClr>
                <a:srgbClr val="262626"/>
              </a:buClr>
              <a:buSzPts val="1400"/>
              <a:buNone/>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45" name="Google Shape;345;p33"/>
          <p:cNvSpPr txBox="1"/>
          <p:nvPr>
            <p:ph idx="12" type="sldNum"/>
          </p:nvPr>
        </p:nvSpPr>
        <p:spPr>
          <a:xfrm>
            <a:off x="8751446" y="4863703"/>
            <a:ext cx="392554"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chemeClr val="dk2"/>
                </a:solidFill>
                <a:latin typeface="Quattrocento Sans"/>
                <a:ea typeface="Quattrocento Sans"/>
                <a:cs typeface="Quattrocento Sans"/>
                <a:sym typeface="Quattrocento Sans"/>
              </a:defRPr>
            </a:lvl1pPr>
            <a:lvl2pPr indent="0" lvl="1" marL="0" algn="r">
              <a:spcBef>
                <a:spcPts val="0"/>
              </a:spcBef>
              <a:buNone/>
              <a:defRPr sz="900">
                <a:solidFill>
                  <a:schemeClr val="dk2"/>
                </a:solidFill>
                <a:latin typeface="Quattrocento Sans"/>
                <a:ea typeface="Quattrocento Sans"/>
                <a:cs typeface="Quattrocento Sans"/>
                <a:sym typeface="Quattrocento Sans"/>
              </a:defRPr>
            </a:lvl2pPr>
            <a:lvl3pPr indent="0" lvl="2" marL="0" algn="r">
              <a:spcBef>
                <a:spcPts val="0"/>
              </a:spcBef>
              <a:buNone/>
              <a:defRPr sz="900">
                <a:solidFill>
                  <a:schemeClr val="dk2"/>
                </a:solidFill>
                <a:latin typeface="Quattrocento Sans"/>
                <a:ea typeface="Quattrocento Sans"/>
                <a:cs typeface="Quattrocento Sans"/>
                <a:sym typeface="Quattrocento Sans"/>
              </a:defRPr>
            </a:lvl3pPr>
            <a:lvl4pPr indent="0" lvl="3" marL="0" algn="r">
              <a:spcBef>
                <a:spcPts val="0"/>
              </a:spcBef>
              <a:buNone/>
              <a:defRPr sz="900">
                <a:solidFill>
                  <a:schemeClr val="dk2"/>
                </a:solidFill>
                <a:latin typeface="Quattrocento Sans"/>
                <a:ea typeface="Quattrocento Sans"/>
                <a:cs typeface="Quattrocento Sans"/>
                <a:sym typeface="Quattrocento Sans"/>
              </a:defRPr>
            </a:lvl4pPr>
            <a:lvl5pPr indent="0" lvl="4" marL="0" algn="r">
              <a:spcBef>
                <a:spcPts val="0"/>
              </a:spcBef>
              <a:buNone/>
              <a:defRPr sz="900">
                <a:solidFill>
                  <a:schemeClr val="dk2"/>
                </a:solidFill>
                <a:latin typeface="Quattrocento Sans"/>
                <a:ea typeface="Quattrocento Sans"/>
                <a:cs typeface="Quattrocento Sans"/>
                <a:sym typeface="Quattrocento Sans"/>
              </a:defRPr>
            </a:lvl5pPr>
            <a:lvl6pPr indent="0" lvl="5" marL="0" algn="r">
              <a:spcBef>
                <a:spcPts val="0"/>
              </a:spcBef>
              <a:buNone/>
              <a:defRPr sz="900">
                <a:solidFill>
                  <a:schemeClr val="dk2"/>
                </a:solidFill>
                <a:latin typeface="Quattrocento Sans"/>
                <a:ea typeface="Quattrocento Sans"/>
                <a:cs typeface="Quattrocento Sans"/>
                <a:sym typeface="Quattrocento Sans"/>
              </a:defRPr>
            </a:lvl6pPr>
            <a:lvl7pPr indent="0" lvl="6" marL="0" algn="r">
              <a:spcBef>
                <a:spcPts val="0"/>
              </a:spcBef>
              <a:buNone/>
              <a:defRPr sz="900">
                <a:solidFill>
                  <a:schemeClr val="dk2"/>
                </a:solidFill>
                <a:latin typeface="Quattrocento Sans"/>
                <a:ea typeface="Quattrocento Sans"/>
                <a:cs typeface="Quattrocento Sans"/>
                <a:sym typeface="Quattrocento Sans"/>
              </a:defRPr>
            </a:lvl7pPr>
            <a:lvl8pPr indent="0" lvl="7" marL="0" algn="r">
              <a:spcBef>
                <a:spcPts val="0"/>
              </a:spcBef>
              <a:buNone/>
              <a:defRPr sz="900">
                <a:solidFill>
                  <a:schemeClr val="dk2"/>
                </a:solidFill>
                <a:latin typeface="Quattrocento Sans"/>
                <a:ea typeface="Quattrocento Sans"/>
                <a:cs typeface="Quattrocento Sans"/>
                <a:sym typeface="Quattrocento Sans"/>
              </a:defRPr>
            </a:lvl8pPr>
            <a:lvl9pPr indent="0" lvl="8" marL="0" algn="r">
              <a:spcBef>
                <a:spcPts val="0"/>
              </a:spcBef>
              <a:buNone/>
              <a:defRPr sz="900">
                <a:solidFill>
                  <a:schemeClr val="dk2"/>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Callout with small Non-bulleted">
  <p:cSld name="4_Callout with small Non-bulleted">
    <p:spTree>
      <p:nvGrpSpPr>
        <p:cNvPr id="346" name="Shape 346"/>
        <p:cNvGrpSpPr/>
        <p:nvPr/>
      </p:nvGrpSpPr>
      <p:grpSpPr>
        <a:xfrm>
          <a:off x="0" y="0"/>
          <a:ext cx="0" cy="0"/>
          <a:chOff x="0" y="0"/>
          <a:chExt cx="0" cy="0"/>
        </a:xfrm>
      </p:grpSpPr>
      <p:sp>
        <p:nvSpPr>
          <p:cNvPr id="347" name="Google Shape;347;p34"/>
          <p:cNvSpPr/>
          <p:nvPr/>
        </p:nvSpPr>
        <p:spPr>
          <a:xfrm>
            <a:off x="97141" y="0"/>
            <a:ext cx="3555960" cy="1765106"/>
          </a:xfrm>
          <a:custGeom>
            <a:rect b="b" l="l" r="r" t="t"/>
            <a:pathLst>
              <a:path extrusionOk="0" h="2353474" w="4741280">
                <a:moveTo>
                  <a:pt x="0" y="0"/>
                </a:moveTo>
                <a:lnTo>
                  <a:pt x="4741280" y="0"/>
                </a:lnTo>
                <a:lnTo>
                  <a:pt x="4729949" y="224399"/>
                </a:lnTo>
                <a:cubicBezTo>
                  <a:pt x="4608502" y="1420269"/>
                  <a:pt x="3598552" y="2353474"/>
                  <a:pt x="2370640" y="2353474"/>
                </a:cubicBezTo>
                <a:cubicBezTo>
                  <a:pt x="1142728" y="2353474"/>
                  <a:pt x="132779" y="1420269"/>
                  <a:pt x="11331" y="224399"/>
                </a:cubicBezTo>
                <a:close/>
              </a:path>
            </a:pathLst>
          </a:cu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sp>
        <p:nvSpPr>
          <p:cNvPr id="348" name="Google Shape;348;p34"/>
          <p:cNvSpPr txBox="1"/>
          <p:nvPr>
            <p:ph idx="1" type="body"/>
          </p:nvPr>
        </p:nvSpPr>
        <p:spPr>
          <a:xfrm>
            <a:off x="228600" y="1854563"/>
            <a:ext cx="3424501" cy="1232645"/>
          </a:xfrm>
          <a:prstGeom prst="rect">
            <a:avLst/>
          </a:prstGeom>
          <a:noFill/>
          <a:ln>
            <a:noFill/>
          </a:ln>
        </p:spPr>
        <p:txBody>
          <a:bodyPr anchorCtr="0" anchor="t" bIns="34275" lIns="68575" spcFirstLastPara="1" rIns="68575" wrap="square" tIns="34275">
            <a:spAutoFit/>
          </a:bodyPr>
          <a:lstStyle>
            <a:lvl1pPr indent="-228600" lvl="0" marL="457200" marR="0" algn="l">
              <a:lnSpc>
                <a:spcPct val="90000"/>
              </a:lnSpc>
              <a:spcBef>
                <a:spcPts val="900"/>
              </a:spcBef>
              <a:spcAft>
                <a:spcPts val="0"/>
              </a:spcAft>
              <a:buClr>
                <a:schemeClr val="dk1"/>
              </a:buClr>
              <a:buSzPts val="1900"/>
              <a:buFont typeface="Noto Sans Symbols"/>
              <a:buNone/>
              <a:defRPr b="0" sz="2100">
                <a:solidFill>
                  <a:schemeClr val="dk2"/>
                </a:solidFill>
                <a:latin typeface="Quattrocento Sans"/>
                <a:ea typeface="Quattrocento Sans"/>
                <a:cs typeface="Quattrocento Sans"/>
                <a:sym typeface="Quattrocento Sans"/>
              </a:defRPr>
            </a:lvl1pPr>
            <a:lvl2pPr indent="-228600" lvl="1" marL="914400" algn="l">
              <a:lnSpc>
                <a:spcPct val="90000"/>
              </a:lnSpc>
              <a:spcBef>
                <a:spcPts val="400"/>
              </a:spcBef>
              <a:spcAft>
                <a:spcPts val="0"/>
              </a:spcAft>
              <a:buClr>
                <a:srgbClr val="595959"/>
              </a:buClr>
              <a:buSzPts val="1500"/>
              <a:buNone/>
              <a:defRPr sz="1500"/>
            </a:lvl2pPr>
            <a:lvl3pPr indent="-228600" lvl="2" marL="1371600" algn="l">
              <a:lnSpc>
                <a:spcPct val="90000"/>
              </a:lnSpc>
              <a:spcBef>
                <a:spcPts val="900"/>
              </a:spcBef>
              <a:spcAft>
                <a:spcPts val="0"/>
              </a:spcAft>
              <a:buClr>
                <a:schemeClr val="dk2"/>
              </a:buClr>
              <a:buSzPts val="1500"/>
              <a:buNone/>
              <a:defRPr sz="1500"/>
            </a:lvl3pPr>
            <a:lvl4pPr indent="-228600" lvl="3" marL="1828800" algn="l">
              <a:lnSpc>
                <a:spcPct val="90000"/>
              </a:lnSpc>
              <a:spcBef>
                <a:spcPts val="900"/>
              </a:spcBef>
              <a:spcAft>
                <a:spcPts val="0"/>
              </a:spcAft>
              <a:buClr>
                <a:srgbClr val="262626"/>
              </a:buClr>
              <a:buSzPts val="1200"/>
              <a:buNone/>
              <a:defRPr/>
            </a:lvl4pPr>
            <a:lvl5pPr indent="-228600" lvl="4" marL="2286000" algn="l">
              <a:lnSpc>
                <a:spcPct val="90000"/>
              </a:lnSpc>
              <a:spcBef>
                <a:spcPts val="500"/>
              </a:spcBef>
              <a:spcAft>
                <a:spcPts val="0"/>
              </a:spcAft>
              <a:buClr>
                <a:srgbClr val="262626"/>
              </a:buClr>
              <a:buSzPts val="1200"/>
              <a:buNone/>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49" name="Google Shape;349;p34"/>
          <p:cNvSpPr txBox="1"/>
          <p:nvPr>
            <p:ph idx="2" type="body"/>
          </p:nvPr>
        </p:nvSpPr>
        <p:spPr>
          <a:xfrm>
            <a:off x="4572000" y="314325"/>
            <a:ext cx="4253823" cy="1279292"/>
          </a:xfrm>
          <a:prstGeom prst="rect">
            <a:avLst/>
          </a:prstGeom>
          <a:noFill/>
          <a:ln>
            <a:noFill/>
          </a:ln>
        </p:spPr>
        <p:txBody>
          <a:bodyPr anchorCtr="0" anchor="t" bIns="34275" lIns="68575" spcFirstLastPara="1" rIns="68575" wrap="square" tIns="34275">
            <a:spAutoFit/>
          </a:bodyPr>
          <a:lstStyle>
            <a:lvl1pPr indent="-228600" lvl="0" marL="457200" algn="l">
              <a:lnSpc>
                <a:spcPct val="90000"/>
              </a:lnSpc>
              <a:spcBef>
                <a:spcPts val="800"/>
              </a:spcBef>
              <a:spcAft>
                <a:spcPts val="0"/>
              </a:spcAft>
              <a:buClr>
                <a:schemeClr val="dk1"/>
              </a:buClr>
              <a:buSzPts val="1700"/>
              <a:buNone/>
              <a:defRPr sz="1700">
                <a:latin typeface="Quattrocento Sans"/>
                <a:ea typeface="Quattrocento Sans"/>
                <a:cs typeface="Quattrocento Sans"/>
                <a:sym typeface="Quattrocento Sans"/>
              </a:defRPr>
            </a:lvl1pPr>
            <a:lvl2pPr indent="-228600" lvl="1" marL="914400" algn="l">
              <a:lnSpc>
                <a:spcPct val="90000"/>
              </a:lnSpc>
              <a:spcBef>
                <a:spcPts val="400"/>
              </a:spcBef>
              <a:spcAft>
                <a:spcPts val="0"/>
              </a:spcAft>
              <a:buClr>
                <a:srgbClr val="595959"/>
              </a:buClr>
              <a:buSzPts val="1300"/>
              <a:buNone/>
              <a:defRPr sz="1300">
                <a:latin typeface="Quattrocento Sans"/>
                <a:ea typeface="Quattrocento Sans"/>
                <a:cs typeface="Quattrocento Sans"/>
                <a:sym typeface="Quattrocento Sans"/>
              </a:defRPr>
            </a:lvl2pPr>
            <a:lvl3pPr indent="-228600" lvl="2" marL="1371600" algn="l">
              <a:lnSpc>
                <a:spcPct val="90000"/>
              </a:lnSpc>
              <a:spcBef>
                <a:spcPts val="900"/>
              </a:spcBef>
              <a:spcAft>
                <a:spcPts val="0"/>
              </a:spcAft>
              <a:buClr>
                <a:schemeClr val="dk2"/>
              </a:buClr>
              <a:buSzPts val="1200"/>
              <a:buNone/>
              <a:defRPr sz="1200">
                <a:latin typeface="Quattrocento Sans"/>
                <a:ea typeface="Quattrocento Sans"/>
                <a:cs typeface="Quattrocento Sans"/>
                <a:sym typeface="Quattrocento Sans"/>
              </a:defRPr>
            </a:lvl3pPr>
            <a:lvl4pPr indent="-228600" lvl="3" marL="1828800" algn="l">
              <a:lnSpc>
                <a:spcPct val="90000"/>
              </a:lnSpc>
              <a:spcBef>
                <a:spcPts val="900"/>
              </a:spcBef>
              <a:spcAft>
                <a:spcPts val="0"/>
              </a:spcAft>
              <a:buClr>
                <a:srgbClr val="262626"/>
              </a:buClr>
              <a:buSzPts val="1000"/>
              <a:buNone/>
              <a:defRPr sz="1000">
                <a:latin typeface="Quattrocento Sans"/>
                <a:ea typeface="Quattrocento Sans"/>
                <a:cs typeface="Quattrocento Sans"/>
                <a:sym typeface="Quattrocento Sans"/>
              </a:defRPr>
            </a:lvl4pPr>
            <a:lvl5pPr indent="-228600" lvl="4" marL="2286000" algn="l">
              <a:lnSpc>
                <a:spcPct val="90000"/>
              </a:lnSpc>
              <a:spcBef>
                <a:spcPts val="500"/>
              </a:spcBef>
              <a:spcAft>
                <a:spcPts val="0"/>
              </a:spcAft>
              <a:buClr>
                <a:srgbClr val="262626"/>
              </a:buClr>
              <a:buSzPts val="1000"/>
              <a:buNone/>
              <a:defRPr sz="1000">
                <a:latin typeface="Quattrocento Sans"/>
                <a:ea typeface="Quattrocento Sans"/>
                <a:cs typeface="Quattrocento Sans"/>
                <a:sym typeface="Quattrocento Sans"/>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50" name="Google Shape;350;p34"/>
          <p:cNvSpPr txBox="1"/>
          <p:nvPr>
            <p:ph idx="12" type="sldNum"/>
          </p:nvPr>
        </p:nvSpPr>
        <p:spPr>
          <a:xfrm>
            <a:off x="8812950" y="4863703"/>
            <a:ext cx="3192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800">
                <a:solidFill>
                  <a:schemeClr val="dk2"/>
                </a:solidFill>
                <a:latin typeface="Quattrocento Sans"/>
                <a:ea typeface="Quattrocento Sans"/>
                <a:cs typeface="Quattrocento Sans"/>
                <a:sym typeface="Quattrocento Sans"/>
              </a:defRPr>
            </a:lvl1pPr>
            <a:lvl2pPr indent="0" lvl="1" marL="0" algn="r">
              <a:spcBef>
                <a:spcPts val="0"/>
              </a:spcBef>
              <a:buNone/>
              <a:defRPr sz="800">
                <a:solidFill>
                  <a:schemeClr val="dk2"/>
                </a:solidFill>
                <a:latin typeface="Quattrocento Sans"/>
                <a:ea typeface="Quattrocento Sans"/>
                <a:cs typeface="Quattrocento Sans"/>
                <a:sym typeface="Quattrocento Sans"/>
              </a:defRPr>
            </a:lvl2pPr>
            <a:lvl3pPr indent="0" lvl="2" marL="0" algn="r">
              <a:spcBef>
                <a:spcPts val="0"/>
              </a:spcBef>
              <a:buNone/>
              <a:defRPr sz="800">
                <a:solidFill>
                  <a:schemeClr val="dk2"/>
                </a:solidFill>
                <a:latin typeface="Quattrocento Sans"/>
                <a:ea typeface="Quattrocento Sans"/>
                <a:cs typeface="Quattrocento Sans"/>
                <a:sym typeface="Quattrocento Sans"/>
              </a:defRPr>
            </a:lvl3pPr>
            <a:lvl4pPr indent="0" lvl="3" marL="0" algn="r">
              <a:spcBef>
                <a:spcPts val="0"/>
              </a:spcBef>
              <a:buNone/>
              <a:defRPr sz="800">
                <a:solidFill>
                  <a:schemeClr val="dk2"/>
                </a:solidFill>
                <a:latin typeface="Quattrocento Sans"/>
                <a:ea typeface="Quattrocento Sans"/>
                <a:cs typeface="Quattrocento Sans"/>
                <a:sym typeface="Quattrocento Sans"/>
              </a:defRPr>
            </a:lvl4pPr>
            <a:lvl5pPr indent="0" lvl="4" marL="0" algn="r">
              <a:spcBef>
                <a:spcPts val="0"/>
              </a:spcBef>
              <a:buNone/>
              <a:defRPr sz="800">
                <a:solidFill>
                  <a:schemeClr val="dk2"/>
                </a:solidFill>
                <a:latin typeface="Quattrocento Sans"/>
                <a:ea typeface="Quattrocento Sans"/>
                <a:cs typeface="Quattrocento Sans"/>
                <a:sym typeface="Quattrocento Sans"/>
              </a:defRPr>
            </a:lvl5pPr>
            <a:lvl6pPr indent="0" lvl="5" marL="0" algn="r">
              <a:spcBef>
                <a:spcPts val="0"/>
              </a:spcBef>
              <a:buNone/>
              <a:defRPr sz="800">
                <a:solidFill>
                  <a:schemeClr val="dk2"/>
                </a:solidFill>
                <a:latin typeface="Quattrocento Sans"/>
                <a:ea typeface="Quattrocento Sans"/>
                <a:cs typeface="Quattrocento Sans"/>
                <a:sym typeface="Quattrocento Sans"/>
              </a:defRPr>
            </a:lvl6pPr>
            <a:lvl7pPr indent="0" lvl="6" marL="0" algn="r">
              <a:spcBef>
                <a:spcPts val="0"/>
              </a:spcBef>
              <a:buNone/>
              <a:defRPr sz="800">
                <a:solidFill>
                  <a:schemeClr val="dk2"/>
                </a:solidFill>
                <a:latin typeface="Quattrocento Sans"/>
                <a:ea typeface="Quattrocento Sans"/>
                <a:cs typeface="Quattrocento Sans"/>
                <a:sym typeface="Quattrocento Sans"/>
              </a:defRPr>
            </a:lvl7pPr>
            <a:lvl8pPr indent="0" lvl="7" marL="0" algn="r">
              <a:spcBef>
                <a:spcPts val="0"/>
              </a:spcBef>
              <a:buNone/>
              <a:defRPr sz="800">
                <a:solidFill>
                  <a:schemeClr val="dk2"/>
                </a:solidFill>
                <a:latin typeface="Quattrocento Sans"/>
                <a:ea typeface="Quattrocento Sans"/>
                <a:cs typeface="Quattrocento Sans"/>
                <a:sym typeface="Quattrocento Sans"/>
              </a:defRPr>
            </a:lvl8pPr>
            <a:lvl9pPr indent="0" lvl="8" marL="0" algn="r">
              <a:spcBef>
                <a:spcPts val="0"/>
              </a:spcBef>
              <a:buNone/>
              <a:defRPr sz="800">
                <a:solidFill>
                  <a:schemeClr val="dk2"/>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en"/>
              <a:t>‹#›</a:t>
            </a:fld>
            <a:endParaRPr/>
          </a:p>
        </p:txBody>
      </p:sp>
      <p:sp>
        <p:nvSpPr>
          <p:cNvPr id="351" name="Google Shape;351;p34"/>
          <p:cNvSpPr txBox="1"/>
          <p:nvPr>
            <p:ph type="title"/>
          </p:nvPr>
        </p:nvSpPr>
        <p:spPr>
          <a:xfrm>
            <a:off x="416433" y="0"/>
            <a:ext cx="3062478" cy="1444752"/>
          </a:xfrm>
          <a:prstGeom prst="rect">
            <a:avLst/>
          </a:prstGeom>
          <a:noFill/>
          <a:ln>
            <a:noFill/>
          </a:ln>
        </p:spPr>
        <p:txBody>
          <a:bodyPr anchorCtr="0" anchor="t" bIns="34275" lIns="109725" spcFirstLastPara="1" rIns="109725" wrap="square" tIns="315450">
            <a:spAutoFit/>
          </a:bodyPr>
          <a:lstStyle>
            <a:lvl1pPr lvl="0" algn="l">
              <a:lnSpc>
                <a:spcPct val="90000"/>
              </a:lnSpc>
              <a:spcBef>
                <a:spcPts val="0"/>
              </a:spcBef>
              <a:spcAft>
                <a:spcPts val="0"/>
              </a:spcAft>
              <a:buClr>
                <a:schemeClr val="lt1"/>
              </a:buClr>
              <a:buSzPts val="2400"/>
              <a:buFont typeface="Quattrocento Sans"/>
              <a:buNone/>
              <a:defRPr b="0" sz="2400">
                <a:solidFill>
                  <a:schemeClr val="lt1"/>
                </a:solidFill>
                <a:latin typeface="Quattrocento Sans"/>
                <a:ea typeface="Quattrocento Sans"/>
                <a:cs typeface="Quattrocento Sans"/>
                <a:sym typeface="Quattrocento Sans"/>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52" name="Google Shape;352;p34"/>
          <p:cNvSpPr txBox="1"/>
          <p:nvPr>
            <p:ph idx="3" type="body"/>
          </p:nvPr>
        </p:nvSpPr>
        <p:spPr>
          <a:xfrm>
            <a:off x="4572000" y="2022997"/>
            <a:ext cx="4253823" cy="1279292"/>
          </a:xfrm>
          <a:prstGeom prst="rect">
            <a:avLst/>
          </a:prstGeom>
          <a:noFill/>
          <a:ln>
            <a:noFill/>
          </a:ln>
        </p:spPr>
        <p:txBody>
          <a:bodyPr anchorCtr="0" anchor="t" bIns="34275" lIns="68575" spcFirstLastPara="1" rIns="68575" wrap="square" tIns="34275">
            <a:spAutoFit/>
          </a:bodyPr>
          <a:lstStyle>
            <a:lvl1pPr indent="-228600" lvl="0" marL="457200" algn="l">
              <a:lnSpc>
                <a:spcPct val="90000"/>
              </a:lnSpc>
              <a:spcBef>
                <a:spcPts val="800"/>
              </a:spcBef>
              <a:spcAft>
                <a:spcPts val="0"/>
              </a:spcAft>
              <a:buClr>
                <a:schemeClr val="dk1"/>
              </a:buClr>
              <a:buSzPts val="1700"/>
              <a:buNone/>
              <a:defRPr sz="1700">
                <a:latin typeface="Quattrocento Sans"/>
                <a:ea typeface="Quattrocento Sans"/>
                <a:cs typeface="Quattrocento Sans"/>
                <a:sym typeface="Quattrocento Sans"/>
              </a:defRPr>
            </a:lvl1pPr>
            <a:lvl2pPr indent="-228600" lvl="1" marL="914400" algn="l">
              <a:lnSpc>
                <a:spcPct val="90000"/>
              </a:lnSpc>
              <a:spcBef>
                <a:spcPts val="400"/>
              </a:spcBef>
              <a:spcAft>
                <a:spcPts val="0"/>
              </a:spcAft>
              <a:buClr>
                <a:srgbClr val="595959"/>
              </a:buClr>
              <a:buSzPts val="1300"/>
              <a:buNone/>
              <a:defRPr sz="1300">
                <a:latin typeface="Quattrocento Sans"/>
                <a:ea typeface="Quattrocento Sans"/>
                <a:cs typeface="Quattrocento Sans"/>
                <a:sym typeface="Quattrocento Sans"/>
              </a:defRPr>
            </a:lvl2pPr>
            <a:lvl3pPr indent="-228600" lvl="2" marL="1371600" algn="l">
              <a:lnSpc>
                <a:spcPct val="90000"/>
              </a:lnSpc>
              <a:spcBef>
                <a:spcPts val="900"/>
              </a:spcBef>
              <a:spcAft>
                <a:spcPts val="0"/>
              </a:spcAft>
              <a:buClr>
                <a:schemeClr val="dk2"/>
              </a:buClr>
              <a:buSzPts val="1200"/>
              <a:buNone/>
              <a:defRPr sz="1200">
                <a:latin typeface="Quattrocento Sans"/>
                <a:ea typeface="Quattrocento Sans"/>
                <a:cs typeface="Quattrocento Sans"/>
                <a:sym typeface="Quattrocento Sans"/>
              </a:defRPr>
            </a:lvl3pPr>
            <a:lvl4pPr indent="-228600" lvl="3" marL="1828800" algn="l">
              <a:lnSpc>
                <a:spcPct val="90000"/>
              </a:lnSpc>
              <a:spcBef>
                <a:spcPts val="900"/>
              </a:spcBef>
              <a:spcAft>
                <a:spcPts val="0"/>
              </a:spcAft>
              <a:buClr>
                <a:srgbClr val="262626"/>
              </a:buClr>
              <a:buSzPts val="1000"/>
              <a:buNone/>
              <a:defRPr sz="1000">
                <a:latin typeface="Quattrocento Sans"/>
                <a:ea typeface="Quattrocento Sans"/>
                <a:cs typeface="Quattrocento Sans"/>
                <a:sym typeface="Quattrocento Sans"/>
              </a:defRPr>
            </a:lvl4pPr>
            <a:lvl5pPr indent="-228600" lvl="4" marL="2286000" algn="l">
              <a:lnSpc>
                <a:spcPct val="90000"/>
              </a:lnSpc>
              <a:spcBef>
                <a:spcPts val="500"/>
              </a:spcBef>
              <a:spcAft>
                <a:spcPts val="0"/>
              </a:spcAft>
              <a:buClr>
                <a:srgbClr val="262626"/>
              </a:buClr>
              <a:buSzPts val="1000"/>
              <a:buNone/>
              <a:defRPr sz="1000">
                <a:latin typeface="Quattrocento Sans"/>
                <a:ea typeface="Quattrocento Sans"/>
                <a:cs typeface="Quattrocento Sans"/>
                <a:sym typeface="Quattrocento Sans"/>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53" name="Google Shape;353;p34"/>
          <p:cNvSpPr txBox="1"/>
          <p:nvPr>
            <p:ph idx="4" type="body"/>
          </p:nvPr>
        </p:nvSpPr>
        <p:spPr>
          <a:xfrm>
            <a:off x="4572000" y="3731668"/>
            <a:ext cx="4253823" cy="1279292"/>
          </a:xfrm>
          <a:prstGeom prst="rect">
            <a:avLst/>
          </a:prstGeom>
          <a:noFill/>
          <a:ln>
            <a:noFill/>
          </a:ln>
        </p:spPr>
        <p:txBody>
          <a:bodyPr anchorCtr="0" anchor="t" bIns="34275" lIns="68575" spcFirstLastPara="1" rIns="68575" wrap="square" tIns="34275">
            <a:spAutoFit/>
          </a:bodyPr>
          <a:lstStyle>
            <a:lvl1pPr indent="-228600" lvl="0" marL="457200" algn="l">
              <a:lnSpc>
                <a:spcPct val="90000"/>
              </a:lnSpc>
              <a:spcBef>
                <a:spcPts val="800"/>
              </a:spcBef>
              <a:spcAft>
                <a:spcPts val="0"/>
              </a:spcAft>
              <a:buClr>
                <a:schemeClr val="dk1"/>
              </a:buClr>
              <a:buSzPts val="1700"/>
              <a:buNone/>
              <a:defRPr sz="1700">
                <a:latin typeface="Quattrocento Sans"/>
                <a:ea typeface="Quattrocento Sans"/>
                <a:cs typeface="Quattrocento Sans"/>
                <a:sym typeface="Quattrocento Sans"/>
              </a:defRPr>
            </a:lvl1pPr>
            <a:lvl2pPr indent="-228600" lvl="1" marL="914400" algn="l">
              <a:lnSpc>
                <a:spcPct val="90000"/>
              </a:lnSpc>
              <a:spcBef>
                <a:spcPts val="400"/>
              </a:spcBef>
              <a:spcAft>
                <a:spcPts val="0"/>
              </a:spcAft>
              <a:buClr>
                <a:srgbClr val="595959"/>
              </a:buClr>
              <a:buSzPts val="1300"/>
              <a:buNone/>
              <a:defRPr sz="1300">
                <a:latin typeface="Quattrocento Sans"/>
                <a:ea typeface="Quattrocento Sans"/>
                <a:cs typeface="Quattrocento Sans"/>
                <a:sym typeface="Quattrocento Sans"/>
              </a:defRPr>
            </a:lvl2pPr>
            <a:lvl3pPr indent="-228600" lvl="2" marL="1371600" algn="l">
              <a:lnSpc>
                <a:spcPct val="90000"/>
              </a:lnSpc>
              <a:spcBef>
                <a:spcPts val="900"/>
              </a:spcBef>
              <a:spcAft>
                <a:spcPts val="0"/>
              </a:spcAft>
              <a:buClr>
                <a:schemeClr val="dk2"/>
              </a:buClr>
              <a:buSzPts val="1200"/>
              <a:buNone/>
              <a:defRPr sz="1200">
                <a:latin typeface="Quattrocento Sans"/>
                <a:ea typeface="Quattrocento Sans"/>
                <a:cs typeface="Quattrocento Sans"/>
                <a:sym typeface="Quattrocento Sans"/>
              </a:defRPr>
            </a:lvl3pPr>
            <a:lvl4pPr indent="-228600" lvl="3" marL="1828800" algn="l">
              <a:lnSpc>
                <a:spcPct val="90000"/>
              </a:lnSpc>
              <a:spcBef>
                <a:spcPts val="900"/>
              </a:spcBef>
              <a:spcAft>
                <a:spcPts val="0"/>
              </a:spcAft>
              <a:buClr>
                <a:srgbClr val="262626"/>
              </a:buClr>
              <a:buSzPts val="1000"/>
              <a:buNone/>
              <a:defRPr sz="1000">
                <a:latin typeface="Quattrocento Sans"/>
                <a:ea typeface="Quattrocento Sans"/>
                <a:cs typeface="Quattrocento Sans"/>
                <a:sym typeface="Quattrocento Sans"/>
              </a:defRPr>
            </a:lvl4pPr>
            <a:lvl5pPr indent="-228600" lvl="4" marL="2286000" algn="l">
              <a:lnSpc>
                <a:spcPct val="90000"/>
              </a:lnSpc>
              <a:spcBef>
                <a:spcPts val="500"/>
              </a:spcBef>
              <a:spcAft>
                <a:spcPts val="0"/>
              </a:spcAft>
              <a:buClr>
                <a:srgbClr val="262626"/>
              </a:buClr>
              <a:buSzPts val="1000"/>
              <a:buNone/>
              <a:defRPr sz="1000">
                <a:latin typeface="Quattrocento Sans"/>
                <a:ea typeface="Quattrocento Sans"/>
                <a:cs typeface="Quattrocento Sans"/>
                <a:sym typeface="Quattrocento Sans"/>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250"/>
                                  </p:stCondLst>
                                  <p:childTnLst>
                                    <p:set>
                                      <p:cBhvr>
                                        <p:cTn dur="1" fill="hold">
                                          <p:stCondLst>
                                            <p:cond delay="0"/>
                                          </p:stCondLst>
                                        </p:cTn>
                                        <p:tgtEl>
                                          <p:spTgt spid="348">
                                            <p:txEl>
                                              <p:pRg end="0" st="0"/>
                                            </p:txEl>
                                          </p:spTgt>
                                        </p:tgtEl>
                                        <p:attrNameLst>
                                          <p:attrName>style.visibility</p:attrName>
                                        </p:attrNameLst>
                                      </p:cBhvr>
                                      <p:to>
                                        <p:strVal val="visible"/>
                                      </p:to>
                                    </p:set>
                                    <p:animEffect filter="fade" transition="in">
                                      <p:cBhvr>
                                        <p:cTn dur="250"/>
                                        <p:tgtEl>
                                          <p:spTgt spid="348">
                                            <p:txEl>
                                              <p:pRg end="0" st="0"/>
                                            </p:txEl>
                                          </p:spTgt>
                                        </p:tgtEl>
                                      </p:cBhvr>
                                    </p:animEffect>
                                  </p:childTnLst>
                                </p:cTn>
                              </p:par>
                              <p:par>
                                <p:cTn fill="hold" nodeType="withEffect" presetClass="entr" presetID="10" presetSubtype="0">
                                  <p:stCondLst>
                                    <p:cond delay="250"/>
                                  </p:stCondLst>
                                  <p:childTnLst>
                                    <p:set>
                                      <p:cBhvr>
                                        <p:cTn dur="1" fill="hold">
                                          <p:stCondLst>
                                            <p:cond delay="0"/>
                                          </p:stCondLst>
                                        </p:cTn>
                                        <p:tgtEl>
                                          <p:spTgt spid="348">
                                            <p:txEl>
                                              <p:pRg end="1" st="1"/>
                                            </p:txEl>
                                          </p:spTgt>
                                        </p:tgtEl>
                                        <p:attrNameLst>
                                          <p:attrName>style.visibility</p:attrName>
                                        </p:attrNameLst>
                                      </p:cBhvr>
                                      <p:to>
                                        <p:strVal val="visible"/>
                                      </p:to>
                                    </p:set>
                                    <p:animEffect filter="fade" transition="in">
                                      <p:cBhvr>
                                        <p:cTn dur="250"/>
                                        <p:tgtEl>
                                          <p:spTgt spid="348">
                                            <p:txEl>
                                              <p:pRg end="1" st="1"/>
                                            </p:txEl>
                                          </p:spTgt>
                                        </p:tgtEl>
                                      </p:cBhvr>
                                    </p:animEffect>
                                  </p:childTnLst>
                                </p:cTn>
                              </p:par>
                              <p:par>
                                <p:cTn fill="hold" nodeType="withEffect" presetClass="entr" presetID="10" presetSubtype="0">
                                  <p:stCondLst>
                                    <p:cond delay="250"/>
                                  </p:stCondLst>
                                  <p:childTnLst>
                                    <p:set>
                                      <p:cBhvr>
                                        <p:cTn dur="1" fill="hold">
                                          <p:stCondLst>
                                            <p:cond delay="0"/>
                                          </p:stCondLst>
                                        </p:cTn>
                                        <p:tgtEl>
                                          <p:spTgt spid="348">
                                            <p:txEl>
                                              <p:pRg end="2" st="2"/>
                                            </p:txEl>
                                          </p:spTgt>
                                        </p:tgtEl>
                                        <p:attrNameLst>
                                          <p:attrName>style.visibility</p:attrName>
                                        </p:attrNameLst>
                                      </p:cBhvr>
                                      <p:to>
                                        <p:strVal val="visible"/>
                                      </p:to>
                                    </p:set>
                                    <p:animEffect filter="fade" transition="in">
                                      <p:cBhvr>
                                        <p:cTn dur="250"/>
                                        <p:tgtEl>
                                          <p:spTgt spid="348">
                                            <p:txEl>
                                              <p:pRg end="2" st="2"/>
                                            </p:txEl>
                                          </p:spTgt>
                                        </p:tgtEl>
                                      </p:cBhvr>
                                    </p:animEffect>
                                  </p:childTnLst>
                                </p:cTn>
                              </p:par>
                              <p:par>
                                <p:cTn fill="hold" nodeType="withEffect" presetClass="entr" presetID="10" presetSubtype="0">
                                  <p:stCondLst>
                                    <p:cond delay="250"/>
                                  </p:stCondLst>
                                  <p:childTnLst>
                                    <p:set>
                                      <p:cBhvr>
                                        <p:cTn dur="1" fill="hold">
                                          <p:stCondLst>
                                            <p:cond delay="0"/>
                                          </p:stCondLst>
                                        </p:cTn>
                                        <p:tgtEl>
                                          <p:spTgt spid="348">
                                            <p:txEl>
                                              <p:pRg end="3" st="3"/>
                                            </p:txEl>
                                          </p:spTgt>
                                        </p:tgtEl>
                                        <p:attrNameLst>
                                          <p:attrName>style.visibility</p:attrName>
                                        </p:attrNameLst>
                                      </p:cBhvr>
                                      <p:to>
                                        <p:strVal val="visible"/>
                                      </p:to>
                                    </p:set>
                                    <p:animEffect filter="fade" transition="in">
                                      <p:cBhvr>
                                        <p:cTn dur="250"/>
                                        <p:tgtEl>
                                          <p:spTgt spid="348">
                                            <p:txEl>
                                              <p:pRg end="3" st="3"/>
                                            </p:txEl>
                                          </p:spTgt>
                                        </p:tgtEl>
                                      </p:cBhvr>
                                    </p:animEffect>
                                  </p:childTnLst>
                                </p:cTn>
                              </p:par>
                              <p:par>
                                <p:cTn fill="hold" nodeType="withEffect" presetClass="entr" presetID="10" presetSubtype="0">
                                  <p:stCondLst>
                                    <p:cond delay="250"/>
                                  </p:stCondLst>
                                  <p:childTnLst>
                                    <p:set>
                                      <p:cBhvr>
                                        <p:cTn dur="1" fill="hold">
                                          <p:stCondLst>
                                            <p:cond delay="0"/>
                                          </p:stCondLst>
                                        </p:cTn>
                                        <p:tgtEl>
                                          <p:spTgt spid="348">
                                            <p:txEl>
                                              <p:pRg end="4" st="4"/>
                                            </p:txEl>
                                          </p:spTgt>
                                        </p:tgtEl>
                                        <p:attrNameLst>
                                          <p:attrName>style.visibility</p:attrName>
                                        </p:attrNameLst>
                                      </p:cBhvr>
                                      <p:to>
                                        <p:strVal val="visible"/>
                                      </p:to>
                                    </p:set>
                                    <p:animEffect filter="fade" transition="in">
                                      <p:cBhvr>
                                        <p:cTn dur="250"/>
                                        <p:tgtEl>
                                          <p:spTgt spid="348">
                                            <p:txEl>
                                              <p:pRg end="4" st="4"/>
                                            </p:txEl>
                                          </p:spTgt>
                                        </p:tgtEl>
                                      </p:cBhvr>
                                    </p:animEffect>
                                  </p:childTnLst>
                                </p:cTn>
                              </p:par>
                              <p:par>
                                <p:cTn fill="hold" nodeType="withEffect" presetClass="entr" presetID="10" presetSubtype="0">
                                  <p:stCondLst>
                                    <p:cond delay="250"/>
                                  </p:stCondLst>
                                  <p:childTnLst>
                                    <p:set>
                                      <p:cBhvr>
                                        <p:cTn dur="1" fill="hold">
                                          <p:stCondLst>
                                            <p:cond delay="0"/>
                                          </p:stCondLst>
                                        </p:cTn>
                                        <p:tgtEl>
                                          <p:spTgt spid="348">
                                            <p:txEl>
                                              <p:pRg end="5" st="5"/>
                                            </p:txEl>
                                          </p:spTgt>
                                        </p:tgtEl>
                                        <p:attrNameLst>
                                          <p:attrName>style.visibility</p:attrName>
                                        </p:attrNameLst>
                                      </p:cBhvr>
                                      <p:to>
                                        <p:strVal val="visible"/>
                                      </p:to>
                                    </p:set>
                                    <p:animEffect filter="fade" transition="in">
                                      <p:cBhvr>
                                        <p:cTn dur="250"/>
                                        <p:tgtEl>
                                          <p:spTgt spid="348">
                                            <p:txEl>
                                              <p:pRg end="5" st="5"/>
                                            </p:txEl>
                                          </p:spTgt>
                                        </p:tgtEl>
                                      </p:cBhvr>
                                    </p:animEffect>
                                  </p:childTnLst>
                                </p:cTn>
                              </p:par>
                              <p:par>
                                <p:cTn fill="hold" nodeType="withEffect" presetClass="entr" presetID="10" presetSubtype="0">
                                  <p:stCondLst>
                                    <p:cond delay="250"/>
                                  </p:stCondLst>
                                  <p:childTnLst>
                                    <p:set>
                                      <p:cBhvr>
                                        <p:cTn dur="1" fill="hold">
                                          <p:stCondLst>
                                            <p:cond delay="0"/>
                                          </p:stCondLst>
                                        </p:cTn>
                                        <p:tgtEl>
                                          <p:spTgt spid="348">
                                            <p:txEl>
                                              <p:pRg end="6" st="6"/>
                                            </p:txEl>
                                          </p:spTgt>
                                        </p:tgtEl>
                                        <p:attrNameLst>
                                          <p:attrName>style.visibility</p:attrName>
                                        </p:attrNameLst>
                                      </p:cBhvr>
                                      <p:to>
                                        <p:strVal val="visible"/>
                                      </p:to>
                                    </p:set>
                                    <p:animEffect filter="fade" transition="in">
                                      <p:cBhvr>
                                        <p:cTn dur="250"/>
                                        <p:tgtEl>
                                          <p:spTgt spid="348">
                                            <p:txEl>
                                              <p:pRg end="6" st="6"/>
                                            </p:txEl>
                                          </p:spTgt>
                                        </p:tgtEl>
                                      </p:cBhvr>
                                    </p:animEffect>
                                  </p:childTnLst>
                                </p:cTn>
                              </p:par>
                              <p:par>
                                <p:cTn fill="hold" nodeType="withEffect" presetClass="entr" presetID="10" presetSubtype="0">
                                  <p:stCondLst>
                                    <p:cond delay="250"/>
                                  </p:stCondLst>
                                  <p:childTnLst>
                                    <p:set>
                                      <p:cBhvr>
                                        <p:cTn dur="1" fill="hold">
                                          <p:stCondLst>
                                            <p:cond delay="0"/>
                                          </p:stCondLst>
                                        </p:cTn>
                                        <p:tgtEl>
                                          <p:spTgt spid="348">
                                            <p:txEl>
                                              <p:pRg end="7" st="7"/>
                                            </p:txEl>
                                          </p:spTgt>
                                        </p:tgtEl>
                                        <p:attrNameLst>
                                          <p:attrName>style.visibility</p:attrName>
                                        </p:attrNameLst>
                                      </p:cBhvr>
                                      <p:to>
                                        <p:strVal val="visible"/>
                                      </p:to>
                                    </p:set>
                                    <p:animEffect filter="fade" transition="in">
                                      <p:cBhvr>
                                        <p:cTn dur="250"/>
                                        <p:tgtEl>
                                          <p:spTgt spid="348">
                                            <p:txEl>
                                              <p:pRg end="7" st="7"/>
                                            </p:txEl>
                                          </p:spTgt>
                                        </p:tgtEl>
                                      </p:cBhvr>
                                    </p:animEffect>
                                  </p:childTnLst>
                                </p:cTn>
                              </p:par>
                              <p:par>
                                <p:cTn fill="hold" nodeType="withEffect" presetClass="entr" presetID="10" presetSubtype="0">
                                  <p:stCondLst>
                                    <p:cond delay="250"/>
                                  </p:stCondLst>
                                  <p:childTnLst>
                                    <p:set>
                                      <p:cBhvr>
                                        <p:cTn dur="1" fill="hold">
                                          <p:stCondLst>
                                            <p:cond delay="0"/>
                                          </p:stCondLst>
                                        </p:cTn>
                                        <p:tgtEl>
                                          <p:spTgt spid="348">
                                            <p:txEl>
                                              <p:pRg end="8" st="8"/>
                                            </p:txEl>
                                          </p:spTgt>
                                        </p:tgtEl>
                                        <p:attrNameLst>
                                          <p:attrName>style.visibility</p:attrName>
                                        </p:attrNameLst>
                                      </p:cBhvr>
                                      <p:to>
                                        <p:strVal val="visible"/>
                                      </p:to>
                                    </p:set>
                                    <p:animEffect filter="fade" transition="in">
                                      <p:cBhvr>
                                        <p:cTn dur="250"/>
                                        <p:tgtEl>
                                          <p:spTgt spid="348">
                                            <p:txEl>
                                              <p:pRg end="8" st="8"/>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allout with small Non-bulleted">
  <p:cSld name="7_Callout with small Non-bulleted">
    <p:spTree>
      <p:nvGrpSpPr>
        <p:cNvPr id="354" name="Shape 354"/>
        <p:cNvGrpSpPr/>
        <p:nvPr/>
      </p:nvGrpSpPr>
      <p:grpSpPr>
        <a:xfrm>
          <a:off x="0" y="0"/>
          <a:ext cx="0" cy="0"/>
          <a:chOff x="0" y="0"/>
          <a:chExt cx="0" cy="0"/>
        </a:xfrm>
      </p:grpSpPr>
      <p:sp>
        <p:nvSpPr>
          <p:cNvPr id="355" name="Google Shape;355;p35"/>
          <p:cNvSpPr/>
          <p:nvPr/>
        </p:nvSpPr>
        <p:spPr>
          <a:xfrm>
            <a:off x="97141" y="0"/>
            <a:ext cx="3555960" cy="1765106"/>
          </a:xfrm>
          <a:custGeom>
            <a:rect b="b" l="l" r="r" t="t"/>
            <a:pathLst>
              <a:path extrusionOk="0" h="2353474" w="4741280">
                <a:moveTo>
                  <a:pt x="0" y="0"/>
                </a:moveTo>
                <a:lnTo>
                  <a:pt x="4741280" y="0"/>
                </a:lnTo>
                <a:lnTo>
                  <a:pt x="4729949" y="224399"/>
                </a:lnTo>
                <a:cubicBezTo>
                  <a:pt x="4608502" y="1420269"/>
                  <a:pt x="3598552" y="2353474"/>
                  <a:pt x="2370640" y="2353474"/>
                </a:cubicBezTo>
                <a:cubicBezTo>
                  <a:pt x="1142728" y="2353474"/>
                  <a:pt x="132779" y="1420269"/>
                  <a:pt x="11331" y="224399"/>
                </a:cubicBezTo>
                <a:close/>
              </a:path>
            </a:pathLst>
          </a:cu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sp>
        <p:nvSpPr>
          <p:cNvPr id="356" name="Google Shape;356;p35"/>
          <p:cNvSpPr txBox="1"/>
          <p:nvPr>
            <p:ph idx="1" type="body"/>
          </p:nvPr>
        </p:nvSpPr>
        <p:spPr>
          <a:xfrm>
            <a:off x="4572000" y="323850"/>
            <a:ext cx="4028279" cy="1372684"/>
          </a:xfrm>
          <a:prstGeom prst="rect">
            <a:avLst/>
          </a:prstGeom>
          <a:noFill/>
          <a:ln>
            <a:noFill/>
          </a:ln>
        </p:spPr>
        <p:txBody>
          <a:bodyPr anchorCtr="0" anchor="t" bIns="34275" lIns="109725" spcFirstLastPara="1" rIns="109725" wrap="square" tIns="34275">
            <a:spAutoFit/>
          </a:bodyPr>
          <a:lstStyle>
            <a:lvl1pPr indent="-228600" lvl="0" marL="457200" marR="0" algn="l">
              <a:lnSpc>
                <a:spcPct val="90000"/>
              </a:lnSpc>
              <a:spcBef>
                <a:spcPts val="900"/>
              </a:spcBef>
              <a:spcAft>
                <a:spcPts val="0"/>
              </a:spcAft>
              <a:buClr>
                <a:schemeClr val="dk1"/>
              </a:buClr>
              <a:buSzPts val="2100"/>
              <a:buFont typeface="Noto Sans Symbols"/>
              <a:buNone/>
              <a:defRPr sz="2400">
                <a:solidFill>
                  <a:schemeClr val="dk2"/>
                </a:solidFill>
                <a:latin typeface="Quattrocento Sans"/>
                <a:ea typeface="Quattrocento Sans"/>
                <a:cs typeface="Quattrocento Sans"/>
                <a:sym typeface="Quattrocento Sans"/>
              </a:defRPr>
            </a:lvl1pPr>
            <a:lvl2pPr indent="-228600" lvl="1" marL="914400" algn="l">
              <a:lnSpc>
                <a:spcPct val="90000"/>
              </a:lnSpc>
              <a:spcBef>
                <a:spcPts val="400"/>
              </a:spcBef>
              <a:spcAft>
                <a:spcPts val="0"/>
              </a:spcAft>
              <a:buClr>
                <a:srgbClr val="595959"/>
              </a:buClr>
              <a:buSzPts val="1500"/>
              <a:buNone/>
              <a:defRPr sz="1500"/>
            </a:lvl2pPr>
            <a:lvl3pPr indent="-228600" lvl="2" marL="1371600" algn="l">
              <a:lnSpc>
                <a:spcPct val="90000"/>
              </a:lnSpc>
              <a:spcBef>
                <a:spcPts val="900"/>
              </a:spcBef>
              <a:spcAft>
                <a:spcPts val="0"/>
              </a:spcAft>
              <a:buClr>
                <a:schemeClr val="dk2"/>
              </a:buClr>
              <a:buSzPts val="1500"/>
              <a:buNone/>
              <a:defRPr sz="1500"/>
            </a:lvl3pPr>
            <a:lvl4pPr indent="-228600" lvl="3" marL="1828800" algn="l">
              <a:lnSpc>
                <a:spcPct val="90000"/>
              </a:lnSpc>
              <a:spcBef>
                <a:spcPts val="900"/>
              </a:spcBef>
              <a:spcAft>
                <a:spcPts val="0"/>
              </a:spcAft>
              <a:buClr>
                <a:srgbClr val="262626"/>
              </a:buClr>
              <a:buSzPts val="1200"/>
              <a:buNone/>
              <a:defRPr/>
            </a:lvl4pPr>
            <a:lvl5pPr indent="-228600" lvl="4" marL="2286000" algn="l">
              <a:lnSpc>
                <a:spcPct val="90000"/>
              </a:lnSpc>
              <a:spcBef>
                <a:spcPts val="500"/>
              </a:spcBef>
              <a:spcAft>
                <a:spcPts val="0"/>
              </a:spcAft>
              <a:buClr>
                <a:srgbClr val="262626"/>
              </a:buClr>
              <a:buSzPts val="1200"/>
              <a:buNone/>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57" name="Google Shape;357;p35"/>
          <p:cNvSpPr txBox="1"/>
          <p:nvPr>
            <p:ph idx="2" type="body"/>
          </p:nvPr>
        </p:nvSpPr>
        <p:spPr>
          <a:xfrm>
            <a:off x="220265" y="2577248"/>
            <a:ext cx="1714500" cy="1351524"/>
          </a:xfrm>
          <a:prstGeom prst="rect">
            <a:avLst/>
          </a:prstGeom>
          <a:noFill/>
          <a:ln>
            <a:noFill/>
          </a:ln>
        </p:spPr>
        <p:txBody>
          <a:bodyPr anchorCtr="0" anchor="t" bIns="34275" lIns="137150" spcFirstLastPara="1" rIns="137150" wrap="square" tIns="109725">
            <a:spAutoFit/>
          </a:bodyPr>
          <a:lstStyle>
            <a:lvl1pPr indent="-228600" lvl="0" marL="457200" algn="l">
              <a:lnSpc>
                <a:spcPct val="90000"/>
              </a:lnSpc>
              <a:spcBef>
                <a:spcPts val="800"/>
              </a:spcBef>
              <a:spcAft>
                <a:spcPts val="0"/>
              </a:spcAft>
              <a:buClr>
                <a:schemeClr val="dk1"/>
              </a:buClr>
              <a:buSzPts val="1200"/>
              <a:buNone/>
              <a:defRPr b="1" sz="1200">
                <a:latin typeface="Quattrocento Sans"/>
                <a:ea typeface="Quattrocento Sans"/>
                <a:cs typeface="Quattrocento Sans"/>
                <a:sym typeface="Quattrocento Sans"/>
              </a:defRPr>
            </a:lvl1pPr>
            <a:lvl2pPr indent="-228600" lvl="1" marL="914400" algn="l">
              <a:lnSpc>
                <a:spcPct val="90000"/>
              </a:lnSpc>
              <a:spcBef>
                <a:spcPts val="400"/>
              </a:spcBef>
              <a:spcAft>
                <a:spcPts val="0"/>
              </a:spcAft>
              <a:buClr>
                <a:schemeClr val="dk1"/>
              </a:buClr>
              <a:buSzPts val="1100"/>
              <a:buNone/>
              <a:defRPr b="0" sz="1100">
                <a:solidFill>
                  <a:schemeClr val="dk1"/>
                </a:solidFill>
                <a:latin typeface="Quattrocento Sans"/>
                <a:ea typeface="Quattrocento Sans"/>
                <a:cs typeface="Quattrocento Sans"/>
                <a:sym typeface="Quattrocento Sans"/>
              </a:defRPr>
            </a:lvl2pPr>
            <a:lvl3pPr indent="-228600" lvl="2" marL="1371600" algn="l">
              <a:lnSpc>
                <a:spcPct val="90000"/>
              </a:lnSpc>
              <a:spcBef>
                <a:spcPts val="900"/>
              </a:spcBef>
              <a:spcAft>
                <a:spcPts val="0"/>
              </a:spcAft>
              <a:buClr>
                <a:schemeClr val="dk2"/>
              </a:buClr>
              <a:buSzPts val="900"/>
              <a:buNone/>
              <a:defRPr sz="900">
                <a:latin typeface="Quattrocento Sans"/>
                <a:ea typeface="Quattrocento Sans"/>
                <a:cs typeface="Quattrocento Sans"/>
                <a:sym typeface="Quattrocento Sans"/>
              </a:defRPr>
            </a:lvl3pPr>
            <a:lvl4pPr indent="-228600" lvl="3" marL="1828800" algn="l">
              <a:lnSpc>
                <a:spcPct val="90000"/>
              </a:lnSpc>
              <a:spcBef>
                <a:spcPts val="900"/>
              </a:spcBef>
              <a:spcAft>
                <a:spcPts val="0"/>
              </a:spcAft>
              <a:buClr>
                <a:srgbClr val="262626"/>
              </a:buClr>
              <a:buSzPts val="800"/>
              <a:buNone/>
              <a:defRPr sz="800">
                <a:latin typeface="Quattrocento Sans"/>
                <a:ea typeface="Quattrocento Sans"/>
                <a:cs typeface="Quattrocento Sans"/>
                <a:sym typeface="Quattrocento Sans"/>
              </a:defRPr>
            </a:lvl4pPr>
            <a:lvl5pPr indent="-228600" lvl="4" marL="2286000" algn="l">
              <a:lnSpc>
                <a:spcPct val="90000"/>
              </a:lnSpc>
              <a:spcBef>
                <a:spcPts val="500"/>
              </a:spcBef>
              <a:spcAft>
                <a:spcPts val="0"/>
              </a:spcAft>
              <a:buClr>
                <a:srgbClr val="262626"/>
              </a:buClr>
              <a:buSzPts val="800"/>
              <a:buNone/>
              <a:defRPr sz="800">
                <a:latin typeface="Quattrocento Sans"/>
                <a:ea typeface="Quattrocento Sans"/>
                <a:cs typeface="Quattrocento Sans"/>
                <a:sym typeface="Quattrocento Sans"/>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58" name="Google Shape;358;p35"/>
          <p:cNvSpPr txBox="1"/>
          <p:nvPr>
            <p:ph type="title"/>
          </p:nvPr>
        </p:nvSpPr>
        <p:spPr>
          <a:xfrm>
            <a:off x="416433" y="0"/>
            <a:ext cx="3062478" cy="1444752"/>
          </a:xfrm>
          <a:prstGeom prst="rect">
            <a:avLst/>
          </a:prstGeom>
          <a:noFill/>
          <a:ln>
            <a:noFill/>
          </a:ln>
        </p:spPr>
        <p:txBody>
          <a:bodyPr anchorCtr="0" anchor="t" bIns="34275" lIns="109725" spcFirstLastPara="1" rIns="109725" wrap="square" tIns="315450">
            <a:spAutoFit/>
          </a:bodyPr>
          <a:lstStyle>
            <a:lvl1pPr lvl="0" algn="l">
              <a:lnSpc>
                <a:spcPct val="90000"/>
              </a:lnSpc>
              <a:spcBef>
                <a:spcPts val="0"/>
              </a:spcBef>
              <a:spcAft>
                <a:spcPts val="0"/>
              </a:spcAft>
              <a:buClr>
                <a:schemeClr val="lt1"/>
              </a:buClr>
              <a:buSzPts val="2400"/>
              <a:buFont typeface="Quattrocento Sans"/>
              <a:buNone/>
              <a:defRPr b="0" sz="2400">
                <a:solidFill>
                  <a:schemeClr val="lt1"/>
                </a:solidFill>
                <a:latin typeface="Quattrocento Sans"/>
                <a:ea typeface="Quattrocento Sans"/>
                <a:cs typeface="Quattrocento Sans"/>
                <a:sym typeface="Quattrocento Sans"/>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59" name="Google Shape;359;p35"/>
          <p:cNvSpPr txBox="1"/>
          <p:nvPr>
            <p:ph idx="3" type="body"/>
          </p:nvPr>
        </p:nvSpPr>
        <p:spPr>
          <a:xfrm>
            <a:off x="1995763" y="2577248"/>
            <a:ext cx="1714500" cy="1351524"/>
          </a:xfrm>
          <a:prstGeom prst="rect">
            <a:avLst/>
          </a:prstGeom>
          <a:noFill/>
          <a:ln>
            <a:noFill/>
          </a:ln>
        </p:spPr>
        <p:txBody>
          <a:bodyPr anchorCtr="0" anchor="t" bIns="34275" lIns="137150" spcFirstLastPara="1" rIns="68575" wrap="square" tIns="109725">
            <a:spAutoFit/>
          </a:bodyPr>
          <a:lstStyle>
            <a:lvl1pPr indent="-228600" lvl="0" marL="457200" algn="l">
              <a:lnSpc>
                <a:spcPct val="90000"/>
              </a:lnSpc>
              <a:spcBef>
                <a:spcPts val="800"/>
              </a:spcBef>
              <a:spcAft>
                <a:spcPts val="0"/>
              </a:spcAft>
              <a:buClr>
                <a:srgbClr val="262626"/>
              </a:buClr>
              <a:buSzPts val="1200"/>
              <a:buNone/>
              <a:defRPr b="1" sz="1200">
                <a:solidFill>
                  <a:srgbClr val="262626"/>
                </a:solidFill>
                <a:latin typeface="Quattrocento Sans"/>
                <a:ea typeface="Quattrocento Sans"/>
                <a:cs typeface="Quattrocento Sans"/>
                <a:sym typeface="Quattrocento Sans"/>
              </a:defRPr>
            </a:lvl1pPr>
            <a:lvl2pPr indent="-228600" lvl="1" marL="914400" algn="l">
              <a:lnSpc>
                <a:spcPct val="90000"/>
              </a:lnSpc>
              <a:spcBef>
                <a:spcPts val="400"/>
              </a:spcBef>
              <a:spcAft>
                <a:spcPts val="0"/>
              </a:spcAft>
              <a:buClr>
                <a:schemeClr val="dk1"/>
              </a:buClr>
              <a:buSzPts val="1100"/>
              <a:buNone/>
              <a:defRPr b="0" sz="1100">
                <a:solidFill>
                  <a:schemeClr val="dk1"/>
                </a:solidFill>
                <a:latin typeface="Quattrocento Sans"/>
                <a:ea typeface="Quattrocento Sans"/>
                <a:cs typeface="Quattrocento Sans"/>
                <a:sym typeface="Quattrocento Sans"/>
              </a:defRPr>
            </a:lvl2pPr>
            <a:lvl3pPr indent="-228600" lvl="2" marL="1371600" algn="l">
              <a:lnSpc>
                <a:spcPct val="90000"/>
              </a:lnSpc>
              <a:spcBef>
                <a:spcPts val="900"/>
              </a:spcBef>
              <a:spcAft>
                <a:spcPts val="0"/>
              </a:spcAft>
              <a:buClr>
                <a:schemeClr val="dk2"/>
              </a:buClr>
              <a:buSzPts val="900"/>
              <a:buNone/>
              <a:defRPr b="0" sz="900">
                <a:latin typeface="Quattrocento Sans"/>
                <a:ea typeface="Quattrocento Sans"/>
                <a:cs typeface="Quattrocento Sans"/>
                <a:sym typeface="Quattrocento Sans"/>
              </a:defRPr>
            </a:lvl3pPr>
            <a:lvl4pPr indent="-228600" lvl="3" marL="1828800" algn="l">
              <a:lnSpc>
                <a:spcPct val="90000"/>
              </a:lnSpc>
              <a:spcBef>
                <a:spcPts val="900"/>
              </a:spcBef>
              <a:spcAft>
                <a:spcPts val="0"/>
              </a:spcAft>
              <a:buClr>
                <a:srgbClr val="262626"/>
              </a:buClr>
              <a:buSzPts val="800"/>
              <a:buNone/>
              <a:defRPr b="0" sz="800">
                <a:latin typeface="Quattrocento Sans"/>
                <a:ea typeface="Quattrocento Sans"/>
                <a:cs typeface="Quattrocento Sans"/>
                <a:sym typeface="Quattrocento Sans"/>
              </a:defRPr>
            </a:lvl4pPr>
            <a:lvl5pPr indent="-228600" lvl="4" marL="2286000" algn="l">
              <a:lnSpc>
                <a:spcPct val="90000"/>
              </a:lnSpc>
              <a:spcBef>
                <a:spcPts val="500"/>
              </a:spcBef>
              <a:spcAft>
                <a:spcPts val="0"/>
              </a:spcAft>
              <a:buClr>
                <a:srgbClr val="262626"/>
              </a:buClr>
              <a:buSzPts val="800"/>
              <a:buNone/>
              <a:defRPr b="0" sz="800">
                <a:latin typeface="Quattrocento Sans"/>
                <a:ea typeface="Quattrocento Sans"/>
                <a:cs typeface="Quattrocento Sans"/>
                <a:sym typeface="Quattrocento Sans"/>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60" name="Google Shape;360;p35"/>
          <p:cNvSpPr txBox="1"/>
          <p:nvPr>
            <p:ph idx="4" type="body"/>
          </p:nvPr>
        </p:nvSpPr>
        <p:spPr>
          <a:xfrm>
            <a:off x="3771260" y="2577248"/>
            <a:ext cx="1714500" cy="1351524"/>
          </a:xfrm>
          <a:prstGeom prst="rect">
            <a:avLst/>
          </a:prstGeom>
          <a:noFill/>
          <a:ln>
            <a:noFill/>
          </a:ln>
        </p:spPr>
        <p:txBody>
          <a:bodyPr anchorCtr="0" anchor="t" bIns="34275" lIns="137150" spcFirstLastPara="1" rIns="68575" wrap="square" tIns="109725">
            <a:spAutoFit/>
          </a:bodyPr>
          <a:lstStyle>
            <a:lvl1pPr indent="-228600" lvl="0" marL="457200" algn="l">
              <a:lnSpc>
                <a:spcPct val="90000"/>
              </a:lnSpc>
              <a:spcBef>
                <a:spcPts val="800"/>
              </a:spcBef>
              <a:spcAft>
                <a:spcPts val="0"/>
              </a:spcAft>
              <a:buClr>
                <a:srgbClr val="262626"/>
              </a:buClr>
              <a:buSzPts val="1200"/>
              <a:buNone/>
              <a:defRPr b="1" sz="1200">
                <a:solidFill>
                  <a:srgbClr val="262626"/>
                </a:solidFill>
                <a:latin typeface="Quattrocento Sans"/>
                <a:ea typeface="Quattrocento Sans"/>
                <a:cs typeface="Quattrocento Sans"/>
                <a:sym typeface="Quattrocento Sans"/>
              </a:defRPr>
            </a:lvl1pPr>
            <a:lvl2pPr indent="-228600" lvl="1" marL="914400" algn="l">
              <a:lnSpc>
                <a:spcPct val="90000"/>
              </a:lnSpc>
              <a:spcBef>
                <a:spcPts val="400"/>
              </a:spcBef>
              <a:spcAft>
                <a:spcPts val="0"/>
              </a:spcAft>
              <a:buClr>
                <a:schemeClr val="dk1"/>
              </a:buClr>
              <a:buSzPts val="1100"/>
              <a:buNone/>
              <a:defRPr b="0" sz="1100">
                <a:solidFill>
                  <a:schemeClr val="dk1"/>
                </a:solidFill>
                <a:latin typeface="Quattrocento Sans"/>
                <a:ea typeface="Quattrocento Sans"/>
                <a:cs typeface="Quattrocento Sans"/>
                <a:sym typeface="Quattrocento Sans"/>
              </a:defRPr>
            </a:lvl2pPr>
            <a:lvl3pPr indent="-228600" lvl="2" marL="1371600" algn="l">
              <a:lnSpc>
                <a:spcPct val="90000"/>
              </a:lnSpc>
              <a:spcBef>
                <a:spcPts val="900"/>
              </a:spcBef>
              <a:spcAft>
                <a:spcPts val="0"/>
              </a:spcAft>
              <a:buClr>
                <a:schemeClr val="dk2"/>
              </a:buClr>
              <a:buSzPts val="900"/>
              <a:buNone/>
              <a:defRPr b="0" sz="900">
                <a:latin typeface="Quattrocento Sans"/>
                <a:ea typeface="Quattrocento Sans"/>
                <a:cs typeface="Quattrocento Sans"/>
                <a:sym typeface="Quattrocento Sans"/>
              </a:defRPr>
            </a:lvl3pPr>
            <a:lvl4pPr indent="-228600" lvl="3" marL="1828800" algn="l">
              <a:lnSpc>
                <a:spcPct val="90000"/>
              </a:lnSpc>
              <a:spcBef>
                <a:spcPts val="900"/>
              </a:spcBef>
              <a:spcAft>
                <a:spcPts val="0"/>
              </a:spcAft>
              <a:buClr>
                <a:srgbClr val="262626"/>
              </a:buClr>
              <a:buSzPts val="800"/>
              <a:buNone/>
              <a:defRPr b="0" sz="800">
                <a:latin typeface="Quattrocento Sans"/>
                <a:ea typeface="Quattrocento Sans"/>
                <a:cs typeface="Quattrocento Sans"/>
                <a:sym typeface="Quattrocento Sans"/>
              </a:defRPr>
            </a:lvl4pPr>
            <a:lvl5pPr indent="-228600" lvl="4" marL="2286000" algn="l">
              <a:lnSpc>
                <a:spcPct val="90000"/>
              </a:lnSpc>
              <a:spcBef>
                <a:spcPts val="500"/>
              </a:spcBef>
              <a:spcAft>
                <a:spcPts val="0"/>
              </a:spcAft>
              <a:buClr>
                <a:srgbClr val="262626"/>
              </a:buClr>
              <a:buSzPts val="800"/>
              <a:buNone/>
              <a:defRPr b="0" sz="800">
                <a:latin typeface="Quattrocento Sans"/>
                <a:ea typeface="Quattrocento Sans"/>
                <a:cs typeface="Quattrocento Sans"/>
                <a:sym typeface="Quattrocento Sans"/>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61" name="Google Shape;361;p35"/>
          <p:cNvSpPr txBox="1"/>
          <p:nvPr>
            <p:ph idx="5" type="body"/>
          </p:nvPr>
        </p:nvSpPr>
        <p:spPr>
          <a:xfrm>
            <a:off x="5546758" y="2577248"/>
            <a:ext cx="1714500" cy="1351524"/>
          </a:xfrm>
          <a:prstGeom prst="rect">
            <a:avLst/>
          </a:prstGeom>
          <a:noFill/>
          <a:ln>
            <a:noFill/>
          </a:ln>
        </p:spPr>
        <p:txBody>
          <a:bodyPr anchorCtr="0" anchor="t" bIns="34275" lIns="137150" spcFirstLastPara="1" rIns="68575" wrap="square" tIns="109725">
            <a:spAutoFit/>
          </a:bodyPr>
          <a:lstStyle>
            <a:lvl1pPr indent="-228600" lvl="0" marL="457200" algn="l">
              <a:lnSpc>
                <a:spcPct val="90000"/>
              </a:lnSpc>
              <a:spcBef>
                <a:spcPts val="800"/>
              </a:spcBef>
              <a:spcAft>
                <a:spcPts val="0"/>
              </a:spcAft>
              <a:buClr>
                <a:srgbClr val="262626"/>
              </a:buClr>
              <a:buSzPts val="1200"/>
              <a:buNone/>
              <a:defRPr b="1" sz="1200">
                <a:solidFill>
                  <a:srgbClr val="262626"/>
                </a:solidFill>
                <a:latin typeface="Quattrocento Sans"/>
                <a:ea typeface="Quattrocento Sans"/>
                <a:cs typeface="Quattrocento Sans"/>
                <a:sym typeface="Quattrocento Sans"/>
              </a:defRPr>
            </a:lvl1pPr>
            <a:lvl2pPr indent="-228600" lvl="1" marL="914400" algn="l">
              <a:lnSpc>
                <a:spcPct val="90000"/>
              </a:lnSpc>
              <a:spcBef>
                <a:spcPts val="400"/>
              </a:spcBef>
              <a:spcAft>
                <a:spcPts val="0"/>
              </a:spcAft>
              <a:buClr>
                <a:schemeClr val="dk1"/>
              </a:buClr>
              <a:buSzPts val="1100"/>
              <a:buNone/>
              <a:defRPr b="0" sz="1100">
                <a:solidFill>
                  <a:schemeClr val="dk1"/>
                </a:solidFill>
                <a:latin typeface="Quattrocento Sans"/>
                <a:ea typeface="Quattrocento Sans"/>
                <a:cs typeface="Quattrocento Sans"/>
                <a:sym typeface="Quattrocento Sans"/>
              </a:defRPr>
            </a:lvl2pPr>
            <a:lvl3pPr indent="-228600" lvl="2" marL="1371600" algn="l">
              <a:lnSpc>
                <a:spcPct val="90000"/>
              </a:lnSpc>
              <a:spcBef>
                <a:spcPts val="900"/>
              </a:spcBef>
              <a:spcAft>
                <a:spcPts val="0"/>
              </a:spcAft>
              <a:buClr>
                <a:schemeClr val="dk2"/>
              </a:buClr>
              <a:buSzPts val="900"/>
              <a:buNone/>
              <a:defRPr b="0" sz="900">
                <a:latin typeface="Quattrocento Sans"/>
                <a:ea typeface="Quattrocento Sans"/>
                <a:cs typeface="Quattrocento Sans"/>
                <a:sym typeface="Quattrocento Sans"/>
              </a:defRPr>
            </a:lvl3pPr>
            <a:lvl4pPr indent="-228600" lvl="3" marL="1828800" algn="l">
              <a:lnSpc>
                <a:spcPct val="90000"/>
              </a:lnSpc>
              <a:spcBef>
                <a:spcPts val="900"/>
              </a:spcBef>
              <a:spcAft>
                <a:spcPts val="0"/>
              </a:spcAft>
              <a:buClr>
                <a:srgbClr val="262626"/>
              </a:buClr>
              <a:buSzPts val="800"/>
              <a:buNone/>
              <a:defRPr b="0" sz="800">
                <a:latin typeface="Quattrocento Sans"/>
                <a:ea typeface="Quattrocento Sans"/>
                <a:cs typeface="Quattrocento Sans"/>
                <a:sym typeface="Quattrocento Sans"/>
              </a:defRPr>
            </a:lvl4pPr>
            <a:lvl5pPr indent="-228600" lvl="4" marL="2286000" algn="l">
              <a:lnSpc>
                <a:spcPct val="90000"/>
              </a:lnSpc>
              <a:spcBef>
                <a:spcPts val="500"/>
              </a:spcBef>
              <a:spcAft>
                <a:spcPts val="0"/>
              </a:spcAft>
              <a:buClr>
                <a:srgbClr val="262626"/>
              </a:buClr>
              <a:buSzPts val="800"/>
              <a:buNone/>
              <a:defRPr b="0" sz="800">
                <a:latin typeface="Quattrocento Sans"/>
                <a:ea typeface="Quattrocento Sans"/>
                <a:cs typeface="Quattrocento Sans"/>
                <a:sym typeface="Quattrocento Sans"/>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62" name="Google Shape;362;p35"/>
          <p:cNvSpPr txBox="1"/>
          <p:nvPr>
            <p:ph idx="6" type="body"/>
          </p:nvPr>
        </p:nvSpPr>
        <p:spPr>
          <a:xfrm>
            <a:off x="7322255" y="2577248"/>
            <a:ext cx="1714500" cy="1351524"/>
          </a:xfrm>
          <a:prstGeom prst="rect">
            <a:avLst/>
          </a:prstGeom>
          <a:noFill/>
          <a:ln>
            <a:noFill/>
          </a:ln>
        </p:spPr>
        <p:txBody>
          <a:bodyPr anchorCtr="0" anchor="t" bIns="34275" lIns="137150" spcFirstLastPara="1" rIns="68575" wrap="square" tIns="109725">
            <a:spAutoFit/>
          </a:bodyPr>
          <a:lstStyle>
            <a:lvl1pPr indent="-228600" lvl="0" marL="457200" algn="l">
              <a:lnSpc>
                <a:spcPct val="90000"/>
              </a:lnSpc>
              <a:spcBef>
                <a:spcPts val="800"/>
              </a:spcBef>
              <a:spcAft>
                <a:spcPts val="0"/>
              </a:spcAft>
              <a:buClr>
                <a:srgbClr val="262626"/>
              </a:buClr>
              <a:buSzPts val="1200"/>
              <a:buNone/>
              <a:defRPr b="1" sz="1200">
                <a:solidFill>
                  <a:srgbClr val="262626"/>
                </a:solidFill>
                <a:latin typeface="Quattrocento Sans"/>
                <a:ea typeface="Quattrocento Sans"/>
                <a:cs typeface="Quattrocento Sans"/>
                <a:sym typeface="Quattrocento Sans"/>
              </a:defRPr>
            </a:lvl1pPr>
            <a:lvl2pPr indent="-228600" lvl="1" marL="914400" algn="l">
              <a:lnSpc>
                <a:spcPct val="90000"/>
              </a:lnSpc>
              <a:spcBef>
                <a:spcPts val="400"/>
              </a:spcBef>
              <a:spcAft>
                <a:spcPts val="0"/>
              </a:spcAft>
              <a:buClr>
                <a:schemeClr val="dk1"/>
              </a:buClr>
              <a:buSzPts val="1100"/>
              <a:buNone/>
              <a:defRPr b="0" sz="1100">
                <a:solidFill>
                  <a:schemeClr val="dk1"/>
                </a:solidFill>
                <a:latin typeface="Quattrocento Sans"/>
                <a:ea typeface="Quattrocento Sans"/>
                <a:cs typeface="Quattrocento Sans"/>
                <a:sym typeface="Quattrocento Sans"/>
              </a:defRPr>
            </a:lvl2pPr>
            <a:lvl3pPr indent="-228600" lvl="2" marL="1371600" algn="l">
              <a:lnSpc>
                <a:spcPct val="90000"/>
              </a:lnSpc>
              <a:spcBef>
                <a:spcPts val="900"/>
              </a:spcBef>
              <a:spcAft>
                <a:spcPts val="0"/>
              </a:spcAft>
              <a:buClr>
                <a:schemeClr val="dk2"/>
              </a:buClr>
              <a:buSzPts val="900"/>
              <a:buNone/>
              <a:defRPr b="0" sz="900">
                <a:latin typeface="Quattrocento Sans"/>
                <a:ea typeface="Quattrocento Sans"/>
                <a:cs typeface="Quattrocento Sans"/>
                <a:sym typeface="Quattrocento Sans"/>
              </a:defRPr>
            </a:lvl3pPr>
            <a:lvl4pPr indent="-228600" lvl="3" marL="1828800" algn="l">
              <a:lnSpc>
                <a:spcPct val="90000"/>
              </a:lnSpc>
              <a:spcBef>
                <a:spcPts val="900"/>
              </a:spcBef>
              <a:spcAft>
                <a:spcPts val="0"/>
              </a:spcAft>
              <a:buClr>
                <a:srgbClr val="262626"/>
              </a:buClr>
              <a:buSzPts val="800"/>
              <a:buNone/>
              <a:defRPr b="0" sz="800">
                <a:latin typeface="Quattrocento Sans"/>
                <a:ea typeface="Quattrocento Sans"/>
                <a:cs typeface="Quattrocento Sans"/>
                <a:sym typeface="Quattrocento Sans"/>
              </a:defRPr>
            </a:lvl4pPr>
            <a:lvl5pPr indent="-228600" lvl="4" marL="2286000" algn="l">
              <a:lnSpc>
                <a:spcPct val="90000"/>
              </a:lnSpc>
              <a:spcBef>
                <a:spcPts val="500"/>
              </a:spcBef>
              <a:spcAft>
                <a:spcPts val="0"/>
              </a:spcAft>
              <a:buClr>
                <a:srgbClr val="262626"/>
              </a:buClr>
              <a:buSzPts val="800"/>
              <a:buNone/>
              <a:defRPr b="0" sz="800">
                <a:latin typeface="Quattrocento Sans"/>
                <a:ea typeface="Quattrocento Sans"/>
                <a:cs typeface="Quattrocento Sans"/>
                <a:sym typeface="Quattrocento Sans"/>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63" name="Google Shape;363;p35"/>
          <p:cNvSpPr txBox="1"/>
          <p:nvPr>
            <p:ph idx="12" type="sldNum"/>
          </p:nvPr>
        </p:nvSpPr>
        <p:spPr>
          <a:xfrm>
            <a:off x="8751446" y="4863703"/>
            <a:ext cx="392554"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chemeClr val="dk2"/>
                </a:solidFill>
                <a:latin typeface="Quattrocento Sans"/>
                <a:ea typeface="Quattrocento Sans"/>
                <a:cs typeface="Quattrocento Sans"/>
                <a:sym typeface="Quattrocento Sans"/>
              </a:defRPr>
            </a:lvl1pPr>
            <a:lvl2pPr indent="0" lvl="1" marL="0" algn="r">
              <a:spcBef>
                <a:spcPts val="0"/>
              </a:spcBef>
              <a:buNone/>
              <a:defRPr sz="900">
                <a:solidFill>
                  <a:schemeClr val="dk2"/>
                </a:solidFill>
                <a:latin typeface="Quattrocento Sans"/>
                <a:ea typeface="Quattrocento Sans"/>
                <a:cs typeface="Quattrocento Sans"/>
                <a:sym typeface="Quattrocento Sans"/>
              </a:defRPr>
            </a:lvl2pPr>
            <a:lvl3pPr indent="0" lvl="2" marL="0" algn="r">
              <a:spcBef>
                <a:spcPts val="0"/>
              </a:spcBef>
              <a:buNone/>
              <a:defRPr sz="900">
                <a:solidFill>
                  <a:schemeClr val="dk2"/>
                </a:solidFill>
                <a:latin typeface="Quattrocento Sans"/>
                <a:ea typeface="Quattrocento Sans"/>
                <a:cs typeface="Quattrocento Sans"/>
                <a:sym typeface="Quattrocento Sans"/>
              </a:defRPr>
            </a:lvl3pPr>
            <a:lvl4pPr indent="0" lvl="3" marL="0" algn="r">
              <a:spcBef>
                <a:spcPts val="0"/>
              </a:spcBef>
              <a:buNone/>
              <a:defRPr sz="900">
                <a:solidFill>
                  <a:schemeClr val="dk2"/>
                </a:solidFill>
                <a:latin typeface="Quattrocento Sans"/>
                <a:ea typeface="Quattrocento Sans"/>
                <a:cs typeface="Quattrocento Sans"/>
                <a:sym typeface="Quattrocento Sans"/>
              </a:defRPr>
            </a:lvl4pPr>
            <a:lvl5pPr indent="0" lvl="4" marL="0" algn="r">
              <a:spcBef>
                <a:spcPts val="0"/>
              </a:spcBef>
              <a:buNone/>
              <a:defRPr sz="900">
                <a:solidFill>
                  <a:schemeClr val="dk2"/>
                </a:solidFill>
                <a:latin typeface="Quattrocento Sans"/>
                <a:ea typeface="Quattrocento Sans"/>
                <a:cs typeface="Quattrocento Sans"/>
                <a:sym typeface="Quattrocento Sans"/>
              </a:defRPr>
            </a:lvl5pPr>
            <a:lvl6pPr indent="0" lvl="5" marL="0" algn="r">
              <a:spcBef>
                <a:spcPts val="0"/>
              </a:spcBef>
              <a:buNone/>
              <a:defRPr sz="900">
                <a:solidFill>
                  <a:schemeClr val="dk2"/>
                </a:solidFill>
                <a:latin typeface="Quattrocento Sans"/>
                <a:ea typeface="Quattrocento Sans"/>
                <a:cs typeface="Quattrocento Sans"/>
                <a:sym typeface="Quattrocento Sans"/>
              </a:defRPr>
            </a:lvl6pPr>
            <a:lvl7pPr indent="0" lvl="6" marL="0" algn="r">
              <a:spcBef>
                <a:spcPts val="0"/>
              </a:spcBef>
              <a:buNone/>
              <a:defRPr sz="900">
                <a:solidFill>
                  <a:schemeClr val="dk2"/>
                </a:solidFill>
                <a:latin typeface="Quattrocento Sans"/>
                <a:ea typeface="Quattrocento Sans"/>
                <a:cs typeface="Quattrocento Sans"/>
                <a:sym typeface="Quattrocento Sans"/>
              </a:defRPr>
            </a:lvl7pPr>
            <a:lvl8pPr indent="0" lvl="7" marL="0" algn="r">
              <a:spcBef>
                <a:spcPts val="0"/>
              </a:spcBef>
              <a:buNone/>
              <a:defRPr sz="900">
                <a:solidFill>
                  <a:schemeClr val="dk2"/>
                </a:solidFill>
                <a:latin typeface="Quattrocento Sans"/>
                <a:ea typeface="Quattrocento Sans"/>
                <a:cs typeface="Quattrocento Sans"/>
                <a:sym typeface="Quattrocento Sans"/>
              </a:defRPr>
            </a:lvl8pPr>
            <a:lvl9pPr indent="0" lvl="8" marL="0" algn="r">
              <a:spcBef>
                <a:spcPts val="0"/>
              </a:spcBef>
              <a:buNone/>
              <a:defRPr sz="900">
                <a:solidFill>
                  <a:schemeClr val="dk2"/>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357"/>
                                        </p:tgtEl>
                                        <p:attrNameLst>
                                          <p:attrName>style.visibility</p:attrName>
                                        </p:attrNameLst>
                                      </p:cBhvr>
                                      <p:to>
                                        <p:strVal val="visible"/>
                                      </p:to>
                                    </p:set>
                                    <p:animEffect filter="fade" transition="in">
                                      <p:cBhvr>
                                        <p:cTn dur="500"/>
                                        <p:tgtEl>
                                          <p:spTgt spid="35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9"/>
                                        </p:tgtEl>
                                        <p:attrNameLst>
                                          <p:attrName>style.visibility</p:attrName>
                                        </p:attrNameLst>
                                      </p:cBhvr>
                                      <p:to>
                                        <p:strVal val="visible"/>
                                      </p:to>
                                    </p:set>
                                    <p:animEffect filter="fade" transition="in">
                                      <p:cBhvr>
                                        <p:cTn dur="500"/>
                                        <p:tgtEl>
                                          <p:spTgt spid="35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0"/>
                                        </p:tgtEl>
                                        <p:attrNameLst>
                                          <p:attrName>style.visibility</p:attrName>
                                        </p:attrNameLst>
                                      </p:cBhvr>
                                      <p:to>
                                        <p:strVal val="visible"/>
                                      </p:to>
                                    </p:set>
                                    <p:animEffect filter="fade" transition="in">
                                      <p:cBhvr>
                                        <p:cTn dur="500"/>
                                        <p:tgtEl>
                                          <p:spTgt spid="36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1"/>
                                        </p:tgtEl>
                                        <p:attrNameLst>
                                          <p:attrName>style.visibility</p:attrName>
                                        </p:attrNameLst>
                                      </p:cBhvr>
                                      <p:to>
                                        <p:strVal val="visible"/>
                                      </p:to>
                                    </p:set>
                                    <p:animEffect filter="fade" transition="in">
                                      <p:cBhvr>
                                        <p:cTn dur="500"/>
                                        <p:tgtEl>
                                          <p:spTgt spid="36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2"/>
                                        </p:tgtEl>
                                        <p:attrNameLst>
                                          <p:attrName>style.visibility</p:attrName>
                                        </p:attrNameLst>
                                      </p:cBhvr>
                                      <p:to>
                                        <p:strVal val="visible"/>
                                      </p:to>
                                    </p:set>
                                    <p:animEffect filter="fade" transition="in">
                                      <p:cBhvr>
                                        <p:cTn dur="500"/>
                                        <p:tgtEl>
                                          <p:spTgt spid="36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5 Pillars smaller text">
  <p:cSld name="2_Title,  5 Pillars smaller text">
    <p:spTree>
      <p:nvGrpSpPr>
        <p:cNvPr id="364" name="Shape 364"/>
        <p:cNvGrpSpPr/>
        <p:nvPr/>
      </p:nvGrpSpPr>
      <p:grpSpPr>
        <a:xfrm>
          <a:off x="0" y="0"/>
          <a:ext cx="0" cy="0"/>
          <a:chOff x="0" y="0"/>
          <a:chExt cx="0" cy="0"/>
        </a:xfrm>
      </p:grpSpPr>
      <p:sp>
        <p:nvSpPr>
          <p:cNvPr id="365" name="Google Shape;365;p36"/>
          <p:cNvSpPr/>
          <p:nvPr/>
        </p:nvSpPr>
        <p:spPr>
          <a:xfrm>
            <a:off x="0" y="0"/>
            <a:ext cx="9144000" cy="910761"/>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sp>
        <p:nvSpPr>
          <p:cNvPr id="366" name="Google Shape;366;p36"/>
          <p:cNvSpPr txBox="1"/>
          <p:nvPr>
            <p:ph idx="1" type="body"/>
          </p:nvPr>
        </p:nvSpPr>
        <p:spPr>
          <a:xfrm>
            <a:off x="51493" y="2620256"/>
            <a:ext cx="1783080" cy="1670072"/>
          </a:xfrm>
          <a:prstGeom prst="rect">
            <a:avLst/>
          </a:prstGeom>
          <a:noFill/>
          <a:ln>
            <a:noFill/>
          </a:ln>
        </p:spPr>
        <p:txBody>
          <a:bodyPr anchorCtr="0" anchor="t" bIns="34275" lIns="109725" spcFirstLastPara="1" rIns="109725" wrap="square" tIns="34275">
            <a:spAutoFit/>
          </a:bodyPr>
          <a:lstStyle>
            <a:lvl1pPr indent="-228600" lvl="0" marL="457200" algn="ctr">
              <a:lnSpc>
                <a:spcPct val="90000"/>
              </a:lnSpc>
              <a:spcBef>
                <a:spcPts val="800"/>
              </a:spcBef>
              <a:spcAft>
                <a:spcPts val="0"/>
              </a:spcAft>
              <a:buClr>
                <a:schemeClr val="dk2"/>
              </a:buClr>
              <a:buSzPts val="1700"/>
              <a:buNone/>
              <a:defRPr sz="1700">
                <a:solidFill>
                  <a:schemeClr val="dk2"/>
                </a:solidFill>
                <a:latin typeface="Quattrocento Sans"/>
                <a:ea typeface="Quattrocento Sans"/>
                <a:cs typeface="Quattrocento Sans"/>
                <a:sym typeface="Quattrocento Sans"/>
              </a:defRPr>
            </a:lvl1pPr>
            <a:lvl2pPr indent="-228600" lvl="1" marL="914400" algn="ctr">
              <a:lnSpc>
                <a:spcPct val="90000"/>
              </a:lnSpc>
              <a:spcBef>
                <a:spcPts val="400"/>
              </a:spcBef>
              <a:spcAft>
                <a:spcPts val="0"/>
              </a:spcAft>
              <a:buClr>
                <a:srgbClr val="3F3F3F"/>
              </a:buClr>
              <a:buSzPts val="1700"/>
              <a:buNone/>
              <a:defRPr sz="1700">
                <a:solidFill>
                  <a:srgbClr val="3F3F3F"/>
                </a:solidFill>
                <a:latin typeface="Quattrocento Sans"/>
                <a:ea typeface="Quattrocento Sans"/>
                <a:cs typeface="Quattrocento Sans"/>
                <a:sym typeface="Quattrocento Sans"/>
              </a:defRPr>
            </a:lvl2pPr>
            <a:lvl3pPr indent="-228600" lvl="2" marL="1371600" algn="ctr">
              <a:lnSpc>
                <a:spcPct val="90000"/>
              </a:lnSpc>
              <a:spcBef>
                <a:spcPts val="900"/>
              </a:spcBef>
              <a:spcAft>
                <a:spcPts val="0"/>
              </a:spcAft>
              <a:buClr>
                <a:schemeClr val="dk2"/>
              </a:buClr>
              <a:buSzPts val="1400"/>
              <a:buNone/>
              <a:defRPr sz="1400"/>
            </a:lvl3pPr>
            <a:lvl4pPr indent="-228600" lvl="3" marL="1828800" algn="ctr">
              <a:lnSpc>
                <a:spcPct val="90000"/>
              </a:lnSpc>
              <a:spcBef>
                <a:spcPts val="900"/>
              </a:spcBef>
              <a:spcAft>
                <a:spcPts val="0"/>
              </a:spcAft>
              <a:buClr>
                <a:srgbClr val="262626"/>
              </a:buClr>
              <a:buSzPts val="1400"/>
              <a:buNone/>
              <a:defRPr sz="1400">
                <a:latin typeface="Quattrocento Sans"/>
                <a:ea typeface="Quattrocento Sans"/>
                <a:cs typeface="Quattrocento Sans"/>
                <a:sym typeface="Quattrocento Sans"/>
              </a:defRPr>
            </a:lvl4pPr>
            <a:lvl5pPr indent="-228600" lvl="4" marL="2286000" algn="ctr">
              <a:lnSpc>
                <a:spcPct val="90000"/>
              </a:lnSpc>
              <a:spcBef>
                <a:spcPts val="500"/>
              </a:spcBef>
              <a:spcAft>
                <a:spcPts val="0"/>
              </a:spcAft>
              <a:buClr>
                <a:srgbClr val="262626"/>
              </a:buClr>
              <a:buSzPts val="1200"/>
              <a:buNone/>
              <a:defRPr sz="1200">
                <a:latin typeface="Quattrocento Sans"/>
                <a:ea typeface="Quattrocento Sans"/>
                <a:cs typeface="Quattrocento Sans"/>
                <a:sym typeface="Quattrocento Sans"/>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67" name="Google Shape;367;p36"/>
          <p:cNvSpPr txBox="1"/>
          <p:nvPr>
            <p:ph idx="12" type="sldNum"/>
          </p:nvPr>
        </p:nvSpPr>
        <p:spPr>
          <a:xfrm>
            <a:off x="8810765" y="4849036"/>
            <a:ext cx="323569"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368" name="Google Shape;368;p36"/>
          <p:cNvSpPr txBox="1"/>
          <p:nvPr>
            <p:ph idx="2" type="body"/>
          </p:nvPr>
        </p:nvSpPr>
        <p:spPr>
          <a:xfrm>
            <a:off x="1862726" y="2620256"/>
            <a:ext cx="1783080" cy="1670072"/>
          </a:xfrm>
          <a:prstGeom prst="rect">
            <a:avLst/>
          </a:prstGeom>
          <a:noFill/>
          <a:ln>
            <a:noFill/>
          </a:ln>
        </p:spPr>
        <p:txBody>
          <a:bodyPr anchorCtr="0" anchor="t" bIns="34275" lIns="109725" spcFirstLastPara="1" rIns="109725" wrap="square" tIns="34275">
            <a:spAutoFit/>
          </a:bodyPr>
          <a:lstStyle>
            <a:lvl1pPr indent="-228600" lvl="0" marL="457200" algn="ctr">
              <a:lnSpc>
                <a:spcPct val="90000"/>
              </a:lnSpc>
              <a:spcBef>
                <a:spcPts val="800"/>
              </a:spcBef>
              <a:spcAft>
                <a:spcPts val="0"/>
              </a:spcAft>
              <a:buClr>
                <a:schemeClr val="dk2"/>
              </a:buClr>
              <a:buSzPts val="1700"/>
              <a:buNone/>
              <a:defRPr sz="1700">
                <a:solidFill>
                  <a:schemeClr val="dk2"/>
                </a:solidFill>
                <a:latin typeface="Quattrocento Sans"/>
                <a:ea typeface="Quattrocento Sans"/>
                <a:cs typeface="Quattrocento Sans"/>
                <a:sym typeface="Quattrocento Sans"/>
              </a:defRPr>
            </a:lvl1pPr>
            <a:lvl2pPr indent="-228600" lvl="1" marL="914400" algn="ctr">
              <a:lnSpc>
                <a:spcPct val="90000"/>
              </a:lnSpc>
              <a:spcBef>
                <a:spcPts val="400"/>
              </a:spcBef>
              <a:spcAft>
                <a:spcPts val="0"/>
              </a:spcAft>
              <a:buClr>
                <a:srgbClr val="3F3F3F"/>
              </a:buClr>
              <a:buSzPts val="1700"/>
              <a:buNone/>
              <a:defRPr sz="1700">
                <a:solidFill>
                  <a:srgbClr val="3F3F3F"/>
                </a:solidFill>
                <a:latin typeface="Quattrocento Sans"/>
                <a:ea typeface="Quattrocento Sans"/>
                <a:cs typeface="Quattrocento Sans"/>
                <a:sym typeface="Quattrocento Sans"/>
              </a:defRPr>
            </a:lvl2pPr>
            <a:lvl3pPr indent="-228600" lvl="2" marL="1371600" algn="ctr">
              <a:lnSpc>
                <a:spcPct val="90000"/>
              </a:lnSpc>
              <a:spcBef>
                <a:spcPts val="900"/>
              </a:spcBef>
              <a:spcAft>
                <a:spcPts val="0"/>
              </a:spcAft>
              <a:buClr>
                <a:schemeClr val="dk2"/>
              </a:buClr>
              <a:buSzPts val="1400"/>
              <a:buNone/>
              <a:defRPr sz="1400"/>
            </a:lvl3pPr>
            <a:lvl4pPr indent="-228600" lvl="3" marL="1828800" algn="ctr">
              <a:lnSpc>
                <a:spcPct val="90000"/>
              </a:lnSpc>
              <a:spcBef>
                <a:spcPts val="900"/>
              </a:spcBef>
              <a:spcAft>
                <a:spcPts val="0"/>
              </a:spcAft>
              <a:buClr>
                <a:srgbClr val="262626"/>
              </a:buClr>
              <a:buSzPts val="1400"/>
              <a:buNone/>
              <a:defRPr sz="1400">
                <a:latin typeface="Quattrocento Sans"/>
                <a:ea typeface="Quattrocento Sans"/>
                <a:cs typeface="Quattrocento Sans"/>
                <a:sym typeface="Quattrocento Sans"/>
              </a:defRPr>
            </a:lvl4pPr>
            <a:lvl5pPr indent="-228600" lvl="4" marL="2286000" algn="ctr">
              <a:lnSpc>
                <a:spcPct val="90000"/>
              </a:lnSpc>
              <a:spcBef>
                <a:spcPts val="500"/>
              </a:spcBef>
              <a:spcAft>
                <a:spcPts val="0"/>
              </a:spcAft>
              <a:buClr>
                <a:srgbClr val="262626"/>
              </a:buClr>
              <a:buSzPts val="1200"/>
              <a:buNone/>
              <a:defRPr sz="1200">
                <a:latin typeface="Quattrocento Sans"/>
                <a:ea typeface="Quattrocento Sans"/>
                <a:cs typeface="Quattrocento Sans"/>
                <a:sym typeface="Quattrocento Sans"/>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69" name="Google Shape;369;p36"/>
          <p:cNvSpPr txBox="1"/>
          <p:nvPr>
            <p:ph idx="3" type="body"/>
          </p:nvPr>
        </p:nvSpPr>
        <p:spPr>
          <a:xfrm>
            <a:off x="3673959" y="2620256"/>
            <a:ext cx="1783080" cy="1670072"/>
          </a:xfrm>
          <a:prstGeom prst="rect">
            <a:avLst/>
          </a:prstGeom>
          <a:noFill/>
          <a:ln>
            <a:noFill/>
          </a:ln>
        </p:spPr>
        <p:txBody>
          <a:bodyPr anchorCtr="0" anchor="t" bIns="34275" lIns="109725" spcFirstLastPara="1" rIns="109725" wrap="square" tIns="34275">
            <a:spAutoFit/>
          </a:bodyPr>
          <a:lstStyle>
            <a:lvl1pPr indent="-228600" lvl="0" marL="457200" algn="ctr">
              <a:lnSpc>
                <a:spcPct val="90000"/>
              </a:lnSpc>
              <a:spcBef>
                <a:spcPts val="800"/>
              </a:spcBef>
              <a:spcAft>
                <a:spcPts val="0"/>
              </a:spcAft>
              <a:buClr>
                <a:schemeClr val="dk2"/>
              </a:buClr>
              <a:buSzPts val="1700"/>
              <a:buNone/>
              <a:defRPr sz="1700">
                <a:solidFill>
                  <a:schemeClr val="dk2"/>
                </a:solidFill>
                <a:latin typeface="Quattrocento Sans"/>
                <a:ea typeface="Quattrocento Sans"/>
                <a:cs typeface="Quattrocento Sans"/>
                <a:sym typeface="Quattrocento Sans"/>
              </a:defRPr>
            </a:lvl1pPr>
            <a:lvl2pPr indent="-228600" lvl="1" marL="914400" algn="ctr">
              <a:lnSpc>
                <a:spcPct val="90000"/>
              </a:lnSpc>
              <a:spcBef>
                <a:spcPts val="400"/>
              </a:spcBef>
              <a:spcAft>
                <a:spcPts val="0"/>
              </a:spcAft>
              <a:buClr>
                <a:srgbClr val="3F3F3F"/>
              </a:buClr>
              <a:buSzPts val="1700"/>
              <a:buNone/>
              <a:defRPr sz="1700">
                <a:solidFill>
                  <a:srgbClr val="3F3F3F"/>
                </a:solidFill>
                <a:latin typeface="Quattrocento Sans"/>
                <a:ea typeface="Quattrocento Sans"/>
                <a:cs typeface="Quattrocento Sans"/>
                <a:sym typeface="Quattrocento Sans"/>
              </a:defRPr>
            </a:lvl2pPr>
            <a:lvl3pPr indent="-228600" lvl="2" marL="1371600" algn="ctr">
              <a:lnSpc>
                <a:spcPct val="90000"/>
              </a:lnSpc>
              <a:spcBef>
                <a:spcPts val="900"/>
              </a:spcBef>
              <a:spcAft>
                <a:spcPts val="0"/>
              </a:spcAft>
              <a:buClr>
                <a:schemeClr val="dk2"/>
              </a:buClr>
              <a:buSzPts val="1400"/>
              <a:buNone/>
              <a:defRPr sz="1400"/>
            </a:lvl3pPr>
            <a:lvl4pPr indent="-228600" lvl="3" marL="1828800" algn="ctr">
              <a:lnSpc>
                <a:spcPct val="90000"/>
              </a:lnSpc>
              <a:spcBef>
                <a:spcPts val="900"/>
              </a:spcBef>
              <a:spcAft>
                <a:spcPts val="0"/>
              </a:spcAft>
              <a:buClr>
                <a:srgbClr val="262626"/>
              </a:buClr>
              <a:buSzPts val="1400"/>
              <a:buNone/>
              <a:defRPr sz="1400">
                <a:latin typeface="Quattrocento Sans"/>
                <a:ea typeface="Quattrocento Sans"/>
                <a:cs typeface="Quattrocento Sans"/>
                <a:sym typeface="Quattrocento Sans"/>
              </a:defRPr>
            </a:lvl4pPr>
            <a:lvl5pPr indent="-228600" lvl="4" marL="2286000" algn="ctr">
              <a:lnSpc>
                <a:spcPct val="90000"/>
              </a:lnSpc>
              <a:spcBef>
                <a:spcPts val="500"/>
              </a:spcBef>
              <a:spcAft>
                <a:spcPts val="0"/>
              </a:spcAft>
              <a:buClr>
                <a:srgbClr val="262626"/>
              </a:buClr>
              <a:buSzPts val="1200"/>
              <a:buNone/>
              <a:defRPr sz="1200">
                <a:latin typeface="Quattrocento Sans"/>
                <a:ea typeface="Quattrocento Sans"/>
                <a:cs typeface="Quattrocento Sans"/>
                <a:sym typeface="Quattrocento Sans"/>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70" name="Google Shape;370;p36"/>
          <p:cNvSpPr txBox="1"/>
          <p:nvPr>
            <p:ph idx="4" type="body"/>
          </p:nvPr>
        </p:nvSpPr>
        <p:spPr>
          <a:xfrm>
            <a:off x="5485192" y="2620256"/>
            <a:ext cx="1783080" cy="1670072"/>
          </a:xfrm>
          <a:prstGeom prst="rect">
            <a:avLst/>
          </a:prstGeom>
          <a:noFill/>
          <a:ln>
            <a:noFill/>
          </a:ln>
        </p:spPr>
        <p:txBody>
          <a:bodyPr anchorCtr="0" anchor="t" bIns="34275" lIns="109725" spcFirstLastPara="1" rIns="109725" wrap="square" tIns="34275">
            <a:spAutoFit/>
          </a:bodyPr>
          <a:lstStyle>
            <a:lvl1pPr indent="-228600" lvl="0" marL="457200" algn="ctr">
              <a:lnSpc>
                <a:spcPct val="90000"/>
              </a:lnSpc>
              <a:spcBef>
                <a:spcPts val="800"/>
              </a:spcBef>
              <a:spcAft>
                <a:spcPts val="0"/>
              </a:spcAft>
              <a:buClr>
                <a:schemeClr val="dk2"/>
              </a:buClr>
              <a:buSzPts val="1700"/>
              <a:buNone/>
              <a:defRPr sz="1700">
                <a:solidFill>
                  <a:schemeClr val="dk2"/>
                </a:solidFill>
                <a:latin typeface="Quattrocento Sans"/>
                <a:ea typeface="Quattrocento Sans"/>
                <a:cs typeface="Quattrocento Sans"/>
                <a:sym typeface="Quattrocento Sans"/>
              </a:defRPr>
            </a:lvl1pPr>
            <a:lvl2pPr indent="-228600" lvl="1" marL="914400" algn="ctr">
              <a:lnSpc>
                <a:spcPct val="90000"/>
              </a:lnSpc>
              <a:spcBef>
                <a:spcPts val="400"/>
              </a:spcBef>
              <a:spcAft>
                <a:spcPts val="0"/>
              </a:spcAft>
              <a:buClr>
                <a:srgbClr val="3F3F3F"/>
              </a:buClr>
              <a:buSzPts val="1700"/>
              <a:buNone/>
              <a:defRPr sz="1700">
                <a:solidFill>
                  <a:srgbClr val="3F3F3F"/>
                </a:solidFill>
                <a:latin typeface="Quattrocento Sans"/>
                <a:ea typeface="Quattrocento Sans"/>
                <a:cs typeface="Quattrocento Sans"/>
                <a:sym typeface="Quattrocento Sans"/>
              </a:defRPr>
            </a:lvl2pPr>
            <a:lvl3pPr indent="-228600" lvl="2" marL="1371600" algn="ctr">
              <a:lnSpc>
                <a:spcPct val="90000"/>
              </a:lnSpc>
              <a:spcBef>
                <a:spcPts val="900"/>
              </a:spcBef>
              <a:spcAft>
                <a:spcPts val="0"/>
              </a:spcAft>
              <a:buClr>
                <a:schemeClr val="dk2"/>
              </a:buClr>
              <a:buSzPts val="1400"/>
              <a:buNone/>
              <a:defRPr sz="1400"/>
            </a:lvl3pPr>
            <a:lvl4pPr indent="-228600" lvl="3" marL="1828800" algn="ctr">
              <a:lnSpc>
                <a:spcPct val="90000"/>
              </a:lnSpc>
              <a:spcBef>
                <a:spcPts val="900"/>
              </a:spcBef>
              <a:spcAft>
                <a:spcPts val="0"/>
              </a:spcAft>
              <a:buClr>
                <a:srgbClr val="262626"/>
              </a:buClr>
              <a:buSzPts val="1400"/>
              <a:buNone/>
              <a:defRPr sz="1400">
                <a:latin typeface="Quattrocento Sans"/>
                <a:ea typeface="Quattrocento Sans"/>
                <a:cs typeface="Quattrocento Sans"/>
                <a:sym typeface="Quattrocento Sans"/>
              </a:defRPr>
            </a:lvl4pPr>
            <a:lvl5pPr indent="-228600" lvl="4" marL="2286000" algn="ctr">
              <a:lnSpc>
                <a:spcPct val="90000"/>
              </a:lnSpc>
              <a:spcBef>
                <a:spcPts val="500"/>
              </a:spcBef>
              <a:spcAft>
                <a:spcPts val="0"/>
              </a:spcAft>
              <a:buClr>
                <a:srgbClr val="262626"/>
              </a:buClr>
              <a:buSzPts val="1200"/>
              <a:buNone/>
              <a:defRPr sz="1200">
                <a:latin typeface="Quattrocento Sans"/>
                <a:ea typeface="Quattrocento Sans"/>
                <a:cs typeface="Quattrocento Sans"/>
                <a:sym typeface="Quattrocento Sans"/>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71" name="Google Shape;371;p36"/>
          <p:cNvSpPr txBox="1"/>
          <p:nvPr>
            <p:ph idx="5" type="body"/>
          </p:nvPr>
        </p:nvSpPr>
        <p:spPr>
          <a:xfrm>
            <a:off x="7296424" y="2620256"/>
            <a:ext cx="1783080" cy="1670072"/>
          </a:xfrm>
          <a:prstGeom prst="rect">
            <a:avLst/>
          </a:prstGeom>
          <a:noFill/>
          <a:ln>
            <a:noFill/>
          </a:ln>
        </p:spPr>
        <p:txBody>
          <a:bodyPr anchorCtr="0" anchor="t" bIns="34275" lIns="109725" spcFirstLastPara="1" rIns="109725" wrap="square" tIns="34275">
            <a:spAutoFit/>
          </a:bodyPr>
          <a:lstStyle>
            <a:lvl1pPr indent="-228600" lvl="0" marL="457200" algn="ctr">
              <a:lnSpc>
                <a:spcPct val="90000"/>
              </a:lnSpc>
              <a:spcBef>
                <a:spcPts val="800"/>
              </a:spcBef>
              <a:spcAft>
                <a:spcPts val="0"/>
              </a:spcAft>
              <a:buClr>
                <a:schemeClr val="dk2"/>
              </a:buClr>
              <a:buSzPts val="1700"/>
              <a:buNone/>
              <a:defRPr sz="1700">
                <a:solidFill>
                  <a:schemeClr val="dk2"/>
                </a:solidFill>
                <a:latin typeface="Quattrocento Sans"/>
                <a:ea typeface="Quattrocento Sans"/>
                <a:cs typeface="Quattrocento Sans"/>
                <a:sym typeface="Quattrocento Sans"/>
              </a:defRPr>
            </a:lvl1pPr>
            <a:lvl2pPr indent="-228600" lvl="1" marL="914400" algn="ctr">
              <a:lnSpc>
                <a:spcPct val="90000"/>
              </a:lnSpc>
              <a:spcBef>
                <a:spcPts val="400"/>
              </a:spcBef>
              <a:spcAft>
                <a:spcPts val="0"/>
              </a:spcAft>
              <a:buClr>
                <a:srgbClr val="3F3F3F"/>
              </a:buClr>
              <a:buSzPts val="1700"/>
              <a:buNone/>
              <a:defRPr sz="1700">
                <a:solidFill>
                  <a:srgbClr val="3F3F3F"/>
                </a:solidFill>
                <a:latin typeface="Quattrocento Sans"/>
                <a:ea typeface="Quattrocento Sans"/>
                <a:cs typeface="Quattrocento Sans"/>
                <a:sym typeface="Quattrocento Sans"/>
              </a:defRPr>
            </a:lvl2pPr>
            <a:lvl3pPr indent="-228600" lvl="2" marL="1371600" algn="ctr">
              <a:lnSpc>
                <a:spcPct val="90000"/>
              </a:lnSpc>
              <a:spcBef>
                <a:spcPts val="900"/>
              </a:spcBef>
              <a:spcAft>
                <a:spcPts val="0"/>
              </a:spcAft>
              <a:buClr>
                <a:schemeClr val="dk2"/>
              </a:buClr>
              <a:buSzPts val="1400"/>
              <a:buNone/>
              <a:defRPr sz="1400"/>
            </a:lvl3pPr>
            <a:lvl4pPr indent="-228600" lvl="3" marL="1828800" algn="ctr">
              <a:lnSpc>
                <a:spcPct val="90000"/>
              </a:lnSpc>
              <a:spcBef>
                <a:spcPts val="900"/>
              </a:spcBef>
              <a:spcAft>
                <a:spcPts val="0"/>
              </a:spcAft>
              <a:buClr>
                <a:srgbClr val="262626"/>
              </a:buClr>
              <a:buSzPts val="1400"/>
              <a:buNone/>
              <a:defRPr sz="1400">
                <a:latin typeface="Quattrocento Sans"/>
                <a:ea typeface="Quattrocento Sans"/>
                <a:cs typeface="Quattrocento Sans"/>
                <a:sym typeface="Quattrocento Sans"/>
              </a:defRPr>
            </a:lvl4pPr>
            <a:lvl5pPr indent="-228600" lvl="4" marL="2286000" algn="ctr">
              <a:lnSpc>
                <a:spcPct val="90000"/>
              </a:lnSpc>
              <a:spcBef>
                <a:spcPts val="500"/>
              </a:spcBef>
              <a:spcAft>
                <a:spcPts val="0"/>
              </a:spcAft>
              <a:buClr>
                <a:srgbClr val="262626"/>
              </a:buClr>
              <a:buSzPts val="1200"/>
              <a:buNone/>
              <a:defRPr sz="1200">
                <a:latin typeface="Quattrocento Sans"/>
                <a:ea typeface="Quattrocento Sans"/>
                <a:cs typeface="Quattrocento Sans"/>
                <a:sym typeface="Quattrocento Sans"/>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72" name="Google Shape;372;p36"/>
          <p:cNvSpPr/>
          <p:nvPr/>
        </p:nvSpPr>
        <p:spPr>
          <a:xfrm>
            <a:off x="222944" y="2536550"/>
            <a:ext cx="1440180" cy="13716"/>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sp>
        <p:nvSpPr>
          <p:cNvPr id="373" name="Google Shape;373;p36"/>
          <p:cNvSpPr/>
          <p:nvPr/>
        </p:nvSpPr>
        <p:spPr>
          <a:xfrm>
            <a:off x="2034176" y="2536550"/>
            <a:ext cx="1440180" cy="13716"/>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sp>
        <p:nvSpPr>
          <p:cNvPr id="374" name="Google Shape;374;p36"/>
          <p:cNvSpPr/>
          <p:nvPr/>
        </p:nvSpPr>
        <p:spPr>
          <a:xfrm>
            <a:off x="5656642" y="2536550"/>
            <a:ext cx="1440180" cy="13716"/>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sp>
        <p:nvSpPr>
          <p:cNvPr id="375" name="Google Shape;375;p36"/>
          <p:cNvSpPr/>
          <p:nvPr/>
        </p:nvSpPr>
        <p:spPr>
          <a:xfrm>
            <a:off x="7467874" y="2536550"/>
            <a:ext cx="1440180" cy="13716"/>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sp>
        <p:nvSpPr>
          <p:cNvPr id="376" name="Google Shape;376;p36"/>
          <p:cNvSpPr/>
          <p:nvPr/>
        </p:nvSpPr>
        <p:spPr>
          <a:xfrm>
            <a:off x="3845409" y="2536550"/>
            <a:ext cx="1440180" cy="13716"/>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sp>
        <p:nvSpPr>
          <p:cNvPr id="377" name="Google Shape;377;p36"/>
          <p:cNvSpPr txBox="1"/>
          <p:nvPr>
            <p:ph idx="6" type="body"/>
          </p:nvPr>
        </p:nvSpPr>
        <p:spPr>
          <a:xfrm>
            <a:off x="0" y="352771"/>
            <a:ext cx="9144000" cy="401648"/>
          </a:xfrm>
          <a:prstGeom prst="rect">
            <a:avLst/>
          </a:prstGeom>
          <a:noFill/>
          <a:ln>
            <a:noFill/>
          </a:ln>
        </p:spPr>
        <p:txBody>
          <a:bodyPr anchorCtr="0" anchor="t" bIns="34275" lIns="68575" spcFirstLastPara="1" rIns="68575" wrap="square" tIns="34275">
            <a:spAutoFit/>
          </a:bodyPr>
          <a:lstStyle>
            <a:lvl1pPr indent="-228600" lvl="0" marL="457200" algn="ctr">
              <a:lnSpc>
                <a:spcPct val="90000"/>
              </a:lnSpc>
              <a:spcBef>
                <a:spcPts val="800"/>
              </a:spcBef>
              <a:spcAft>
                <a:spcPts val="0"/>
              </a:spcAft>
              <a:buClr>
                <a:srgbClr val="262626"/>
              </a:buClr>
              <a:buSzPts val="2400"/>
              <a:buFont typeface="Arial"/>
              <a:buNone/>
              <a:defRPr b="0" sz="2400">
                <a:solidFill>
                  <a:srgbClr val="262626"/>
                </a:solidFill>
                <a:latin typeface="Quattrocento Sans"/>
                <a:ea typeface="Quattrocento Sans"/>
                <a:cs typeface="Quattrocento Sans"/>
                <a:sym typeface="Quattrocento Sans"/>
              </a:defRPr>
            </a:lvl1pPr>
            <a:lvl2pPr indent="-228600" lvl="1" marL="914400" algn="l">
              <a:lnSpc>
                <a:spcPct val="90000"/>
              </a:lnSpc>
              <a:spcBef>
                <a:spcPts val="400"/>
              </a:spcBef>
              <a:spcAft>
                <a:spcPts val="0"/>
              </a:spcAft>
              <a:buClr>
                <a:srgbClr val="595959"/>
              </a:buClr>
              <a:buSzPts val="1400"/>
              <a:buNone/>
              <a:defRPr/>
            </a:lvl2pPr>
            <a:lvl3pPr indent="-228600" lvl="2" marL="1371600" algn="l">
              <a:lnSpc>
                <a:spcPct val="90000"/>
              </a:lnSpc>
              <a:spcBef>
                <a:spcPts val="900"/>
              </a:spcBef>
              <a:spcAft>
                <a:spcPts val="0"/>
              </a:spcAft>
              <a:buClr>
                <a:schemeClr val="dk2"/>
              </a:buClr>
              <a:buSzPts val="1400"/>
              <a:buNone/>
              <a:defRPr/>
            </a:lvl3pPr>
            <a:lvl4pPr indent="-228600" lvl="3" marL="1828800" algn="l">
              <a:lnSpc>
                <a:spcPct val="90000"/>
              </a:lnSpc>
              <a:spcBef>
                <a:spcPts val="900"/>
              </a:spcBef>
              <a:spcAft>
                <a:spcPts val="0"/>
              </a:spcAft>
              <a:buClr>
                <a:srgbClr val="262626"/>
              </a:buClr>
              <a:buSzPts val="1400"/>
              <a:buNone/>
              <a:defRPr/>
            </a:lvl4pPr>
            <a:lvl5pPr indent="-228600" lvl="4" marL="2286000" algn="l">
              <a:lnSpc>
                <a:spcPct val="90000"/>
              </a:lnSpc>
              <a:spcBef>
                <a:spcPts val="500"/>
              </a:spcBef>
              <a:spcAft>
                <a:spcPts val="0"/>
              </a:spcAft>
              <a:buClr>
                <a:srgbClr val="262626"/>
              </a:buClr>
              <a:buSzPts val="1400"/>
              <a:buNone/>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78" name="Google Shape;378;p36"/>
          <p:cNvSpPr txBox="1"/>
          <p:nvPr>
            <p:ph idx="7" type="body"/>
          </p:nvPr>
        </p:nvSpPr>
        <p:spPr>
          <a:xfrm>
            <a:off x="51493" y="1933047"/>
            <a:ext cx="1783080" cy="630172"/>
          </a:xfrm>
          <a:prstGeom prst="rect">
            <a:avLst/>
          </a:prstGeom>
          <a:noFill/>
          <a:ln>
            <a:noFill/>
          </a:ln>
        </p:spPr>
        <p:txBody>
          <a:bodyPr anchorCtr="0" anchor="t" bIns="34275" lIns="109725" spcFirstLastPara="1" rIns="109725" wrap="square" tIns="34275">
            <a:spAutoFit/>
          </a:bodyPr>
          <a:lstStyle>
            <a:lvl1pPr indent="-228600" lvl="0" marL="457200" algn="ctr">
              <a:lnSpc>
                <a:spcPct val="90000"/>
              </a:lnSpc>
              <a:spcBef>
                <a:spcPts val="800"/>
              </a:spcBef>
              <a:spcAft>
                <a:spcPts val="0"/>
              </a:spcAft>
              <a:buClr>
                <a:schemeClr val="dk1"/>
              </a:buClr>
              <a:buSzPts val="4100"/>
              <a:buNone/>
              <a:defRPr sz="4100">
                <a:solidFill>
                  <a:schemeClr val="dk1"/>
                </a:solidFill>
                <a:latin typeface="Quattrocento Sans"/>
                <a:ea typeface="Quattrocento Sans"/>
                <a:cs typeface="Quattrocento Sans"/>
                <a:sym typeface="Quattrocento Sans"/>
              </a:defRPr>
            </a:lvl1pPr>
            <a:lvl2pPr indent="-228600" lvl="1" marL="914400" algn="ctr">
              <a:lnSpc>
                <a:spcPct val="90000"/>
              </a:lnSpc>
              <a:spcBef>
                <a:spcPts val="400"/>
              </a:spcBef>
              <a:spcAft>
                <a:spcPts val="0"/>
              </a:spcAft>
              <a:buClr>
                <a:srgbClr val="3F3F3F"/>
              </a:buClr>
              <a:buSzPts val="1700"/>
              <a:buNone/>
              <a:defRPr sz="1700">
                <a:solidFill>
                  <a:srgbClr val="3F3F3F"/>
                </a:solidFill>
                <a:latin typeface="Quattrocento Sans"/>
                <a:ea typeface="Quattrocento Sans"/>
                <a:cs typeface="Quattrocento Sans"/>
                <a:sym typeface="Quattrocento Sans"/>
              </a:defRPr>
            </a:lvl2pPr>
            <a:lvl3pPr indent="-228600" lvl="2" marL="1371600" algn="ctr">
              <a:lnSpc>
                <a:spcPct val="90000"/>
              </a:lnSpc>
              <a:spcBef>
                <a:spcPts val="900"/>
              </a:spcBef>
              <a:spcAft>
                <a:spcPts val="0"/>
              </a:spcAft>
              <a:buClr>
                <a:schemeClr val="dk2"/>
              </a:buClr>
              <a:buSzPts val="1400"/>
              <a:buNone/>
              <a:defRPr sz="1400"/>
            </a:lvl3pPr>
            <a:lvl4pPr indent="-228600" lvl="3" marL="1828800" algn="ctr">
              <a:lnSpc>
                <a:spcPct val="90000"/>
              </a:lnSpc>
              <a:spcBef>
                <a:spcPts val="900"/>
              </a:spcBef>
              <a:spcAft>
                <a:spcPts val="0"/>
              </a:spcAft>
              <a:buClr>
                <a:srgbClr val="262626"/>
              </a:buClr>
              <a:buSzPts val="1400"/>
              <a:buNone/>
              <a:defRPr sz="1400">
                <a:latin typeface="Quattrocento Sans"/>
                <a:ea typeface="Quattrocento Sans"/>
                <a:cs typeface="Quattrocento Sans"/>
                <a:sym typeface="Quattrocento Sans"/>
              </a:defRPr>
            </a:lvl4pPr>
            <a:lvl5pPr indent="-228600" lvl="4" marL="2286000" algn="ctr">
              <a:lnSpc>
                <a:spcPct val="90000"/>
              </a:lnSpc>
              <a:spcBef>
                <a:spcPts val="500"/>
              </a:spcBef>
              <a:spcAft>
                <a:spcPts val="0"/>
              </a:spcAft>
              <a:buClr>
                <a:srgbClr val="262626"/>
              </a:buClr>
              <a:buSzPts val="1200"/>
              <a:buNone/>
              <a:defRPr sz="1200">
                <a:latin typeface="Quattrocento Sans"/>
                <a:ea typeface="Quattrocento Sans"/>
                <a:cs typeface="Quattrocento Sans"/>
                <a:sym typeface="Quattrocento Sans"/>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79" name="Google Shape;379;p36"/>
          <p:cNvSpPr txBox="1"/>
          <p:nvPr>
            <p:ph idx="8" type="body"/>
          </p:nvPr>
        </p:nvSpPr>
        <p:spPr>
          <a:xfrm>
            <a:off x="1862726" y="1933047"/>
            <a:ext cx="1783080" cy="630172"/>
          </a:xfrm>
          <a:prstGeom prst="rect">
            <a:avLst/>
          </a:prstGeom>
          <a:noFill/>
          <a:ln>
            <a:noFill/>
          </a:ln>
        </p:spPr>
        <p:txBody>
          <a:bodyPr anchorCtr="0" anchor="t" bIns="34275" lIns="109725" spcFirstLastPara="1" rIns="109725" wrap="square" tIns="34275">
            <a:spAutoFit/>
          </a:bodyPr>
          <a:lstStyle>
            <a:lvl1pPr indent="-228600" lvl="0" marL="457200" algn="ctr">
              <a:lnSpc>
                <a:spcPct val="90000"/>
              </a:lnSpc>
              <a:spcBef>
                <a:spcPts val="800"/>
              </a:spcBef>
              <a:spcAft>
                <a:spcPts val="0"/>
              </a:spcAft>
              <a:buClr>
                <a:schemeClr val="dk1"/>
              </a:buClr>
              <a:buSzPts val="4100"/>
              <a:buNone/>
              <a:defRPr b="1" sz="4100">
                <a:solidFill>
                  <a:schemeClr val="dk1"/>
                </a:solidFill>
                <a:latin typeface="Quattrocento Sans"/>
                <a:ea typeface="Quattrocento Sans"/>
                <a:cs typeface="Quattrocento Sans"/>
                <a:sym typeface="Quattrocento Sans"/>
              </a:defRPr>
            </a:lvl1pPr>
            <a:lvl2pPr indent="-228600" lvl="1" marL="914400" algn="ctr">
              <a:lnSpc>
                <a:spcPct val="90000"/>
              </a:lnSpc>
              <a:spcBef>
                <a:spcPts val="400"/>
              </a:spcBef>
              <a:spcAft>
                <a:spcPts val="0"/>
              </a:spcAft>
              <a:buClr>
                <a:srgbClr val="3F3F3F"/>
              </a:buClr>
              <a:buSzPts val="1700"/>
              <a:buNone/>
              <a:defRPr sz="1700">
                <a:solidFill>
                  <a:srgbClr val="3F3F3F"/>
                </a:solidFill>
                <a:latin typeface="Quattrocento Sans"/>
                <a:ea typeface="Quattrocento Sans"/>
                <a:cs typeface="Quattrocento Sans"/>
                <a:sym typeface="Quattrocento Sans"/>
              </a:defRPr>
            </a:lvl2pPr>
            <a:lvl3pPr indent="-228600" lvl="2" marL="1371600" algn="ctr">
              <a:lnSpc>
                <a:spcPct val="90000"/>
              </a:lnSpc>
              <a:spcBef>
                <a:spcPts val="900"/>
              </a:spcBef>
              <a:spcAft>
                <a:spcPts val="0"/>
              </a:spcAft>
              <a:buClr>
                <a:schemeClr val="dk2"/>
              </a:buClr>
              <a:buSzPts val="1400"/>
              <a:buNone/>
              <a:defRPr sz="1400"/>
            </a:lvl3pPr>
            <a:lvl4pPr indent="-228600" lvl="3" marL="1828800" algn="ctr">
              <a:lnSpc>
                <a:spcPct val="90000"/>
              </a:lnSpc>
              <a:spcBef>
                <a:spcPts val="900"/>
              </a:spcBef>
              <a:spcAft>
                <a:spcPts val="0"/>
              </a:spcAft>
              <a:buClr>
                <a:srgbClr val="262626"/>
              </a:buClr>
              <a:buSzPts val="1400"/>
              <a:buNone/>
              <a:defRPr sz="1400">
                <a:latin typeface="Quattrocento Sans"/>
                <a:ea typeface="Quattrocento Sans"/>
                <a:cs typeface="Quattrocento Sans"/>
                <a:sym typeface="Quattrocento Sans"/>
              </a:defRPr>
            </a:lvl4pPr>
            <a:lvl5pPr indent="-228600" lvl="4" marL="2286000" algn="ctr">
              <a:lnSpc>
                <a:spcPct val="90000"/>
              </a:lnSpc>
              <a:spcBef>
                <a:spcPts val="500"/>
              </a:spcBef>
              <a:spcAft>
                <a:spcPts val="0"/>
              </a:spcAft>
              <a:buClr>
                <a:srgbClr val="262626"/>
              </a:buClr>
              <a:buSzPts val="1200"/>
              <a:buNone/>
              <a:defRPr sz="1200">
                <a:latin typeface="Quattrocento Sans"/>
                <a:ea typeface="Quattrocento Sans"/>
                <a:cs typeface="Quattrocento Sans"/>
                <a:sym typeface="Quattrocento Sans"/>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80" name="Google Shape;380;p36"/>
          <p:cNvSpPr txBox="1"/>
          <p:nvPr>
            <p:ph idx="9" type="body"/>
          </p:nvPr>
        </p:nvSpPr>
        <p:spPr>
          <a:xfrm>
            <a:off x="3673959" y="1933047"/>
            <a:ext cx="1783080" cy="630172"/>
          </a:xfrm>
          <a:prstGeom prst="rect">
            <a:avLst/>
          </a:prstGeom>
          <a:noFill/>
          <a:ln>
            <a:noFill/>
          </a:ln>
        </p:spPr>
        <p:txBody>
          <a:bodyPr anchorCtr="0" anchor="t" bIns="34275" lIns="109725" spcFirstLastPara="1" rIns="109725" wrap="square" tIns="34275">
            <a:spAutoFit/>
          </a:bodyPr>
          <a:lstStyle>
            <a:lvl1pPr indent="-228600" lvl="0" marL="457200" algn="ctr">
              <a:lnSpc>
                <a:spcPct val="90000"/>
              </a:lnSpc>
              <a:spcBef>
                <a:spcPts val="800"/>
              </a:spcBef>
              <a:spcAft>
                <a:spcPts val="0"/>
              </a:spcAft>
              <a:buClr>
                <a:schemeClr val="dk1"/>
              </a:buClr>
              <a:buSzPts val="4100"/>
              <a:buNone/>
              <a:defRPr sz="4100">
                <a:solidFill>
                  <a:schemeClr val="dk1"/>
                </a:solidFill>
                <a:latin typeface="Quattrocento Sans"/>
                <a:ea typeface="Quattrocento Sans"/>
                <a:cs typeface="Quattrocento Sans"/>
                <a:sym typeface="Quattrocento Sans"/>
              </a:defRPr>
            </a:lvl1pPr>
            <a:lvl2pPr indent="-228600" lvl="1" marL="914400" algn="l">
              <a:lnSpc>
                <a:spcPct val="90000"/>
              </a:lnSpc>
              <a:spcBef>
                <a:spcPts val="400"/>
              </a:spcBef>
              <a:spcAft>
                <a:spcPts val="0"/>
              </a:spcAft>
              <a:buClr>
                <a:srgbClr val="595959"/>
              </a:buClr>
              <a:buSzPts val="1400"/>
              <a:buNone/>
              <a:defRPr/>
            </a:lvl2pPr>
            <a:lvl3pPr indent="-228600" lvl="2" marL="1371600" algn="l">
              <a:lnSpc>
                <a:spcPct val="90000"/>
              </a:lnSpc>
              <a:spcBef>
                <a:spcPts val="900"/>
              </a:spcBef>
              <a:spcAft>
                <a:spcPts val="0"/>
              </a:spcAft>
              <a:buClr>
                <a:schemeClr val="dk2"/>
              </a:buClr>
              <a:buSzPts val="1400"/>
              <a:buNone/>
              <a:defRPr/>
            </a:lvl3pPr>
            <a:lvl4pPr indent="-228600" lvl="3" marL="1828800" algn="l">
              <a:lnSpc>
                <a:spcPct val="90000"/>
              </a:lnSpc>
              <a:spcBef>
                <a:spcPts val="900"/>
              </a:spcBef>
              <a:spcAft>
                <a:spcPts val="0"/>
              </a:spcAft>
              <a:buClr>
                <a:srgbClr val="262626"/>
              </a:buClr>
              <a:buSzPts val="1400"/>
              <a:buNone/>
              <a:defRPr/>
            </a:lvl4pPr>
            <a:lvl5pPr indent="-228600" lvl="4" marL="2286000" algn="l">
              <a:lnSpc>
                <a:spcPct val="90000"/>
              </a:lnSpc>
              <a:spcBef>
                <a:spcPts val="500"/>
              </a:spcBef>
              <a:spcAft>
                <a:spcPts val="0"/>
              </a:spcAft>
              <a:buClr>
                <a:srgbClr val="262626"/>
              </a:buClr>
              <a:buSzPts val="1400"/>
              <a:buNone/>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81" name="Google Shape;381;p36"/>
          <p:cNvSpPr txBox="1"/>
          <p:nvPr>
            <p:ph idx="13" type="body"/>
          </p:nvPr>
        </p:nvSpPr>
        <p:spPr>
          <a:xfrm>
            <a:off x="5485192" y="1933047"/>
            <a:ext cx="1783080" cy="630172"/>
          </a:xfrm>
          <a:prstGeom prst="rect">
            <a:avLst/>
          </a:prstGeom>
          <a:noFill/>
          <a:ln>
            <a:noFill/>
          </a:ln>
        </p:spPr>
        <p:txBody>
          <a:bodyPr anchorCtr="0" anchor="t" bIns="34275" lIns="109725" spcFirstLastPara="1" rIns="109725" wrap="square" tIns="34275">
            <a:spAutoFit/>
          </a:bodyPr>
          <a:lstStyle>
            <a:lvl1pPr indent="-228600" lvl="0" marL="457200" algn="ctr">
              <a:lnSpc>
                <a:spcPct val="90000"/>
              </a:lnSpc>
              <a:spcBef>
                <a:spcPts val="800"/>
              </a:spcBef>
              <a:spcAft>
                <a:spcPts val="0"/>
              </a:spcAft>
              <a:buClr>
                <a:schemeClr val="dk1"/>
              </a:buClr>
              <a:buSzPts val="4100"/>
              <a:buNone/>
              <a:defRPr sz="4100">
                <a:solidFill>
                  <a:schemeClr val="dk1"/>
                </a:solidFill>
                <a:latin typeface="Quattrocento Sans"/>
                <a:ea typeface="Quattrocento Sans"/>
                <a:cs typeface="Quattrocento Sans"/>
                <a:sym typeface="Quattrocento Sans"/>
              </a:defRPr>
            </a:lvl1pPr>
            <a:lvl2pPr indent="-228600" lvl="1" marL="914400" algn="l">
              <a:lnSpc>
                <a:spcPct val="90000"/>
              </a:lnSpc>
              <a:spcBef>
                <a:spcPts val="400"/>
              </a:spcBef>
              <a:spcAft>
                <a:spcPts val="0"/>
              </a:spcAft>
              <a:buClr>
                <a:srgbClr val="595959"/>
              </a:buClr>
              <a:buSzPts val="1400"/>
              <a:buNone/>
              <a:defRPr/>
            </a:lvl2pPr>
            <a:lvl3pPr indent="-228600" lvl="2" marL="1371600" algn="l">
              <a:lnSpc>
                <a:spcPct val="90000"/>
              </a:lnSpc>
              <a:spcBef>
                <a:spcPts val="900"/>
              </a:spcBef>
              <a:spcAft>
                <a:spcPts val="0"/>
              </a:spcAft>
              <a:buClr>
                <a:schemeClr val="dk2"/>
              </a:buClr>
              <a:buSzPts val="1400"/>
              <a:buNone/>
              <a:defRPr/>
            </a:lvl3pPr>
            <a:lvl4pPr indent="-228600" lvl="3" marL="1828800" algn="l">
              <a:lnSpc>
                <a:spcPct val="90000"/>
              </a:lnSpc>
              <a:spcBef>
                <a:spcPts val="900"/>
              </a:spcBef>
              <a:spcAft>
                <a:spcPts val="0"/>
              </a:spcAft>
              <a:buClr>
                <a:srgbClr val="262626"/>
              </a:buClr>
              <a:buSzPts val="1400"/>
              <a:buNone/>
              <a:defRPr/>
            </a:lvl4pPr>
            <a:lvl5pPr indent="-228600" lvl="4" marL="2286000" algn="l">
              <a:lnSpc>
                <a:spcPct val="90000"/>
              </a:lnSpc>
              <a:spcBef>
                <a:spcPts val="500"/>
              </a:spcBef>
              <a:spcAft>
                <a:spcPts val="0"/>
              </a:spcAft>
              <a:buClr>
                <a:srgbClr val="262626"/>
              </a:buClr>
              <a:buSzPts val="1400"/>
              <a:buNone/>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82" name="Google Shape;382;p36"/>
          <p:cNvSpPr txBox="1"/>
          <p:nvPr>
            <p:ph idx="14" type="body"/>
          </p:nvPr>
        </p:nvSpPr>
        <p:spPr>
          <a:xfrm>
            <a:off x="7296424" y="1933047"/>
            <a:ext cx="1783080" cy="630172"/>
          </a:xfrm>
          <a:prstGeom prst="rect">
            <a:avLst/>
          </a:prstGeom>
          <a:noFill/>
          <a:ln>
            <a:noFill/>
          </a:ln>
        </p:spPr>
        <p:txBody>
          <a:bodyPr anchorCtr="0" anchor="t" bIns="34275" lIns="109725" spcFirstLastPara="1" rIns="109725" wrap="square" tIns="34275">
            <a:spAutoFit/>
          </a:bodyPr>
          <a:lstStyle>
            <a:lvl1pPr indent="-228600" lvl="0" marL="457200" algn="ctr">
              <a:lnSpc>
                <a:spcPct val="90000"/>
              </a:lnSpc>
              <a:spcBef>
                <a:spcPts val="800"/>
              </a:spcBef>
              <a:spcAft>
                <a:spcPts val="0"/>
              </a:spcAft>
              <a:buClr>
                <a:schemeClr val="dk1"/>
              </a:buClr>
              <a:buSzPts val="4100"/>
              <a:buNone/>
              <a:defRPr sz="4100">
                <a:solidFill>
                  <a:schemeClr val="dk1"/>
                </a:solidFill>
                <a:latin typeface="Quattrocento Sans"/>
                <a:ea typeface="Quattrocento Sans"/>
                <a:cs typeface="Quattrocento Sans"/>
                <a:sym typeface="Quattrocento Sans"/>
              </a:defRPr>
            </a:lvl1pPr>
            <a:lvl2pPr indent="-228600" lvl="1" marL="914400" algn="l">
              <a:lnSpc>
                <a:spcPct val="90000"/>
              </a:lnSpc>
              <a:spcBef>
                <a:spcPts val="400"/>
              </a:spcBef>
              <a:spcAft>
                <a:spcPts val="0"/>
              </a:spcAft>
              <a:buClr>
                <a:srgbClr val="595959"/>
              </a:buClr>
              <a:buSzPts val="1400"/>
              <a:buNone/>
              <a:defRPr/>
            </a:lvl2pPr>
            <a:lvl3pPr indent="-228600" lvl="2" marL="1371600" algn="l">
              <a:lnSpc>
                <a:spcPct val="90000"/>
              </a:lnSpc>
              <a:spcBef>
                <a:spcPts val="900"/>
              </a:spcBef>
              <a:spcAft>
                <a:spcPts val="0"/>
              </a:spcAft>
              <a:buClr>
                <a:schemeClr val="dk2"/>
              </a:buClr>
              <a:buSzPts val="1400"/>
              <a:buNone/>
              <a:defRPr/>
            </a:lvl3pPr>
            <a:lvl4pPr indent="-228600" lvl="3" marL="1828800" algn="l">
              <a:lnSpc>
                <a:spcPct val="90000"/>
              </a:lnSpc>
              <a:spcBef>
                <a:spcPts val="900"/>
              </a:spcBef>
              <a:spcAft>
                <a:spcPts val="0"/>
              </a:spcAft>
              <a:buClr>
                <a:srgbClr val="262626"/>
              </a:buClr>
              <a:buSzPts val="1400"/>
              <a:buNone/>
              <a:defRPr/>
            </a:lvl4pPr>
            <a:lvl5pPr indent="-228600" lvl="4" marL="2286000" algn="l">
              <a:lnSpc>
                <a:spcPct val="90000"/>
              </a:lnSpc>
              <a:spcBef>
                <a:spcPts val="500"/>
              </a:spcBef>
              <a:spcAft>
                <a:spcPts val="0"/>
              </a:spcAft>
              <a:buClr>
                <a:srgbClr val="262626"/>
              </a:buClr>
              <a:buSzPts val="1400"/>
              <a:buNone/>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72"/>
                                        </p:tgtEl>
                                        <p:attrNameLst>
                                          <p:attrName>style.visibility</p:attrName>
                                        </p:attrNameLst>
                                      </p:cBhvr>
                                      <p:to>
                                        <p:strVal val="visible"/>
                                      </p:to>
                                    </p:set>
                                    <p:anim calcmode="lin" valueType="num">
                                      <p:cBhvr additive="base">
                                        <p:cTn dur="750"/>
                                        <p:tgtEl>
                                          <p:spTgt spid="372"/>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1">
                                  <p:stCondLst>
                                    <p:cond delay="0"/>
                                  </p:stCondLst>
                                  <p:childTnLst>
                                    <p:set>
                                      <p:cBhvr>
                                        <p:cTn dur="1" fill="hold">
                                          <p:stCondLst>
                                            <p:cond delay="0"/>
                                          </p:stCondLst>
                                        </p:cTn>
                                        <p:tgtEl>
                                          <p:spTgt spid="378">
                                            <p:txEl>
                                              <p:pRg end="0" st="0"/>
                                            </p:txEl>
                                          </p:spTgt>
                                        </p:tgtEl>
                                        <p:attrNameLst>
                                          <p:attrName>style.visibility</p:attrName>
                                        </p:attrNameLst>
                                      </p:cBhvr>
                                      <p:to>
                                        <p:strVal val="visible"/>
                                      </p:to>
                                    </p:set>
                                    <p:anim calcmode="lin" valueType="num">
                                      <p:cBhvr additive="base">
                                        <p:cTn dur="750"/>
                                        <p:tgtEl>
                                          <p:spTgt spid="378">
                                            <p:txEl>
                                              <p:pRg end="0" st="0"/>
                                            </p:txEl>
                                          </p:spTgt>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1">
                                  <p:stCondLst>
                                    <p:cond delay="0"/>
                                  </p:stCondLst>
                                  <p:childTnLst>
                                    <p:set>
                                      <p:cBhvr>
                                        <p:cTn dur="1" fill="hold">
                                          <p:stCondLst>
                                            <p:cond delay="0"/>
                                          </p:stCondLst>
                                        </p:cTn>
                                        <p:tgtEl>
                                          <p:spTgt spid="378">
                                            <p:txEl>
                                              <p:pRg end="1" st="1"/>
                                            </p:txEl>
                                          </p:spTgt>
                                        </p:tgtEl>
                                        <p:attrNameLst>
                                          <p:attrName>style.visibility</p:attrName>
                                        </p:attrNameLst>
                                      </p:cBhvr>
                                      <p:to>
                                        <p:strVal val="visible"/>
                                      </p:to>
                                    </p:set>
                                    <p:anim calcmode="lin" valueType="num">
                                      <p:cBhvr additive="base">
                                        <p:cTn dur="750"/>
                                        <p:tgtEl>
                                          <p:spTgt spid="378">
                                            <p:txEl>
                                              <p:pRg end="1" st="1"/>
                                            </p:txEl>
                                          </p:spTgt>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1">
                                  <p:stCondLst>
                                    <p:cond delay="0"/>
                                  </p:stCondLst>
                                  <p:childTnLst>
                                    <p:set>
                                      <p:cBhvr>
                                        <p:cTn dur="1" fill="hold">
                                          <p:stCondLst>
                                            <p:cond delay="0"/>
                                          </p:stCondLst>
                                        </p:cTn>
                                        <p:tgtEl>
                                          <p:spTgt spid="378">
                                            <p:txEl>
                                              <p:pRg end="2" st="2"/>
                                            </p:txEl>
                                          </p:spTgt>
                                        </p:tgtEl>
                                        <p:attrNameLst>
                                          <p:attrName>style.visibility</p:attrName>
                                        </p:attrNameLst>
                                      </p:cBhvr>
                                      <p:to>
                                        <p:strVal val="visible"/>
                                      </p:to>
                                    </p:set>
                                    <p:anim calcmode="lin" valueType="num">
                                      <p:cBhvr additive="base">
                                        <p:cTn dur="750"/>
                                        <p:tgtEl>
                                          <p:spTgt spid="378">
                                            <p:txEl>
                                              <p:pRg end="2" st="2"/>
                                            </p:txEl>
                                          </p:spTgt>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1">
                                  <p:stCondLst>
                                    <p:cond delay="0"/>
                                  </p:stCondLst>
                                  <p:childTnLst>
                                    <p:set>
                                      <p:cBhvr>
                                        <p:cTn dur="1" fill="hold">
                                          <p:stCondLst>
                                            <p:cond delay="0"/>
                                          </p:stCondLst>
                                        </p:cTn>
                                        <p:tgtEl>
                                          <p:spTgt spid="378">
                                            <p:txEl>
                                              <p:pRg end="3" st="3"/>
                                            </p:txEl>
                                          </p:spTgt>
                                        </p:tgtEl>
                                        <p:attrNameLst>
                                          <p:attrName>style.visibility</p:attrName>
                                        </p:attrNameLst>
                                      </p:cBhvr>
                                      <p:to>
                                        <p:strVal val="visible"/>
                                      </p:to>
                                    </p:set>
                                    <p:anim calcmode="lin" valueType="num">
                                      <p:cBhvr additive="base">
                                        <p:cTn dur="750"/>
                                        <p:tgtEl>
                                          <p:spTgt spid="378">
                                            <p:txEl>
                                              <p:pRg end="3" st="3"/>
                                            </p:txEl>
                                          </p:spTgt>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1">
                                  <p:stCondLst>
                                    <p:cond delay="0"/>
                                  </p:stCondLst>
                                  <p:childTnLst>
                                    <p:set>
                                      <p:cBhvr>
                                        <p:cTn dur="1" fill="hold">
                                          <p:stCondLst>
                                            <p:cond delay="0"/>
                                          </p:stCondLst>
                                        </p:cTn>
                                        <p:tgtEl>
                                          <p:spTgt spid="378">
                                            <p:txEl>
                                              <p:pRg end="4" st="4"/>
                                            </p:txEl>
                                          </p:spTgt>
                                        </p:tgtEl>
                                        <p:attrNameLst>
                                          <p:attrName>style.visibility</p:attrName>
                                        </p:attrNameLst>
                                      </p:cBhvr>
                                      <p:to>
                                        <p:strVal val="visible"/>
                                      </p:to>
                                    </p:set>
                                    <p:anim calcmode="lin" valueType="num">
                                      <p:cBhvr additive="base">
                                        <p:cTn dur="750"/>
                                        <p:tgtEl>
                                          <p:spTgt spid="378">
                                            <p:txEl>
                                              <p:pRg end="4" st="4"/>
                                            </p:txEl>
                                          </p:spTgt>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1">
                                  <p:stCondLst>
                                    <p:cond delay="0"/>
                                  </p:stCondLst>
                                  <p:childTnLst>
                                    <p:set>
                                      <p:cBhvr>
                                        <p:cTn dur="1" fill="hold">
                                          <p:stCondLst>
                                            <p:cond delay="0"/>
                                          </p:stCondLst>
                                        </p:cTn>
                                        <p:tgtEl>
                                          <p:spTgt spid="378">
                                            <p:txEl>
                                              <p:pRg end="5" st="5"/>
                                            </p:txEl>
                                          </p:spTgt>
                                        </p:tgtEl>
                                        <p:attrNameLst>
                                          <p:attrName>style.visibility</p:attrName>
                                        </p:attrNameLst>
                                      </p:cBhvr>
                                      <p:to>
                                        <p:strVal val="visible"/>
                                      </p:to>
                                    </p:set>
                                    <p:anim calcmode="lin" valueType="num">
                                      <p:cBhvr additive="base">
                                        <p:cTn dur="750"/>
                                        <p:tgtEl>
                                          <p:spTgt spid="378">
                                            <p:txEl>
                                              <p:pRg end="5" st="5"/>
                                            </p:txEl>
                                          </p:spTgt>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1">
                                  <p:stCondLst>
                                    <p:cond delay="0"/>
                                  </p:stCondLst>
                                  <p:childTnLst>
                                    <p:set>
                                      <p:cBhvr>
                                        <p:cTn dur="1" fill="hold">
                                          <p:stCondLst>
                                            <p:cond delay="0"/>
                                          </p:stCondLst>
                                        </p:cTn>
                                        <p:tgtEl>
                                          <p:spTgt spid="378">
                                            <p:txEl>
                                              <p:pRg end="6" st="6"/>
                                            </p:txEl>
                                          </p:spTgt>
                                        </p:tgtEl>
                                        <p:attrNameLst>
                                          <p:attrName>style.visibility</p:attrName>
                                        </p:attrNameLst>
                                      </p:cBhvr>
                                      <p:to>
                                        <p:strVal val="visible"/>
                                      </p:to>
                                    </p:set>
                                    <p:anim calcmode="lin" valueType="num">
                                      <p:cBhvr additive="base">
                                        <p:cTn dur="750"/>
                                        <p:tgtEl>
                                          <p:spTgt spid="378">
                                            <p:txEl>
                                              <p:pRg end="6" st="6"/>
                                            </p:txEl>
                                          </p:spTgt>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1">
                                  <p:stCondLst>
                                    <p:cond delay="0"/>
                                  </p:stCondLst>
                                  <p:childTnLst>
                                    <p:set>
                                      <p:cBhvr>
                                        <p:cTn dur="1" fill="hold">
                                          <p:stCondLst>
                                            <p:cond delay="0"/>
                                          </p:stCondLst>
                                        </p:cTn>
                                        <p:tgtEl>
                                          <p:spTgt spid="378">
                                            <p:txEl>
                                              <p:pRg end="7" st="7"/>
                                            </p:txEl>
                                          </p:spTgt>
                                        </p:tgtEl>
                                        <p:attrNameLst>
                                          <p:attrName>style.visibility</p:attrName>
                                        </p:attrNameLst>
                                      </p:cBhvr>
                                      <p:to>
                                        <p:strVal val="visible"/>
                                      </p:to>
                                    </p:set>
                                    <p:anim calcmode="lin" valueType="num">
                                      <p:cBhvr additive="base">
                                        <p:cTn dur="750"/>
                                        <p:tgtEl>
                                          <p:spTgt spid="378">
                                            <p:txEl>
                                              <p:pRg end="7" st="7"/>
                                            </p:txEl>
                                          </p:spTgt>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1">
                                  <p:stCondLst>
                                    <p:cond delay="0"/>
                                  </p:stCondLst>
                                  <p:childTnLst>
                                    <p:set>
                                      <p:cBhvr>
                                        <p:cTn dur="1" fill="hold">
                                          <p:stCondLst>
                                            <p:cond delay="0"/>
                                          </p:stCondLst>
                                        </p:cTn>
                                        <p:tgtEl>
                                          <p:spTgt spid="378">
                                            <p:txEl>
                                              <p:pRg end="8" st="8"/>
                                            </p:txEl>
                                          </p:spTgt>
                                        </p:tgtEl>
                                        <p:attrNameLst>
                                          <p:attrName>style.visibility</p:attrName>
                                        </p:attrNameLst>
                                      </p:cBhvr>
                                      <p:to>
                                        <p:strVal val="visible"/>
                                      </p:to>
                                    </p:set>
                                    <p:anim calcmode="lin" valueType="num">
                                      <p:cBhvr additive="base">
                                        <p:cTn dur="750"/>
                                        <p:tgtEl>
                                          <p:spTgt spid="378">
                                            <p:txEl>
                                              <p:pRg end="8" st="8"/>
                                            </p:txEl>
                                          </p:spTgt>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366"/>
                                        </p:tgtEl>
                                        <p:attrNameLst>
                                          <p:attrName>style.visibility</p:attrName>
                                        </p:attrNameLst>
                                      </p:cBhvr>
                                      <p:to>
                                        <p:strVal val="visible"/>
                                      </p:to>
                                    </p:set>
                                    <p:anim calcmode="lin" valueType="num">
                                      <p:cBhvr additive="base">
                                        <p:cTn dur="750"/>
                                        <p:tgtEl>
                                          <p:spTgt spid="366"/>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73"/>
                                        </p:tgtEl>
                                        <p:attrNameLst>
                                          <p:attrName>style.visibility</p:attrName>
                                        </p:attrNameLst>
                                      </p:cBhvr>
                                      <p:to>
                                        <p:strVal val="visible"/>
                                      </p:to>
                                    </p:set>
                                    <p:anim calcmode="lin" valueType="num">
                                      <p:cBhvr additive="base">
                                        <p:cTn dur="750"/>
                                        <p:tgtEl>
                                          <p:spTgt spid="373"/>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1">
                                  <p:stCondLst>
                                    <p:cond delay="0"/>
                                  </p:stCondLst>
                                  <p:childTnLst>
                                    <p:set>
                                      <p:cBhvr>
                                        <p:cTn dur="1" fill="hold">
                                          <p:stCondLst>
                                            <p:cond delay="0"/>
                                          </p:stCondLst>
                                        </p:cTn>
                                        <p:tgtEl>
                                          <p:spTgt spid="379">
                                            <p:txEl>
                                              <p:pRg end="0" st="0"/>
                                            </p:txEl>
                                          </p:spTgt>
                                        </p:tgtEl>
                                        <p:attrNameLst>
                                          <p:attrName>style.visibility</p:attrName>
                                        </p:attrNameLst>
                                      </p:cBhvr>
                                      <p:to>
                                        <p:strVal val="visible"/>
                                      </p:to>
                                    </p:set>
                                    <p:anim calcmode="lin" valueType="num">
                                      <p:cBhvr additive="base">
                                        <p:cTn dur="750"/>
                                        <p:tgtEl>
                                          <p:spTgt spid="379">
                                            <p:txEl>
                                              <p:pRg end="0" st="0"/>
                                            </p:txEl>
                                          </p:spTgt>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1">
                                  <p:stCondLst>
                                    <p:cond delay="0"/>
                                  </p:stCondLst>
                                  <p:childTnLst>
                                    <p:set>
                                      <p:cBhvr>
                                        <p:cTn dur="1" fill="hold">
                                          <p:stCondLst>
                                            <p:cond delay="0"/>
                                          </p:stCondLst>
                                        </p:cTn>
                                        <p:tgtEl>
                                          <p:spTgt spid="379">
                                            <p:txEl>
                                              <p:pRg end="1" st="1"/>
                                            </p:txEl>
                                          </p:spTgt>
                                        </p:tgtEl>
                                        <p:attrNameLst>
                                          <p:attrName>style.visibility</p:attrName>
                                        </p:attrNameLst>
                                      </p:cBhvr>
                                      <p:to>
                                        <p:strVal val="visible"/>
                                      </p:to>
                                    </p:set>
                                    <p:anim calcmode="lin" valueType="num">
                                      <p:cBhvr additive="base">
                                        <p:cTn dur="750"/>
                                        <p:tgtEl>
                                          <p:spTgt spid="379">
                                            <p:txEl>
                                              <p:pRg end="1" st="1"/>
                                            </p:txEl>
                                          </p:spTgt>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1">
                                  <p:stCondLst>
                                    <p:cond delay="0"/>
                                  </p:stCondLst>
                                  <p:childTnLst>
                                    <p:set>
                                      <p:cBhvr>
                                        <p:cTn dur="1" fill="hold">
                                          <p:stCondLst>
                                            <p:cond delay="0"/>
                                          </p:stCondLst>
                                        </p:cTn>
                                        <p:tgtEl>
                                          <p:spTgt spid="379">
                                            <p:txEl>
                                              <p:pRg end="2" st="2"/>
                                            </p:txEl>
                                          </p:spTgt>
                                        </p:tgtEl>
                                        <p:attrNameLst>
                                          <p:attrName>style.visibility</p:attrName>
                                        </p:attrNameLst>
                                      </p:cBhvr>
                                      <p:to>
                                        <p:strVal val="visible"/>
                                      </p:to>
                                    </p:set>
                                    <p:anim calcmode="lin" valueType="num">
                                      <p:cBhvr additive="base">
                                        <p:cTn dur="750"/>
                                        <p:tgtEl>
                                          <p:spTgt spid="379">
                                            <p:txEl>
                                              <p:pRg end="2" st="2"/>
                                            </p:txEl>
                                          </p:spTgt>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1">
                                  <p:stCondLst>
                                    <p:cond delay="0"/>
                                  </p:stCondLst>
                                  <p:childTnLst>
                                    <p:set>
                                      <p:cBhvr>
                                        <p:cTn dur="1" fill="hold">
                                          <p:stCondLst>
                                            <p:cond delay="0"/>
                                          </p:stCondLst>
                                        </p:cTn>
                                        <p:tgtEl>
                                          <p:spTgt spid="379">
                                            <p:txEl>
                                              <p:pRg end="3" st="3"/>
                                            </p:txEl>
                                          </p:spTgt>
                                        </p:tgtEl>
                                        <p:attrNameLst>
                                          <p:attrName>style.visibility</p:attrName>
                                        </p:attrNameLst>
                                      </p:cBhvr>
                                      <p:to>
                                        <p:strVal val="visible"/>
                                      </p:to>
                                    </p:set>
                                    <p:anim calcmode="lin" valueType="num">
                                      <p:cBhvr additive="base">
                                        <p:cTn dur="750"/>
                                        <p:tgtEl>
                                          <p:spTgt spid="379">
                                            <p:txEl>
                                              <p:pRg end="3" st="3"/>
                                            </p:txEl>
                                          </p:spTgt>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1">
                                  <p:stCondLst>
                                    <p:cond delay="0"/>
                                  </p:stCondLst>
                                  <p:childTnLst>
                                    <p:set>
                                      <p:cBhvr>
                                        <p:cTn dur="1" fill="hold">
                                          <p:stCondLst>
                                            <p:cond delay="0"/>
                                          </p:stCondLst>
                                        </p:cTn>
                                        <p:tgtEl>
                                          <p:spTgt spid="379">
                                            <p:txEl>
                                              <p:pRg end="4" st="4"/>
                                            </p:txEl>
                                          </p:spTgt>
                                        </p:tgtEl>
                                        <p:attrNameLst>
                                          <p:attrName>style.visibility</p:attrName>
                                        </p:attrNameLst>
                                      </p:cBhvr>
                                      <p:to>
                                        <p:strVal val="visible"/>
                                      </p:to>
                                    </p:set>
                                    <p:anim calcmode="lin" valueType="num">
                                      <p:cBhvr additive="base">
                                        <p:cTn dur="750"/>
                                        <p:tgtEl>
                                          <p:spTgt spid="379">
                                            <p:txEl>
                                              <p:pRg end="4" st="4"/>
                                            </p:txEl>
                                          </p:spTgt>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1">
                                  <p:stCondLst>
                                    <p:cond delay="0"/>
                                  </p:stCondLst>
                                  <p:childTnLst>
                                    <p:set>
                                      <p:cBhvr>
                                        <p:cTn dur="1" fill="hold">
                                          <p:stCondLst>
                                            <p:cond delay="0"/>
                                          </p:stCondLst>
                                        </p:cTn>
                                        <p:tgtEl>
                                          <p:spTgt spid="379">
                                            <p:txEl>
                                              <p:pRg end="5" st="5"/>
                                            </p:txEl>
                                          </p:spTgt>
                                        </p:tgtEl>
                                        <p:attrNameLst>
                                          <p:attrName>style.visibility</p:attrName>
                                        </p:attrNameLst>
                                      </p:cBhvr>
                                      <p:to>
                                        <p:strVal val="visible"/>
                                      </p:to>
                                    </p:set>
                                    <p:anim calcmode="lin" valueType="num">
                                      <p:cBhvr additive="base">
                                        <p:cTn dur="750"/>
                                        <p:tgtEl>
                                          <p:spTgt spid="379">
                                            <p:txEl>
                                              <p:pRg end="5" st="5"/>
                                            </p:txEl>
                                          </p:spTgt>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1">
                                  <p:stCondLst>
                                    <p:cond delay="0"/>
                                  </p:stCondLst>
                                  <p:childTnLst>
                                    <p:set>
                                      <p:cBhvr>
                                        <p:cTn dur="1" fill="hold">
                                          <p:stCondLst>
                                            <p:cond delay="0"/>
                                          </p:stCondLst>
                                        </p:cTn>
                                        <p:tgtEl>
                                          <p:spTgt spid="379">
                                            <p:txEl>
                                              <p:pRg end="6" st="6"/>
                                            </p:txEl>
                                          </p:spTgt>
                                        </p:tgtEl>
                                        <p:attrNameLst>
                                          <p:attrName>style.visibility</p:attrName>
                                        </p:attrNameLst>
                                      </p:cBhvr>
                                      <p:to>
                                        <p:strVal val="visible"/>
                                      </p:to>
                                    </p:set>
                                    <p:anim calcmode="lin" valueType="num">
                                      <p:cBhvr additive="base">
                                        <p:cTn dur="750"/>
                                        <p:tgtEl>
                                          <p:spTgt spid="379">
                                            <p:txEl>
                                              <p:pRg end="6" st="6"/>
                                            </p:txEl>
                                          </p:spTgt>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1">
                                  <p:stCondLst>
                                    <p:cond delay="0"/>
                                  </p:stCondLst>
                                  <p:childTnLst>
                                    <p:set>
                                      <p:cBhvr>
                                        <p:cTn dur="1" fill="hold">
                                          <p:stCondLst>
                                            <p:cond delay="0"/>
                                          </p:stCondLst>
                                        </p:cTn>
                                        <p:tgtEl>
                                          <p:spTgt spid="379">
                                            <p:txEl>
                                              <p:pRg end="7" st="7"/>
                                            </p:txEl>
                                          </p:spTgt>
                                        </p:tgtEl>
                                        <p:attrNameLst>
                                          <p:attrName>style.visibility</p:attrName>
                                        </p:attrNameLst>
                                      </p:cBhvr>
                                      <p:to>
                                        <p:strVal val="visible"/>
                                      </p:to>
                                    </p:set>
                                    <p:anim calcmode="lin" valueType="num">
                                      <p:cBhvr additive="base">
                                        <p:cTn dur="750"/>
                                        <p:tgtEl>
                                          <p:spTgt spid="379">
                                            <p:txEl>
                                              <p:pRg end="7" st="7"/>
                                            </p:txEl>
                                          </p:spTgt>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1">
                                  <p:stCondLst>
                                    <p:cond delay="0"/>
                                  </p:stCondLst>
                                  <p:childTnLst>
                                    <p:set>
                                      <p:cBhvr>
                                        <p:cTn dur="1" fill="hold">
                                          <p:stCondLst>
                                            <p:cond delay="0"/>
                                          </p:stCondLst>
                                        </p:cTn>
                                        <p:tgtEl>
                                          <p:spTgt spid="379">
                                            <p:txEl>
                                              <p:pRg end="8" st="8"/>
                                            </p:txEl>
                                          </p:spTgt>
                                        </p:tgtEl>
                                        <p:attrNameLst>
                                          <p:attrName>style.visibility</p:attrName>
                                        </p:attrNameLst>
                                      </p:cBhvr>
                                      <p:to>
                                        <p:strVal val="visible"/>
                                      </p:to>
                                    </p:set>
                                    <p:anim calcmode="lin" valueType="num">
                                      <p:cBhvr additive="base">
                                        <p:cTn dur="750"/>
                                        <p:tgtEl>
                                          <p:spTgt spid="379">
                                            <p:txEl>
                                              <p:pRg end="8" st="8"/>
                                            </p:txEl>
                                          </p:spTgt>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368"/>
                                        </p:tgtEl>
                                        <p:attrNameLst>
                                          <p:attrName>style.visibility</p:attrName>
                                        </p:attrNameLst>
                                      </p:cBhvr>
                                      <p:to>
                                        <p:strVal val="visible"/>
                                      </p:to>
                                    </p:set>
                                    <p:anim calcmode="lin" valueType="num">
                                      <p:cBhvr additive="base">
                                        <p:cTn dur="750"/>
                                        <p:tgtEl>
                                          <p:spTgt spid="368"/>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76"/>
                                        </p:tgtEl>
                                        <p:attrNameLst>
                                          <p:attrName>style.visibility</p:attrName>
                                        </p:attrNameLst>
                                      </p:cBhvr>
                                      <p:to>
                                        <p:strVal val="visible"/>
                                      </p:to>
                                    </p:set>
                                    <p:anim calcmode="lin" valueType="num">
                                      <p:cBhvr additive="base">
                                        <p:cTn dur="750"/>
                                        <p:tgtEl>
                                          <p:spTgt spid="376"/>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1">
                                  <p:stCondLst>
                                    <p:cond delay="0"/>
                                  </p:stCondLst>
                                  <p:childTnLst>
                                    <p:set>
                                      <p:cBhvr>
                                        <p:cTn dur="1" fill="hold">
                                          <p:stCondLst>
                                            <p:cond delay="0"/>
                                          </p:stCondLst>
                                        </p:cTn>
                                        <p:tgtEl>
                                          <p:spTgt spid="380"/>
                                        </p:tgtEl>
                                        <p:attrNameLst>
                                          <p:attrName>style.visibility</p:attrName>
                                        </p:attrNameLst>
                                      </p:cBhvr>
                                      <p:to>
                                        <p:strVal val="visible"/>
                                      </p:to>
                                    </p:set>
                                    <p:anim calcmode="lin" valueType="num">
                                      <p:cBhvr additive="base">
                                        <p:cTn dur="750"/>
                                        <p:tgtEl>
                                          <p:spTgt spid="380"/>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369"/>
                                        </p:tgtEl>
                                        <p:attrNameLst>
                                          <p:attrName>style.visibility</p:attrName>
                                        </p:attrNameLst>
                                      </p:cBhvr>
                                      <p:to>
                                        <p:strVal val="visible"/>
                                      </p:to>
                                    </p:set>
                                    <p:anim calcmode="lin" valueType="num">
                                      <p:cBhvr additive="base">
                                        <p:cTn dur="750"/>
                                        <p:tgtEl>
                                          <p:spTgt spid="369"/>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74"/>
                                        </p:tgtEl>
                                        <p:attrNameLst>
                                          <p:attrName>style.visibility</p:attrName>
                                        </p:attrNameLst>
                                      </p:cBhvr>
                                      <p:to>
                                        <p:strVal val="visible"/>
                                      </p:to>
                                    </p:set>
                                    <p:anim calcmode="lin" valueType="num">
                                      <p:cBhvr additive="base">
                                        <p:cTn dur="750"/>
                                        <p:tgtEl>
                                          <p:spTgt spid="374"/>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1">
                                  <p:stCondLst>
                                    <p:cond delay="0"/>
                                  </p:stCondLst>
                                  <p:childTnLst>
                                    <p:set>
                                      <p:cBhvr>
                                        <p:cTn dur="1" fill="hold">
                                          <p:stCondLst>
                                            <p:cond delay="0"/>
                                          </p:stCondLst>
                                        </p:cTn>
                                        <p:tgtEl>
                                          <p:spTgt spid="381"/>
                                        </p:tgtEl>
                                        <p:attrNameLst>
                                          <p:attrName>style.visibility</p:attrName>
                                        </p:attrNameLst>
                                      </p:cBhvr>
                                      <p:to>
                                        <p:strVal val="visible"/>
                                      </p:to>
                                    </p:set>
                                    <p:anim calcmode="lin" valueType="num">
                                      <p:cBhvr additive="base">
                                        <p:cTn dur="750"/>
                                        <p:tgtEl>
                                          <p:spTgt spid="381"/>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370"/>
                                        </p:tgtEl>
                                        <p:attrNameLst>
                                          <p:attrName>style.visibility</p:attrName>
                                        </p:attrNameLst>
                                      </p:cBhvr>
                                      <p:to>
                                        <p:strVal val="visible"/>
                                      </p:to>
                                    </p:set>
                                    <p:anim calcmode="lin" valueType="num">
                                      <p:cBhvr additive="base">
                                        <p:cTn dur="750"/>
                                        <p:tgtEl>
                                          <p:spTgt spid="370"/>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75"/>
                                        </p:tgtEl>
                                        <p:attrNameLst>
                                          <p:attrName>style.visibility</p:attrName>
                                        </p:attrNameLst>
                                      </p:cBhvr>
                                      <p:to>
                                        <p:strVal val="visible"/>
                                      </p:to>
                                    </p:set>
                                    <p:anim calcmode="lin" valueType="num">
                                      <p:cBhvr additive="base">
                                        <p:cTn dur="750"/>
                                        <p:tgtEl>
                                          <p:spTgt spid="375"/>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1">
                                  <p:stCondLst>
                                    <p:cond delay="0"/>
                                  </p:stCondLst>
                                  <p:childTnLst>
                                    <p:set>
                                      <p:cBhvr>
                                        <p:cTn dur="1" fill="hold">
                                          <p:stCondLst>
                                            <p:cond delay="0"/>
                                          </p:stCondLst>
                                        </p:cTn>
                                        <p:tgtEl>
                                          <p:spTgt spid="382"/>
                                        </p:tgtEl>
                                        <p:attrNameLst>
                                          <p:attrName>style.visibility</p:attrName>
                                        </p:attrNameLst>
                                      </p:cBhvr>
                                      <p:to>
                                        <p:strVal val="visible"/>
                                      </p:to>
                                    </p:set>
                                    <p:anim calcmode="lin" valueType="num">
                                      <p:cBhvr additive="base">
                                        <p:cTn dur="750"/>
                                        <p:tgtEl>
                                          <p:spTgt spid="382"/>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4">
                                  <p:stCondLst>
                                    <p:cond delay="0"/>
                                  </p:stCondLst>
                                  <p:childTnLst>
                                    <p:set>
                                      <p:cBhvr>
                                        <p:cTn dur="1" fill="hold">
                                          <p:stCondLst>
                                            <p:cond delay="0"/>
                                          </p:stCondLst>
                                        </p:cTn>
                                        <p:tgtEl>
                                          <p:spTgt spid="371"/>
                                        </p:tgtEl>
                                        <p:attrNameLst>
                                          <p:attrName>style.visibility</p:attrName>
                                        </p:attrNameLst>
                                      </p:cBhvr>
                                      <p:to>
                                        <p:strVal val="visible"/>
                                      </p:to>
                                    </p:set>
                                    <p:anim calcmode="lin" valueType="num">
                                      <p:cBhvr additive="base">
                                        <p:cTn dur="750"/>
                                        <p:tgtEl>
                                          <p:spTgt spid="371"/>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50-50 Right Photo Layout" showMasterSp="0">
  <p:cSld name="3_50-50 Right Photo Layout">
    <p:spTree>
      <p:nvGrpSpPr>
        <p:cNvPr id="383" name="Shape 383"/>
        <p:cNvGrpSpPr/>
        <p:nvPr/>
      </p:nvGrpSpPr>
      <p:grpSpPr>
        <a:xfrm>
          <a:off x="0" y="0"/>
          <a:ext cx="0" cy="0"/>
          <a:chOff x="0" y="0"/>
          <a:chExt cx="0" cy="0"/>
        </a:xfrm>
      </p:grpSpPr>
      <p:pic>
        <p:nvPicPr>
          <p:cNvPr id="384" name="Google Shape;384;p37"/>
          <p:cNvPicPr preferRelativeResize="0"/>
          <p:nvPr>
            <p:ph idx="2" type="pic"/>
          </p:nvPr>
        </p:nvPicPr>
        <p:blipFill/>
        <p:spPr>
          <a:xfrm>
            <a:off x="4596978" y="0"/>
            <a:ext cx="4547022" cy="5142075"/>
          </a:xfrm>
          <a:prstGeom prst="rect">
            <a:avLst/>
          </a:prstGeom>
          <a:blipFill rotWithShape="1">
            <a:blip r:embed="rId2">
              <a:alphaModFix/>
            </a:blip>
            <a:stretch>
              <a:fillRect b="0" l="0" r="0" t="0"/>
            </a:stretch>
          </a:blipFill>
          <a:ln>
            <a:noFill/>
          </a:ln>
        </p:spPr>
      </p:pic>
      <p:sp>
        <p:nvSpPr>
          <p:cNvPr id="385" name="Google Shape;385;p37"/>
          <p:cNvSpPr txBox="1"/>
          <p:nvPr>
            <p:ph idx="1" type="body"/>
          </p:nvPr>
        </p:nvSpPr>
        <p:spPr>
          <a:xfrm>
            <a:off x="1406962" y="314325"/>
            <a:ext cx="1783080" cy="630172"/>
          </a:xfrm>
          <a:prstGeom prst="rect">
            <a:avLst/>
          </a:prstGeom>
          <a:noFill/>
          <a:ln>
            <a:noFill/>
          </a:ln>
        </p:spPr>
        <p:txBody>
          <a:bodyPr anchorCtr="0" anchor="t" bIns="34275" lIns="109725" spcFirstLastPara="1" rIns="109725" wrap="square" tIns="34275">
            <a:spAutoFit/>
          </a:bodyPr>
          <a:lstStyle>
            <a:lvl1pPr indent="-228600" lvl="0" marL="457200" algn="ctr">
              <a:lnSpc>
                <a:spcPct val="90000"/>
              </a:lnSpc>
              <a:spcBef>
                <a:spcPts val="800"/>
              </a:spcBef>
              <a:spcAft>
                <a:spcPts val="0"/>
              </a:spcAft>
              <a:buClr>
                <a:schemeClr val="accent4"/>
              </a:buClr>
              <a:buSzPts val="4100"/>
              <a:buNone/>
              <a:defRPr sz="4100">
                <a:solidFill>
                  <a:schemeClr val="accent4"/>
                </a:solidFill>
                <a:latin typeface="Quattrocento Sans"/>
                <a:ea typeface="Quattrocento Sans"/>
                <a:cs typeface="Quattrocento Sans"/>
                <a:sym typeface="Quattrocento Sans"/>
              </a:defRPr>
            </a:lvl1pPr>
            <a:lvl2pPr indent="-228600" lvl="1" marL="914400" algn="ctr">
              <a:lnSpc>
                <a:spcPct val="90000"/>
              </a:lnSpc>
              <a:spcBef>
                <a:spcPts val="400"/>
              </a:spcBef>
              <a:spcAft>
                <a:spcPts val="0"/>
              </a:spcAft>
              <a:buClr>
                <a:srgbClr val="3F3F3F"/>
              </a:buClr>
              <a:buSzPts val="1700"/>
              <a:buNone/>
              <a:defRPr sz="1700">
                <a:solidFill>
                  <a:srgbClr val="3F3F3F"/>
                </a:solidFill>
                <a:latin typeface="Quattrocento Sans"/>
                <a:ea typeface="Quattrocento Sans"/>
                <a:cs typeface="Quattrocento Sans"/>
                <a:sym typeface="Quattrocento Sans"/>
              </a:defRPr>
            </a:lvl2pPr>
            <a:lvl3pPr indent="-228600" lvl="2" marL="1371600" algn="ctr">
              <a:lnSpc>
                <a:spcPct val="90000"/>
              </a:lnSpc>
              <a:spcBef>
                <a:spcPts val="900"/>
              </a:spcBef>
              <a:spcAft>
                <a:spcPts val="0"/>
              </a:spcAft>
              <a:buClr>
                <a:schemeClr val="dk2"/>
              </a:buClr>
              <a:buSzPts val="1400"/>
              <a:buNone/>
              <a:defRPr sz="1400"/>
            </a:lvl3pPr>
            <a:lvl4pPr indent="-228600" lvl="3" marL="1828800" algn="ctr">
              <a:lnSpc>
                <a:spcPct val="90000"/>
              </a:lnSpc>
              <a:spcBef>
                <a:spcPts val="900"/>
              </a:spcBef>
              <a:spcAft>
                <a:spcPts val="0"/>
              </a:spcAft>
              <a:buClr>
                <a:srgbClr val="262626"/>
              </a:buClr>
              <a:buSzPts val="1400"/>
              <a:buNone/>
              <a:defRPr sz="1400">
                <a:latin typeface="Quattrocento Sans"/>
                <a:ea typeface="Quattrocento Sans"/>
                <a:cs typeface="Quattrocento Sans"/>
                <a:sym typeface="Quattrocento Sans"/>
              </a:defRPr>
            </a:lvl4pPr>
            <a:lvl5pPr indent="-228600" lvl="4" marL="2286000" algn="ctr">
              <a:lnSpc>
                <a:spcPct val="90000"/>
              </a:lnSpc>
              <a:spcBef>
                <a:spcPts val="500"/>
              </a:spcBef>
              <a:spcAft>
                <a:spcPts val="0"/>
              </a:spcAft>
              <a:buClr>
                <a:srgbClr val="262626"/>
              </a:buClr>
              <a:buSzPts val="1200"/>
              <a:buNone/>
              <a:defRPr sz="1200">
                <a:latin typeface="Quattrocento Sans"/>
                <a:ea typeface="Quattrocento Sans"/>
                <a:cs typeface="Quattrocento Sans"/>
                <a:sym typeface="Quattrocento Sans"/>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86" name="Google Shape;386;p37"/>
          <p:cNvSpPr txBox="1"/>
          <p:nvPr>
            <p:ph idx="3" type="body"/>
          </p:nvPr>
        </p:nvSpPr>
        <p:spPr>
          <a:xfrm>
            <a:off x="0" y="2571038"/>
            <a:ext cx="4596978" cy="2065565"/>
          </a:xfrm>
          <a:prstGeom prst="rect">
            <a:avLst/>
          </a:prstGeom>
          <a:noFill/>
          <a:ln>
            <a:noFill/>
          </a:ln>
        </p:spPr>
        <p:txBody>
          <a:bodyPr anchorCtr="0" anchor="t" bIns="34275" lIns="68575" spcFirstLastPara="1" rIns="68575" wrap="square" tIns="34275">
            <a:spAutoFit/>
          </a:bodyPr>
          <a:lstStyle>
            <a:lvl1pPr indent="-228600" lvl="0" marL="457200" algn="ctr">
              <a:lnSpc>
                <a:spcPct val="90000"/>
              </a:lnSpc>
              <a:spcBef>
                <a:spcPts val="0"/>
              </a:spcBef>
              <a:spcAft>
                <a:spcPts val="0"/>
              </a:spcAft>
              <a:buClr>
                <a:schemeClr val="dk2"/>
              </a:buClr>
              <a:buSzPts val="2700"/>
              <a:buNone/>
              <a:defRPr b="0" i="0" sz="2700">
                <a:solidFill>
                  <a:schemeClr val="dk2"/>
                </a:solidFill>
                <a:latin typeface="Quattrocento Sans"/>
                <a:ea typeface="Quattrocento Sans"/>
                <a:cs typeface="Quattrocento Sans"/>
                <a:sym typeface="Quattrocento Sans"/>
              </a:defRPr>
            </a:lvl1pPr>
            <a:lvl2pPr indent="-228600" lvl="1" marL="914400" algn="ctr">
              <a:lnSpc>
                <a:spcPct val="90000"/>
              </a:lnSpc>
              <a:spcBef>
                <a:spcPts val="2300"/>
              </a:spcBef>
              <a:spcAft>
                <a:spcPts val="0"/>
              </a:spcAft>
              <a:buClr>
                <a:srgbClr val="595959"/>
              </a:buClr>
              <a:buSzPts val="2100"/>
              <a:buNone/>
              <a:defRPr sz="2100"/>
            </a:lvl2pPr>
            <a:lvl3pPr indent="-228600" lvl="2" marL="1371600" algn="ctr">
              <a:lnSpc>
                <a:spcPct val="90000"/>
              </a:lnSpc>
              <a:spcBef>
                <a:spcPts val="900"/>
              </a:spcBef>
              <a:spcAft>
                <a:spcPts val="0"/>
              </a:spcAft>
              <a:buClr>
                <a:srgbClr val="262626"/>
              </a:buClr>
              <a:buSzPts val="1800"/>
              <a:buNone/>
              <a:defRPr b="0" sz="1800">
                <a:solidFill>
                  <a:srgbClr val="262626"/>
                </a:solidFill>
                <a:latin typeface="Quattrocento Sans"/>
                <a:ea typeface="Quattrocento Sans"/>
                <a:cs typeface="Quattrocento Sans"/>
                <a:sym typeface="Quattrocento Sans"/>
              </a:defRPr>
            </a:lvl3pPr>
            <a:lvl4pPr indent="-228600" lvl="3" marL="1828800" algn="ctr">
              <a:lnSpc>
                <a:spcPct val="90000"/>
              </a:lnSpc>
              <a:spcBef>
                <a:spcPts val="900"/>
              </a:spcBef>
              <a:spcAft>
                <a:spcPts val="0"/>
              </a:spcAft>
              <a:buClr>
                <a:srgbClr val="262626"/>
              </a:buClr>
              <a:buSzPts val="1500"/>
              <a:buNone/>
              <a:defRPr b="1" sz="1500"/>
            </a:lvl4pPr>
            <a:lvl5pPr indent="-228600" lvl="4" marL="2286000" algn="ctr">
              <a:lnSpc>
                <a:spcPct val="90000"/>
              </a:lnSpc>
              <a:spcBef>
                <a:spcPts val="500"/>
              </a:spcBef>
              <a:spcAft>
                <a:spcPts val="0"/>
              </a:spcAft>
              <a:buClr>
                <a:srgbClr val="262626"/>
              </a:buClr>
              <a:buSzPts val="1400"/>
              <a:buNone/>
              <a:defRPr sz="1400"/>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87" name="Google Shape;387;p37"/>
          <p:cNvSpPr txBox="1"/>
          <p:nvPr>
            <p:ph idx="4" type="body"/>
          </p:nvPr>
        </p:nvSpPr>
        <p:spPr>
          <a:xfrm>
            <a:off x="0" y="1165622"/>
            <a:ext cx="4572000" cy="401648"/>
          </a:xfrm>
          <a:prstGeom prst="rect">
            <a:avLst/>
          </a:prstGeom>
          <a:noFill/>
          <a:ln>
            <a:noFill/>
          </a:ln>
        </p:spPr>
        <p:txBody>
          <a:bodyPr anchorCtr="0" anchor="t" bIns="34275" lIns="68575" spcFirstLastPara="1" rIns="68575" wrap="square" tIns="34275">
            <a:spAutoFit/>
          </a:bodyPr>
          <a:lstStyle>
            <a:lvl1pPr indent="-228600" lvl="0" marL="457200" algn="ctr">
              <a:lnSpc>
                <a:spcPct val="90000"/>
              </a:lnSpc>
              <a:spcBef>
                <a:spcPts val="800"/>
              </a:spcBef>
              <a:spcAft>
                <a:spcPts val="0"/>
              </a:spcAft>
              <a:buClr>
                <a:schemeClr val="dk1"/>
              </a:buClr>
              <a:buSzPts val="2700"/>
              <a:buNone/>
              <a:defRPr b="0" sz="2700">
                <a:latin typeface="Quattrocento Sans"/>
                <a:ea typeface="Quattrocento Sans"/>
                <a:cs typeface="Quattrocento Sans"/>
                <a:sym typeface="Quattrocento Sans"/>
              </a:defRPr>
            </a:lvl1pPr>
            <a:lvl2pPr indent="-228600" lvl="1" marL="914400" algn="ctr">
              <a:lnSpc>
                <a:spcPct val="90000"/>
              </a:lnSpc>
              <a:spcBef>
                <a:spcPts val="400"/>
              </a:spcBef>
              <a:spcAft>
                <a:spcPts val="0"/>
              </a:spcAft>
              <a:buClr>
                <a:srgbClr val="595959"/>
              </a:buClr>
              <a:buSzPts val="2400"/>
              <a:buNone/>
              <a:defRPr b="0" sz="2400">
                <a:solidFill>
                  <a:srgbClr val="595959"/>
                </a:solidFill>
                <a:latin typeface="Quattrocento Sans"/>
                <a:ea typeface="Quattrocento Sans"/>
                <a:cs typeface="Quattrocento Sans"/>
                <a:sym typeface="Quattrocento Sans"/>
              </a:defRPr>
            </a:lvl2pPr>
            <a:lvl3pPr indent="-228600" lvl="2" marL="1371600" algn="ctr">
              <a:lnSpc>
                <a:spcPct val="90000"/>
              </a:lnSpc>
              <a:spcBef>
                <a:spcPts val="900"/>
              </a:spcBef>
              <a:spcAft>
                <a:spcPts val="0"/>
              </a:spcAft>
              <a:buClr>
                <a:schemeClr val="dk2"/>
              </a:buClr>
              <a:buSzPts val="1500"/>
              <a:buNone/>
              <a:defRPr/>
            </a:lvl3pPr>
            <a:lvl4pPr indent="-228600" lvl="3" marL="1828800" algn="ctr">
              <a:lnSpc>
                <a:spcPct val="90000"/>
              </a:lnSpc>
              <a:spcBef>
                <a:spcPts val="900"/>
              </a:spcBef>
              <a:spcAft>
                <a:spcPts val="0"/>
              </a:spcAft>
              <a:buClr>
                <a:srgbClr val="262626"/>
              </a:buClr>
              <a:buSzPts val="1200"/>
              <a:buNone/>
              <a:defRPr/>
            </a:lvl4pPr>
            <a:lvl5pPr indent="-228600" lvl="4" marL="2286000" algn="ctr">
              <a:lnSpc>
                <a:spcPct val="90000"/>
              </a:lnSpc>
              <a:spcBef>
                <a:spcPts val="500"/>
              </a:spcBef>
              <a:spcAft>
                <a:spcPts val="0"/>
              </a:spcAft>
              <a:buClr>
                <a:srgbClr val="262626"/>
              </a:buClr>
              <a:buSzPts val="1200"/>
              <a:buNone/>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88" name="Google Shape;388;p37"/>
          <p:cNvSpPr txBox="1"/>
          <p:nvPr>
            <p:ph idx="12" type="sldNum"/>
          </p:nvPr>
        </p:nvSpPr>
        <p:spPr>
          <a:xfrm>
            <a:off x="8751446" y="4863703"/>
            <a:ext cx="392554"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chemeClr val="lt1"/>
                </a:solidFill>
                <a:latin typeface="Quattrocento Sans"/>
                <a:ea typeface="Quattrocento Sans"/>
                <a:cs typeface="Quattrocento Sans"/>
                <a:sym typeface="Quattrocento Sans"/>
              </a:defRPr>
            </a:lvl1pPr>
            <a:lvl2pPr indent="0" lvl="1" marL="0" algn="r">
              <a:spcBef>
                <a:spcPts val="0"/>
              </a:spcBef>
              <a:buNone/>
              <a:defRPr sz="900">
                <a:solidFill>
                  <a:schemeClr val="lt1"/>
                </a:solidFill>
                <a:latin typeface="Quattrocento Sans"/>
                <a:ea typeface="Quattrocento Sans"/>
                <a:cs typeface="Quattrocento Sans"/>
                <a:sym typeface="Quattrocento Sans"/>
              </a:defRPr>
            </a:lvl2pPr>
            <a:lvl3pPr indent="0" lvl="2" marL="0" algn="r">
              <a:spcBef>
                <a:spcPts val="0"/>
              </a:spcBef>
              <a:buNone/>
              <a:defRPr sz="900">
                <a:solidFill>
                  <a:schemeClr val="lt1"/>
                </a:solidFill>
                <a:latin typeface="Quattrocento Sans"/>
                <a:ea typeface="Quattrocento Sans"/>
                <a:cs typeface="Quattrocento Sans"/>
                <a:sym typeface="Quattrocento Sans"/>
              </a:defRPr>
            </a:lvl3pPr>
            <a:lvl4pPr indent="0" lvl="3" marL="0" algn="r">
              <a:spcBef>
                <a:spcPts val="0"/>
              </a:spcBef>
              <a:buNone/>
              <a:defRPr sz="900">
                <a:solidFill>
                  <a:schemeClr val="lt1"/>
                </a:solidFill>
                <a:latin typeface="Quattrocento Sans"/>
                <a:ea typeface="Quattrocento Sans"/>
                <a:cs typeface="Quattrocento Sans"/>
                <a:sym typeface="Quattrocento Sans"/>
              </a:defRPr>
            </a:lvl4pPr>
            <a:lvl5pPr indent="0" lvl="4" marL="0" algn="r">
              <a:spcBef>
                <a:spcPts val="0"/>
              </a:spcBef>
              <a:buNone/>
              <a:defRPr sz="900">
                <a:solidFill>
                  <a:schemeClr val="lt1"/>
                </a:solidFill>
                <a:latin typeface="Quattrocento Sans"/>
                <a:ea typeface="Quattrocento Sans"/>
                <a:cs typeface="Quattrocento Sans"/>
                <a:sym typeface="Quattrocento Sans"/>
              </a:defRPr>
            </a:lvl5pPr>
            <a:lvl6pPr indent="0" lvl="5" marL="0" algn="r">
              <a:spcBef>
                <a:spcPts val="0"/>
              </a:spcBef>
              <a:buNone/>
              <a:defRPr sz="900">
                <a:solidFill>
                  <a:schemeClr val="lt1"/>
                </a:solidFill>
                <a:latin typeface="Quattrocento Sans"/>
                <a:ea typeface="Quattrocento Sans"/>
                <a:cs typeface="Quattrocento Sans"/>
                <a:sym typeface="Quattrocento Sans"/>
              </a:defRPr>
            </a:lvl6pPr>
            <a:lvl7pPr indent="0" lvl="6" marL="0" algn="r">
              <a:spcBef>
                <a:spcPts val="0"/>
              </a:spcBef>
              <a:buNone/>
              <a:defRPr sz="900">
                <a:solidFill>
                  <a:schemeClr val="lt1"/>
                </a:solidFill>
                <a:latin typeface="Quattrocento Sans"/>
                <a:ea typeface="Quattrocento Sans"/>
                <a:cs typeface="Quattrocento Sans"/>
                <a:sym typeface="Quattrocento Sans"/>
              </a:defRPr>
            </a:lvl7pPr>
            <a:lvl8pPr indent="0" lvl="7" marL="0" algn="r">
              <a:spcBef>
                <a:spcPts val="0"/>
              </a:spcBef>
              <a:buNone/>
              <a:defRPr sz="900">
                <a:solidFill>
                  <a:schemeClr val="lt1"/>
                </a:solidFill>
                <a:latin typeface="Quattrocento Sans"/>
                <a:ea typeface="Quattrocento Sans"/>
                <a:cs typeface="Quattrocento Sans"/>
                <a:sym typeface="Quattrocento Sans"/>
              </a:defRPr>
            </a:lvl8pPr>
            <a:lvl9pPr indent="0" lvl="8" marL="0" algn="r">
              <a:spcBef>
                <a:spcPts val="0"/>
              </a:spcBef>
              <a:buNone/>
              <a:defRPr sz="900">
                <a:solidFill>
                  <a:schemeClr val="lt1"/>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0-50 Right Photo Layout" showMasterSp="0">
  <p:cSld name="50-50 Right Photo Layout">
    <p:spTree>
      <p:nvGrpSpPr>
        <p:cNvPr id="389" name="Shape 389"/>
        <p:cNvGrpSpPr/>
        <p:nvPr/>
      </p:nvGrpSpPr>
      <p:grpSpPr>
        <a:xfrm>
          <a:off x="0" y="0"/>
          <a:ext cx="0" cy="0"/>
          <a:chOff x="0" y="0"/>
          <a:chExt cx="0" cy="0"/>
        </a:xfrm>
      </p:grpSpPr>
      <p:pic>
        <p:nvPicPr>
          <p:cNvPr id="390" name="Google Shape;390;p38"/>
          <p:cNvPicPr preferRelativeResize="0"/>
          <p:nvPr>
            <p:ph idx="2" type="pic"/>
          </p:nvPr>
        </p:nvPicPr>
        <p:blipFill/>
        <p:spPr>
          <a:xfrm>
            <a:off x="4596978" y="0"/>
            <a:ext cx="4547022" cy="5142075"/>
          </a:xfrm>
          <a:prstGeom prst="rect">
            <a:avLst/>
          </a:prstGeom>
          <a:blipFill rotWithShape="1">
            <a:blip r:embed="rId2">
              <a:alphaModFix/>
            </a:blip>
            <a:stretch>
              <a:fillRect b="0" l="0" r="0" t="0"/>
            </a:stretch>
          </a:blipFill>
          <a:ln>
            <a:noFill/>
          </a:ln>
        </p:spPr>
      </p:pic>
      <p:sp>
        <p:nvSpPr>
          <p:cNvPr id="391" name="Google Shape;391;p38"/>
          <p:cNvSpPr txBox="1"/>
          <p:nvPr>
            <p:ph idx="12" type="sldNum"/>
          </p:nvPr>
        </p:nvSpPr>
        <p:spPr>
          <a:xfrm>
            <a:off x="8878171" y="4863703"/>
            <a:ext cx="290807"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800">
                <a:solidFill>
                  <a:schemeClr val="lt1"/>
                </a:solidFill>
                <a:latin typeface="Quattrocento Sans"/>
                <a:ea typeface="Quattrocento Sans"/>
                <a:cs typeface="Quattrocento Sans"/>
                <a:sym typeface="Quattrocento Sans"/>
              </a:defRPr>
            </a:lvl1pPr>
            <a:lvl2pPr indent="0" lvl="1" marL="0" algn="r">
              <a:spcBef>
                <a:spcPts val="0"/>
              </a:spcBef>
              <a:buNone/>
              <a:defRPr sz="800">
                <a:solidFill>
                  <a:schemeClr val="lt1"/>
                </a:solidFill>
                <a:latin typeface="Quattrocento Sans"/>
                <a:ea typeface="Quattrocento Sans"/>
                <a:cs typeface="Quattrocento Sans"/>
                <a:sym typeface="Quattrocento Sans"/>
              </a:defRPr>
            </a:lvl2pPr>
            <a:lvl3pPr indent="0" lvl="2" marL="0" algn="r">
              <a:spcBef>
                <a:spcPts val="0"/>
              </a:spcBef>
              <a:buNone/>
              <a:defRPr sz="800">
                <a:solidFill>
                  <a:schemeClr val="lt1"/>
                </a:solidFill>
                <a:latin typeface="Quattrocento Sans"/>
                <a:ea typeface="Quattrocento Sans"/>
                <a:cs typeface="Quattrocento Sans"/>
                <a:sym typeface="Quattrocento Sans"/>
              </a:defRPr>
            </a:lvl3pPr>
            <a:lvl4pPr indent="0" lvl="3" marL="0" algn="r">
              <a:spcBef>
                <a:spcPts val="0"/>
              </a:spcBef>
              <a:buNone/>
              <a:defRPr sz="800">
                <a:solidFill>
                  <a:schemeClr val="lt1"/>
                </a:solidFill>
                <a:latin typeface="Quattrocento Sans"/>
                <a:ea typeface="Quattrocento Sans"/>
                <a:cs typeface="Quattrocento Sans"/>
                <a:sym typeface="Quattrocento Sans"/>
              </a:defRPr>
            </a:lvl4pPr>
            <a:lvl5pPr indent="0" lvl="4" marL="0" algn="r">
              <a:spcBef>
                <a:spcPts val="0"/>
              </a:spcBef>
              <a:buNone/>
              <a:defRPr sz="800">
                <a:solidFill>
                  <a:schemeClr val="lt1"/>
                </a:solidFill>
                <a:latin typeface="Quattrocento Sans"/>
                <a:ea typeface="Quattrocento Sans"/>
                <a:cs typeface="Quattrocento Sans"/>
                <a:sym typeface="Quattrocento Sans"/>
              </a:defRPr>
            </a:lvl5pPr>
            <a:lvl6pPr indent="0" lvl="5" marL="0" algn="r">
              <a:spcBef>
                <a:spcPts val="0"/>
              </a:spcBef>
              <a:buNone/>
              <a:defRPr sz="800">
                <a:solidFill>
                  <a:schemeClr val="lt1"/>
                </a:solidFill>
                <a:latin typeface="Quattrocento Sans"/>
                <a:ea typeface="Quattrocento Sans"/>
                <a:cs typeface="Quattrocento Sans"/>
                <a:sym typeface="Quattrocento Sans"/>
              </a:defRPr>
            </a:lvl6pPr>
            <a:lvl7pPr indent="0" lvl="6" marL="0" algn="r">
              <a:spcBef>
                <a:spcPts val="0"/>
              </a:spcBef>
              <a:buNone/>
              <a:defRPr sz="800">
                <a:solidFill>
                  <a:schemeClr val="lt1"/>
                </a:solidFill>
                <a:latin typeface="Quattrocento Sans"/>
                <a:ea typeface="Quattrocento Sans"/>
                <a:cs typeface="Quattrocento Sans"/>
                <a:sym typeface="Quattrocento Sans"/>
              </a:defRPr>
            </a:lvl7pPr>
            <a:lvl8pPr indent="0" lvl="7" marL="0" algn="r">
              <a:spcBef>
                <a:spcPts val="0"/>
              </a:spcBef>
              <a:buNone/>
              <a:defRPr sz="800">
                <a:solidFill>
                  <a:schemeClr val="lt1"/>
                </a:solidFill>
                <a:latin typeface="Quattrocento Sans"/>
                <a:ea typeface="Quattrocento Sans"/>
                <a:cs typeface="Quattrocento Sans"/>
                <a:sym typeface="Quattrocento Sans"/>
              </a:defRPr>
            </a:lvl8pPr>
            <a:lvl9pPr indent="0" lvl="8" marL="0" algn="r">
              <a:spcBef>
                <a:spcPts val="0"/>
              </a:spcBef>
              <a:buNone/>
              <a:defRPr sz="800">
                <a:solidFill>
                  <a:schemeClr val="lt1"/>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en"/>
              <a:t>‹#›</a:t>
            </a:fld>
            <a:endParaRPr/>
          </a:p>
        </p:txBody>
      </p:sp>
      <p:sp>
        <p:nvSpPr>
          <p:cNvPr id="392" name="Google Shape;392;p38"/>
          <p:cNvSpPr txBox="1"/>
          <p:nvPr>
            <p:ph idx="1" type="body"/>
          </p:nvPr>
        </p:nvSpPr>
        <p:spPr>
          <a:xfrm>
            <a:off x="1406962" y="314325"/>
            <a:ext cx="1783080" cy="630172"/>
          </a:xfrm>
          <a:prstGeom prst="rect">
            <a:avLst/>
          </a:prstGeom>
          <a:noFill/>
          <a:ln>
            <a:noFill/>
          </a:ln>
        </p:spPr>
        <p:txBody>
          <a:bodyPr anchorCtr="0" anchor="t" bIns="34275" lIns="109725" spcFirstLastPara="1" rIns="109725" wrap="square" tIns="34275">
            <a:spAutoFit/>
          </a:bodyPr>
          <a:lstStyle>
            <a:lvl1pPr indent="-228600" lvl="0" marL="457200" algn="ctr">
              <a:lnSpc>
                <a:spcPct val="90000"/>
              </a:lnSpc>
              <a:spcBef>
                <a:spcPts val="800"/>
              </a:spcBef>
              <a:spcAft>
                <a:spcPts val="0"/>
              </a:spcAft>
              <a:buClr>
                <a:schemeClr val="accent4"/>
              </a:buClr>
              <a:buSzPts val="4100"/>
              <a:buNone/>
              <a:defRPr sz="4100">
                <a:solidFill>
                  <a:schemeClr val="accent4"/>
                </a:solidFill>
                <a:latin typeface="Quattrocento Sans"/>
                <a:ea typeface="Quattrocento Sans"/>
                <a:cs typeface="Quattrocento Sans"/>
                <a:sym typeface="Quattrocento Sans"/>
              </a:defRPr>
            </a:lvl1pPr>
            <a:lvl2pPr indent="-228600" lvl="1" marL="914400" algn="ctr">
              <a:lnSpc>
                <a:spcPct val="90000"/>
              </a:lnSpc>
              <a:spcBef>
                <a:spcPts val="400"/>
              </a:spcBef>
              <a:spcAft>
                <a:spcPts val="0"/>
              </a:spcAft>
              <a:buClr>
                <a:srgbClr val="3F3F3F"/>
              </a:buClr>
              <a:buSzPts val="1700"/>
              <a:buNone/>
              <a:defRPr sz="1700">
                <a:solidFill>
                  <a:srgbClr val="3F3F3F"/>
                </a:solidFill>
                <a:latin typeface="Quattrocento Sans"/>
                <a:ea typeface="Quattrocento Sans"/>
                <a:cs typeface="Quattrocento Sans"/>
                <a:sym typeface="Quattrocento Sans"/>
              </a:defRPr>
            </a:lvl2pPr>
            <a:lvl3pPr indent="-228600" lvl="2" marL="1371600" algn="ctr">
              <a:lnSpc>
                <a:spcPct val="90000"/>
              </a:lnSpc>
              <a:spcBef>
                <a:spcPts val="900"/>
              </a:spcBef>
              <a:spcAft>
                <a:spcPts val="0"/>
              </a:spcAft>
              <a:buClr>
                <a:schemeClr val="dk2"/>
              </a:buClr>
              <a:buSzPts val="1400"/>
              <a:buNone/>
              <a:defRPr sz="1400"/>
            </a:lvl3pPr>
            <a:lvl4pPr indent="-228600" lvl="3" marL="1828800" algn="ctr">
              <a:lnSpc>
                <a:spcPct val="90000"/>
              </a:lnSpc>
              <a:spcBef>
                <a:spcPts val="900"/>
              </a:spcBef>
              <a:spcAft>
                <a:spcPts val="0"/>
              </a:spcAft>
              <a:buClr>
                <a:srgbClr val="262626"/>
              </a:buClr>
              <a:buSzPts val="1400"/>
              <a:buNone/>
              <a:defRPr sz="1400">
                <a:latin typeface="Quattrocento Sans"/>
                <a:ea typeface="Quattrocento Sans"/>
                <a:cs typeface="Quattrocento Sans"/>
                <a:sym typeface="Quattrocento Sans"/>
              </a:defRPr>
            </a:lvl4pPr>
            <a:lvl5pPr indent="-228600" lvl="4" marL="2286000" algn="ctr">
              <a:lnSpc>
                <a:spcPct val="90000"/>
              </a:lnSpc>
              <a:spcBef>
                <a:spcPts val="500"/>
              </a:spcBef>
              <a:spcAft>
                <a:spcPts val="0"/>
              </a:spcAft>
              <a:buClr>
                <a:srgbClr val="262626"/>
              </a:buClr>
              <a:buSzPts val="1200"/>
              <a:buNone/>
              <a:defRPr sz="1200">
                <a:latin typeface="Quattrocento Sans"/>
                <a:ea typeface="Quattrocento Sans"/>
                <a:cs typeface="Quattrocento Sans"/>
                <a:sym typeface="Quattrocento Sans"/>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93" name="Google Shape;393;p38"/>
          <p:cNvSpPr txBox="1"/>
          <p:nvPr>
            <p:ph idx="3" type="body"/>
          </p:nvPr>
        </p:nvSpPr>
        <p:spPr>
          <a:xfrm>
            <a:off x="0" y="2571750"/>
            <a:ext cx="4572000" cy="1945532"/>
          </a:xfrm>
          <a:prstGeom prst="rect">
            <a:avLst/>
          </a:prstGeom>
          <a:noFill/>
          <a:ln>
            <a:noFill/>
          </a:ln>
        </p:spPr>
        <p:txBody>
          <a:bodyPr anchorCtr="0" anchor="t" bIns="34275" lIns="68575" spcFirstLastPara="1" rIns="68575" wrap="square" tIns="34275">
            <a:spAutoFit/>
          </a:bodyPr>
          <a:lstStyle>
            <a:lvl1pPr indent="-228600" lvl="0" marL="457200" algn="ctr">
              <a:lnSpc>
                <a:spcPct val="90000"/>
              </a:lnSpc>
              <a:spcBef>
                <a:spcPts val="0"/>
              </a:spcBef>
              <a:spcAft>
                <a:spcPts val="0"/>
              </a:spcAft>
              <a:buClr>
                <a:schemeClr val="dk2"/>
              </a:buClr>
              <a:buSzPts val="2700"/>
              <a:buNone/>
              <a:defRPr b="0" i="0" sz="2700">
                <a:solidFill>
                  <a:schemeClr val="dk2"/>
                </a:solidFill>
                <a:latin typeface="Quattrocento Sans"/>
                <a:ea typeface="Quattrocento Sans"/>
                <a:cs typeface="Quattrocento Sans"/>
                <a:sym typeface="Quattrocento Sans"/>
              </a:defRPr>
            </a:lvl1pPr>
            <a:lvl2pPr indent="-228600" lvl="1" marL="914400" algn="ctr">
              <a:lnSpc>
                <a:spcPct val="90000"/>
              </a:lnSpc>
              <a:spcBef>
                <a:spcPts val="2300"/>
              </a:spcBef>
              <a:spcAft>
                <a:spcPts val="0"/>
              </a:spcAft>
              <a:buClr>
                <a:srgbClr val="595959"/>
              </a:buClr>
              <a:buSzPts val="2100"/>
              <a:buNone/>
              <a:defRPr sz="2100"/>
            </a:lvl2pPr>
            <a:lvl3pPr indent="-228600" lvl="2" marL="1371600" algn="ctr">
              <a:lnSpc>
                <a:spcPct val="90000"/>
              </a:lnSpc>
              <a:spcBef>
                <a:spcPts val="900"/>
              </a:spcBef>
              <a:spcAft>
                <a:spcPts val="0"/>
              </a:spcAft>
              <a:buClr>
                <a:srgbClr val="262626"/>
              </a:buClr>
              <a:buSzPts val="1800"/>
              <a:buNone/>
              <a:defRPr b="0" sz="1800">
                <a:solidFill>
                  <a:srgbClr val="262626"/>
                </a:solidFill>
                <a:latin typeface="Quattrocento Sans"/>
                <a:ea typeface="Quattrocento Sans"/>
                <a:cs typeface="Quattrocento Sans"/>
                <a:sym typeface="Quattrocento Sans"/>
              </a:defRPr>
            </a:lvl3pPr>
            <a:lvl4pPr indent="-228600" lvl="3" marL="1828800" algn="ctr">
              <a:lnSpc>
                <a:spcPct val="90000"/>
              </a:lnSpc>
              <a:spcBef>
                <a:spcPts val="500"/>
              </a:spcBef>
              <a:spcAft>
                <a:spcPts val="0"/>
              </a:spcAft>
              <a:buClr>
                <a:srgbClr val="262626"/>
              </a:buClr>
              <a:buSzPts val="1500"/>
              <a:buNone/>
              <a:defRPr b="1" sz="1500"/>
            </a:lvl4pPr>
            <a:lvl5pPr indent="-228600" lvl="4" marL="2286000" algn="ctr">
              <a:lnSpc>
                <a:spcPct val="90000"/>
              </a:lnSpc>
              <a:spcBef>
                <a:spcPts val="500"/>
              </a:spcBef>
              <a:spcAft>
                <a:spcPts val="0"/>
              </a:spcAft>
              <a:buClr>
                <a:srgbClr val="262626"/>
              </a:buClr>
              <a:buSzPts val="1400"/>
              <a:buNone/>
              <a:defRPr sz="1400"/>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94" name="Google Shape;394;p38"/>
          <p:cNvSpPr txBox="1"/>
          <p:nvPr>
            <p:ph idx="4" type="body"/>
          </p:nvPr>
        </p:nvSpPr>
        <p:spPr>
          <a:xfrm>
            <a:off x="0" y="1165622"/>
            <a:ext cx="4572000" cy="411718"/>
          </a:xfrm>
          <a:prstGeom prst="rect">
            <a:avLst/>
          </a:prstGeom>
          <a:noFill/>
          <a:ln>
            <a:noFill/>
          </a:ln>
        </p:spPr>
        <p:txBody>
          <a:bodyPr anchorCtr="0" anchor="t" bIns="34275" lIns="68575" spcFirstLastPara="1" rIns="68575" wrap="square" tIns="34275">
            <a:spAutoFit/>
          </a:bodyPr>
          <a:lstStyle>
            <a:lvl1pPr indent="-228600" lvl="0" marL="457200" algn="ctr">
              <a:lnSpc>
                <a:spcPct val="90000"/>
              </a:lnSpc>
              <a:spcBef>
                <a:spcPts val="800"/>
              </a:spcBef>
              <a:spcAft>
                <a:spcPts val="0"/>
              </a:spcAft>
              <a:buClr>
                <a:schemeClr val="dk1"/>
              </a:buClr>
              <a:buSzPts val="2700"/>
              <a:buNone/>
              <a:defRPr b="0" sz="2700">
                <a:latin typeface="Quattrocento Sans"/>
                <a:ea typeface="Quattrocento Sans"/>
                <a:cs typeface="Quattrocento Sans"/>
                <a:sym typeface="Quattrocento Sans"/>
              </a:defRPr>
            </a:lvl1pPr>
            <a:lvl2pPr indent="-228600" lvl="1" marL="914400" algn="ctr">
              <a:lnSpc>
                <a:spcPct val="90000"/>
              </a:lnSpc>
              <a:spcBef>
                <a:spcPts val="400"/>
              </a:spcBef>
              <a:spcAft>
                <a:spcPts val="0"/>
              </a:spcAft>
              <a:buClr>
                <a:srgbClr val="595959"/>
              </a:buClr>
              <a:buSzPts val="2400"/>
              <a:buNone/>
              <a:defRPr b="0" sz="2400">
                <a:solidFill>
                  <a:srgbClr val="595959"/>
                </a:solidFill>
                <a:latin typeface="Quattrocento Sans"/>
                <a:ea typeface="Quattrocento Sans"/>
                <a:cs typeface="Quattrocento Sans"/>
                <a:sym typeface="Quattrocento Sans"/>
              </a:defRPr>
            </a:lvl2pPr>
            <a:lvl3pPr indent="-228600" lvl="2" marL="1371600" algn="ctr">
              <a:lnSpc>
                <a:spcPct val="90000"/>
              </a:lnSpc>
              <a:spcBef>
                <a:spcPts val="900"/>
              </a:spcBef>
              <a:spcAft>
                <a:spcPts val="0"/>
              </a:spcAft>
              <a:buClr>
                <a:schemeClr val="dk2"/>
              </a:buClr>
              <a:buSzPts val="1500"/>
              <a:buNone/>
              <a:defRPr/>
            </a:lvl3pPr>
            <a:lvl4pPr indent="-228600" lvl="3" marL="1828800" algn="ctr">
              <a:lnSpc>
                <a:spcPct val="90000"/>
              </a:lnSpc>
              <a:spcBef>
                <a:spcPts val="900"/>
              </a:spcBef>
              <a:spcAft>
                <a:spcPts val="0"/>
              </a:spcAft>
              <a:buClr>
                <a:srgbClr val="262626"/>
              </a:buClr>
              <a:buSzPts val="1200"/>
              <a:buNone/>
              <a:defRPr/>
            </a:lvl4pPr>
            <a:lvl5pPr indent="-228600" lvl="4" marL="2286000" algn="ctr">
              <a:lnSpc>
                <a:spcPct val="90000"/>
              </a:lnSpc>
              <a:spcBef>
                <a:spcPts val="500"/>
              </a:spcBef>
              <a:spcAft>
                <a:spcPts val="0"/>
              </a:spcAft>
              <a:buClr>
                <a:srgbClr val="262626"/>
              </a:buClr>
              <a:buSzPts val="1200"/>
              <a:buNone/>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95" name="Google Shape;395;p38"/>
          <p:cNvSpPr txBox="1"/>
          <p:nvPr/>
        </p:nvSpPr>
        <p:spPr>
          <a:xfrm>
            <a:off x="7757933" y="4874039"/>
            <a:ext cx="392554" cy="273844"/>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fld id="{00000000-1234-1234-1234-123412341234}" type="slidenum">
              <a:rPr lang="en" sz="900">
                <a:solidFill>
                  <a:schemeClr val="lt1"/>
                </a:solidFill>
                <a:latin typeface="Quattrocento Sans"/>
                <a:ea typeface="Quattrocento Sans"/>
                <a:cs typeface="Quattrocento Sans"/>
                <a:sym typeface="Quattrocento Sans"/>
              </a:rPr>
              <a:t>‹#›</a:t>
            </a:fld>
            <a:endParaRPr sz="900">
              <a:solidFill>
                <a:schemeClr val="lt1"/>
              </a:solidFill>
              <a:latin typeface="Quattrocento Sans"/>
              <a:ea typeface="Quattrocento Sans"/>
              <a:cs typeface="Quattrocento Sans"/>
              <a:sym typeface="Quattrocento Sans"/>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50-50 Right Photo Layout" showMasterSp="0">
  <p:cSld name="2_50-50 Right Photo Layout">
    <p:spTree>
      <p:nvGrpSpPr>
        <p:cNvPr id="396" name="Shape 396"/>
        <p:cNvGrpSpPr/>
        <p:nvPr/>
      </p:nvGrpSpPr>
      <p:grpSpPr>
        <a:xfrm>
          <a:off x="0" y="0"/>
          <a:ext cx="0" cy="0"/>
          <a:chOff x="0" y="0"/>
          <a:chExt cx="0" cy="0"/>
        </a:xfrm>
      </p:grpSpPr>
      <p:pic>
        <p:nvPicPr>
          <p:cNvPr id="397" name="Google Shape;397;p39"/>
          <p:cNvPicPr preferRelativeResize="0"/>
          <p:nvPr>
            <p:ph idx="2" type="pic"/>
          </p:nvPr>
        </p:nvPicPr>
        <p:blipFill/>
        <p:spPr>
          <a:xfrm>
            <a:off x="4596978" y="0"/>
            <a:ext cx="4547022" cy="5142075"/>
          </a:xfrm>
          <a:prstGeom prst="rect">
            <a:avLst/>
          </a:prstGeom>
          <a:blipFill rotWithShape="1">
            <a:blip r:embed="rId2">
              <a:alphaModFix/>
            </a:blip>
            <a:stretch>
              <a:fillRect b="0" l="0" r="0" t="0"/>
            </a:stretch>
          </a:blipFill>
          <a:ln>
            <a:noFill/>
          </a:ln>
        </p:spPr>
      </p:pic>
      <p:sp>
        <p:nvSpPr>
          <p:cNvPr id="398" name="Google Shape;398;p39"/>
          <p:cNvSpPr txBox="1"/>
          <p:nvPr>
            <p:ph idx="1" type="body"/>
          </p:nvPr>
        </p:nvSpPr>
        <p:spPr>
          <a:xfrm>
            <a:off x="0" y="2571750"/>
            <a:ext cx="4596978" cy="2065565"/>
          </a:xfrm>
          <a:prstGeom prst="rect">
            <a:avLst/>
          </a:prstGeom>
          <a:noFill/>
          <a:ln>
            <a:noFill/>
          </a:ln>
        </p:spPr>
        <p:txBody>
          <a:bodyPr anchorCtr="0" anchor="t" bIns="34275" lIns="68575" spcFirstLastPara="1" rIns="68575" wrap="square" tIns="34275">
            <a:spAutoFit/>
          </a:bodyPr>
          <a:lstStyle>
            <a:lvl1pPr indent="-228600" lvl="0" marL="457200" algn="ctr">
              <a:lnSpc>
                <a:spcPct val="90000"/>
              </a:lnSpc>
              <a:spcBef>
                <a:spcPts val="0"/>
              </a:spcBef>
              <a:spcAft>
                <a:spcPts val="0"/>
              </a:spcAft>
              <a:buClr>
                <a:schemeClr val="dk2"/>
              </a:buClr>
              <a:buSzPts val="2700"/>
              <a:buNone/>
              <a:defRPr b="0" i="0" sz="2700">
                <a:solidFill>
                  <a:schemeClr val="dk2"/>
                </a:solidFill>
                <a:latin typeface="Quattrocento Sans"/>
                <a:ea typeface="Quattrocento Sans"/>
                <a:cs typeface="Quattrocento Sans"/>
                <a:sym typeface="Quattrocento Sans"/>
              </a:defRPr>
            </a:lvl1pPr>
            <a:lvl2pPr indent="-228600" lvl="1" marL="914400" algn="ctr">
              <a:lnSpc>
                <a:spcPct val="90000"/>
              </a:lnSpc>
              <a:spcBef>
                <a:spcPts val="2300"/>
              </a:spcBef>
              <a:spcAft>
                <a:spcPts val="0"/>
              </a:spcAft>
              <a:buClr>
                <a:srgbClr val="595959"/>
              </a:buClr>
              <a:buSzPts val="2100"/>
              <a:buNone/>
              <a:defRPr sz="2100"/>
            </a:lvl2pPr>
            <a:lvl3pPr indent="-228600" lvl="2" marL="1371600" algn="ctr">
              <a:lnSpc>
                <a:spcPct val="90000"/>
              </a:lnSpc>
              <a:spcBef>
                <a:spcPts val="900"/>
              </a:spcBef>
              <a:spcAft>
                <a:spcPts val="0"/>
              </a:spcAft>
              <a:buClr>
                <a:srgbClr val="262626"/>
              </a:buClr>
              <a:buSzPts val="1800"/>
              <a:buNone/>
              <a:defRPr b="0" sz="1800">
                <a:solidFill>
                  <a:srgbClr val="262626"/>
                </a:solidFill>
                <a:latin typeface="Quattrocento Sans"/>
                <a:ea typeface="Quattrocento Sans"/>
                <a:cs typeface="Quattrocento Sans"/>
                <a:sym typeface="Quattrocento Sans"/>
              </a:defRPr>
            </a:lvl3pPr>
            <a:lvl4pPr indent="-228600" lvl="3" marL="1828800" algn="ctr">
              <a:lnSpc>
                <a:spcPct val="90000"/>
              </a:lnSpc>
              <a:spcBef>
                <a:spcPts val="900"/>
              </a:spcBef>
              <a:spcAft>
                <a:spcPts val="0"/>
              </a:spcAft>
              <a:buClr>
                <a:srgbClr val="262626"/>
              </a:buClr>
              <a:buSzPts val="1500"/>
              <a:buNone/>
              <a:defRPr b="1" sz="1500"/>
            </a:lvl4pPr>
            <a:lvl5pPr indent="-228600" lvl="4" marL="2286000" algn="ctr">
              <a:lnSpc>
                <a:spcPct val="90000"/>
              </a:lnSpc>
              <a:spcBef>
                <a:spcPts val="500"/>
              </a:spcBef>
              <a:spcAft>
                <a:spcPts val="0"/>
              </a:spcAft>
              <a:buClr>
                <a:srgbClr val="262626"/>
              </a:buClr>
              <a:buSzPts val="1400"/>
              <a:buNone/>
              <a:defRPr sz="1400"/>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99" name="Google Shape;399;p39"/>
          <p:cNvSpPr txBox="1"/>
          <p:nvPr>
            <p:ph idx="3" type="body"/>
          </p:nvPr>
        </p:nvSpPr>
        <p:spPr>
          <a:xfrm>
            <a:off x="1406962" y="314325"/>
            <a:ext cx="1783080" cy="630172"/>
          </a:xfrm>
          <a:prstGeom prst="rect">
            <a:avLst/>
          </a:prstGeom>
          <a:noFill/>
          <a:ln>
            <a:noFill/>
          </a:ln>
        </p:spPr>
        <p:txBody>
          <a:bodyPr anchorCtr="0" anchor="t" bIns="34275" lIns="109725" spcFirstLastPara="1" rIns="109725" wrap="square" tIns="34275">
            <a:spAutoFit/>
          </a:bodyPr>
          <a:lstStyle>
            <a:lvl1pPr indent="-228600" lvl="0" marL="457200" algn="ctr">
              <a:lnSpc>
                <a:spcPct val="90000"/>
              </a:lnSpc>
              <a:spcBef>
                <a:spcPts val="800"/>
              </a:spcBef>
              <a:spcAft>
                <a:spcPts val="0"/>
              </a:spcAft>
              <a:buClr>
                <a:schemeClr val="accent4"/>
              </a:buClr>
              <a:buSzPts val="4100"/>
              <a:buNone/>
              <a:defRPr sz="4100">
                <a:solidFill>
                  <a:schemeClr val="accent4"/>
                </a:solidFill>
                <a:latin typeface="Quattrocento Sans"/>
                <a:ea typeface="Quattrocento Sans"/>
                <a:cs typeface="Quattrocento Sans"/>
                <a:sym typeface="Quattrocento Sans"/>
              </a:defRPr>
            </a:lvl1pPr>
            <a:lvl2pPr indent="-228600" lvl="1" marL="914400" algn="ctr">
              <a:lnSpc>
                <a:spcPct val="90000"/>
              </a:lnSpc>
              <a:spcBef>
                <a:spcPts val="400"/>
              </a:spcBef>
              <a:spcAft>
                <a:spcPts val="0"/>
              </a:spcAft>
              <a:buClr>
                <a:srgbClr val="3F3F3F"/>
              </a:buClr>
              <a:buSzPts val="1700"/>
              <a:buNone/>
              <a:defRPr sz="1700">
                <a:solidFill>
                  <a:srgbClr val="3F3F3F"/>
                </a:solidFill>
                <a:latin typeface="Quattrocento Sans"/>
                <a:ea typeface="Quattrocento Sans"/>
                <a:cs typeface="Quattrocento Sans"/>
                <a:sym typeface="Quattrocento Sans"/>
              </a:defRPr>
            </a:lvl2pPr>
            <a:lvl3pPr indent="-228600" lvl="2" marL="1371600" algn="ctr">
              <a:lnSpc>
                <a:spcPct val="90000"/>
              </a:lnSpc>
              <a:spcBef>
                <a:spcPts val="900"/>
              </a:spcBef>
              <a:spcAft>
                <a:spcPts val="0"/>
              </a:spcAft>
              <a:buClr>
                <a:schemeClr val="dk2"/>
              </a:buClr>
              <a:buSzPts val="1400"/>
              <a:buNone/>
              <a:defRPr sz="1400"/>
            </a:lvl3pPr>
            <a:lvl4pPr indent="-228600" lvl="3" marL="1828800" algn="ctr">
              <a:lnSpc>
                <a:spcPct val="90000"/>
              </a:lnSpc>
              <a:spcBef>
                <a:spcPts val="900"/>
              </a:spcBef>
              <a:spcAft>
                <a:spcPts val="0"/>
              </a:spcAft>
              <a:buClr>
                <a:srgbClr val="262626"/>
              </a:buClr>
              <a:buSzPts val="1400"/>
              <a:buNone/>
              <a:defRPr sz="1400">
                <a:latin typeface="Quattrocento Sans"/>
                <a:ea typeface="Quattrocento Sans"/>
                <a:cs typeface="Quattrocento Sans"/>
                <a:sym typeface="Quattrocento Sans"/>
              </a:defRPr>
            </a:lvl4pPr>
            <a:lvl5pPr indent="-228600" lvl="4" marL="2286000" algn="ctr">
              <a:lnSpc>
                <a:spcPct val="90000"/>
              </a:lnSpc>
              <a:spcBef>
                <a:spcPts val="500"/>
              </a:spcBef>
              <a:spcAft>
                <a:spcPts val="0"/>
              </a:spcAft>
              <a:buClr>
                <a:srgbClr val="262626"/>
              </a:buClr>
              <a:buSzPts val="1200"/>
              <a:buNone/>
              <a:defRPr sz="1200">
                <a:latin typeface="Quattrocento Sans"/>
                <a:ea typeface="Quattrocento Sans"/>
                <a:cs typeface="Quattrocento Sans"/>
                <a:sym typeface="Quattrocento Sans"/>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00" name="Google Shape;400;p39"/>
          <p:cNvSpPr txBox="1"/>
          <p:nvPr>
            <p:ph idx="4" type="body"/>
          </p:nvPr>
        </p:nvSpPr>
        <p:spPr>
          <a:xfrm>
            <a:off x="0" y="1165622"/>
            <a:ext cx="4596978" cy="401648"/>
          </a:xfrm>
          <a:prstGeom prst="rect">
            <a:avLst/>
          </a:prstGeom>
          <a:noFill/>
          <a:ln>
            <a:noFill/>
          </a:ln>
        </p:spPr>
        <p:txBody>
          <a:bodyPr anchorCtr="0" anchor="t" bIns="34275" lIns="68575" spcFirstLastPara="1" rIns="68575" wrap="square" tIns="34275">
            <a:spAutoFit/>
          </a:bodyPr>
          <a:lstStyle>
            <a:lvl1pPr indent="-228600" lvl="0" marL="457200" algn="ctr">
              <a:lnSpc>
                <a:spcPct val="90000"/>
              </a:lnSpc>
              <a:spcBef>
                <a:spcPts val="800"/>
              </a:spcBef>
              <a:spcAft>
                <a:spcPts val="0"/>
              </a:spcAft>
              <a:buClr>
                <a:schemeClr val="dk1"/>
              </a:buClr>
              <a:buSzPts val="2700"/>
              <a:buNone/>
              <a:defRPr b="0" sz="2700">
                <a:latin typeface="Quattrocento Sans"/>
                <a:ea typeface="Quattrocento Sans"/>
                <a:cs typeface="Quattrocento Sans"/>
                <a:sym typeface="Quattrocento Sans"/>
              </a:defRPr>
            </a:lvl1pPr>
            <a:lvl2pPr indent="-228600" lvl="1" marL="914400" algn="ctr">
              <a:lnSpc>
                <a:spcPct val="90000"/>
              </a:lnSpc>
              <a:spcBef>
                <a:spcPts val="400"/>
              </a:spcBef>
              <a:spcAft>
                <a:spcPts val="0"/>
              </a:spcAft>
              <a:buClr>
                <a:srgbClr val="595959"/>
              </a:buClr>
              <a:buSzPts val="2400"/>
              <a:buNone/>
              <a:defRPr b="0" sz="2400">
                <a:solidFill>
                  <a:srgbClr val="595959"/>
                </a:solidFill>
                <a:latin typeface="Quattrocento Sans"/>
                <a:ea typeface="Quattrocento Sans"/>
                <a:cs typeface="Quattrocento Sans"/>
                <a:sym typeface="Quattrocento Sans"/>
              </a:defRPr>
            </a:lvl2pPr>
            <a:lvl3pPr indent="-228600" lvl="2" marL="1371600" algn="ctr">
              <a:lnSpc>
                <a:spcPct val="90000"/>
              </a:lnSpc>
              <a:spcBef>
                <a:spcPts val="900"/>
              </a:spcBef>
              <a:spcAft>
                <a:spcPts val="0"/>
              </a:spcAft>
              <a:buClr>
                <a:schemeClr val="dk2"/>
              </a:buClr>
              <a:buSzPts val="1500"/>
              <a:buNone/>
              <a:defRPr/>
            </a:lvl3pPr>
            <a:lvl4pPr indent="-228600" lvl="3" marL="1828800" algn="ctr">
              <a:lnSpc>
                <a:spcPct val="90000"/>
              </a:lnSpc>
              <a:spcBef>
                <a:spcPts val="900"/>
              </a:spcBef>
              <a:spcAft>
                <a:spcPts val="0"/>
              </a:spcAft>
              <a:buClr>
                <a:srgbClr val="262626"/>
              </a:buClr>
              <a:buSzPts val="1200"/>
              <a:buNone/>
              <a:defRPr/>
            </a:lvl4pPr>
            <a:lvl5pPr indent="-228600" lvl="4" marL="2286000" algn="ctr">
              <a:lnSpc>
                <a:spcPct val="90000"/>
              </a:lnSpc>
              <a:spcBef>
                <a:spcPts val="500"/>
              </a:spcBef>
              <a:spcAft>
                <a:spcPts val="0"/>
              </a:spcAft>
              <a:buClr>
                <a:srgbClr val="262626"/>
              </a:buClr>
              <a:buSzPts val="1200"/>
              <a:buNone/>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01" name="Google Shape;401;p39"/>
          <p:cNvSpPr txBox="1"/>
          <p:nvPr>
            <p:ph idx="12" type="sldNum"/>
          </p:nvPr>
        </p:nvSpPr>
        <p:spPr>
          <a:xfrm>
            <a:off x="8751446" y="4863703"/>
            <a:ext cx="392554"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chemeClr val="lt1"/>
                </a:solidFill>
                <a:latin typeface="Quattrocento Sans"/>
                <a:ea typeface="Quattrocento Sans"/>
                <a:cs typeface="Quattrocento Sans"/>
                <a:sym typeface="Quattrocento Sans"/>
              </a:defRPr>
            </a:lvl1pPr>
            <a:lvl2pPr indent="0" lvl="1" marL="0" algn="r">
              <a:spcBef>
                <a:spcPts val="0"/>
              </a:spcBef>
              <a:buNone/>
              <a:defRPr sz="900">
                <a:solidFill>
                  <a:schemeClr val="lt1"/>
                </a:solidFill>
                <a:latin typeface="Quattrocento Sans"/>
                <a:ea typeface="Quattrocento Sans"/>
                <a:cs typeface="Quattrocento Sans"/>
                <a:sym typeface="Quattrocento Sans"/>
              </a:defRPr>
            </a:lvl2pPr>
            <a:lvl3pPr indent="0" lvl="2" marL="0" algn="r">
              <a:spcBef>
                <a:spcPts val="0"/>
              </a:spcBef>
              <a:buNone/>
              <a:defRPr sz="900">
                <a:solidFill>
                  <a:schemeClr val="lt1"/>
                </a:solidFill>
                <a:latin typeface="Quattrocento Sans"/>
                <a:ea typeface="Quattrocento Sans"/>
                <a:cs typeface="Quattrocento Sans"/>
                <a:sym typeface="Quattrocento Sans"/>
              </a:defRPr>
            </a:lvl3pPr>
            <a:lvl4pPr indent="0" lvl="3" marL="0" algn="r">
              <a:spcBef>
                <a:spcPts val="0"/>
              </a:spcBef>
              <a:buNone/>
              <a:defRPr sz="900">
                <a:solidFill>
                  <a:schemeClr val="lt1"/>
                </a:solidFill>
                <a:latin typeface="Quattrocento Sans"/>
                <a:ea typeface="Quattrocento Sans"/>
                <a:cs typeface="Quattrocento Sans"/>
                <a:sym typeface="Quattrocento Sans"/>
              </a:defRPr>
            </a:lvl4pPr>
            <a:lvl5pPr indent="0" lvl="4" marL="0" algn="r">
              <a:spcBef>
                <a:spcPts val="0"/>
              </a:spcBef>
              <a:buNone/>
              <a:defRPr sz="900">
                <a:solidFill>
                  <a:schemeClr val="lt1"/>
                </a:solidFill>
                <a:latin typeface="Quattrocento Sans"/>
                <a:ea typeface="Quattrocento Sans"/>
                <a:cs typeface="Quattrocento Sans"/>
                <a:sym typeface="Quattrocento Sans"/>
              </a:defRPr>
            </a:lvl5pPr>
            <a:lvl6pPr indent="0" lvl="5" marL="0" algn="r">
              <a:spcBef>
                <a:spcPts val="0"/>
              </a:spcBef>
              <a:buNone/>
              <a:defRPr sz="900">
                <a:solidFill>
                  <a:schemeClr val="lt1"/>
                </a:solidFill>
                <a:latin typeface="Quattrocento Sans"/>
                <a:ea typeface="Quattrocento Sans"/>
                <a:cs typeface="Quattrocento Sans"/>
                <a:sym typeface="Quattrocento Sans"/>
              </a:defRPr>
            </a:lvl6pPr>
            <a:lvl7pPr indent="0" lvl="6" marL="0" algn="r">
              <a:spcBef>
                <a:spcPts val="0"/>
              </a:spcBef>
              <a:buNone/>
              <a:defRPr sz="900">
                <a:solidFill>
                  <a:schemeClr val="lt1"/>
                </a:solidFill>
                <a:latin typeface="Quattrocento Sans"/>
                <a:ea typeface="Quattrocento Sans"/>
                <a:cs typeface="Quattrocento Sans"/>
                <a:sym typeface="Quattrocento Sans"/>
              </a:defRPr>
            </a:lvl7pPr>
            <a:lvl8pPr indent="0" lvl="7" marL="0" algn="r">
              <a:spcBef>
                <a:spcPts val="0"/>
              </a:spcBef>
              <a:buNone/>
              <a:defRPr sz="900">
                <a:solidFill>
                  <a:schemeClr val="lt1"/>
                </a:solidFill>
                <a:latin typeface="Quattrocento Sans"/>
                <a:ea typeface="Quattrocento Sans"/>
                <a:cs typeface="Quattrocento Sans"/>
                <a:sym typeface="Quattrocento Sans"/>
              </a:defRPr>
            </a:lvl8pPr>
            <a:lvl9pPr indent="0" lvl="8" marL="0" algn="r">
              <a:spcBef>
                <a:spcPts val="0"/>
              </a:spcBef>
              <a:buNone/>
              <a:defRPr sz="900">
                <a:solidFill>
                  <a:schemeClr val="lt1"/>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50-50 Left Photo Layout with text" showMasterSp="0">
  <p:cSld name="1_50-50 Left Photo Layout with text">
    <p:spTree>
      <p:nvGrpSpPr>
        <p:cNvPr id="402" name="Shape 402"/>
        <p:cNvGrpSpPr/>
        <p:nvPr/>
      </p:nvGrpSpPr>
      <p:grpSpPr>
        <a:xfrm>
          <a:off x="0" y="0"/>
          <a:ext cx="0" cy="0"/>
          <a:chOff x="0" y="0"/>
          <a:chExt cx="0" cy="0"/>
        </a:xfrm>
      </p:grpSpPr>
      <p:pic>
        <p:nvPicPr>
          <p:cNvPr id="403" name="Google Shape;403;p40"/>
          <p:cNvPicPr preferRelativeResize="0"/>
          <p:nvPr>
            <p:ph idx="2" type="pic"/>
          </p:nvPr>
        </p:nvPicPr>
        <p:blipFill/>
        <p:spPr>
          <a:xfrm flipH="1">
            <a:off x="-1" y="0"/>
            <a:ext cx="4570833" cy="5142075"/>
          </a:xfrm>
          <a:prstGeom prst="rect">
            <a:avLst/>
          </a:prstGeom>
          <a:blipFill rotWithShape="1">
            <a:blip r:embed="rId2">
              <a:alphaModFix/>
            </a:blip>
            <a:stretch>
              <a:fillRect b="0" l="0" r="0" t="0"/>
            </a:stretch>
          </a:blipFill>
          <a:ln>
            <a:noFill/>
          </a:ln>
        </p:spPr>
      </p:pic>
      <p:sp>
        <p:nvSpPr>
          <p:cNvPr id="404" name="Google Shape;404;p40"/>
          <p:cNvSpPr txBox="1"/>
          <p:nvPr>
            <p:ph idx="1" type="body"/>
          </p:nvPr>
        </p:nvSpPr>
        <p:spPr>
          <a:xfrm>
            <a:off x="4570832" y="2569214"/>
            <a:ext cx="4573166" cy="2065565"/>
          </a:xfrm>
          <a:prstGeom prst="rect">
            <a:avLst/>
          </a:prstGeom>
          <a:noFill/>
          <a:ln>
            <a:noFill/>
          </a:ln>
        </p:spPr>
        <p:txBody>
          <a:bodyPr anchorCtr="0" anchor="t" bIns="34275" lIns="68575" spcFirstLastPara="1" rIns="68575" wrap="square" tIns="34275">
            <a:spAutoFit/>
          </a:bodyPr>
          <a:lstStyle>
            <a:lvl1pPr indent="-228600" lvl="0" marL="457200" algn="ctr">
              <a:lnSpc>
                <a:spcPct val="90000"/>
              </a:lnSpc>
              <a:spcBef>
                <a:spcPts val="0"/>
              </a:spcBef>
              <a:spcAft>
                <a:spcPts val="0"/>
              </a:spcAft>
              <a:buClr>
                <a:schemeClr val="dk2"/>
              </a:buClr>
              <a:buSzPts val="2700"/>
              <a:buNone/>
              <a:defRPr b="0" i="0" sz="2700">
                <a:solidFill>
                  <a:schemeClr val="dk2"/>
                </a:solidFill>
                <a:latin typeface="Quattrocento Sans"/>
                <a:ea typeface="Quattrocento Sans"/>
                <a:cs typeface="Quattrocento Sans"/>
                <a:sym typeface="Quattrocento Sans"/>
              </a:defRPr>
            </a:lvl1pPr>
            <a:lvl2pPr indent="-228600" lvl="1" marL="914400" algn="ctr">
              <a:lnSpc>
                <a:spcPct val="90000"/>
              </a:lnSpc>
              <a:spcBef>
                <a:spcPts val="2300"/>
              </a:spcBef>
              <a:spcAft>
                <a:spcPts val="0"/>
              </a:spcAft>
              <a:buClr>
                <a:srgbClr val="595959"/>
              </a:buClr>
              <a:buSzPts val="2100"/>
              <a:buNone/>
              <a:defRPr sz="2100"/>
            </a:lvl2pPr>
            <a:lvl3pPr indent="-228600" lvl="2" marL="1371600" algn="ctr">
              <a:lnSpc>
                <a:spcPct val="90000"/>
              </a:lnSpc>
              <a:spcBef>
                <a:spcPts val="900"/>
              </a:spcBef>
              <a:spcAft>
                <a:spcPts val="0"/>
              </a:spcAft>
              <a:buClr>
                <a:srgbClr val="262626"/>
              </a:buClr>
              <a:buSzPts val="1800"/>
              <a:buNone/>
              <a:defRPr b="0" sz="1800">
                <a:solidFill>
                  <a:srgbClr val="262626"/>
                </a:solidFill>
                <a:latin typeface="Quattrocento Sans"/>
                <a:ea typeface="Quattrocento Sans"/>
                <a:cs typeface="Quattrocento Sans"/>
                <a:sym typeface="Quattrocento Sans"/>
              </a:defRPr>
            </a:lvl3pPr>
            <a:lvl4pPr indent="-228600" lvl="3" marL="1828800" algn="ctr">
              <a:lnSpc>
                <a:spcPct val="90000"/>
              </a:lnSpc>
              <a:spcBef>
                <a:spcPts val="900"/>
              </a:spcBef>
              <a:spcAft>
                <a:spcPts val="0"/>
              </a:spcAft>
              <a:buClr>
                <a:srgbClr val="262626"/>
              </a:buClr>
              <a:buSzPts val="1500"/>
              <a:buNone/>
              <a:defRPr b="1" sz="1500"/>
            </a:lvl4pPr>
            <a:lvl5pPr indent="-228600" lvl="4" marL="2286000" algn="ctr">
              <a:lnSpc>
                <a:spcPct val="90000"/>
              </a:lnSpc>
              <a:spcBef>
                <a:spcPts val="500"/>
              </a:spcBef>
              <a:spcAft>
                <a:spcPts val="0"/>
              </a:spcAft>
              <a:buClr>
                <a:srgbClr val="262626"/>
              </a:buClr>
              <a:buSzPts val="1400"/>
              <a:buNone/>
              <a:defRPr sz="1400"/>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05" name="Google Shape;405;p40"/>
          <p:cNvSpPr txBox="1"/>
          <p:nvPr>
            <p:ph idx="3" type="body"/>
          </p:nvPr>
        </p:nvSpPr>
        <p:spPr>
          <a:xfrm>
            <a:off x="4570832" y="1165622"/>
            <a:ext cx="4573167" cy="401648"/>
          </a:xfrm>
          <a:prstGeom prst="rect">
            <a:avLst/>
          </a:prstGeom>
          <a:noFill/>
          <a:ln>
            <a:noFill/>
          </a:ln>
        </p:spPr>
        <p:txBody>
          <a:bodyPr anchorCtr="0" anchor="t" bIns="34275" lIns="68575" spcFirstLastPara="1" rIns="68575" wrap="square" tIns="34275">
            <a:spAutoFit/>
          </a:bodyPr>
          <a:lstStyle>
            <a:lvl1pPr indent="-228600" lvl="0" marL="457200" algn="ctr">
              <a:lnSpc>
                <a:spcPct val="90000"/>
              </a:lnSpc>
              <a:spcBef>
                <a:spcPts val="800"/>
              </a:spcBef>
              <a:spcAft>
                <a:spcPts val="0"/>
              </a:spcAft>
              <a:buClr>
                <a:schemeClr val="dk1"/>
              </a:buClr>
              <a:buSzPts val="2700"/>
              <a:buNone/>
              <a:defRPr b="0" sz="2700">
                <a:latin typeface="Quattrocento Sans"/>
                <a:ea typeface="Quattrocento Sans"/>
                <a:cs typeface="Quattrocento Sans"/>
                <a:sym typeface="Quattrocento Sans"/>
              </a:defRPr>
            </a:lvl1pPr>
            <a:lvl2pPr indent="-228600" lvl="1" marL="914400" algn="ctr">
              <a:lnSpc>
                <a:spcPct val="90000"/>
              </a:lnSpc>
              <a:spcBef>
                <a:spcPts val="400"/>
              </a:spcBef>
              <a:spcAft>
                <a:spcPts val="0"/>
              </a:spcAft>
              <a:buClr>
                <a:srgbClr val="595959"/>
              </a:buClr>
              <a:buSzPts val="2400"/>
              <a:buNone/>
              <a:defRPr b="0" sz="2400">
                <a:solidFill>
                  <a:srgbClr val="595959"/>
                </a:solidFill>
                <a:latin typeface="Quattrocento Sans"/>
                <a:ea typeface="Quattrocento Sans"/>
                <a:cs typeface="Quattrocento Sans"/>
                <a:sym typeface="Quattrocento Sans"/>
              </a:defRPr>
            </a:lvl2pPr>
            <a:lvl3pPr indent="-228600" lvl="2" marL="1371600" algn="ctr">
              <a:lnSpc>
                <a:spcPct val="90000"/>
              </a:lnSpc>
              <a:spcBef>
                <a:spcPts val="900"/>
              </a:spcBef>
              <a:spcAft>
                <a:spcPts val="0"/>
              </a:spcAft>
              <a:buClr>
                <a:schemeClr val="dk2"/>
              </a:buClr>
              <a:buSzPts val="1500"/>
              <a:buNone/>
              <a:defRPr/>
            </a:lvl3pPr>
            <a:lvl4pPr indent="-228600" lvl="3" marL="1828800" algn="ctr">
              <a:lnSpc>
                <a:spcPct val="90000"/>
              </a:lnSpc>
              <a:spcBef>
                <a:spcPts val="900"/>
              </a:spcBef>
              <a:spcAft>
                <a:spcPts val="0"/>
              </a:spcAft>
              <a:buClr>
                <a:srgbClr val="262626"/>
              </a:buClr>
              <a:buSzPts val="1200"/>
              <a:buNone/>
              <a:defRPr/>
            </a:lvl4pPr>
            <a:lvl5pPr indent="-228600" lvl="4" marL="2286000" algn="ctr">
              <a:lnSpc>
                <a:spcPct val="90000"/>
              </a:lnSpc>
              <a:spcBef>
                <a:spcPts val="500"/>
              </a:spcBef>
              <a:spcAft>
                <a:spcPts val="0"/>
              </a:spcAft>
              <a:buClr>
                <a:srgbClr val="262626"/>
              </a:buClr>
              <a:buSzPts val="1200"/>
              <a:buNone/>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06" name="Google Shape;406;p40"/>
          <p:cNvSpPr txBox="1"/>
          <p:nvPr>
            <p:ph idx="4" type="body"/>
          </p:nvPr>
        </p:nvSpPr>
        <p:spPr>
          <a:xfrm>
            <a:off x="5807512" y="314325"/>
            <a:ext cx="1783080" cy="630172"/>
          </a:xfrm>
          <a:prstGeom prst="rect">
            <a:avLst/>
          </a:prstGeom>
          <a:noFill/>
          <a:ln>
            <a:noFill/>
          </a:ln>
        </p:spPr>
        <p:txBody>
          <a:bodyPr anchorCtr="0" anchor="t" bIns="34275" lIns="109725" spcFirstLastPara="1" rIns="109725" wrap="square" tIns="34275">
            <a:spAutoFit/>
          </a:bodyPr>
          <a:lstStyle>
            <a:lvl1pPr indent="-228600" lvl="0" marL="457200" algn="ctr">
              <a:lnSpc>
                <a:spcPct val="90000"/>
              </a:lnSpc>
              <a:spcBef>
                <a:spcPts val="800"/>
              </a:spcBef>
              <a:spcAft>
                <a:spcPts val="0"/>
              </a:spcAft>
              <a:buClr>
                <a:schemeClr val="accent4"/>
              </a:buClr>
              <a:buSzPts val="4100"/>
              <a:buNone/>
              <a:defRPr sz="4100">
                <a:solidFill>
                  <a:schemeClr val="accent4"/>
                </a:solidFill>
                <a:latin typeface="Quattrocento Sans"/>
                <a:ea typeface="Quattrocento Sans"/>
                <a:cs typeface="Quattrocento Sans"/>
                <a:sym typeface="Quattrocento Sans"/>
              </a:defRPr>
            </a:lvl1pPr>
            <a:lvl2pPr indent="-228600" lvl="1" marL="914400" algn="ctr">
              <a:lnSpc>
                <a:spcPct val="90000"/>
              </a:lnSpc>
              <a:spcBef>
                <a:spcPts val="400"/>
              </a:spcBef>
              <a:spcAft>
                <a:spcPts val="0"/>
              </a:spcAft>
              <a:buClr>
                <a:srgbClr val="3F3F3F"/>
              </a:buClr>
              <a:buSzPts val="1700"/>
              <a:buNone/>
              <a:defRPr sz="1700">
                <a:solidFill>
                  <a:srgbClr val="3F3F3F"/>
                </a:solidFill>
                <a:latin typeface="Quattrocento Sans"/>
                <a:ea typeface="Quattrocento Sans"/>
                <a:cs typeface="Quattrocento Sans"/>
                <a:sym typeface="Quattrocento Sans"/>
              </a:defRPr>
            </a:lvl2pPr>
            <a:lvl3pPr indent="-228600" lvl="2" marL="1371600" algn="ctr">
              <a:lnSpc>
                <a:spcPct val="90000"/>
              </a:lnSpc>
              <a:spcBef>
                <a:spcPts val="900"/>
              </a:spcBef>
              <a:spcAft>
                <a:spcPts val="0"/>
              </a:spcAft>
              <a:buClr>
                <a:schemeClr val="dk2"/>
              </a:buClr>
              <a:buSzPts val="1400"/>
              <a:buNone/>
              <a:defRPr sz="1400"/>
            </a:lvl3pPr>
            <a:lvl4pPr indent="-228600" lvl="3" marL="1828800" algn="ctr">
              <a:lnSpc>
                <a:spcPct val="90000"/>
              </a:lnSpc>
              <a:spcBef>
                <a:spcPts val="900"/>
              </a:spcBef>
              <a:spcAft>
                <a:spcPts val="0"/>
              </a:spcAft>
              <a:buClr>
                <a:srgbClr val="262626"/>
              </a:buClr>
              <a:buSzPts val="1400"/>
              <a:buNone/>
              <a:defRPr sz="1400">
                <a:latin typeface="Quattrocento Sans"/>
                <a:ea typeface="Quattrocento Sans"/>
                <a:cs typeface="Quattrocento Sans"/>
                <a:sym typeface="Quattrocento Sans"/>
              </a:defRPr>
            </a:lvl4pPr>
            <a:lvl5pPr indent="-228600" lvl="4" marL="2286000" algn="ctr">
              <a:lnSpc>
                <a:spcPct val="90000"/>
              </a:lnSpc>
              <a:spcBef>
                <a:spcPts val="500"/>
              </a:spcBef>
              <a:spcAft>
                <a:spcPts val="0"/>
              </a:spcAft>
              <a:buClr>
                <a:srgbClr val="262626"/>
              </a:buClr>
              <a:buSzPts val="1200"/>
              <a:buNone/>
              <a:defRPr sz="1200">
                <a:latin typeface="Quattrocento Sans"/>
                <a:ea typeface="Quattrocento Sans"/>
                <a:cs typeface="Quattrocento Sans"/>
                <a:sym typeface="Quattrocento Sans"/>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07" name="Google Shape;407;p40"/>
          <p:cNvSpPr txBox="1"/>
          <p:nvPr>
            <p:ph idx="12" type="sldNum"/>
          </p:nvPr>
        </p:nvSpPr>
        <p:spPr>
          <a:xfrm>
            <a:off x="8751446" y="4863703"/>
            <a:ext cx="392554"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chemeClr val="dk2"/>
                </a:solidFill>
                <a:latin typeface="Quattrocento Sans"/>
                <a:ea typeface="Quattrocento Sans"/>
                <a:cs typeface="Quattrocento Sans"/>
                <a:sym typeface="Quattrocento Sans"/>
              </a:defRPr>
            </a:lvl1pPr>
            <a:lvl2pPr indent="0" lvl="1" marL="0" algn="r">
              <a:spcBef>
                <a:spcPts val="0"/>
              </a:spcBef>
              <a:buNone/>
              <a:defRPr sz="900">
                <a:solidFill>
                  <a:schemeClr val="dk2"/>
                </a:solidFill>
                <a:latin typeface="Quattrocento Sans"/>
                <a:ea typeface="Quattrocento Sans"/>
                <a:cs typeface="Quattrocento Sans"/>
                <a:sym typeface="Quattrocento Sans"/>
              </a:defRPr>
            </a:lvl2pPr>
            <a:lvl3pPr indent="0" lvl="2" marL="0" algn="r">
              <a:spcBef>
                <a:spcPts val="0"/>
              </a:spcBef>
              <a:buNone/>
              <a:defRPr sz="900">
                <a:solidFill>
                  <a:schemeClr val="dk2"/>
                </a:solidFill>
                <a:latin typeface="Quattrocento Sans"/>
                <a:ea typeface="Quattrocento Sans"/>
                <a:cs typeface="Quattrocento Sans"/>
                <a:sym typeface="Quattrocento Sans"/>
              </a:defRPr>
            </a:lvl3pPr>
            <a:lvl4pPr indent="0" lvl="3" marL="0" algn="r">
              <a:spcBef>
                <a:spcPts val="0"/>
              </a:spcBef>
              <a:buNone/>
              <a:defRPr sz="900">
                <a:solidFill>
                  <a:schemeClr val="dk2"/>
                </a:solidFill>
                <a:latin typeface="Quattrocento Sans"/>
                <a:ea typeface="Quattrocento Sans"/>
                <a:cs typeface="Quattrocento Sans"/>
                <a:sym typeface="Quattrocento Sans"/>
              </a:defRPr>
            </a:lvl4pPr>
            <a:lvl5pPr indent="0" lvl="4" marL="0" algn="r">
              <a:spcBef>
                <a:spcPts val="0"/>
              </a:spcBef>
              <a:buNone/>
              <a:defRPr sz="900">
                <a:solidFill>
                  <a:schemeClr val="dk2"/>
                </a:solidFill>
                <a:latin typeface="Quattrocento Sans"/>
                <a:ea typeface="Quattrocento Sans"/>
                <a:cs typeface="Quattrocento Sans"/>
                <a:sym typeface="Quattrocento Sans"/>
              </a:defRPr>
            </a:lvl5pPr>
            <a:lvl6pPr indent="0" lvl="5" marL="0" algn="r">
              <a:spcBef>
                <a:spcPts val="0"/>
              </a:spcBef>
              <a:buNone/>
              <a:defRPr sz="900">
                <a:solidFill>
                  <a:schemeClr val="dk2"/>
                </a:solidFill>
                <a:latin typeface="Quattrocento Sans"/>
                <a:ea typeface="Quattrocento Sans"/>
                <a:cs typeface="Quattrocento Sans"/>
                <a:sym typeface="Quattrocento Sans"/>
              </a:defRPr>
            </a:lvl6pPr>
            <a:lvl7pPr indent="0" lvl="6" marL="0" algn="r">
              <a:spcBef>
                <a:spcPts val="0"/>
              </a:spcBef>
              <a:buNone/>
              <a:defRPr sz="900">
                <a:solidFill>
                  <a:schemeClr val="dk2"/>
                </a:solidFill>
                <a:latin typeface="Quattrocento Sans"/>
                <a:ea typeface="Quattrocento Sans"/>
                <a:cs typeface="Quattrocento Sans"/>
                <a:sym typeface="Quattrocento Sans"/>
              </a:defRPr>
            </a:lvl7pPr>
            <a:lvl8pPr indent="0" lvl="7" marL="0" algn="r">
              <a:spcBef>
                <a:spcPts val="0"/>
              </a:spcBef>
              <a:buNone/>
              <a:defRPr sz="900">
                <a:solidFill>
                  <a:schemeClr val="dk2"/>
                </a:solidFill>
                <a:latin typeface="Quattrocento Sans"/>
                <a:ea typeface="Quattrocento Sans"/>
                <a:cs typeface="Quattrocento Sans"/>
                <a:sym typeface="Quattrocento Sans"/>
              </a:defRPr>
            </a:lvl8pPr>
            <a:lvl9pPr indent="0" lvl="8" marL="0" algn="r">
              <a:spcBef>
                <a:spcPts val="0"/>
              </a:spcBef>
              <a:buNone/>
              <a:defRPr sz="900">
                <a:solidFill>
                  <a:schemeClr val="dk2"/>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50-50 Left Photo Layout with text" showMasterSp="0">
  <p:cSld name="5_50-50 Left Photo Layout with text">
    <p:spTree>
      <p:nvGrpSpPr>
        <p:cNvPr id="408" name="Shape 408"/>
        <p:cNvGrpSpPr/>
        <p:nvPr/>
      </p:nvGrpSpPr>
      <p:grpSpPr>
        <a:xfrm>
          <a:off x="0" y="0"/>
          <a:ext cx="0" cy="0"/>
          <a:chOff x="0" y="0"/>
          <a:chExt cx="0" cy="0"/>
        </a:xfrm>
      </p:grpSpPr>
      <p:pic>
        <p:nvPicPr>
          <p:cNvPr id="409" name="Google Shape;409;p41"/>
          <p:cNvPicPr preferRelativeResize="0"/>
          <p:nvPr>
            <p:ph idx="2" type="pic"/>
          </p:nvPr>
        </p:nvPicPr>
        <p:blipFill/>
        <p:spPr>
          <a:xfrm>
            <a:off x="0" y="0"/>
            <a:ext cx="4570833" cy="5142075"/>
          </a:xfrm>
          <a:prstGeom prst="rect">
            <a:avLst/>
          </a:prstGeom>
          <a:blipFill rotWithShape="1">
            <a:blip r:embed="rId2">
              <a:alphaModFix/>
            </a:blip>
            <a:stretch>
              <a:fillRect b="0" l="0" r="0" t="0"/>
            </a:stretch>
          </a:blipFill>
          <a:ln>
            <a:noFill/>
          </a:ln>
        </p:spPr>
      </p:pic>
      <p:sp>
        <p:nvSpPr>
          <p:cNvPr id="410" name="Google Shape;410;p41"/>
          <p:cNvSpPr txBox="1"/>
          <p:nvPr>
            <p:ph idx="1" type="body"/>
          </p:nvPr>
        </p:nvSpPr>
        <p:spPr>
          <a:xfrm>
            <a:off x="4635401" y="2571750"/>
            <a:ext cx="4508600" cy="2065565"/>
          </a:xfrm>
          <a:prstGeom prst="rect">
            <a:avLst/>
          </a:prstGeom>
          <a:noFill/>
          <a:ln>
            <a:noFill/>
          </a:ln>
        </p:spPr>
        <p:txBody>
          <a:bodyPr anchorCtr="0" anchor="t" bIns="34275" lIns="68575" spcFirstLastPara="1" rIns="68575" wrap="square" tIns="34275">
            <a:spAutoFit/>
          </a:bodyPr>
          <a:lstStyle>
            <a:lvl1pPr indent="-228600" lvl="0" marL="457200" algn="ctr">
              <a:lnSpc>
                <a:spcPct val="90000"/>
              </a:lnSpc>
              <a:spcBef>
                <a:spcPts val="0"/>
              </a:spcBef>
              <a:spcAft>
                <a:spcPts val="0"/>
              </a:spcAft>
              <a:buClr>
                <a:schemeClr val="dk2"/>
              </a:buClr>
              <a:buSzPts val="2700"/>
              <a:buNone/>
              <a:defRPr b="0" i="0" sz="2700">
                <a:solidFill>
                  <a:schemeClr val="dk2"/>
                </a:solidFill>
                <a:latin typeface="Quattrocento Sans"/>
                <a:ea typeface="Quattrocento Sans"/>
                <a:cs typeface="Quattrocento Sans"/>
                <a:sym typeface="Quattrocento Sans"/>
              </a:defRPr>
            </a:lvl1pPr>
            <a:lvl2pPr indent="-228600" lvl="1" marL="914400" algn="ctr">
              <a:lnSpc>
                <a:spcPct val="90000"/>
              </a:lnSpc>
              <a:spcBef>
                <a:spcPts val="2300"/>
              </a:spcBef>
              <a:spcAft>
                <a:spcPts val="0"/>
              </a:spcAft>
              <a:buClr>
                <a:srgbClr val="595959"/>
              </a:buClr>
              <a:buSzPts val="2100"/>
              <a:buNone/>
              <a:defRPr sz="2100"/>
            </a:lvl2pPr>
            <a:lvl3pPr indent="-228600" lvl="2" marL="1371600" algn="ctr">
              <a:lnSpc>
                <a:spcPct val="90000"/>
              </a:lnSpc>
              <a:spcBef>
                <a:spcPts val="900"/>
              </a:spcBef>
              <a:spcAft>
                <a:spcPts val="0"/>
              </a:spcAft>
              <a:buClr>
                <a:srgbClr val="262626"/>
              </a:buClr>
              <a:buSzPts val="1800"/>
              <a:buNone/>
              <a:defRPr b="0" sz="1800">
                <a:solidFill>
                  <a:srgbClr val="262626"/>
                </a:solidFill>
                <a:latin typeface="Quattrocento Sans"/>
                <a:ea typeface="Quattrocento Sans"/>
                <a:cs typeface="Quattrocento Sans"/>
                <a:sym typeface="Quattrocento Sans"/>
              </a:defRPr>
            </a:lvl3pPr>
            <a:lvl4pPr indent="-228600" lvl="3" marL="1828800" algn="ctr">
              <a:lnSpc>
                <a:spcPct val="90000"/>
              </a:lnSpc>
              <a:spcBef>
                <a:spcPts val="900"/>
              </a:spcBef>
              <a:spcAft>
                <a:spcPts val="0"/>
              </a:spcAft>
              <a:buClr>
                <a:srgbClr val="262626"/>
              </a:buClr>
              <a:buSzPts val="1500"/>
              <a:buNone/>
              <a:defRPr b="1" sz="1500"/>
            </a:lvl4pPr>
            <a:lvl5pPr indent="-228600" lvl="4" marL="2286000" algn="ctr">
              <a:lnSpc>
                <a:spcPct val="90000"/>
              </a:lnSpc>
              <a:spcBef>
                <a:spcPts val="500"/>
              </a:spcBef>
              <a:spcAft>
                <a:spcPts val="0"/>
              </a:spcAft>
              <a:buClr>
                <a:srgbClr val="262626"/>
              </a:buClr>
              <a:buSzPts val="1400"/>
              <a:buNone/>
              <a:defRPr sz="1400"/>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11" name="Google Shape;411;p41"/>
          <p:cNvSpPr txBox="1"/>
          <p:nvPr>
            <p:ph idx="3" type="body"/>
          </p:nvPr>
        </p:nvSpPr>
        <p:spPr>
          <a:xfrm>
            <a:off x="4635401" y="1165622"/>
            <a:ext cx="4343400" cy="401648"/>
          </a:xfrm>
          <a:prstGeom prst="rect">
            <a:avLst/>
          </a:prstGeom>
          <a:noFill/>
          <a:ln>
            <a:noFill/>
          </a:ln>
        </p:spPr>
        <p:txBody>
          <a:bodyPr anchorCtr="0" anchor="t" bIns="34275" lIns="68575" spcFirstLastPara="1" rIns="68575" wrap="square" tIns="34275">
            <a:spAutoFit/>
          </a:bodyPr>
          <a:lstStyle>
            <a:lvl1pPr indent="-228600" lvl="0" marL="457200" algn="ctr">
              <a:lnSpc>
                <a:spcPct val="90000"/>
              </a:lnSpc>
              <a:spcBef>
                <a:spcPts val="800"/>
              </a:spcBef>
              <a:spcAft>
                <a:spcPts val="0"/>
              </a:spcAft>
              <a:buClr>
                <a:schemeClr val="dk1"/>
              </a:buClr>
              <a:buSzPts val="2700"/>
              <a:buNone/>
              <a:defRPr b="0" sz="2700">
                <a:latin typeface="Quattrocento Sans"/>
                <a:ea typeface="Quattrocento Sans"/>
                <a:cs typeface="Quattrocento Sans"/>
                <a:sym typeface="Quattrocento Sans"/>
              </a:defRPr>
            </a:lvl1pPr>
            <a:lvl2pPr indent="-228600" lvl="1" marL="914400" algn="ctr">
              <a:lnSpc>
                <a:spcPct val="90000"/>
              </a:lnSpc>
              <a:spcBef>
                <a:spcPts val="400"/>
              </a:spcBef>
              <a:spcAft>
                <a:spcPts val="0"/>
              </a:spcAft>
              <a:buClr>
                <a:srgbClr val="595959"/>
              </a:buClr>
              <a:buSzPts val="2400"/>
              <a:buNone/>
              <a:defRPr b="0" sz="2400">
                <a:solidFill>
                  <a:srgbClr val="595959"/>
                </a:solidFill>
                <a:latin typeface="Quattrocento Sans"/>
                <a:ea typeface="Quattrocento Sans"/>
                <a:cs typeface="Quattrocento Sans"/>
                <a:sym typeface="Quattrocento Sans"/>
              </a:defRPr>
            </a:lvl2pPr>
            <a:lvl3pPr indent="-228600" lvl="2" marL="1371600" algn="ctr">
              <a:lnSpc>
                <a:spcPct val="90000"/>
              </a:lnSpc>
              <a:spcBef>
                <a:spcPts val="900"/>
              </a:spcBef>
              <a:spcAft>
                <a:spcPts val="0"/>
              </a:spcAft>
              <a:buClr>
                <a:schemeClr val="dk2"/>
              </a:buClr>
              <a:buSzPts val="1500"/>
              <a:buNone/>
              <a:defRPr/>
            </a:lvl3pPr>
            <a:lvl4pPr indent="-228600" lvl="3" marL="1828800" algn="ctr">
              <a:lnSpc>
                <a:spcPct val="90000"/>
              </a:lnSpc>
              <a:spcBef>
                <a:spcPts val="900"/>
              </a:spcBef>
              <a:spcAft>
                <a:spcPts val="0"/>
              </a:spcAft>
              <a:buClr>
                <a:srgbClr val="262626"/>
              </a:buClr>
              <a:buSzPts val="1200"/>
              <a:buNone/>
              <a:defRPr/>
            </a:lvl4pPr>
            <a:lvl5pPr indent="-228600" lvl="4" marL="2286000" algn="ctr">
              <a:lnSpc>
                <a:spcPct val="90000"/>
              </a:lnSpc>
              <a:spcBef>
                <a:spcPts val="500"/>
              </a:spcBef>
              <a:spcAft>
                <a:spcPts val="0"/>
              </a:spcAft>
              <a:buClr>
                <a:srgbClr val="262626"/>
              </a:buClr>
              <a:buSzPts val="1200"/>
              <a:buNone/>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12" name="Google Shape;412;p41"/>
          <p:cNvSpPr txBox="1"/>
          <p:nvPr>
            <p:ph idx="4" type="body"/>
          </p:nvPr>
        </p:nvSpPr>
        <p:spPr>
          <a:xfrm>
            <a:off x="5807512" y="314325"/>
            <a:ext cx="1783080" cy="630172"/>
          </a:xfrm>
          <a:prstGeom prst="rect">
            <a:avLst/>
          </a:prstGeom>
          <a:noFill/>
          <a:ln>
            <a:noFill/>
          </a:ln>
        </p:spPr>
        <p:txBody>
          <a:bodyPr anchorCtr="0" anchor="t" bIns="34275" lIns="109725" spcFirstLastPara="1" rIns="109725" wrap="square" tIns="34275">
            <a:spAutoFit/>
          </a:bodyPr>
          <a:lstStyle>
            <a:lvl1pPr indent="-228600" lvl="0" marL="457200" algn="ctr">
              <a:lnSpc>
                <a:spcPct val="90000"/>
              </a:lnSpc>
              <a:spcBef>
                <a:spcPts val="800"/>
              </a:spcBef>
              <a:spcAft>
                <a:spcPts val="0"/>
              </a:spcAft>
              <a:buClr>
                <a:schemeClr val="accent4"/>
              </a:buClr>
              <a:buSzPts val="4100"/>
              <a:buNone/>
              <a:defRPr sz="4100">
                <a:solidFill>
                  <a:schemeClr val="accent4"/>
                </a:solidFill>
                <a:latin typeface="Quattrocento Sans"/>
                <a:ea typeface="Quattrocento Sans"/>
                <a:cs typeface="Quattrocento Sans"/>
                <a:sym typeface="Quattrocento Sans"/>
              </a:defRPr>
            </a:lvl1pPr>
            <a:lvl2pPr indent="-228600" lvl="1" marL="914400" algn="ctr">
              <a:lnSpc>
                <a:spcPct val="90000"/>
              </a:lnSpc>
              <a:spcBef>
                <a:spcPts val="400"/>
              </a:spcBef>
              <a:spcAft>
                <a:spcPts val="0"/>
              </a:spcAft>
              <a:buClr>
                <a:srgbClr val="3F3F3F"/>
              </a:buClr>
              <a:buSzPts val="1700"/>
              <a:buNone/>
              <a:defRPr sz="1700">
                <a:solidFill>
                  <a:srgbClr val="3F3F3F"/>
                </a:solidFill>
                <a:latin typeface="Quattrocento Sans"/>
                <a:ea typeface="Quattrocento Sans"/>
                <a:cs typeface="Quattrocento Sans"/>
                <a:sym typeface="Quattrocento Sans"/>
              </a:defRPr>
            </a:lvl2pPr>
            <a:lvl3pPr indent="-228600" lvl="2" marL="1371600" algn="ctr">
              <a:lnSpc>
                <a:spcPct val="90000"/>
              </a:lnSpc>
              <a:spcBef>
                <a:spcPts val="900"/>
              </a:spcBef>
              <a:spcAft>
                <a:spcPts val="0"/>
              </a:spcAft>
              <a:buClr>
                <a:schemeClr val="dk2"/>
              </a:buClr>
              <a:buSzPts val="1400"/>
              <a:buNone/>
              <a:defRPr sz="1400"/>
            </a:lvl3pPr>
            <a:lvl4pPr indent="-228600" lvl="3" marL="1828800" algn="ctr">
              <a:lnSpc>
                <a:spcPct val="90000"/>
              </a:lnSpc>
              <a:spcBef>
                <a:spcPts val="900"/>
              </a:spcBef>
              <a:spcAft>
                <a:spcPts val="0"/>
              </a:spcAft>
              <a:buClr>
                <a:srgbClr val="262626"/>
              </a:buClr>
              <a:buSzPts val="1400"/>
              <a:buNone/>
              <a:defRPr sz="1400">
                <a:latin typeface="Quattrocento Sans"/>
                <a:ea typeface="Quattrocento Sans"/>
                <a:cs typeface="Quattrocento Sans"/>
                <a:sym typeface="Quattrocento Sans"/>
              </a:defRPr>
            </a:lvl4pPr>
            <a:lvl5pPr indent="-228600" lvl="4" marL="2286000" algn="ctr">
              <a:lnSpc>
                <a:spcPct val="90000"/>
              </a:lnSpc>
              <a:spcBef>
                <a:spcPts val="500"/>
              </a:spcBef>
              <a:spcAft>
                <a:spcPts val="0"/>
              </a:spcAft>
              <a:buClr>
                <a:srgbClr val="262626"/>
              </a:buClr>
              <a:buSzPts val="1200"/>
              <a:buNone/>
              <a:defRPr sz="1200">
                <a:latin typeface="Quattrocento Sans"/>
                <a:ea typeface="Quattrocento Sans"/>
                <a:cs typeface="Quattrocento Sans"/>
                <a:sym typeface="Quattrocento Sans"/>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13" name="Google Shape;413;p41"/>
          <p:cNvSpPr txBox="1"/>
          <p:nvPr>
            <p:ph idx="12" type="sldNum"/>
          </p:nvPr>
        </p:nvSpPr>
        <p:spPr>
          <a:xfrm>
            <a:off x="8751446" y="4863703"/>
            <a:ext cx="392554"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chemeClr val="dk2"/>
                </a:solidFill>
                <a:latin typeface="Quattrocento Sans"/>
                <a:ea typeface="Quattrocento Sans"/>
                <a:cs typeface="Quattrocento Sans"/>
                <a:sym typeface="Quattrocento Sans"/>
              </a:defRPr>
            </a:lvl1pPr>
            <a:lvl2pPr indent="0" lvl="1" marL="0" algn="r">
              <a:spcBef>
                <a:spcPts val="0"/>
              </a:spcBef>
              <a:buNone/>
              <a:defRPr sz="900">
                <a:solidFill>
                  <a:schemeClr val="dk2"/>
                </a:solidFill>
                <a:latin typeface="Quattrocento Sans"/>
                <a:ea typeface="Quattrocento Sans"/>
                <a:cs typeface="Quattrocento Sans"/>
                <a:sym typeface="Quattrocento Sans"/>
              </a:defRPr>
            </a:lvl2pPr>
            <a:lvl3pPr indent="0" lvl="2" marL="0" algn="r">
              <a:spcBef>
                <a:spcPts val="0"/>
              </a:spcBef>
              <a:buNone/>
              <a:defRPr sz="900">
                <a:solidFill>
                  <a:schemeClr val="dk2"/>
                </a:solidFill>
                <a:latin typeface="Quattrocento Sans"/>
                <a:ea typeface="Quattrocento Sans"/>
                <a:cs typeface="Quattrocento Sans"/>
                <a:sym typeface="Quattrocento Sans"/>
              </a:defRPr>
            </a:lvl3pPr>
            <a:lvl4pPr indent="0" lvl="3" marL="0" algn="r">
              <a:spcBef>
                <a:spcPts val="0"/>
              </a:spcBef>
              <a:buNone/>
              <a:defRPr sz="900">
                <a:solidFill>
                  <a:schemeClr val="dk2"/>
                </a:solidFill>
                <a:latin typeface="Quattrocento Sans"/>
                <a:ea typeface="Quattrocento Sans"/>
                <a:cs typeface="Quattrocento Sans"/>
                <a:sym typeface="Quattrocento Sans"/>
              </a:defRPr>
            </a:lvl4pPr>
            <a:lvl5pPr indent="0" lvl="4" marL="0" algn="r">
              <a:spcBef>
                <a:spcPts val="0"/>
              </a:spcBef>
              <a:buNone/>
              <a:defRPr sz="900">
                <a:solidFill>
                  <a:schemeClr val="dk2"/>
                </a:solidFill>
                <a:latin typeface="Quattrocento Sans"/>
                <a:ea typeface="Quattrocento Sans"/>
                <a:cs typeface="Quattrocento Sans"/>
                <a:sym typeface="Quattrocento Sans"/>
              </a:defRPr>
            </a:lvl5pPr>
            <a:lvl6pPr indent="0" lvl="5" marL="0" algn="r">
              <a:spcBef>
                <a:spcPts val="0"/>
              </a:spcBef>
              <a:buNone/>
              <a:defRPr sz="900">
                <a:solidFill>
                  <a:schemeClr val="dk2"/>
                </a:solidFill>
                <a:latin typeface="Quattrocento Sans"/>
                <a:ea typeface="Quattrocento Sans"/>
                <a:cs typeface="Quattrocento Sans"/>
                <a:sym typeface="Quattrocento Sans"/>
              </a:defRPr>
            </a:lvl6pPr>
            <a:lvl7pPr indent="0" lvl="6" marL="0" algn="r">
              <a:spcBef>
                <a:spcPts val="0"/>
              </a:spcBef>
              <a:buNone/>
              <a:defRPr sz="900">
                <a:solidFill>
                  <a:schemeClr val="dk2"/>
                </a:solidFill>
                <a:latin typeface="Quattrocento Sans"/>
                <a:ea typeface="Quattrocento Sans"/>
                <a:cs typeface="Quattrocento Sans"/>
                <a:sym typeface="Quattrocento Sans"/>
              </a:defRPr>
            </a:lvl7pPr>
            <a:lvl8pPr indent="0" lvl="7" marL="0" algn="r">
              <a:spcBef>
                <a:spcPts val="0"/>
              </a:spcBef>
              <a:buNone/>
              <a:defRPr sz="900">
                <a:solidFill>
                  <a:schemeClr val="dk2"/>
                </a:solidFill>
                <a:latin typeface="Quattrocento Sans"/>
                <a:ea typeface="Quattrocento Sans"/>
                <a:cs typeface="Quattrocento Sans"/>
                <a:sym typeface="Quattrocento Sans"/>
              </a:defRPr>
            </a:lvl8pPr>
            <a:lvl9pPr indent="0" lvl="8" marL="0" algn="r">
              <a:spcBef>
                <a:spcPts val="0"/>
              </a:spcBef>
              <a:buNone/>
              <a:defRPr sz="900">
                <a:solidFill>
                  <a:schemeClr val="dk2"/>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50-50 Left Photo Layout with text" showMasterSp="0">
  <p:cSld name="4_50-50 Left Photo Layout with text">
    <p:spTree>
      <p:nvGrpSpPr>
        <p:cNvPr id="414" name="Shape 414"/>
        <p:cNvGrpSpPr/>
        <p:nvPr/>
      </p:nvGrpSpPr>
      <p:grpSpPr>
        <a:xfrm>
          <a:off x="0" y="0"/>
          <a:ext cx="0" cy="0"/>
          <a:chOff x="0" y="0"/>
          <a:chExt cx="0" cy="0"/>
        </a:xfrm>
      </p:grpSpPr>
      <p:pic>
        <p:nvPicPr>
          <p:cNvPr id="415" name="Google Shape;415;p42"/>
          <p:cNvPicPr preferRelativeResize="0"/>
          <p:nvPr>
            <p:ph idx="2" type="pic"/>
          </p:nvPr>
        </p:nvPicPr>
        <p:blipFill/>
        <p:spPr>
          <a:xfrm flipH="1">
            <a:off x="0" y="0"/>
            <a:ext cx="4570833" cy="5142075"/>
          </a:xfrm>
          <a:prstGeom prst="rect">
            <a:avLst/>
          </a:prstGeom>
          <a:blipFill rotWithShape="1">
            <a:blip r:embed="rId2">
              <a:alphaModFix/>
            </a:blip>
            <a:stretch>
              <a:fillRect b="0" l="0" r="0" t="0"/>
            </a:stretch>
          </a:blipFill>
          <a:ln>
            <a:noFill/>
          </a:ln>
        </p:spPr>
      </p:pic>
      <p:sp>
        <p:nvSpPr>
          <p:cNvPr id="416" name="Google Shape;416;p42"/>
          <p:cNvSpPr txBox="1"/>
          <p:nvPr>
            <p:ph idx="1" type="body"/>
          </p:nvPr>
        </p:nvSpPr>
        <p:spPr>
          <a:xfrm>
            <a:off x="4603700" y="2593159"/>
            <a:ext cx="4540300" cy="2065565"/>
          </a:xfrm>
          <a:prstGeom prst="rect">
            <a:avLst/>
          </a:prstGeom>
          <a:noFill/>
          <a:ln>
            <a:noFill/>
          </a:ln>
        </p:spPr>
        <p:txBody>
          <a:bodyPr anchorCtr="0" anchor="t" bIns="34275" lIns="68575" spcFirstLastPara="1" rIns="68575" wrap="square" tIns="34275">
            <a:spAutoFit/>
          </a:bodyPr>
          <a:lstStyle>
            <a:lvl1pPr indent="-228600" lvl="0" marL="457200" algn="ctr">
              <a:lnSpc>
                <a:spcPct val="90000"/>
              </a:lnSpc>
              <a:spcBef>
                <a:spcPts val="0"/>
              </a:spcBef>
              <a:spcAft>
                <a:spcPts val="0"/>
              </a:spcAft>
              <a:buClr>
                <a:schemeClr val="dk2"/>
              </a:buClr>
              <a:buSzPts val="2700"/>
              <a:buNone/>
              <a:defRPr b="0" i="0" sz="2700">
                <a:solidFill>
                  <a:schemeClr val="dk2"/>
                </a:solidFill>
                <a:latin typeface="Quattrocento Sans"/>
                <a:ea typeface="Quattrocento Sans"/>
                <a:cs typeface="Quattrocento Sans"/>
                <a:sym typeface="Quattrocento Sans"/>
              </a:defRPr>
            </a:lvl1pPr>
            <a:lvl2pPr indent="-228600" lvl="1" marL="914400" algn="ctr">
              <a:lnSpc>
                <a:spcPct val="90000"/>
              </a:lnSpc>
              <a:spcBef>
                <a:spcPts val="2300"/>
              </a:spcBef>
              <a:spcAft>
                <a:spcPts val="0"/>
              </a:spcAft>
              <a:buClr>
                <a:srgbClr val="595959"/>
              </a:buClr>
              <a:buSzPts val="2100"/>
              <a:buNone/>
              <a:defRPr sz="2100"/>
            </a:lvl2pPr>
            <a:lvl3pPr indent="-228600" lvl="2" marL="1371600" algn="ctr">
              <a:lnSpc>
                <a:spcPct val="90000"/>
              </a:lnSpc>
              <a:spcBef>
                <a:spcPts val="900"/>
              </a:spcBef>
              <a:spcAft>
                <a:spcPts val="0"/>
              </a:spcAft>
              <a:buClr>
                <a:srgbClr val="262626"/>
              </a:buClr>
              <a:buSzPts val="1800"/>
              <a:buNone/>
              <a:defRPr b="0" sz="1800">
                <a:solidFill>
                  <a:srgbClr val="262626"/>
                </a:solidFill>
                <a:latin typeface="Quattrocento Sans"/>
                <a:ea typeface="Quattrocento Sans"/>
                <a:cs typeface="Quattrocento Sans"/>
                <a:sym typeface="Quattrocento Sans"/>
              </a:defRPr>
            </a:lvl3pPr>
            <a:lvl4pPr indent="-228600" lvl="3" marL="1828800" algn="ctr">
              <a:lnSpc>
                <a:spcPct val="90000"/>
              </a:lnSpc>
              <a:spcBef>
                <a:spcPts val="900"/>
              </a:spcBef>
              <a:spcAft>
                <a:spcPts val="0"/>
              </a:spcAft>
              <a:buClr>
                <a:srgbClr val="262626"/>
              </a:buClr>
              <a:buSzPts val="1500"/>
              <a:buNone/>
              <a:defRPr b="1" sz="1500"/>
            </a:lvl4pPr>
            <a:lvl5pPr indent="-228600" lvl="4" marL="2286000" algn="ctr">
              <a:lnSpc>
                <a:spcPct val="90000"/>
              </a:lnSpc>
              <a:spcBef>
                <a:spcPts val="500"/>
              </a:spcBef>
              <a:spcAft>
                <a:spcPts val="0"/>
              </a:spcAft>
              <a:buClr>
                <a:srgbClr val="262626"/>
              </a:buClr>
              <a:buSzPts val="1400"/>
              <a:buNone/>
              <a:defRPr sz="1400"/>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17" name="Google Shape;417;p42"/>
          <p:cNvSpPr txBox="1"/>
          <p:nvPr>
            <p:ph idx="3" type="body"/>
          </p:nvPr>
        </p:nvSpPr>
        <p:spPr>
          <a:xfrm>
            <a:off x="4603700" y="1165623"/>
            <a:ext cx="4406801" cy="401648"/>
          </a:xfrm>
          <a:prstGeom prst="rect">
            <a:avLst/>
          </a:prstGeom>
          <a:noFill/>
          <a:ln>
            <a:noFill/>
          </a:ln>
        </p:spPr>
        <p:txBody>
          <a:bodyPr anchorCtr="0" anchor="t" bIns="34275" lIns="68575" spcFirstLastPara="1" rIns="68575" wrap="square" tIns="34275">
            <a:spAutoFit/>
          </a:bodyPr>
          <a:lstStyle>
            <a:lvl1pPr indent="-228600" lvl="0" marL="457200" algn="ctr">
              <a:lnSpc>
                <a:spcPct val="90000"/>
              </a:lnSpc>
              <a:spcBef>
                <a:spcPts val="800"/>
              </a:spcBef>
              <a:spcAft>
                <a:spcPts val="0"/>
              </a:spcAft>
              <a:buClr>
                <a:schemeClr val="dk1"/>
              </a:buClr>
              <a:buSzPts val="2700"/>
              <a:buNone/>
              <a:defRPr b="0" sz="2700">
                <a:latin typeface="Quattrocento Sans"/>
                <a:ea typeface="Quattrocento Sans"/>
                <a:cs typeface="Quattrocento Sans"/>
                <a:sym typeface="Quattrocento Sans"/>
              </a:defRPr>
            </a:lvl1pPr>
            <a:lvl2pPr indent="-228600" lvl="1" marL="914400" algn="ctr">
              <a:lnSpc>
                <a:spcPct val="90000"/>
              </a:lnSpc>
              <a:spcBef>
                <a:spcPts val="400"/>
              </a:spcBef>
              <a:spcAft>
                <a:spcPts val="0"/>
              </a:spcAft>
              <a:buClr>
                <a:srgbClr val="595959"/>
              </a:buClr>
              <a:buSzPts val="2400"/>
              <a:buFont typeface="Arial"/>
              <a:buNone/>
              <a:defRPr b="0" sz="2400">
                <a:solidFill>
                  <a:srgbClr val="595959"/>
                </a:solidFill>
                <a:latin typeface="Quattrocento Sans"/>
                <a:ea typeface="Quattrocento Sans"/>
                <a:cs typeface="Quattrocento Sans"/>
                <a:sym typeface="Quattrocento Sans"/>
              </a:defRPr>
            </a:lvl2pPr>
            <a:lvl3pPr indent="-228600" lvl="2" marL="1371600" algn="ctr">
              <a:lnSpc>
                <a:spcPct val="90000"/>
              </a:lnSpc>
              <a:spcBef>
                <a:spcPts val="900"/>
              </a:spcBef>
              <a:spcAft>
                <a:spcPts val="0"/>
              </a:spcAft>
              <a:buClr>
                <a:schemeClr val="dk2"/>
              </a:buClr>
              <a:buSzPts val="1500"/>
              <a:buNone/>
              <a:defRPr/>
            </a:lvl3pPr>
            <a:lvl4pPr indent="-228600" lvl="3" marL="1828800" algn="ctr">
              <a:lnSpc>
                <a:spcPct val="90000"/>
              </a:lnSpc>
              <a:spcBef>
                <a:spcPts val="900"/>
              </a:spcBef>
              <a:spcAft>
                <a:spcPts val="0"/>
              </a:spcAft>
              <a:buClr>
                <a:srgbClr val="262626"/>
              </a:buClr>
              <a:buSzPts val="1200"/>
              <a:buNone/>
              <a:defRPr/>
            </a:lvl4pPr>
            <a:lvl5pPr indent="-228600" lvl="4" marL="2286000" algn="ctr">
              <a:lnSpc>
                <a:spcPct val="90000"/>
              </a:lnSpc>
              <a:spcBef>
                <a:spcPts val="500"/>
              </a:spcBef>
              <a:spcAft>
                <a:spcPts val="0"/>
              </a:spcAft>
              <a:buClr>
                <a:srgbClr val="262626"/>
              </a:buClr>
              <a:buSzPts val="1200"/>
              <a:buNone/>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18" name="Google Shape;418;p42"/>
          <p:cNvSpPr txBox="1"/>
          <p:nvPr>
            <p:ph idx="12" type="sldNum"/>
          </p:nvPr>
        </p:nvSpPr>
        <p:spPr>
          <a:xfrm>
            <a:off x="8751446" y="4863703"/>
            <a:ext cx="392554"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chemeClr val="dk2"/>
                </a:solidFill>
                <a:latin typeface="Quattrocento Sans"/>
                <a:ea typeface="Quattrocento Sans"/>
                <a:cs typeface="Quattrocento Sans"/>
                <a:sym typeface="Quattrocento Sans"/>
              </a:defRPr>
            </a:lvl1pPr>
            <a:lvl2pPr indent="0" lvl="1" marL="0" algn="r">
              <a:spcBef>
                <a:spcPts val="0"/>
              </a:spcBef>
              <a:buNone/>
              <a:defRPr sz="900">
                <a:solidFill>
                  <a:schemeClr val="dk2"/>
                </a:solidFill>
                <a:latin typeface="Quattrocento Sans"/>
                <a:ea typeface="Quattrocento Sans"/>
                <a:cs typeface="Quattrocento Sans"/>
                <a:sym typeface="Quattrocento Sans"/>
              </a:defRPr>
            </a:lvl2pPr>
            <a:lvl3pPr indent="0" lvl="2" marL="0" algn="r">
              <a:spcBef>
                <a:spcPts val="0"/>
              </a:spcBef>
              <a:buNone/>
              <a:defRPr sz="900">
                <a:solidFill>
                  <a:schemeClr val="dk2"/>
                </a:solidFill>
                <a:latin typeface="Quattrocento Sans"/>
                <a:ea typeface="Quattrocento Sans"/>
                <a:cs typeface="Quattrocento Sans"/>
                <a:sym typeface="Quattrocento Sans"/>
              </a:defRPr>
            </a:lvl3pPr>
            <a:lvl4pPr indent="0" lvl="3" marL="0" algn="r">
              <a:spcBef>
                <a:spcPts val="0"/>
              </a:spcBef>
              <a:buNone/>
              <a:defRPr sz="900">
                <a:solidFill>
                  <a:schemeClr val="dk2"/>
                </a:solidFill>
                <a:latin typeface="Quattrocento Sans"/>
                <a:ea typeface="Quattrocento Sans"/>
                <a:cs typeface="Quattrocento Sans"/>
                <a:sym typeface="Quattrocento Sans"/>
              </a:defRPr>
            </a:lvl4pPr>
            <a:lvl5pPr indent="0" lvl="4" marL="0" algn="r">
              <a:spcBef>
                <a:spcPts val="0"/>
              </a:spcBef>
              <a:buNone/>
              <a:defRPr sz="900">
                <a:solidFill>
                  <a:schemeClr val="dk2"/>
                </a:solidFill>
                <a:latin typeface="Quattrocento Sans"/>
                <a:ea typeface="Quattrocento Sans"/>
                <a:cs typeface="Quattrocento Sans"/>
                <a:sym typeface="Quattrocento Sans"/>
              </a:defRPr>
            </a:lvl5pPr>
            <a:lvl6pPr indent="0" lvl="5" marL="0" algn="r">
              <a:spcBef>
                <a:spcPts val="0"/>
              </a:spcBef>
              <a:buNone/>
              <a:defRPr sz="900">
                <a:solidFill>
                  <a:schemeClr val="dk2"/>
                </a:solidFill>
                <a:latin typeface="Quattrocento Sans"/>
                <a:ea typeface="Quattrocento Sans"/>
                <a:cs typeface="Quattrocento Sans"/>
                <a:sym typeface="Quattrocento Sans"/>
              </a:defRPr>
            </a:lvl6pPr>
            <a:lvl7pPr indent="0" lvl="6" marL="0" algn="r">
              <a:spcBef>
                <a:spcPts val="0"/>
              </a:spcBef>
              <a:buNone/>
              <a:defRPr sz="900">
                <a:solidFill>
                  <a:schemeClr val="dk2"/>
                </a:solidFill>
                <a:latin typeface="Quattrocento Sans"/>
                <a:ea typeface="Quattrocento Sans"/>
                <a:cs typeface="Quattrocento Sans"/>
                <a:sym typeface="Quattrocento Sans"/>
              </a:defRPr>
            </a:lvl7pPr>
            <a:lvl8pPr indent="0" lvl="7" marL="0" algn="r">
              <a:spcBef>
                <a:spcPts val="0"/>
              </a:spcBef>
              <a:buNone/>
              <a:defRPr sz="900">
                <a:solidFill>
                  <a:schemeClr val="dk2"/>
                </a:solidFill>
                <a:latin typeface="Quattrocento Sans"/>
                <a:ea typeface="Quattrocento Sans"/>
                <a:cs typeface="Quattrocento Sans"/>
                <a:sym typeface="Quattrocento Sans"/>
              </a:defRPr>
            </a:lvl8pPr>
            <a:lvl9pPr indent="0" lvl="8" marL="0" algn="r">
              <a:spcBef>
                <a:spcPts val="0"/>
              </a:spcBef>
              <a:buNone/>
              <a:defRPr sz="900">
                <a:solidFill>
                  <a:schemeClr val="dk2"/>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Slide" type="twoColTx">
  <p:cSld name="TITLE_AND_TWO_COLUMNS">
    <p:spTree>
      <p:nvGrpSpPr>
        <p:cNvPr id="50" name="Shape 50"/>
        <p:cNvGrpSpPr/>
        <p:nvPr/>
      </p:nvGrpSpPr>
      <p:grpSpPr>
        <a:xfrm>
          <a:off x="0" y="0"/>
          <a:ext cx="0" cy="0"/>
          <a:chOff x="0" y="0"/>
          <a:chExt cx="0" cy="0"/>
        </a:xfrm>
      </p:grpSpPr>
      <p:sp>
        <p:nvSpPr>
          <p:cNvPr id="51" name="Google Shape;51;p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52" name="Google Shape;52;p5"/>
          <p:cNvSpPr txBox="1"/>
          <p:nvPr/>
        </p:nvSpPr>
        <p:spPr>
          <a:xfrm>
            <a:off x="142925" y="150775"/>
            <a:ext cx="23238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3600">
                <a:solidFill>
                  <a:srgbClr val="112C45"/>
                </a:solidFill>
                <a:latin typeface="Source Sans Pro"/>
                <a:ea typeface="Source Sans Pro"/>
                <a:cs typeface="Source Sans Pro"/>
                <a:sym typeface="Source Sans Pro"/>
              </a:rPr>
              <a:t>Agenda</a:t>
            </a:r>
            <a:endParaRPr sz="3600">
              <a:solidFill>
                <a:srgbClr val="112C45"/>
              </a:solidFill>
              <a:latin typeface="Source Sans Pro"/>
              <a:ea typeface="Source Sans Pro"/>
              <a:cs typeface="Source Sans Pro"/>
              <a:sym typeface="Source Sans Pro"/>
            </a:endParaRPr>
          </a:p>
        </p:txBody>
      </p:sp>
      <p:grpSp>
        <p:nvGrpSpPr>
          <p:cNvPr id="53" name="Google Shape;53;p5"/>
          <p:cNvGrpSpPr/>
          <p:nvPr/>
        </p:nvGrpSpPr>
        <p:grpSpPr>
          <a:xfrm>
            <a:off x="1941874" y="430380"/>
            <a:ext cx="6973177" cy="237431"/>
            <a:chOff x="18025" y="276802"/>
            <a:chExt cx="9126000" cy="356128"/>
          </a:xfrm>
        </p:grpSpPr>
        <p:sp>
          <p:nvSpPr>
            <p:cNvPr id="54" name="Google Shape;54;p5"/>
            <p:cNvSpPr/>
            <p:nvPr/>
          </p:nvSpPr>
          <p:spPr>
            <a:xfrm>
              <a:off x="18025" y="276802"/>
              <a:ext cx="9126000" cy="54300"/>
            </a:xfrm>
            <a:prstGeom prst="rect">
              <a:avLst/>
            </a:prstGeom>
            <a:solidFill>
              <a:srgbClr val="FFE8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5"/>
            <p:cNvSpPr/>
            <p:nvPr/>
          </p:nvSpPr>
          <p:spPr>
            <a:xfrm>
              <a:off x="18025" y="433752"/>
              <a:ext cx="9126000" cy="54300"/>
            </a:xfrm>
            <a:prstGeom prst="rect">
              <a:avLst/>
            </a:prstGeom>
            <a:solidFill>
              <a:srgbClr val="FDB84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5"/>
            <p:cNvSpPr/>
            <p:nvPr/>
          </p:nvSpPr>
          <p:spPr>
            <a:xfrm>
              <a:off x="18025" y="578630"/>
              <a:ext cx="9126000" cy="54300"/>
            </a:xfrm>
            <a:prstGeom prst="rect">
              <a:avLst/>
            </a:prstGeom>
            <a:solidFill>
              <a:srgbClr val="06AE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7" name="Google Shape;57;p5"/>
          <p:cNvSpPr/>
          <p:nvPr/>
        </p:nvSpPr>
        <p:spPr>
          <a:xfrm>
            <a:off x="4682456" y="963300"/>
            <a:ext cx="557500" cy="569400"/>
          </a:xfrm>
          <a:prstGeom prst="ellipse">
            <a:avLst/>
          </a:prstGeom>
          <a:solidFill>
            <a:srgbClr val="112C45"/>
          </a:solidFill>
          <a:ln cap="flat" cmpd="sng" w="28575">
            <a:solidFill>
              <a:srgbClr val="06AEEF"/>
            </a:solidFill>
            <a:prstDash val="solid"/>
            <a:round/>
            <a:headEnd len="sm" w="sm" type="none"/>
            <a:tailEnd len="sm" w="sm" type="none"/>
          </a:ln>
        </p:spPr>
        <p:txBody>
          <a:bodyPr anchorCtr="0" anchor="ctr" bIns="0" lIns="0" spcFirstLastPara="1" rIns="0" wrap="square" tIns="0">
            <a:noAutofit/>
          </a:bodyPr>
          <a:lstStyle/>
          <a:p>
            <a:pPr indent="0" lvl="0" marL="0" rtl="0" algn="ctr">
              <a:lnSpc>
                <a:spcPct val="110000"/>
              </a:lnSpc>
              <a:spcBef>
                <a:spcPts val="0"/>
              </a:spcBef>
              <a:spcAft>
                <a:spcPts val="0"/>
              </a:spcAft>
              <a:buNone/>
            </a:pPr>
            <a:r>
              <a:rPr lang="en" sz="3000">
                <a:solidFill>
                  <a:schemeClr val="lt1"/>
                </a:solidFill>
                <a:latin typeface="Source Sans Pro"/>
                <a:ea typeface="Source Sans Pro"/>
                <a:cs typeface="Source Sans Pro"/>
                <a:sym typeface="Source Sans Pro"/>
              </a:rPr>
              <a:t>4</a:t>
            </a:r>
            <a:endParaRPr sz="3000">
              <a:solidFill>
                <a:schemeClr val="lt1"/>
              </a:solidFill>
              <a:latin typeface="Source Sans Pro"/>
              <a:ea typeface="Source Sans Pro"/>
              <a:cs typeface="Source Sans Pro"/>
              <a:sym typeface="Source Sans Pro"/>
            </a:endParaRPr>
          </a:p>
        </p:txBody>
      </p:sp>
      <p:sp>
        <p:nvSpPr>
          <p:cNvPr id="58" name="Google Shape;58;p5"/>
          <p:cNvSpPr/>
          <p:nvPr/>
        </p:nvSpPr>
        <p:spPr>
          <a:xfrm>
            <a:off x="4682456" y="2272350"/>
            <a:ext cx="557500" cy="569400"/>
          </a:xfrm>
          <a:prstGeom prst="ellipse">
            <a:avLst/>
          </a:prstGeom>
          <a:solidFill>
            <a:srgbClr val="112C45"/>
          </a:solidFill>
          <a:ln cap="flat" cmpd="sng" w="28575">
            <a:solidFill>
              <a:srgbClr val="06AEEF"/>
            </a:solidFill>
            <a:prstDash val="solid"/>
            <a:round/>
            <a:headEnd len="sm" w="sm" type="none"/>
            <a:tailEnd len="sm" w="sm" type="none"/>
          </a:ln>
        </p:spPr>
        <p:txBody>
          <a:bodyPr anchorCtr="0" anchor="ctr" bIns="0" lIns="0" spcFirstLastPara="1" rIns="0" wrap="square" tIns="0">
            <a:noAutofit/>
          </a:bodyPr>
          <a:lstStyle/>
          <a:p>
            <a:pPr indent="0" lvl="0" marL="0" rtl="0" algn="ctr">
              <a:lnSpc>
                <a:spcPct val="110000"/>
              </a:lnSpc>
              <a:spcBef>
                <a:spcPts val="0"/>
              </a:spcBef>
              <a:spcAft>
                <a:spcPts val="0"/>
              </a:spcAft>
              <a:buNone/>
            </a:pPr>
            <a:r>
              <a:rPr lang="en" sz="3000">
                <a:solidFill>
                  <a:schemeClr val="lt1"/>
                </a:solidFill>
                <a:latin typeface="Source Sans Pro"/>
                <a:ea typeface="Source Sans Pro"/>
                <a:cs typeface="Source Sans Pro"/>
                <a:sym typeface="Source Sans Pro"/>
              </a:rPr>
              <a:t>5</a:t>
            </a:r>
            <a:endParaRPr sz="3000">
              <a:solidFill>
                <a:schemeClr val="lt1"/>
              </a:solidFill>
              <a:latin typeface="Source Sans Pro"/>
              <a:ea typeface="Source Sans Pro"/>
              <a:cs typeface="Source Sans Pro"/>
              <a:sym typeface="Source Sans Pro"/>
            </a:endParaRPr>
          </a:p>
        </p:txBody>
      </p:sp>
      <p:sp>
        <p:nvSpPr>
          <p:cNvPr id="59" name="Google Shape;59;p5"/>
          <p:cNvSpPr/>
          <p:nvPr/>
        </p:nvSpPr>
        <p:spPr>
          <a:xfrm>
            <a:off x="228606" y="963300"/>
            <a:ext cx="557500" cy="569400"/>
          </a:xfrm>
          <a:prstGeom prst="ellipse">
            <a:avLst/>
          </a:prstGeom>
          <a:solidFill>
            <a:srgbClr val="112C45"/>
          </a:solidFill>
          <a:ln cap="flat" cmpd="sng" w="28575">
            <a:solidFill>
              <a:srgbClr val="06AEEF"/>
            </a:solidFill>
            <a:prstDash val="solid"/>
            <a:round/>
            <a:headEnd len="sm" w="sm" type="none"/>
            <a:tailEnd len="sm" w="sm" type="none"/>
          </a:ln>
        </p:spPr>
        <p:txBody>
          <a:bodyPr anchorCtr="0" anchor="ctr" bIns="0" lIns="0" spcFirstLastPara="1" rIns="0" wrap="square" tIns="0">
            <a:noAutofit/>
          </a:bodyPr>
          <a:lstStyle/>
          <a:p>
            <a:pPr indent="0" lvl="0" marL="0" rtl="0" algn="ctr">
              <a:lnSpc>
                <a:spcPct val="110000"/>
              </a:lnSpc>
              <a:spcBef>
                <a:spcPts val="0"/>
              </a:spcBef>
              <a:spcAft>
                <a:spcPts val="0"/>
              </a:spcAft>
              <a:buNone/>
            </a:pPr>
            <a:r>
              <a:rPr lang="en" sz="3000">
                <a:solidFill>
                  <a:schemeClr val="lt1"/>
                </a:solidFill>
                <a:latin typeface="Source Sans Pro"/>
                <a:ea typeface="Source Sans Pro"/>
                <a:cs typeface="Source Sans Pro"/>
                <a:sym typeface="Source Sans Pro"/>
              </a:rPr>
              <a:t>1</a:t>
            </a:r>
            <a:endParaRPr sz="3000">
              <a:solidFill>
                <a:schemeClr val="lt1"/>
              </a:solidFill>
              <a:latin typeface="Source Sans Pro"/>
              <a:ea typeface="Source Sans Pro"/>
              <a:cs typeface="Source Sans Pro"/>
              <a:sym typeface="Source Sans Pro"/>
            </a:endParaRPr>
          </a:p>
        </p:txBody>
      </p:sp>
      <p:sp>
        <p:nvSpPr>
          <p:cNvPr id="60" name="Google Shape;60;p5"/>
          <p:cNvSpPr/>
          <p:nvPr/>
        </p:nvSpPr>
        <p:spPr>
          <a:xfrm>
            <a:off x="228606" y="3581400"/>
            <a:ext cx="557500" cy="569400"/>
          </a:xfrm>
          <a:prstGeom prst="ellipse">
            <a:avLst/>
          </a:prstGeom>
          <a:solidFill>
            <a:srgbClr val="112C45"/>
          </a:solidFill>
          <a:ln cap="flat" cmpd="sng" w="28575">
            <a:solidFill>
              <a:srgbClr val="06AEEF"/>
            </a:solidFill>
            <a:prstDash val="solid"/>
            <a:round/>
            <a:headEnd len="sm" w="sm" type="none"/>
            <a:tailEnd len="sm" w="sm" type="none"/>
          </a:ln>
        </p:spPr>
        <p:txBody>
          <a:bodyPr anchorCtr="0" anchor="ctr" bIns="0" lIns="0" spcFirstLastPara="1" rIns="0" wrap="square" tIns="0">
            <a:noAutofit/>
          </a:bodyPr>
          <a:lstStyle/>
          <a:p>
            <a:pPr indent="0" lvl="0" marL="0" rtl="0" algn="ctr">
              <a:lnSpc>
                <a:spcPct val="110000"/>
              </a:lnSpc>
              <a:spcBef>
                <a:spcPts val="0"/>
              </a:spcBef>
              <a:spcAft>
                <a:spcPts val="0"/>
              </a:spcAft>
              <a:buNone/>
            </a:pPr>
            <a:r>
              <a:rPr lang="en" sz="3000">
                <a:solidFill>
                  <a:schemeClr val="lt1"/>
                </a:solidFill>
                <a:latin typeface="Source Sans Pro"/>
                <a:ea typeface="Source Sans Pro"/>
                <a:cs typeface="Source Sans Pro"/>
                <a:sym typeface="Source Sans Pro"/>
              </a:rPr>
              <a:t>3</a:t>
            </a:r>
            <a:endParaRPr sz="3000">
              <a:solidFill>
                <a:schemeClr val="lt1"/>
              </a:solidFill>
              <a:latin typeface="Source Sans Pro"/>
              <a:ea typeface="Source Sans Pro"/>
              <a:cs typeface="Source Sans Pro"/>
              <a:sym typeface="Source Sans Pro"/>
            </a:endParaRPr>
          </a:p>
        </p:txBody>
      </p:sp>
      <p:sp>
        <p:nvSpPr>
          <p:cNvPr id="61" name="Google Shape;61;p5"/>
          <p:cNvSpPr/>
          <p:nvPr/>
        </p:nvSpPr>
        <p:spPr>
          <a:xfrm>
            <a:off x="4682456" y="3581400"/>
            <a:ext cx="557500" cy="569400"/>
          </a:xfrm>
          <a:prstGeom prst="ellipse">
            <a:avLst/>
          </a:prstGeom>
          <a:solidFill>
            <a:srgbClr val="112C45"/>
          </a:solidFill>
          <a:ln cap="flat" cmpd="sng" w="28575">
            <a:solidFill>
              <a:srgbClr val="06AEEF"/>
            </a:solidFill>
            <a:prstDash val="solid"/>
            <a:round/>
            <a:headEnd len="sm" w="sm" type="none"/>
            <a:tailEnd len="sm" w="sm" type="none"/>
          </a:ln>
        </p:spPr>
        <p:txBody>
          <a:bodyPr anchorCtr="0" anchor="ctr" bIns="0" lIns="0" spcFirstLastPara="1" rIns="0" wrap="square" tIns="0">
            <a:noAutofit/>
          </a:bodyPr>
          <a:lstStyle/>
          <a:p>
            <a:pPr indent="0" lvl="0" marL="0" rtl="0" algn="ctr">
              <a:lnSpc>
                <a:spcPct val="110000"/>
              </a:lnSpc>
              <a:spcBef>
                <a:spcPts val="0"/>
              </a:spcBef>
              <a:spcAft>
                <a:spcPts val="0"/>
              </a:spcAft>
              <a:buNone/>
            </a:pPr>
            <a:r>
              <a:rPr lang="en" sz="3000">
                <a:solidFill>
                  <a:schemeClr val="lt1"/>
                </a:solidFill>
                <a:latin typeface="Source Sans Pro"/>
                <a:ea typeface="Source Sans Pro"/>
                <a:cs typeface="Source Sans Pro"/>
                <a:sym typeface="Source Sans Pro"/>
              </a:rPr>
              <a:t>6</a:t>
            </a:r>
            <a:endParaRPr sz="3000">
              <a:solidFill>
                <a:schemeClr val="lt1"/>
              </a:solidFill>
              <a:latin typeface="Source Sans Pro"/>
              <a:ea typeface="Source Sans Pro"/>
              <a:cs typeface="Source Sans Pro"/>
              <a:sym typeface="Source Sans Pro"/>
            </a:endParaRPr>
          </a:p>
        </p:txBody>
      </p:sp>
      <p:sp>
        <p:nvSpPr>
          <p:cNvPr id="62" name="Google Shape;62;p5"/>
          <p:cNvSpPr txBox="1"/>
          <p:nvPr>
            <p:ph type="title"/>
          </p:nvPr>
        </p:nvSpPr>
        <p:spPr>
          <a:xfrm>
            <a:off x="914400" y="819150"/>
            <a:ext cx="3547500" cy="393600"/>
          </a:xfrm>
          <a:prstGeom prst="rect">
            <a:avLst/>
          </a:prstGeom>
          <a:noFill/>
          <a:ln>
            <a:noFill/>
          </a:ln>
        </p:spPr>
        <p:txBody>
          <a:bodyPr anchorCtr="0" anchor="t" bIns="0" lIns="0" spcFirstLastPara="1" rIns="0" wrap="square" tIns="0">
            <a:spAutoFit/>
          </a:bodyPr>
          <a:lstStyle>
            <a:lvl1pPr lvl="0">
              <a:spcBef>
                <a:spcPts val="0"/>
              </a:spcBef>
              <a:spcAft>
                <a:spcPts val="0"/>
              </a:spcAft>
              <a:buSzPts val="2500"/>
              <a:buFont typeface="Source Sans Pro"/>
              <a:buNone/>
              <a:defRPr sz="2500">
                <a:latin typeface="Source Sans Pro"/>
                <a:ea typeface="Source Sans Pro"/>
                <a:cs typeface="Source Sans Pro"/>
                <a:sym typeface="Source Sans Pro"/>
              </a:defRPr>
            </a:lvl1pPr>
            <a:lvl2pPr lvl="1">
              <a:spcBef>
                <a:spcPts val="0"/>
              </a:spcBef>
              <a:spcAft>
                <a:spcPts val="0"/>
              </a:spcAft>
              <a:buSzPts val="2500"/>
              <a:buFont typeface="Source Sans Pro"/>
              <a:buNone/>
              <a:defRPr sz="2500">
                <a:latin typeface="Source Sans Pro"/>
                <a:ea typeface="Source Sans Pro"/>
                <a:cs typeface="Source Sans Pro"/>
                <a:sym typeface="Source Sans Pro"/>
              </a:defRPr>
            </a:lvl2pPr>
            <a:lvl3pPr lvl="2">
              <a:spcBef>
                <a:spcPts val="0"/>
              </a:spcBef>
              <a:spcAft>
                <a:spcPts val="0"/>
              </a:spcAft>
              <a:buSzPts val="2500"/>
              <a:buFont typeface="Source Sans Pro"/>
              <a:buNone/>
              <a:defRPr sz="2500">
                <a:latin typeface="Source Sans Pro"/>
                <a:ea typeface="Source Sans Pro"/>
                <a:cs typeface="Source Sans Pro"/>
                <a:sym typeface="Source Sans Pro"/>
              </a:defRPr>
            </a:lvl3pPr>
            <a:lvl4pPr lvl="3">
              <a:spcBef>
                <a:spcPts val="0"/>
              </a:spcBef>
              <a:spcAft>
                <a:spcPts val="0"/>
              </a:spcAft>
              <a:buSzPts val="2500"/>
              <a:buFont typeface="Source Sans Pro"/>
              <a:buNone/>
              <a:defRPr sz="2500">
                <a:latin typeface="Source Sans Pro"/>
                <a:ea typeface="Source Sans Pro"/>
                <a:cs typeface="Source Sans Pro"/>
                <a:sym typeface="Source Sans Pro"/>
              </a:defRPr>
            </a:lvl4pPr>
            <a:lvl5pPr lvl="4">
              <a:spcBef>
                <a:spcPts val="0"/>
              </a:spcBef>
              <a:spcAft>
                <a:spcPts val="0"/>
              </a:spcAft>
              <a:buSzPts val="2500"/>
              <a:buFont typeface="Source Sans Pro"/>
              <a:buNone/>
              <a:defRPr sz="2500">
                <a:latin typeface="Source Sans Pro"/>
                <a:ea typeface="Source Sans Pro"/>
                <a:cs typeface="Source Sans Pro"/>
                <a:sym typeface="Source Sans Pro"/>
              </a:defRPr>
            </a:lvl5pPr>
            <a:lvl6pPr lvl="5">
              <a:spcBef>
                <a:spcPts val="0"/>
              </a:spcBef>
              <a:spcAft>
                <a:spcPts val="0"/>
              </a:spcAft>
              <a:buSzPts val="2500"/>
              <a:buFont typeface="Source Sans Pro"/>
              <a:buNone/>
              <a:defRPr sz="2500">
                <a:latin typeface="Source Sans Pro"/>
                <a:ea typeface="Source Sans Pro"/>
                <a:cs typeface="Source Sans Pro"/>
                <a:sym typeface="Source Sans Pro"/>
              </a:defRPr>
            </a:lvl6pPr>
            <a:lvl7pPr lvl="6">
              <a:spcBef>
                <a:spcPts val="0"/>
              </a:spcBef>
              <a:spcAft>
                <a:spcPts val="0"/>
              </a:spcAft>
              <a:buSzPts val="2500"/>
              <a:buFont typeface="Source Sans Pro"/>
              <a:buNone/>
              <a:defRPr sz="2500">
                <a:latin typeface="Source Sans Pro"/>
                <a:ea typeface="Source Sans Pro"/>
                <a:cs typeface="Source Sans Pro"/>
                <a:sym typeface="Source Sans Pro"/>
              </a:defRPr>
            </a:lvl7pPr>
            <a:lvl8pPr lvl="7">
              <a:spcBef>
                <a:spcPts val="0"/>
              </a:spcBef>
              <a:spcAft>
                <a:spcPts val="0"/>
              </a:spcAft>
              <a:buSzPts val="2500"/>
              <a:buFont typeface="Source Sans Pro"/>
              <a:buNone/>
              <a:defRPr sz="2500">
                <a:latin typeface="Source Sans Pro"/>
                <a:ea typeface="Source Sans Pro"/>
                <a:cs typeface="Source Sans Pro"/>
                <a:sym typeface="Source Sans Pro"/>
              </a:defRPr>
            </a:lvl8pPr>
            <a:lvl9pPr lvl="8">
              <a:spcBef>
                <a:spcPts val="0"/>
              </a:spcBef>
              <a:spcAft>
                <a:spcPts val="0"/>
              </a:spcAft>
              <a:buSzPts val="2500"/>
              <a:buFont typeface="Source Sans Pro"/>
              <a:buNone/>
              <a:defRPr sz="2500">
                <a:latin typeface="Source Sans Pro"/>
                <a:ea typeface="Source Sans Pro"/>
                <a:cs typeface="Source Sans Pro"/>
                <a:sym typeface="Source Sans Pro"/>
              </a:defRPr>
            </a:lvl9pPr>
          </a:lstStyle>
          <a:p/>
        </p:txBody>
      </p:sp>
      <p:sp>
        <p:nvSpPr>
          <p:cNvPr id="63" name="Google Shape;63;p5"/>
          <p:cNvSpPr txBox="1"/>
          <p:nvPr>
            <p:ph idx="1" type="subTitle"/>
          </p:nvPr>
        </p:nvSpPr>
        <p:spPr>
          <a:xfrm>
            <a:off x="914400" y="1247775"/>
            <a:ext cx="3561900" cy="607200"/>
          </a:xfrm>
          <a:prstGeom prst="rect">
            <a:avLst/>
          </a:prstGeom>
          <a:noFill/>
          <a:ln>
            <a:noFill/>
          </a:ln>
        </p:spPr>
        <p:txBody>
          <a:bodyPr anchorCtr="0" anchor="t" bIns="0" lIns="0" spcFirstLastPara="1" rIns="0" wrap="square" tIns="0">
            <a:noAutofit/>
          </a:bodyPr>
          <a:lstStyle>
            <a:lvl1pPr lvl="0">
              <a:spcBef>
                <a:spcPts val="0"/>
              </a:spcBef>
              <a:spcAft>
                <a:spcPts val="0"/>
              </a:spcAft>
              <a:buSzPts val="2000"/>
              <a:buFont typeface="Source Sans Pro"/>
              <a:buNone/>
              <a:defRPr sz="2000">
                <a:latin typeface="Source Sans Pro"/>
                <a:ea typeface="Source Sans Pro"/>
                <a:cs typeface="Source Sans Pro"/>
                <a:sym typeface="Source Sans Pro"/>
              </a:defRPr>
            </a:lvl1pPr>
            <a:lvl2pPr lvl="1">
              <a:spcBef>
                <a:spcPts val="0"/>
              </a:spcBef>
              <a:spcAft>
                <a:spcPts val="0"/>
              </a:spcAft>
              <a:buSzPts val="2000"/>
              <a:buFont typeface="Source Sans Pro"/>
              <a:buNone/>
              <a:defRPr sz="2000">
                <a:latin typeface="Source Sans Pro"/>
                <a:ea typeface="Source Sans Pro"/>
                <a:cs typeface="Source Sans Pro"/>
                <a:sym typeface="Source Sans Pro"/>
              </a:defRPr>
            </a:lvl2pPr>
            <a:lvl3pPr lvl="2">
              <a:spcBef>
                <a:spcPts val="0"/>
              </a:spcBef>
              <a:spcAft>
                <a:spcPts val="0"/>
              </a:spcAft>
              <a:buSzPts val="2000"/>
              <a:buFont typeface="Source Sans Pro"/>
              <a:buNone/>
              <a:defRPr sz="2000">
                <a:latin typeface="Source Sans Pro"/>
                <a:ea typeface="Source Sans Pro"/>
                <a:cs typeface="Source Sans Pro"/>
                <a:sym typeface="Source Sans Pro"/>
              </a:defRPr>
            </a:lvl3pPr>
            <a:lvl4pPr lvl="3">
              <a:spcBef>
                <a:spcPts val="0"/>
              </a:spcBef>
              <a:spcAft>
                <a:spcPts val="0"/>
              </a:spcAft>
              <a:buSzPts val="2000"/>
              <a:buFont typeface="Source Sans Pro"/>
              <a:buNone/>
              <a:defRPr sz="2000">
                <a:latin typeface="Source Sans Pro"/>
                <a:ea typeface="Source Sans Pro"/>
                <a:cs typeface="Source Sans Pro"/>
                <a:sym typeface="Source Sans Pro"/>
              </a:defRPr>
            </a:lvl4pPr>
            <a:lvl5pPr lvl="4">
              <a:spcBef>
                <a:spcPts val="0"/>
              </a:spcBef>
              <a:spcAft>
                <a:spcPts val="0"/>
              </a:spcAft>
              <a:buSzPts val="2000"/>
              <a:buFont typeface="Source Sans Pro"/>
              <a:buNone/>
              <a:defRPr sz="2000">
                <a:latin typeface="Source Sans Pro"/>
                <a:ea typeface="Source Sans Pro"/>
                <a:cs typeface="Source Sans Pro"/>
                <a:sym typeface="Source Sans Pro"/>
              </a:defRPr>
            </a:lvl5pPr>
            <a:lvl6pPr lvl="5">
              <a:spcBef>
                <a:spcPts val="0"/>
              </a:spcBef>
              <a:spcAft>
                <a:spcPts val="0"/>
              </a:spcAft>
              <a:buSzPts val="2000"/>
              <a:buFont typeface="Source Sans Pro"/>
              <a:buNone/>
              <a:defRPr sz="2000">
                <a:latin typeface="Source Sans Pro"/>
                <a:ea typeface="Source Sans Pro"/>
                <a:cs typeface="Source Sans Pro"/>
                <a:sym typeface="Source Sans Pro"/>
              </a:defRPr>
            </a:lvl6pPr>
            <a:lvl7pPr lvl="6">
              <a:spcBef>
                <a:spcPts val="0"/>
              </a:spcBef>
              <a:spcAft>
                <a:spcPts val="0"/>
              </a:spcAft>
              <a:buSzPts val="2000"/>
              <a:buFont typeface="Source Sans Pro"/>
              <a:buNone/>
              <a:defRPr sz="2000">
                <a:latin typeface="Source Sans Pro"/>
                <a:ea typeface="Source Sans Pro"/>
                <a:cs typeface="Source Sans Pro"/>
                <a:sym typeface="Source Sans Pro"/>
              </a:defRPr>
            </a:lvl7pPr>
            <a:lvl8pPr lvl="7">
              <a:spcBef>
                <a:spcPts val="0"/>
              </a:spcBef>
              <a:spcAft>
                <a:spcPts val="0"/>
              </a:spcAft>
              <a:buSzPts val="2000"/>
              <a:buFont typeface="Source Sans Pro"/>
              <a:buNone/>
              <a:defRPr sz="2000">
                <a:latin typeface="Source Sans Pro"/>
                <a:ea typeface="Source Sans Pro"/>
                <a:cs typeface="Source Sans Pro"/>
                <a:sym typeface="Source Sans Pro"/>
              </a:defRPr>
            </a:lvl8pPr>
            <a:lvl9pPr lvl="8">
              <a:spcBef>
                <a:spcPts val="0"/>
              </a:spcBef>
              <a:spcAft>
                <a:spcPts val="0"/>
              </a:spcAft>
              <a:buSzPts val="2000"/>
              <a:buFont typeface="Source Sans Pro"/>
              <a:buNone/>
              <a:defRPr sz="2000">
                <a:latin typeface="Source Sans Pro"/>
                <a:ea typeface="Source Sans Pro"/>
                <a:cs typeface="Source Sans Pro"/>
                <a:sym typeface="Source Sans Pro"/>
              </a:defRPr>
            </a:lvl9pPr>
          </a:lstStyle>
          <a:p/>
        </p:txBody>
      </p:sp>
      <p:sp>
        <p:nvSpPr>
          <p:cNvPr id="64" name="Google Shape;64;p5"/>
          <p:cNvSpPr/>
          <p:nvPr/>
        </p:nvSpPr>
        <p:spPr>
          <a:xfrm>
            <a:off x="228606" y="2272350"/>
            <a:ext cx="557500" cy="569400"/>
          </a:xfrm>
          <a:prstGeom prst="ellipse">
            <a:avLst/>
          </a:prstGeom>
          <a:solidFill>
            <a:srgbClr val="112C45"/>
          </a:solidFill>
          <a:ln cap="flat" cmpd="sng" w="28575">
            <a:solidFill>
              <a:srgbClr val="06AEEF"/>
            </a:solidFill>
            <a:prstDash val="solid"/>
            <a:round/>
            <a:headEnd len="sm" w="sm" type="none"/>
            <a:tailEnd len="sm" w="sm" type="none"/>
          </a:ln>
        </p:spPr>
        <p:txBody>
          <a:bodyPr anchorCtr="0" anchor="ctr" bIns="0" lIns="0" spcFirstLastPara="1" rIns="0" wrap="square" tIns="0">
            <a:noAutofit/>
          </a:bodyPr>
          <a:lstStyle/>
          <a:p>
            <a:pPr indent="0" lvl="0" marL="0" rtl="0" algn="ctr">
              <a:lnSpc>
                <a:spcPct val="110000"/>
              </a:lnSpc>
              <a:spcBef>
                <a:spcPts val="0"/>
              </a:spcBef>
              <a:spcAft>
                <a:spcPts val="0"/>
              </a:spcAft>
              <a:buNone/>
            </a:pPr>
            <a:r>
              <a:rPr lang="en" sz="3000">
                <a:solidFill>
                  <a:schemeClr val="lt1"/>
                </a:solidFill>
                <a:latin typeface="Source Sans Pro"/>
                <a:ea typeface="Source Sans Pro"/>
                <a:cs typeface="Source Sans Pro"/>
                <a:sym typeface="Source Sans Pro"/>
              </a:rPr>
              <a:t>2</a:t>
            </a:r>
            <a:endParaRPr sz="3000">
              <a:solidFill>
                <a:schemeClr val="lt1"/>
              </a:solidFill>
              <a:latin typeface="Source Sans Pro"/>
              <a:ea typeface="Source Sans Pro"/>
              <a:cs typeface="Source Sans Pro"/>
              <a:sym typeface="Source Sans Pro"/>
            </a:endParaRPr>
          </a:p>
        </p:txBody>
      </p:sp>
      <p:sp>
        <p:nvSpPr>
          <p:cNvPr id="65" name="Google Shape;65;p5"/>
          <p:cNvSpPr txBox="1"/>
          <p:nvPr>
            <p:ph idx="2" type="title"/>
          </p:nvPr>
        </p:nvSpPr>
        <p:spPr>
          <a:xfrm>
            <a:off x="914400" y="2136863"/>
            <a:ext cx="3547500" cy="393600"/>
          </a:xfrm>
          <a:prstGeom prst="rect">
            <a:avLst/>
          </a:prstGeom>
          <a:noFill/>
          <a:ln>
            <a:noFill/>
          </a:ln>
        </p:spPr>
        <p:txBody>
          <a:bodyPr anchorCtr="0" anchor="t" bIns="0" lIns="0" spcFirstLastPara="1" rIns="0" wrap="square" tIns="0">
            <a:spAutoFit/>
          </a:bodyPr>
          <a:lstStyle>
            <a:lvl1pPr lvl="0" rtl="0">
              <a:spcBef>
                <a:spcPts val="0"/>
              </a:spcBef>
              <a:spcAft>
                <a:spcPts val="0"/>
              </a:spcAft>
              <a:buSzPts val="2500"/>
              <a:buFont typeface="Source Sans Pro"/>
              <a:buNone/>
              <a:defRPr sz="2500">
                <a:latin typeface="Source Sans Pro"/>
                <a:ea typeface="Source Sans Pro"/>
                <a:cs typeface="Source Sans Pro"/>
                <a:sym typeface="Source Sans Pro"/>
              </a:defRPr>
            </a:lvl1pPr>
            <a:lvl2pPr lvl="1" rtl="0">
              <a:spcBef>
                <a:spcPts val="0"/>
              </a:spcBef>
              <a:spcAft>
                <a:spcPts val="0"/>
              </a:spcAft>
              <a:buSzPts val="2500"/>
              <a:buFont typeface="Source Sans Pro"/>
              <a:buNone/>
              <a:defRPr sz="2500">
                <a:latin typeface="Source Sans Pro"/>
                <a:ea typeface="Source Sans Pro"/>
                <a:cs typeface="Source Sans Pro"/>
                <a:sym typeface="Source Sans Pro"/>
              </a:defRPr>
            </a:lvl2pPr>
            <a:lvl3pPr lvl="2" rtl="0">
              <a:spcBef>
                <a:spcPts val="0"/>
              </a:spcBef>
              <a:spcAft>
                <a:spcPts val="0"/>
              </a:spcAft>
              <a:buSzPts val="2500"/>
              <a:buFont typeface="Source Sans Pro"/>
              <a:buNone/>
              <a:defRPr sz="2500">
                <a:latin typeface="Source Sans Pro"/>
                <a:ea typeface="Source Sans Pro"/>
                <a:cs typeface="Source Sans Pro"/>
                <a:sym typeface="Source Sans Pro"/>
              </a:defRPr>
            </a:lvl3pPr>
            <a:lvl4pPr lvl="3" rtl="0">
              <a:spcBef>
                <a:spcPts val="0"/>
              </a:spcBef>
              <a:spcAft>
                <a:spcPts val="0"/>
              </a:spcAft>
              <a:buSzPts val="2500"/>
              <a:buFont typeface="Source Sans Pro"/>
              <a:buNone/>
              <a:defRPr sz="2500">
                <a:latin typeface="Source Sans Pro"/>
                <a:ea typeface="Source Sans Pro"/>
                <a:cs typeface="Source Sans Pro"/>
                <a:sym typeface="Source Sans Pro"/>
              </a:defRPr>
            </a:lvl4pPr>
            <a:lvl5pPr lvl="4" rtl="0">
              <a:spcBef>
                <a:spcPts val="0"/>
              </a:spcBef>
              <a:spcAft>
                <a:spcPts val="0"/>
              </a:spcAft>
              <a:buSzPts val="2500"/>
              <a:buFont typeface="Source Sans Pro"/>
              <a:buNone/>
              <a:defRPr sz="2500">
                <a:latin typeface="Source Sans Pro"/>
                <a:ea typeface="Source Sans Pro"/>
                <a:cs typeface="Source Sans Pro"/>
                <a:sym typeface="Source Sans Pro"/>
              </a:defRPr>
            </a:lvl5pPr>
            <a:lvl6pPr lvl="5" rtl="0">
              <a:spcBef>
                <a:spcPts val="0"/>
              </a:spcBef>
              <a:spcAft>
                <a:spcPts val="0"/>
              </a:spcAft>
              <a:buSzPts val="2500"/>
              <a:buFont typeface="Source Sans Pro"/>
              <a:buNone/>
              <a:defRPr sz="2500">
                <a:latin typeface="Source Sans Pro"/>
                <a:ea typeface="Source Sans Pro"/>
                <a:cs typeface="Source Sans Pro"/>
                <a:sym typeface="Source Sans Pro"/>
              </a:defRPr>
            </a:lvl6pPr>
            <a:lvl7pPr lvl="6" rtl="0">
              <a:spcBef>
                <a:spcPts val="0"/>
              </a:spcBef>
              <a:spcAft>
                <a:spcPts val="0"/>
              </a:spcAft>
              <a:buSzPts val="2500"/>
              <a:buFont typeface="Source Sans Pro"/>
              <a:buNone/>
              <a:defRPr sz="2500">
                <a:latin typeface="Source Sans Pro"/>
                <a:ea typeface="Source Sans Pro"/>
                <a:cs typeface="Source Sans Pro"/>
                <a:sym typeface="Source Sans Pro"/>
              </a:defRPr>
            </a:lvl7pPr>
            <a:lvl8pPr lvl="7" rtl="0">
              <a:spcBef>
                <a:spcPts val="0"/>
              </a:spcBef>
              <a:spcAft>
                <a:spcPts val="0"/>
              </a:spcAft>
              <a:buSzPts val="2500"/>
              <a:buFont typeface="Source Sans Pro"/>
              <a:buNone/>
              <a:defRPr sz="2500">
                <a:latin typeface="Source Sans Pro"/>
                <a:ea typeface="Source Sans Pro"/>
                <a:cs typeface="Source Sans Pro"/>
                <a:sym typeface="Source Sans Pro"/>
              </a:defRPr>
            </a:lvl8pPr>
            <a:lvl9pPr lvl="8" rtl="0">
              <a:spcBef>
                <a:spcPts val="0"/>
              </a:spcBef>
              <a:spcAft>
                <a:spcPts val="0"/>
              </a:spcAft>
              <a:buSzPts val="2500"/>
              <a:buFont typeface="Source Sans Pro"/>
              <a:buNone/>
              <a:defRPr sz="2500">
                <a:latin typeface="Source Sans Pro"/>
                <a:ea typeface="Source Sans Pro"/>
                <a:cs typeface="Source Sans Pro"/>
                <a:sym typeface="Source Sans Pro"/>
              </a:defRPr>
            </a:lvl9pPr>
          </a:lstStyle>
          <a:p/>
        </p:txBody>
      </p:sp>
      <p:sp>
        <p:nvSpPr>
          <p:cNvPr id="66" name="Google Shape;66;p5"/>
          <p:cNvSpPr txBox="1"/>
          <p:nvPr>
            <p:ph idx="3" type="subTitle"/>
          </p:nvPr>
        </p:nvSpPr>
        <p:spPr>
          <a:xfrm>
            <a:off x="914400" y="2565488"/>
            <a:ext cx="3561900" cy="607200"/>
          </a:xfrm>
          <a:prstGeom prst="rect">
            <a:avLst/>
          </a:prstGeom>
          <a:noFill/>
          <a:ln>
            <a:noFill/>
          </a:ln>
        </p:spPr>
        <p:txBody>
          <a:bodyPr anchorCtr="0" anchor="t" bIns="0" lIns="0" spcFirstLastPara="1" rIns="0" wrap="square" tIns="0">
            <a:noAutofit/>
          </a:bodyPr>
          <a:lstStyle>
            <a:lvl1pPr lvl="0" rtl="0">
              <a:spcBef>
                <a:spcPts val="0"/>
              </a:spcBef>
              <a:spcAft>
                <a:spcPts val="0"/>
              </a:spcAft>
              <a:buSzPts val="2000"/>
              <a:buFont typeface="Source Sans Pro"/>
              <a:buNone/>
              <a:defRPr sz="2000">
                <a:latin typeface="Source Sans Pro"/>
                <a:ea typeface="Source Sans Pro"/>
                <a:cs typeface="Source Sans Pro"/>
                <a:sym typeface="Source Sans Pro"/>
              </a:defRPr>
            </a:lvl1pPr>
            <a:lvl2pPr lvl="1" rtl="0">
              <a:spcBef>
                <a:spcPts val="0"/>
              </a:spcBef>
              <a:spcAft>
                <a:spcPts val="0"/>
              </a:spcAft>
              <a:buSzPts val="2000"/>
              <a:buFont typeface="Source Sans Pro"/>
              <a:buNone/>
              <a:defRPr sz="2000">
                <a:latin typeface="Source Sans Pro"/>
                <a:ea typeface="Source Sans Pro"/>
                <a:cs typeface="Source Sans Pro"/>
                <a:sym typeface="Source Sans Pro"/>
              </a:defRPr>
            </a:lvl2pPr>
            <a:lvl3pPr lvl="2" rtl="0">
              <a:spcBef>
                <a:spcPts val="0"/>
              </a:spcBef>
              <a:spcAft>
                <a:spcPts val="0"/>
              </a:spcAft>
              <a:buSzPts val="2000"/>
              <a:buFont typeface="Source Sans Pro"/>
              <a:buNone/>
              <a:defRPr sz="2000">
                <a:latin typeface="Source Sans Pro"/>
                <a:ea typeface="Source Sans Pro"/>
                <a:cs typeface="Source Sans Pro"/>
                <a:sym typeface="Source Sans Pro"/>
              </a:defRPr>
            </a:lvl3pPr>
            <a:lvl4pPr lvl="3" rtl="0">
              <a:spcBef>
                <a:spcPts val="0"/>
              </a:spcBef>
              <a:spcAft>
                <a:spcPts val="0"/>
              </a:spcAft>
              <a:buSzPts val="2000"/>
              <a:buFont typeface="Source Sans Pro"/>
              <a:buNone/>
              <a:defRPr sz="2000">
                <a:latin typeface="Source Sans Pro"/>
                <a:ea typeface="Source Sans Pro"/>
                <a:cs typeface="Source Sans Pro"/>
                <a:sym typeface="Source Sans Pro"/>
              </a:defRPr>
            </a:lvl4pPr>
            <a:lvl5pPr lvl="4" rtl="0">
              <a:spcBef>
                <a:spcPts val="0"/>
              </a:spcBef>
              <a:spcAft>
                <a:spcPts val="0"/>
              </a:spcAft>
              <a:buSzPts val="2000"/>
              <a:buFont typeface="Source Sans Pro"/>
              <a:buNone/>
              <a:defRPr sz="2000">
                <a:latin typeface="Source Sans Pro"/>
                <a:ea typeface="Source Sans Pro"/>
                <a:cs typeface="Source Sans Pro"/>
                <a:sym typeface="Source Sans Pro"/>
              </a:defRPr>
            </a:lvl5pPr>
            <a:lvl6pPr lvl="5" rtl="0">
              <a:spcBef>
                <a:spcPts val="0"/>
              </a:spcBef>
              <a:spcAft>
                <a:spcPts val="0"/>
              </a:spcAft>
              <a:buSzPts val="2000"/>
              <a:buFont typeface="Source Sans Pro"/>
              <a:buNone/>
              <a:defRPr sz="2000">
                <a:latin typeface="Source Sans Pro"/>
                <a:ea typeface="Source Sans Pro"/>
                <a:cs typeface="Source Sans Pro"/>
                <a:sym typeface="Source Sans Pro"/>
              </a:defRPr>
            </a:lvl6pPr>
            <a:lvl7pPr lvl="6" rtl="0">
              <a:spcBef>
                <a:spcPts val="0"/>
              </a:spcBef>
              <a:spcAft>
                <a:spcPts val="0"/>
              </a:spcAft>
              <a:buSzPts val="2000"/>
              <a:buFont typeface="Source Sans Pro"/>
              <a:buNone/>
              <a:defRPr sz="2000">
                <a:latin typeface="Source Sans Pro"/>
                <a:ea typeface="Source Sans Pro"/>
                <a:cs typeface="Source Sans Pro"/>
                <a:sym typeface="Source Sans Pro"/>
              </a:defRPr>
            </a:lvl7pPr>
            <a:lvl8pPr lvl="7" rtl="0">
              <a:spcBef>
                <a:spcPts val="0"/>
              </a:spcBef>
              <a:spcAft>
                <a:spcPts val="0"/>
              </a:spcAft>
              <a:buSzPts val="2000"/>
              <a:buFont typeface="Source Sans Pro"/>
              <a:buNone/>
              <a:defRPr sz="2000">
                <a:latin typeface="Source Sans Pro"/>
                <a:ea typeface="Source Sans Pro"/>
                <a:cs typeface="Source Sans Pro"/>
                <a:sym typeface="Source Sans Pro"/>
              </a:defRPr>
            </a:lvl8pPr>
            <a:lvl9pPr lvl="8" rtl="0">
              <a:spcBef>
                <a:spcPts val="0"/>
              </a:spcBef>
              <a:spcAft>
                <a:spcPts val="0"/>
              </a:spcAft>
              <a:buSzPts val="2000"/>
              <a:buFont typeface="Source Sans Pro"/>
              <a:buNone/>
              <a:defRPr sz="2000">
                <a:latin typeface="Source Sans Pro"/>
                <a:ea typeface="Source Sans Pro"/>
                <a:cs typeface="Source Sans Pro"/>
                <a:sym typeface="Source Sans Pro"/>
              </a:defRPr>
            </a:lvl9pPr>
          </a:lstStyle>
          <a:p/>
        </p:txBody>
      </p:sp>
      <p:sp>
        <p:nvSpPr>
          <p:cNvPr id="67" name="Google Shape;67;p5"/>
          <p:cNvSpPr txBox="1"/>
          <p:nvPr>
            <p:ph idx="4" type="title"/>
          </p:nvPr>
        </p:nvSpPr>
        <p:spPr>
          <a:xfrm>
            <a:off x="914400" y="3454588"/>
            <a:ext cx="3547500" cy="393600"/>
          </a:xfrm>
          <a:prstGeom prst="rect">
            <a:avLst/>
          </a:prstGeom>
          <a:noFill/>
          <a:ln>
            <a:noFill/>
          </a:ln>
        </p:spPr>
        <p:txBody>
          <a:bodyPr anchorCtr="0" anchor="t" bIns="0" lIns="0" spcFirstLastPara="1" rIns="0" wrap="square" tIns="0">
            <a:spAutoFit/>
          </a:bodyPr>
          <a:lstStyle>
            <a:lvl1pPr lvl="0" rtl="0">
              <a:spcBef>
                <a:spcPts val="0"/>
              </a:spcBef>
              <a:spcAft>
                <a:spcPts val="0"/>
              </a:spcAft>
              <a:buSzPts val="2500"/>
              <a:buFont typeface="Source Sans Pro"/>
              <a:buNone/>
              <a:defRPr sz="2500">
                <a:latin typeface="Source Sans Pro"/>
                <a:ea typeface="Source Sans Pro"/>
                <a:cs typeface="Source Sans Pro"/>
                <a:sym typeface="Source Sans Pro"/>
              </a:defRPr>
            </a:lvl1pPr>
            <a:lvl2pPr lvl="1" rtl="0">
              <a:spcBef>
                <a:spcPts val="0"/>
              </a:spcBef>
              <a:spcAft>
                <a:spcPts val="0"/>
              </a:spcAft>
              <a:buSzPts val="2500"/>
              <a:buFont typeface="Source Sans Pro"/>
              <a:buNone/>
              <a:defRPr sz="2500">
                <a:latin typeface="Source Sans Pro"/>
                <a:ea typeface="Source Sans Pro"/>
                <a:cs typeface="Source Sans Pro"/>
                <a:sym typeface="Source Sans Pro"/>
              </a:defRPr>
            </a:lvl2pPr>
            <a:lvl3pPr lvl="2" rtl="0">
              <a:spcBef>
                <a:spcPts val="0"/>
              </a:spcBef>
              <a:spcAft>
                <a:spcPts val="0"/>
              </a:spcAft>
              <a:buSzPts val="2500"/>
              <a:buFont typeface="Source Sans Pro"/>
              <a:buNone/>
              <a:defRPr sz="2500">
                <a:latin typeface="Source Sans Pro"/>
                <a:ea typeface="Source Sans Pro"/>
                <a:cs typeface="Source Sans Pro"/>
                <a:sym typeface="Source Sans Pro"/>
              </a:defRPr>
            </a:lvl3pPr>
            <a:lvl4pPr lvl="3" rtl="0">
              <a:spcBef>
                <a:spcPts val="0"/>
              </a:spcBef>
              <a:spcAft>
                <a:spcPts val="0"/>
              </a:spcAft>
              <a:buSzPts val="2500"/>
              <a:buFont typeface="Source Sans Pro"/>
              <a:buNone/>
              <a:defRPr sz="2500">
                <a:latin typeface="Source Sans Pro"/>
                <a:ea typeface="Source Sans Pro"/>
                <a:cs typeface="Source Sans Pro"/>
                <a:sym typeface="Source Sans Pro"/>
              </a:defRPr>
            </a:lvl4pPr>
            <a:lvl5pPr lvl="4" rtl="0">
              <a:spcBef>
                <a:spcPts val="0"/>
              </a:spcBef>
              <a:spcAft>
                <a:spcPts val="0"/>
              </a:spcAft>
              <a:buSzPts val="2500"/>
              <a:buFont typeface="Source Sans Pro"/>
              <a:buNone/>
              <a:defRPr sz="2500">
                <a:latin typeface="Source Sans Pro"/>
                <a:ea typeface="Source Sans Pro"/>
                <a:cs typeface="Source Sans Pro"/>
                <a:sym typeface="Source Sans Pro"/>
              </a:defRPr>
            </a:lvl5pPr>
            <a:lvl6pPr lvl="5" rtl="0">
              <a:spcBef>
                <a:spcPts val="0"/>
              </a:spcBef>
              <a:spcAft>
                <a:spcPts val="0"/>
              </a:spcAft>
              <a:buSzPts val="2500"/>
              <a:buFont typeface="Source Sans Pro"/>
              <a:buNone/>
              <a:defRPr sz="2500">
                <a:latin typeface="Source Sans Pro"/>
                <a:ea typeface="Source Sans Pro"/>
                <a:cs typeface="Source Sans Pro"/>
                <a:sym typeface="Source Sans Pro"/>
              </a:defRPr>
            </a:lvl6pPr>
            <a:lvl7pPr lvl="6" rtl="0">
              <a:spcBef>
                <a:spcPts val="0"/>
              </a:spcBef>
              <a:spcAft>
                <a:spcPts val="0"/>
              </a:spcAft>
              <a:buSzPts val="2500"/>
              <a:buFont typeface="Source Sans Pro"/>
              <a:buNone/>
              <a:defRPr sz="2500">
                <a:latin typeface="Source Sans Pro"/>
                <a:ea typeface="Source Sans Pro"/>
                <a:cs typeface="Source Sans Pro"/>
                <a:sym typeface="Source Sans Pro"/>
              </a:defRPr>
            </a:lvl7pPr>
            <a:lvl8pPr lvl="7" rtl="0">
              <a:spcBef>
                <a:spcPts val="0"/>
              </a:spcBef>
              <a:spcAft>
                <a:spcPts val="0"/>
              </a:spcAft>
              <a:buSzPts val="2500"/>
              <a:buFont typeface="Source Sans Pro"/>
              <a:buNone/>
              <a:defRPr sz="2500">
                <a:latin typeface="Source Sans Pro"/>
                <a:ea typeface="Source Sans Pro"/>
                <a:cs typeface="Source Sans Pro"/>
                <a:sym typeface="Source Sans Pro"/>
              </a:defRPr>
            </a:lvl8pPr>
            <a:lvl9pPr lvl="8" rtl="0">
              <a:spcBef>
                <a:spcPts val="0"/>
              </a:spcBef>
              <a:spcAft>
                <a:spcPts val="0"/>
              </a:spcAft>
              <a:buSzPts val="2500"/>
              <a:buFont typeface="Source Sans Pro"/>
              <a:buNone/>
              <a:defRPr sz="2500">
                <a:latin typeface="Source Sans Pro"/>
                <a:ea typeface="Source Sans Pro"/>
                <a:cs typeface="Source Sans Pro"/>
                <a:sym typeface="Source Sans Pro"/>
              </a:defRPr>
            </a:lvl9pPr>
          </a:lstStyle>
          <a:p/>
        </p:txBody>
      </p:sp>
      <p:sp>
        <p:nvSpPr>
          <p:cNvPr id="68" name="Google Shape;68;p5"/>
          <p:cNvSpPr txBox="1"/>
          <p:nvPr>
            <p:ph idx="5" type="subTitle"/>
          </p:nvPr>
        </p:nvSpPr>
        <p:spPr>
          <a:xfrm>
            <a:off x="914400" y="3883213"/>
            <a:ext cx="3561900" cy="607200"/>
          </a:xfrm>
          <a:prstGeom prst="rect">
            <a:avLst/>
          </a:prstGeom>
          <a:noFill/>
          <a:ln>
            <a:noFill/>
          </a:ln>
        </p:spPr>
        <p:txBody>
          <a:bodyPr anchorCtr="0" anchor="t" bIns="0" lIns="0" spcFirstLastPara="1" rIns="0" wrap="square" tIns="0">
            <a:noAutofit/>
          </a:bodyPr>
          <a:lstStyle>
            <a:lvl1pPr lvl="0" rtl="0">
              <a:spcBef>
                <a:spcPts val="0"/>
              </a:spcBef>
              <a:spcAft>
                <a:spcPts val="0"/>
              </a:spcAft>
              <a:buSzPts val="2000"/>
              <a:buFont typeface="Source Sans Pro"/>
              <a:buNone/>
              <a:defRPr sz="2000">
                <a:latin typeface="Source Sans Pro"/>
                <a:ea typeface="Source Sans Pro"/>
                <a:cs typeface="Source Sans Pro"/>
                <a:sym typeface="Source Sans Pro"/>
              </a:defRPr>
            </a:lvl1pPr>
            <a:lvl2pPr lvl="1" rtl="0">
              <a:spcBef>
                <a:spcPts val="0"/>
              </a:spcBef>
              <a:spcAft>
                <a:spcPts val="0"/>
              </a:spcAft>
              <a:buSzPts val="2000"/>
              <a:buFont typeface="Source Sans Pro"/>
              <a:buNone/>
              <a:defRPr sz="2000">
                <a:latin typeface="Source Sans Pro"/>
                <a:ea typeface="Source Sans Pro"/>
                <a:cs typeface="Source Sans Pro"/>
                <a:sym typeface="Source Sans Pro"/>
              </a:defRPr>
            </a:lvl2pPr>
            <a:lvl3pPr lvl="2" rtl="0">
              <a:spcBef>
                <a:spcPts val="0"/>
              </a:spcBef>
              <a:spcAft>
                <a:spcPts val="0"/>
              </a:spcAft>
              <a:buSzPts val="2000"/>
              <a:buFont typeface="Source Sans Pro"/>
              <a:buNone/>
              <a:defRPr sz="2000">
                <a:latin typeface="Source Sans Pro"/>
                <a:ea typeface="Source Sans Pro"/>
                <a:cs typeface="Source Sans Pro"/>
                <a:sym typeface="Source Sans Pro"/>
              </a:defRPr>
            </a:lvl3pPr>
            <a:lvl4pPr lvl="3" rtl="0">
              <a:spcBef>
                <a:spcPts val="0"/>
              </a:spcBef>
              <a:spcAft>
                <a:spcPts val="0"/>
              </a:spcAft>
              <a:buSzPts val="2000"/>
              <a:buFont typeface="Source Sans Pro"/>
              <a:buNone/>
              <a:defRPr sz="2000">
                <a:latin typeface="Source Sans Pro"/>
                <a:ea typeface="Source Sans Pro"/>
                <a:cs typeface="Source Sans Pro"/>
                <a:sym typeface="Source Sans Pro"/>
              </a:defRPr>
            </a:lvl4pPr>
            <a:lvl5pPr lvl="4" rtl="0">
              <a:spcBef>
                <a:spcPts val="0"/>
              </a:spcBef>
              <a:spcAft>
                <a:spcPts val="0"/>
              </a:spcAft>
              <a:buSzPts val="2000"/>
              <a:buFont typeface="Source Sans Pro"/>
              <a:buNone/>
              <a:defRPr sz="2000">
                <a:latin typeface="Source Sans Pro"/>
                <a:ea typeface="Source Sans Pro"/>
                <a:cs typeface="Source Sans Pro"/>
                <a:sym typeface="Source Sans Pro"/>
              </a:defRPr>
            </a:lvl5pPr>
            <a:lvl6pPr lvl="5" rtl="0">
              <a:spcBef>
                <a:spcPts val="0"/>
              </a:spcBef>
              <a:spcAft>
                <a:spcPts val="0"/>
              </a:spcAft>
              <a:buSzPts val="2000"/>
              <a:buFont typeface="Source Sans Pro"/>
              <a:buNone/>
              <a:defRPr sz="2000">
                <a:latin typeface="Source Sans Pro"/>
                <a:ea typeface="Source Sans Pro"/>
                <a:cs typeface="Source Sans Pro"/>
                <a:sym typeface="Source Sans Pro"/>
              </a:defRPr>
            </a:lvl6pPr>
            <a:lvl7pPr lvl="6" rtl="0">
              <a:spcBef>
                <a:spcPts val="0"/>
              </a:spcBef>
              <a:spcAft>
                <a:spcPts val="0"/>
              </a:spcAft>
              <a:buSzPts val="2000"/>
              <a:buFont typeface="Source Sans Pro"/>
              <a:buNone/>
              <a:defRPr sz="2000">
                <a:latin typeface="Source Sans Pro"/>
                <a:ea typeface="Source Sans Pro"/>
                <a:cs typeface="Source Sans Pro"/>
                <a:sym typeface="Source Sans Pro"/>
              </a:defRPr>
            </a:lvl7pPr>
            <a:lvl8pPr lvl="7" rtl="0">
              <a:spcBef>
                <a:spcPts val="0"/>
              </a:spcBef>
              <a:spcAft>
                <a:spcPts val="0"/>
              </a:spcAft>
              <a:buSzPts val="2000"/>
              <a:buFont typeface="Source Sans Pro"/>
              <a:buNone/>
              <a:defRPr sz="2000">
                <a:latin typeface="Source Sans Pro"/>
                <a:ea typeface="Source Sans Pro"/>
                <a:cs typeface="Source Sans Pro"/>
                <a:sym typeface="Source Sans Pro"/>
              </a:defRPr>
            </a:lvl8pPr>
            <a:lvl9pPr lvl="8" rtl="0">
              <a:spcBef>
                <a:spcPts val="0"/>
              </a:spcBef>
              <a:spcAft>
                <a:spcPts val="0"/>
              </a:spcAft>
              <a:buSzPts val="2000"/>
              <a:buFont typeface="Source Sans Pro"/>
              <a:buNone/>
              <a:defRPr sz="2000">
                <a:latin typeface="Source Sans Pro"/>
                <a:ea typeface="Source Sans Pro"/>
                <a:cs typeface="Source Sans Pro"/>
                <a:sym typeface="Source Sans Pro"/>
              </a:defRPr>
            </a:lvl9pPr>
          </a:lstStyle>
          <a:p/>
        </p:txBody>
      </p:sp>
      <p:sp>
        <p:nvSpPr>
          <p:cNvPr id="69" name="Google Shape;69;p5"/>
          <p:cNvSpPr txBox="1"/>
          <p:nvPr>
            <p:ph idx="6" type="title"/>
          </p:nvPr>
        </p:nvSpPr>
        <p:spPr>
          <a:xfrm>
            <a:off x="5446100" y="819150"/>
            <a:ext cx="3547500" cy="393600"/>
          </a:xfrm>
          <a:prstGeom prst="rect">
            <a:avLst/>
          </a:prstGeom>
          <a:noFill/>
          <a:ln>
            <a:noFill/>
          </a:ln>
        </p:spPr>
        <p:txBody>
          <a:bodyPr anchorCtr="0" anchor="t" bIns="0" lIns="0" spcFirstLastPara="1" rIns="0" wrap="square" tIns="0">
            <a:spAutoFit/>
          </a:bodyPr>
          <a:lstStyle>
            <a:lvl1pPr lvl="0" rtl="0">
              <a:spcBef>
                <a:spcPts val="0"/>
              </a:spcBef>
              <a:spcAft>
                <a:spcPts val="0"/>
              </a:spcAft>
              <a:buSzPts val="2500"/>
              <a:buFont typeface="Source Sans Pro"/>
              <a:buNone/>
              <a:defRPr sz="2500">
                <a:latin typeface="Source Sans Pro"/>
                <a:ea typeface="Source Sans Pro"/>
                <a:cs typeface="Source Sans Pro"/>
                <a:sym typeface="Source Sans Pro"/>
              </a:defRPr>
            </a:lvl1pPr>
            <a:lvl2pPr lvl="1" rtl="0">
              <a:spcBef>
                <a:spcPts val="0"/>
              </a:spcBef>
              <a:spcAft>
                <a:spcPts val="0"/>
              </a:spcAft>
              <a:buSzPts val="2500"/>
              <a:buFont typeface="Source Sans Pro"/>
              <a:buNone/>
              <a:defRPr sz="2500">
                <a:latin typeface="Source Sans Pro"/>
                <a:ea typeface="Source Sans Pro"/>
                <a:cs typeface="Source Sans Pro"/>
                <a:sym typeface="Source Sans Pro"/>
              </a:defRPr>
            </a:lvl2pPr>
            <a:lvl3pPr lvl="2" rtl="0">
              <a:spcBef>
                <a:spcPts val="0"/>
              </a:spcBef>
              <a:spcAft>
                <a:spcPts val="0"/>
              </a:spcAft>
              <a:buSzPts val="2500"/>
              <a:buFont typeface="Source Sans Pro"/>
              <a:buNone/>
              <a:defRPr sz="2500">
                <a:latin typeface="Source Sans Pro"/>
                <a:ea typeface="Source Sans Pro"/>
                <a:cs typeface="Source Sans Pro"/>
                <a:sym typeface="Source Sans Pro"/>
              </a:defRPr>
            </a:lvl3pPr>
            <a:lvl4pPr lvl="3" rtl="0">
              <a:spcBef>
                <a:spcPts val="0"/>
              </a:spcBef>
              <a:spcAft>
                <a:spcPts val="0"/>
              </a:spcAft>
              <a:buSzPts val="2500"/>
              <a:buFont typeface="Source Sans Pro"/>
              <a:buNone/>
              <a:defRPr sz="2500">
                <a:latin typeface="Source Sans Pro"/>
                <a:ea typeface="Source Sans Pro"/>
                <a:cs typeface="Source Sans Pro"/>
                <a:sym typeface="Source Sans Pro"/>
              </a:defRPr>
            </a:lvl4pPr>
            <a:lvl5pPr lvl="4" rtl="0">
              <a:spcBef>
                <a:spcPts val="0"/>
              </a:spcBef>
              <a:spcAft>
                <a:spcPts val="0"/>
              </a:spcAft>
              <a:buSzPts val="2500"/>
              <a:buFont typeface="Source Sans Pro"/>
              <a:buNone/>
              <a:defRPr sz="2500">
                <a:latin typeface="Source Sans Pro"/>
                <a:ea typeface="Source Sans Pro"/>
                <a:cs typeface="Source Sans Pro"/>
                <a:sym typeface="Source Sans Pro"/>
              </a:defRPr>
            </a:lvl5pPr>
            <a:lvl6pPr lvl="5" rtl="0">
              <a:spcBef>
                <a:spcPts val="0"/>
              </a:spcBef>
              <a:spcAft>
                <a:spcPts val="0"/>
              </a:spcAft>
              <a:buSzPts val="2500"/>
              <a:buFont typeface="Source Sans Pro"/>
              <a:buNone/>
              <a:defRPr sz="2500">
                <a:latin typeface="Source Sans Pro"/>
                <a:ea typeface="Source Sans Pro"/>
                <a:cs typeface="Source Sans Pro"/>
                <a:sym typeface="Source Sans Pro"/>
              </a:defRPr>
            </a:lvl6pPr>
            <a:lvl7pPr lvl="6" rtl="0">
              <a:spcBef>
                <a:spcPts val="0"/>
              </a:spcBef>
              <a:spcAft>
                <a:spcPts val="0"/>
              </a:spcAft>
              <a:buSzPts val="2500"/>
              <a:buFont typeface="Source Sans Pro"/>
              <a:buNone/>
              <a:defRPr sz="2500">
                <a:latin typeface="Source Sans Pro"/>
                <a:ea typeface="Source Sans Pro"/>
                <a:cs typeface="Source Sans Pro"/>
                <a:sym typeface="Source Sans Pro"/>
              </a:defRPr>
            </a:lvl7pPr>
            <a:lvl8pPr lvl="7" rtl="0">
              <a:spcBef>
                <a:spcPts val="0"/>
              </a:spcBef>
              <a:spcAft>
                <a:spcPts val="0"/>
              </a:spcAft>
              <a:buSzPts val="2500"/>
              <a:buFont typeface="Source Sans Pro"/>
              <a:buNone/>
              <a:defRPr sz="2500">
                <a:latin typeface="Source Sans Pro"/>
                <a:ea typeface="Source Sans Pro"/>
                <a:cs typeface="Source Sans Pro"/>
                <a:sym typeface="Source Sans Pro"/>
              </a:defRPr>
            </a:lvl8pPr>
            <a:lvl9pPr lvl="8" rtl="0">
              <a:spcBef>
                <a:spcPts val="0"/>
              </a:spcBef>
              <a:spcAft>
                <a:spcPts val="0"/>
              </a:spcAft>
              <a:buSzPts val="2500"/>
              <a:buFont typeface="Source Sans Pro"/>
              <a:buNone/>
              <a:defRPr sz="2500">
                <a:latin typeface="Source Sans Pro"/>
                <a:ea typeface="Source Sans Pro"/>
                <a:cs typeface="Source Sans Pro"/>
                <a:sym typeface="Source Sans Pro"/>
              </a:defRPr>
            </a:lvl9pPr>
          </a:lstStyle>
          <a:p/>
        </p:txBody>
      </p:sp>
      <p:sp>
        <p:nvSpPr>
          <p:cNvPr id="70" name="Google Shape;70;p5"/>
          <p:cNvSpPr txBox="1"/>
          <p:nvPr>
            <p:ph idx="7" type="subTitle"/>
          </p:nvPr>
        </p:nvSpPr>
        <p:spPr>
          <a:xfrm>
            <a:off x="5446100" y="1247775"/>
            <a:ext cx="3561900" cy="607200"/>
          </a:xfrm>
          <a:prstGeom prst="rect">
            <a:avLst/>
          </a:prstGeom>
          <a:noFill/>
          <a:ln>
            <a:noFill/>
          </a:ln>
        </p:spPr>
        <p:txBody>
          <a:bodyPr anchorCtr="0" anchor="t" bIns="0" lIns="0" spcFirstLastPara="1" rIns="0" wrap="square" tIns="0">
            <a:noAutofit/>
          </a:bodyPr>
          <a:lstStyle>
            <a:lvl1pPr lvl="0" rtl="0">
              <a:spcBef>
                <a:spcPts val="0"/>
              </a:spcBef>
              <a:spcAft>
                <a:spcPts val="0"/>
              </a:spcAft>
              <a:buSzPts val="2000"/>
              <a:buFont typeface="Source Sans Pro"/>
              <a:buNone/>
              <a:defRPr sz="2000">
                <a:latin typeface="Source Sans Pro"/>
                <a:ea typeface="Source Sans Pro"/>
                <a:cs typeface="Source Sans Pro"/>
                <a:sym typeface="Source Sans Pro"/>
              </a:defRPr>
            </a:lvl1pPr>
            <a:lvl2pPr lvl="1" rtl="0">
              <a:spcBef>
                <a:spcPts val="0"/>
              </a:spcBef>
              <a:spcAft>
                <a:spcPts val="0"/>
              </a:spcAft>
              <a:buSzPts val="2000"/>
              <a:buFont typeface="Source Sans Pro"/>
              <a:buNone/>
              <a:defRPr sz="2000">
                <a:latin typeface="Source Sans Pro"/>
                <a:ea typeface="Source Sans Pro"/>
                <a:cs typeface="Source Sans Pro"/>
                <a:sym typeface="Source Sans Pro"/>
              </a:defRPr>
            </a:lvl2pPr>
            <a:lvl3pPr lvl="2" rtl="0">
              <a:spcBef>
                <a:spcPts val="0"/>
              </a:spcBef>
              <a:spcAft>
                <a:spcPts val="0"/>
              </a:spcAft>
              <a:buSzPts val="2000"/>
              <a:buFont typeface="Source Sans Pro"/>
              <a:buNone/>
              <a:defRPr sz="2000">
                <a:latin typeface="Source Sans Pro"/>
                <a:ea typeface="Source Sans Pro"/>
                <a:cs typeface="Source Sans Pro"/>
                <a:sym typeface="Source Sans Pro"/>
              </a:defRPr>
            </a:lvl3pPr>
            <a:lvl4pPr lvl="3" rtl="0">
              <a:spcBef>
                <a:spcPts val="0"/>
              </a:spcBef>
              <a:spcAft>
                <a:spcPts val="0"/>
              </a:spcAft>
              <a:buSzPts val="2000"/>
              <a:buFont typeface="Source Sans Pro"/>
              <a:buNone/>
              <a:defRPr sz="2000">
                <a:latin typeface="Source Sans Pro"/>
                <a:ea typeface="Source Sans Pro"/>
                <a:cs typeface="Source Sans Pro"/>
                <a:sym typeface="Source Sans Pro"/>
              </a:defRPr>
            </a:lvl4pPr>
            <a:lvl5pPr lvl="4" rtl="0">
              <a:spcBef>
                <a:spcPts val="0"/>
              </a:spcBef>
              <a:spcAft>
                <a:spcPts val="0"/>
              </a:spcAft>
              <a:buSzPts val="2000"/>
              <a:buFont typeface="Source Sans Pro"/>
              <a:buNone/>
              <a:defRPr sz="2000">
                <a:latin typeface="Source Sans Pro"/>
                <a:ea typeface="Source Sans Pro"/>
                <a:cs typeface="Source Sans Pro"/>
                <a:sym typeface="Source Sans Pro"/>
              </a:defRPr>
            </a:lvl5pPr>
            <a:lvl6pPr lvl="5" rtl="0">
              <a:spcBef>
                <a:spcPts val="0"/>
              </a:spcBef>
              <a:spcAft>
                <a:spcPts val="0"/>
              </a:spcAft>
              <a:buSzPts val="2000"/>
              <a:buFont typeface="Source Sans Pro"/>
              <a:buNone/>
              <a:defRPr sz="2000">
                <a:latin typeface="Source Sans Pro"/>
                <a:ea typeface="Source Sans Pro"/>
                <a:cs typeface="Source Sans Pro"/>
                <a:sym typeface="Source Sans Pro"/>
              </a:defRPr>
            </a:lvl6pPr>
            <a:lvl7pPr lvl="6" rtl="0">
              <a:spcBef>
                <a:spcPts val="0"/>
              </a:spcBef>
              <a:spcAft>
                <a:spcPts val="0"/>
              </a:spcAft>
              <a:buSzPts val="2000"/>
              <a:buFont typeface="Source Sans Pro"/>
              <a:buNone/>
              <a:defRPr sz="2000">
                <a:latin typeface="Source Sans Pro"/>
                <a:ea typeface="Source Sans Pro"/>
                <a:cs typeface="Source Sans Pro"/>
                <a:sym typeface="Source Sans Pro"/>
              </a:defRPr>
            </a:lvl7pPr>
            <a:lvl8pPr lvl="7" rtl="0">
              <a:spcBef>
                <a:spcPts val="0"/>
              </a:spcBef>
              <a:spcAft>
                <a:spcPts val="0"/>
              </a:spcAft>
              <a:buSzPts val="2000"/>
              <a:buFont typeface="Source Sans Pro"/>
              <a:buNone/>
              <a:defRPr sz="2000">
                <a:latin typeface="Source Sans Pro"/>
                <a:ea typeface="Source Sans Pro"/>
                <a:cs typeface="Source Sans Pro"/>
                <a:sym typeface="Source Sans Pro"/>
              </a:defRPr>
            </a:lvl8pPr>
            <a:lvl9pPr lvl="8" rtl="0">
              <a:spcBef>
                <a:spcPts val="0"/>
              </a:spcBef>
              <a:spcAft>
                <a:spcPts val="0"/>
              </a:spcAft>
              <a:buSzPts val="2000"/>
              <a:buFont typeface="Source Sans Pro"/>
              <a:buNone/>
              <a:defRPr sz="2000">
                <a:latin typeface="Source Sans Pro"/>
                <a:ea typeface="Source Sans Pro"/>
                <a:cs typeface="Source Sans Pro"/>
                <a:sym typeface="Source Sans Pro"/>
              </a:defRPr>
            </a:lvl9pPr>
          </a:lstStyle>
          <a:p/>
        </p:txBody>
      </p:sp>
      <p:sp>
        <p:nvSpPr>
          <p:cNvPr id="71" name="Google Shape;71;p5"/>
          <p:cNvSpPr txBox="1"/>
          <p:nvPr>
            <p:ph idx="8" type="title"/>
          </p:nvPr>
        </p:nvSpPr>
        <p:spPr>
          <a:xfrm>
            <a:off x="5446100" y="2136863"/>
            <a:ext cx="3547500" cy="393600"/>
          </a:xfrm>
          <a:prstGeom prst="rect">
            <a:avLst/>
          </a:prstGeom>
          <a:noFill/>
          <a:ln>
            <a:noFill/>
          </a:ln>
        </p:spPr>
        <p:txBody>
          <a:bodyPr anchorCtr="0" anchor="t" bIns="0" lIns="0" spcFirstLastPara="1" rIns="0" wrap="square" tIns="0">
            <a:spAutoFit/>
          </a:bodyPr>
          <a:lstStyle>
            <a:lvl1pPr lvl="0" rtl="0">
              <a:spcBef>
                <a:spcPts val="0"/>
              </a:spcBef>
              <a:spcAft>
                <a:spcPts val="0"/>
              </a:spcAft>
              <a:buSzPts val="2500"/>
              <a:buFont typeface="Source Sans Pro"/>
              <a:buNone/>
              <a:defRPr sz="2500">
                <a:latin typeface="Source Sans Pro"/>
                <a:ea typeface="Source Sans Pro"/>
                <a:cs typeface="Source Sans Pro"/>
                <a:sym typeface="Source Sans Pro"/>
              </a:defRPr>
            </a:lvl1pPr>
            <a:lvl2pPr lvl="1" rtl="0">
              <a:spcBef>
                <a:spcPts val="0"/>
              </a:spcBef>
              <a:spcAft>
                <a:spcPts val="0"/>
              </a:spcAft>
              <a:buSzPts val="2500"/>
              <a:buFont typeface="Source Sans Pro"/>
              <a:buNone/>
              <a:defRPr sz="2500">
                <a:latin typeface="Source Sans Pro"/>
                <a:ea typeface="Source Sans Pro"/>
                <a:cs typeface="Source Sans Pro"/>
                <a:sym typeface="Source Sans Pro"/>
              </a:defRPr>
            </a:lvl2pPr>
            <a:lvl3pPr lvl="2" rtl="0">
              <a:spcBef>
                <a:spcPts val="0"/>
              </a:spcBef>
              <a:spcAft>
                <a:spcPts val="0"/>
              </a:spcAft>
              <a:buSzPts val="2500"/>
              <a:buFont typeface="Source Sans Pro"/>
              <a:buNone/>
              <a:defRPr sz="2500">
                <a:latin typeface="Source Sans Pro"/>
                <a:ea typeface="Source Sans Pro"/>
                <a:cs typeface="Source Sans Pro"/>
                <a:sym typeface="Source Sans Pro"/>
              </a:defRPr>
            </a:lvl3pPr>
            <a:lvl4pPr lvl="3" rtl="0">
              <a:spcBef>
                <a:spcPts val="0"/>
              </a:spcBef>
              <a:spcAft>
                <a:spcPts val="0"/>
              </a:spcAft>
              <a:buSzPts val="2500"/>
              <a:buFont typeface="Source Sans Pro"/>
              <a:buNone/>
              <a:defRPr sz="2500">
                <a:latin typeface="Source Sans Pro"/>
                <a:ea typeface="Source Sans Pro"/>
                <a:cs typeface="Source Sans Pro"/>
                <a:sym typeface="Source Sans Pro"/>
              </a:defRPr>
            </a:lvl4pPr>
            <a:lvl5pPr lvl="4" rtl="0">
              <a:spcBef>
                <a:spcPts val="0"/>
              </a:spcBef>
              <a:spcAft>
                <a:spcPts val="0"/>
              </a:spcAft>
              <a:buSzPts val="2500"/>
              <a:buFont typeface="Source Sans Pro"/>
              <a:buNone/>
              <a:defRPr sz="2500">
                <a:latin typeface="Source Sans Pro"/>
                <a:ea typeface="Source Sans Pro"/>
                <a:cs typeface="Source Sans Pro"/>
                <a:sym typeface="Source Sans Pro"/>
              </a:defRPr>
            </a:lvl5pPr>
            <a:lvl6pPr lvl="5" rtl="0">
              <a:spcBef>
                <a:spcPts val="0"/>
              </a:spcBef>
              <a:spcAft>
                <a:spcPts val="0"/>
              </a:spcAft>
              <a:buSzPts val="2500"/>
              <a:buFont typeface="Source Sans Pro"/>
              <a:buNone/>
              <a:defRPr sz="2500">
                <a:latin typeface="Source Sans Pro"/>
                <a:ea typeface="Source Sans Pro"/>
                <a:cs typeface="Source Sans Pro"/>
                <a:sym typeface="Source Sans Pro"/>
              </a:defRPr>
            </a:lvl6pPr>
            <a:lvl7pPr lvl="6" rtl="0">
              <a:spcBef>
                <a:spcPts val="0"/>
              </a:spcBef>
              <a:spcAft>
                <a:spcPts val="0"/>
              </a:spcAft>
              <a:buSzPts val="2500"/>
              <a:buFont typeface="Source Sans Pro"/>
              <a:buNone/>
              <a:defRPr sz="2500">
                <a:latin typeface="Source Sans Pro"/>
                <a:ea typeface="Source Sans Pro"/>
                <a:cs typeface="Source Sans Pro"/>
                <a:sym typeface="Source Sans Pro"/>
              </a:defRPr>
            </a:lvl7pPr>
            <a:lvl8pPr lvl="7" rtl="0">
              <a:spcBef>
                <a:spcPts val="0"/>
              </a:spcBef>
              <a:spcAft>
                <a:spcPts val="0"/>
              </a:spcAft>
              <a:buSzPts val="2500"/>
              <a:buFont typeface="Source Sans Pro"/>
              <a:buNone/>
              <a:defRPr sz="2500">
                <a:latin typeface="Source Sans Pro"/>
                <a:ea typeface="Source Sans Pro"/>
                <a:cs typeface="Source Sans Pro"/>
                <a:sym typeface="Source Sans Pro"/>
              </a:defRPr>
            </a:lvl8pPr>
            <a:lvl9pPr lvl="8" rtl="0">
              <a:spcBef>
                <a:spcPts val="0"/>
              </a:spcBef>
              <a:spcAft>
                <a:spcPts val="0"/>
              </a:spcAft>
              <a:buSzPts val="2500"/>
              <a:buFont typeface="Source Sans Pro"/>
              <a:buNone/>
              <a:defRPr sz="2500">
                <a:latin typeface="Source Sans Pro"/>
                <a:ea typeface="Source Sans Pro"/>
                <a:cs typeface="Source Sans Pro"/>
                <a:sym typeface="Source Sans Pro"/>
              </a:defRPr>
            </a:lvl9pPr>
          </a:lstStyle>
          <a:p/>
        </p:txBody>
      </p:sp>
      <p:sp>
        <p:nvSpPr>
          <p:cNvPr id="72" name="Google Shape;72;p5"/>
          <p:cNvSpPr txBox="1"/>
          <p:nvPr>
            <p:ph idx="9" type="subTitle"/>
          </p:nvPr>
        </p:nvSpPr>
        <p:spPr>
          <a:xfrm>
            <a:off x="5446100" y="2565488"/>
            <a:ext cx="3561900" cy="607200"/>
          </a:xfrm>
          <a:prstGeom prst="rect">
            <a:avLst/>
          </a:prstGeom>
          <a:noFill/>
          <a:ln>
            <a:noFill/>
          </a:ln>
        </p:spPr>
        <p:txBody>
          <a:bodyPr anchorCtr="0" anchor="t" bIns="0" lIns="0" spcFirstLastPara="1" rIns="0" wrap="square" tIns="0">
            <a:noAutofit/>
          </a:bodyPr>
          <a:lstStyle>
            <a:lvl1pPr lvl="0" rtl="0">
              <a:spcBef>
                <a:spcPts val="0"/>
              </a:spcBef>
              <a:spcAft>
                <a:spcPts val="0"/>
              </a:spcAft>
              <a:buSzPts val="2000"/>
              <a:buFont typeface="Source Sans Pro"/>
              <a:buNone/>
              <a:defRPr sz="2000">
                <a:latin typeface="Source Sans Pro"/>
                <a:ea typeface="Source Sans Pro"/>
                <a:cs typeface="Source Sans Pro"/>
                <a:sym typeface="Source Sans Pro"/>
              </a:defRPr>
            </a:lvl1pPr>
            <a:lvl2pPr lvl="1" rtl="0">
              <a:spcBef>
                <a:spcPts val="0"/>
              </a:spcBef>
              <a:spcAft>
                <a:spcPts val="0"/>
              </a:spcAft>
              <a:buSzPts val="2000"/>
              <a:buFont typeface="Source Sans Pro"/>
              <a:buNone/>
              <a:defRPr sz="2000">
                <a:latin typeface="Source Sans Pro"/>
                <a:ea typeface="Source Sans Pro"/>
                <a:cs typeface="Source Sans Pro"/>
                <a:sym typeface="Source Sans Pro"/>
              </a:defRPr>
            </a:lvl2pPr>
            <a:lvl3pPr lvl="2" rtl="0">
              <a:spcBef>
                <a:spcPts val="0"/>
              </a:spcBef>
              <a:spcAft>
                <a:spcPts val="0"/>
              </a:spcAft>
              <a:buSzPts val="2000"/>
              <a:buFont typeface="Source Sans Pro"/>
              <a:buNone/>
              <a:defRPr sz="2000">
                <a:latin typeface="Source Sans Pro"/>
                <a:ea typeface="Source Sans Pro"/>
                <a:cs typeface="Source Sans Pro"/>
                <a:sym typeface="Source Sans Pro"/>
              </a:defRPr>
            </a:lvl3pPr>
            <a:lvl4pPr lvl="3" rtl="0">
              <a:spcBef>
                <a:spcPts val="0"/>
              </a:spcBef>
              <a:spcAft>
                <a:spcPts val="0"/>
              </a:spcAft>
              <a:buSzPts val="2000"/>
              <a:buFont typeface="Source Sans Pro"/>
              <a:buNone/>
              <a:defRPr sz="2000">
                <a:latin typeface="Source Sans Pro"/>
                <a:ea typeface="Source Sans Pro"/>
                <a:cs typeface="Source Sans Pro"/>
                <a:sym typeface="Source Sans Pro"/>
              </a:defRPr>
            </a:lvl4pPr>
            <a:lvl5pPr lvl="4" rtl="0">
              <a:spcBef>
                <a:spcPts val="0"/>
              </a:spcBef>
              <a:spcAft>
                <a:spcPts val="0"/>
              </a:spcAft>
              <a:buSzPts val="2000"/>
              <a:buFont typeface="Source Sans Pro"/>
              <a:buNone/>
              <a:defRPr sz="2000">
                <a:latin typeface="Source Sans Pro"/>
                <a:ea typeface="Source Sans Pro"/>
                <a:cs typeface="Source Sans Pro"/>
                <a:sym typeface="Source Sans Pro"/>
              </a:defRPr>
            </a:lvl5pPr>
            <a:lvl6pPr lvl="5" rtl="0">
              <a:spcBef>
                <a:spcPts val="0"/>
              </a:spcBef>
              <a:spcAft>
                <a:spcPts val="0"/>
              </a:spcAft>
              <a:buSzPts val="2000"/>
              <a:buFont typeface="Source Sans Pro"/>
              <a:buNone/>
              <a:defRPr sz="2000">
                <a:latin typeface="Source Sans Pro"/>
                <a:ea typeface="Source Sans Pro"/>
                <a:cs typeface="Source Sans Pro"/>
                <a:sym typeface="Source Sans Pro"/>
              </a:defRPr>
            </a:lvl6pPr>
            <a:lvl7pPr lvl="6" rtl="0">
              <a:spcBef>
                <a:spcPts val="0"/>
              </a:spcBef>
              <a:spcAft>
                <a:spcPts val="0"/>
              </a:spcAft>
              <a:buSzPts val="2000"/>
              <a:buFont typeface="Source Sans Pro"/>
              <a:buNone/>
              <a:defRPr sz="2000">
                <a:latin typeface="Source Sans Pro"/>
                <a:ea typeface="Source Sans Pro"/>
                <a:cs typeface="Source Sans Pro"/>
                <a:sym typeface="Source Sans Pro"/>
              </a:defRPr>
            </a:lvl7pPr>
            <a:lvl8pPr lvl="7" rtl="0">
              <a:spcBef>
                <a:spcPts val="0"/>
              </a:spcBef>
              <a:spcAft>
                <a:spcPts val="0"/>
              </a:spcAft>
              <a:buSzPts val="2000"/>
              <a:buFont typeface="Source Sans Pro"/>
              <a:buNone/>
              <a:defRPr sz="2000">
                <a:latin typeface="Source Sans Pro"/>
                <a:ea typeface="Source Sans Pro"/>
                <a:cs typeface="Source Sans Pro"/>
                <a:sym typeface="Source Sans Pro"/>
              </a:defRPr>
            </a:lvl8pPr>
            <a:lvl9pPr lvl="8" rtl="0">
              <a:spcBef>
                <a:spcPts val="0"/>
              </a:spcBef>
              <a:spcAft>
                <a:spcPts val="0"/>
              </a:spcAft>
              <a:buSzPts val="2000"/>
              <a:buFont typeface="Source Sans Pro"/>
              <a:buNone/>
              <a:defRPr sz="2000">
                <a:latin typeface="Source Sans Pro"/>
                <a:ea typeface="Source Sans Pro"/>
                <a:cs typeface="Source Sans Pro"/>
                <a:sym typeface="Source Sans Pro"/>
              </a:defRPr>
            </a:lvl9pPr>
          </a:lstStyle>
          <a:p/>
        </p:txBody>
      </p:sp>
      <p:sp>
        <p:nvSpPr>
          <p:cNvPr id="73" name="Google Shape;73;p5"/>
          <p:cNvSpPr txBox="1"/>
          <p:nvPr>
            <p:ph idx="13" type="title"/>
          </p:nvPr>
        </p:nvSpPr>
        <p:spPr>
          <a:xfrm>
            <a:off x="5446100" y="3454588"/>
            <a:ext cx="3547500" cy="393600"/>
          </a:xfrm>
          <a:prstGeom prst="rect">
            <a:avLst/>
          </a:prstGeom>
          <a:noFill/>
          <a:ln>
            <a:noFill/>
          </a:ln>
        </p:spPr>
        <p:txBody>
          <a:bodyPr anchorCtr="0" anchor="t" bIns="0" lIns="0" spcFirstLastPara="1" rIns="0" wrap="square" tIns="0">
            <a:spAutoFit/>
          </a:bodyPr>
          <a:lstStyle>
            <a:lvl1pPr lvl="0" rtl="0">
              <a:spcBef>
                <a:spcPts val="0"/>
              </a:spcBef>
              <a:spcAft>
                <a:spcPts val="0"/>
              </a:spcAft>
              <a:buSzPts val="2500"/>
              <a:buFont typeface="Source Sans Pro"/>
              <a:buNone/>
              <a:defRPr sz="2500">
                <a:latin typeface="Source Sans Pro"/>
                <a:ea typeface="Source Sans Pro"/>
                <a:cs typeface="Source Sans Pro"/>
                <a:sym typeface="Source Sans Pro"/>
              </a:defRPr>
            </a:lvl1pPr>
            <a:lvl2pPr lvl="1" rtl="0">
              <a:spcBef>
                <a:spcPts val="0"/>
              </a:spcBef>
              <a:spcAft>
                <a:spcPts val="0"/>
              </a:spcAft>
              <a:buSzPts val="2500"/>
              <a:buFont typeface="Source Sans Pro"/>
              <a:buNone/>
              <a:defRPr sz="2500">
                <a:latin typeface="Source Sans Pro"/>
                <a:ea typeface="Source Sans Pro"/>
                <a:cs typeface="Source Sans Pro"/>
                <a:sym typeface="Source Sans Pro"/>
              </a:defRPr>
            </a:lvl2pPr>
            <a:lvl3pPr lvl="2" rtl="0">
              <a:spcBef>
                <a:spcPts val="0"/>
              </a:spcBef>
              <a:spcAft>
                <a:spcPts val="0"/>
              </a:spcAft>
              <a:buSzPts val="2500"/>
              <a:buFont typeface="Source Sans Pro"/>
              <a:buNone/>
              <a:defRPr sz="2500">
                <a:latin typeface="Source Sans Pro"/>
                <a:ea typeface="Source Sans Pro"/>
                <a:cs typeface="Source Sans Pro"/>
                <a:sym typeface="Source Sans Pro"/>
              </a:defRPr>
            </a:lvl3pPr>
            <a:lvl4pPr lvl="3" rtl="0">
              <a:spcBef>
                <a:spcPts val="0"/>
              </a:spcBef>
              <a:spcAft>
                <a:spcPts val="0"/>
              </a:spcAft>
              <a:buSzPts val="2500"/>
              <a:buFont typeface="Source Sans Pro"/>
              <a:buNone/>
              <a:defRPr sz="2500">
                <a:latin typeface="Source Sans Pro"/>
                <a:ea typeface="Source Sans Pro"/>
                <a:cs typeface="Source Sans Pro"/>
                <a:sym typeface="Source Sans Pro"/>
              </a:defRPr>
            </a:lvl4pPr>
            <a:lvl5pPr lvl="4" rtl="0">
              <a:spcBef>
                <a:spcPts val="0"/>
              </a:spcBef>
              <a:spcAft>
                <a:spcPts val="0"/>
              </a:spcAft>
              <a:buSzPts val="2500"/>
              <a:buFont typeface="Source Sans Pro"/>
              <a:buNone/>
              <a:defRPr sz="2500">
                <a:latin typeface="Source Sans Pro"/>
                <a:ea typeface="Source Sans Pro"/>
                <a:cs typeface="Source Sans Pro"/>
                <a:sym typeface="Source Sans Pro"/>
              </a:defRPr>
            </a:lvl5pPr>
            <a:lvl6pPr lvl="5" rtl="0">
              <a:spcBef>
                <a:spcPts val="0"/>
              </a:spcBef>
              <a:spcAft>
                <a:spcPts val="0"/>
              </a:spcAft>
              <a:buSzPts val="2500"/>
              <a:buFont typeface="Source Sans Pro"/>
              <a:buNone/>
              <a:defRPr sz="2500">
                <a:latin typeface="Source Sans Pro"/>
                <a:ea typeface="Source Sans Pro"/>
                <a:cs typeface="Source Sans Pro"/>
                <a:sym typeface="Source Sans Pro"/>
              </a:defRPr>
            </a:lvl6pPr>
            <a:lvl7pPr lvl="6" rtl="0">
              <a:spcBef>
                <a:spcPts val="0"/>
              </a:spcBef>
              <a:spcAft>
                <a:spcPts val="0"/>
              </a:spcAft>
              <a:buSzPts val="2500"/>
              <a:buFont typeface="Source Sans Pro"/>
              <a:buNone/>
              <a:defRPr sz="2500">
                <a:latin typeface="Source Sans Pro"/>
                <a:ea typeface="Source Sans Pro"/>
                <a:cs typeface="Source Sans Pro"/>
                <a:sym typeface="Source Sans Pro"/>
              </a:defRPr>
            </a:lvl7pPr>
            <a:lvl8pPr lvl="7" rtl="0">
              <a:spcBef>
                <a:spcPts val="0"/>
              </a:spcBef>
              <a:spcAft>
                <a:spcPts val="0"/>
              </a:spcAft>
              <a:buSzPts val="2500"/>
              <a:buFont typeface="Source Sans Pro"/>
              <a:buNone/>
              <a:defRPr sz="2500">
                <a:latin typeface="Source Sans Pro"/>
                <a:ea typeface="Source Sans Pro"/>
                <a:cs typeface="Source Sans Pro"/>
                <a:sym typeface="Source Sans Pro"/>
              </a:defRPr>
            </a:lvl8pPr>
            <a:lvl9pPr lvl="8" rtl="0">
              <a:spcBef>
                <a:spcPts val="0"/>
              </a:spcBef>
              <a:spcAft>
                <a:spcPts val="0"/>
              </a:spcAft>
              <a:buSzPts val="2500"/>
              <a:buFont typeface="Source Sans Pro"/>
              <a:buNone/>
              <a:defRPr sz="2500">
                <a:latin typeface="Source Sans Pro"/>
                <a:ea typeface="Source Sans Pro"/>
                <a:cs typeface="Source Sans Pro"/>
                <a:sym typeface="Source Sans Pro"/>
              </a:defRPr>
            </a:lvl9pPr>
          </a:lstStyle>
          <a:p/>
        </p:txBody>
      </p:sp>
      <p:sp>
        <p:nvSpPr>
          <p:cNvPr id="74" name="Google Shape;74;p5"/>
          <p:cNvSpPr txBox="1"/>
          <p:nvPr>
            <p:ph idx="14" type="subTitle"/>
          </p:nvPr>
        </p:nvSpPr>
        <p:spPr>
          <a:xfrm>
            <a:off x="5446100" y="3883213"/>
            <a:ext cx="3561900" cy="607200"/>
          </a:xfrm>
          <a:prstGeom prst="rect">
            <a:avLst/>
          </a:prstGeom>
          <a:noFill/>
          <a:ln>
            <a:noFill/>
          </a:ln>
        </p:spPr>
        <p:txBody>
          <a:bodyPr anchorCtr="0" anchor="t" bIns="0" lIns="0" spcFirstLastPara="1" rIns="0" wrap="square" tIns="0">
            <a:noAutofit/>
          </a:bodyPr>
          <a:lstStyle>
            <a:lvl1pPr lvl="0" rtl="0">
              <a:spcBef>
                <a:spcPts val="0"/>
              </a:spcBef>
              <a:spcAft>
                <a:spcPts val="0"/>
              </a:spcAft>
              <a:buSzPts val="2000"/>
              <a:buFont typeface="Source Sans Pro"/>
              <a:buNone/>
              <a:defRPr sz="2000">
                <a:latin typeface="Source Sans Pro"/>
                <a:ea typeface="Source Sans Pro"/>
                <a:cs typeface="Source Sans Pro"/>
                <a:sym typeface="Source Sans Pro"/>
              </a:defRPr>
            </a:lvl1pPr>
            <a:lvl2pPr lvl="1" rtl="0">
              <a:spcBef>
                <a:spcPts val="0"/>
              </a:spcBef>
              <a:spcAft>
                <a:spcPts val="0"/>
              </a:spcAft>
              <a:buSzPts val="2000"/>
              <a:buFont typeface="Source Sans Pro"/>
              <a:buNone/>
              <a:defRPr sz="2000">
                <a:latin typeface="Source Sans Pro"/>
                <a:ea typeface="Source Sans Pro"/>
                <a:cs typeface="Source Sans Pro"/>
                <a:sym typeface="Source Sans Pro"/>
              </a:defRPr>
            </a:lvl2pPr>
            <a:lvl3pPr lvl="2" rtl="0">
              <a:spcBef>
                <a:spcPts val="0"/>
              </a:spcBef>
              <a:spcAft>
                <a:spcPts val="0"/>
              </a:spcAft>
              <a:buSzPts val="2000"/>
              <a:buFont typeface="Source Sans Pro"/>
              <a:buNone/>
              <a:defRPr sz="2000">
                <a:latin typeface="Source Sans Pro"/>
                <a:ea typeface="Source Sans Pro"/>
                <a:cs typeface="Source Sans Pro"/>
                <a:sym typeface="Source Sans Pro"/>
              </a:defRPr>
            </a:lvl3pPr>
            <a:lvl4pPr lvl="3" rtl="0">
              <a:spcBef>
                <a:spcPts val="0"/>
              </a:spcBef>
              <a:spcAft>
                <a:spcPts val="0"/>
              </a:spcAft>
              <a:buSzPts val="2000"/>
              <a:buFont typeface="Source Sans Pro"/>
              <a:buNone/>
              <a:defRPr sz="2000">
                <a:latin typeface="Source Sans Pro"/>
                <a:ea typeface="Source Sans Pro"/>
                <a:cs typeface="Source Sans Pro"/>
                <a:sym typeface="Source Sans Pro"/>
              </a:defRPr>
            </a:lvl4pPr>
            <a:lvl5pPr lvl="4" rtl="0">
              <a:spcBef>
                <a:spcPts val="0"/>
              </a:spcBef>
              <a:spcAft>
                <a:spcPts val="0"/>
              </a:spcAft>
              <a:buSzPts val="2000"/>
              <a:buFont typeface="Source Sans Pro"/>
              <a:buNone/>
              <a:defRPr sz="2000">
                <a:latin typeface="Source Sans Pro"/>
                <a:ea typeface="Source Sans Pro"/>
                <a:cs typeface="Source Sans Pro"/>
                <a:sym typeface="Source Sans Pro"/>
              </a:defRPr>
            </a:lvl5pPr>
            <a:lvl6pPr lvl="5" rtl="0">
              <a:spcBef>
                <a:spcPts val="0"/>
              </a:spcBef>
              <a:spcAft>
                <a:spcPts val="0"/>
              </a:spcAft>
              <a:buSzPts val="2000"/>
              <a:buFont typeface="Source Sans Pro"/>
              <a:buNone/>
              <a:defRPr sz="2000">
                <a:latin typeface="Source Sans Pro"/>
                <a:ea typeface="Source Sans Pro"/>
                <a:cs typeface="Source Sans Pro"/>
                <a:sym typeface="Source Sans Pro"/>
              </a:defRPr>
            </a:lvl6pPr>
            <a:lvl7pPr lvl="6" rtl="0">
              <a:spcBef>
                <a:spcPts val="0"/>
              </a:spcBef>
              <a:spcAft>
                <a:spcPts val="0"/>
              </a:spcAft>
              <a:buSzPts val="2000"/>
              <a:buFont typeface="Source Sans Pro"/>
              <a:buNone/>
              <a:defRPr sz="2000">
                <a:latin typeface="Source Sans Pro"/>
                <a:ea typeface="Source Sans Pro"/>
                <a:cs typeface="Source Sans Pro"/>
                <a:sym typeface="Source Sans Pro"/>
              </a:defRPr>
            </a:lvl7pPr>
            <a:lvl8pPr lvl="7" rtl="0">
              <a:spcBef>
                <a:spcPts val="0"/>
              </a:spcBef>
              <a:spcAft>
                <a:spcPts val="0"/>
              </a:spcAft>
              <a:buSzPts val="2000"/>
              <a:buFont typeface="Source Sans Pro"/>
              <a:buNone/>
              <a:defRPr sz="2000">
                <a:latin typeface="Source Sans Pro"/>
                <a:ea typeface="Source Sans Pro"/>
                <a:cs typeface="Source Sans Pro"/>
                <a:sym typeface="Source Sans Pro"/>
              </a:defRPr>
            </a:lvl8pPr>
            <a:lvl9pPr lvl="8" rtl="0">
              <a:spcBef>
                <a:spcPts val="0"/>
              </a:spcBef>
              <a:spcAft>
                <a:spcPts val="0"/>
              </a:spcAft>
              <a:buSzPts val="2000"/>
              <a:buFont typeface="Source Sans Pro"/>
              <a:buNone/>
              <a:defRPr sz="2000">
                <a:latin typeface="Source Sans Pro"/>
                <a:ea typeface="Source Sans Pro"/>
                <a:cs typeface="Source Sans Pro"/>
                <a:sym typeface="Source Sans Pro"/>
              </a:defRPr>
            </a:lvl9pPr>
          </a:lstStyle>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50-50 Left Photo Layout with text" showMasterSp="0">
  <p:cSld name="2_50-50 Left Photo Layout with text">
    <p:spTree>
      <p:nvGrpSpPr>
        <p:cNvPr id="419" name="Shape 419"/>
        <p:cNvGrpSpPr/>
        <p:nvPr/>
      </p:nvGrpSpPr>
      <p:grpSpPr>
        <a:xfrm>
          <a:off x="0" y="0"/>
          <a:ext cx="0" cy="0"/>
          <a:chOff x="0" y="0"/>
          <a:chExt cx="0" cy="0"/>
        </a:xfrm>
      </p:grpSpPr>
      <p:pic>
        <p:nvPicPr>
          <p:cNvPr id="420" name="Google Shape;420;p43"/>
          <p:cNvPicPr preferRelativeResize="0"/>
          <p:nvPr>
            <p:ph idx="2" type="pic"/>
          </p:nvPr>
        </p:nvPicPr>
        <p:blipFill/>
        <p:spPr>
          <a:xfrm flipH="1">
            <a:off x="-1" y="0"/>
            <a:ext cx="4570833" cy="5142075"/>
          </a:xfrm>
          <a:prstGeom prst="rect">
            <a:avLst/>
          </a:prstGeom>
          <a:blipFill rotWithShape="1">
            <a:blip r:embed="rId2">
              <a:alphaModFix/>
            </a:blip>
            <a:stretch>
              <a:fillRect b="0" l="0" r="0" t="0"/>
            </a:stretch>
          </a:blipFill>
          <a:ln>
            <a:noFill/>
          </a:ln>
        </p:spPr>
      </p:pic>
      <p:sp>
        <p:nvSpPr>
          <p:cNvPr id="421" name="Google Shape;421;p43"/>
          <p:cNvSpPr txBox="1"/>
          <p:nvPr>
            <p:ph idx="1" type="body"/>
          </p:nvPr>
        </p:nvSpPr>
        <p:spPr>
          <a:xfrm>
            <a:off x="4572000" y="1767299"/>
            <a:ext cx="4572000" cy="1608902"/>
          </a:xfrm>
          <a:prstGeom prst="rect">
            <a:avLst/>
          </a:prstGeom>
          <a:noFill/>
          <a:ln>
            <a:noFill/>
          </a:ln>
        </p:spPr>
        <p:txBody>
          <a:bodyPr anchorCtr="0" anchor="ctr" bIns="34275" lIns="68575" spcFirstLastPara="1" rIns="68575" wrap="square" tIns="34275">
            <a:spAutoFit/>
          </a:bodyPr>
          <a:lstStyle>
            <a:lvl1pPr indent="-228600" lvl="0" marL="457200" algn="ctr">
              <a:lnSpc>
                <a:spcPct val="90000"/>
              </a:lnSpc>
              <a:spcBef>
                <a:spcPts val="1800"/>
              </a:spcBef>
              <a:spcAft>
                <a:spcPts val="0"/>
              </a:spcAft>
              <a:buClr>
                <a:schemeClr val="dk2"/>
              </a:buClr>
              <a:buSzPts val="2700"/>
              <a:buNone/>
              <a:defRPr b="0" i="0" sz="2700">
                <a:solidFill>
                  <a:schemeClr val="dk2"/>
                </a:solidFill>
                <a:latin typeface="Quattrocento Sans"/>
                <a:ea typeface="Quattrocento Sans"/>
                <a:cs typeface="Quattrocento Sans"/>
                <a:sym typeface="Quattrocento Sans"/>
              </a:defRPr>
            </a:lvl1pPr>
            <a:lvl2pPr indent="-228600" lvl="1" marL="914400" algn="ctr">
              <a:lnSpc>
                <a:spcPct val="90000"/>
              </a:lnSpc>
              <a:spcBef>
                <a:spcPts val="500"/>
              </a:spcBef>
              <a:spcAft>
                <a:spcPts val="0"/>
              </a:spcAft>
              <a:buClr>
                <a:srgbClr val="595959"/>
              </a:buClr>
              <a:buSzPts val="2100"/>
              <a:buNone/>
              <a:defRPr sz="2100"/>
            </a:lvl2pPr>
            <a:lvl3pPr indent="-228600" lvl="2" marL="1371600" algn="ctr">
              <a:lnSpc>
                <a:spcPct val="90000"/>
              </a:lnSpc>
              <a:spcBef>
                <a:spcPts val="500"/>
              </a:spcBef>
              <a:spcAft>
                <a:spcPts val="0"/>
              </a:spcAft>
              <a:buClr>
                <a:srgbClr val="262626"/>
              </a:buClr>
              <a:buSzPts val="1800"/>
              <a:buNone/>
              <a:defRPr b="0" sz="1800">
                <a:solidFill>
                  <a:srgbClr val="262626"/>
                </a:solidFill>
                <a:latin typeface="Quattrocento Sans"/>
                <a:ea typeface="Quattrocento Sans"/>
                <a:cs typeface="Quattrocento Sans"/>
                <a:sym typeface="Quattrocento Sans"/>
              </a:defRPr>
            </a:lvl3pPr>
            <a:lvl4pPr indent="-228600" lvl="3" marL="1828800" algn="ctr">
              <a:lnSpc>
                <a:spcPct val="90000"/>
              </a:lnSpc>
              <a:spcBef>
                <a:spcPts val="500"/>
              </a:spcBef>
              <a:spcAft>
                <a:spcPts val="0"/>
              </a:spcAft>
              <a:buClr>
                <a:srgbClr val="262626"/>
              </a:buClr>
              <a:buSzPts val="1500"/>
              <a:buNone/>
              <a:defRPr b="1" sz="1500"/>
            </a:lvl4pPr>
            <a:lvl5pPr indent="-228600" lvl="4" marL="2286000" algn="ctr">
              <a:lnSpc>
                <a:spcPct val="90000"/>
              </a:lnSpc>
              <a:spcBef>
                <a:spcPts val="500"/>
              </a:spcBef>
              <a:spcAft>
                <a:spcPts val="0"/>
              </a:spcAft>
              <a:buClr>
                <a:srgbClr val="262626"/>
              </a:buClr>
              <a:buSzPts val="1400"/>
              <a:buNone/>
              <a:defRPr sz="1400"/>
            </a:lvl5pPr>
            <a:lvl6pPr indent="-317500" lvl="5" marL="2743200" algn="l">
              <a:lnSpc>
                <a:spcPct val="90000"/>
              </a:lnSpc>
              <a:spcBef>
                <a:spcPts val="5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22" name="Google Shape;422;p43"/>
          <p:cNvSpPr txBox="1"/>
          <p:nvPr>
            <p:ph idx="12" type="sldNum"/>
          </p:nvPr>
        </p:nvSpPr>
        <p:spPr>
          <a:xfrm>
            <a:off x="8751446" y="4863703"/>
            <a:ext cx="392554"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chemeClr val="dk2"/>
                </a:solidFill>
                <a:latin typeface="Quattrocento Sans"/>
                <a:ea typeface="Quattrocento Sans"/>
                <a:cs typeface="Quattrocento Sans"/>
                <a:sym typeface="Quattrocento Sans"/>
              </a:defRPr>
            </a:lvl1pPr>
            <a:lvl2pPr indent="0" lvl="1" marL="0" algn="r">
              <a:spcBef>
                <a:spcPts val="0"/>
              </a:spcBef>
              <a:buNone/>
              <a:defRPr sz="900">
                <a:solidFill>
                  <a:schemeClr val="dk2"/>
                </a:solidFill>
                <a:latin typeface="Quattrocento Sans"/>
                <a:ea typeface="Quattrocento Sans"/>
                <a:cs typeface="Quattrocento Sans"/>
                <a:sym typeface="Quattrocento Sans"/>
              </a:defRPr>
            </a:lvl2pPr>
            <a:lvl3pPr indent="0" lvl="2" marL="0" algn="r">
              <a:spcBef>
                <a:spcPts val="0"/>
              </a:spcBef>
              <a:buNone/>
              <a:defRPr sz="900">
                <a:solidFill>
                  <a:schemeClr val="dk2"/>
                </a:solidFill>
                <a:latin typeface="Quattrocento Sans"/>
                <a:ea typeface="Quattrocento Sans"/>
                <a:cs typeface="Quattrocento Sans"/>
                <a:sym typeface="Quattrocento Sans"/>
              </a:defRPr>
            </a:lvl3pPr>
            <a:lvl4pPr indent="0" lvl="3" marL="0" algn="r">
              <a:spcBef>
                <a:spcPts val="0"/>
              </a:spcBef>
              <a:buNone/>
              <a:defRPr sz="900">
                <a:solidFill>
                  <a:schemeClr val="dk2"/>
                </a:solidFill>
                <a:latin typeface="Quattrocento Sans"/>
                <a:ea typeface="Quattrocento Sans"/>
                <a:cs typeface="Quattrocento Sans"/>
                <a:sym typeface="Quattrocento Sans"/>
              </a:defRPr>
            </a:lvl4pPr>
            <a:lvl5pPr indent="0" lvl="4" marL="0" algn="r">
              <a:spcBef>
                <a:spcPts val="0"/>
              </a:spcBef>
              <a:buNone/>
              <a:defRPr sz="900">
                <a:solidFill>
                  <a:schemeClr val="dk2"/>
                </a:solidFill>
                <a:latin typeface="Quattrocento Sans"/>
                <a:ea typeface="Quattrocento Sans"/>
                <a:cs typeface="Quattrocento Sans"/>
                <a:sym typeface="Quattrocento Sans"/>
              </a:defRPr>
            </a:lvl5pPr>
            <a:lvl6pPr indent="0" lvl="5" marL="0" algn="r">
              <a:spcBef>
                <a:spcPts val="0"/>
              </a:spcBef>
              <a:buNone/>
              <a:defRPr sz="900">
                <a:solidFill>
                  <a:schemeClr val="dk2"/>
                </a:solidFill>
                <a:latin typeface="Quattrocento Sans"/>
                <a:ea typeface="Quattrocento Sans"/>
                <a:cs typeface="Quattrocento Sans"/>
                <a:sym typeface="Quattrocento Sans"/>
              </a:defRPr>
            </a:lvl6pPr>
            <a:lvl7pPr indent="0" lvl="6" marL="0" algn="r">
              <a:spcBef>
                <a:spcPts val="0"/>
              </a:spcBef>
              <a:buNone/>
              <a:defRPr sz="900">
                <a:solidFill>
                  <a:schemeClr val="dk2"/>
                </a:solidFill>
                <a:latin typeface="Quattrocento Sans"/>
                <a:ea typeface="Quattrocento Sans"/>
                <a:cs typeface="Quattrocento Sans"/>
                <a:sym typeface="Quattrocento Sans"/>
              </a:defRPr>
            </a:lvl7pPr>
            <a:lvl8pPr indent="0" lvl="7" marL="0" algn="r">
              <a:spcBef>
                <a:spcPts val="0"/>
              </a:spcBef>
              <a:buNone/>
              <a:defRPr sz="900">
                <a:solidFill>
                  <a:schemeClr val="dk2"/>
                </a:solidFill>
                <a:latin typeface="Quattrocento Sans"/>
                <a:ea typeface="Quattrocento Sans"/>
                <a:cs typeface="Quattrocento Sans"/>
                <a:sym typeface="Quattrocento Sans"/>
              </a:defRPr>
            </a:lvl8pPr>
            <a:lvl9pPr indent="0" lvl="8" marL="0" algn="r">
              <a:spcBef>
                <a:spcPts val="0"/>
              </a:spcBef>
              <a:buNone/>
              <a:defRPr sz="900">
                <a:solidFill>
                  <a:schemeClr val="dk2"/>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50-50 Left Photo Layout with text" showMasterSp="0">
  <p:cSld name="3_50-50 Left Photo Layout with text">
    <p:spTree>
      <p:nvGrpSpPr>
        <p:cNvPr id="423" name="Shape 423"/>
        <p:cNvGrpSpPr/>
        <p:nvPr/>
      </p:nvGrpSpPr>
      <p:grpSpPr>
        <a:xfrm>
          <a:off x="0" y="0"/>
          <a:ext cx="0" cy="0"/>
          <a:chOff x="0" y="0"/>
          <a:chExt cx="0" cy="0"/>
        </a:xfrm>
      </p:grpSpPr>
      <p:pic>
        <p:nvPicPr>
          <p:cNvPr id="424" name="Google Shape;424;p44"/>
          <p:cNvPicPr preferRelativeResize="0"/>
          <p:nvPr>
            <p:ph idx="2" type="pic"/>
          </p:nvPr>
        </p:nvPicPr>
        <p:blipFill/>
        <p:spPr>
          <a:xfrm>
            <a:off x="0" y="0"/>
            <a:ext cx="9142810" cy="5143500"/>
          </a:xfrm>
          <a:prstGeom prst="rect">
            <a:avLst/>
          </a:prstGeom>
          <a:blipFill rotWithShape="1">
            <a:blip r:embed="rId2">
              <a:alphaModFix/>
            </a:blip>
            <a:stretch>
              <a:fillRect b="0" l="0" r="0" t="0"/>
            </a:stretch>
          </a:blipFill>
          <a:ln>
            <a:noFill/>
          </a:ln>
        </p:spPr>
      </p:pic>
      <p:sp>
        <p:nvSpPr>
          <p:cNvPr id="425" name="Google Shape;425;p44"/>
          <p:cNvSpPr txBox="1"/>
          <p:nvPr>
            <p:ph idx="1" type="body"/>
          </p:nvPr>
        </p:nvSpPr>
        <p:spPr>
          <a:xfrm>
            <a:off x="1406962" y="314325"/>
            <a:ext cx="1783080" cy="630172"/>
          </a:xfrm>
          <a:prstGeom prst="rect">
            <a:avLst/>
          </a:prstGeom>
          <a:noFill/>
          <a:ln>
            <a:noFill/>
          </a:ln>
        </p:spPr>
        <p:txBody>
          <a:bodyPr anchorCtr="0" anchor="t" bIns="34275" lIns="109725" spcFirstLastPara="1" rIns="109725" wrap="square" tIns="34275">
            <a:spAutoFit/>
          </a:bodyPr>
          <a:lstStyle>
            <a:lvl1pPr indent="-228600" lvl="0" marL="457200" algn="ctr">
              <a:lnSpc>
                <a:spcPct val="90000"/>
              </a:lnSpc>
              <a:spcBef>
                <a:spcPts val="800"/>
              </a:spcBef>
              <a:spcAft>
                <a:spcPts val="0"/>
              </a:spcAft>
              <a:buClr>
                <a:schemeClr val="accent4"/>
              </a:buClr>
              <a:buSzPts val="4100"/>
              <a:buNone/>
              <a:defRPr sz="4100">
                <a:solidFill>
                  <a:schemeClr val="accent4"/>
                </a:solidFill>
                <a:latin typeface="Quattrocento Sans"/>
                <a:ea typeface="Quattrocento Sans"/>
                <a:cs typeface="Quattrocento Sans"/>
                <a:sym typeface="Quattrocento Sans"/>
              </a:defRPr>
            </a:lvl1pPr>
            <a:lvl2pPr indent="-228600" lvl="1" marL="914400" algn="ctr">
              <a:lnSpc>
                <a:spcPct val="90000"/>
              </a:lnSpc>
              <a:spcBef>
                <a:spcPts val="400"/>
              </a:spcBef>
              <a:spcAft>
                <a:spcPts val="0"/>
              </a:spcAft>
              <a:buClr>
                <a:srgbClr val="3F3F3F"/>
              </a:buClr>
              <a:buSzPts val="1700"/>
              <a:buNone/>
              <a:defRPr sz="1700">
                <a:solidFill>
                  <a:srgbClr val="3F3F3F"/>
                </a:solidFill>
                <a:latin typeface="Quattrocento Sans"/>
                <a:ea typeface="Quattrocento Sans"/>
                <a:cs typeface="Quattrocento Sans"/>
                <a:sym typeface="Quattrocento Sans"/>
              </a:defRPr>
            </a:lvl2pPr>
            <a:lvl3pPr indent="-228600" lvl="2" marL="1371600" algn="ctr">
              <a:lnSpc>
                <a:spcPct val="90000"/>
              </a:lnSpc>
              <a:spcBef>
                <a:spcPts val="900"/>
              </a:spcBef>
              <a:spcAft>
                <a:spcPts val="0"/>
              </a:spcAft>
              <a:buClr>
                <a:schemeClr val="dk2"/>
              </a:buClr>
              <a:buSzPts val="1400"/>
              <a:buNone/>
              <a:defRPr sz="1400"/>
            </a:lvl3pPr>
            <a:lvl4pPr indent="-228600" lvl="3" marL="1828800" algn="ctr">
              <a:lnSpc>
                <a:spcPct val="90000"/>
              </a:lnSpc>
              <a:spcBef>
                <a:spcPts val="900"/>
              </a:spcBef>
              <a:spcAft>
                <a:spcPts val="0"/>
              </a:spcAft>
              <a:buClr>
                <a:srgbClr val="262626"/>
              </a:buClr>
              <a:buSzPts val="1400"/>
              <a:buNone/>
              <a:defRPr sz="1400">
                <a:latin typeface="Quattrocento Sans"/>
                <a:ea typeface="Quattrocento Sans"/>
                <a:cs typeface="Quattrocento Sans"/>
                <a:sym typeface="Quattrocento Sans"/>
              </a:defRPr>
            </a:lvl4pPr>
            <a:lvl5pPr indent="-228600" lvl="4" marL="2286000" algn="ctr">
              <a:lnSpc>
                <a:spcPct val="90000"/>
              </a:lnSpc>
              <a:spcBef>
                <a:spcPts val="500"/>
              </a:spcBef>
              <a:spcAft>
                <a:spcPts val="0"/>
              </a:spcAft>
              <a:buClr>
                <a:srgbClr val="262626"/>
              </a:buClr>
              <a:buSzPts val="1200"/>
              <a:buNone/>
              <a:defRPr sz="1200">
                <a:latin typeface="Quattrocento Sans"/>
                <a:ea typeface="Quattrocento Sans"/>
                <a:cs typeface="Quattrocento Sans"/>
                <a:sym typeface="Quattrocento Sans"/>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26" name="Google Shape;426;p44"/>
          <p:cNvSpPr txBox="1"/>
          <p:nvPr>
            <p:ph idx="3" type="body"/>
          </p:nvPr>
        </p:nvSpPr>
        <p:spPr>
          <a:xfrm>
            <a:off x="228600" y="2571750"/>
            <a:ext cx="4470202" cy="2065565"/>
          </a:xfrm>
          <a:prstGeom prst="rect">
            <a:avLst/>
          </a:prstGeom>
          <a:noFill/>
          <a:ln>
            <a:noFill/>
          </a:ln>
        </p:spPr>
        <p:txBody>
          <a:bodyPr anchorCtr="0" anchor="t" bIns="34275" lIns="68575" spcFirstLastPara="1" rIns="68575" wrap="square" tIns="34275">
            <a:spAutoFit/>
          </a:bodyPr>
          <a:lstStyle>
            <a:lvl1pPr indent="-228600" lvl="0" marL="457200" algn="ctr">
              <a:lnSpc>
                <a:spcPct val="90000"/>
              </a:lnSpc>
              <a:spcBef>
                <a:spcPts val="0"/>
              </a:spcBef>
              <a:spcAft>
                <a:spcPts val="0"/>
              </a:spcAft>
              <a:buClr>
                <a:schemeClr val="dk2"/>
              </a:buClr>
              <a:buSzPts val="2700"/>
              <a:buNone/>
              <a:defRPr b="0" i="0" sz="2700">
                <a:solidFill>
                  <a:schemeClr val="dk2"/>
                </a:solidFill>
                <a:latin typeface="Quattrocento Sans"/>
                <a:ea typeface="Quattrocento Sans"/>
                <a:cs typeface="Quattrocento Sans"/>
                <a:sym typeface="Quattrocento Sans"/>
              </a:defRPr>
            </a:lvl1pPr>
            <a:lvl2pPr indent="-228600" lvl="1" marL="914400" algn="ctr">
              <a:lnSpc>
                <a:spcPct val="90000"/>
              </a:lnSpc>
              <a:spcBef>
                <a:spcPts val="2300"/>
              </a:spcBef>
              <a:spcAft>
                <a:spcPts val="0"/>
              </a:spcAft>
              <a:buClr>
                <a:srgbClr val="595959"/>
              </a:buClr>
              <a:buSzPts val="2100"/>
              <a:buNone/>
              <a:defRPr sz="2100"/>
            </a:lvl2pPr>
            <a:lvl3pPr indent="-228600" lvl="2" marL="1371600" algn="ctr">
              <a:lnSpc>
                <a:spcPct val="90000"/>
              </a:lnSpc>
              <a:spcBef>
                <a:spcPts val="900"/>
              </a:spcBef>
              <a:spcAft>
                <a:spcPts val="0"/>
              </a:spcAft>
              <a:buClr>
                <a:srgbClr val="262626"/>
              </a:buClr>
              <a:buSzPts val="1800"/>
              <a:buNone/>
              <a:defRPr b="0" sz="1800">
                <a:solidFill>
                  <a:srgbClr val="262626"/>
                </a:solidFill>
                <a:latin typeface="Quattrocento Sans"/>
                <a:ea typeface="Quattrocento Sans"/>
                <a:cs typeface="Quattrocento Sans"/>
                <a:sym typeface="Quattrocento Sans"/>
              </a:defRPr>
            </a:lvl3pPr>
            <a:lvl4pPr indent="-228600" lvl="3" marL="1828800" algn="ctr">
              <a:lnSpc>
                <a:spcPct val="90000"/>
              </a:lnSpc>
              <a:spcBef>
                <a:spcPts val="900"/>
              </a:spcBef>
              <a:spcAft>
                <a:spcPts val="0"/>
              </a:spcAft>
              <a:buClr>
                <a:srgbClr val="262626"/>
              </a:buClr>
              <a:buSzPts val="1500"/>
              <a:buNone/>
              <a:defRPr b="1" sz="1500"/>
            </a:lvl4pPr>
            <a:lvl5pPr indent="-228600" lvl="4" marL="2286000" algn="ctr">
              <a:lnSpc>
                <a:spcPct val="90000"/>
              </a:lnSpc>
              <a:spcBef>
                <a:spcPts val="500"/>
              </a:spcBef>
              <a:spcAft>
                <a:spcPts val="0"/>
              </a:spcAft>
              <a:buClr>
                <a:srgbClr val="262626"/>
              </a:buClr>
              <a:buSzPts val="1400"/>
              <a:buNone/>
              <a:defRPr sz="1400"/>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27" name="Google Shape;427;p44"/>
          <p:cNvSpPr txBox="1"/>
          <p:nvPr>
            <p:ph idx="4" type="body"/>
          </p:nvPr>
        </p:nvSpPr>
        <p:spPr>
          <a:xfrm>
            <a:off x="228600" y="1165623"/>
            <a:ext cx="4406801" cy="401648"/>
          </a:xfrm>
          <a:prstGeom prst="rect">
            <a:avLst/>
          </a:prstGeom>
          <a:noFill/>
          <a:ln>
            <a:noFill/>
          </a:ln>
        </p:spPr>
        <p:txBody>
          <a:bodyPr anchorCtr="0" anchor="t" bIns="34275" lIns="68575" spcFirstLastPara="1" rIns="68575" wrap="square" tIns="34275">
            <a:spAutoFit/>
          </a:bodyPr>
          <a:lstStyle>
            <a:lvl1pPr indent="-228600" lvl="0" marL="457200" algn="ctr">
              <a:lnSpc>
                <a:spcPct val="90000"/>
              </a:lnSpc>
              <a:spcBef>
                <a:spcPts val="800"/>
              </a:spcBef>
              <a:spcAft>
                <a:spcPts val="0"/>
              </a:spcAft>
              <a:buClr>
                <a:schemeClr val="dk1"/>
              </a:buClr>
              <a:buSzPts val="2700"/>
              <a:buNone/>
              <a:defRPr b="0" sz="2700">
                <a:latin typeface="Quattrocento Sans"/>
                <a:ea typeface="Quattrocento Sans"/>
                <a:cs typeface="Quattrocento Sans"/>
                <a:sym typeface="Quattrocento Sans"/>
              </a:defRPr>
            </a:lvl1pPr>
            <a:lvl2pPr indent="-228600" lvl="1" marL="914400" algn="ctr">
              <a:lnSpc>
                <a:spcPct val="90000"/>
              </a:lnSpc>
              <a:spcBef>
                <a:spcPts val="400"/>
              </a:spcBef>
              <a:spcAft>
                <a:spcPts val="0"/>
              </a:spcAft>
              <a:buClr>
                <a:srgbClr val="595959"/>
              </a:buClr>
              <a:buSzPts val="2400"/>
              <a:buFont typeface="Arial"/>
              <a:buNone/>
              <a:defRPr b="0" sz="2400">
                <a:solidFill>
                  <a:srgbClr val="595959"/>
                </a:solidFill>
                <a:latin typeface="Quattrocento Sans"/>
                <a:ea typeface="Quattrocento Sans"/>
                <a:cs typeface="Quattrocento Sans"/>
                <a:sym typeface="Quattrocento Sans"/>
              </a:defRPr>
            </a:lvl2pPr>
            <a:lvl3pPr indent="-228600" lvl="2" marL="1371600" algn="ctr">
              <a:lnSpc>
                <a:spcPct val="90000"/>
              </a:lnSpc>
              <a:spcBef>
                <a:spcPts val="900"/>
              </a:spcBef>
              <a:spcAft>
                <a:spcPts val="0"/>
              </a:spcAft>
              <a:buClr>
                <a:schemeClr val="dk2"/>
              </a:buClr>
              <a:buSzPts val="1500"/>
              <a:buNone/>
              <a:defRPr/>
            </a:lvl3pPr>
            <a:lvl4pPr indent="-228600" lvl="3" marL="1828800" algn="ctr">
              <a:lnSpc>
                <a:spcPct val="90000"/>
              </a:lnSpc>
              <a:spcBef>
                <a:spcPts val="900"/>
              </a:spcBef>
              <a:spcAft>
                <a:spcPts val="0"/>
              </a:spcAft>
              <a:buClr>
                <a:srgbClr val="262626"/>
              </a:buClr>
              <a:buSzPts val="1200"/>
              <a:buNone/>
              <a:defRPr/>
            </a:lvl4pPr>
            <a:lvl5pPr indent="-228600" lvl="4" marL="2286000" algn="ctr">
              <a:lnSpc>
                <a:spcPct val="90000"/>
              </a:lnSpc>
              <a:spcBef>
                <a:spcPts val="500"/>
              </a:spcBef>
              <a:spcAft>
                <a:spcPts val="0"/>
              </a:spcAft>
              <a:buClr>
                <a:srgbClr val="262626"/>
              </a:buClr>
              <a:buSzPts val="1200"/>
              <a:buNone/>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28" name="Google Shape;428;p44"/>
          <p:cNvSpPr txBox="1"/>
          <p:nvPr>
            <p:ph idx="12" type="sldNum"/>
          </p:nvPr>
        </p:nvSpPr>
        <p:spPr>
          <a:xfrm>
            <a:off x="8751446" y="4863703"/>
            <a:ext cx="392554"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chemeClr val="lt1"/>
                </a:solidFill>
                <a:latin typeface="Quattrocento Sans"/>
                <a:ea typeface="Quattrocento Sans"/>
                <a:cs typeface="Quattrocento Sans"/>
                <a:sym typeface="Quattrocento Sans"/>
              </a:defRPr>
            </a:lvl1pPr>
            <a:lvl2pPr indent="0" lvl="1" marL="0" algn="r">
              <a:spcBef>
                <a:spcPts val="0"/>
              </a:spcBef>
              <a:buNone/>
              <a:defRPr sz="900">
                <a:solidFill>
                  <a:schemeClr val="lt1"/>
                </a:solidFill>
                <a:latin typeface="Quattrocento Sans"/>
                <a:ea typeface="Quattrocento Sans"/>
                <a:cs typeface="Quattrocento Sans"/>
                <a:sym typeface="Quattrocento Sans"/>
              </a:defRPr>
            </a:lvl2pPr>
            <a:lvl3pPr indent="0" lvl="2" marL="0" algn="r">
              <a:spcBef>
                <a:spcPts val="0"/>
              </a:spcBef>
              <a:buNone/>
              <a:defRPr sz="900">
                <a:solidFill>
                  <a:schemeClr val="lt1"/>
                </a:solidFill>
                <a:latin typeface="Quattrocento Sans"/>
                <a:ea typeface="Quattrocento Sans"/>
                <a:cs typeface="Quattrocento Sans"/>
                <a:sym typeface="Quattrocento Sans"/>
              </a:defRPr>
            </a:lvl3pPr>
            <a:lvl4pPr indent="0" lvl="3" marL="0" algn="r">
              <a:spcBef>
                <a:spcPts val="0"/>
              </a:spcBef>
              <a:buNone/>
              <a:defRPr sz="900">
                <a:solidFill>
                  <a:schemeClr val="lt1"/>
                </a:solidFill>
                <a:latin typeface="Quattrocento Sans"/>
                <a:ea typeface="Quattrocento Sans"/>
                <a:cs typeface="Quattrocento Sans"/>
                <a:sym typeface="Quattrocento Sans"/>
              </a:defRPr>
            </a:lvl4pPr>
            <a:lvl5pPr indent="0" lvl="4" marL="0" algn="r">
              <a:spcBef>
                <a:spcPts val="0"/>
              </a:spcBef>
              <a:buNone/>
              <a:defRPr sz="900">
                <a:solidFill>
                  <a:schemeClr val="lt1"/>
                </a:solidFill>
                <a:latin typeface="Quattrocento Sans"/>
                <a:ea typeface="Quattrocento Sans"/>
                <a:cs typeface="Quattrocento Sans"/>
                <a:sym typeface="Quattrocento Sans"/>
              </a:defRPr>
            </a:lvl5pPr>
            <a:lvl6pPr indent="0" lvl="5" marL="0" algn="r">
              <a:spcBef>
                <a:spcPts val="0"/>
              </a:spcBef>
              <a:buNone/>
              <a:defRPr sz="900">
                <a:solidFill>
                  <a:schemeClr val="lt1"/>
                </a:solidFill>
                <a:latin typeface="Quattrocento Sans"/>
                <a:ea typeface="Quattrocento Sans"/>
                <a:cs typeface="Quattrocento Sans"/>
                <a:sym typeface="Quattrocento Sans"/>
              </a:defRPr>
            </a:lvl6pPr>
            <a:lvl7pPr indent="0" lvl="6" marL="0" algn="r">
              <a:spcBef>
                <a:spcPts val="0"/>
              </a:spcBef>
              <a:buNone/>
              <a:defRPr sz="900">
                <a:solidFill>
                  <a:schemeClr val="lt1"/>
                </a:solidFill>
                <a:latin typeface="Quattrocento Sans"/>
                <a:ea typeface="Quattrocento Sans"/>
                <a:cs typeface="Quattrocento Sans"/>
                <a:sym typeface="Quattrocento Sans"/>
              </a:defRPr>
            </a:lvl7pPr>
            <a:lvl8pPr indent="0" lvl="7" marL="0" algn="r">
              <a:spcBef>
                <a:spcPts val="0"/>
              </a:spcBef>
              <a:buNone/>
              <a:defRPr sz="900">
                <a:solidFill>
                  <a:schemeClr val="lt1"/>
                </a:solidFill>
                <a:latin typeface="Quattrocento Sans"/>
                <a:ea typeface="Quattrocento Sans"/>
                <a:cs typeface="Quattrocento Sans"/>
                <a:sym typeface="Quattrocento Sans"/>
              </a:defRPr>
            </a:lvl8pPr>
            <a:lvl9pPr indent="0" lvl="8" marL="0" algn="r">
              <a:spcBef>
                <a:spcPts val="0"/>
              </a:spcBef>
              <a:buNone/>
              <a:defRPr sz="900">
                <a:solidFill>
                  <a:schemeClr val="lt1"/>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allout with small Non-bulleted">
  <p:cSld name="2_Callout with small Non-bulleted">
    <p:spTree>
      <p:nvGrpSpPr>
        <p:cNvPr id="429" name="Shape 429"/>
        <p:cNvGrpSpPr/>
        <p:nvPr/>
      </p:nvGrpSpPr>
      <p:grpSpPr>
        <a:xfrm>
          <a:off x="0" y="0"/>
          <a:ext cx="0" cy="0"/>
          <a:chOff x="0" y="0"/>
          <a:chExt cx="0" cy="0"/>
        </a:xfrm>
      </p:grpSpPr>
      <p:sp>
        <p:nvSpPr>
          <p:cNvPr id="430" name="Google Shape;430;p45"/>
          <p:cNvSpPr/>
          <p:nvPr/>
        </p:nvSpPr>
        <p:spPr>
          <a:xfrm>
            <a:off x="0" y="0"/>
            <a:ext cx="9144000" cy="2231136"/>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sp>
        <p:nvSpPr>
          <p:cNvPr id="431" name="Google Shape;431;p45"/>
          <p:cNvSpPr txBox="1"/>
          <p:nvPr>
            <p:ph idx="1" type="body"/>
          </p:nvPr>
        </p:nvSpPr>
        <p:spPr>
          <a:xfrm>
            <a:off x="201930" y="2525909"/>
            <a:ext cx="3894581" cy="1372684"/>
          </a:xfrm>
          <a:prstGeom prst="rect">
            <a:avLst/>
          </a:prstGeom>
          <a:noFill/>
          <a:ln>
            <a:noFill/>
          </a:ln>
        </p:spPr>
        <p:txBody>
          <a:bodyPr anchorCtr="0" anchor="t" bIns="34275" lIns="68575" spcFirstLastPara="1" rIns="68575" wrap="square" tIns="34275">
            <a:spAutoFit/>
          </a:bodyPr>
          <a:lstStyle>
            <a:lvl1pPr indent="-228600" lvl="0" marL="457200" marR="0" algn="l">
              <a:lnSpc>
                <a:spcPct val="90000"/>
              </a:lnSpc>
              <a:spcBef>
                <a:spcPts val="900"/>
              </a:spcBef>
              <a:spcAft>
                <a:spcPts val="0"/>
              </a:spcAft>
              <a:buClr>
                <a:schemeClr val="dk1"/>
              </a:buClr>
              <a:buSzPts val="2100"/>
              <a:buFont typeface="Noto Sans Symbols"/>
              <a:buNone/>
              <a:defRPr sz="2400">
                <a:solidFill>
                  <a:schemeClr val="dk2"/>
                </a:solidFill>
                <a:latin typeface="Quattrocento Sans"/>
                <a:ea typeface="Quattrocento Sans"/>
                <a:cs typeface="Quattrocento Sans"/>
                <a:sym typeface="Quattrocento Sans"/>
              </a:defRPr>
            </a:lvl1pPr>
            <a:lvl2pPr indent="-228600" lvl="1" marL="914400" algn="l">
              <a:lnSpc>
                <a:spcPct val="90000"/>
              </a:lnSpc>
              <a:spcBef>
                <a:spcPts val="400"/>
              </a:spcBef>
              <a:spcAft>
                <a:spcPts val="0"/>
              </a:spcAft>
              <a:buClr>
                <a:srgbClr val="595959"/>
              </a:buClr>
              <a:buSzPts val="1500"/>
              <a:buNone/>
              <a:defRPr sz="1500"/>
            </a:lvl2pPr>
            <a:lvl3pPr indent="-228600" lvl="2" marL="1371600" algn="l">
              <a:lnSpc>
                <a:spcPct val="90000"/>
              </a:lnSpc>
              <a:spcBef>
                <a:spcPts val="900"/>
              </a:spcBef>
              <a:spcAft>
                <a:spcPts val="0"/>
              </a:spcAft>
              <a:buClr>
                <a:schemeClr val="dk2"/>
              </a:buClr>
              <a:buSzPts val="1500"/>
              <a:buNone/>
              <a:defRPr sz="1500"/>
            </a:lvl3pPr>
            <a:lvl4pPr indent="-228600" lvl="3" marL="1828800" algn="l">
              <a:lnSpc>
                <a:spcPct val="90000"/>
              </a:lnSpc>
              <a:spcBef>
                <a:spcPts val="900"/>
              </a:spcBef>
              <a:spcAft>
                <a:spcPts val="0"/>
              </a:spcAft>
              <a:buClr>
                <a:srgbClr val="262626"/>
              </a:buClr>
              <a:buSzPts val="1200"/>
              <a:buNone/>
              <a:defRPr/>
            </a:lvl4pPr>
            <a:lvl5pPr indent="-228600" lvl="4" marL="2286000" algn="l">
              <a:lnSpc>
                <a:spcPct val="90000"/>
              </a:lnSpc>
              <a:spcBef>
                <a:spcPts val="500"/>
              </a:spcBef>
              <a:spcAft>
                <a:spcPts val="0"/>
              </a:spcAft>
              <a:buClr>
                <a:srgbClr val="262626"/>
              </a:buClr>
              <a:buSzPts val="1200"/>
              <a:buNone/>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32" name="Google Shape;432;p45"/>
          <p:cNvSpPr txBox="1"/>
          <p:nvPr>
            <p:ph idx="2" type="body"/>
          </p:nvPr>
        </p:nvSpPr>
        <p:spPr>
          <a:xfrm>
            <a:off x="4689987" y="2627963"/>
            <a:ext cx="4253823" cy="1279292"/>
          </a:xfrm>
          <a:prstGeom prst="rect">
            <a:avLst/>
          </a:prstGeom>
          <a:noFill/>
          <a:ln>
            <a:noFill/>
          </a:ln>
        </p:spPr>
        <p:txBody>
          <a:bodyPr anchorCtr="0" anchor="t" bIns="34275" lIns="68575" spcFirstLastPara="1" rIns="68575" wrap="square" tIns="34275">
            <a:spAutoFit/>
          </a:bodyPr>
          <a:lstStyle>
            <a:lvl1pPr indent="-228600" lvl="0" marL="457200" algn="l">
              <a:lnSpc>
                <a:spcPct val="90000"/>
              </a:lnSpc>
              <a:spcBef>
                <a:spcPts val="800"/>
              </a:spcBef>
              <a:spcAft>
                <a:spcPts val="0"/>
              </a:spcAft>
              <a:buClr>
                <a:schemeClr val="dk1"/>
              </a:buClr>
              <a:buSzPts val="1500"/>
              <a:buNone/>
              <a:defRPr sz="1500">
                <a:latin typeface="Quattrocento Sans"/>
                <a:ea typeface="Quattrocento Sans"/>
                <a:cs typeface="Quattrocento Sans"/>
                <a:sym typeface="Quattrocento Sans"/>
              </a:defRPr>
            </a:lvl1pPr>
            <a:lvl2pPr indent="-228600" lvl="1" marL="914400" algn="l">
              <a:lnSpc>
                <a:spcPct val="90000"/>
              </a:lnSpc>
              <a:spcBef>
                <a:spcPts val="400"/>
              </a:spcBef>
              <a:spcAft>
                <a:spcPts val="0"/>
              </a:spcAft>
              <a:buClr>
                <a:srgbClr val="595959"/>
              </a:buClr>
              <a:buSzPts val="1300"/>
              <a:buNone/>
              <a:defRPr sz="1300">
                <a:latin typeface="Quattrocento Sans"/>
                <a:ea typeface="Quattrocento Sans"/>
                <a:cs typeface="Quattrocento Sans"/>
                <a:sym typeface="Quattrocento Sans"/>
              </a:defRPr>
            </a:lvl2pPr>
            <a:lvl3pPr indent="-228600" lvl="2" marL="1371600" algn="l">
              <a:lnSpc>
                <a:spcPct val="90000"/>
              </a:lnSpc>
              <a:spcBef>
                <a:spcPts val="900"/>
              </a:spcBef>
              <a:spcAft>
                <a:spcPts val="0"/>
              </a:spcAft>
              <a:buClr>
                <a:schemeClr val="dk2"/>
              </a:buClr>
              <a:buSzPts val="1200"/>
              <a:buNone/>
              <a:defRPr sz="1200">
                <a:latin typeface="Quattrocento Sans"/>
                <a:ea typeface="Quattrocento Sans"/>
                <a:cs typeface="Quattrocento Sans"/>
                <a:sym typeface="Quattrocento Sans"/>
              </a:defRPr>
            </a:lvl3pPr>
            <a:lvl4pPr indent="-228600" lvl="3" marL="1828800" algn="l">
              <a:lnSpc>
                <a:spcPct val="90000"/>
              </a:lnSpc>
              <a:spcBef>
                <a:spcPts val="900"/>
              </a:spcBef>
              <a:spcAft>
                <a:spcPts val="0"/>
              </a:spcAft>
              <a:buClr>
                <a:srgbClr val="262626"/>
              </a:buClr>
              <a:buSzPts val="1000"/>
              <a:buNone/>
              <a:defRPr sz="1000">
                <a:latin typeface="Quattrocento Sans"/>
                <a:ea typeface="Quattrocento Sans"/>
                <a:cs typeface="Quattrocento Sans"/>
                <a:sym typeface="Quattrocento Sans"/>
              </a:defRPr>
            </a:lvl4pPr>
            <a:lvl5pPr indent="-228600" lvl="4" marL="2286000" algn="l">
              <a:lnSpc>
                <a:spcPct val="90000"/>
              </a:lnSpc>
              <a:spcBef>
                <a:spcPts val="500"/>
              </a:spcBef>
              <a:spcAft>
                <a:spcPts val="0"/>
              </a:spcAft>
              <a:buClr>
                <a:srgbClr val="262626"/>
              </a:buClr>
              <a:buSzPts val="1000"/>
              <a:buNone/>
              <a:defRPr sz="1000">
                <a:latin typeface="Quattrocento Sans"/>
                <a:ea typeface="Quattrocento Sans"/>
                <a:cs typeface="Quattrocento Sans"/>
                <a:sym typeface="Quattrocento Sans"/>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pic>
        <p:nvPicPr>
          <p:cNvPr id="433" name="Google Shape;433;p45"/>
          <p:cNvPicPr preferRelativeResize="0"/>
          <p:nvPr>
            <p:ph idx="3" type="pic"/>
          </p:nvPr>
        </p:nvPicPr>
        <p:blipFill/>
        <p:spPr>
          <a:xfrm>
            <a:off x="0" y="0"/>
            <a:ext cx="9144000" cy="2231136"/>
          </a:xfrm>
          <a:prstGeom prst="rect">
            <a:avLst/>
          </a:prstGeom>
          <a:blipFill rotWithShape="1">
            <a:blip r:embed="rId2">
              <a:alphaModFix/>
            </a:blip>
            <a:stretch>
              <a:fillRect b="-46449" l="0" r="-4797" t="-65716"/>
            </a:stretch>
          </a:blipFill>
          <a:ln>
            <a:noFill/>
          </a:ln>
        </p:spPr>
      </p:pic>
      <p:sp>
        <p:nvSpPr>
          <p:cNvPr id="434" name="Google Shape;434;p45"/>
          <p:cNvSpPr txBox="1"/>
          <p:nvPr>
            <p:ph type="title"/>
          </p:nvPr>
        </p:nvSpPr>
        <p:spPr>
          <a:xfrm>
            <a:off x="228600" y="314325"/>
            <a:ext cx="8743950" cy="443198"/>
          </a:xfrm>
          <a:prstGeom prst="rect">
            <a:avLst/>
          </a:prstGeom>
          <a:noFill/>
          <a:ln>
            <a:noFill/>
          </a:ln>
        </p:spPr>
        <p:txBody>
          <a:bodyPr anchorCtr="0" anchor="t" bIns="34275" lIns="68575" spcFirstLastPara="1" rIns="68575" wrap="square" tIns="34275">
            <a:sp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35" name="Google Shape;435;p45"/>
          <p:cNvSpPr txBox="1"/>
          <p:nvPr>
            <p:ph idx="12" type="sldNum"/>
          </p:nvPr>
        </p:nvSpPr>
        <p:spPr>
          <a:xfrm>
            <a:off x="8751446" y="4863703"/>
            <a:ext cx="392554"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chemeClr val="dk2"/>
                </a:solidFill>
                <a:latin typeface="Quattrocento Sans"/>
                <a:ea typeface="Quattrocento Sans"/>
                <a:cs typeface="Quattrocento Sans"/>
                <a:sym typeface="Quattrocento Sans"/>
              </a:defRPr>
            </a:lvl1pPr>
            <a:lvl2pPr indent="0" lvl="1" marL="0" algn="r">
              <a:spcBef>
                <a:spcPts val="0"/>
              </a:spcBef>
              <a:buNone/>
              <a:defRPr sz="900">
                <a:solidFill>
                  <a:schemeClr val="dk2"/>
                </a:solidFill>
                <a:latin typeface="Quattrocento Sans"/>
                <a:ea typeface="Quattrocento Sans"/>
                <a:cs typeface="Quattrocento Sans"/>
                <a:sym typeface="Quattrocento Sans"/>
              </a:defRPr>
            </a:lvl2pPr>
            <a:lvl3pPr indent="0" lvl="2" marL="0" algn="r">
              <a:spcBef>
                <a:spcPts val="0"/>
              </a:spcBef>
              <a:buNone/>
              <a:defRPr sz="900">
                <a:solidFill>
                  <a:schemeClr val="dk2"/>
                </a:solidFill>
                <a:latin typeface="Quattrocento Sans"/>
                <a:ea typeface="Quattrocento Sans"/>
                <a:cs typeface="Quattrocento Sans"/>
                <a:sym typeface="Quattrocento Sans"/>
              </a:defRPr>
            </a:lvl3pPr>
            <a:lvl4pPr indent="0" lvl="3" marL="0" algn="r">
              <a:spcBef>
                <a:spcPts val="0"/>
              </a:spcBef>
              <a:buNone/>
              <a:defRPr sz="900">
                <a:solidFill>
                  <a:schemeClr val="dk2"/>
                </a:solidFill>
                <a:latin typeface="Quattrocento Sans"/>
                <a:ea typeface="Quattrocento Sans"/>
                <a:cs typeface="Quattrocento Sans"/>
                <a:sym typeface="Quattrocento Sans"/>
              </a:defRPr>
            </a:lvl4pPr>
            <a:lvl5pPr indent="0" lvl="4" marL="0" algn="r">
              <a:spcBef>
                <a:spcPts val="0"/>
              </a:spcBef>
              <a:buNone/>
              <a:defRPr sz="900">
                <a:solidFill>
                  <a:schemeClr val="dk2"/>
                </a:solidFill>
                <a:latin typeface="Quattrocento Sans"/>
                <a:ea typeface="Quattrocento Sans"/>
                <a:cs typeface="Quattrocento Sans"/>
                <a:sym typeface="Quattrocento Sans"/>
              </a:defRPr>
            </a:lvl5pPr>
            <a:lvl6pPr indent="0" lvl="5" marL="0" algn="r">
              <a:spcBef>
                <a:spcPts val="0"/>
              </a:spcBef>
              <a:buNone/>
              <a:defRPr sz="900">
                <a:solidFill>
                  <a:schemeClr val="dk2"/>
                </a:solidFill>
                <a:latin typeface="Quattrocento Sans"/>
                <a:ea typeface="Quattrocento Sans"/>
                <a:cs typeface="Quattrocento Sans"/>
                <a:sym typeface="Quattrocento Sans"/>
              </a:defRPr>
            </a:lvl6pPr>
            <a:lvl7pPr indent="0" lvl="6" marL="0" algn="r">
              <a:spcBef>
                <a:spcPts val="0"/>
              </a:spcBef>
              <a:buNone/>
              <a:defRPr sz="900">
                <a:solidFill>
                  <a:schemeClr val="dk2"/>
                </a:solidFill>
                <a:latin typeface="Quattrocento Sans"/>
                <a:ea typeface="Quattrocento Sans"/>
                <a:cs typeface="Quattrocento Sans"/>
                <a:sym typeface="Quattrocento Sans"/>
              </a:defRPr>
            </a:lvl7pPr>
            <a:lvl8pPr indent="0" lvl="7" marL="0" algn="r">
              <a:spcBef>
                <a:spcPts val="0"/>
              </a:spcBef>
              <a:buNone/>
              <a:defRPr sz="900">
                <a:solidFill>
                  <a:schemeClr val="dk2"/>
                </a:solidFill>
                <a:latin typeface="Quattrocento Sans"/>
                <a:ea typeface="Quattrocento Sans"/>
                <a:cs typeface="Quattrocento Sans"/>
                <a:sym typeface="Quattrocento Sans"/>
              </a:defRPr>
            </a:lvl8pPr>
            <a:lvl9pPr indent="0" lvl="8" marL="0" algn="r">
              <a:spcBef>
                <a:spcPts val="0"/>
              </a:spcBef>
              <a:buNone/>
              <a:defRPr sz="900">
                <a:solidFill>
                  <a:schemeClr val="dk2"/>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bg>
      <p:bgPr>
        <a:solidFill>
          <a:schemeClr val="dk2"/>
        </a:solidFill>
      </p:bgPr>
    </p:bg>
    <p:spTree>
      <p:nvGrpSpPr>
        <p:cNvPr id="436" name="Shape 436"/>
        <p:cNvGrpSpPr/>
        <p:nvPr/>
      </p:nvGrpSpPr>
      <p:grpSpPr>
        <a:xfrm>
          <a:off x="0" y="0"/>
          <a:ext cx="0" cy="0"/>
          <a:chOff x="0" y="0"/>
          <a:chExt cx="0" cy="0"/>
        </a:xfrm>
      </p:grpSpPr>
      <p:sp>
        <p:nvSpPr>
          <p:cNvPr id="437" name="Google Shape;437;p46"/>
          <p:cNvSpPr/>
          <p:nvPr>
            <p:ph idx="2" type="pic"/>
          </p:nvPr>
        </p:nvSpPr>
        <p:spPr>
          <a:xfrm>
            <a:off x="0" y="0"/>
            <a:ext cx="9144000" cy="5143500"/>
          </a:xfrm>
          <a:prstGeom prst="rect">
            <a:avLst/>
          </a:prstGeom>
          <a:noFill/>
          <a:ln>
            <a:noFill/>
          </a:ln>
        </p:spPr>
      </p:sp>
      <p:sp>
        <p:nvSpPr>
          <p:cNvPr id="438" name="Google Shape;438;p46"/>
          <p:cNvSpPr txBox="1"/>
          <p:nvPr>
            <p:ph idx="12" type="sldNum"/>
          </p:nvPr>
        </p:nvSpPr>
        <p:spPr>
          <a:xfrm>
            <a:off x="8810765" y="4849036"/>
            <a:ext cx="323569"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439" name="Google Shape;439;p46"/>
          <p:cNvSpPr txBox="1"/>
          <p:nvPr>
            <p:ph type="title"/>
          </p:nvPr>
        </p:nvSpPr>
        <p:spPr>
          <a:xfrm>
            <a:off x="724989" y="1925710"/>
            <a:ext cx="6603274" cy="1052621"/>
          </a:xfrm>
          <a:prstGeom prst="rect">
            <a:avLst/>
          </a:prstGeom>
          <a:noFill/>
          <a:ln>
            <a:noFill/>
          </a:ln>
        </p:spPr>
        <p:txBody>
          <a:bodyPr anchorCtr="0" anchor="t" bIns="34275" lIns="68575" spcFirstLastPara="1" rIns="68575" wrap="square" tIns="34275">
            <a:spAutoFit/>
          </a:bodyPr>
          <a:lstStyle>
            <a:lvl1pPr lvl="0" algn="l">
              <a:lnSpc>
                <a:spcPct val="90000"/>
              </a:lnSpc>
              <a:spcBef>
                <a:spcPts val="0"/>
              </a:spcBef>
              <a:spcAft>
                <a:spcPts val="0"/>
              </a:spcAft>
              <a:buClr>
                <a:srgbClr val="F7FCFF"/>
              </a:buClr>
              <a:buSzPts val="6600"/>
              <a:buFont typeface="Quattrocento Sans"/>
              <a:buNone/>
              <a:defRPr b="1" i="0" sz="6600">
                <a:solidFill>
                  <a:srgbClr val="F7FCFF"/>
                </a:solidFill>
                <a:latin typeface="Quattrocento Sans"/>
                <a:ea typeface="Quattrocento Sans"/>
                <a:cs typeface="Quattrocento Sans"/>
                <a:sym typeface="Quattrocento Sans"/>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40" name="Google Shape;440;p46"/>
          <p:cNvSpPr txBox="1"/>
          <p:nvPr>
            <p:ph idx="1" type="body"/>
          </p:nvPr>
        </p:nvSpPr>
        <p:spPr>
          <a:xfrm>
            <a:off x="1185863" y="2978331"/>
            <a:ext cx="7096125" cy="567848"/>
          </a:xfrm>
          <a:prstGeom prst="rect">
            <a:avLst/>
          </a:prstGeom>
          <a:noFill/>
          <a:ln>
            <a:noFill/>
          </a:ln>
        </p:spPr>
        <p:txBody>
          <a:bodyPr anchorCtr="0" anchor="t" bIns="34275" lIns="68575" spcFirstLastPara="1" rIns="68575" wrap="square" tIns="34275">
            <a:spAutoFit/>
          </a:bodyPr>
          <a:lstStyle>
            <a:lvl1pPr indent="-228600" lvl="0" marL="457200" algn="l">
              <a:lnSpc>
                <a:spcPct val="90000"/>
              </a:lnSpc>
              <a:spcBef>
                <a:spcPts val="800"/>
              </a:spcBef>
              <a:spcAft>
                <a:spcPts val="0"/>
              </a:spcAft>
              <a:buClr>
                <a:srgbClr val="F7FCFF"/>
              </a:buClr>
              <a:buSzPts val="3600"/>
              <a:buNone/>
              <a:defRPr b="1" i="0" sz="3600">
                <a:solidFill>
                  <a:srgbClr val="F7FCFF"/>
                </a:solidFill>
                <a:latin typeface="Quattrocento Sans"/>
                <a:ea typeface="Quattrocento Sans"/>
                <a:cs typeface="Quattrocento Sans"/>
                <a:sym typeface="Quattrocento Sans"/>
              </a:defRPr>
            </a:lvl1pPr>
            <a:lvl2pPr indent="-228600" lvl="1" marL="914400" algn="l">
              <a:lnSpc>
                <a:spcPct val="90000"/>
              </a:lnSpc>
              <a:spcBef>
                <a:spcPts val="400"/>
              </a:spcBef>
              <a:spcAft>
                <a:spcPts val="0"/>
              </a:spcAft>
              <a:buClr>
                <a:srgbClr val="FEFEFE"/>
              </a:buClr>
              <a:buSzPts val="1500"/>
              <a:buNone/>
              <a:defRPr/>
            </a:lvl2pPr>
            <a:lvl3pPr indent="-228600" lvl="2" marL="1371600" algn="l">
              <a:lnSpc>
                <a:spcPct val="90000"/>
              </a:lnSpc>
              <a:spcBef>
                <a:spcPts val="900"/>
              </a:spcBef>
              <a:spcAft>
                <a:spcPts val="0"/>
              </a:spcAft>
              <a:buClr>
                <a:schemeClr val="lt2"/>
              </a:buClr>
              <a:buSzPts val="1500"/>
              <a:buNone/>
              <a:defRPr/>
            </a:lvl3pPr>
            <a:lvl4pPr indent="-228600" lvl="3" marL="1828800" algn="l">
              <a:lnSpc>
                <a:spcPct val="90000"/>
              </a:lnSpc>
              <a:spcBef>
                <a:spcPts val="900"/>
              </a:spcBef>
              <a:spcAft>
                <a:spcPts val="0"/>
              </a:spcAft>
              <a:buClr>
                <a:srgbClr val="FEFEFE"/>
              </a:buClr>
              <a:buSzPts val="1200"/>
              <a:buNone/>
              <a:defRPr/>
            </a:lvl4pPr>
            <a:lvl5pPr indent="-228600" lvl="4" marL="2286000" algn="l">
              <a:lnSpc>
                <a:spcPct val="90000"/>
              </a:lnSpc>
              <a:spcBef>
                <a:spcPts val="500"/>
              </a:spcBef>
              <a:spcAft>
                <a:spcPts val="0"/>
              </a:spcAft>
              <a:buClr>
                <a:srgbClr val="FEFEFE"/>
              </a:buClr>
              <a:buSzPts val="1200"/>
              <a:buNone/>
              <a:defRPr/>
            </a:lvl5pPr>
            <a:lvl6pPr indent="-317500" lvl="5" marL="2743200" algn="l">
              <a:lnSpc>
                <a:spcPct val="90000"/>
              </a:lnSpc>
              <a:spcBef>
                <a:spcPts val="900"/>
              </a:spcBef>
              <a:spcAft>
                <a:spcPts val="0"/>
              </a:spcAft>
              <a:buClr>
                <a:schemeClr val="lt1"/>
              </a:buClr>
              <a:buSzPts val="1400"/>
              <a:buChar char="•"/>
              <a:defRPr/>
            </a:lvl6pPr>
            <a:lvl7pPr indent="-317500" lvl="6" marL="3200400" algn="l">
              <a:lnSpc>
                <a:spcPct val="90000"/>
              </a:lnSpc>
              <a:spcBef>
                <a:spcPts val="400"/>
              </a:spcBef>
              <a:spcAft>
                <a:spcPts val="0"/>
              </a:spcAft>
              <a:buClr>
                <a:schemeClr val="lt1"/>
              </a:buClr>
              <a:buSzPts val="1400"/>
              <a:buChar char="•"/>
              <a:defRPr/>
            </a:lvl7pPr>
            <a:lvl8pPr indent="-317500" lvl="7" marL="3657600" algn="l">
              <a:lnSpc>
                <a:spcPct val="90000"/>
              </a:lnSpc>
              <a:spcBef>
                <a:spcPts val="400"/>
              </a:spcBef>
              <a:spcAft>
                <a:spcPts val="0"/>
              </a:spcAft>
              <a:buClr>
                <a:schemeClr val="lt1"/>
              </a:buClr>
              <a:buSzPts val="1400"/>
              <a:buChar char="•"/>
              <a:defRPr/>
            </a:lvl8pPr>
            <a:lvl9pPr indent="-317500" lvl="8" marL="4114800" algn="l">
              <a:lnSpc>
                <a:spcPct val="90000"/>
              </a:lnSpc>
              <a:spcBef>
                <a:spcPts val="400"/>
              </a:spcBef>
              <a:spcAft>
                <a:spcPts val="0"/>
              </a:spcAft>
              <a:buClr>
                <a:schemeClr val="lt1"/>
              </a:buClr>
              <a:buSzPts val="1400"/>
              <a:buChar char="•"/>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 with Picture">
  <p:cSld name="2_Blank with Picture">
    <p:spTree>
      <p:nvGrpSpPr>
        <p:cNvPr id="441" name="Shape 441"/>
        <p:cNvGrpSpPr/>
        <p:nvPr/>
      </p:nvGrpSpPr>
      <p:grpSpPr>
        <a:xfrm>
          <a:off x="0" y="0"/>
          <a:ext cx="0" cy="0"/>
          <a:chOff x="0" y="0"/>
          <a:chExt cx="0" cy="0"/>
        </a:xfrm>
      </p:grpSpPr>
      <p:sp>
        <p:nvSpPr>
          <p:cNvPr id="442" name="Google Shape;442;p47"/>
          <p:cNvSpPr txBox="1"/>
          <p:nvPr>
            <p:ph idx="12" type="sldNum"/>
          </p:nvPr>
        </p:nvSpPr>
        <p:spPr>
          <a:xfrm>
            <a:off x="8810765" y="4849036"/>
            <a:ext cx="323569"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443" name="Google Shape;443;p47"/>
          <p:cNvSpPr/>
          <p:nvPr>
            <p:ph idx="2" type="pic"/>
          </p:nvPr>
        </p:nvSpPr>
        <p:spPr>
          <a:xfrm>
            <a:off x="0" y="0"/>
            <a:ext cx="9050216" cy="5143500"/>
          </a:xfrm>
          <a:prstGeom prst="rect">
            <a:avLst/>
          </a:prstGeom>
          <a:noFill/>
          <a:ln>
            <a:noFill/>
          </a:ln>
        </p:spPr>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Blank">
  <p:cSld name="3_Blank">
    <p:spTree>
      <p:nvGrpSpPr>
        <p:cNvPr id="444" name="Shape 444"/>
        <p:cNvGrpSpPr/>
        <p:nvPr/>
      </p:nvGrpSpPr>
      <p:grpSpPr>
        <a:xfrm>
          <a:off x="0" y="0"/>
          <a:ext cx="0" cy="0"/>
          <a:chOff x="0" y="0"/>
          <a:chExt cx="0" cy="0"/>
        </a:xfrm>
      </p:grpSpPr>
      <p:sp>
        <p:nvSpPr>
          <p:cNvPr id="445" name="Google Shape;445;p48"/>
          <p:cNvSpPr txBox="1"/>
          <p:nvPr>
            <p:ph idx="12" type="sldNum"/>
          </p:nvPr>
        </p:nvSpPr>
        <p:spPr>
          <a:xfrm>
            <a:off x="8810765" y="4849036"/>
            <a:ext cx="323569"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eps" type="blank">
  <p:cSld name="BLANK">
    <p:spTree>
      <p:nvGrpSpPr>
        <p:cNvPr id="446" name="Shape 446"/>
        <p:cNvGrpSpPr/>
        <p:nvPr/>
      </p:nvGrpSpPr>
      <p:grpSpPr>
        <a:xfrm>
          <a:off x="0" y="0"/>
          <a:ext cx="0" cy="0"/>
          <a:chOff x="0" y="0"/>
          <a:chExt cx="0" cy="0"/>
        </a:xfrm>
      </p:grpSpPr>
      <p:pic>
        <p:nvPicPr>
          <p:cNvPr id="447" name="Google Shape;447;p49"/>
          <p:cNvPicPr preferRelativeResize="0"/>
          <p:nvPr/>
        </p:nvPicPr>
        <p:blipFill rotWithShape="1">
          <a:blip r:embed="rId2">
            <a:alphaModFix/>
          </a:blip>
          <a:srcRect b="0" l="0" r="0" t="0"/>
          <a:stretch/>
        </p:blipFill>
        <p:spPr>
          <a:xfrm>
            <a:off x="0" y="2381"/>
            <a:ext cx="9144000" cy="5138737"/>
          </a:xfrm>
          <a:prstGeom prst="rect">
            <a:avLst/>
          </a:prstGeom>
          <a:noFill/>
          <a:ln>
            <a:noFill/>
          </a:ln>
        </p:spPr>
      </p:pic>
      <p:sp>
        <p:nvSpPr>
          <p:cNvPr id="448" name="Google Shape;448;p49"/>
          <p:cNvSpPr txBox="1"/>
          <p:nvPr>
            <p:ph idx="12" type="sldNum"/>
          </p:nvPr>
        </p:nvSpPr>
        <p:spPr>
          <a:xfrm>
            <a:off x="8810765" y="4849036"/>
            <a:ext cx="323569"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449" name="Google Shape;449;p49">
            <a:hlinkClick r:id="rId3"/>
          </p:cNvPr>
          <p:cNvSpPr/>
          <p:nvPr/>
        </p:nvSpPr>
        <p:spPr>
          <a:xfrm>
            <a:off x="3720963" y="70343"/>
            <a:ext cx="1702075" cy="237388"/>
          </a:xfrm>
          <a:prstGeom prst="roundRect">
            <a:avLst>
              <a:gd fmla="val 50000" name="adj"/>
            </a:avLst>
          </a:prstGeom>
          <a:solidFill>
            <a:schemeClr val="accent4"/>
          </a:solidFill>
          <a:ln>
            <a:noFill/>
          </a:ln>
        </p:spPr>
        <p:txBody>
          <a:bodyPr anchorCtr="0" anchor="ctr" bIns="34275" lIns="0" spcFirstLastPara="1" rIns="0" wrap="square" tIns="34275">
            <a:noAutofit/>
          </a:bodyPr>
          <a:lstStyle/>
          <a:p>
            <a:pPr indent="0" lvl="0" marL="0" marR="0" rtl="0" algn="ctr">
              <a:lnSpc>
                <a:spcPct val="100000"/>
              </a:lnSpc>
              <a:spcBef>
                <a:spcPts val="0"/>
              </a:spcBef>
              <a:spcAft>
                <a:spcPts val="0"/>
              </a:spcAft>
              <a:buClr>
                <a:schemeClr val="dk1"/>
              </a:buClr>
              <a:buSzPts val="800"/>
              <a:buFont typeface="Quattrocento Sans"/>
              <a:buNone/>
            </a:pPr>
            <a:r>
              <a:rPr b="0" i="0" lang="en" sz="800" u="none" cap="none" strike="noStrike">
                <a:solidFill>
                  <a:schemeClr val="dk1"/>
                </a:solidFill>
                <a:latin typeface="Quattrocento Sans"/>
                <a:ea typeface="Quattrocento Sans"/>
                <a:cs typeface="Quattrocento Sans"/>
                <a:sym typeface="Quattrocento Sans"/>
              </a:rPr>
              <a:t>Neal Creative  | click &amp; </a:t>
            </a:r>
            <a:r>
              <a:rPr b="1" i="0" lang="en" sz="800" u="none" cap="none" strike="noStrike">
                <a:solidFill>
                  <a:schemeClr val="dk1"/>
                </a:solidFill>
                <a:latin typeface="Quattrocento Sans"/>
                <a:ea typeface="Quattrocento Sans"/>
                <a:cs typeface="Quattrocento Sans"/>
                <a:sym typeface="Quattrocento Sans"/>
              </a:rPr>
              <a:t>Learn more</a:t>
            </a:r>
            <a:endParaRPr sz="1100"/>
          </a:p>
        </p:txBody>
      </p:sp>
      <p:sp>
        <p:nvSpPr>
          <p:cNvPr id="450" name="Google Shape;450;p49">
            <a:hlinkClick r:id="rId4"/>
          </p:cNvPr>
          <p:cNvSpPr/>
          <p:nvPr/>
        </p:nvSpPr>
        <p:spPr>
          <a:xfrm>
            <a:off x="0" y="4911272"/>
            <a:ext cx="907248" cy="259675"/>
          </a:xfrm>
          <a:prstGeom prst="roundRect">
            <a:avLst>
              <a:gd fmla="val 50000" name="adj"/>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chemeClr val="dk1"/>
              </a:buClr>
              <a:buSzPts val="800"/>
              <a:buFont typeface="Quattrocento Sans"/>
              <a:buNone/>
            </a:pPr>
            <a:r>
              <a:rPr lang="en" sz="800">
                <a:solidFill>
                  <a:schemeClr val="dk1"/>
                </a:solidFill>
                <a:latin typeface="Quattrocento Sans"/>
                <a:ea typeface="Quattrocento Sans"/>
                <a:cs typeface="Quattrocento Sans"/>
                <a:sym typeface="Quattrocento Sans"/>
              </a:rPr>
              <a:t>Neal Creative </a:t>
            </a:r>
            <a:r>
              <a:rPr lang="en" sz="700">
                <a:solidFill>
                  <a:schemeClr val="dk1"/>
                </a:solidFill>
                <a:latin typeface="Quattrocento Sans"/>
                <a:ea typeface="Quattrocento Sans"/>
                <a:cs typeface="Quattrocento Sans"/>
                <a:sym typeface="Quattrocento Sans"/>
              </a:rPr>
              <a:t>©</a:t>
            </a:r>
            <a:r>
              <a:rPr lang="en" sz="800">
                <a:solidFill>
                  <a:schemeClr val="dk1"/>
                </a:solidFill>
                <a:latin typeface="Quattrocento Sans"/>
                <a:ea typeface="Quattrocento Sans"/>
                <a:cs typeface="Quattrocento Sans"/>
                <a:sym typeface="Quattrocento Sans"/>
              </a:rPr>
              <a:t> </a:t>
            </a:r>
            <a:endParaRPr b="1" sz="800">
              <a:solidFill>
                <a:schemeClr val="dk1"/>
              </a:solidFill>
              <a:latin typeface="Quattrocento Sans"/>
              <a:ea typeface="Quattrocento Sans"/>
              <a:cs typeface="Quattrocento Sans"/>
              <a:sym typeface="Quattrocento Sans"/>
            </a:endParaRPr>
          </a:p>
        </p:txBody>
      </p:sp>
      <p:grpSp>
        <p:nvGrpSpPr>
          <p:cNvPr id="451" name="Google Shape;451;p49"/>
          <p:cNvGrpSpPr/>
          <p:nvPr/>
        </p:nvGrpSpPr>
        <p:grpSpPr>
          <a:xfrm>
            <a:off x="4482056" y="2725879"/>
            <a:ext cx="1275475" cy="1349049"/>
            <a:chOff x="5976075" y="3634505"/>
            <a:chExt cx="1700633" cy="1798732"/>
          </a:xfrm>
        </p:grpSpPr>
        <p:pic>
          <p:nvPicPr>
            <p:cNvPr id="452" name="Google Shape;452;p49"/>
            <p:cNvPicPr preferRelativeResize="0"/>
            <p:nvPr/>
          </p:nvPicPr>
          <p:blipFill rotWithShape="1">
            <a:blip r:embed="rId5">
              <a:alphaModFix/>
            </a:blip>
            <a:srcRect b="0" l="0" r="0" t="0"/>
            <a:stretch/>
          </p:blipFill>
          <p:spPr>
            <a:xfrm>
              <a:off x="6061135" y="4142336"/>
              <a:ext cx="860601" cy="1290901"/>
            </a:xfrm>
            <a:prstGeom prst="rect">
              <a:avLst/>
            </a:prstGeom>
            <a:noFill/>
            <a:ln>
              <a:noFill/>
            </a:ln>
          </p:spPr>
        </p:pic>
        <p:sp>
          <p:nvSpPr>
            <p:cNvPr id="453" name="Google Shape;453;p49"/>
            <p:cNvSpPr txBox="1"/>
            <p:nvPr/>
          </p:nvSpPr>
          <p:spPr>
            <a:xfrm>
              <a:off x="5976075" y="3634505"/>
              <a:ext cx="1700633" cy="507831"/>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lang="en" sz="700">
                  <a:solidFill>
                    <a:srgbClr val="595959"/>
                  </a:solidFill>
                  <a:latin typeface="Quattrocento Sans"/>
                  <a:ea typeface="Quattrocento Sans"/>
                  <a:cs typeface="Quattrocento Sans"/>
                  <a:sym typeface="Quattrocento Sans"/>
                </a:rPr>
                <a:t>TIP </a:t>
              </a:r>
              <a:r>
                <a:rPr lang="en" sz="700">
                  <a:solidFill>
                    <a:srgbClr val="595959"/>
                  </a:solidFill>
                  <a:latin typeface="Calibri"/>
                  <a:ea typeface="Calibri"/>
                  <a:cs typeface="Calibri"/>
                  <a:sym typeface="Calibri"/>
                </a:rPr>
                <a:t>│ Use the built-in c</a:t>
              </a:r>
              <a:r>
                <a:rPr lang="en" sz="700">
                  <a:solidFill>
                    <a:srgbClr val="595959"/>
                  </a:solidFill>
                  <a:latin typeface="Quattrocento Sans"/>
                  <a:ea typeface="Quattrocento Sans"/>
                  <a:cs typeface="Quattrocento Sans"/>
                  <a:sym typeface="Quattrocento Sans"/>
                </a:rPr>
                <a:t>olor palette with green and yellow for callouts and accents</a:t>
              </a:r>
              <a:endParaRPr sz="1100"/>
            </a:p>
          </p:txBody>
        </p:sp>
      </p:gr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OR TRANSITION" showMasterSp="0">
  <p:cSld name="1_TITLE OR TRANSITION">
    <p:bg>
      <p:bgPr>
        <a:solidFill>
          <a:schemeClr val="dk2"/>
        </a:solidFill>
      </p:bgPr>
    </p:bg>
    <p:spTree>
      <p:nvGrpSpPr>
        <p:cNvPr id="454" name="Shape 454"/>
        <p:cNvGrpSpPr/>
        <p:nvPr/>
      </p:nvGrpSpPr>
      <p:grpSpPr>
        <a:xfrm>
          <a:off x="0" y="0"/>
          <a:ext cx="0" cy="0"/>
          <a:chOff x="0" y="0"/>
          <a:chExt cx="0" cy="0"/>
        </a:xfrm>
      </p:grpSpPr>
      <p:sp>
        <p:nvSpPr>
          <p:cNvPr id="455" name="Google Shape;455;p50"/>
          <p:cNvSpPr/>
          <p:nvPr/>
        </p:nvSpPr>
        <p:spPr>
          <a:xfrm>
            <a:off x="914954" y="-554583"/>
            <a:ext cx="6830666" cy="6775829"/>
          </a:xfrm>
          <a:prstGeom prst="ellipse">
            <a:avLst/>
          </a:prstGeom>
          <a:noFill/>
          <a:ln cap="flat" cmpd="sng" w="19050">
            <a:solidFill>
              <a:srgbClr val="75D1F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400"/>
              <a:buFont typeface="Quattrocento Sans"/>
              <a:buNone/>
            </a:pPr>
            <a:r>
              <a:t/>
            </a:r>
            <a:endParaRPr b="0" i="0" sz="1400" u="none" cap="none" strike="noStrike">
              <a:solidFill>
                <a:srgbClr val="000000"/>
              </a:solidFill>
              <a:latin typeface="Quattrocento Sans"/>
              <a:ea typeface="Quattrocento Sans"/>
              <a:cs typeface="Quattrocento Sans"/>
              <a:sym typeface="Quattrocento Sans"/>
            </a:endParaRPr>
          </a:p>
        </p:txBody>
      </p:sp>
      <p:sp>
        <p:nvSpPr>
          <p:cNvPr id="456" name="Google Shape;456;p50"/>
          <p:cNvSpPr/>
          <p:nvPr/>
        </p:nvSpPr>
        <p:spPr>
          <a:xfrm>
            <a:off x="914954" y="-554583"/>
            <a:ext cx="6830666" cy="6775829"/>
          </a:xfrm>
          <a:prstGeom prst="ellipse">
            <a:avLst/>
          </a:prstGeom>
          <a:noFill/>
          <a:ln cap="flat" cmpd="sng" w="19050">
            <a:solidFill>
              <a:srgbClr val="75D1F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400"/>
              <a:buFont typeface="Quattrocento Sans"/>
              <a:buNone/>
            </a:pPr>
            <a:r>
              <a:t/>
            </a:r>
            <a:endParaRPr b="0" i="0" sz="1400" u="none" cap="none" strike="noStrike">
              <a:solidFill>
                <a:srgbClr val="000000"/>
              </a:solidFill>
              <a:latin typeface="Quattrocento Sans"/>
              <a:ea typeface="Quattrocento Sans"/>
              <a:cs typeface="Quattrocento Sans"/>
              <a:sym typeface="Quattrocento Sans"/>
            </a:endParaRPr>
          </a:p>
        </p:txBody>
      </p:sp>
      <p:sp>
        <p:nvSpPr>
          <p:cNvPr id="457" name="Google Shape;457;p50"/>
          <p:cNvSpPr/>
          <p:nvPr/>
        </p:nvSpPr>
        <p:spPr>
          <a:xfrm>
            <a:off x="4430726" y="2410478"/>
            <a:ext cx="2104357" cy="2087463"/>
          </a:xfrm>
          <a:prstGeom prst="ellipse">
            <a:avLst/>
          </a:prstGeom>
          <a:noFill/>
          <a:ln cap="flat" cmpd="sng" w="19050">
            <a:solidFill>
              <a:srgbClr val="75D1F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400"/>
              <a:buFont typeface="Quattrocento Sans"/>
              <a:buNone/>
            </a:pPr>
            <a:r>
              <a:t/>
            </a:r>
            <a:endParaRPr b="0" i="0" sz="1400" u="none" cap="none" strike="noStrike">
              <a:solidFill>
                <a:srgbClr val="000000"/>
              </a:solidFill>
              <a:latin typeface="Quattrocento Sans"/>
              <a:ea typeface="Quattrocento Sans"/>
              <a:cs typeface="Quattrocento Sans"/>
              <a:sym typeface="Quattrocento Sans"/>
            </a:endParaRPr>
          </a:p>
        </p:txBody>
      </p:sp>
      <p:sp>
        <p:nvSpPr>
          <p:cNvPr id="458" name="Google Shape;458;p50"/>
          <p:cNvSpPr/>
          <p:nvPr/>
        </p:nvSpPr>
        <p:spPr>
          <a:xfrm>
            <a:off x="4430726" y="2410478"/>
            <a:ext cx="2104357" cy="2087463"/>
          </a:xfrm>
          <a:prstGeom prst="ellipse">
            <a:avLst/>
          </a:prstGeom>
          <a:noFill/>
          <a:ln cap="flat" cmpd="sng" w="19050">
            <a:solidFill>
              <a:srgbClr val="75D1F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400"/>
              <a:buFont typeface="Quattrocento Sans"/>
              <a:buNone/>
            </a:pPr>
            <a:r>
              <a:t/>
            </a:r>
            <a:endParaRPr b="0" i="0" sz="1400" u="none" cap="none" strike="noStrike">
              <a:solidFill>
                <a:srgbClr val="000000"/>
              </a:solidFill>
              <a:latin typeface="Quattrocento Sans"/>
              <a:ea typeface="Quattrocento Sans"/>
              <a:cs typeface="Quattrocento Sans"/>
              <a:sym typeface="Quattrocento Sans"/>
            </a:endParaRPr>
          </a:p>
        </p:txBody>
      </p:sp>
      <p:sp>
        <p:nvSpPr>
          <p:cNvPr id="459" name="Google Shape;459;p50"/>
          <p:cNvSpPr txBox="1"/>
          <p:nvPr>
            <p:ph type="ctrTitle"/>
          </p:nvPr>
        </p:nvSpPr>
        <p:spPr>
          <a:xfrm>
            <a:off x="914954" y="1680172"/>
            <a:ext cx="6830666" cy="1731243"/>
          </a:xfrm>
          <a:prstGeom prst="rect">
            <a:avLst/>
          </a:prstGeom>
          <a:noFill/>
          <a:ln>
            <a:noFill/>
          </a:ln>
        </p:spPr>
        <p:txBody>
          <a:bodyPr anchorCtr="0" anchor="b" bIns="34275" lIns="68575" spcFirstLastPara="1" rIns="68575" wrap="square" tIns="34275">
            <a:spAutoFit/>
          </a:bodyPr>
          <a:lstStyle>
            <a:lvl1pPr lvl="0" algn="ctr">
              <a:lnSpc>
                <a:spcPct val="90000"/>
              </a:lnSpc>
              <a:spcBef>
                <a:spcPts val="0"/>
              </a:spcBef>
              <a:spcAft>
                <a:spcPts val="0"/>
              </a:spcAft>
              <a:buClr>
                <a:srgbClr val="F7FCFF"/>
              </a:buClr>
              <a:buSzPts val="6000"/>
              <a:buFont typeface="Quattrocento Sans"/>
              <a:buNone/>
              <a:defRPr b="1" i="0" sz="6000">
                <a:solidFill>
                  <a:srgbClr val="F7FCFF"/>
                </a:solidFill>
                <a:latin typeface="Quattrocento Sans"/>
                <a:ea typeface="Quattrocento Sans"/>
                <a:cs typeface="Quattrocento Sans"/>
                <a:sym typeface="Quattrocento Sans"/>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60" name="Google Shape;460;p50">
            <a:hlinkClick r:id="rId2"/>
          </p:cNvPr>
          <p:cNvSpPr/>
          <p:nvPr/>
        </p:nvSpPr>
        <p:spPr>
          <a:xfrm>
            <a:off x="143712" y="4753346"/>
            <a:ext cx="907248" cy="259675"/>
          </a:xfrm>
          <a:prstGeom prst="roundRect">
            <a:avLst>
              <a:gd fmla="val 50000" name="adj"/>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3A57"/>
              </a:buClr>
              <a:buSzPts val="800"/>
              <a:buFont typeface="Quattrocento Sans"/>
              <a:buNone/>
            </a:pPr>
            <a:r>
              <a:rPr lang="en" sz="800">
                <a:solidFill>
                  <a:srgbClr val="003A57"/>
                </a:solidFill>
                <a:latin typeface="Quattrocento Sans"/>
                <a:ea typeface="Quattrocento Sans"/>
                <a:cs typeface="Quattrocento Sans"/>
                <a:sym typeface="Quattrocento Sans"/>
              </a:rPr>
              <a:t>Neal Creative </a:t>
            </a:r>
            <a:r>
              <a:rPr lang="en" sz="700">
                <a:solidFill>
                  <a:srgbClr val="003A57"/>
                </a:solidFill>
                <a:latin typeface="Quattrocento Sans"/>
                <a:ea typeface="Quattrocento Sans"/>
                <a:cs typeface="Quattrocento Sans"/>
                <a:sym typeface="Quattrocento Sans"/>
              </a:rPr>
              <a:t>©</a:t>
            </a:r>
            <a:r>
              <a:rPr lang="en" sz="800">
                <a:solidFill>
                  <a:srgbClr val="003A57"/>
                </a:solidFill>
                <a:latin typeface="Quattrocento Sans"/>
                <a:ea typeface="Quattrocento Sans"/>
                <a:cs typeface="Quattrocento Sans"/>
                <a:sym typeface="Quattrocento Sans"/>
              </a:rPr>
              <a:t> </a:t>
            </a:r>
            <a:endParaRPr b="1" sz="800">
              <a:solidFill>
                <a:srgbClr val="003A57"/>
              </a:solidFill>
              <a:latin typeface="Quattrocento Sans"/>
              <a:ea typeface="Quattrocento Sans"/>
              <a:cs typeface="Quattrocento Sans"/>
              <a:sym typeface="Quattrocento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3" presetSubtype="16">
                                  <p:stCondLst>
                                    <p:cond delay="0"/>
                                  </p:stCondLst>
                                  <p:childTnLst>
                                    <p:set>
                                      <p:cBhvr>
                                        <p:cTn dur="1" fill="hold">
                                          <p:stCondLst>
                                            <p:cond delay="0"/>
                                          </p:stCondLst>
                                        </p:cTn>
                                        <p:tgtEl>
                                          <p:spTgt spid="455"/>
                                        </p:tgtEl>
                                        <p:attrNameLst>
                                          <p:attrName>style.visibility</p:attrName>
                                        </p:attrNameLst>
                                      </p:cBhvr>
                                      <p:to>
                                        <p:strVal val="visible"/>
                                      </p:to>
                                    </p:set>
                                    <p:anim calcmode="lin" valueType="num">
                                      <p:cBhvr additive="base">
                                        <p:cTn dur="500"/>
                                        <p:tgtEl>
                                          <p:spTgt spid="455"/>
                                        </p:tgtEl>
                                        <p:attrNameLst>
                                          <p:attrName>ppt_w</p:attrName>
                                        </p:attrNameLst>
                                      </p:cBhvr>
                                      <p:tavLst>
                                        <p:tav fmla="" tm="0">
                                          <p:val>
                                            <p:strVal val="0"/>
                                          </p:val>
                                        </p:tav>
                                        <p:tav fmla="" tm="100000">
                                          <p:val>
                                            <p:strVal val="#ppt_w"/>
                                          </p:val>
                                        </p:tav>
                                      </p:tavLst>
                                    </p:anim>
                                    <p:anim calcmode="lin" valueType="num">
                                      <p:cBhvr additive="base">
                                        <p:cTn dur="500"/>
                                        <p:tgtEl>
                                          <p:spTgt spid="455"/>
                                        </p:tgtEl>
                                        <p:attrNameLst>
                                          <p:attrName>ppt_h</p:attrName>
                                        </p:attrNameLst>
                                      </p:cBhvr>
                                      <p:tavLst>
                                        <p:tav fmla="" tm="0">
                                          <p:val>
                                            <p:strVal val="0"/>
                                          </p:val>
                                        </p:tav>
                                        <p:tav fmla="" tm="100000">
                                          <p:val>
                                            <p:strVal val="#ppt_h"/>
                                          </p:val>
                                        </p:tav>
                                      </p:tavLst>
                                    </p:anim>
                                  </p:childTnLst>
                                </p:cTn>
                              </p:par>
                              <p:par>
                                <p:cTn fill="hold" nodeType="withEffect" presetClass="exit" presetID="10" presetSubtype="0">
                                  <p:stCondLst>
                                    <p:cond delay="250"/>
                                  </p:stCondLst>
                                  <p:childTnLst>
                                    <p:animEffect filter="fade" transition="out">
                                      <p:cBhvr>
                                        <p:cTn dur="500"/>
                                        <p:tgtEl>
                                          <p:spTgt spid="455"/>
                                        </p:tgtEl>
                                      </p:cBhvr>
                                    </p:animEffect>
                                    <p:set>
                                      <p:cBhvr>
                                        <p:cTn dur="1" fill="hold">
                                          <p:stCondLst>
                                            <p:cond delay="500"/>
                                          </p:stCondLst>
                                        </p:cTn>
                                        <p:tgtEl>
                                          <p:spTgt spid="455"/>
                                        </p:tgtEl>
                                        <p:attrNameLst>
                                          <p:attrName>style.visibility</p:attrName>
                                        </p:attrNameLst>
                                      </p:cBhvr>
                                      <p:to>
                                        <p:strVal val="hidden"/>
                                      </p:to>
                                    </p:set>
                                  </p:childTnLst>
                                </p:cTn>
                              </p:par>
                              <p:par>
                                <p:cTn fill="hold" nodeType="withEffect" presetClass="entr" presetID="23" presetSubtype="16">
                                  <p:stCondLst>
                                    <p:cond delay="250"/>
                                  </p:stCondLst>
                                  <p:childTnLst>
                                    <p:set>
                                      <p:cBhvr>
                                        <p:cTn dur="1" fill="hold">
                                          <p:stCondLst>
                                            <p:cond delay="0"/>
                                          </p:stCondLst>
                                        </p:cTn>
                                        <p:tgtEl>
                                          <p:spTgt spid="456"/>
                                        </p:tgtEl>
                                        <p:attrNameLst>
                                          <p:attrName>style.visibility</p:attrName>
                                        </p:attrNameLst>
                                      </p:cBhvr>
                                      <p:to>
                                        <p:strVal val="visible"/>
                                      </p:to>
                                    </p:set>
                                    <p:anim calcmode="lin" valueType="num">
                                      <p:cBhvr additive="base">
                                        <p:cTn dur="500"/>
                                        <p:tgtEl>
                                          <p:spTgt spid="456"/>
                                        </p:tgtEl>
                                        <p:attrNameLst>
                                          <p:attrName>ppt_w</p:attrName>
                                        </p:attrNameLst>
                                      </p:cBhvr>
                                      <p:tavLst>
                                        <p:tav fmla="" tm="0">
                                          <p:val>
                                            <p:strVal val="0"/>
                                          </p:val>
                                        </p:tav>
                                        <p:tav fmla="" tm="100000">
                                          <p:val>
                                            <p:strVal val="#ppt_w"/>
                                          </p:val>
                                        </p:tav>
                                      </p:tavLst>
                                    </p:anim>
                                    <p:anim calcmode="lin" valueType="num">
                                      <p:cBhvr additive="base">
                                        <p:cTn dur="500"/>
                                        <p:tgtEl>
                                          <p:spTgt spid="456"/>
                                        </p:tgtEl>
                                        <p:attrNameLst>
                                          <p:attrName>ppt_h</p:attrName>
                                        </p:attrNameLst>
                                      </p:cBhvr>
                                      <p:tavLst>
                                        <p:tav fmla="" tm="0">
                                          <p:val>
                                            <p:strVal val="0"/>
                                          </p:val>
                                        </p:tav>
                                        <p:tav fmla="" tm="100000">
                                          <p:val>
                                            <p:strVal val="#ppt_h"/>
                                          </p:val>
                                        </p:tav>
                                      </p:tavLst>
                                    </p:anim>
                                  </p:childTnLst>
                                </p:cTn>
                              </p:par>
                              <p:par>
                                <p:cTn fill="hold" nodeType="withEffect" presetClass="exit" presetID="10" presetSubtype="0">
                                  <p:stCondLst>
                                    <p:cond delay="500"/>
                                  </p:stCondLst>
                                  <p:childTnLst>
                                    <p:animEffect filter="fade" transition="out">
                                      <p:cBhvr>
                                        <p:cTn dur="500"/>
                                        <p:tgtEl>
                                          <p:spTgt spid="456"/>
                                        </p:tgtEl>
                                      </p:cBhvr>
                                    </p:animEffect>
                                    <p:set>
                                      <p:cBhvr>
                                        <p:cTn dur="1" fill="hold">
                                          <p:stCondLst>
                                            <p:cond delay="500"/>
                                          </p:stCondLst>
                                        </p:cTn>
                                        <p:tgtEl>
                                          <p:spTgt spid="456"/>
                                        </p:tgtEl>
                                        <p:attrNameLst>
                                          <p:attrName>style.visibility</p:attrName>
                                        </p:attrNameLst>
                                      </p:cBhvr>
                                      <p:to>
                                        <p:strVal val="hidden"/>
                                      </p:to>
                                    </p:set>
                                  </p:childTnLst>
                                </p:cTn>
                              </p:par>
                              <p:par>
                                <p:cTn fill="hold" nodeType="withEffect" presetClass="entr" presetID="23" presetSubtype="16">
                                  <p:stCondLst>
                                    <p:cond delay="0"/>
                                  </p:stCondLst>
                                  <p:childTnLst>
                                    <p:set>
                                      <p:cBhvr>
                                        <p:cTn dur="1" fill="hold">
                                          <p:stCondLst>
                                            <p:cond delay="0"/>
                                          </p:stCondLst>
                                        </p:cTn>
                                        <p:tgtEl>
                                          <p:spTgt spid="457"/>
                                        </p:tgtEl>
                                        <p:attrNameLst>
                                          <p:attrName>style.visibility</p:attrName>
                                        </p:attrNameLst>
                                      </p:cBhvr>
                                      <p:to>
                                        <p:strVal val="visible"/>
                                      </p:to>
                                    </p:set>
                                    <p:anim calcmode="lin" valueType="num">
                                      <p:cBhvr additive="base">
                                        <p:cTn dur="500"/>
                                        <p:tgtEl>
                                          <p:spTgt spid="457"/>
                                        </p:tgtEl>
                                        <p:attrNameLst>
                                          <p:attrName>ppt_w</p:attrName>
                                        </p:attrNameLst>
                                      </p:cBhvr>
                                      <p:tavLst>
                                        <p:tav fmla="" tm="0">
                                          <p:val>
                                            <p:strVal val="0"/>
                                          </p:val>
                                        </p:tav>
                                        <p:tav fmla="" tm="100000">
                                          <p:val>
                                            <p:strVal val="#ppt_w"/>
                                          </p:val>
                                        </p:tav>
                                      </p:tavLst>
                                    </p:anim>
                                    <p:anim calcmode="lin" valueType="num">
                                      <p:cBhvr additive="base">
                                        <p:cTn dur="500"/>
                                        <p:tgtEl>
                                          <p:spTgt spid="457"/>
                                        </p:tgtEl>
                                        <p:attrNameLst>
                                          <p:attrName>ppt_h</p:attrName>
                                        </p:attrNameLst>
                                      </p:cBhvr>
                                      <p:tavLst>
                                        <p:tav fmla="" tm="0">
                                          <p:val>
                                            <p:strVal val="0"/>
                                          </p:val>
                                        </p:tav>
                                        <p:tav fmla="" tm="100000">
                                          <p:val>
                                            <p:strVal val="#ppt_h"/>
                                          </p:val>
                                        </p:tav>
                                      </p:tavLst>
                                    </p:anim>
                                  </p:childTnLst>
                                </p:cTn>
                              </p:par>
                              <p:par>
                                <p:cTn fill="hold" nodeType="withEffect" presetClass="exit" presetID="10" presetSubtype="0">
                                  <p:stCondLst>
                                    <p:cond delay="250"/>
                                  </p:stCondLst>
                                  <p:childTnLst>
                                    <p:animEffect filter="fade" transition="out">
                                      <p:cBhvr>
                                        <p:cTn dur="500"/>
                                        <p:tgtEl>
                                          <p:spTgt spid="457"/>
                                        </p:tgtEl>
                                      </p:cBhvr>
                                    </p:animEffect>
                                    <p:set>
                                      <p:cBhvr>
                                        <p:cTn dur="1" fill="hold">
                                          <p:stCondLst>
                                            <p:cond delay="500"/>
                                          </p:stCondLst>
                                        </p:cTn>
                                        <p:tgtEl>
                                          <p:spTgt spid="457"/>
                                        </p:tgtEl>
                                        <p:attrNameLst>
                                          <p:attrName>style.visibility</p:attrName>
                                        </p:attrNameLst>
                                      </p:cBhvr>
                                      <p:to>
                                        <p:strVal val="hidden"/>
                                      </p:to>
                                    </p:set>
                                  </p:childTnLst>
                                </p:cTn>
                              </p:par>
                              <p:par>
                                <p:cTn fill="hold" nodeType="withEffect" presetClass="entr" presetID="23" presetSubtype="16">
                                  <p:stCondLst>
                                    <p:cond delay="250"/>
                                  </p:stCondLst>
                                  <p:childTnLst>
                                    <p:set>
                                      <p:cBhvr>
                                        <p:cTn dur="1" fill="hold">
                                          <p:stCondLst>
                                            <p:cond delay="0"/>
                                          </p:stCondLst>
                                        </p:cTn>
                                        <p:tgtEl>
                                          <p:spTgt spid="458"/>
                                        </p:tgtEl>
                                        <p:attrNameLst>
                                          <p:attrName>style.visibility</p:attrName>
                                        </p:attrNameLst>
                                      </p:cBhvr>
                                      <p:to>
                                        <p:strVal val="visible"/>
                                      </p:to>
                                    </p:set>
                                    <p:anim calcmode="lin" valueType="num">
                                      <p:cBhvr additive="base">
                                        <p:cTn dur="500"/>
                                        <p:tgtEl>
                                          <p:spTgt spid="458"/>
                                        </p:tgtEl>
                                        <p:attrNameLst>
                                          <p:attrName>ppt_w</p:attrName>
                                        </p:attrNameLst>
                                      </p:cBhvr>
                                      <p:tavLst>
                                        <p:tav fmla="" tm="0">
                                          <p:val>
                                            <p:strVal val="0"/>
                                          </p:val>
                                        </p:tav>
                                        <p:tav fmla="" tm="100000">
                                          <p:val>
                                            <p:strVal val="#ppt_w"/>
                                          </p:val>
                                        </p:tav>
                                      </p:tavLst>
                                    </p:anim>
                                    <p:anim calcmode="lin" valueType="num">
                                      <p:cBhvr additive="base">
                                        <p:cTn dur="500"/>
                                        <p:tgtEl>
                                          <p:spTgt spid="458"/>
                                        </p:tgtEl>
                                        <p:attrNameLst>
                                          <p:attrName>ppt_h</p:attrName>
                                        </p:attrNameLst>
                                      </p:cBhvr>
                                      <p:tavLst>
                                        <p:tav fmla="" tm="0">
                                          <p:val>
                                            <p:strVal val="0"/>
                                          </p:val>
                                        </p:tav>
                                        <p:tav fmla="" tm="100000">
                                          <p:val>
                                            <p:strVal val="#ppt_h"/>
                                          </p:val>
                                        </p:tav>
                                      </p:tavLst>
                                    </p:anim>
                                  </p:childTnLst>
                                </p:cTn>
                              </p:par>
                              <p:par>
                                <p:cTn fill="hold" nodeType="withEffect" presetClass="exit" presetID="10" presetSubtype="0">
                                  <p:stCondLst>
                                    <p:cond delay="500"/>
                                  </p:stCondLst>
                                  <p:childTnLst>
                                    <p:animEffect filter="fade" transition="out">
                                      <p:cBhvr>
                                        <p:cTn dur="500"/>
                                        <p:tgtEl>
                                          <p:spTgt spid="458"/>
                                        </p:tgtEl>
                                      </p:cBhvr>
                                    </p:animEffect>
                                    <p:set>
                                      <p:cBhvr>
                                        <p:cTn dur="1" fill="hold">
                                          <p:stCondLst>
                                            <p:cond delay="500"/>
                                          </p:stCondLst>
                                        </p:cTn>
                                        <p:tgtEl>
                                          <p:spTgt spid="458"/>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allout with small Non-bulleted">
  <p:cSld name="5_Callout with small Non-bulleted">
    <p:spTree>
      <p:nvGrpSpPr>
        <p:cNvPr id="461" name="Shape 461"/>
        <p:cNvGrpSpPr/>
        <p:nvPr/>
      </p:nvGrpSpPr>
      <p:grpSpPr>
        <a:xfrm>
          <a:off x="0" y="0"/>
          <a:ext cx="0" cy="0"/>
          <a:chOff x="0" y="0"/>
          <a:chExt cx="0" cy="0"/>
        </a:xfrm>
      </p:grpSpPr>
      <p:sp>
        <p:nvSpPr>
          <p:cNvPr id="462" name="Google Shape;462;p51"/>
          <p:cNvSpPr/>
          <p:nvPr/>
        </p:nvSpPr>
        <p:spPr>
          <a:xfrm>
            <a:off x="0" y="0"/>
            <a:ext cx="9144000" cy="2231136"/>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sp>
        <p:nvSpPr>
          <p:cNvPr id="463" name="Google Shape;463;p51"/>
          <p:cNvSpPr txBox="1"/>
          <p:nvPr>
            <p:ph idx="1" type="body"/>
          </p:nvPr>
        </p:nvSpPr>
        <p:spPr>
          <a:xfrm>
            <a:off x="201930" y="2525909"/>
            <a:ext cx="3894581" cy="1372684"/>
          </a:xfrm>
          <a:prstGeom prst="rect">
            <a:avLst/>
          </a:prstGeom>
          <a:noFill/>
          <a:ln>
            <a:noFill/>
          </a:ln>
        </p:spPr>
        <p:txBody>
          <a:bodyPr anchorCtr="0" anchor="t" bIns="34275" lIns="68575" spcFirstLastPara="1" rIns="68575" wrap="square" tIns="34275">
            <a:spAutoFit/>
          </a:bodyPr>
          <a:lstStyle>
            <a:lvl1pPr indent="-228600" lvl="0" marL="457200" marR="0" algn="l">
              <a:lnSpc>
                <a:spcPct val="90000"/>
              </a:lnSpc>
              <a:spcBef>
                <a:spcPts val="900"/>
              </a:spcBef>
              <a:spcAft>
                <a:spcPts val="0"/>
              </a:spcAft>
              <a:buClr>
                <a:schemeClr val="dk1"/>
              </a:buClr>
              <a:buSzPts val="2100"/>
              <a:buFont typeface="Noto Sans Symbols"/>
              <a:buNone/>
              <a:defRPr sz="2400">
                <a:solidFill>
                  <a:schemeClr val="dk2"/>
                </a:solidFill>
                <a:latin typeface="Quattrocento Sans"/>
                <a:ea typeface="Quattrocento Sans"/>
                <a:cs typeface="Quattrocento Sans"/>
                <a:sym typeface="Quattrocento Sans"/>
              </a:defRPr>
            </a:lvl1pPr>
            <a:lvl2pPr indent="-228600" lvl="1" marL="914400" algn="l">
              <a:lnSpc>
                <a:spcPct val="90000"/>
              </a:lnSpc>
              <a:spcBef>
                <a:spcPts val="400"/>
              </a:spcBef>
              <a:spcAft>
                <a:spcPts val="0"/>
              </a:spcAft>
              <a:buClr>
                <a:srgbClr val="595959"/>
              </a:buClr>
              <a:buSzPts val="1500"/>
              <a:buNone/>
              <a:defRPr sz="1500"/>
            </a:lvl2pPr>
            <a:lvl3pPr indent="-228600" lvl="2" marL="1371600" algn="l">
              <a:lnSpc>
                <a:spcPct val="90000"/>
              </a:lnSpc>
              <a:spcBef>
                <a:spcPts val="900"/>
              </a:spcBef>
              <a:spcAft>
                <a:spcPts val="0"/>
              </a:spcAft>
              <a:buClr>
                <a:schemeClr val="dk2"/>
              </a:buClr>
              <a:buSzPts val="1500"/>
              <a:buNone/>
              <a:defRPr sz="1500"/>
            </a:lvl3pPr>
            <a:lvl4pPr indent="-228600" lvl="3" marL="1828800" algn="l">
              <a:lnSpc>
                <a:spcPct val="90000"/>
              </a:lnSpc>
              <a:spcBef>
                <a:spcPts val="900"/>
              </a:spcBef>
              <a:spcAft>
                <a:spcPts val="0"/>
              </a:spcAft>
              <a:buClr>
                <a:srgbClr val="262626"/>
              </a:buClr>
              <a:buSzPts val="1200"/>
              <a:buNone/>
              <a:defRPr/>
            </a:lvl4pPr>
            <a:lvl5pPr indent="-228600" lvl="4" marL="2286000" algn="l">
              <a:lnSpc>
                <a:spcPct val="90000"/>
              </a:lnSpc>
              <a:spcBef>
                <a:spcPts val="500"/>
              </a:spcBef>
              <a:spcAft>
                <a:spcPts val="0"/>
              </a:spcAft>
              <a:buClr>
                <a:srgbClr val="262626"/>
              </a:buClr>
              <a:buSzPts val="1200"/>
              <a:buNone/>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64" name="Google Shape;464;p51"/>
          <p:cNvSpPr txBox="1"/>
          <p:nvPr>
            <p:ph idx="2" type="body"/>
          </p:nvPr>
        </p:nvSpPr>
        <p:spPr>
          <a:xfrm>
            <a:off x="4689987" y="2627963"/>
            <a:ext cx="4253823" cy="1279292"/>
          </a:xfrm>
          <a:prstGeom prst="rect">
            <a:avLst/>
          </a:prstGeom>
          <a:noFill/>
          <a:ln>
            <a:noFill/>
          </a:ln>
        </p:spPr>
        <p:txBody>
          <a:bodyPr anchorCtr="0" anchor="t" bIns="34275" lIns="68575" spcFirstLastPara="1" rIns="68575" wrap="square" tIns="34275">
            <a:spAutoFit/>
          </a:bodyPr>
          <a:lstStyle>
            <a:lvl1pPr indent="-228600" lvl="0" marL="457200" algn="l">
              <a:lnSpc>
                <a:spcPct val="90000"/>
              </a:lnSpc>
              <a:spcBef>
                <a:spcPts val="800"/>
              </a:spcBef>
              <a:spcAft>
                <a:spcPts val="0"/>
              </a:spcAft>
              <a:buClr>
                <a:schemeClr val="dk1"/>
              </a:buClr>
              <a:buSzPts val="1500"/>
              <a:buNone/>
              <a:defRPr sz="1500">
                <a:latin typeface="Quattrocento Sans"/>
                <a:ea typeface="Quattrocento Sans"/>
                <a:cs typeface="Quattrocento Sans"/>
                <a:sym typeface="Quattrocento Sans"/>
              </a:defRPr>
            </a:lvl1pPr>
            <a:lvl2pPr indent="-228600" lvl="1" marL="914400" algn="l">
              <a:lnSpc>
                <a:spcPct val="90000"/>
              </a:lnSpc>
              <a:spcBef>
                <a:spcPts val="400"/>
              </a:spcBef>
              <a:spcAft>
                <a:spcPts val="0"/>
              </a:spcAft>
              <a:buClr>
                <a:srgbClr val="595959"/>
              </a:buClr>
              <a:buSzPts val="1300"/>
              <a:buNone/>
              <a:defRPr sz="1300">
                <a:latin typeface="Quattrocento Sans"/>
                <a:ea typeface="Quattrocento Sans"/>
                <a:cs typeface="Quattrocento Sans"/>
                <a:sym typeface="Quattrocento Sans"/>
              </a:defRPr>
            </a:lvl2pPr>
            <a:lvl3pPr indent="-228600" lvl="2" marL="1371600" algn="l">
              <a:lnSpc>
                <a:spcPct val="90000"/>
              </a:lnSpc>
              <a:spcBef>
                <a:spcPts val="900"/>
              </a:spcBef>
              <a:spcAft>
                <a:spcPts val="0"/>
              </a:spcAft>
              <a:buClr>
                <a:schemeClr val="dk2"/>
              </a:buClr>
              <a:buSzPts val="1200"/>
              <a:buNone/>
              <a:defRPr sz="1200">
                <a:latin typeface="Quattrocento Sans"/>
                <a:ea typeface="Quattrocento Sans"/>
                <a:cs typeface="Quattrocento Sans"/>
                <a:sym typeface="Quattrocento Sans"/>
              </a:defRPr>
            </a:lvl3pPr>
            <a:lvl4pPr indent="-228600" lvl="3" marL="1828800" algn="l">
              <a:lnSpc>
                <a:spcPct val="90000"/>
              </a:lnSpc>
              <a:spcBef>
                <a:spcPts val="900"/>
              </a:spcBef>
              <a:spcAft>
                <a:spcPts val="0"/>
              </a:spcAft>
              <a:buClr>
                <a:srgbClr val="262626"/>
              </a:buClr>
              <a:buSzPts val="1000"/>
              <a:buNone/>
              <a:defRPr sz="1000">
                <a:latin typeface="Quattrocento Sans"/>
                <a:ea typeface="Quattrocento Sans"/>
                <a:cs typeface="Quattrocento Sans"/>
                <a:sym typeface="Quattrocento Sans"/>
              </a:defRPr>
            </a:lvl4pPr>
            <a:lvl5pPr indent="-228600" lvl="4" marL="2286000" algn="l">
              <a:lnSpc>
                <a:spcPct val="90000"/>
              </a:lnSpc>
              <a:spcBef>
                <a:spcPts val="500"/>
              </a:spcBef>
              <a:spcAft>
                <a:spcPts val="0"/>
              </a:spcAft>
              <a:buClr>
                <a:srgbClr val="262626"/>
              </a:buClr>
              <a:buSzPts val="1000"/>
              <a:buNone/>
              <a:defRPr sz="1000">
                <a:latin typeface="Quattrocento Sans"/>
                <a:ea typeface="Quattrocento Sans"/>
                <a:cs typeface="Quattrocento Sans"/>
                <a:sym typeface="Quattrocento Sans"/>
              </a:defRPr>
            </a:lvl5pPr>
            <a:lvl6pPr indent="-317500" lvl="5" marL="2743200" algn="l">
              <a:lnSpc>
                <a:spcPct val="90000"/>
              </a:lnSpc>
              <a:spcBef>
                <a:spcPts val="9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pic>
        <p:nvPicPr>
          <p:cNvPr id="465" name="Google Shape;465;p51"/>
          <p:cNvPicPr preferRelativeResize="0"/>
          <p:nvPr>
            <p:ph idx="3" type="pic"/>
          </p:nvPr>
        </p:nvPicPr>
        <p:blipFill/>
        <p:spPr>
          <a:xfrm>
            <a:off x="0" y="0"/>
            <a:ext cx="9144000" cy="2231136"/>
          </a:xfrm>
          <a:prstGeom prst="rect">
            <a:avLst/>
          </a:prstGeom>
          <a:blipFill rotWithShape="1">
            <a:blip r:embed="rId2">
              <a:alphaModFix/>
            </a:blip>
            <a:stretch>
              <a:fillRect b="-46449" l="0" r="-4797" t="-65716"/>
            </a:stretch>
          </a:blipFill>
          <a:ln>
            <a:noFill/>
          </a:ln>
        </p:spPr>
      </p:pic>
      <p:sp>
        <p:nvSpPr>
          <p:cNvPr id="466" name="Google Shape;466;p51">
            <a:hlinkClick r:id="rId3"/>
          </p:cNvPr>
          <p:cNvSpPr/>
          <p:nvPr/>
        </p:nvSpPr>
        <p:spPr>
          <a:xfrm>
            <a:off x="6816899" y="4723577"/>
            <a:ext cx="1849665" cy="275905"/>
          </a:xfrm>
          <a:prstGeom prst="roundRect">
            <a:avLst>
              <a:gd fmla="val 50000" name="adj"/>
            </a:avLst>
          </a:prstGeom>
          <a:solidFill>
            <a:srgbClr val="004568"/>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FFFFFF"/>
              </a:buClr>
              <a:buSzPts val="800"/>
              <a:buFont typeface="Quattrocento Sans"/>
              <a:buNone/>
            </a:pPr>
            <a:r>
              <a:rPr b="0" i="0" lang="en" sz="800" u="none" cap="none" strike="noStrike">
                <a:solidFill>
                  <a:srgbClr val="FFFFFF"/>
                </a:solidFill>
                <a:latin typeface="Quattrocento Sans"/>
                <a:ea typeface="Quattrocento Sans"/>
                <a:cs typeface="Quattrocento Sans"/>
                <a:sym typeface="Quattrocento Sans"/>
              </a:rPr>
              <a:t>Neal Creative  | click &amp; </a:t>
            </a:r>
            <a:r>
              <a:rPr b="1" i="0" lang="en" sz="800" u="none" cap="none" strike="noStrike">
                <a:solidFill>
                  <a:srgbClr val="FFFFFF"/>
                </a:solidFill>
                <a:latin typeface="Quattrocento Sans"/>
                <a:ea typeface="Quattrocento Sans"/>
                <a:cs typeface="Quattrocento Sans"/>
                <a:sym typeface="Quattrocento Sans"/>
              </a:rPr>
              <a:t>Learn more</a:t>
            </a:r>
            <a:endParaRPr sz="1100"/>
          </a:p>
        </p:txBody>
      </p:sp>
      <p:sp>
        <p:nvSpPr>
          <p:cNvPr id="467" name="Google Shape;467;p51"/>
          <p:cNvSpPr txBox="1"/>
          <p:nvPr>
            <p:ph type="title"/>
          </p:nvPr>
        </p:nvSpPr>
        <p:spPr>
          <a:xfrm>
            <a:off x="228600" y="314324"/>
            <a:ext cx="6688183" cy="469447"/>
          </a:xfrm>
          <a:prstGeom prst="rect">
            <a:avLst/>
          </a:prstGeom>
          <a:noFill/>
          <a:ln>
            <a:noFill/>
          </a:ln>
        </p:spPr>
        <p:txBody>
          <a:bodyPr anchorCtr="0" anchor="t" bIns="34275" lIns="68575" spcFirstLastPara="1" rIns="68575" wrap="square" tIns="34275">
            <a:sp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68" name="Google Shape;468;p51"/>
          <p:cNvSpPr txBox="1"/>
          <p:nvPr>
            <p:ph idx="12" type="sldNum"/>
          </p:nvPr>
        </p:nvSpPr>
        <p:spPr>
          <a:xfrm>
            <a:off x="8751446" y="4863703"/>
            <a:ext cx="392554"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900">
                <a:solidFill>
                  <a:schemeClr val="dk2"/>
                </a:solidFill>
                <a:latin typeface="Quattrocento Sans"/>
                <a:ea typeface="Quattrocento Sans"/>
                <a:cs typeface="Quattrocento Sans"/>
                <a:sym typeface="Quattrocento Sans"/>
              </a:defRPr>
            </a:lvl1pPr>
            <a:lvl2pPr indent="0" lvl="1" marL="0" algn="r">
              <a:spcBef>
                <a:spcPts val="0"/>
              </a:spcBef>
              <a:buNone/>
              <a:defRPr sz="900">
                <a:solidFill>
                  <a:schemeClr val="dk2"/>
                </a:solidFill>
                <a:latin typeface="Quattrocento Sans"/>
                <a:ea typeface="Quattrocento Sans"/>
                <a:cs typeface="Quattrocento Sans"/>
                <a:sym typeface="Quattrocento Sans"/>
              </a:defRPr>
            </a:lvl2pPr>
            <a:lvl3pPr indent="0" lvl="2" marL="0" algn="r">
              <a:spcBef>
                <a:spcPts val="0"/>
              </a:spcBef>
              <a:buNone/>
              <a:defRPr sz="900">
                <a:solidFill>
                  <a:schemeClr val="dk2"/>
                </a:solidFill>
                <a:latin typeface="Quattrocento Sans"/>
                <a:ea typeface="Quattrocento Sans"/>
                <a:cs typeface="Quattrocento Sans"/>
                <a:sym typeface="Quattrocento Sans"/>
              </a:defRPr>
            </a:lvl3pPr>
            <a:lvl4pPr indent="0" lvl="3" marL="0" algn="r">
              <a:spcBef>
                <a:spcPts val="0"/>
              </a:spcBef>
              <a:buNone/>
              <a:defRPr sz="900">
                <a:solidFill>
                  <a:schemeClr val="dk2"/>
                </a:solidFill>
                <a:latin typeface="Quattrocento Sans"/>
                <a:ea typeface="Quattrocento Sans"/>
                <a:cs typeface="Quattrocento Sans"/>
                <a:sym typeface="Quattrocento Sans"/>
              </a:defRPr>
            </a:lvl4pPr>
            <a:lvl5pPr indent="0" lvl="4" marL="0" algn="r">
              <a:spcBef>
                <a:spcPts val="0"/>
              </a:spcBef>
              <a:buNone/>
              <a:defRPr sz="900">
                <a:solidFill>
                  <a:schemeClr val="dk2"/>
                </a:solidFill>
                <a:latin typeface="Quattrocento Sans"/>
                <a:ea typeface="Quattrocento Sans"/>
                <a:cs typeface="Quattrocento Sans"/>
                <a:sym typeface="Quattrocento Sans"/>
              </a:defRPr>
            </a:lvl5pPr>
            <a:lvl6pPr indent="0" lvl="5" marL="0" algn="r">
              <a:spcBef>
                <a:spcPts val="0"/>
              </a:spcBef>
              <a:buNone/>
              <a:defRPr sz="900">
                <a:solidFill>
                  <a:schemeClr val="dk2"/>
                </a:solidFill>
                <a:latin typeface="Quattrocento Sans"/>
                <a:ea typeface="Quattrocento Sans"/>
                <a:cs typeface="Quattrocento Sans"/>
                <a:sym typeface="Quattrocento Sans"/>
              </a:defRPr>
            </a:lvl6pPr>
            <a:lvl7pPr indent="0" lvl="6" marL="0" algn="r">
              <a:spcBef>
                <a:spcPts val="0"/>
              </a:spcBef>
              <a:buNone/>
              <a:defRPr sz="900">
                <a:solidFill>
                  <a:schemeClr val="dk2"/>
                </a:solidFill>
                <a:latin typeface="Quattrocento Sans"/>
                <a:ea typeface="Quattrocento Sans"/>
                <a:cs typeface="Quattrocento Sans"/>
                <a:sym typeface="Quattrocento Sans"/>
              </a:defRPr>
            </a:lvl7pPr>
            <a:lvl8pPr indent="0" lvl="7" marL="0" algn="r">
              <a:spcBef>
                <a:spcPts val="0"/>
              </a:spcBef>
              <a:buNone/>
              <a:defRPr sz="900">
                <a:solidFill>
                  <a:schemeClr val="dk2"/>
                </a:solidFill>
                <a:latin typeface="Quattrocento Sans"/>
                <a:ea typeface="Quattrocento Sans"/>
                <a:cs typeface="Quattrocento Sans"/>
                <a:sym typeface="Quattrocento Sans"/>
              </a:defRPr>
            </a:lvl8pPr>
            <a:lvl9pPr indent="0" lvl="8" marL="0" algn="r">
              <a:spcBef>
                <a:spcPts val="0"/>
              </a:spcBef>
              <a:buNone/>
              <a:defRPr sz="900">
                <a:solidFill>
                  <a:schemeClr val="dk2"/>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en"/>
              <a:t>‹#›</a:t>
            </a:fld>
            <a:endParaRPr/>
          </a:p>
        </p:txBody>
      </p:sp>
      <p:sp>
        <p:nvSpPr>
          <p:cNvPr id="469" name="Google Shape;469;p51">
            <a:hlinkClick r:id="rId4"/>
          </p:cNvPr>
          <p:cNvSpPr/>
          <p:nvPr/>
        </p:nvSpPr>
        <p:spPr>
          <a:xfrm>
            <a:off x="143712" y="4753346"/>
            <a:ext cx="907248" cy="259675"/>
          </a:xfrm>
          <a:prstGeom prst="roundRect">
            <a:avLst>
              <a:gd fmla="val 50000" name="adj"/>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BFBFBF"/>
              </a:buClr>
              <a:buSzPts val="800"/>
              <a:buFont typeface="Quattrocento Sans"/>
              <a:buNone/>
            </a:pPr>
            <a:r>
              <a:rPr lang="en" sz="800">
                <a:solidFill>
                  <a:srgbClr val="BFBFBF"/>
                </a:solidFill>
                <a:latin typeface="Quattrocento Sans"/>
                <a:ea typeface="Quattrocento Sans"/>
                <a:cs typeface="Quattrocento Sans"/>
                <a:sym typeface="Quattrocento Sans"/>
              </a:rPr>
              <a:t>Neal Creative </a:t>
            </a:r>
            <a:r>
              <a:rPr lang="en" sz="700">
                <a:solidFill>
                  <a:srgbClr val="BFBFBF"/>
                </a:solidFill>
                <a:latin typeface="Quattrocento Sans"/>
                <a:ea typeface="Quattrocento Sans"/>
                <a:cs typeface="Quattrocento Sans"/>
                <a:sym typeface="Quattrocento Sans"/>
              </a:rPr>
              <a:t>©</a:t>
            </a:r>
            <a:r>
              <a:rPr lang="en" sz="800">
                <a:solidFill>
                  <a:srgbClr val="BFBFBF"/>
                </a:solidFill>
                <a:latin typeface="Quattrocento Sans"/>
                <a:ea typeface="Quattrocento Sans"/>
                <a:cs typeface="Quattrocento Sans"/>
                <a:sym typeface="Quattrocento Sans"/>
              </a:rPr>
              <a:t> </a:t>
            </a:r>
            <a:endParaRPr b="1" sz="800">
              <a:solidFill>
                <a:srgbClr val="BFBFBF"/>
              </a:solidFill>
              <a:latin typeface="Quattrocento Sans"/>
              <a:ea typeface="Quattrocento Sans"/>
              <a:cs typeface="Quattrocento Sans"/>
              <a:sym typeface="Quattrocento San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Slide" type="titleOnly">
  <p:cSld name="TITLE_ONLY">
    <p:spTree>
      <p:nvGrpSpPr>
        <p:cNvPr id="75" name="Shape 75"/>
        <p:cNvGrpSpPr/>
        <p:nvPr/>
      </p:nvGrpSpPr>
      <p:grpSpPr>
        <a:xfrm>
          <a:off x="0" y="0"/>
          <a:ext cx="0" cy="0"/>
          <a:chOff x="0" y="0"/>
          <a:chExt cx="0" cy="0"/>
        </a:xfrm>
      </p:grpSpPr>
      <p:sp>
        <p:nvSpPr>
          <p:cNvPr id="76" name="Google Shape;76;p6"/>
          <p:cNvSpPr txBox="1"/>
          <p:nvPr/>
        </p:nvSpPr>
        <p:spPr>
          <a:xfrm>
            <a:off x="574200" y="1796025"/>
            <a:ext cx="7995600" cy="969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5100">
                <a:solidFill>
                  <a:srgbClr val="112C45"/>
                </a:solidFill>
                <a:latin typeface="Source Sans Pro"/>
                <a:ea typeface="Source Sans Pro"/>
                <a:cs typeface="Source Sans Pro"/>
                <a:sym typeface="Source Sans Pro"/>
              </a:rPr>
              <a:t>   </a:t>
            </a:r>
            <a:endParaRPr sz="5100">
              <a:solidFill>
                <a:srgbClr val="112C45"/>
              </a:solidFill>
              <a:latin typeface="Source Sans Pro"/>
              <a:ea typeface="Source Sans Pro"/>
              <a:cs typeface="Source Sans Pro"/>
              <a:sym typeface="Source Sans Pro"/>
            </a:endParaRPr>
          </a:p>
        </p:txBody>
      </p:sp>
      <p:grpSp>
        <p:nvGrpSpPr>
          <p:cNvPr id="77" name="Google Shape;77;p6"/>
          <p:cNvGrpSpPr/>
          <p:nvPr/>
        </p:nvGrpSpPr>
        <p:grpSpPr>
          <a:xfrm>
            <a:off x="228600" y="430380"/>
            <a:ext cx="8687039" cy="237431"/>
            <a:chOff x="18025" y="276802"/>
            <a:chExt cx="9126000" cy="356128"/>
          </a:xfrm>
        </p:grpSpPr>
        <p:sp>
          <p:nvSpPr>
            <p:cNvPr id="78" name="Google Shape;78;p6"/>
            <p:cNvSpPr/>
            <p:nvPr/>
          </p:nvSpPr>
          <p:spPr>
            <a:xfrm>
              <a:off x="18025" y="276802"/>
              <a:ext cx="9126000" cy="54300"/>
            </a:xfrm>
            <a:prstGeom prst="rect">
              <a:avLst/>
            </a:prstGeom>
            <a:solidFill>
              <a:srgbClr val="FFE8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6"/>
            <p:cNvSpPr/>
            <p:nvPr/>
          </p:nvSpPr>
          <p:spPr>
            <a:xfrm>
              <a:off x="18025" y="433752"/>
              <a:ext cx="9126000" cy="54300"/>
            </a:xfrm>
            <a:prstGeom prst="rect">
              <a:avLst/>
            </a:prstGeom>
            <a:solidFill>
              <a:srgbClr val="FDB84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6"/>
            <p:cNvSpPr/>
            <p:nvPr/>
          </p:nvSpPr>
          <p:spPr>
            <a:xfrm>
              <a:off x="18025" y="578630"/>
              <a:ext cx="9126000" cy="54300"/>
            </a:xfrm>
            <a:prstGeom prst="rect">
              <a:avLst/>
            </a:prstGeom>
            <a:solidFill>
              <a:srgbClr val="06AE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1" name="Google Shape;81;p6"/>
          <p:cNvSpPr/>
          <p:nvPr/>
        </p:nvSpPr>
        <p:spPr>
          <a:xfrm>
            <a:off x="4117500" y="91398"/>
            <a:ext cx="909000" cy="9090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lnSpc>
                <a:spcPct val="110000"/>
              </a:lnSpc>
              <a:spcBef>
                <a:spcPts val="0"/>
              </a:spcBef>
              <a:spcAft>
                <a:spcPts val="0"/>
              </a:spcAft>
              <a:buNone/>
            </a:pPr>
            <a:r>
              <a:t/>
            </a:r>
            <a:endParaRPr sz="5000">
              <a:solidFill>
                <a:schemeClr val="lt1"/>
              </a:solidFill>
              <a:latin typeface="Source Sans Pro"/>
              <a:ea typeface="Source Sans Pro"/>
              <a:cs typeface="Source Sans Pro"/>
              <a:sym typeface="Source Sans Pro"/>
            </a:endParaRPr>
          </a:p>
        </p:txBody>
      </p:sp>
      <p:sp>
        <p:nvSpPr>
          <p:cNvPr id="82" name="Google Shape;82;p6"/>
          <p:cNvSpPr/>
          <p:nvPr/>
        </p:nvSpPr>
        <p:spPr>
          <a:xfrm>
            <a:off x="4181775" y="158786"/>
            <a:ext cx="780600" cy="780600"/>
          </a:xfrm>
          <a:prstGeom prst="ellipse">
            <a:avLst/>
          </a:prstGeom>
          <a:solidFill>
            <a:srgbClr val="112C45"/>
          </a:solidFill>
          <a:ln cap="flat" cmpd="sng" w="28575">
            <a:solidFill>
              <a:srgbClr val="06AEEF"/>
            </a:solidFill>
            <a:prstDash val="solid"/>
            <a:round/>
            <a:headEnd len="sm" w="sm" type="none"/>
            <a:tailEnd len="sm" w="sm" type="none"/>
          </a:ln>
        </p:spPr>
        <p:txBody>
          <a:bodyPr anchorCtr="0" anchor="ctr" bIns="91425" lIns="91425" spcFirstLastPara="1" rIns="91425" wrap="square" tIns="91425">
            <a:noAutofit/>
          </a:bodyPr>
          <a:lstStyle/>
          <a:p>
            <a:pPr indent="0" lvl="0" marL="0" rtl="0" algn="l">
              <a:lnSpc>
                <a:spcPct val="110000"/>
              </a:lnSpc>
              <a:spcBef>
                <a:spcPts val="0"/>
              </a:spcBef>
              <a:spcAft>
                <a:spcPts val="0"/>
              </a:spcAft>
              <a:buNone/>
            </a:pPr>
            <a:r>
              <a:t/>
            </a:r>
            <a:endParaRPr sz="5000">
              <a:solidFill>
                <a:schemeClr val="lt1"/>
              </a:solidFill>
              <a:latin typeface="Source Sans Pro"/>
              <a:ea typeface="Source Sans Pro"/>
              <a:cs typeface="Source Sans Pro"/>
              <a:sym typeface="Source Sans Pro"/>
            </a:endParaRPr>
          </a:p>
        </p:txBody>
      </p:sp>
      <p:sp>
        <p:nvSpPr>
          <p:cNvPr id="83" name="Google Shape;83;p6"/>
          <p:cNvSpPr txBox="1"/>
          <p:nvPr>
            <p:ph idx="1" type="body"/>
          </p:nvPr>
        </p:nvSpPr>
        <p:spPr>
          <a:xfrm>
            <a:off x="4181775" y="196588"/>
            <a:ext cx="780600" cy="705000"/>
          </a:xfrm>
          <a:prstGeom prst="rect">
            <a:avLst/>
          </a:prstGeom>
          <a:noFill/>
          <a:ln>
            <a:noFill/>
          </a:ln>
        </p:spPr>
        <p:txBody>
          <a:bodyPr anchorCtr="0" anchor="b" bIns="0" lIns="0" spcFirstLastPara="1" rIns="0" wrap="square" tIns="0">
            <a:noAutofit/>
          </a:bodyPr>
          <a:lstStyle>
            <a:lvl1pPr indent="-546100" lvl="0" marL="457200" algn="ctr">
              <a:lnSpc>
                <a:spcPct val="100000"/>
              </a:lnSpc>
              <a:spcBef>
                <a:spcPts val="0"/>
              </a:spcBef>
              <a:spcAft>
                <a:spcPts val="0"/>
              </a:spcAft>
              <a:buClr>
                <a:schemeClr val="lt1"/>
              </a:buClr>
              <a:buSzPts val="5000"/>
              <a:buFont typeface="Source Sans Pro"/>
              <a:buChar char="●"/>
              <a:defRPr sz="5000">
                <a:solidFill>
                  <a:schemeClr val="lt1"/>
                </a:solidFill>
                <a:latin typeface="Source Sans Pro"/>
                <a:ea typeface="Source Sans Pro"/>
                <a:cs typeface="Source Sans Pro"/>
                <a:sym typeface="Source Sans Pro"/>
              </a:defRPr>
            </a:lvl1pPr>
            <a:lvl2pPr indent="-546100" lvl="1" marL="914400" algn="ctr">
              <a:spcBef>
                <a:spcPts val="0"/>
              </a:spcBef>
              <a:spcAft>
                <a:spcPts val="0"/>
              </a:spcAft>
              <a:buClr>
                <a:schemeClr val="lt1"/>
              </a:buClr>
              <a:buSzPts val="5000"/>
              <a:buFont typeface="Source Sans Pro"/>
              <a:buChar char="○"/>
              <a:defRPr sz="5000">
                <a:solidFill>
                  <a:schemeClr val="lt1"/>
                </a:solidFill>
                <a:latin typeface="Source Sans Pro"/>
                <a:ea typeface="Source Sans Pro"/>
                <a:cs typeface="Source Sans Pro"/>
                <a:sym typeface="Source Sans Pro"/>
              </a:defRPr>
            </a:lvl2pPr>
            <a:lvl3pPr indent="-546100" lvl="2" marL="1371600" algn="ctr">
              <a:spcBef>
                <a:spcPts val="0"/>
              </a:spcBef>
              <a:spcAft>
                <a:spcPts val="0"/>
              </a:spcAft>
              <a:buClr>
                <a:schemeClr val="lt1"/>
              </a:buClr>
              <a:buSzPts val="5000"/>
              <a:buFont typeface="Source Sans Pro"/>
              <a:buChar char="■"/>
              <a:defRPr sz="5000">
                <a:solidFill>
                  <a:schemeClr val="lt1"/>
                </a:solidFill>
                <a:latin typeface="Source Sans Pro"/>
                <a:ea typeface="Source Sans Pro"/>
                <a:cs typeface="Source Sans Pro"/>
                <a:sym typeface="Source Sans Pro"/>
              </a:defRPr>
            </a:lvl3pPr>
            <a:lvl4pPr indent="-546100" lvl="3" marL="1828800" algn="ctr">
              <a:spcBef>
                <a:spcPts val="0"/>
              </a:spcBef>
              <a:spcAft>
                <a:spcPts val="0"/>
              </a:spcAft>
              <a:buClr>
                <a:schemeClr val="lt1"/>
              </a:buClr>
              <a:buSzPts val="5000"/>
              <a:buFont typeface="Source Sans Pro"/>
              <a:buChar char="●"/>
              <a:defRPr sz="5000">
                <a:solidFill>
                  <a:schemeClr val="lt1"/>
                </a:solidFill>
                <a:latin typeface="Source Sans Pro"/>
                <a:ea typeface="Source Sans Pro"/>
                <a:cs typeface="Source Sans Pro"/>
                <a:sym typeface="Source Sans Pro"/>
              </a:defRPr>
            </a:lvl4pPr>
            <a:lvl5pPr indent="-546100" lvl="4" marL="2286000" algn="ctr">
              <a:lnSpc>
                <a:spcPct val="150000"/>
              </a:lnSpc>
              <a:spcBef>
                <a:spcPts val="0"/>
              </a:spcBef>
              <a:spcAft>
                <a:spcPts val="0"/>
              </a:spcAft>
              <a:buClr>
                <a:schemeClr val="lt1"/>
              </a:buClr>
              <a:buSzPts val="5000"/>
              <a:buFont typeface="Source Sans Pro"/>
              <a:buChar char="○"/>
              <a:defRPr sz="5000">
                <a:solidFill>
                  <a:schemeClr val="lt1"/>
                </a:solidFill>
                <a:latin typeface="Source Sans Pro"/>
                <a:ea typeface="Source Sans Pro"/>
                <a:cs typeface="Source Sans Pro"/>
                <a:sym typeface="Source Sans Pro"/>
              </a:defRPr>
            </a:lvl5pPr>
            <a:lvl6pPr indent="-546100" lvl="5" marL="2743200" algn="ctr">
              <a:spcBef>
                <a:spcPts val="0"/>
              </a:spcBef>
              <a:spcAft>
                <a:spcPts val="0"/>
              </a:spcAft>
              <a:buClr>
                <a:schemeClr val="lt1"/>
              </a:buClr>
              <a:buSzPts val="5000"/>
              <a:buFont typeface="Source Sans Pro"/>
              <a:buChar char="■"/>
              <a:defRPr sz="5000">
                <a:solidFill>
                  <a:schemeClr val="lt1"/>
                </a:solidFill>
                <a:latin typeface="Source Sans Pro"/>
                <a:ea typeface="Source Sans Pro"/>
                <a:cs typeface="Source Sans Pro"/>
                <a:sym typeface="Source Sans Pro"/>
              </a:defRPr>
            </a:lvl6pPr>
            <a:lvl7pPr indent="-546100" lvl="6" marL="3200400" algn="ctr">
              <a:spcBef>
                <a:spcPts val="0"/>
              </a:spcBef>
              <a:spcAft>
                <a:spcPts val="0"/>
              </a:spcAft>
              <a:buClr>
                <a:schemeClr val="lt1"/>
              </a:buClr>
              <a:buSzPts val="5000"/>
              <a:buFont typeface="Source Sans Pro"/>
              <a:buChar char="●"/>
              <a:defRPr sz="5000">
                <a:solidFill>
                  <a:schemeClr val="lt1"/>
                </a:solidFill>
                <a:latin typeface="Source Sans Pro"/>
                <a:ea typeface="Source Sans Pro"/>
                <a:cs typeface="Source Sans Pro"/>
                <a:sym typeface="Source Sans Pro"/>
              </a:defRPr>
            </a:lvl7pPr>
            <a:lvl8pPr indent="-546100" lvl="7" marL="3657600" algn="ctr">
              <a:spcBef>
                <a:spcPts val="0"/>
              </a:spcBef>
              <a:spcAft>
                <a:spcPts val="0"/>
              </a:spcAft>
              <a:buClr>
                <a:schemeClr val="lt1"/>
              </a:buClr>
              <a:buSzPts val="5000"/>
              <a:buFont typeface="Source Sans Pro"/>
              <a:buChar char="○"/>
              <a:defRPr sz="5000">
                <a:solidFill>
                  <a:schemeClr val="lt1"/>
                </a:solidFill>
                <a:latin typeface="Source Sans Pro"/>
                <a:ea typeface="Source Sans Pro"/>
                <a:cs typeface="Source Sans Pro"/>
                <a:sym typeface="Source Sans Pro"/>
              </a:defRPr>
            </a:lvl8pPr>
            <a:lvl9pPr indent="-546100" lvl="8" marL="4114800" algn="ctr">
              <a:spcBef>
                <a:spcPts val="0"/>
              </a:spcBef>
              <a:spcAft>
                <a:spcPts val="0"/>
              </a:spcAft>
              <a:buClr>
                <a:schemeClr val="lt1"/>
              </a:buClr>
              <a:buSzPts val="5000"/>
              <a:buFont typeface="Source Sans Pro"/>
              <a:buChar char="■"/>
              <a:defRPr sz="5000">
                <a:solidFill>
                  <a:schemeClr val="lt1"/>
                </a:solidFill>
                <a:latin typeface="Source Sans Pro"/>
                <a:ea typeface="Source Sans Pro"/>
                <a:cs typeface="Source Sans Pro"/>
                <a:sym typeface="Source Sans Pro"/>
              </a:defRPr>
            </a:lvl9pPr>
          </a:lstStyle>
          <a:p/>
        </p:txBody>
      </p:sp>
      <p:sp>
        <p:nvSpPr>
          <p:cNvPr id="84" name="Google Shape;84;p6"/>
          <p:cNvSpPr txBox="1"/>
          <p:nvPr>
            <p:ph type="title"/>
          </p:nvPr>
        </p:nvSpPr>
        <p:spPr>
          <a:xfrm>
            <a:off x="228600" y="1733550"/>
            <a:ext cx="8687100" cy="969600"/>
          </a:xfrm>
          <a:prstGeom prst="rect">
            <a:avLst/>
          </a:prstGeom>
          <a:noFill/>
          <a:ln>
            <a:noFill/>
          </a:ln>
        </p:spPr>
        <p:txBody>
          <a:bodyPr anchorCtr="0" anchor="t" bIns="0" lIns="0" spcFirstLastPara="1" rIns="0" wrap="square" tIns="0">
            <a:spAutoFit/>
          </a:bodyPr>
          <a:lstStyle>
            <a:lvl1pPr lvl="0" algn="ctr">
              <a:spcBef>
                <a:spcPts val="0"/>
              </a:spcBef>
              <a:spcAft>
                <a:spcPts val="0"/>
              </a:spcAft>
              <a:buSzPts val="5100"/>
              <a:buFont typeface="Source Sans Pro"/>
              <a:buNone/>
              <a:defRPr sz="5100">
                <a:latin typeface="Source Sans Pro"/>
                <a:ea typeface="Source Sans Pro"/>
                <a:cs typeface="Source Sans Pro"/>
                <a:sym typeface="Source Sans Pro"/>
              </a:defRPr>
            </a:lvl1pPr>
            <a:lvl2pPr lvl="1" algn="ctr">
              <a:spcBef>
                <a:spcPts val="0"/>
              </a:spcBef>
              <a:spcAft>
                <a:spcPts val="0"/>
              </a:spcAft>
              <a:buSzPts val="5100"/>
              <a:buFont typeface="Source Sans Pro"/>
              <a:buNone/>
              <a:defRPr sz="5100">
                <a:latin typeface="Source Sans Pro"/>
                <a:ea typeface="Source Sans Pro"/>
                <a:cs typeface="Source Sans Pro"/>
                <a:sym typeface="Source Sans Pro"/>
              </a:defRPr>
            </a:lvl2pPr>
            <a:lvl3pPr lvl="2" algn="ctr">
              <a:spcBef>
                <a:spcPts val="0"/>
              </a:spcBef>
              <a:spcAft>
                <a:spcPts val="0"/>
              </a:spcAft>
              <a:buSzPts val="5100"/>
              <a:buFont typeface="Source Sans Pro"/>
              <a:buNone/>
              <a:defRPr sz="5100">
                <a:latin typeface="Source Sans Pro"/>
                <a:ea typeface="Source Sans Pro"/>
                <a:cs typeface="Source Sans Pro"/>
                <a:sym typeface="Source Sans Pro"/>
              </a:defRPr>
            </a:lvl3pPr>
            <a:lvl4pPr lvl="3" algn="ctr">
              <a:spcBef>
                <a:spcPts val="0"/>
              </a:spcBef>
              <a:spcAft>
                <a:spcPts val="0"/>
              </a:spcAft>
              <a:buSzPts val="5100"/>
              <a:buFont typeface="Source Sans Pro"/>
              <a:buNone/>
              <a:defRPr sz="5100">
                <a:latin typeface="Source Sans Pro"/>
                <a:ea typeface="Source Sans Pro"/>
                <a:cs typeface="Source Sans Pro"/>
                <a:sym typeface="Source Sans Pro"/>
              </a:defRPr>
            </a:lvl4pPr>
            <a:lvl5pPr lvl="4" algn="ctr">
              <a:spcBef>
                <a:spcPts val="0"/>
              </a:spcBef>
              <a:spcAft>
                <a:spcPts val="0"/>
              </a:spcAft>
              <a:buSzPts val="5100"/>
              <a:buFont typeface="Source Sans Pro"/>
              <a:buNone/>
              <a:defRPr sz="5100">
                <a:latin typeface="Source Sans Pro"/>
                <a:ea typeface="Source Sans Pro"/>
                <a:cs typeface="Source Sans Pro"/>
                <a:sym typeface="Source Sans Pro"/>
              </a:defRPr>
            </a:lvl5pPr>
            <a:lvl6pPr lvl="5" algn="ctr">
              <a:spcBef>
                <a:spcPts val="0"/>
              </a:spcBef>
              <a:spcAft>
                <a:spcPts val="0"/>
              </a:spcAft>
              <a:buSzPts val="5100"/>
              <a:buFont typeface="Source Sans Pro"/>
              <a:buNone/>
              <a:defRPr sz="5100">
                <a:latin typeface="Source Sans Pro"/>
                <a:ea typeface="Source Sans Pro"/>
                <a:cs typeface="Source Sans Pro"/>
                <a:sym typeface="Source Sans Pro"/>
              </a:defRPr>
            </a:lvl6pPr>
            <a:lvl7pPr lvl="6" algn="ctr">
              <a:spcBef>
                <a:spcPts val="0"/>
              </a:spcBef>
              <a:spcAft>
                <a:spcPts val="0"/>
              </a:spcAft>
              <a:buSzPts val="5100"/>
              <a:buFont typeface="Source Sans Pro"/>
              <a:buNone/>
              <a:defRPr sz="5100">
                <a:latin typeface="Source Sans Pro"/>
                <a:ea typeface="Source Sans Pro"/>
                <a:cs typeface="Source Sans Pro"/>
                <a:sym typeface="Source Sans Pro"/>
              </a:defRPr>
            </a:lvl7pPr>
            <a:lvl8pPr lvl="7" algn="ctr">
              <a:spcBef>
                <a:spcPts val="0"/>
              </a:spcBef>
              <a:spcAft>
                <a:spcPts val="0"/>
              </a:spcAft>
              <a:buSzPts val="5100"/>
              <a:buFont typeface="Source Sans Pro"/>
              <a:buNone/>
              <a:defRPr sz="5100">
                <a:latin typeface="Source Sans Pro"/>
                <a:ea typeface="Source Sans Pro"/>
                <a:cs typeface="Source Sans Pro"/>
                <a:sym typeface="Source Sans Pro"/>
              </a:defRPr>
            </a:lvl8pPr>
            <a:lvl9pPr lvl="8" algn="ctr">
              <a:spcBef>
                <a:spcPts val="0"/>
              </a:spcBef>
              <a:spcAft>
                <a:spcPts val="0"/>
              </a:spcAft>
              <a:buSzPts val="5100"/>
              <a:buFont typeface="Source Sans Pro"/>
              <a:buNone/>
              <a:defRPr sz="5100">
                <a:latin typeface="Source Sans Pro"/>
                <a:ea typeface="Source Sans Pro"/>
                <a:cs typeface="Source Sans Pro"/>
                <a:sym typeface="Source Sans Pro"/>
              </a:defRPr>
            </a:lvl9pPr>
          </a:lstStyle>
          <a:p/>
        </p:txBody>
      </p:sp>
      <p:sp>
        <p:nvSpPr>
          <p:cNvPr id="85" name="Google Shape;85;p6"/>
          <p:cNvSpPr txBox="1"/>
          <p:nvPr>
            <p:ph idx="2" type="subTitle"/>
          </p:nvPr>
        </p:nvSpPr>
        <p:spPr>
          <a:xfrm>
            <a:off x="228600" y="2705100"/>
            <a:ext cx="8687100" cy="705000"/>
          </a:xfrm>
          <a:prstGeom prst="rect">
            <a:avLst/>
          </a:prstGeom>
          <a:noFill/>
          <a:ln>
            <a:noFill/>
          </a:ln>
        </p:spPr>
        <p:txBody>
          <a:bodyPr anchorCtr="0" anchor="t" bIns="0" lIns="0" spcFirstLastPara="1" rIns="0" wrap="square" tIns="0">
            <a:spAutoFit/>
          </a:bodyPr>
          <a:lstStyle>
            <a:lvl1pPr lvl="0" algn="ctr">
              <a:spcBef>
                <a:spcPts val="0"/>
              </a:spcBef>
              <a:spcAft>
                <a:spcPts val="0"/>
              </a:spcAft>
              <a:buSzPts val="4300"/>
              <a:buFont typeface="Source Sans Pro"/>
              <a:buNone/>
              <a:defRPr sz="4300">
                <a:latin typeface="Source Sans Pro"/>
                <a:ea typeface="Source Sans Pro"/>
                <a:cs typeface="Source Sans Pro"/>
                <a:sym typeface="Source Sans Pro"/>
              </a:defRPr>
            </a:lvl1pPr>
            <a:lvl2pPr lvl="1" algn="ctr">
              <a:spcBef>
                <a:spcPts val="0"/>
              </a:spcBef>
              <a:spcAft>
                <a:spcPts val="0"/>
              </a:spcAft>
              <a:buSzPts val="4300"/>
              <a:buFont typeface="Source Sans Pro"/>
              <a:buNone/>
              <a:defRPr sz="4300">
                <a:latin typeface="Source Sans Pro"/>
                <a:ea typeface="Source Sans Pro"/>
                <a:cs typeface="Source Sans Pro"/>
                <a:sym typeface="Source Sans Pro"/>
              </a:defRPr>
            </a:lvl2pPr>
            <a:lvl3pPr lvl="2" algn="ctr">
              <a:spcBef>
                <a:spcPts val="0"/>
              </a:spcBef>
              <a:spcAft>
                <a:spcPts val="0"/>
              </a:spcAft>
              <a:buSzPts val="4300"/>
              <a:buFont typeface="Source Sans Pro"/>
              <a:buNone/>
              <a:defRPr sz="4300">
                <a:latin typeface="Source Sans Pro"/>
                <a:ea typeface="Source Sans Pro"/>
                <a:cs typeface="Source Sans Pro"/>
                <a:sym typeface="Source Sans Pro"/>
              </a:defRPr>
            </a:lvl3pPr>
            <a:lvl4pPr lvl="3" algn="ctr">
              <a:spcBef>
                <a:spcPts val="0"/>
              </a:spcBef>
              <a:spcAft>
                <a:spcPts val="0"/>
              </a:spcAft>
              <a:buSzPts val="4300"/>
              <a:buFont typeface="Source Sans Pro"/>
              <a:buNone/>
              <a:defRPr sz="4300">
                <a:latin typeface="Source Sans Pro"/>
                <a:ea typeface="Source Sans Pro"/>
                <a:cs typeface="Source Sans Pro"/>
                <a:sym typeface="Source Sans Pro"/>
              </a:defRPr>
            </a:lvl4pPr>
            <a:lvl5pPr lvl="4" algn="ctr">
              <a:spcBef>
                <a:spcPts val="0"/>
              </a:spcBef>
              <a:spcAft>
                <a:spcPts val="0"/>
              </a:spcAft>
              <a:buSzPts val="4300"/>
              <a:buFont typeface="Source Sans Pro"/>
              <a:buNone/>
              <a:defRPr sz="4300">
                <a:latin typeface="Source Sans Pro"/>
                <a:ea typeface="Source Sans Pro"/>
                <a:cs typeface="Source Sans Pro"/>
                <a:sym typeface="Source Sans Pro"/>
              </a:defRPr>
            </a:lvl5pPr>
            <a:lvl6pPr lvl="5" algn="ctr">
              <a:spcBef>
                <a:spcPts val="0"/>
              </a:spcBef>
              <a:spcAft>
                <a:spcPts val="0"/>
              </a:spcAft>
              <a:buSzPts val="4300"/>
              <a:buFont typeface="Source Sans Pro"/>
              <a:buNone/>
              <a:defRPr sz="4300">
                <a:latin typeface="Source Sans Pro"/>
                <a:ea typeface="Source Sans Pro"/>
                <a:cs typeface="Source Sans Pro"/>
                <a:sym typeface="Source Sans Pro"/>
              </a:defRPr>
            </a:lvl6pPr>
            <a:lvl7pPr lvl="6" algn="ctr">
              <a:spcBef>
                <a:spcPts val="0"/>
              </a:spcBef>
              <a:spcAft>
                <a:spcPts val="0"/>
              </a:spcAft>
              <a:buSzPts val="4300"/>
              <a:buFont typeface="Source Sans Pro"/>
              <a:buNone/>
              <a:defRPr sz="4300">
                <a:latin typeface="Source Sans Pro"/>
                <a:ea typeface="Source Sans Pro"/>
                <a:cs typeface="Source Sans Pro"/>
                <a:sym typeface="Source Sans Pro"/>
              </a:defRPr>
            </a:lvl7pPr>
            <a:lvl8pPr lvl="7" algn="ctr">
              <a:spcBef>
                <a:spcPts val="0"/>
              </a:spcBef>
              <a:spcAft>
                <a:spcPts val="0"/>
              </a:spcAft>
              <a:buSzPts val="4300"/>
              <a:buFont typeface="Source Sans Pro"/>
              <a:buNone/>
              <a:defRPr sz="4300">
                <a:latin typeface="Source Sans Pro"/>
                <a:ea typeface="Source Sans Pro"/>
                <a:cs typeface="Source Sans Pro"/>
                <a:sym typeface="Source Sans Pro"/>
              </a:defRPr>
            </a:lvl8pPr>
            <a:lvl9pPr lvl="8" algn="ctr">
              <a:spcBef>
                <a:spcPts val="0"/>
              </a:spcBef>
              <a:spcAft>
                <a:spcPts val="0"/>
              </a:spcAft>
              <a:buSzPts val="4300"/>
              <a:buFont typeface="Source Sans Pro"/>
              <a:buNone/>
              <a:defRPr sz="4300">
                <a:latin typeface="Source Sans Pro"/>
                <a:ea typeface="Source Sans Pro"/>
                <a:cs typeface="Source Sans Pro"/>
                <a:sym typeface="Source Sans Pro"/>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Slide">
  <p:cSld name="ONE_COLUMN_TEXT">
    <p:spTree>
      <p:nvGrpSpPr>
        <p:cNvPr id="86" name="Shape 86"/>
        <p:cNvGrpSpPr/>
        <p:nvPr/>
      </p:nvGrpSpPr>
      <p:grpSpPr>
        <a:xfrm>
          <a:off x="0" y="0"/>
          <a:ext cx="0" cy="0"/>
          <a:chOff x="0" y="0"/>
          <a:chExt cx="0" cy="0"/>
        </a:xfrm>
      </p:grpSpPr>
      <p:grpSp>
        <p:nvGrpSpPr>
          <p:cNvPr id="87" name="Google Shape;87;p7"/>
          <p:cNvGrpSpPr/>
          <p:nvPr/>
        </p:nvGrpSpPr>
        <p:grpSpPr>
          <a:xfrm>
            <a:off x="228600" y="228605"/>
            <a:ext cx="8687039" cy="237431"/>
            <a:chOff x="18025" y="276802"/>
            <a:chExt cx="9126000" cy="356128"/>
          </a:xfrm>
        </p:grpSpPr>
        <p:sp>
          <p:nvSpPr>
            <p:cNvPr id="88" name="Google Shape;88;p7"/>
            <p:cNvSpPr/>
            <p:nvPr/>
          </p:nvSpPr>
          <p:spPr>
            <a:xfrm>
              <a:off x="18025" y="276802"/>
              <a:ext cx="9126000" cy="54300"/>
            </a:xfrm>
            <a:prstGeom prst="rect">
              <a:avLst/>
            </a:prstGeom>
            <a:solidFill>
              <a:srgbClr val="FFE8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7"/>
            <p:cNvSpPr/>
            <p:nvPr/>
          </p:nvSpPr>
          <p:spPr>
            <a:xfrm>
              <a:off x="18025" y="433752"/>
              <a:ext cx="9126000" cy="54300"/>
            </a:xfrm>
            <a:prstGeom prst="rect">
              <a:avLst/>
            </a:prstGeom>
            <a:solidFill>
              <a:srgbClr val="FDB84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7"/>
            <p:cNvSpPr/>
            <p:nvPr/>
          </p:nvSpPr>
          <p:spPr>
            <a:xfrm>
              <a:off x="18025" y="578630"/>
              <a:ext cx="9126000" cy="54300"/>
            </a:xfrm>
            <a:prstGeom prst="rect">
              <a:avLst/>
            </a:prstGeom>
            <a:solidFill>
              <a:srgbClr val="06AE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1" name="Google Shape;91;p7"/>
          <p:cNvSpPr txBox="1"/>
          <p:nvPr>
            <p:ph type="title"/>
          </p:nvPr>
        </p:nvSpPr>
        <p:spPr>
          <a:xfrm>
            <a:off x="228600" y="682950"/>
            <a:ext cx="8687100" cy="540600"/>
          </a:xfrm>
          <a:prstGeom prst="rect">
            <a:avLst/>
          </a:prstGeom>
          <a:noFill/>
          <a:ln>
            <a:noFill/>
          </a:ln>
        </p:spPr>
        <p:txBody>
          <a:bodyPr anchorCtr="0" anchor="t" bIns="0" lIns="0" spcFirstLastPara="1" rIns="0" wrap="square" tIns="0">
            <a:spAutoFit/>
          </a:bodyPr>
          <a:lstStyle>
            <a:lvl1pPr lvl="0">
              <a:spcBef>
                <a:spcPts val="0"/>
              </a:spcBef>
              <a:spcAft>
                <a:spcPts val="0"/>
              </a:spcAft>
              <a:buSzPts val="3600"/>
              <a:buFont typeface="Source Sans Pro"/>
              <a:buNone/>
              <a:defRPr sz="3600">
                <a:latin typeface="Source Sans Pro"/>
                <a:ea typeface="Source Sans Pro"/>
                <a:cs typeface="Source Sans Pro"/>
                <a:sym typeface="Source Sans Pr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2" name="Google Shape;92;p7"/>
          <p:cNvSpPr txBox="1"/>
          <p:nvPr>
            <p:ph idx="1" type="body"/>
          </p:nvPr>
        </p:nvSpPr>
        <p:spPr>
          <a:xfrm>
            <a:off x="228750" y="1309000"/>
            <a:ext cx="8687100" cy="3339300"/>
          </a:xfrm>
          <a:prstGeom prst="rect">
            <a:avLst/>
          </a:prstGeom>
          <a:noFill/>
          <a:ln>
            <a:noFill/>
          </a:ln>
        </p:spPr>
        <p:txBody>
          <a:bodyPr anchorCtr="0" anchor="t" bIns="0" lIns="0" spcFirstLastPara="1" rIns="0" wrap="square" tIns="0">
            <a:noAutofit/>
          </a:bodyPr>
          <a:lstStyle>
            <a:lvl1pPr indent="-419100" lvl="0" marL="457200">
              <a:lnSpc>
                <a:spcPct val="100000"/>
              </a:lnSpc>
              <a:spcBef>
                <a:spcPts val="0"/>
              </a:spcBef>
              <a:spcAft>
                <a:spcPts val="0"/>
              </a:spcAft>
              <a:buSzPts val="3000"/>
              <a:buFont typeface="Source Sans Pro"/>
              <a:buChar char="●"/>
              <a:defRPr sz="3000">
                <a:latin typeface="Source Sans Pro"/>
                <a:ea typeface="Source Sans Pro"/>
                <a:cs typeface="Source Sans Pro"/>
                <a:sym typeface="Source Sans Pro"/>
              </a:defRPr>
            </a:lvl1pPr>
            <a:lvl2pPr indent="-419100" lvl="1" marL="914400">
              <a:lnSpc>
                <a:spcPct val="100000"/>
              </a:lnSpc>
              <a:spcBef>
                <a:spcPts val="0"/>
              </a:spcBef>
              <a:spcAft>
                <a:spcPts val="0"/>
              </a:spcAft>
              <a:buSzPts val="3000"/>
              <a:buFont typeface="Source Sans Pro"/>
              <a:buChar char="○"/>
              <a:defRPr sz="3000">
                <a:latin typeface="Source Sans Pro"/>
                <a:ea typeface="Source Sans Pro"/>
                <a:cs typeface="Source Sans Pro"/>
                <a:sym typeface="Source Sans Pro"/>
              </a:defRPr>
            </a:lvl2pPr>
            <a:lvl3pPr indent="-419100" lvl="2" marL="1371600">
              <a:lnSpc>
                <a:spcPct val="100000"/>
              </a:lnSpc>
              <a:spcBef>
                <a:spcPts val="0"/>
              </a:spcBef>
              <a:spcAft>
                <a:spcPts val="0"/>
              </a:spcAft>
              <a:buSzPts val="3000"/>
              <a:buFont typeface="Source Sans Pro"/>
              <a:buChar char="■"/>
              <a:defRPr sz="3000">
                <a:latin typeface="Source Sans Pro"/>
                <a:ea typeface="Source Sans Pro"/>
                <a:cs typeface="Source Sans Pro"/>
                <a:sym typeface="Source Sans Pro"/>
              </a:defRPr>
            </a:lvl3pPr>
            <a:lvl4pPr indent="-419100" lvl="3" marL="1828800">
              <a:lnSpc>
                <a:spcPct val="100000"/>
              </a:lnSpc>
              <a:spcBef>
                <a:spcPts val="0"/>
              </a:spcBef>
              <a:spcAft>
                <a:spcPts val="0"/>
              </a:spcAft>
              <a:buSzPts val="3000"/>
              <a:buFont typeface="Source Sans Pro"/>
              <a:buChar char="●"/>
              <a:defRPr sz="3000">
                <a:latin typeface="Source Sans Pro"/>
                <a:ea typeface="Source Sans Pro"/>
                <a:cs typeface="Source Sans Pro"/>
                <a:sym typeface="Source Sans Pro"/>
              </a:defRPr>
            </a:lvl4pPr>
            <a:lvl5pPr indent="-419100" lvl="4" marL="2286000">
              <a:lnSpc>
                <a:spcPct val="100000"/>
              </a:lnSpc>
              <a:spcBef>
                <a:spcPts val="0"/>
              </a:spcBef>
              <a:spcAft>
                <a:spcPts val="0"/>
              </a:spcAft>
              <a:buSzPts val="3000"/>
              <a:buFont typeface="Source Sans Pro"/>
              <a:buChar char="○"/>
              <a:defRPr sz="3000">
                <a:latin typeface="Source Sans Pro"/>
                <a:ea typeface="Source Sans Pro"/>
                <a:cs typeface="Source Sans Pro"/>
                <a:sym typeface="Source Sans Pro"/>
              </a:defRPr>
            </a:lvl5pPr>
            <a:lvl6pPr indent="-419100" lvl="5" marL="2743200">
              <a:lnSpc>
                <a:spcPct val="100000"/>
              </a:lnSpc>
              <a:spcBef>
                <a:spcPts val="0"/>
              </a:spcBef>
              <a:spcAft>
                <a:spcPts val="0"/>
              </a:spcAft>
              <a:buSzPts val="3000"/>
              <a:buFont typeface="Source Sans Pro"/>
              <a:buChar char="■"/>
              <a:defRPr sz="3000">
                <a:latin typeface="Source Sans Pro"/>
                <a:ea typeface="Source Sans Pro"/>
                <a:cs typeface="Source Sans Pro"/>
                <a:sym typeface="Source Sans Pro"/>
              </a:defRPr>
            </a:lvl6pPr>
            <a:lvl7pPr indent="-419100" lvl="6" marL="3200400">
              <a:lnSpc>
                <a:spcPct val="100000"/>
              </a:lnSpc>
              <a:spcBef>
                <a:spcPts val="0"/>
              </a:spcBef>
              <a:spcAft>
                <a:spcPts val="0"/>
              </a:spcAft>
              <a:buSzPts val="3000"/>
              <a:buFont typeface="Source Sans Pro"/>
              <a:buChar char="●"/>
              <a:defRPr sz="3000">
                <a:latin typeface="Source Sans Pro"/>
                <a:ea typeface="Source Sans Pro"/>
                <a:cs typeface="Source Sans Pro"/>
                <a:sym typeface="Source Sans Pro"/>
              </a:defRPr>
            </a:lvl7pPr>
            <a:lvl8pPr indent="-419100" lvl="7" marL="3657600">
              <a:lnSpc>
                <a:spcPct val="100000"/>
              </a:lnSpc>
              <a:spcBef>
                <a:spcPts val="0"/>
              </a:spcBef>
              <a:spcAft>
                <a:spcPts val="0"/>
              </a:spcAft>
              <a:buSzPts val="3000"/>
              <a:buFont typeface="Source Sans Pro"/>
              <a:buChar char="○"/>
              <a:defRPr sz="3000">
                <a:latin typeface="Source Sans Pro"/>
                <a:ea typeface="Source Sans Pro"/>
                <a:cs typeface="Source Sans Pro"/>
                <a:sym typeface="Source Sans Pro"/>
              </a:defRPr>
            </a:lvl8pPr>
            <a:lvl9pPr indent="-419100" lvl="8" marL="4114800">
              <a:lnSpc>
                <a:spcPct val="100000"/>
              </a:lnSpc>
              <a:spcBef>
                <a:spcPts val="0"/>
              </a:spcBef>
              <a:spcAft>
                <a:spcPts val="0"/>
              </a:spcAft>
              <a:buSzPts val="3000"/>
              <a:buFont typeface="Source Sans Pro"/>
              <a:buChar char="■"/>
              <a:defRPr sz="3000">
                <a:latin typeface="Source Sans Pro"/>
                <a:ea typeface="Source Sans Pro"/>
                <a:cs typeface="Source Sans Pro"/>
                <a:sym typeface="Source Sans Pro"/>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with 2 Columns Slide">
  <p:cSld name="SECTION_TITLE_AND_DESCRIPTION">
    <p:spTree>
      <p:nvGrpSpPr>
        <p:cNvPr id="93" name="Shape 93"/>
        <p:cNvGrpSpPr/>
        <p:nvPr/>
      </p:nvGrpSpPr>
      <p:grpSpPr>
        <a:xfrm>
          <a:off x="0" y="0"/>
          <a:ext cx="0" cy="0"/>
          <a:chOff x="0" y="0"/>
          <a:chExt cx="0" cy="0"/>
        </a:xfrm>
      </p:grpSpPr>
      <p:grpSp>
        <p:nvGrpSpPr>
          <p:cNvPr id="94" name="Google Shape;94;p8"/>
          <p:cNvGrpSpPr/>
          <p:nvPr/>
        </p:nvGrpSpPr>
        <p:grpSpPr>
          <a:xfrm>
            <a:off x="228600" y="228605"/>
            <a:ext cx="8687039" cy="237431"/>
            <a:chOff x="18025" y="276802"/>
            <a:chExt cx="9126000" cy="356128"/>
          </a:xfrm>
        </p:grpSpPr>
        <p:sp>
          <p:nvSpPr>
            <p:cNvPr id="95" name="Google Shape;95;p8"/>
            <p:cNvSpPr/>
            <p:nvPr/>
          </p:nvSpPr>
          <p:spPr>
            <a:xfrm>
              <a:off x="18025" y="276802"/>
              <a:ext cx="9126000" cy="54300"/>
            </a:xfrm>
            <a:prstGeom prst="rect">
              <a:avLst/>
            </a:prstGeom>
            <a:solidFill>
              <a:srgbClr val="FFE8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8"/>
            <p:cNvSpPr/>
            <p:nvPr/>
          </p:nvSpPr>
          <p:spPr>
            <a:xfrm>
              <a:off x="18025" y="433752"/>
              <a:ext cx="9126000" cy="54300"/>
            </a:xfrm>
            <a:prstGeom prst="rect">
              <a:avLst/>
            </a:prstGeom>
            <a:solidFill>
              <a:srgbClr val="FDB84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8"/>
            <p:cNvSpPr/>
            <p:nvPr/>
          </p:nvSpPr>
          <p:spPr>
            <a:xfrm>
              <a:off x="18025" y="578630"/>
              <a:ext cx="9126000" cy="54300"/>
            </a:xfrm>
            <a:prstGeom prst="rect">
              <a:avLst/>
            </a:prstGeom>
            <a:solidFill>
              <a:srgbClr val="06AE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8" name="Google Shape;98;p8"/>
          <p:cNvSpPr txBox="1"/>
          <p:nvPr>
            <p:ph type="title"/>
          </p:nvPr>
        </p:nvSpPr>
        <p:spPr>
          <a:xfrm>
            <a:off x="228600" y="685800"/>
            <a:ext cx="8686800" cy="533400"/>
          </a:xfrm>
          <a:prstGeom prst="rect">
            <a:avLst/>
          </a:prstGeom>
          <a:noFill/>
          <a:ln>
            <a:noFill/>
          </a:ln>
        </p:spPr>
        <p:txBody>
          <a:bodyPr anchorCtr="0" anchor="t" bIns="0" lIns="0" spcFirstLastPara="1" rIns="0" wrap="square" tIns="0">
            <a:spAutoFit/>
          </a:bodyPr>
          <a:lstStyle>
            <a:lvl1pPr lvl="0">
              <a:spcBef>
                <a:spcPts val="0"/>
              </a:spcBef>
              <a:spcAft>
                <a:spcPts val="0"/>
              </a:spcAft>
              <a:buSzPts val="3600"/>
              <a:buFont typeface="Source Sans Pro"/>
              <a:buNone/>
              <a:defRPr sz="3600">
                <a:latin typeface="Source Sans Pro"/>
                <a:ea typeface="Source Sans Pro"/>
                <a:cs typeface="Source Sans Pro"/>
                <a:sym typeface="Source Sans Pr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9" name="Google Shape;99;p8"/>
          <p:cNvSpPr txBox="1"/>
          <p:nvPr>
            <p:ph idx="1" type="body"/>
          </p:nvPr>
        </p:nvSpPr>
        <p:spPr>
          <a:xfrm>
            <a:off x="304800" y="1447800"/>
            <a:ext cx="4038600" cy="3276600"/>
          </a:xfrm>
          <a:prstGeom prst="rect">
            <a:avLst/>
          </a:prstGeom>
          <a:noFill/>
          <a:ln>
            <a:noFill/>
          </a:ln>
        </p:spPr>
        <p:txBody>
          <a:bodyPr anchorCtr="0" anchor="t" bIns="0" lIns="0" spcFirstLastPara="1" rIns="0" wrap="square" tIns="0">
            <a:noAutofit/>
          </a:bodyPr>
          <a:lstStyle>
            <a:lvl1pPr indent="-387350" lvl="0" marL="457200">
              <a:spcBef>
                <a:spcPts val="0"/>
              </a:spcBef>
              <a:spcAft>
                <a:spcPts val="0"/>
              </a:spcAft>
              <a:buSzPts val="2500"/>
              <a:buFont typeface="Source Sans Pro"/>
              <a:buChar char="●"/>
              <a:defRPr sz="2500">
                <a:latin typeface="Source Sans Pro"/>
                <a:ea typeface="Source Sans Pro"/>
                <a:cs typeface="Source Sans Pro"/>
                <a:sym typeface="Source Sans Pro"/>
              </a:defRPr>
            </a:lvl1pPr>
            <a:lvl2pPr indent="-387350" lvl="1" marL="914400">
              <a:spcBef>
                <a:spcPts val="0"/>
              </a:spcBef>
              <a:spcAft>
                <a:spcPts val="0"/>
              </a:spcAft>
              <a:buSzPts val="2500"/>
              <a:buFont typeface="Source Sans Pro"/>
              <a:buChar char="○"/>
              <a:defRPr sz="2500">
                <a:latin typeface="Source Sans Pro"/>
                <a:ea typeface="Source Sans Pro"/>
                <a:cs typeface="Source Sans Pro"/>
                <a:sym typeface="Source Sans Pro"/>
              </a:defRPr>
            </a:lvl2pPr>
            <a:lvl3pPr indent="-387350" lvl="2" marL="1371600">
              <a:spcBef>
                <a:spcPts val="0"/>
              </a:spcBef>
              <a:spcAft>
                <a:spcPts val="0"/>
              </a:spcAft>
              <a:buSzPts val="2500"/>
              <a:buFont typeface="Source Sans Pro"/>
              <a:buChar char="■"/>
              <a:defRPr sz="2500">
                <a:latin typeface="Source Sans Pro"/>
                <a:ea typeface="Source Sans Pro"/>
                <a:cs typeface="Source Sans Pro"/>
                <a:sym typeface="Source Sans Pro"/>
              </a:defRPr>
            </a:lvl3pPr>
            <a:lvl4pPr indent="-387350" lvl="3" marL="1828800">
              <a:spcBef>
                <a:spcPts val="0"/>
              </a:spcBef>
              <a:spcAft>
                <a:spcPts val="0"/>
              </a:spcAft>
              <a:buSzPts val="2500"/>
              <a:buFont typeface="Source Sans Pro"/>
              <a:buChar char="●"/>
              <a:defRPr sz="2500">
                <a:latin typeface="Source Sans Pro"/>
                <a:ea typeface="Source Sans Pro"/>
                <a:cs typeface="Source Sans Pro"/>
                <a:sym typeface="Source Sans Pro"/>
              </a:defRPr>
            </a:lvl4pPr>
            <a:lvl5pPr indent="-387350" lvl="4" marL="2286000">
              <a:spcBef>
                <a:spcPts val="0"/>
              </a:spcBef>
              <a:spcAft>
                <a:spcPts val="0"/>
              </a:spcAft>
              <a:buSzPts val="2500"/>
              <a:buFont typeface="Source Sans Pro"/>
              <a:buChar char="○"/>
              <a:defRPr sz="2500">
                <a:latin typeface="Source Sans Pro"/>
                <a:ea typeface="Source Sans Pro"/>
                <a:cs typeface="Source Sans Pro"/>
                <a:sym typeface="Source Sans Pro"/>
              </a:defRPr>
            </a:lvl5pPr>
            <a:lvl6pPr indent="-387350" lvl="5" marL="2743200">
              <a:spcBef>
                <a:spcPts val="0"/>
              </a:spcBef>
              <a:spcAft>
                <a:spcPts val="0"/>
              </a:spcAft>
              <a:buSzPts val="2500"/>
              <a:buFont typeface="Source Sans Pro"/>
              <a:buChar char="■"/>
              <a:defRPr sz="2500">
                <a:latin typeface="Source Sans Pro"/>
                <a:ea typeface="Source Sans Pro"/>
                <a:cs typeface="Source Sans Pro"/>
                <a:sym typeface="Source Sans Pro"/>
              </a:defRPr>
            </a:lvl6pPr>
            <a:lvl7pPr indent="-387350" lvl="6" marL="3200400">
              <a:spcBef>
                <a:spcPts val="0"/>
              </a:spcBef>
              <a:spcAft>
                <a:spcPts val="0"/>
              </a:spcAft>
              <a:buSzPts val="2500"/>
              <a:buFont typeface="Source Sans Pro"/>
              <a:buChar char="●"/>
              <a:defRPr sz="2500">
                <a:latin typeface="Source Sans Pro"/>
                <a:ea typeface="Source Sans Pro"/>
                <a:cs typeface="Source Sans Pro"/>
                <a:sym typeface="Source Sans Pro"/>
              </a:defRPr>
            </a:lvl7pPr>
            <a:lvl8pPr indent="-387350" lvl="7" marL="3657600">
              <a:spcBef>
                <a:spcPts val="0"/>
              </a:spcBef>
              <a:spcAft>
                <a:spcPts val="0"/>
              </a:spcAft>
              <a:buSzPts val="2500"/>
              <a:buFont typeface="Source Sans Pro"/>
              <a:buChar char="○"/>
              <a:defRPr sz="2500">
                <a:latin typeface="Source Sans Pro"/>
                <a:ea typeface="Source Sans Pro"/>
                <a:cs typeface="Source Sans Pro"/>
                <a:sym typeface="Source Sans Pro"/>
              </a:defRPr>
            </a:lvl8pPr>
            <a:lvl9pPr indent="-387350" lvl="8" marL="4114800">
              <a:spcBef>
                <a:spcPts val="0"/>
              </a:spcBef>
              <a:spcAft>
                <a:spcPts val="0"/>
              </a:spcAft>
              <a:buSzPts val="2500"/>
              <a:buFont typeface="Source Sans Pro"/>
              <a:buChar char="■"/>
              <a:defRPr sz="2500">
                <a:latin typeface="Source Sans Pro"/>
                <a:ea typeface="Source Sans Pro"/>
                <a:cs typeface="Source Sans Pro"/>
                <a:sym typeface="Source Sans Pro"/>
              </a:defRPr>
            </a:lvl9pPr>
          </a:lstStyle>
          <a:p/>
        </p:txBody>
      </p:sp>
      <p:sp>
        <p:nvSpPr>
          <p:cNvPr id="100" name="Google Shape;100;p8"/>
          <p:cNvSpPr txBox="1"/>
          <p:nvPr>
            <p:ph idx="2" type="body"/>
          </p:nvPr>
        </p:nvSpPr>
        <p:spPr>
          <a:xfrm>
            <a:off x="4876800" y="1447800"/>
            <a:ext cx="4038600" cy="3276600"/>
          </a:xfrm>
          <a:prstGeom prst="rect">
            <a:avLst/>
          </a:prstGeom>
          <a:noFill/>
          <a:ln>
            <a:noFill/>
          </a:ln>
        </p:spPr>
        <p:txBody>
          <a:bodyPr anchorCtr="0" anchor="t" bIns="0" lIns="0" spcFirstLastPara="1" rIns="0" wrap="square" tIns="0">
            <a:noAutofit/>
          </a:bodyPr>
          <a:lstStyle>
            <a:lvl1pPr indent="-387350" lvl="0" marL="457200" rtl="0">
              <a:spcBef>
                <a:spcPts val="0"/>
              </a:spcBef>
              <a:spcAft>
                <a:spcPts val="0"/>
              </a:spcAft>
              <a:buSzPts val="2500"/>
              <a:buFont typeface="Source Sans Pro"/>
              <a:buChar char="●"/>
              <a:defRPr sz="2500">
                <a:latin typeface="Source Sans Pro"/>
                <a:ea typeface="Source Sans Pro"/>
                <a:cs typeface="Source Sans Pro"/>
                <a:sym typeface="Source Sans Pro"/>
              </a:defRPr>
            </a:lvl1pPr>
            <a:lvl2pPr indent="-387350" lvl="1" marL="914400" rtl="0">
              <a:spcBef>
                <a:spcPts val="0"/>
              </a:spcBef>
              <a:spcAft>
                <a:spcPts val="0"/>
              </a:spcAft>
              <a:buSzPts val="2500"/>
              <a:buFont typeface="Source Sans Pro"/>
              <a:buChar char="○"/>
              <a:defRPr sz="2500">
                <a:latin typeface="Source Sans Pro"/>
                <a:ea typeface="Source Sans Pro"/>
                <a:cs typeface="Source Sans Pro"/>
                <a:sym typeface="Source Sans Pro"/>
              </a:defRPr>
            </a:lvl2pPr>
            <a:lvl3pPr indent="-387350" lvl="2" marL="1371600" rtl="0">
              <a:spcBef>
                <a:spcPts val="0"/>
              </a:spcBef>
              <a:spcAft>
                <a:spcPts val="0"/>
              </a:spcAft>
              <a:buSzPts val="2500"/>
              <a:buFont typeface="Source Sans Pro"/>
              <a:buChar char="■"/>
              <a:defRPr sz="2500">
                <a:latin typeface="Source Sans Pro"/>
                <a:ea typeface="Source Sans Pro"/>
                <a:cs typeface="Source Sans Pro"/>
                <a:sym typeface="Source Sans Pro"/>
              </a:defRPr>
            </a:lvl3pPr>
            <a:lvl4pPr indent="-387350" lvl="3" marL="1828800" rtl="0">
              <a:spcBef>
                <a:spcPts val="0"/>
              </a:spcBef>
              <a:spcAft>
                <a:spcPts val="0"/>
              </a:spcAft>
              <a:buSzPts val="2500"/>
              <a:buFont typeface="Source Sans Pro"/>
              <a:buChar char="●"/>
              <a:defRPr sz="2500">
                <a:latin typeface="Source Sans Pro"/>
                <a:ea typeface="Source Sans Pro"/>
                <a:cs typeface="Source Sans Pro"/>
                <a:sym typeface="Source Sans Pro"/>
              </a:defRPr>
            </a:lvl4pPr>
            <a:lvl5pPr indent="-387350" lvl="4" marL="2286000" rtl="0">
              <a:spcBef>
                <a:spcPts val="0"/>
              </a:spcBef>
              <a:spcAft>
                <a:spcPts val="0"/>
              </a:spcAft>
              <a:buSzPts val="2500"/>
              <a:buFont typeface="Source Sans Pro"/>
              <a:buChar char="○"/>
              <a:defRPr sz="2500">
                <a:latin typeface="Source Sans Pro"/>
                <a:ea typeface="Source Sans Pro"/>
                <a:cs typeface="Source Sans Pro"/>
                <a:sym typeface="Source Sans Pro"/>
              </a:defRPr>
            </a:lvl5pPr>
            <a:lvl6pPr indent="-387350" lvl="5" marL="2743200" rtl="0">
              <a:spcBef>
                <a:spcPts val="0"/>
              </a:spcBef>
              <a:spcAft>
                <a:spcPts val="0"/>
              </a:spcAft>
              <a:buSzPts val="2500"/>
              <a:buFont typeface="Source Sans Pro"/>
              <a:buChar char="■"/>
              <a:defRPr sz="2500">
                <a:latin typeface="Source Sans Pro"/>
                <a:ea typeface="Source Sans Pro"/>
                <a:cs typeface="Source Sans Pro"/>
                <a:sym typeface="Source Sans Pro"/>
              </a:defRPr>
            </a:lvl6pPr>
            <a:lvl7pPr indent="-387350" lvl="6" marL="3200400" rtl="0">
              <a:spcBef>
                <a:spcPts val="0"/>
              </a:spcBef>
              <a:spcAft>
                <a:spcPts val="0"/>
              </a:spcAft>
              <a:buSzPts val="2500"/>
              <a:buFont typeface="Source Sans Pro"/>
              <a:buChar char="●"/>
              <a:defRPr sz="2500">
                <a:latin typeface="Source Sans Pro"/>
                <a:ea typeface="Source Sans Pro"/>
                <a:cs typeface="Source Sans Pro"/>
                <a:sym typeface="Source Sans Pro"/>
              </a:defRPr>
            </a:lvl7pPr>
            <a:lvl8pPr indent="-387350" lvl="7" marL="3657600" rtl="0">
              <a:spcBef>
                <a:spcPts val="0"/>
              </a:spcBef>
              <a:spcAft>
                <a:spcPts val="0"/>
              </a:spcAft>
              <a:buSzPts val="2500"/>
              <a:buFont typeface="Source Sans Pro"/>
              <a:buChar char="○"/>
              <a:defRPr sz="2500">
                <a:latin typeface="Source Sans Pro"/>
                <a:ea typeface="Source Sans Pro"/>
                <a:cs typeface="Source Sans Pro"/>
                <a:sym typeface="Source Sans Pro"/>
              </a:defRPr>
            </a:lvl8pPr>
            <a:lvl9pPr indent="-387350" lvl="8" marL="4114800" rtl="0">
              <a:spcBef>
                <a:spcPts val="0"/>
              </a:spcBef>
              <a:spcAft>
                <a:spcPts val="0"/>
              </a:spcAft>
              <a:buSzPts val="2500"/>
              <a:buFont typeface="Source Sans Pro"/>
              <a:buChar char="■"/>
              <a:defRPr sz="2500">
                <a:latin typeface="Source Sans Pro"/>
                <a:ea typeface="Source Sans Pro"/>
                <a:cs typeface="Source Sans Pro"/>
                <a:sym typeface="Source Sans Pro"/>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with 3-6 Columns Slide">
  <p:cSld name="CAPTION_ONLY">
    <p:spTree>
      <p:nvGrpSpPr>
        <p:cNvPr id="101" name="Shape 101"/>
        <p:cNvGrpSpPr/>
        <p:nvPr/>
      </p:nvGrpSpPr>
      <p:grpSpPr>
        <a:xfrm>
          <a:off x="0" y="0"/>
          <a:ext cx="0" cy="0"/>
          <a:chOff x="0" y="0"/>
          <a:chExt cx="0" cy="0"/>
        </a:xfrm>
      </p:grpSpPr>
      <p:grpSp>
        <p:nvGrpSpPr>
          <p:cNvPr id="102" name="Google Shape;102;p9"/>
          <p:cNvGrpSpPr/>
          <p:nvPr/>
        </p:nvGrpSpPr>
        <p:grpSpPr>
          <a:xfrm>
            <a:off x="228600" y="228605"/>
            <a:ext cx="8687039" cy="237431"/>
            <a:chOff x="18025" y="276802"/>
            <a:chExt cx="9126000" cy="356128"/>
          </a:xfrm>
        </p:grpSpPr>
        <p:sp>
          <p:nvSpPr>
            <p:cNvPr id="103" name="Google Shape;103;p9"/>
            <p:cNvSpPr/>
            <p:nvPr/>
          </p:nvSpPr>
          <p:spPr>
            <a:xfrm>
              <a:off x="18025" y="276802"/>
              <a:ext cx="9126000" cy="54300"/>
            </a:xfrm>
            <a:prstGeom prst="rect">
              <a:avLst/>
            </a:prstGeom>
            <a:solidFill>
              <a:srgbClr val="FFE8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9"/>
            <p:cNvSpPr/>
            <p:nvPr/>
          </p:nvSpPr>
          <p:spPr>
            <a:xfrm>
              <a:off x="18025" y="433752"/>
              <a:ext cx="9126000" cy="54300"/>
            </a:xfrm>
            <a:prstGeom prst="rect">
              <a:avLst/>
            </a:prstGeom>
            <a:solidFill>
              <a:srgbClr val="FDB84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9"/>
            <p:cNvSpPr/>
            <p:nvPr/>
          </p:nvSpPr>
          <p:spPr>
            <a:xfrm>
              <a:off x="18025" y="578630"/>
              <a:ext cx="9126000" cy="54300"/>
            </a:xfrm>
            <a:prstGeom prst="rect">
              <a:avLst/>
            </a:prstGeom>
            <a:solidFill>
              <a:srgbClr val="06AE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6" name="Google Shape;106;p9"/>
          <p:cNvSpPr txBox="1"/>
          <p:nvPr>
            <p:ph idx="1" type="body"/>
          </p:nvPr>
        </p:nvSpPr>
        <p:spPr>
          <a:xfrm>
            <a:off x="228600" y="1447800"/>
            <a:ext cx="2514600" cy="1524000"/>
          </a:xfrm>
          <a:prstGeom prst="rect">
            <a:avLst/>
          </a:prstGeom>
          <a:noFill/>
          <a:ln>
            <a:noFill/>
          </a:ln>
        </p:spPr>
        <p:txBody>
          <a:bodyPr anchorCtr="0" anchor="t" bIns="0" lIns="0" spcFirstLastPara="1" rIns="0" wrap="square" tIns="0">
            <a:noAutofit/>
          </a:bodyPr>
          <a:lstStyle>
            <a:lvl1pPr indent="-342900" lvl="0" marL="457200" rtl="0">
              <a:spcBef>
                <a:spcPts val="0"/>
              </a:spcBef>
              <a:spcAft>
                <a:spcPts val="0"/>
              </a:spcAft>
              <a:buSzPts val="1800"/>
              <a:buFont typeface="Source Sans Pro"/>
              <a:buChar char="●"/>
              <a:defRPr sz="1800">
                <a:latin typeface="Source Sans Pro"/>
                <a:ea typeface="Source Sans Pro"/>
                <a:cs typeface="Source Sans Pro"/>
                <a:sym typeface="Source Sans Pro"/>
              </a:defRPr>
            </a:lvl1pPr>
            <a:lvl2pPr indent="-342900" lvl="1" marL="914400" rtl="0">
              <a:spcBef>
                <a:spcPts val="0"/>
              </a:spcBef>
              <a:spcAft>
                <a:spcPts val="0"/>
              </a:spcAft>
              <a:buSzPts val="1800"/>
              <a:buFont typeface="Source Sans Pro"/>
              <a:buChar char="○"/>
              <a:defRPr sz="1800">
                <a:latin typeface="Source Sans Pro"/>
                <a:ea typeface="Source Sans Pro"/>
                <a:cs typeface="Source Sans Pro"/>
                <a:sym typeface="Source Sans Pro"/>
              </a:defRPr>
            </a:lvl2pPr>
            <a:lvl3pPr indent="-342900" lvl="2" marL="1371600" rtl="0">
              <a:spcBef>
                <a:spcPts val="0"/>
              </a:spcBef>
              <a:spcAft>
                <a:spcPts val="0"/>
              </a:spcAft>
              <a:buSzPts val="1800"/>
              <a:buFont typeface="Source Sans Pro"/>
              <a:buChar char="■"/>
              <a:defRPr sz="1800">
                <a:latin typeface="Source Sans Pro"/>
                <a:ea typeface="Source Sans Pro"/>
                <a:cs typeface="Source Sans Pro"/>
                <a:sym typeface="Source Sans Pro"/>
              </a:defRPr>
            </a:lvl3pPr>
            <a:lvl4pPr indent="-342900" lvl="3" marL="1828800" rtl="0">
              <a:spcBef>
                <a:spcPts val="0"/>
              </a:spcBef>
              <a:spcAft>
                <a:spcPts val="0"/>
              </a:spcAft>
              <a:buSzPts val="1800"/>
              <a:buFont typeface="Source Sans Pro"/>
              <a:buChar char="●"/>
              <a:defRPr sz="1800">
                <a:latin typeface="Source Sans Pro"/>
                <a:ea typeface="Source Sans Pro"/>
                <a:cs typeface="Source Sans Pro"/>
                <a:sym typeface="Source Sans Pro"/>
              </a:defRPr>
            </a:lvl4pPr>
            <a:lvl5pPr indent="-342900" lvl="4" marL="2286000" rtl="0">
              <a:spcBef>
                <a:spcPts val="0"/>
              </a:spcBef>
              <a:spcAft>
                <a:spcPts val="0"/>
              </a:spcAft>
              <a:buSzPts val="1800"/>
              <a:buFont typeface="Source Sans Pro"/>
              <a:buChar char="○"/>
              <a:defRPr sz="1800">
                <a:latin typeface="Source Sans Pro"/>
                <a:ea typeface="Source Sans Pro"/>
                <a:cs typeface="Source Sans Pro"/>
                <a:sym typeface="Source Sans Pro"/>
              </a:defRPr>
            </a:lvl5pPr>
            <a:lvl6pPr indent="-342900" lvl="5" marL="2743200" rtl="0">
              <a:spcBef>
                <a:spcPts val="0"/>
              </a:spcBef>
              <a:spcAft>
                <a:spcPts val="0"/>
              </a:spcAft>
              <a:buSzPts val="1800"/>
              <a:buFont typeface="Source Sans Pro"/>
              <a:buChar char="■"/>
              <a:defRPr sz="1800">
                <a:latin typeface="Source Sans Pro"/>
                <a:ea typeface="Source Sans Pro"/>
                <a:cs typeface="Source Sans Pro"/>
                <a:sym typeface="Source Sans Pro"/>
              </a:defRPr>
            </a:lvl6pPr>
            <a:lvl7pPr indent="-342900" lvl="6" marL="3200400" rtl="0">
              <a:spcBef>
                <a:spcPts val="0"/>
              </a:spcBef>
              <a:spcAft>
                <a:spcPts val="0"/>
              </a:spcAft>
              <a:buSzPts val="1800"/>
              <a:buFont typeface="Source Sans Pro"/>
              <a:buChar char="●"/>
              <a:defRPr sz="1800">
                <a:latin typeface="Source Sans Pro"/>
                <a:ea typeface="Source Sans Pro"/>
                <a:cs typeface="Source Sans Pro"/>
                <a:sym typeface="Source Sans Pro"/>
              </a:defRPr>
            </a:lvl7pPr>
            <a:lvl8pPr indent="-342900" lvl="7" marL="3657600" rtl="0">
              <a:spcBef>
                <a:spcPts val="0"/>
              </a:spcBef>
              <a:spcAft>
                <a:spcPts val="0"/>
              </a:spcAft>
              <a:buSzPts val="1800"/>
              <a:buFont typeface="Source Sans Pro"/>
              <a:buChar char="○"/>
              <a:defRPr sz="1800">
                <a:latin typeface="Source Sans Pro"/>
                <a:ea typeface="Source Sans Pro"/>
                <a:cs typeface="Source Sans Pro"/>
                <a:sym typeface="Source Sans Pro"/>
              </a:defRPr>
            </a:lvl8pPr>
            <a:lvl9pPr indent="-342900" lvl="8" marL="4114800" rtl="0">
              <a:spcBef>
                <a:spcPts val="0"/>
              </a:spcBef>
              <a:spcAft>
                <a:spcPts val="0"/>
              </a:spcAft>
              <a:buSzPts val="1800"/>
              <a:buFont typeface="Source Sans Pro"/>
              <a:buChar char="■"/>
              <a:defRPr sz="1800">
                <a:latin typeface="Source Sans Pro"/>
                <a:ea typeface="Source Sans Pro"/>
                <a:cs typeface="Source Sans Pro"/>
                <a:sym typeface="Source Sans Pro"/>
              </a:defRPr>
            </a:lvl9pPr>
          </a:lstStyle>
          <a:p/>
        </p:txBody>
      </p:sp>
      <p:sp>
        <p:nvSpPr>
          <p:cNvPr id="107" name="Google Shape;107;p9"/>
          <p:cNvSpPr txBox="1"/>
          <p:nvPr>
            <p:ph idx="2" type="body"/>
          </p:nvPr>
        </p:nvSpPr>
        <p:spPr>
          <a:xfrm>
            <a:off x="3314700" y="1447800"/>
            <a:ext cx="2514600" cy="1524000"/>
          </a:xfrm>
          <a:prstGeom prst="rect">
            <a:avLst/>
          </a:prstGeom>
          <a:noFill/>
          <a:ln>
            <a:noFill/>
          </a:ln>
        </p:spPr>
        <p:txBody>
          <a:bodyPr anchorCtr="0" anchor="t" bIns="0" lIns="0" spcFirstLastPara="1" rIns="0" wrap="square" tIns="0">
            <a:noAutofit/>
          </a:bodyPr>
          <a:lstStyle>
            <a:lvl1pPr indent="-342900" lvl="0" marL="457200" rtl="0">
              <a:spcBef>
                <a:spcPts val="0"/>
              </a:spcBef>
              <a:spcAft>
                <a:spcPts val="0"/>
              </a:spcAft>
              <a:buSzPts val="1800"/>
              <a:buFont typeface="Source Sans Pro"/>
              <a:buChar char="●"/>
              <a:defRPr sz="1800">
                <a:latin typeface="Source Sans Pro"/>
                <a:ea typeface="Source Sans Pro"/>
                <a:cs typeface="Source Sans Pro"/>
                <a:sym typeface="Source Sans Pro"/>
              </a:defRPr>
            </a:lvl1pPr>
            <a:lvl2pPr indent="-342900" lvl="1" marL="914400" rtl="0">
              <a:spcBef>
                <a:spcPts val="0"/>
              </a:spcBef>
              <a:spcAft>
                <a:spcPts val="0"/>
              </a:spcAft>
              <a:buSzPts val="1800"/>
              <a:buFont typeface="Source Sans Pro"/>
              <a:buChar char="○"/>
              <a:defRPr sz="1800">
                <a:latin typeface="Source Sans Pro"/>
                <a:ea typeface="Source Sans Pro"/>
                <a:cs typeface="Source Sans Pro"/>
                <a:sym typeface="Source Sans Pro"/>
              </a:defRPr>
            </a:lvl2pPr>
            <a:lvl3pPr indent="-342900" lvl="2" marL="1371600" rtl="0">
              <a:spcBef>
                <a:spcPts val="0"/>
              </a:spcBef>
              <a:spcAft>
                <a:spcPts val="0"/>
              </a:spcAft>
              <a:buSzPts val="1800"/>
              <a:buFont typeface="Source Sans Pro"/>
              <a:buChar char="■"/>
              <a:defRPr sz="1800">
                <a:latin typeface="Source Sans Pro"/>
                <a:ea typeface="Source Sans Pro"/>
                <a:cs typeface="Source Sans Pro"/>
                <a:sym typeface="Source Sans Pro"/>
              </a:defRPr>
            </a:lvl3pPr>
            <a:lvl4pPr indent="-342900" lvl="3" marL="1828800" rtl="0">
              <a:spcBef>
                <a:spcPts val="0"/>
              </a:spcBef>
              <a:spcAft>
                <a:spcPts val="0"/>
              </a:spcAft>
              <a:buSzPts val="1800"/>
              <a:buFont typeface="Source Sans Pro"/>
              <a:buChar char="●"/>
              <a:defRPr sz="1800">
                <a:latin typeface="Source Sans Pro"/>
                <a:ea typeface="Source Sans Pro"/>
                <a:cs typeface="Source Sans Pro"/>
                <a:sym typeface="Source Sans Pro"/>
              </a:defRPr>
            </a:lvl4pPr>
            <a:lvl5pPr indent="-342900" lvl="4" marL="2286000" rtl="0">
              <a:spcBef>
                <a:spcPts val="0"/>
              </a:spcBef>
              <a:spcAft>
                <a:spcPts val="0"/>
              </a:spcAft>
              <a:buSzPts val="1800"/>
              <a:buFont typeface="Source Sans Pro"/>
              <a:buChar char="○"/>
              <a:defRPr sz="1800">
                <a:latin typeface="Source Sans Pro"/>
                <a:ea typeface="Source Sans Pro"/>
                <a:cs typeface="Source Sans Pro"/>
                <a:sym typeface="Source Sans Pro"/>
              </a:defRPr>
            </a:lvl5pPr>
            <a:lvl6pPr indent="-342900" lvl="5" marL="2743200" rtl="0">
              <a:spcBef>
                <a:spcPts val="0"/>
              </a:spcBef>
              <a:spcAft>
                <a:spcPts val="0"/>
              </a:spcAft>
              <a:buSzPts val="1800"/>
              <a:buFont typeface="Source Sans Pro"/>
              <a:buChar char="■"/>
              <a:defRPr sz="1800">
                <a:latin typeface="Source Sans Pro"/>
                <a:ea typeface="Source Sans Pro"/>
                <a:cs typeface="Source Sans Pro"/>
                <a:sym typeface="Source Sans Pro"/>
              </a:defRPr>
            </a:lvl6pPr>
            <a:lvl7pPr indent="-342900" lvl="6" marL="3200400" rtl="0">
              <a:spcBef>
                <a:spcPts val="0"/>
              </a:spcBef>
              <a:spcAft>
                <a:spcPts val="0"/>
              </a:spcAft>
              <a:buSzPts val="1800"/>
              <a:buFont typeface="Source Sans Pro"/>
              <a:buChar char="●"/>
              <a:defRPr sz="1800">
                <a:latin typeface="Source Sans Pro"/>
                <a:ea typeface="Source Sans Pro"/>
                <a:cs typeface="Source Sans Pro"/>
                <a:sym typeface="Source Sans Pro"/>
              </a:defRPr>
            </a:lvl7pPr>
            <a:lvl8pPr indent="-342900" lvl="7" marL="3657600" rtl="0">
              <a:spcBef>
                <a:spcPts val="0"/>
              </a:spcBef>
              <a:spcAft>
                <a:spcPts val="0"/>
              </a:spcAft>
              <a:buSzPts val="1800"/>
              <a:buFont typeface="Source Sans Pro"/>
              <a:buChar char="○"/>
              <a:defRPr sz="1800">
                <a:latin typeface="Source Sans Pro"/>
                <a:ea typeface="Source Sans Pro"/>
                <a:cs typeface="Source Sans Pro"/>
                <a:sym typeface="Source Sans Pro"/>
              </a:defRPr>
            </a:lvl8pPr>
            <a:lvl9pPr indent="-342900" lvl="8" marL="4114800" rtl="0">
              <a:spcBef>
                <a:spcPts val="0"/>
              </a:spcBef>
              <a:spcAft>
                <a:spcPts val="0"/>
              </a:spcAft>
              <a:buSzPts val="1800"/>
              <a:buFont typeface="Source Sans Pro"/>
              <a:buChar char="■"/>
              <a:defRPr sz="1800">
                <a:latin typeface="Source Sans Pro"/>
                <a:ea typeface="Source Sans Pro"/>
                <a:cs typeface="Source Sans Pro"/>
                <a:sym typeface="Source Sans Pro"/>
              </a:defRPr>
            </a:lvl9pPr>
          </a:lstStyle>
          <a:p/>
        </p:txBody>
      </p:sp>
      <p:sp>
        <p:nvSpPr>
          <p:cNvPr id="108" name="Google Shape;108;p9"/>
          <p:cNvSpPr txBox="1"/>
          <p:nvPr>
            <p:ph idx="3" type="body"/>
          </p:nvPr>
        </p:nvSpPr>
        <p:spPr>
          <a:xfrm>
            <a:off x="6400800" y="1447800"/>
            <a:ext cx="2514600" cy="1524000"/>
          </a:xfrm>
          <a:prstGeom prst="rect">
            <a:avLst/>
          </a:prstGeom>
          <a:noFill/>
          <a:ln>
            <a:noFill/>
          </a:ln>
        </p:spPr>
        <p:txBody>
          <a:bodyPr anchorCtr="0" anchor="t" bIns="0" lIns="0" spcFirstLastPara="1" rIns="0" wrap="square" tIns="0">
            <a:noAutofit/>
          </a:bodyPr>
          <a:lstStyle>
            <a:lvl1pPr indent="-342900" lvl="0" marL="457200" rtl="0">
              <a:spcBef>
                <a:spcPts val="0"/>
              </a:spcBef>
              <a:spcAft>
                <a:spcPts val="0"/>
              </a:spcAft>
              <a:buSzPts val="1800"/>
              <a:buFont typeface="Source Sans Pro"/>
              <a:buChar char="●"/>
              <a:defRPr sz="1800">
                <a:latin typeface="Source Sans Pro"/>
                <a:ea typeface="Source Sans Pro"/>
                <a:cs typeface="Source Sans Pro"/>
                <a:sym typeface="Source Sans Pro"/>
              </a:defRPr>
            </a:lvl1pPr>
            <a:lvl2pPr indent="-342900" lvl="1" marL="914400" rtl="0">
              <a:spcBef>
                <a:spcPts val="0"/>
              </a:spcBef>
              <a:spcAft>
                <a:spcPts val="0"/>
              </a:spcAft>
              <a:buSzPts val="1800"/>
              <a:buFont typeface="Source Sans Pro"/>
              <a:buChar char="○"/>
              <a:defRPr sz="1800">
                <a:latin typeface="Source Sans Pro"/>
                <a:ea typeface="Source Sans Pro"/>
                <a:cs typeface="Source Sans Pro"/>
                <a:sym typeface="Source Sans Pro"/>
              </a:defRPr>
            </a:lvl2pPr>
            <a:lvl3pPr indent="-342900" lvl="2" marL="1371600" rtl="0">
              <a:spcBef>
                <a:spcPts val="0"/>
              </a:spcBef>
              <a:spcAft>
                <a:spcPts val="0"/>
              </a:spcAft>
              <a:buSzPts val="1800"/>
              <a:buFont typeface="Source Sans Pro"/>
              <a:buChar char="■"/>
              <a:defRPr sz="1800">
                <a:latin typeface="Source Sans Pro"/>
                <a:ea typeface="Source Sans Pro"/>
                <a:cs typeface="Source Sans Pro"/>
                <a:sym typeface="Source Sans Pro"/>
              </a:defRPr>
            </a:lvl3pPr>
            <a:lvl4pPr indent="-342900" lvl="3" marL="1828800" rtl="0">
              <a:spcBef>
                <a:spcPts val="0"/>
              </a:spcBef>
              <a:spcAft>
                <a:spcPts val="0"/>
              </a:spcAft>
              <a:buSzPts val="1800"/>
              <a:buFont typeface="Source Sans Pro"/>
              <a:buChar char="●"/>
              <a:defRPr sz="1800">
                <a:latin typeface="Source Sans Pro"/>
                <a:ea typeface="Source Sans Pro"/>
                <a:cs typeface="Source Sans Pro"/>
                <a:sym typeface="Source Sans Pro"/>
              </a:defRPr>
            </a:lvl4pPr>
            <a:lvl5pPr indent="-342900" lvl="4" marL="2286000" rtl="0">
              <a:spcBef>
                <a:spcPts val="0"/>
              </a:spcBef>
              <a:spcAft>
                <a:spcPts val="0"/>
              </a:spcAft>
              <a:buSzPts val="1800"/>
              <a:buFont typeface="Source Sans Pro"/>
              <a:buChar char="○"/>
              <a:defRPr sz="1800">
                <a:latin typeface="Source Sans Pro"/>
                <a:ea typeface="Source Sans Pro"/>
                <a:cs typeface="Source Sans Pro"/>
                <a:sym typeface="Source Sans Pro"/>
              </a:defRPr>
            </a:lvl5pPr>
            <a:lvl6pPr indent="-342900" lvl="5" marL="2743200" rtl="0">
              <a:spcBef>
                <a:spcPts val="0"/>
              </a:spcBef>
              <a:spcAft>
                <a:spcPts val="0"/>
              </a:spcAft>
              <a:buSzPts val="1800"/>
              <a:buFont typeface="Source Sans Pro"/>
              <a:buChar char="■"/>
              <a:defRPr sz="1800">
                <a:latin typeface="Source Sans Pro"/>
                <a:ea typeface="Source Sans Pro"/>
                <a:cs typeface="Source Sans Pro"/>
                <a:sym typeface="Source Sans Pro"/>
              </a:defRPr>
            </a:lvl6pPr>
            <a:lvl7pPr indent="-342900" lvl="6" marL="3200400" rtl="0">
              <a:spcBef>
                <a:spcPts val="0"/>
              </a:spcBef>
              <a:spcAft>
                <a:spcPts val="0"/>
              </a:spcAft>
              <a:buSzPts val="1800"/>
              <a:buFont typeface="Source Sans Pro"/>
              <a:buChar char="●"/>
              <a:defRPr sz="1800">
                <a:latin typeface="Source Sans Pro"/>
                <a:ea typeface="Source Sans Pro"/>
                <a:cs typeface="Source Sans Pro"/>
                <a:sym typeface="Source Sans Pro"/>
              </a:defRPr>
            </a:lvl7pPr>
            <a:lvl8pPr indent="-342900" lvl="7" marL="3657600" rtl="0">
              <a:spcBef>
                <a:spcPts val="0"/>
              </a:spcBef>
              <a:spcAft>
                <a:spcPts val="0"/>
              </a:spcAft>
              <a:buSzPts val="1800"/>
              <a:buFont typeface="Source Sans Pro"/>
              <a:buChar char="○"/>
              <a:defRPr sz="1800">
                <a:latin typeface="Source Sans Pro"/>
                <a:ea typeface="Source Sans Pro"/>
                <a:cs typeface="Source Sans Pro"/>
                <a:sym typeface="Source Sans Pro"/>
              </a:defRPr>
            </a:lvl8pPr>
            <a:lvl9pPr indent="-342900" lvl="8" marL="4114800" rtl="0">
              <a:spcBef>
                <a:spcPts val="0"/>
              </a:spcBef>
              <a:spcAft>
                <a:spcPts val="0"/>
              </a:spcAft>
              <a:buSzPts val="1800"/>
              <a:buFont typeface="Source Sans Pro"/>
              <a:buChar char="■"/>
              <a:defRPr sz="1800">
                <a:latin typeface="Source Sans Pro"/>
                <a:ea typeface="Source Sans Pro"/>
                <a:cs typeface="Source Sans Pro"/>
                <a:sym typeface="Source Sans Pro"/>
              </a:defRPr>
            </a:lvl9pPr>
          </a:lstStyle>
          <a:p/>
        </p:txBody>
      </p:sp>
      <p:sp>
        <p:nvSpPr>
          <p:cNvPr id="109" name="Google Shape;109;p9"/>
          <p:cNvSpPr txBox="1"/>
          <p:nvPr>
            <p:ph idx="4" type="body"/>
          </p:nvPr>
        </p:nvSpPr>
        <p:spPr>
          <a:xfrm>
            <a:off x="228600" y="3200400"/>
            <a:ext cx="2514600" cy="1524000"/>
          </a:xfrm>
          <a:prstGeom prst="rect">
            <a:avLst/>
          </a:prstGeom>
          <a:noFill/>
          <a:ln>
            <a:noFill/>
          </a:ln>
        </p:spPr>
        <p:txBody>
          <a:bodyPr anchorCtr="0" anchor="t" bIns="0" lIns="0" spcFirstLastPara="1" rIns="0" wrap="square" tIns="0">
            <a:noAutofit/>
          </a:bodyPr>
          <a:lstStyle>
            <a:lvl1pPr indent="-342900" lvl="0" marL="457200" rtl="0">
              <a:spcBef>
                <a:spcPts val="0"/>
              </a:spcBef>
              <a:spcAft>
                <a:spcPts val="0"/>
              </a:spcAft>
              <a:buSzPts val="1800"/>
              <a:buFont typeface="Source Sans Pro"/>
              <a:buChar char="●"/>
              <a:defRPr sz="1800">
                <a:latin typeface="Source Sans Pro"/>
                <a:ea typeface="Source Sans Pro"/>
                <a:cs typeface="Source Sans Pro"/>
                <a:sym typeface="Source Sans Pro"/>
              </a:defRPr>
            </a:lvl1pPr>
            <a:lvl2pPr indent="-342900" lvl="1" marL="914400" rtl="0">
              <a:spcBef>
                <a:spcPts val="0"/>
              </a:spcBef>
              <a:spcAft>
                <a:spcPts val="0"/>
              </a:spcAft>
              <a:buSzPts val="1800"/>
              <a:buFont typeface="Source Sans Pro"/>
              <a:buChar char="○"/>
              <a:defRPr sz="1800">
                <a:latin typeface="Source Sans Pro"/>
                <a:ea typeface="Source Sans Pro"/>
                <a:cs typeface="Source Sans Pro"/>
                <a:sym typeface="Source Sans Pro"/>
              </a:defRPr>
            </a:lvl2pPr>
            <a:lvl3pPr indent="-342900" lvl="2" marL="1371600" rtl="0">
              <a:spcBef>
                <a:spcPts val="0"/>
              </a:spcBef>
              <a:spcAft>
                <a:spcPts val="0"/>
              </a:spcAft>
              <a:buSzPts val="1800"/>
              <a:buFont typeface="Source Sans Pro"/>
              <a:buChar char="■"/>
              <a:defRPr sz="1800">
                <a:latin typeface="Source Sans Pro"/>
                <a:ea typeface="Source Sans Pro"/>
                <a:cs typeface="Source Sans Pro"/>
                <a:sym typeface="Source Sans Pro"/>
              </a:defRPr>
            </a:lvl3pPr>
            <a:lvl4pPr indent="-342900" lvl="3" marL="1828800" rtl="0">
              <a:spcBef>
                <a:spcPts val="0"/>
              </a:spcBef>
              <a:spcAft>
                <a:spcPts val="0"/>
              </a:spcAft>
              <a:buSzPts val="1800"/>
              <a:buFont typeface="Source Sans Pro"/>
              <a:buChar char="●"/>
              <a:defRPr sz="1800">
                <a:latin typeface="Source Sans Pro"/>
                <a:ea typeface="Source Sans Pro"/>
                <a:cs typeface="Source Sans Pro"/>
                <a:sym typeface="Source Sans Pro"/>
              </a:defRPr>
            </a:lvl4pPr>
            <a:lvl5pPr indent="-342900" lvl="4" marL="2286000" rtl="0">
              <a:spcBef>
                <a:spcPts val="0"/>
              </a:spcBef>
              <a:spcAft>
                <a:spcPts val="0"/>
              </a:spcAft>
              <a:buSzPts val="1800"/>
              <a:buFont typeface="Source Sans Pro"/>
              <a:buChar char="○"/>
              <a:defRPr sz="1800">
                <a:latin typeface="Source Sans Pro"/>
                <a:ea typeface="Source Sans Pro"/>
                <a:cs typeface="Source Sans Pro"/>
                <a:sym typeface="Source Sans Pro"/>
              </a:defRPr>
            </a:lvl5pPr>
            <a:lvl6pPr indent="-342900" lvl="5" marL="2743200" rtl="0">
              <a:spcBef>
                <a:spcPts val="0"/>
              </a:spcBef>
              <a:spcAft>
                <a:spcPts val="0"/>
              </a:spcAft>
              <a:buSzPts val="1800"/>
              <a:buFont typeface="Source Sans Pro"/>
              <a:buChar char="■"/>
              <a:defRPr sz="1800">
                <a:latin typeface="Source Sans Pro"/>
                <a:ea typeface="Source Sans Pro"/>
                <a:cs typeface="Source Sans Pro"/>
                <a:sym typeface="Source Sans Pro"/>
              </a:defRPr>
            </a:lvl6pPr>
            <a:lvl7pPr indent="-342900" lvl="6" marL="3200400" rtl="0">
              <a:spcBef>
                <a:spcPts val="0"/>
              </a:spcBef>
              <a:spcAft>
                <a:spcPts val="0"/>
              </a:spcAft>
              <a:buSzPts val="1800"/>
              <a:buFont typeface="Source Sans Pro"/>
              <a:buChar char="●"/>
              <a:defRPr sz="1800">
                <a:latin typeface="Source Sans Pro"/>
                <a:ea typeface="Source Sans Pro"/>
                <a:cs typeface="Source Sans Pro"/>
                <a:sym typeface="Source Sans Pro"/>
              </a:defRPr>
            </a:lvl7pPr>
            <a:lvl8pPr indent="-342900" lvl="7" marL="3657600" rtl="0">
              <a:spcBef>
                <a:spcPts val="0"/>
              </a:spcBef>
              <a:spcAft>
                <a:spcPts val="0"/>
              </a:spcAft>
              <a:buSzPts val="1800"/>
              <a:buFont typeface="Source Sans Pro"/>
              <a:buChar char="○"/>
              <a:defRPr sz="1800">
                <a:latin typeface="Source Sans Pro"/>
                <a:ea typeface="Source Sans Pro"/>
                <a:cs typeface="Source Sans Pro"/>
                <a:sym typeface="Source Sans Pro"/>
              </a:defRPr>
            </a:lvl8pPr>
            <a:lvl9pPr indent="-342900" lvl="8" marL="4114800" rtl="0">
              <a:spcBef>
                <a:spcPts val="0"/>
              </a:spcBef>
              <a:spcAft>
                <a:spcPts val="0"/>
              </a:spcAft>
              <a:buSzPts val="1800"/>
              <a:buFont typeface="Source Sans Pro"/>
              <a:buChar char="■"/>
              <a:defRPr sz="1800">
                <a:latin typeface="Source Sans Pro"/>
                <a:ea typeface="Source Sans Pro"/>
                <a:cs typeface="Source Sans Pro"/>
                <a:sym typeface="Source Sans Pro"/>
              </a:defRPr>
            </a:lvl9pPr>
          </a:lstStyle>
          <a:p/>
        </p:txBody>
      </p:sp>
      <p:sp>
        <p:nvSpPr>
          <p:cNvPr id="110" name="Google Shape;110;p9"/>
          <p:cNvSpPr txBox="1"/>
          <p:nvPr>
            <p:ph idx="5" type="body"/>
          </p:nvPr>
        </p:nvSpPr>
        <p:spPr>
          <a:xfrm>
            <a:off x="3314700" y="3200400"/>
            <a:ext cx="2514600" cy="1524000"/>
          </a:xfrm>
          <a:prstGeom prst="rect">
            <a:avLst/>
          </a:prstGeom>
          <a:noFill/>
          <a:ln>
            <a:noFill/>
          </a:ln>
        </p:spPr>
        <p:txBody>
          <a:bodyPr anchorCtr="0" anchor="t" bIns="0" lIns="0" spcFirstLastPara="1" rIns="0" wrap="square" tIns="0">
            <a:noAutofit/>
          </a:bodyPr>
          <a:lstStyle>
            <a:lvl1pPr indent="-342900" lvl="0" marL="457200" rtl="0">
              <a:spcBef>
                <a:spcPts val="0"/>
              </a:spcBef>
              <a:spcAft>
                <a:spcPts val="0"/>
              </a:spcAft>
              <a:buSzPts val="1800"/>
              <a:buFont typeface="Source Sans Pro"/>
              <a:buChar char="●"/>
              <a:defRPr sz="1800">
                <a:latin typeface="Source Sans Pro"/>
                <a:ea typeface="Source Sans Pro"/>
                <a:cs typeface="Source Sans Pro"/>
                <a:sym typeface="Source Sans Pro"/>
              </a:defRPr>
            </a:lvl1pPr>
            <a:lvl2pPr indent="-342900" lvl="1" marL="914400" rtl="0">
              <a:spcBef>
                <a:spcPts val="0"/>
              </a:spcBef>
              <a:spcAft>
                <a:spcPts val="0"/>
              </a:spcAft>
              <a:buSzPts val="1800"/>
              <a:buFont typeface="Source Sans Pro"/>
              <a:buChar char="○"/>
              <a:defRPr sz="1800">
                <a:latin typeface="Source Sans Pro"/>
                <a:ea typeface="Source Sans Pro"/>
                <a:cs typeface="Source Sans Pro"/>
                <a:sym typeface="Source Sans Pro"/>
              </a:defRPr>
            </a:lvl2pPr>
            <a:lvl3pPr indent="-342900" lvl="2" marL="1371600" rtl="0">
              <a:spcBef>
                <a:spcPts val="0"/>
              </a:spcBef>
              <a:spcAft>
                <a:spcPts val="0"/>
              </a:spcAft>
              <a:buSzPts val="1800"/>
              <a:buFont typeface="Source Sans Pro"/>
              <a:buChar char="■"/>
              <a:defRPr sz="1800">
                <a:latin typeface="Source Sans Pro"/>
                <a:ea typeface="Source Sans Pro"/>
                <a:cs typeface="Source Sans Pro"/>
                <a:sym typeface="Source Sans Pro"/>
              </a:defRPr>
            </a:lvl3pPr>
            <a:lvl4pPr indent="-342900" lvl="3" marL="1828800" rtl="0">
              <a:spcBef>
                <a:spcPts val="0"/>
              </a:spcBef>
              <a:spcAft>
                <a:spcPts val="0"/>
              </a:spcAft>
              <a:buSzPts val="1800"/>
              <a:buFont typeface="Source Sans Pro"/>
              <a:buChar char="●"/>
              <a:defRPr sz="1800">
                <a:latin typeface="Source Sans Pro"/>
                <a:ea typeface="Source Sans Pro"/>
                <a:cs typeface="Source Sans Pro"/>
                <a:sym typeface="Source Sans Pro"/>
              </a:defRPr>
            </a:lvl4pPr>
            <a:lvl5pPr indent="-342900" lvl="4" marL="2286000" rtl="0">
              <a:spcBef>
                <a:spcPts val="0"/>
              </a:spcBef>
              <a:spcAft>
                <a:spcPts val="0"/>
              </a:spcAft>
              <a:buSzPts val="1800"/>
              <a:buFont typeface="Source Sans Pro"/>
              <a:buChar char="○"/>
              <a:defRPr sz="1800">
                <a:latin typeface="Source Sans Pro"/>
                <a:ea typeface="Source Sans Pro"/>
                <a:cs typeface="Source Sans Pro"/>
                <a:sym typeface="Source Sans Pro"/>
              </a:defRPr>
            </a:lvl5pPr>
            <a:lvl6pPr indent="-342900" lvl="5" marL="2743200" rtl="0">
              <a:spcBef>
                <a:spcPts val="0"/>
              </a:spcBef>
              <a:spcAft>
                <a:spcPts val="0"/>
              </a:spcAft>
              <a:buSzPts val="1800"/>
              <a:buFont typeface="Source Sans Pro"/>
              <a:buChar char="■"/>
              <a:defRPr sz="1800">
                <a:latin typeface="Source Sans Pro"/>
                <a:ea typeface="Source Sans Pro"/>
                <a:cs typeface="Source Sans Pro"/>
                <a:sym typeface="Source Sans Pro"/>
              </a:defRPr>
            </a:lvl6pPr>
            <a:lvl7pPr indent="-342900" lvl="6" marL="3200400" rtl="0">
              <a:spcBef>
                <a:spcPts val="0"/>
              </a:spcBef>
              <a:spcAft>
                <a:spcPts val="0"/>
              </a:spcAft>
              <a:buSzPts val="1800"/>
              <a:buFont typeface="Source Sans Pro"/>
              <a:buChar char="●"/>
              <a:defRPr sz="1800">
                <a:latin typeface="Source Sans Pro"/>
                <a:ea typeface="Source Sans Pro"/>
                <a:cs typeface="Source Sans Pro"/>
                <a:sym typeface="Source Sans Pro"/>
              </a:defRPr>
            </a:lvl7pPr>
            <a:lvl8pPr indent="-342900" lvl="7" marL="3657600" rtl="0">
              <a:spcBef>
                <a:spcPts val="0"/>
              </a:spcBef>
              <a:spcAft>
                <a:spcPts val="0"/>
              </a:spcAft>
              <a:buSzPts val="1800"/>
              <a:buFont typeface="Source Sans Pro"/>
              <a:buChar char="○"/>
              <a:defRPr sz="1800">
                <a:latin typeface="Source Sans Pro"/>
                <a:ea typeface="Source Sans Pro"/>
                <a:cs typeface="Source Sans Pro"/>
                <a:sym typeface="Source Sans Pro"/>
              </a:defRPr>
            </a:lvl8pPr>
            <a:lvl9pPr indent="-342900" lvl="8" marL="4114800" rtl="0">
              <a:spcBef>
                <a:spcPts val="0"/>
              </a:spcBef>
              <a:spcAft>
                <a:spcPts val="0"/>
              </a:spcAft>
              <a:buSzPts val="1800"/>
              <a:buFont typeface="Source Sans Pro"/>
              <a:buChar char="■"/>
              <a:defRPr sz="1800">
                <a:latin typeface="Source Sans Pro"/>
                <a:ea typeface="Source Sans Pro"/>
                <a:cs typeface="Source Sans Pro"/>
                <a:sym typeface="Source Sans Pro"/>
              </a:defRPr>
            </a:lvl9pPr>
          </a:lstStyle>
          <a:p/>
        </p:txBody>
      </p:sp>
      <p:sp>
        <p:nvSpPr>
          <p:cNvPr id="111" name="Google Shape;111;p9"/>
          <p:cNvSpPr txBox="1"/>
          <p:nvPr>
            <p:ph idx="6" type="body"/>
          </p:nvPr>
        </p:nvSpPr>
        <p:spPr>
          <a:xfrm>
            <a:off x="6400800" y="3200400"/>
            <a:ext cx="2514600" cy="1524000"/>
          </a:xfrm>
          <a:prstGeom prst="rect">
            <a:avLst/>
          </a:prstGeom>
          <a:noFill/>
          <a:ln>
            <a:noFill/>
          </a:ln>
        </p:spPr>
        <p:txBody>
          <a:bodyPr anchorCtr="0" anchor="t" bIns="0" lIns="0" spcFirstLastPara="1" rIns="0" wrap="square" tIns="0">
            <a:noAutofit/>
          </a:bodyPr>
          <a:lstStyle>
            <a:lvl1pPr indent="-342900" lvl="0" marL="457200" rtl="0">
              <a:spcBef>
                <a:spcPts val="0"/>
              </a:spcBef>
              <a:spcAft>
                <a:spcPts val="0"/>
              </a:spcAft>
              <a:buSzPts val="1800"/>
              <a:buFont typeface="Source Sans Pro"/>
              <a:buChar char="●"/>
              <a:defRPr sz="1800">
                <a:latin typeface="Source Sans Pro"/>
                <a:ea typeface="Source Sans Pro"/>
                <a:cs typeface="Source Sans Pro"/>
                <a:sym typeface="Source Sans Pro"/>
              </a:defRPr>
            </a:lvl1pPr>
            <a:lvl2pPr indent="-342900" lvl="1" marL="914400" rtl="0">
              <a:spcBef>
                <a:spcPts val="0"/>
              </a:spcBef>
              <a:spcAft>
                <a:spcPts val="0"/>
              </a:spcAft>
              <a:buSzPts val="1800"/>
              <a:buFont typeface="Source Sans Pro"/>
              <a:buChar char="○"/>
              <a:defRPr sz="1800">
                <a:latin typeface="Source Sans Pro"/>
                <a:ea typeface="Source Sans Pro"/>
                <a:cs typeface="Source Sans Pro"/>
                <a:sym typeface="Source Sans Pro"/>
              </a:defRPr>
            </a:lvl2pPr>
            <a:lvl3pPr indent="-342900" lvl="2" marL="1371600" rtl="0">
              <a:spcBef>
                <a:spcPts val="0"/>
              </a:spcBef>
              <a:spcAft>
                <a:spcPts val="0"/>
              </a:spcAft>
              <a:buSzPts val="1800"/>
              <a:buFont typeface="Source Sans Pro"/>
              <a:buChar char="■"/>
              <a:defRPr sz="1800">
                <a:latin typeface="Source Sans Pro"/>
                <a:ea typeface="Source Sans Pro"/>
                <a:cs typeface="Source Sans Pro"/>
                <a:sym typeface="Source Sans Pro"/>
              </a:defRPr>
            </a:lvl3pPr>
            <a:lvl4pPr indent="-342900" lvl="3" marL="1828800" rtl="0">
              <a:spcBef>
                <a:spcPts val="0"/>
              </a:spcBef>
              <a:spcAft>
                <a:spcPts val="0"/>
              </a:spcAft>
              <a:buSzPts val="1800"/>
              <a:buFont typeface="Source Sans Pro"/>
              <a:buChar char="●"/>
              <a:defRPr sz="1800">
                <a:latin typeface="Source Sans Pro"/>
                <a:ea typeface="Source Sans Pro"/>
                <a:cs typeface="Source Sans Pro"/>
                <a:sym typeface="Source Sans Pro"/>
              </a:defRPr>
            </a:lvl4pPr>
            <a:lvl5pPr indent="-342900" lvl="4" marL="2286000" rtl="0">
              <a:spcBef>
                <a:spcPts val="0"/>
              </a:spcBef>
              <a:spcAft>
                <a:spcPts val="0"/>
              </a:spcAft>
              <a:buSzPts val="1800"/>
              <a:buFont typeface="Source Sans Pro"/>
              <a:buChar char="○"/>
              <a:defRPr sz="1800">
                <a:latin typeface="Source Sans Pro"/>
                <a:ea typeface="Source Sans Pro"/>
                <a:cs typeface="Source Sans Pro"/>
                <a:sym typeface="Source Sans Pro"/>
              </a:defRPr>
            </a:lvl5pPr>
            <a:lvl6pPr indent="-342900" lvl="5" marL="2743200" rtl="0">
              <a:spcBef>
                <a:spcPts val="0"/>
              </a:spcBef>
              <a:spcAft>
                <a:spcPts val="0"/>
              </a:spcAft>
              <a:buSzPts val="1800"/>
              <a:buFont typeface="Source Sans Pro"/>
              <a:buChar char="■"/>
              <a:defRPr sz="1800">
                <a:latin typeface="Source Sans Pro"/>
                <a:ea typeface="Source Sans Pro"/>
                <a:cs typeface="Source Sans Pro"/>
                <a:sym typeface="Source Sans Pro"/>
              </a:defRPr>
            </a:lvl6pPr>
            <a:lvl7pPr indent="-342900" lvl="6" marL="3200400" rtl="0">
              <a:spcBef>
                <a:spcPts val="0"/>
              </a:spcBef>
              <a:spcAft>
                <a:spcPts val="0"/>
              </a:spcAft>
              <a:buSzPts val="1800"/>
              <a:buFont typeface="Source Sans Pro"/>
              <a:buChar char="●"/>
              <a:defRPr sz="1800">
                <a:latin typeface="Source Sans Pro"/>
                <a:ea typeface="Source Sans Pro"/>
                <a:cs typeface="Source Sans Pro"/>
                <a:sym typeface="Source Sans Pro"/>
              </a:defRPr>
            </a:lvl7pPr>
            <a:lvl8pPr indent="-342900" lvl="7" marL="3657600" rtl="0">
              <a:spcBef>
                <a:spcPts val="0"/>
              </a:spcBef>
              <a:spcAft>
                <a:spcPts val="0"/>
              </a:spcAft>
              <a:buSzPts val="1800"/>
              <a:buFont typeface="Source Sans Pro"/>
              <a:buChar char="○"/>
              <a:defRPr sz="1800">
                <a:latin typeface="Source Sans Pro"/>
                <a:ea typeface="Source Sans Pro"/>
                <a:cs typeface="Source Sans Pro"/>
                <a:sym typeface="Source Sans Pro"/>
              </a:defRPr>
            </a:lvl8pPr>
            <a:lvl9pPr indent="-342900" lvl="8" marL="4114800" rtl="0">
              <a:spcBef>
                <a:spcPts val="0"/>
              </a:spcBef>
              <a:spcAft>
                <a:spcPts val="0"/>
              </a:spcAft>
              <a:buSzPts val="1800"/>
              <a:buFont typeface="Source Sans Pro"/>
              <a:buChar char="■"/>
              <a:defRPr sz="1800">
                <a:latin typeface="Source Sans Pro"/>
                <a:ea typeface="Source Sans Pro"/>
                <a:cs typeface="Source Sans Pro"/>
                <a:sym typeface="Source Sans Pro"/>
              </a:defRPr>
            </a:lvl9pPr>
          </a:lstStyle>
          <a:p/>
        </p:txBody>
      </p:sp>
      <p:sp>
        <p:nvSpPr>
          <p:cNvPr id="112" name="Google Shape;112;p9"/>
          <p:cNvSpPr txBox="1"/>
          <p:nvPr>
            <p:ph type="title"/>
          </p:nvPr>
        </p:nvSpPr>
        <p:spPr>
          <a:xfrm>
            <a:off x="228600" y="685800"/>
            <a:ext cx="8686800" cy="533400"/>
          </a:xfrm>
          <a:prstGeom prst="rect">
            <a:avLst/>
          </a:prstGeom>
          <a:noFill/>
          <a:ln>
            <a:noFill/>
          </a:ln>
        </p:spPr>
        <p:txBody>
          <a:bodyPr anchorCtr="0" anchor="t" bIns="0" lIns="0" spcFirstLastPara="1" rIns="0" wrap="square" tIns="0">
            <a:spAutoFit/>
          </a:bodyPr>
          <a:lstStyle>
            <a:lvl1pPr lvl="0" rtl="0">
              <a:spcBef>
                <a:spcPts val="0"/>
              </a:spcBef>
              <a:spcAft>
                <a:spcPts val="0"/>
              </a:spcAft>
              <a:buSzPts val="3600"/>
              <a:buFont typeface="Source Sans Pro"/>
              <a:buNone/>
              <a:defRPr sz="3600">
                <a:latin typeface="Source Sans Pro"/>
                <a:ea typeface="Source Sans Pro"/>
                <a:cs typeface="Source Sans Pro"/>
                <a:sym typeface="Source Sans Pro"/>
              </a:defRPr>
            </a:lvl1pPr>
            <a:lvl2pPr lvl="1" rtl="0">
              <a:spcBef>
                <a:spcPts val="0"/>
              </a:spcBef>
              <a:spcAft>
                <a:spcPts val="0"/>
              </a:spcAft>
              <a:buSzPts val="3600"/>
              <a:buFont typeface="Source Sans Pro"/>
              <a:buNone/>
              <a:defRPr sz="3600">
                <a:latin typeface="Source Sans Pro"/>
                <a:ea typeface="Source Sans Pro"/>
                <a:cs typeface="Source Sans Pro"/>
                <a:sym typeface="Source Sans Pro"/>
              </a:defRPr>
            </a:lvl2pPr>
            <a:lvl3pPr lvl="2" rtl="0">
              <a:spcBef>
                <a:spcPts val="0"/>
              </a:spcBef>
              <a:spcAft>
                <a:spcPts val="0"/>
              </a:spcAft>
              <a:buSzPts val="3600"/>
              <a:buFont typeface="Source Sans Pro"/>
              <a:buNone/>
              <a:defRPr sz="3600">
                <a:latin typeface="Source Sans Pro"/>
                <a:ea typeface="Source Sans Pro"/>
                <a:cs typeface="Source Sans Pro"/>
                <a:sym typeface="Source Sans Pro"/>
              </a:defRPr>
            </a:lvl3pPr>
            <a:lvl4pPr lvl="3" rtl="0">
              <a:spcBef>
                <a:spcPts val="0"/>
              </a:spcBef>
              <a:spcAft>
                <a:spcPts val="0"/>
              </a:spcAft>
              <a:buSzPts val="3600"/>
              <a:buFont typeface="Source Sans Pro"/>
              <a:buNone/>
              <a:defRPr sz="3600">
                <a:latin typeface="Source Sans Pro"/>
                <a:ea typeface="Source Sans Pro"/>
                <a:cs typeface="Source Sans Pro"/>
                <a:sym typeface="Source Sans Pro"/>
              </a:defRPr>
            </a:lvl4pPr>
            <a:lvl5pPr lvl="4" rtl="0">
              <a:spcBef>
                <a:spcPts val="0"/>
              </a:spcBef>
              <a:spcAft>
                <a:spcPts val="0"/>
              </a:spcAft>
              <a:buSzPts val="3600"/>
              <a:buFont typeface="Source Sans Pro"/>
              <a:buNone/>
              <a:defRPr sz="3600">
                <a:latin typeface="Source Sans Pro"/>
                <a:ea typeface="Source Sans Pro"/>
                <a:cs typeface="Source Sans Pro"/>
                <a:sym typeface="Source Sans Pro"/>
              </a:defRPr>
            </a:lvl5pPr>
            <a:lvl6pPr lvl="5" rtl="0">
              <a:spcBef>
                <a:spcPts val="0"/>
              </a:spcBef>
              <a:spcAft>
                <a:spcPts val="0"/>
              </a:spcAft>
              <a:buSzPts val="3600"/>
              <a:buFont typeface="Source Sans Pro"/>
              <a:buNone/>
              <a:defRPr sz="3600">
                <a:latin typeface="Source Sans Pro"/>
                <a:ea typeface="Source Sans Pro"/>
                <a:cs typeface="Source Sans Pro"/>
                <a:sym typeface="Source Sans Pro"/>
              </a:defRPr>
            </a:lvl6pPr>
            <a:lvl7pPr lvl="6" rtl="0">
              <a:spcBef>
                <a:spcPts val="0"/>
              </a:spcBef>
              <a:spcAft>
                <a:spcPts val="0"/>
              </a:spcAft>
              <a:buSzPts val="3600"/>
              <a:buFont typeface="Source Sans Pro"/>
              <a:buNone/>
              <a:defRPr sz="3600">
                <a:latin typeface="Source Sans Pro"/>
                <a:ea typeface="Source Sans Pro"/>
                <a:cs typeface="Source Sans Pro"/>
                <a:sym typeface="Source Sans Pro"/>
              </a:defRPr>
            </a:lvl7pPr>
            <a:lvl8pPr lvl="7" rtl="0">
              <a:spcBef>
                <a:spcPts val="0"/>
              </a:spcBef>
              <a:spcAft>
                <a:spcPts val="0"/>
              </a:spcAft>
              <a:buSzPts val="3600"/>
              <a:buFont typeface="Source Sans Pro"/>
              <a:buNone/>
              <a:defRPr sz="3600">
                <a:latin typeface="Source Sans Pro"/>
                <a:ea typeface="Source Sans Pro"/>
                <a:cs typeface="Source Sans Pro"/>
                <a:sym typeface="Source Sans Pro"/>
              </a:defRPr>
            </a:lvl8pPr>
            <a:lvl9pPr lvl="8" rtl="0">
              <a:spcBef>
                <a:spcPts val="0"/>
              </a:spcBef>
              <a:spcAft>
                <a:spcPts val="0"/>
              </a:spcAft>
              <a:buSzPts val="3600"/>
              <a:buFont typeface="Source Sans Pro"/>
              <a:buNone/>
              <a:defRPr sz="3600">
                <a:latin typeface="Source Sans Pro"/>
                <a:ea typeface="Source Sans Pro"/>
                <a:cs typeface="Source Sans Pro"/>
                <a:sym typeface="Source Sans Pro"/>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with Image and Text Slide">
  <p:cSld name="BIG_NUMBER">
    <p:spTree>
      <p:nvGrpSpPr>
        <p:cNvPr id="113" name="Shape 113"/>
        <p:cNvGrpSpPr/>
        <p:nvPr/>
      </p:nvGrpSpPr>
      <p:grpSpPr>
        <a:xfrm>
          <a:off x="0" y="0"/>
          <a:ext cx="0" cy="0"/>
          <a:chOff x="0" y="0"/>
          <a:chExt cx="0" cy="0"/>
        </a:xfrm>
      </p:grpSpPr>
      <p:grpSp>
        <p:nvGrpSpPr>
          <p:cNvPr id="114" name="Google Shape;114;p10"/>
          <p:cNvGrpSpPr/>
          <p:nvPr/>
        </p:nvGrpSpPr>
        <p:grpSpPr>
          <a:xfrm>
            <a:off x="228600" y="228605"/>
            <a:ext cx="8687039" cy="237431"/>
            <a:chOff x="18025" y="276802"/>
            <a:chExt cx="9126000" cy="356128"/>
          </a:xfrm>
        </p:grpSpPr>
        <p:sp>
          <p:nvSpPr>
            <p:cNvPr id="115" name="Google Shape;115;p10"/>
            <p:cNvSpPr/>
            <p:nvPr/>
          </p:nvSpPr>
          <p:spPr>
            <a:xfrm>
              <a:off x="18025" y="276802"/>
              <a:ext cx="9126000" cy="54300"/>
            </a:xfrm>
            <a:prstGeom prst="rect">
              <a:avLst/>
            </a:prstGeom>
            <a:solidFill>
              <a:srgbClr val="FFE80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10"/>
            <p:cNvSpPr/>
            <p:nvPr/>
          </p:nvSpPr>
          <p:spPr>
            <a:xfrm>
              <a:off x="18025" y="433752"/>
              <a:ext cx="9126000" cy="54300"/>
            </a:xfrm>
            <a:prstGeom prst="rect">
              <a:avLst/>
            </a:prstGeom>
            <a:solidFill>
              <a:srgbClr val="FDB84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10"/>
            <p:cNvSpPr/>
            <p:nvPr/>
          </p:nvSpPr>
          <p:spPr>
            <a:xfrm>
              <a:off x="18025" y="578630"/>
              <a:ext cx="9126000" cy="54300"/>
            </a:xfrm>
            <a:prstGeom prst="rect">
              <a:avLst/>
            </a:prstGeom>
            <a:solidFill>
              <a:srgbClr val="06AE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18" name="Google Shape;118;p10"/>
          <p:cNvSpPr txBox="1"/>
          <p:nvPr>
            <p:ph type="title"/>
          </p:nvPr>
        </p:nvSpPr>
        <p:spPr>
          <a:xfrm>
            <a:off x="228600" y="685800"/>
            <a:ext cx="8686800" cy="533400"/>
          </a:xfrm>
          <a:prstGeom prst="rect">
            <a:avLst/>
          </a:prstGeom>
          <a:noFill/>
          <a:ln>
            <a:noFill/>
          </a:ln>
        </p:spPr>
        <p:txBody>
          <a:bodyPr anchorCtr="0" anchor="t" bIns="0" lIns="0" spcFirstLastPara="1" rIns="0" wrap="square" tIns="0">
            <a:spAutoFit/>
          </a:bodyPr>
          <a:lstStyle>
            <a:lvl1pPr lvl="0" rtl="0">
              <a:spcBef>
                <a:spcPts val="0"/>
              </a:spcBef>
              <a:spcAft>
                <a:spcPts val="0"/>
              </a:spcAft>
              <a:buSzPts val="3600"/>
              <a:buFont typeface="Source Sans Pro"/>
              <a:buNone/>
              <a:defRPr sz="3600">
                <a:latin typeface="Source Sans Pro"/>
                <a:ea typeface="Source Sans Pro"/>
                <a:cs typeface="Source Sans Pro"/>
                <a:sym typeface="Source Sans Pro"/>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19" name="Google Shape;119;p10"/>
          <p:cNvSpPr txBox="1"/>
          <p:nvPr>
            <p:ph idx="1" type="body"/>
          </p:nvPr>
        </p:nvSpPr>
        <p:spPr>
          <a:xfrm>
            <a:off x="4800600" y="1447800"/>
            <a:ext cx="4114800" cy="2895600"/>
          </a:xfrm>
          <a:prstGeom prst="rect">
            <a:avLst/>
          </a:prstGeom>
          <a:noFill/>
          <a:ln>
            <a:noFill/>
          </a:ln>
        </p:spPr>
        <p:txBody>
          <a:bodyPr anchorCtr="0" anchor="ctr" bIns="0" lIns="0" spcFirstLastPara="1" rIns="0" wrap="square" tIns="0">
            <a:noAutofit/>
          </a:bodyPr>
          <a:lstStyle>
            <a:lvl1pPr indent="-355600" lvl="0" marL="457200" rtl="0">
              <a:spcBef>
                <a:spcPts val="0"/>
              </a:spcBef>
              <a:spcAft>
                <a:spcPts val="0"/>
              </a:spcAft>
              <a:buSzPts val="2000"/>
              <a:buFont typeface="Source Sans Pro"/>
              <a:buChar char="●"/>
              <a:defRPr sz="2000">
                <a:latin typeface="Source Sans Pro"/>
                <a:ea typeface="Source Sans Pro"/>
                <a:cs typeface="Source Sans Pro"/>
                <a:sym typeface="Source Sans Pro"/>
              </a:defRPr>
            </a:lvl1pPr>
            <a:lvl2pPr indent="-355600" lvl="1" marL="914400" rtl="0">
              <a:spcBef>
                <a:spcPts val="0"/>
              </a:spcBef>
              <a:spcAft>
                <a:spcPts val="0"/>
              </a:spcAft>
              <a:buSzPts val="2000"/>
              <a:buFont typeface="Source Sans Pro"/>
              <a:buChar char="○"/>
              <a:defRPr sz="2000">
                <a:latin typeface="Source Sans Pro"/>
                <a:ea typeface="Source Sans Pro"/>
                <a:cs typeface="Source Sans Pro"/>
                <a:sym typeface="Source Sans Pro"/>
              </a:defRPr>
            </a:lvl2pPr>
            <a:lvl3pPr indent="-355600" lvl="2" marL="1371600" rtl="0">
              <a:spcBef>
                <a:spcPts val="0"/>
              </a:spcBef>
              <a:spcAft>
                <a:spcPts val="0"/>
              </a:spcAft>
              <a:buSzPts val="2000"/>
              <a:buFont typeface="Source Sans Pro"/>
              <a:buChar char="■"/>
              <a:defRPr sz="2000">
                <a:latin typeface="Source Sans Pro"/>
                <a:ea typeface="Source Sans Pro"/>
                <a:cs typeface="Source Sans Pro"/>
                <a:sym typeface="Source Sans Pro"/>
              </a:defRPr>
            </a:lvl3pPr>
            <a:lvl4pPr indent="-355600" lvl="3" marL="1828800" rtl="0">
              <a:spcBef>
                <a:spcPts val="0"/>
              </a:spcBef>
              <a:spcAft>
                <a:spcPts val="0"/>
              </a:spcAft>
              <a:buSzPts val="2000"/>
              <a:buFont typeface="Source Sans Pro"/>
              <a:buChar char="●"/>
              <a:defRPr sz="2000">
                <a:latin typeface="Source Sans Pro"/>
                <a:ea typeface="Source Sans Pro"/>
                <a:cs typeface="Source Sans Pro"/>
                <a:sym typeface="Source Sans Pro"/>
              </a:defRPr>
            </a:lvl4pPr>
            <a:lvl5pPr indent="-355600" lvl="4" marL="2286000" rtl="0">
              <a:spcBef>
                <a:spcPts val="0"/>
              </a:spcBef>
              <a:spcAft>
                <a:spcPts val="0"/>
              </a:spcAft>
              <a:buSzPts val="2000"/>
              <a:buFont typeface="Source Sans Pro"/>
              <a:buChar char="○"/>
              <a:defRPr sz="2000">
                <a:latin typeface="Source Sans Pro"/>
                <a:ea typeface="Source Sans Pro"/>
                <a:cs typeface="Source Sans Pro"/>
                <a:sym typeface="Source Sans Pro"/>
              </a:defRPr>
            </a:lvl5pPr>
            <a:lvl6pPr indent="-355600" lvl="5" marL="2743200" rtl="0">
              <a:spcBef>
                <a:spcPts val="0"/>
              </a:spcBef>
              <a:spcAft>
                <a:spcPts val="0"/>
              </a:spcAft>
              <a:buSzPts val="2000"/>
              <a:buFont typeface="Source Sans Pro"/>
              <a:buChar char="■"/>
              <a:defRPr sz="2000">
                <a:latin typeface="Source Sans Pro"/>
                <a:ea typeface="Source Sans Pro"/>
                <a:cs typeface="Source Sans Pro"/>
                <a:sym typeface="Source Sans Pro"/>
              </a:defRPr>
            </a:lvl6pPr>
            <a:lvl7pPr indent="-355600" lvl="6" marL="3200400" rtl="0">
              <a:spcBef>
                <a:spcPts val="0"/>
              </a:spcBef>
              <a:spcAft>
                <a:spcPts val="0"/>
              </a:spcAft>
              <a:buSzPts val="2000"/>
              <a:buFont typeface="Source Sans Pro"/>
              <a:buChar char="●"/>
              <a:defRPr sz="2000">
                <a:latin typeface="Source Sans Pro"/>
                <a:ea typeface="Source Sans Pro"/>
                <a:cs typeface="Source Sans Pro"/>
                <a:sym typeface="Source Sans Pro"/>
              </a:defRPr>
            </a:lvl7pPr>
            <a:lvl8pPr indent="-355600" lvl="7" marL="3657600" rtl="0">
              <a:spcBef>
                <a:spcPts val="0"/>
              </a:spcBef>
              <a:spcAft>
                <a:spcPts val="0"/>
              </a:spcAft>
              <a:buSzPts val="2000"/>
              <a:buFont typeface="Source Sans Pro"/>
              <a:buChar char="○"/>
              <a:defRPr sz="2000">
                <a:latin typeface="Source Sans Pro"/>
                <a:ea typeface="Source Sans Pro"/>
                <a:cs typeface="Source Sans Pro"/>
                <a:sym typeface="Source Sans Pro"/>
              </a:defRPr>
            </a:lvl8pPr>
            <a:lvl9pPr indent="-355600" lvl="8" marL="4114800" rtl="0">
              <a:spcBef>
                <a:spcPts val="0"/>
              </a:spcBef>
              <a:spcAft>
                <a:spcPts val="0"/>
              </a:spcAft>
              <a:buSzPts val="2000"/>
              <a:buFont typeface="Source Sans Pro"/>
              <a:buChar char="■"/>
              <a:defRPr sz="2000">
                <a:latin typeface="Source Sans Pro"/>
                <a:ea typeface="Source Sans Pro"/>
                <a:cs typeface="Source Sans Pro"/>
                <a:sym typeface="Source Sans Pro"/>
              </a:defRPr>
            </a:lvl9pPr>
          </a:lstStyle>
          <a:p/>
        </p:txBody>
      </p:sp>
      <p:sp>
        <p:nvSpPr>
          <p:cNvPr id="120" name="Google Shape;120;p10"/>
          <p:cNvSpPr/>
          <p:nvPr>
            <p:ph idx="2" type="pic"/>
          </p:nvPr>
        </p:nvSpPr>
        <p:spPr>
          <a:xfrm>
            <a:off x="228600" y="1447800"/>
            <a:ext cx="4343400" cy="2895600"/>
          </a:xfrm>
          <a:prstGeom prst="rect">
            <a:avLst/>
          </a:prstGeom>
          <a:noFill/>
          <a:ln>
            <a:noFill/>
          </a:ln>
        </p:spPr>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21"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theme" Target="../theme/theme3.xml"/></Relationships>
</file>

<file path=ppt/slideMasters/_rels/slideMaster3.xml.rels><?xml version="1.0" encoding="UTF-8" standalone="yes"?><Relationships xmlns="http://schemas.openxmlformats.org/package/2006/relationships"><Relationship Id="rId20" Type="http://schemas.openxmlformats.org/officeDocument/2006/relationships/slideLayout" Target="../slideLayouts/slideLayout41.xml"/><Relationship Id="rId22" Type="http://schemas.openxmlformats.org/officeDocument/2006/relationships/slideLayout" Target="../slideLayouts/slideLayout43.xml"/><Relationship Id="rId21" Type="http://schemas.openxmlformats.org/officeDocument/2006/relationships/slideLayout" Target="../slideLayouts/slideLayout42.xml"/><Relationship Id="rId24" Type="http://schemas.openxmlformats.org/officeDocument/2006/relationships/slideLayout" Target="../slideLayouts/slideLayout45.xml"/><Relationship Id="rId23" Type="http://schemas.openxmlformats.org/officeDocument/2006/relationships/slideLayout" Target="../slideLayouts/slideLayout44.xml"/><Relationship Id="rId1" Type="http://schemas.openxmlformats.org/officeDocument/2006/relationships/slideLayout" Target="../slideLayouts/slideLayout22.xml"/><Relationship Id="rId2" Type="http://schemas.openxmlformats.org/officeDocument/2006/relationships/slideLayout" Target="../slideLayouts/slideLayout23.xml"/><Relationship Id="rId3" Type="http://schemas.openxmlformats.org/officeDocument/2006/relationships/slideLayout" Target="../slideLayouts/slideLayout24.xml"/><Relationship Id="rId4" Type="http://schemas.openxmlformats.org/officeDocument/2006/relationships/slideLayout" Target="../slideLayouts/slideLayout25.xml"/><Relationship Id="rId9" Type="http://schemas.openxmlformats.org/officeDocument/2006/relationships/slideLayout" Target="../slideLayouts/slideLayout30.xml"/><Relationship Id="rId26" Type="http://schemas.openxmlformats.org/officeDocument/2006/relationships/slideLayout" Target="../slideLayouts/slideLayout47.xml"/><Relationship Id="rId25" Type="http://schemas.openxmlformats.org/officeDocument/2006/relationships/slideLayout" Target="../slideLayouts/slideLayout46.xml"/><Relationship Id="rId28" Type="http://schemas.openxmlformats.org/officeDocument/2006/relationships/theme" Target="../theme/theme4.xml"/><Relationship Id="rId27" Type="http://schemas.openxmlformats.org/officeDocument/2006/relationships/slideLayout" Target="../slideLayouts/slideLayout48.xml"/><Relationship Id="rId5" Type="http://schemas.openxmlformats.org/officeDocument/2006/relationships/slideLayout" Target="../slideLayouts/slideLayout26.xml"/><Relationship Id="rId6" Type="http://schemas.openxmlformats.org/officeDocument/2006/relationships/slideLayout" Target="../slideLayouts/slideLayout27.xml"/><Relationship Id="rId7" Type="http://schemas.openxmlformats.org/officeDocument/2006/relationships/slideLayout" Target="../slideLayouts/slideLayout28.xml"/><Relationship Id="rId8" Type="http://schemas.openxmlformats.org/officeDocument/2006/relationships/slideLayout" Target="../slideLayouts/slideLayout29.xml"/><Relationship Id="rId11" Type="http://schemas.openxmlformats.org/officeDocument/2006/relationships/slideLayout" Target="../slideLayouts/slideLayout32.xml"/><Relationship Id="rId10" Type="http://schemas.openxmlformats.org/officeDocument/2006/relationships/slideLayout" Target="../slideLayouts/slideLayout31.xml"/><Relationship Id="rId13" Type="http://schemas.openxmlformats.org/officeDocument/2006/relationships/slideLayout" Target="../slideLayouts/slideLayout34.xml"/><Relationship Id="rId12" Type="http://schemas.openxmlformats.org/officeDocument/2006/relationships/slideLayout" Target="../slideLayouts/slideLayout33.xml"/><Relationship Id="rId15" Type="http://schemas.openxmlformats.org/officeDocument/2006/relationships/slideLayout" Target="../slideLayouts/slideLayout36.xml"/><Relationship Id="rId14" Type="http://schemas.openxmlformats.org/officeDocument/2006/relationships/slideLayout" Target="../slideLayouts/slideLayout35.xml"/><Relationship Id="rId17" Type="http://schemas.openxmlformats.org/officeDocument/2006/relationships/slideLayout" Target="../slideLayouts/slideLayout38.xml"/><Relationship Id="rId16" Type="http://schemas.openxmlformats.org/officeDocument/2006/relationships/slideLayout" Target="../slideLayouts/slideLayout37.xml"/><Relationship Id="rId19" Type="http://schemas.openxmlformats.org/officeDocument/2006/relationships/slideLayout" Target="../slideLayouts/slideLayout40.xml"/><Relationship Id="rId18"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grpSp>
        <p:nvGrpSpPr>
          <p:cNvPr id="6" name="Google Shape;6;p1"/>
          <p:cNvGrpSpPr/>
          <p:nvPr/>
        </p:nvGrpSpPr>
        <p:grpSpPr>
          <a:xfrm>
            <a:off x="0" y="4955675"/>
            <a:ext cx="9144150" cy="187798"/>
            <a:chOff x="0" y="4955675"/>
            <a:chExt cx="9144150" cy="187798"/>
          </a:xfrm>
        </p:grpSpPr>
        <p:sp>
          <p:nvSpPr>
            <p:cNvPr id="7" name="Google Shape;7;p1"/>
            <p:cNvSpPr/>
            <p:nvPr/>
          </p:nvSpPr>
          <p:spPr>
            <a:xfrm>
              <a:off x="0" y="4995273"/>
              <a:ext cx="9144000" cy="148200"/>
            </a:xfrm>
            <a:prstGeom prst="rect">
              <a:avLst/>
            </a:prstGeom>
            <a:solidFill>
              <a:srgbClr val="37415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 name="Google Shape;8;p1"/>
            <p:cNvSpPr/>
            <p:nvPr/>
          </p:nvSpPr>
          <p:spPr>
            <a:xfrm>
              <a:off x="150" y="4955675"/>
              <a:ext cx="9144000" cy="39600"/>
            </a:xfrm>
            <a:prstGeom prst="rect">
              <a:avLst/>
            </a:prstGeom>
            <a:solidFill>
              <a:srgbClr val="06AE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284" name="Shape 284"/>
        <p:cNvGrpSpPr/>
        <p:nvPr/>
      </p:nvGrpSpPr>
      <p:grpSpPr>
        <a:xfrm>
          <a:off x="0" y="0"/>
          <a:ext cx="0" cy="0"/>
          <a:chOff x="0" y="0"/>
          <a:chExt cx="0" cy="0"/>
        </a:xfrm>
      </p:grpSpPr>
      <p:sp>
        <p:nvSpPr>
          <p:cNvPr id="285" name="Google Shape;285;p22"/>
          <p:cNvSpPr txBox="1"/>
          <p:nvPr>
            <p:ph idx="1" type="body"/>
          </p:nvPr>
        </p:nvSpPr>
        <p:spPr>
          <a:xfrm>
            <a:off x="228600" y="956510"/>
            <a:ext cx="8743950" cy="1403077"/>
          </a:xfrm>
          <a:prstGeom prst="rect">
            <a:avLst/>
          </a:prstGeom>
          <a:noFill/>
          <a:ln>
            <a:noFill/>
          </a:ln>
        </p:spPr>
        <p:txBody>
          <a:bodyPr anchorCtr="0" anchor="t" bIns="34275" lIns="68575" spcFirstLastPara="1" rIns="68575" wrap="square" tIns="34275">
            <a:spAutoFit/>
          </a:bodyPr>
          <a:lstStyle>
            <a:lvl1pPr indent="-228600" lvl="0" marL="457200" marR="0" rtl="0" algn="l">
              <a:lnSpc>
                <a:spcPct val="90000"/>
              </a:lnSpc>
              <a:spcBef>
                <a:spcPts val="800"/>
              </a:spcBef>
              <a:spcAft>
                <a:spcPts val="0"/>
              </a:spcAft>
              <a:buClr>
                <a:schemeClr val="lt1"/>
              </a:buClr>
              <a:buSzPts val="1800"/>
              <a:buFont typeface="Arial"/>
              <a:buNone/>
              <a:defRPr b="1" i="0" sz="1800" u="none" cap="none" strike="noStrike">
                <a:solidFill>
                  <a:schemeClr val="lt1"/>
                </a:solidFill>
                <a:latin typeface="Quattrocento Sans"/>
                <a:ea typeface="Quattrocento Sans"/>
                <a:cs typeface="Quattrocento Sans"/>
                <a:sym typeface="Quattrocento Sans"/>
              </a:defRPr>
            </a:lvl1pPr>
            <a:lvl2pPr indent="-228600" lvl="1" marL="914400" marR="0" rtl="0" algn="l">
              <a:lnSpc>
                <a:spcPct val="90000"/>
              </a:lnSpc>
              <a:spcBef>
                <a:spcPts val="400"/>
              </a:spcBef>
              <a:spcAft>
                <a:spcPts val="0"/>
              </a:spcAft>
              <a:buClr>
                <a:srgbClr val="FEFEFE"/>
              </a:buClr>
              <a:buSzPts val="1500"/>
              <a:buFont typeface="Arial"/>
              <a:buNone/>
              <a:defRPr b="0" i="0" sz="1500" u="none" cap="none" strike="noStrike">
                <a:solidFill>
                  <a:srgbClr val="FEFEFE"/>
                </a:solidFill>
                <a:latin typeface="Quattrocento Sans"/>
                <a:ea typeface="Quattrocento Sans"/>
                <a:cs typeface="Quattrocento Sans"/>
                <a:sym typeface="Quattrocento Sans"/>
              </a:defRPr>
            </a:lvl2pPr>
            <a:lvl3pPr indent="-228600" lvl="2" marL="1371600" marR="0" rtl="0" algn="l">
              <a:lnSpc>
                <a:spcPct val="90000"/>
              </a:lnSpc>
              <a:spcBef>
                <a:spcPts val="900"/>
              </a:spcBef>
              <a:spcAft>
                <a:spcPts val="0"/>
              </a:spcAft>
              <a:buClr>
                <a:schemeClr val="lt2"/>
              </a:buClr>
              <a:buSzPts val="1500"/>
              <a:buFont typeface="Arial"/>
              <a:buNone/>
              <a:defRPr b="1" i="0" sz="1500" u="none" cap="none" strike="noStrike">
                <a:solidFill>
                  <a:schemeClr val="lt2"/>
                </a:solidFill>
                <a:latin typeface="Quattrocento Sans"/>
                <a:ea typeface="Quattrocento Sans"/>
                <a:cs typeface="Quattrocento Sans"/>
                <a:sym typeface="Quattrocento Sans"/>
              </a:defRPr>
            </a:lvl3pPr>
            <a:lvl4pPr indent="-228600" lvl="3" marL="1828800" marR="0" rtl="0" algn="l">
              <a:lnSpc>
                <a:spcPct val="90000"/>
              </a:lnSpc>
              <a:spcBef>
                <a:spcPts val="900"/>
              </a:spcBef>
              <a:spcAft>
                <a:spcPts val="0"/>
              </a:spcAft>
              <a:buClr>
                <a:srgbClr val="FEFEFE"/>
              </a:buClr>
              <a:buSzPts val="1200"/>
              <a:buFont typeface="Arial"/>
              <a:buNone/>
              <a:defRPr b="0" i="0" sz="1200" u="none" cap="none" strike="noStrike">
                <a:solidFill>
                  <a:srgbClr val="FEFEFE"/>
                </a:solidFill>
                <a:latin typeface="Quattrocento Sans"/>
                <a:ea typeface="Quattrocento Sans"/>
                <a:cs typeface="Quattrocento Sans"/>
                <a:sym typeface="Quattrocento Sans"/>
              </a:defRPr>
            </a:lvl4pPr>
            <a:lvl5pPr indent="-228600" lvl="4" marL="2286000" marR="0" rtl="0" algn="l">
              <a:lnSpc>
                <a:spcPct val="90000"/>
              </a:lnSpc>
              <a:spcBef>
                <a:spcPts val="500"/>
              </a:spcBef>
              <a:spcAft>
                <a:spcPts val="0"/>
              </a:spcAft>
              <a:buClr>
                <a:srgbClr val="FEFEFE"/>
              </a:buClr>
              <a:buSzPts val="1200"/>
              <a:buFont typeface="Arial"/>
              <a:buNone/>
              <a:defRPr b="0" i="0" sz="1200" u="none" cap="none" strike="noStrike">
                <a:solidFill>
                  <a:srgbClr val="FEFEFE"/>
                </a:solidFill>
                <a:latin typeface="Quattrocento Sans"/>
                <a:ea typeface="Quattrocento Sans"/>
                <a:cs typeface="Quattrocento Sans"/>
                <a:sym typeface="Quattrocento Sans"/>
              </a:defRPr>
            </a:lvl5pPr>
            <a:lvl6pPr indent="-317500" lvl="5" marL="2743200" marR="0" rtl="0" algn="l">
              <a:lnSpc>
                <a:spcPct val="90000"/>
              </a:lnSpc>
              <a:spcBef>
                <a:spcPts val="900"/>
              </a:spcBef>
              <a:spcAft>
                <a:spcPts val="0"/>
              </a:spcAft>
              <a:buClr>
                <a:schemeClr val="lt1"/>
              </a:buClr>
              <a:buSzPts val="1400"/>
              <a:buFont typeface="Arial"/>
              <a:buChar char="•"/>
              <a:defRPr b="0" i="0" sz="1400" u="none" cap="none" strike="noStrike">
                <a:solidFill>
                  <a:schemeClr val="lt1"/>
                </a:solidFill>
                <a:latin typeface="Quattrocento Sans"/>
                <a:ea typeface="Quattrocento Sans"/>
                <a:cs typeface="Quattrocento Sans"/>
                <a:sym typeface="Quattrocento Sans"/>
              </a:defRPr>
            </a:lvl6pPr>
            <a:lvl7pPr indent="-317500" lvl="6" marL="3200400" marR="0" rtl="0" algn="l">
              <a:lnSpc>
                <a:spcPct val="90000"/>
              </a:lnSpc>
              <a:spcBef>
                <a:spcPts val="400"/>
              </a:spcBef>
              <a:spcAft>
                <a:spcPts val="0"/>
              </a:spcAft>
              <a:buClr>
                <a:schemeClr val="lt1"/>
              </a:buClr>
              <a:buSzPts val="1400"/>
              <a:buFont typeface="Arial"/>
              <a:buChar char="•"/>
              <a:defRPr b="0" i="0" sz="1400" u="none" cap="none" strike="noStrike">
                <a:solidFill>
                  <a:schemeClr val="lt1"/>
                </a:solidFill>
                <a:latin typeface="Quattrocento Sans"/>
                <a:ea typeface="Quattrocento Sans"/>
                <a:cs typeface="Quattrocento Sans"/>
                <a:sym typeface="Quattrocento Sans"/>
              </a:defRPr>
            </a:lvl7pPr>
            <a:lvl8pPr indent="-317500" lvl="7" marL="3657600" marR="0" rtl="0" algn="l">
              <a:lnSpc>
                <a:spcPct val="90000"/>
              </a:lnSpc>
              <a:spcBef>
                <a:spcPts val="400"/>
              </a:spcBef>
              <a:spcAft>
                <a:spcPts val="0"/>
              </a:spcAft>
              <a:buClr>
                <a:schemeClr val="lt1"/>
              </a:buClr>
              <a:buSzPts val="1400"/>
              <a:buFont typeface="Arial"/>
              <a:buChar char="•"/>
              <a:defRPr b="0" i="0" sz="1400" u="none" cap="none" strike="noStrike">
                <a:solidFill>
                  <a:schemeClr val="lt1"/>
                </a:solidFill>
                <a:latin typeface="Quattrocento Sans"/>
                <a:ea typeface="Quattrocento Sans"/>
                <a:cs typeface="Quattrocento Sans"/>
                <a:sym typeface="Quattrocento Sans"/>
              </a:defRPr>
            </a:lvl8pPr>
            <a:lvl9pPr indent="-317500" lvl="8" marL="4114800" marR="0" rtl="0" algn="l">
              <a:lnSpc>
                <a:spcPct val="90000"/>
              </a:lnSpc>
              <a:spcBef>
                <a:spcPts val="400"/>
              </a:spcBef>
              <a:spcAft>
                <a:spcPts val="0"/>
              </a:spcAft>
              <a:buClr>
                <a:schemeClr val="lt1"/>
              </a:buClr>
              <a:buSzPts val="1400"/>
              <a:buFont typeface="Arial"/>
              <a:buChar char="•"/>
              <a:defRPr b="0" i="0" sz="1400" u="none" cap="none" strike="noStrike">
                <a:solidFill>
                  <a:schemeClr val="lt1"/>
                </a:solidFill>
                <a:latin typeface="Quattrocento Sans"/>
                <a:ea typeface="Quattrocento Sans"/>
                <a:cs typeface="Quattrocento Sans"/>
                <a:sym typeface="Quattrocento Sans"/>
              </a:defRPr>
            </a:lvl9pPr>
          </a:lstStyle>
          <a:p/>
        </p:txBody>
      </p:sp>
      <p:sp>
        <p:nvSpPr>
          <p:cNvPr id="286" name="Google Shape;286;p22"/>
          <p:cNvSpPr txBox="1"/>
          <p:nvPr>
            <p:ph type="title"/>
          </p:nvPr>
        </p:nvSpPr>
        <p:spPr>
          <a:xfrm>
            <a:off x="228600" y="314325"/>
            <a:ext cx="8743950" cy="443198"/>
          </a:xfrm>
          <a:prstGeom prst="rect">
            <a:avLst/>
          </a:prstGeom>
          <a:noFill/>
          <a:ln>
            <a:noFill/>
          </a:ln>
        </p:spPr>
        <p:txBody>
          <a:bodyPr anchorCtr="0" anchor="t" bIns="34275" lIns="68575" spcFirstLastPara="1" rIns="68575" wrap="square" tIns="34275">
            <a:spAutoFit/>
          </a:bodyPr>
          <a:lstStyle>
            <a:lvl1pPr lvl="0" marR="0" rtl="0" algn="l">
              <a:lnSpc>
                <a:spcPct val="90000"/>
              </a:lnSpc>
              <a:spcBef>
                <a:spcPts val="0"/>
              </a:spcBef>
              <a:spcAft>
                <a:spcPts val="0"/>
              </a:spcAft>
              <a:buClr>
                <a:schemeClr val="lt1"/>
              </a:buClr>
              <a:buSzPts val="2700"/>
              <a:buFont typeface="Quattrocento Sans"/>
              <a:buNone/>
              <a:defRPr b="0" i="0" sz="2700" u="none" cap="none" strike="noStrike">
                <a:solidFill>
                  <a:schemeClr val="lt1"/>
                </a:solidFill>
                <a:latin typeface="Quattrocento Sans"/>
                <a:ea typeface="Quattrocento Sans"/>
                <a:cs typeface="Quattrocento Sans"/>
                <a:sym typeface="Quattrocento Sans"/>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287" name="Google Shape;287;p22"/>
          <p:cNvSpPr txBox="1"/>
          <p:nvPr>
            <p:ph idx="12" type="sldNum"/>
          </p:nvPr>
        </p:nvSpPr>
        <p:spPr>
          <a:xfrm>
            <a:off x="8751446" y="4863703"/>
            <a:ext cx="392554"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900" u="none" cap="none" strike="noStrike">
                <a:solidFill>
                  <a:schemeClr val="lt2"/>
                </a:solidFill>
                <a:latin typeface="Quattrocento Sans"/>
                <a:ea typeface="Quattrocento Sans"/>
                <a:cs typeface="Quattrocento Sans"/>
                <a:sym typeface="Quattrocento Sans"/>
              </a:defRPr>
            </a:lvl1pPr>
            <a:lvl2pPr indent="0" lvl="1" marL="0" marR="0" rtl="0" algn="r">
              <a:spcBef>
                <a:spcPts val="0"/>
              </a:spcBef>
              <a:buNone/>
              <a:defRPr b="0" i="0" sz="900" u="none" cap="none" strike="noStrike">
                <a:solidFill>
                  <a:schemeClr val="lt2"/>
                </a:solidFill>
                <a:latin typeface="Quattrocento Sans"/>
                <a:ea typeface="Quattrocento Sans"/>
                <a:cs typeface="Quattrocento Sans"/>
                <a:sym typeface="Quattrocento Sans"/>
              </a:defRPr>
            </a:lvl2pPr>
            <a:lvl3pPr indent="0" lvl="2" marL="0" marR="0" rtl="0" algn="r">
              <a:spcBef>
                <a:spcPts val="0"/>
              </a:spcBef>
              <a:buNone/>
              <a:defRPr b="0" i="0" sz="900" u="none" cap="none" strike="noStrike">
                <a:solidFill>
                  <a:schemeClr val="lt2"/>
                </a:solidFill>
                <a:latin typeface="Quattrocento Sans"/>
                <a:ea typeface="Quattrocento Sans"/>
                <a:cs typeface="Quattrocento Sans"/>
                <a:sym typeface="Quattrocento Sans"/>
              </a:defRPr>
            </a:lvl3pPr>
            <a:lvl4pPr indent="0" lvl="3" marL="0" marR="0" rtl="0" algn="r">
              <a:spcBef>
                <a:spcPts val="0"/>
              </a:spcBef>
              <a:buNone/>
              <a:defRPr b="0" i="0" sz="900" u="none" cap="none" strike="noStrike">
                <a:solidFill>
                  <a:schemeClr val="lt2"/>
                </a:solidFill>
                <a:latin typeface="Quattrocento Sans"/>
                <a:ea typeface="Quattrocento Sans"/>
                <a:cs typeface="Quattrocento Sans"/>
                <a:sym typeface="Quattrocento Sans"/>
              </a:defRPr>
            </a:lvl4pPr>
            <a:lvl5pPr indent="0" lvl="4" marL="0" marR="0" rtl="0" algn="r">
              <a:spcBef>
                <a:spcPts val="0"/>
              </a:spcBef>
              <a:buNone/>
              <a:defRPr b="0" i="0" sz="900" u="none" cap="none" strike="noStrike">
                <a:solidFill>
                  <a:schemeClr val="lt2"/>
                </a:solidFill>
                <a:latin typeface="Quattrocento Sans"/>
                <a:ea typeface="Quattrocento Sans"/>
                <a:cs typeface="Quattrocento Sans"/>
                <a:sym typeface="Quattrocento Sans"/>
              </a:defRPr>
            </a:lvl5pPr>
            <a:lvl6pPr indent="0" lvl="5" marL="0" marR="0" rtl="0" algn="r">
              <a:spcBef>
                <a:spcPts val="0"/>
              </a:spcBef>
              <a:buNone/>
              <a:defRPr b="0" i="0" sz="900" u="none" cap="none" strike="noStrike">
                <a:solidFill>
                  <a:schemeClr val="lt2"/>
                </a:solidFill>
                <a:latin typeface="Quattrocento Sans"/>
                <a:ea typeface="Quattrocento Sans"/>
                <a:cs typeface="Quattrocento Sans"/>
                <a:sym typeface="Quattrocento Sans"/>
              </a:defRPr>
            </a:lvl6pPr>
            <a:lvl7pPr indent="0" lvl="6" marL="0" marR="0" rtl="0" algn="r">
              <a:spcBef>
                <a:spcPts val="0"/>
              </a:spcBef>
              <a:buNone/>
              <a:defRPr b="0" i="0" sz="900" u="none" cap="none" strike="noStrike">
                <a:solidFill>
                  <a:schemeClr val="lt2"/>
                </a:solidFill>
                <a:latin typeface="Quattrocento Sans"/>
                <a:ea typeface="Quattrocento Sans"/>
                <a:cs typeface="Quattrocento Sans"/>
                <a:sym typeface="Quattrocento Sans"/>
              </a:defRPr>
            </a:lvl7pPr>
            <a:lvl8pPr indent="0" lvl="7" marL="0" marR="0" rtl="0" algn="r">
              <a:spcBef>
                <a:spcPts val="0"/>
              </a:spcBef>
              <a:buNone/>
              <a:defRPr b="0" i="0" sz="900" u="none" cap="none" strike="noStrike">
                <a:solidFill>
                  <a:schemeClr val="lt2"/>
                </a:solidFill>
                <a:latin typeface="Quattrocento Sans"/>
                <a:ea typeface="Quattrocento Sans"/>
                <a:cs typeface="Quattrocento Sans"/>
                <a:sym typeface="Quattrocento Sans"/>
              </a:defRPr>
            </a:lvl8pPr>
            <a:lvl9pPr indent="0" lvl="8" marL="0" marR="0" rtl="0" algn="r">
              <a:spcBef>
                <a:spcPts val="0"/>
              </a:spcBef>
              <a:buNone/>
              <a:defRPr b="0" i="0" sz="900" u="none" cap="none" strike="noStrike">
                <a:solidFill>
                  <a:schemeClr val="lt2"/>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8"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1620">
          <p15:clr>
            <a:srgbClr val="F26B43"/>
          </p15:clr>
        </p15:guide>
        <p15:guide id="2" pos="2880">
          <p15:clr>
            <a:srgbClr val="F26B43"/>
          </p15:clr>
        </p15:guide>
        <p15:guide id="3" pos="144">
          <p15:clr>
            <a:srgbClr val="F26B43"/>
          </p15:clr>
        </p15:guide>
        <p15:guide id="4" pos="5652">
          <p15:clr>
            <a:srgbClr val="F26B43"/>
          </p15:clr>
        </p15:guide>
        <p15:guide id="5" orient="horz" pos="198">
          <p15:clr>
            <a:srgbClr val="F26B43"/>
          </p15:clr>
        </p15:guide>
        <p15:guide id="6" orient="horz" pos="594">
          <p15:clr>
            <a:srgbClr val="F26B43"/>
          </p15:clr>
        </p15:guide>
        <p15:guide id="7" orient="horz" pos="315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93" name="Shape 293"/>
        <p:cNvGrpSpPr/>
        <p:nvPr/>
      </p:nvGrpSpPr>
      <p:grpSpPr>
        <a:xfrm>
          <a:off x="0" y="0"/>
          <a:ext cx="0" cy="0"/>
          <a:chOff x="0" y="0"/>
          <a:chExt cx="0" cy="0"/>
        </a:xfrm>
      </p:grpSpPr>
      <p:sp>
        <p:nvSpPr>
          <p:cNvPr id="294" name="Google Shape;294;p24"/>
          <p:cNvSpPr txBox="1"/>
          <p:nvPr>
            <p:ph idx="1" type="body"/>
          </p:nvPr>
        </p:nvSpPr>
        <p:spPr>
          <a:xfrm>
            <a:off x="228600" y="956510"/>
            <a:ext cx="8743950" cy="1403077"/>
          </a:xfrm>
          <a:prstGeom prst="rect">
            <a:avLst/>
          </a:prstGeom>
          <a:noFill/>
          <a:ln>
            <a:noFill/>
          </a:ln>
        </p:spPr>
        <p:txBody>
          <a:bodyPr anchorCtr="0" anchor="t" bIns="34275" lIns="68575" spcFirstLastPara="1" rIns="68575" wrap="square" tIns="34275">
            <a:spAutoFit/>
          </a:bodyPr>
          <a:lstStyle>
            <a:lvl1pPr indent="-228600" lvl="0" marL="457200" marR="0" rtl="0" algn="l">
              <a:lnSpc>
                <a:spcPct val="90000"/>
              </a:lnSpc>
              <a:spcBef>
                <a:spcPts val="800"/>
              </a:spcBef>
              <a:spcAft>
                <a:spcPts val="0"/>
              </a:spcAft>
              <a:buClr>
                <a:schemeClr val="dk1"/>
              </a:buClr>
              <a:buSzPts val="1800"/>
              <a:buFont typeface="Arial"/>
              <a:buNone/>
              <a:defRPr b="1" i="0" sz="1800" u="none" cap="none" strike="noStrike">
                <a:solidFill>
                  <a:schemeClr val="dk1"/>
                </a:solidFill>
                <a:latin typeface="Quattrocento Sans"/>
                <a:ea typeface="Quattrocento Sans"/>
                <a:cs typeface="Quattrocento Sans"/>
                <a:sym typeface="Quattrocento Sans"/>
              </a:defRPr>
            </a:lvl1pPr>
            <a:lvl2pPr indent="-228600" lvl="1" marL="914400" marR="0" rtl="0" algn="l">
              <a:lnSpc>
                <a:spcPct val="90000"/>
              </a:lnSpc>
              <a:spcBef>
                <a:spcPts val="400"/>
              </a:spcBef>
              <a:spcAft>
                <a:spcPts val="0"/>
              </a:spcAft>
              <a:buClr>
                <a:srgbClr val="595959"/>
              </a:buClr>
              <a:buSzPts val="1500"/>
              <a:buFont typeface="Arial"/>
              <a:buNone/>
              <a:defRPr b="0" i="0" sz="1500" u="none" cap="none" strike="noStrike">
                <a:solidFill>
                  <a:srgbClr val="595959"/>
                </a:solidFill>
                <a:latin typeface="Quattrocento Sans"/>
                <a:ea typeface="Quattrocento Sans"/>
                <a:cs typeface="Quattrocento Sans"/>
                <a:sym typeface="Quattrocento Sans"/>
              </a:defRPr>
            </a:lvl2pPr>
            <a:lvl3pPr indent="-228600" lvl="2" marL="1371600" marR="0" rtl="0" algn="l">
              <a:lnSpc>
                <a:spcPct val="90000"/>
              </a:lnSpc>
              <a:spcBef>
                <a:spcPts val="900"/>
              </a:spcBef>
              <a:spcAft>
                <a:spcPts val="0"/>
              </a:spcAft>
              <a:buClr>
                <a:schemeClr val="dk2"/>
              </a:buClr>
              <a:buSzPts val="1500"/>
              <a:buFont typeface="Arial"/>
              <a:buNone/>
              <a:defRPr b="1" i="0" sz="1500" u="none" cap="none" strike="noStrike">
                <a:solidFill>
                  <a:schemeClr val="dk2"/>
                </a:solidFill>
                <a:latin typeface="Quattrocento Sans"/>
                <a:ea typeface="Quattrocento Sans"/>
                <a:cs typeface="Quattrocento Sans"/>
                <a:sym typeface="Quattrocento Sans"/>
              </a:defRPr>
            </a:lvl3pPr>
            <a:lvl4pPr indent="-228600" lvl="3" marL="1828800" marR="0" rtl="0" algn="l">
              <a:lnSpc>
                <a:spcPct val="90000"/>
              </a:lnSpc>
              <a:spcBef>
                <a:spcPts val="900"/>
              </a:spcBef>
              <a:spcAft>
                <a:spcPts val="0"/>
              </a:spcAft>
              <a:buClr>
                <a:srgbClr val="262626"/>
              </a:buClr>
              <a:buSzPts val="1200"/>
              <a:buFont typeface="Arial"/>
              <a:buNone/>
              <a:defRPr b="0" i="0" sz="1200" u="none" cap="none" strike="noStrike">
                <a:solidFill>
                  <a:srgbClr val="262626"/>
                </a:solidFill>
                <a:latin typeface="Quattrocento Sans"/>
                <a:ea typeface="Quattrocento Sans"/>
                <a:cs typeface="Quattrocento Sans"/>
                <a:sym typeface="Quattrocento Sans"/>
              </a:defRPr>
            </a:lvl4pPr>
            <a:lvl5pPr indent="-228600" lvl="4" marL="2286000" marR="0" rtl="0" algn="l">
              <a:lnSpc>
                <a:spcPct val="90000"/>
              </a:lnSpc>
              <a:spcBef>
                <a:spcPts val="500"/>
              </a:spcBef>
              <a:spcAft>
                <a:spcPts val="0"/>
              </a:spcAft>
              <a:buClr>
                <a:srgbClr val="262626"/>
              </a:buClr>
              <a:buSzPts val="1200"/>
              <a:buFont typeface="Arial"/>
              <a:buNone/>
              <a:defRPr b="0" i="0" sz="1200" u="none" cap="none" strike="noStrike">
                <a:solidFill>
                  <a:srgbClr val="262626"/>
                </a:solidFill>
                <a:latin typeface="Quattrocento Sans"/>
                <a:ea typeface="Quattrocento Sans"/>
                <a:cs typeface="Quattrocento Sans"/>
                <a:sym typeface="Quattrocento Sans"/>
              </a:defRPr>
            </a:lvl5pPr>
            <a:lvl6pPr indent="-317500" lvl="5" marL="2743200" marR="0" rtl="0" algn="l">
              <a:lnSpc>
                <a:spcPct val="90000"/>
              </a:lnSpc>
              <a:spcBef>
                <a:spcPts val="900"/>
              </a:spcBef>
              <a:spcAft>
                <a:spcPts val="0"/>
              </a:spcAft>
              <a:buClr>
                <a:schemeClr val="dk1"/>
              </a:buClr>
              <a:buSzPts val="1400"/>
              <a:buFont typeface="Arial"/>
              <a:buChar char="•"/>
              <a:defRPr b="0" i="0" sz="1400" u="none" cap="none" strike="noStrike">
                <a:solidFill>
                  <a:schemeClr val="dk1"/>
                </a:solidFill>
                <a:latin typeface="Quattrocento Sans"/>
                <a:ea typeface="Quattrocento Sans"/>
                <a:cs typeface="Quattrocento Sans"/>
                <a:sym typeface="Quattrocento Sans"/>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Quattrocento Sans"/>
                <a:ea typeface="Quattrocento Sans"/>
                <a:cs typeface="Quattrocento Sans"/>
                <a:sym typeface="Quattrocento Sans"/>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Quattrocento Sans"/>
                <a:ea typeface="Quattrocento Sans"/>
                <a:cs typeface="Quattrocento Sans"/>
                <a:sym typeface="Quattrocento Sans"/>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Quattrocento Sans"/>
                <a:ea typeface="Quattrocento Sans"/>
                <a:cs typeface="Quattrocento Sans"/>
                <a:sym typeface="Quattrocento Sans"/>
              </a:defRPr>
            </a:lvl9pPr>
          </a:lstStyle>
          <a:p/>
        </p:txBody>
      </p:sp>
      <p:sp>
        <p:nvSpPr>
          <p:cNvPr id="295" name="Google Shape;295;p24"/>
          <p:cNvSpPr txBox="1"/>
          <p:nvPr>
            <p:ph type="title"/>
          </p:nvPr>
        </p:nvSpPr>
        <p:spPr>
          <a:xfrm>
            <a:off x="228600" y="314325"/>
            <a:ext cx="8743950" cy="443198"/>
          </a:xfrm>
          <a:prstGeom prst="rect">
            <a:avLst/>
          </a:prstGeom>
          <a:noFill/>
          <a:ln>
            <a:noFill/>
          </a:ln>
        </p:spPr>
        <p:txBody>
          <a:bodyPr anchorCtr="0" anchor="t" bIns="34275" lIns="68575" spcFirstLastPara="1" rIns="68575" wrap="square" tIns="34275">
            <a:spAutoFit/>
          </a:bodyPr>
          <a:lstStyle>
            <a:lvl1pPr lvl="0" marR="0" rtl="0" algn="l">
              <a:lnSpc>
                <a:spcPct val="90000"/>
              </a:lnSpc>
              <a:spcBef>
                <a:spcPts val="0"/>
              </a:spcBef>
              <a:spcAft>
                <a:spcPts val="0"/>
              </a:spcAft>
              <a:buClr>
                <a:schemeClr val="dk1"/>
              </a:buClr>
              <a:buSzPts val="2700"/>
              <a:buFont typeface="Quattrocento Sans"/>
              <a:buNone/>
              <a:defRPr b="0" i="0" sz="2700" u="none" cap="none" strike="noStrike">
                <a:solidFill>
                  <a:schemeClr val="dk1"/>
                </a:solidFill>
                <a:latin typeface="Quattrocento Sans"/>
                <a:ea typeface="Quattrocento Sans"/>
                <a:cs typeface="Quattrocento Sans"/>
                <a:sym typeface="Quattrocento Sans"/>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296" name="Google Shape;296;p24"/>
          <p:cNvSpPr txBox="1"/>
          <p:nvPr>
            <p:ph idx="12" type="sldNum"/>
          </p:nvPr>
        </p:nvSpPr>
        <p:spPr>
          <a:xfrm>
            <a:off x="8751446" y="4863703"/>
            <a:ext cx="392554"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sz="900" u="none">
                <a:solidFill>
                  <a:schemeClr val="dk2"/>
                </a:solidFill>
                <a:latin typeface="Quattrocento Sans"/>
                <a:ea typeface="Quattrocento Sans"/>
                <a:cs typeface="Quattrocento Sans"/>
                <a:sym typeface="Quattrocento Sans"/>
              </a:defRPr>
            </a:lvl1pPr>
            <a:lvl2pPr indent="0" lvl="1" marL="0" marR="0" rtl="0" algn="r">
              <a:spcBef>
                <a:spcPts val="0"/>
              </a:spcBef>
              <a:buNone/>
              <a:defRPr b="0" sz="900" u="none">
                <a:solidFill>
                  <a:schemeClr val="dk2"/>
                </a:solidFill>
                <a:latin typeface="Quattrocento Sans"/>
                <a:ea typeface="Quattrocento Sans"/>
                <a:cs typeface="Quattrocento Sans"/>
                <a:sym typeface="Quattrocento Sans"/>
              </a:defRPr>
            </a:lvl2pPr>
            <a:lvl3pPr indent="0" lvl="2" marL="0" marR="0" rtl="0" algn="r">
              <a:spcBef>
                <a:spcPts val="0"/>
              </a:spcBef>
              <a:buNone/>
              <a:defRPr b="0" sz="900" u="none">
                <a:solidFill>
                  <a:schemeClr val="dk2"/>
                </a:solidFill>
                <a:latin typeface="Quattrocento Sans"/>
                <a:ea typeface="Quattrocento Sans"/>
                <a:cs typeface="Quattrocento Sans"/>
                <a:sym typeface="Quattrocento Sans"/>
              </a:defRPr>
            </a:lvl3pPr>
            <a:lvl4pPr indent="0" lvl="3" marL="0" marR="0" rtl="0" algn="r">
              <a:spcBef>
                <a:spcPts val="0"/>
              </a:spcBef>
              <a:buNone/>
              <a:defRPr b="0" sz="900" u="none">
                <a:solidFill>
                  <a:schemeClr val="dk2"/>
                </a:solidFill>
                <a:latin typeface="Quattrocento Sans"/>
                <a:ea typeface="Quattrocento Sans"/>
                <a:cs typeface="Quattrocento Sans"/>
                <a:sym typeface="Quattrocento Sans"/>
              </a:defRPr>
            </a:lvl4pPr>
            <a:lvl5pPr indent="0" lvl="4" marL="0" marR="0" rtl="0" algn="r">
              <a:spcBef>
                <a:spcPts val="0"/>
              </a:spcBef>
              <a:buNone/>
              <a:defRPr b="0" sz="900" u="none">
                <a:solidFill>
                  <a:schemeClr val="dk2"/>
                </a:solidFill>
                <a:latin typeface="Quattrocento Sans"/>
                <a:ea typeface="Quattrocento Sans"/>
                <a:cs typeface="Quattrocento Sans"/>
                <a:sym typeface="Quattrocento Sans"/>
              </a:defRPr>
            </a:lvl5pPr>
            <a:lvl6pPr indent="0" lvl="5" marL="0" marR="0" rtl="0" algn="r">
              <a:spcBef>
                <a:spcPts val="0"/>
              </a:spcBef>
              <a:buNone/>
              <a:defRPr b="0" sz="900" u="none">
                <a:solidFill>
                  <a:schemeClr val="dk2"/>
                </a:solidFill>
                <a:latin typeface="Quattrocento Sans"/>
                <a:ea typeface="Quattrocento Sans"/>
                <a:cs typeface="Quattrocento Sans"/>
                <a:sym typeface="Quattrocento Sans"/>
              </a:defRPr>
            </a:lvl6pPr>
            <a:lvl7pPr indent="0" lvl="6" marL="0" marR="0" rtl="0" algn="r">
              <a:spcBef>
                <a:spcPts val="0"/>
              </a:spcBef>
              <a:buNone/>
              <a:defRPr b="0" sz="900" u="none">
                <a:solidFill>
                  <a:schemeClr val="dk2"/>
                </a:solidFill>
                <a:latin typeface="Quattrocento Sans"/>
                <a:ea typeface="Quattrocento Sans"/>
                <a:cs typeface="Quattrocento Sans"/>
                <a:sym typeface="Quattrocento Sans"/>
              </a:defRPr>
            </a:lvl7pPr>
            <a:lvl8pPr indent="0" lvl="7" marL="0" marR="0" rtl="0" algn="r">
              <a:spcBef>
                <a:spcPts val="0"/>
              </a:spcBef>
              <a:buNone/>
              <a:defRPr b="0" sz="900" u="none">
                <a:solidFill>
                  <a:schemeClr val="dk2"/>
                </a:solidFill>
                <a:latin typeface="Quattrocento Sans"/>
                <a:ea typeface="Quattrocento Sans"/>
                <a:cs typeface="Quattrocento Sans"/>
                <a:sym typeface="Quattrocento Sans"/>
              </a:defRPr>
            </a:lvl8pPr>
            <a:lvl9pPr indent="0" lvl="8" marL="0" marR="0" rtl="0" algn="r">
              <a:spcBef>
                <a:spcPts val="0"/>
              </a:spcBef>
              <a:buNone/>
              <a:defRPr b="0" sz="900" u="none">
                <a:solidFill>
                  <a:schemeClr val="dk2"/>
                </a:solidFill>
                <a:latin typeface="Quattrocento Sans"/>
                <a:ea typeface="Quattrocento Sans"/>
                <a:cs typeface="Quattrocento Sans"/>
                <a:sym typeface="Quattrocento Sans"/>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 id="2147483686" r:id="rId18"/>
    <p:sldLayoutId id="2147483687" r:id="rId19"/>
    <p:sldLayoutId id="2147483688" r:id="rId20"/>
    <p:sldLayoutId id="2147483689" r:id="rId21"/>
    <p:sldLayoutId id="2147483690" r:id="rId22"/>
    <p:sldLayoutId id="2147483691" r:id="rId23"/>
    <p:sldLayoutId id="2147483692" r:id="rId24"/>
    <p:sldLayoutId id="2147483693" r:id="rId25"/>
    <p:sldLayoutId id="2147483694" r:id="rId26"/>
    <p:sldLayoutId id="2147483695" r:id="rId2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1620">
          <p15:clr>
            <a:srgbClr val="F26B43"/>
          </p15:clr>
        </p15:guide>
        <p15:guide id="2" pos="2880">
          <p15:clr>
            <a:srgbClr val="F26B43"/>
          </p15:clr>
        </p15:guide>
        <p15:guide id="3" pos="144">
          <p15:clr>
            <a:srgbClr val="F26B43"/>
          </p15:clr>
        </p15:guide>
        <p15:guide id="4" pos="5652">
          <p15:clr>
            <a:srgbClr val="F26B43"/>
          </p15:clr>
        </p15:guide>
        <p15:guide id="5" orient="horz" pos="198">
          <p15:clr>
            <a:srgbClr val="F26B43"/>
          </p15:clr>
        </p15:guide>
        <p15:guide id="6" orient="horz" pos="594">
          <p15:clr>
            <a:srgbClr val="F26B43"/>
          </p15:clr>
        </p15:guide>
        <p15:guide id="7" orient="horz" pos="315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 Id="rId3" Type="http://schemas.openxmlformats.org/officeDocument/2006/relationships/image" Target="../media/image17.png"/><Relationship Id="rId4" Type="http://schemas.openxmlformats.org/officeDocument/2006/relationships/hyperlink" Target="https://embed.kumu.io/650e80a5d4ccb4079ffd7a00687377b8#home"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1.xml"/><Relationship Id="rId3" Type="http://schemas.openxmlformats.org/officeDocument/2006/relationships/image" Target="../media/image18.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 Id="rId3"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6.xml"/><Relationship Id="rId3" Type="http://schemas.openxmlformats.org/officeDocument/2006/relationships/image" Target="../media/image24.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7.xml"/><Relationship Id="rId3" Type="http://schemas.openxmlformats.org/officeDocument/2006/relationships/image" Target="../media/image23.pn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10.jpg"/><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hyperlink" Target="https://ward8woods.org/" TargetMode="External"/><Relationship Id="rId4" Type="http://schemas.openxmlformats.org/officeDocument/2006/relationships/image" Target="../media/image30.jpg"/><Relationship Id="rId5" Type="http://schemas.openxmlformats.org/officeDocument/2006/relationships/hyperlink" Target="https://www.anacostiaparkcommunity.org/" TargetMode="External"/><Relationship Id="rId6" Type="http://schemas.openxmlformats.org/officeDocument/2006/relationships/image" Target="../media/image34.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image" Target="../media/image1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 Id="rId3" Type="http://schemas.openxmlformats.org/officeDocument/2006/relationships/image" Target="../media/image2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3.xml"/><Relationship Id="rId3" Type="http://schemas.openxmlformats.org/officeDocument/2006/relationships/image" Target="../media/image1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4.xml"/><Relationship Id="rId3" Type="http://schemas.openxmlformats.org/officeDocument/2006/relationships/image" Target="../media/image1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 Id="rId3" Type="http://schemas.openxmlformats.org/officeDocument/2006/relationships/image" Target="../media/image1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9.xml"/><Relationship Id="rId3" Type="http://schemas.openxmlformats.org/officeDocument/2006/relationships/hyperlink" Target="mailto:britt_slattery@nps.gov" TargetMode="External"/><Relationship Id="rId4" Type="http://schemas.openxmlformats.org/officeDocument/2006/relationships/hyperlink" Target="mailto:britt_slattery@nps.gov" TargetMode="External"/><Relationship Id="rId9" Type="http://schemas.openxmlformats.org/officeDocument/2006/relationships/image" Target="../media/image32.png"/><Relationship Id="rId5" Type="http://schemas.openxmlformats.org/officeDocument/2006/relationships/hyperlink" Target="mailto:lemkem@chesapeake.org" TargetMode="External"/><Relationship Id="rId6" Type="http://schemas.openxmlformats.org/officeDocument/2006/relationships/hyperlink" Target="mailto:kovald@chesapeake.org" TargetMode="External"/><Relationship Id="rId7" Type="http://schemas.openxmlformats.org/officeDocument/2006/relationships/image" Target="../media/image29.png"/><Relationship Id="rId8" Type="http://schemas.openxmlformats.org/officeDocument/2006/relationships/image" Target="../media/image31.png"/><Relationship Id="rId10" Type="http://schemas.openxmlformats.org/officeDocument/2006/relationships/image" Target="../media/image3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 Id="rId3" Type="http://schemas.openxmlformats.org/officeDocument/2006/relationships/image" Target="../media/image12.jpg"/><Relationship Id="rId4" Type="http://schemas.openxmlformats.org/officeDocument/2006/relationships/image" Target="../media/image22.jpg"/><Relationship Id="rId5" Type="http://schemas.openxmlformats.org/officeDocument/2006/relationships/image" Target="../media/image2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xml"/><Relationship Id="rId3" Type="http://schemas.openxmlformats.org/officeDocument/2006/relationships/hyperlink" Target="https://www.chesapeakebay.net/news/blog/a-reimagined-oxon-run-park-takes-shape-in-the-heart-of-lower-washington-d-c" TargetMode="External"/><Relationship Id="rId4" Type="http://schemas.openxmlformats.org/officeDocument/2006/relationships/hyperlink" Target="https://www.chesapeakebay.net/news/blog/a-reimagined-oxon-run-park-takes-shape-in-the-heart-of-lower-washington-d-c" TargetMode="External"/><Relationship Id="rId5" Type="http://schemas.openxmlformats.org/officeDocument/2006/relationships/image" Target="../media/image1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3" name="Shape 473"/>
        <p:cNvGrpSpPr/>
        <p:nvPr/>
      </p:nvGrpSpPr>
      <p:grpSpPr>
        <a:xfrm>
          <a:off x="0" y="0"/>
          <a:ext cx="0" cy="0"/>
          <a:chOff x="0" y="0"/>
          <a:chExt cx="0" cy="0"/>
        </a:xfrm>
      </p:grpSpPr>
      <p:sp>
        <p:nvSpPr>
          <p:cNvPr id="474" name="Google Shape;474;p52"/>
          <p:cNvSpPr txBox="1"/>
          <p:nvPr>
            <p:ph type="title"/>
          </p:nvPr>
        </p:nvSpPr>
        <p:spPr>
          <a:xfrm>
            <a:off x="574200" y="1988250"/>
            <a:ext cx="7995600" cy="15699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solidFill>
                  <a:schemeClr val="dk1"/>
                </a:solidFill>
              </a:rPr>
              <a:t>Stewardship Goal Team Collaboration Meeting</a:t>
            </a:r>
            <a:endParaRPr/>
          </a:p>
        </p:txBody>
      </p:sp>
      <p:sp>
        <p:nvSpPr>
          <p:cNvPr id="475" name="Google Shape;475;p52"/>
          <p:cNvSpPr txBox="1"/>
          <p:nvPr>
            <p:ph idx="2" type="subTitle"/>
          </p:nvPr>
        </p:nvSpPr>
        <p:spPr>
          <a:xfrm>
            <a:off x="592675" y="3753650"/>
            <a:ext cx="7995600" cy="4617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sz="3000"/>
              <a:t>Anacostia Museum, Washington DC</a:t>
            </a:r>
            <a:endParaRPr sz="3000"/>
          </a:p>
        </p:txBody>
      </p:sp>
      <p:sp>
        <p:nvSpPr>
          <p:cNvPr id="476" name="Google Shape;476;p52"/>
          <p:cNvSpPr txBox="1"/>
          <p:nvPr>
            <p:ph idx="1" type="body"/>
          </p:nvPr>
        </p:nvSpPr>
        <p:spPr>
          <a:xfrm>
            <a:off x="3577200" y="1720050"/>
            <a:ext cx="1989600" cy="2682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
              <a:t>September 23rd, 2024</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8" name="Shape 548"/>
        <p:cNvGrpSpPr/>
        <p:nvPr/>
      </p:nvGrpSpPr>
      <p:grpSpPr>
        <a:xfrm>
          <a:off x="0" y="0"/>
          <a:ext cx="0" cy="0"/>
          <a:chOff x="0" y="0"/>
          <a:chExt cx="0" cy="0"/>
        </a:xfrm>
      </p:grpSpPr>
      <p:pic>
        <p:nvPicPr>
          <p:cNvPr id="549" name="Google Shape;549;p61"/>
          <p:cNvPicPr preferRelativeResize="0"/>
          <p:nvPr/>
        </p:nvPicPr>
        <p:blipFill>
          <a:blip r:embed="rId3">
            <a:alphaModFix/>
          </a:blip>
          <a:stretch>
            <a:fillRect/>
          </a:stretch>
        </p:blipFill>
        <p:spPr>
          <a:xfrm>
            <a:off x="130550" y="107950"/>
            <a:ext cx="8882875" cy="4165601"/>
          </a:xfrm>
          <a:prstGeom prst="rect">
            <a:avLst/>
          </a:prstGeom>
          <a:noFill/>
          <a:ln>
            <a:noFill/>
          </a:ln>
        </p:spPr>
      </p:pic>
      <p:sp>
        <p:nvSpPr>
          <p:cNvPr id="550" name="Google Shape;550;p61"/>
          <p:cNvSpPr txBox="1"/>
          <p:nvPr/>
        </p:nvSpPr>
        <p:spPr>
          <a:xfrm>
            <a:off x="261250" y="4379675"/>
            <a:ext cx="3773700" cy="308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u="sng">
                <a:solidFill>
                  <a:srgbClr val="2200CC"/>
                </a:solidFill>
                <a:latin typeface="Source Sans Pro"/>
                <a:ea typeface="Source Sans Pro"/>
                <a:cs typeface="Source Sans Pro"/>
                <a:sym typeface="Source Sans Pro"/>
                <a:hlinkClick r:id="rId4">
                  <a:extLst>
                    <a:ext uri="{A12FA001-AC4F-418D-AE19-62706E023703}">
                      <ahyp:hlinkClr val="tx"/>
                    </a:ext>
                  </a:extLst>
                </a:hlinkClick>
              </a:rPr>
              <a:t>Chesapeake Steward Map </a:t>
            </a:r>
            <a:endParaRPr sz="2700">
              <a:latin typeface="Source Sans Pro"/>
              <a:ea typeface="Source Sans Pro"/>
              <a:cs typeface="Source Sans Pro"/>
              <a:sym typeface="Source Sans Pro"/>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4" name="Shape 554"/>
        <p:cNvGrpSpPr/>
        <p:nvPr/>
      </p:nvGrpSpPr>
      <p:grpSpPr>
        <a:xfrm>
          <a:off x="0" y="0"/>
          <a:ext cx="0" cy="0"/>
          <a:chOff x="0" y="0"/>
          <a:chExt cx="0" cy="0"/>
        </a:xfrm>
      </p:grpSpPr>
      <p:sp>
        <p:nvSpPr>
          <p:cNvPr id="555" name="Google Shape;555;p62"/>
          <p:cNvSpPr/>
          <p:nvPr/>
        </p:nvSpPr>
        <p:spPr>
          <a:xfrm>
            <a:off x="136075" y="190500"/>
            <a:ext cx="4220100" cy="8346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556" name="Google Shape;556;p62"/>
          <p:cNvPicPr preferRelativeResize="0"/>
          <p:nvPr/>
        </p:nvPicPr>
        <p:blipFill>
          <a:blip r:embed="rId3">
            <a:alphaModFix/>
          </a:blip>
          <a:stretch>
            <a:fillRect/>
          </a:stretch>
        </p:blipFill>
        <p:spPr>
          <a:xfrm>
            <a:off x="494450" y="1158425"/>
            <a:ext cx="4117001" cy="3498850"/>
          </a:xfrm>
          <a:prstGeom prst="rect">
            <a:avLst/>
          </a:prstGeom>
          <a:noFill/>
          <a:ln cap="flat" cmpd="sng" w="9525">
            <a:solidFill>
              <a:schemeClr val="dk2"/>
            </a:solidFill>
            <a:prstDash val="solid"/>
            <a:round/>
            <a:headEnd len="sm" w="sm" type="none"/>
            <a:tailEnd len="sm" w="sm" type="none"/>
          </a:ln>
        </p:spPr>
      </p:pic>
      <p:pic>
        <p:nvPicPr>
          <p:cNvPr id="557" name="Google Shape;557;p62"/>
          <p:cNvPicPr preferRelativeResize="0"/>
          <p:nvPr/>
        </p:nvPicPr>
        <p:blipFill>
          <a:blip r:embed="rId4">
            <a:alphaModFix/>
          </a:blip>
          <a:stretch>
            <a:fillRect/>
          </a:stretch>
        </p:blipFill>
        <p:spPr>
          <a:xfrm>
            <a:off x="4725725" y="1157725"/>
            <a:ext cx="4117000" cy="3500244"/>
          </a:xfrm>
          <a:prstGeom prst="rect">
            <a:avLst/>
          </a:prstGeom>
          <a:noFill/>
          <a:ln cap="flat" cmpd="sng" w="9525">
            <a:solidFill>
              <a:schemeClr val="dk2"/>
            </a:solidFill>
            <a:prstDash val="solid"/>
            <a:round/>
            <a:headEnd len="sm" w="sm" type="none"/>
            <a:tailEnd len="sm" w="sm" type="none"/>
          </a:ln>
        </p:spPr>
      </p:pic>
      <p:sp>
        <p:nvSpPr>
          <p:cNvPr id="558" name="Google Shape;558;p62"/>
          <p:cNvSpPr txBox="1"/>
          <p:nvPr>
            <p:ph type="title"/>
          </p:nvPr>
        </p:nvSpPr>
        <p:spPr>
          <a:xfrm>
            <a:off x="494450" y="605475"/>
            <a:ext cx="3861600" cy="661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2000">
                <a:latin typeface="Source Sans Pro"/>
                <a:ea typeface="Source Sans Pro"/>
                <a:cs typeface="Source Sans Pro"/>
                <a:sym typeface="Source Sans Pro"/>
              </a:rPr>
              <a:t>Education</a:t>
            </a:r>
            <a:endParaRPr sz="2000">
              <a:latin typeface="Source Sans Pro"/>
              <a:ea typeface="Source Sans Pro"/>
              <a:cs typeface="Source Sans Pro"/>
              <a:sym typeface="Source Sans Pro"/>
            </a:endParaRPr>
          </a:p>
        </p:txBody>
      </p:sp>
      <p:sp>
        <p:nvSpPr>
          <p:cNvPr id="559" name="Google Shape;559;p62"/>
          <p:cNvSpPr txBox="1"/>
          <p:nvPr>
            <p:ph idx="2" type="title"/>
          </p:nvPr>
        </p:nvSpPr>
        <p:spPr>
          <a:xfrm>
            <a:off x="4725725" y="605475"/>
            <a:ext cx="3861600" cy="661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2000">
                <a:latin typeface="Source Sans Pro"/>
                <a:ea typeface="Source Sans Pro"/>
                <a:cs typeface="Source Sans Pro"/>
                <a:sym typeface="Source Sans Pro"/>
              </a:rPr>
              <a:t>Green Workforce</a:t>
            </a:r>
            <a:endParaRPr sz="2000">
              <a:latin typeface="Source Sans Pro"/>
              <a:ea typeface="Source Sans Pro"/>
              <a:cs typeface="Source Sans Pro"/>
              <a:sym typeface="Source Sans Pro"/>
            </a:endParaRPr>
          </a:p>
        </p:txBody>
      </p:sp>
      <p:sp>
        <p:nvSpPr>
          <p:cNvPr id="560" name="Google Shape;560;p62"/>
          <p:cNvSpPr txBox="1"/>
          <p:nvPr>
            <p:ph idx="3" type="title"/>
          </p:nvPr>
        </p:nvSpPr>
        <p:spPr>
          <a:xfrm>
            <a:off x="401500" y="228600"/>
            <a:ext cx="4302900" cy="661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2400">
                <a:latin typeface="Source Sans Pro"/>
                <a:ea typeface="Source Sans Pro"/>
                <a:cs typeface="Source Sans Pro"/>
                <a:sym typeface="Source Sans Pro"/>
              </a:rPr>
              <a:t>Stewardship Interests View</a:t>
            </a:r>
            <a:endParaRPr sz="2400">
              <a:latin typeface="Source Sans Pro"/>
              <a:ea typeface="Source Sans Pro"/>
              <a:cs typeface="Source Sans Pro"/>
              <a:sym typeface="Source Sans Pro"/>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4" name="Shape 564"/>
        <p:cNvGrpSpPr/>
        <p:nvPr/>
      </p:nvGrpSpPr>
      <p:grpSpPr>
        <a:xfrm>
          <a:off x="0" y="0"/>
          <a:ext cx="0" cy="0"/>
          <a:chOff x="0" y="0"/>
          <a:chExt cx="0" cy="0"/>
        </a:xfrm>
      </p:grpSpPr>
      <p:sp>
        <p:nvSpPr>
          <p:cNvPr id="565" name="Google Shape;565;p63"/>
          <p:cNvSpPr txBox="1"/>
          <p:nvPr>
            <p:ph type="title"/>
          </p:nvPr>
        </p:nvSpPr>
        <p:spPr>
          <a:xfrm>
            <a:off x="257175" y="1928850"/>
            <a:ext cx="8658600" cy="6618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t>Diversity</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9" name="Shape 569"/>
        <p:cNvGrpSpPr/>
        <p:nvPr/>
      </p:nvGrpSpPr>
      <p:grpSpPr>
        <a:xfrm>
          <a:off x="0" y="0"/>
          <a:ext cx="0" cy="0"/>
          <a:chOff x="0" y="0"/>
          <a:chExt cx="0" cy="0"/>
        </a:xfrm>
      </p:grpSpPr>
      <p:sp>
        <p:nvSpPr>
          <p:cNvPr id="570" name="Google Shape;570;p64"/>
          <p:cNvSpPr txBox="1"/>
          <p:nvPr>
            <p:ph type="title"/>
          </p:nvPr>
        </p:nvSpPr>
        <p:spPr>
          <a:xfrm>
            <a:off x="257175" y="1928850"/>
            <a:ext cx="8658600" cy="6618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t>Public Access</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4" name="Shape 574"/>
        <p:cNvGrpSpPr/>
        <p:nvPr/>
      </p:nvGrpSpPr>
      <p:grpSpPr>
        <a:xfrm>
          <a:off x="0" y="0"/>
          <a:ext cx="0" cy="0"/>
          <a:chOff x="0" y="0"/>
          <a:chExt cx="0" cy="0"/>
        </a:xfrm>
      </p:grpSpPr>
      <p:pic>
        <p:nvPicPr>
          <p:cNvPr id="575" name="Google Shape;575;p65"/>
          <p:cNvPicPr preferRelativeResize="0"/>
          <p:nvPr/>
        </p:nvPicPr>
        <p:blipFill>
          <a:blip r:embed="rId3">
            <a:alphaModFix/>
          </a:blip>
          <a:stretch>
            <a:fillRect/>
          </a:stretch>
        </p:blipFill>
        <p:spPr>
          <a:xfrm>
            <a:off x="396850" y="129550"/>
            <a:ext cx="8287901" cy="46792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9" name="Shape 579"/>
        <p:cNvGrpSpPr/>
        <p:nvPr/>
      </p:nvGrpSpPr>
      <p:grpSpPr>
        <a:xfrm>
          <a:off x="0" y="0"/>
          <a:ext cx="0" cy="0"/>
          <a:chOff x="0" y="0"/>
          <a:chExt cx="0" cy="0"/>
        </a:xfrm>
      </p:grpSpPr>
      <p:sp>
        <p:nvSpPr>
          <p:cNvPr id="580" name="Google Shape;580;p66"/>
          <p:cNvSpPr txBox="1"/>
          <p:nvPr>
            <p:ph type="title"/>
          </p:nvPr>
        </p:nvSpPr>
        <p:spPr>
          <a:xfrm>
            <a:off x="257175" y="1928850"/>
            <a:ext cx="8658600" cy="6618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t>Protected Lands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5" name="Shape 585"/>
        <p:cNvGrpSpPr/>
        <p:nvPr/>
      </p:nvGrpSpPr>
      <p:grpSpPr>
        <a:xfrm>
          <a:off x="0" y="0"/>
          <a:ext cx="0" cy="0"/>
          <a:chOff x="0" y="0"/>
          <a:chExt cx="0" cy="0"/>
        </a:xfrm>
      </p:grpSpPr>
      <p:pic>
        <p:nvPicPr>
          <p:cNvPr descr="An aerial view of a city and a body of water&#10;&#10;Description automatically generated" id="586" name="Google Shape;586;p67"/>
          <p:cNvPicPr preferRelativeResize="0"/>
          <p:nvPr>
            <p:ph idx="2" type="pic"/>
          </p:nvPr>
        </p:nvPicPr>
        <p:blipFill rotWithShape="1">
          <a:blip r:embed="rId3">
            <a:alphaModFix/>
          </a:blip>
          <a:srcRect b="7813" l="0" r="0" t="7812"/>
          <a:stretch/>
        </p:blipFill>
        <p:spPr>
          <a:xfrm>
            <a:off x="0" y="0"/>
            <a:ext cx="9144000" cy="5143500"/>
          </a:xfrm>
          <a:prstGeom prst="rect">
            <a:avLst/>
          </a:prstGeom>
          <a:noFill/>
          <a:ln>
            <a:noFill/>
          </a:ln>
        </p:spPr>
      </p:pic>
      <p:sp>
        <p:nvSpPr>
          <p:cNvPr id="587" name="Google Shape;587;p67"/>
          <p:cNvSpPr/>
          <p:nvPr/>
        </p:nvSpPr>
        <p:spPr>
          <a:xfrm>
            <a:off x="0" y="0"/>
            <a:ext cx="9144000" cy="5143500"/>
          </a:xfrm>
          <a:prstGeom prst="rect">
            <a:avLst/>
          </a:prstGeom>
          <a:solidFill>
            <a:srgbClr val="000000">
              <a:alpha val="4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Quattrocento Sans"/>
              <a:ea typeface="Quattrocento Sans"/>
              <a:cs typeface="Quattrocento Sans"/>
              <a:sym typeface="Quattrocento Sans"/>
            </a:endParaRPr>
          </a:p>
        </p:txBody>
      </p:sp>
      <p:sp>
        <p:nvSpPr>
          <p:cNvPr id="588" name="Google Shape;588;p67"/>
          <p:cNvSpPr/>
          <p:nvPr/>
        </p:nvSpPr>
        <p:spPr>
          <a:xfrm>
            <a:off x="914954" y="-554583"/>
            <a:ext cx="6830666" cy="6775829"/>
          </a:xfrm>
          <a:prstGeom prst="ellipse">
            <a:avLst/>
          </a:prstGeom>
          <a:noFill/>
          <a:ln cap="flat" cmpd="sng" w="1905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400"/>
              <a:buFont typeface="Quattrocento Sans"/>
              <a:buNone/>
            </a:pPr>
            <a:r>
              <a:t/>
            </a:r>
            <a:endParaRPr b="0" i="0" sz="1400" u="none" cap="none" strike="noStrike">
              <a:solidFill>
                <a:srgbClr val="000000"/>
              </a:solidFill>
              <a:latin typeface="Quattrocento Sans"/>
              <a:ea typeface="Quattrocento Sans"/>
              <a:cs typeface="Quattrocento Sans"/>
              <a:sym typeface="Quattrocento Sans"/>
            </a:endParaRPr>
          </a:p>
        </p:txBody>
      </p:sp>
      <p:sp>
        <p:nvSpPr>
          <p:cNvPr id="589" name="Google Shape;589;p67"/>
          <p:cNvSpPr/>
          <p:nvPr/>
        </p:nvSpPr>
        <p:spPr>
          <a:xfrm>
            <a:off x="914954" y="-554583"/>
            <a:ext cx="6830666" cy="6775829"/>
          </a:xfrm>
          <a:prstGeom prst="ellipse">
            <a:avLst/>
          </a:prstGeom>
          <a:noFill/>
          <a:ln cap="flat" cmpd="sng" w="1905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400"/>
              <a:buFont typeface="Quattrocento Sans"/>
              <a:buNone/>
            </a:pPr>
            <a:r>
              <a:t/>
            </a:r>
            <a:endParaRPr b="0" i="0" sz="1400" u="none" cap="none" strike="noStrike">
              <a:solidFill>
                <a:srgbClr val="000000"/>
              </a:solidFill>
              <a:latin typeface="Quattrocento Sans"/>
              <a:ea typeface="Quattrocento Sans"/>
              <a:cs typeface="Quattrocento Sans"/>
              <a:sym typeface="Quattrocento Sans"/>
            </a:endParaRPr>
          </a:p>
        </p:txBody>
      </p:sp>
      <p:sp>
        <p:nvSpPr>
          <p:cNvPr id="590" name="Google Shape;590;p67"/>
          <p:cNvSpPr/>
          <p:nvPr/>
        </p:nvSpPr>
        <p:spPr>
          <a:xfrm>
            <a:off x="914954" y="-554583"/>
            <a:ext cx="6830666" cy="6775829"/>
          </a:xfrm>
          <a:prstGeom prst="ellipse">
            <a:avLst/>
          </a:prstGeom>
          <a:noFill/>
          <a:ln cap="flat" cmpd="sng" w="1905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400"/>
              <a:buFont typeface="Quattrocento Sans"/>
              <a:buNone/>
            </a:pPr>
            <a:r>
              <a:t/>
            </a:r>
            <a:endParaRPr b="0" i="0" sz="1400" u="none" cap="none" strike="noStrike">
              <a:solidFill>
                <a:srgbClr val="000000"/>
              </a:solidFill>
              <a:latin typeface="Quattrocento Sans"/>
              <a:ea typeface="Quattrocento Sans"/>
              <a:cs typeface="Quattrocento Sans"/>
              <a:sym typeface="Quattrocento Sans"/>
            </a:endParaRPr>
          </a:p>
        </p:txBody>
      </p:sp>
      <p:sp>
        <p:nvSpPr>
          <p:cNvPr id="591" name="Google Shape;591;p67"/>
          <p:cNvSpPr/>
          <p:nvPr/>
        </p:nvSpPr>
        <p:spPr>
          <a:xfrm>
            <a:off x="4430726" y="2410478"/>
            <a:ext cx="2104357" cy="2087463"/>
          </a:xfrm>
          <a:prstGeom prst="ellipse">
            <a:avLst/>
          </a:prstGeom>
          <a:noFill/>
          <a:ln cap="flat" cmpd="sng" w="1905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400"/>
              <a:buFont typeface="Quattrocento Sans"/>
              <a:buNone/>
            </a:pPr>
            <a:r>
              <a:t/>
            </a:r>
            <a:endParaRPr b="0" i="0" sz="1400" u="none" cap="none" strike="noStrike">
              <a:solidFill>
                <a:srgbClr val="000000"/>
              </a:solidFill>
              <a:latin typeface="Quattrocento Sans"/>
              <a:ea typeface="Quattrocento Sans"/>
              <a:cs typeface="Quattrocento Sans"/>
              <a:sym typeface="Quattrocento Sans"/>
            </a:endParaRPr>
          </a:p>
        </p:txBody>
      </p:sp>
      <p:sp>
        <p:nvSpPr>
          <p:cNvPr id="592" name="Google Shape;592;p67"/>
          <p:cNvSpPr/>
          <p:nvPr/>
        </p:nvSpPr>
        <p:spPr>
          <a:xfrm>
            <a:off x="4430726" y="2410478"/>
            <a:ext cx="2104357" cy="2087463"/>
          </a:xfrm>
          <a:prstGeom prst="ellipse">
            <a:avLst/>
          </a:prstGeom>
          <a:noFill/>
          <a:ln cap="flat" cmpd="sng" w="1905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400"/>
              <a:buFont typeface="Quattrocento Sans"/>
              <a:buNone/>
            </a:pPr>
            <a:r>
              <a:t/>
            </a:r>
            <a:endParaRPr b="0" i="0" sz="1400" u="none" cap="none" strike="noStrike">
              <a:solidFill>
                <a:srgbClr val="000000"/>
              </a:solidFill>
              <a:latin typeface="Quattrocento Sans"/>
              <a:ea typeface="Quattrocento Sans"/>
              <a:cs typeface="Quattrocento Sans"/>
              <a:sym typeface="Quattrocento Sans"/>
            </a:endParaRPr>
          </a:p>
        </p:txBody>
      </p:sp>
      <p:sp>
        <p:nvSpPr>
          <p:cNvPr id="593" name="Google Shape;593;p67"/>
          <p:cNvSpPr/>
          <p:nvPr/>
        </p:nvSpPr>
        <p:spPr>
          <a:xfrm>
            <a:off x="4430726" y="2410478"/>
            <a:ext cx="2104357" cy="2087463"/>
          </a:xfrm>
          <a:prstGeom prst="ellipse">
            <a:avLst/>
          </a:prstGeom>
          <a:noFill/>
          <a:ln cap="flat" cmpd="thinThick" w="1905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400"/>
              <a:buFont typeface="Quattrocento Sans"/>
              <a:buNone/>
            </a:pPr>
            <a:r>
              <a:t/>
            </a:r>
            <a:endParaRPr b="0" i="0" sz="1400" u="none" cap="none" strike="noStrike">
              <a:solidFill>
                <a:srgbClr val="000000"/>
              </a:solidFill>
              <a:latin typeface="Quattrocento Sans"/>
              <a:ea typeface="Quattrocento Sans"/>
              <a:cs typeface="Quattrocento Sans"/>
              <a:sym typeface="Quattrocento Sans"/>
            </a:endParaRPr>
          </a:p>
        </p:txBody>
      </p:sp>
      <p:sp>
        <p:nvSpPr>
          <p:cNvPr id="594" name="Google Shape;594;p67"/>
          <p:cNvSpPr/>
          <p:nvPr/>
        </p:nvSpPr>
        <p:spPr>
          <a:xfrm flipH="1">
            <a:off x="5846252" y="3153253"/>
            <a:ext cx="2246744" cy="528058"/>
          </a:xfrm>
          <a:prstGeom prst="rect">
            <a:avLst/>
          </a:prstGeom>
          <a:solidFill>
            <a:schemeClr val="dk2"/>
          </a:solid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None/>
            </a:pPr>
            <a:r>
              <a:rPr b="0" i="0" lang="en" sz="1500" u="none" cap="none" strike="noStrike">
                <a:solidFill>
                  <a:srgbClr val="F7FCFF"/>
                </a:solidFill>
                <a:latin typeface="Quattrocento Sans"/>
                <a:ea typeface="Quattrocento Sans"/>
                <a:cs typeface="Quattrocento Sans"/>
                <a:sym typeface="Quattrocento Sans"/>
              </a:rPr>
              <a:t>Stewardship Goal Team (GIT 5)</a:t>
            </a:r>
            <a:endParaRPr sz="1100"/>
          </a:p>
        </p:txBody>
      </p:sp>
      <p:sp>
        <p:nvSpPr>
          <p:cNvPr id="595" name="Google Shape;595;p67"/>
          <p:cNvSpPr txBox="1"/>
          <p:nvPr/>
        </p:nvSpPr>
        <p:spPr>
          <a:xfrm>
            <a:off x="1259968" y="2460451"/>
            <a:ext cx="4431949" cy="655654"/>
          </a:xfrm>
          <a:prstGeom prst="rect">
            <a:avLst/>
          </a:prstGeom>
          <a:noFill/>
          <a:ln>
            <a:noFill/>
          </a:ln>
        </p:spPr>
        <p:txBody>
          <a:bodyPr anchorCtr="0" anchor="ctr" bIns="0" lIns="68575" spcFirstLastPara="1" rIns="68575" wrap="square" tIns="0">
            <a:noAutofit/>
          </a:bodyPr>
          <a:lstStyle/>
          <a:p>
            <a:pPr indent="0" lvl="0" marL="0" marR="0" rtl="0" algn="ctr">
              <a:lnSpc>
                <a:spcPct val="90000"/>
              </a:lnSpc>
              <a:spcBef>
                <a:spcPts val="0"/>
              </a:spcBef>
              <a:spcAft>
                <a:spcPts val="0"/>
              </a:spcAft>
              <a:buClr>
                <a:srgbClr val="FEFEFE"/>
              </a:buClr>
              <a:buSzPts val="6600"/>
              <a:buFont typeface="Quattrocento Sans"/>
              <a:buNone/>
            </a:pPr>
            <a:r>
              <a:t/>
            </a:r>
            <a:endParaRPr b="1" i="0" sz="6600" u="none" cap="none" strike="noStrike">
              <a:solidFill>
                <a:srgbClr val="F7FCFF"/>
              </a:solidFill>
              <a:latin typeface="Quattrocento Sans"/>
              <a:ea typeface="Quattrocento Sans"/>
              <a:cs typeface="Quattrocento Sans"/>
              <a:sym typeface="Quattrocento Sans"/>
            </a:endParaRPr>
          </a:p>
        </p:txBody>
      </p:sp>
      <p:sp>
        <p:nvSpPr>
          <p:cNvPr id="596" name="Google Shape;596;p67"/>
          <p:cNvSpPr txBox="1"/>
          <p:nvPr>
            <p:ph idx="4294967295" type="ctrTitle"/>
          </p:nvPr>
        </p:nvSpPr>
        <p:spPr>
          <a:xfrm>
            <a:off x="806257" y="1780305"/>
            <a:ext cx="7531487" cy="630172"/>
          </a:xfrm>
          <a:prstGeom prst="rect">
            <a:avLst/>
          </a:prstGeom>
          <a:noFill/>
          <a:ln>
            <a:noFill/>
          </a:ln>
        </p:spPr>
        <p:txBody>
          <a:bodyPr anchorCtr="0" anchor="t" bIns="34275" lIns="68575" spcFirstLastPara="1" rIns="68575" wrap="square" tIns="34275">
            <a:spAutoFit/>
          </a:bodyPr>
          <a:lstStyle/>
          <a:p>
            <a:pPr indent="0" lvl="0" marL="0" marR="0" rtl="0" algn="l">
              <a:lnSpc>
                <a:spcPct val="90000"/>
              </a:lnSpc>
              <a:spcBef>
                <a:spcPts val="0"/>
              </a:spcBef>
              <a:spcAft>
                <a:spcPts val="0"/>
              </a:spcAft>
              <a:buClr>
                <a:srgbClr val="F7FCFF"/>
              </a:buClr>
              <a:buSzPts val="4100"/>
              <a:buFont typeface="Quattrocento Sans"/>
              <a:buNone/>
            </a:pPr>
            <a:r>
              <a:rPr b="1" i="0" lang="en" sz="4100" u="none" cap="none" strike="noStrike">
                <a:solidFill>
                  <a:srgbClr val="F7FCFF"/>
                </a:solidFill>
                <a:latin typeface="Quattrocento Sans"/>
                <a:ea typeface="Quattrocento Sans"/>
                <a:cs typeface="Quattrocento Sans"/>
                <a:sym typeface="Quattrocento Sans"/>
              </a:rPr>
              <a:t>Protected Lands Workgroup</a:t>
            </a:r>
            <a:endParaRPr/>
          </a:p>
        </p:txBody>
      </p:sp>
      <p:sp>
        <p:nvSpPr>
          <p:cNvPr id="597" name="Google Shape;597;p67"/>
          <p:cNvSpPr/>
          <p:nvPr/>
        </p:nvSpPr>
        <p:spPr>
          <a:xfrm>
            <a:off x="5299902" y="3271161"/>
            <a:ext cx="366096" cy="366096"/>
          </a:xfrm>
          <a:custGeom>
            <a:rect b="b" l="l" r="r" t="t"/>
            <a:pathLst>
              <a:path extrusionOk="0" h="488128" w="488128">
                <a:moveTo>
                  <a:pt x="244064" y="0"/>
                </a:moveTo>
                <a:cubicBezTo>
                  <a:pt x="378857" y="0"/>
                  <a:pt x="488128" y="109271"/>
                  <a:pt x="488128" y="244064"/>
                </a:cubicBezTo>
                <a:cubicBezTo>
                  <a:pt x="488128" y="378857"/>
                  <a:pt x="378857" y="488128"/>
                  <a:pt x="244064" y="488128"/>
                </a:cubicBezTo>
                <a:cubicBezTo>
                  <a:pt x="109271" y="488128"/>
                  <a:pt x="0" y="378857"/>
                  <a:pt x="0" y="244064"/>
                </a:cubicBezTo>
                <a:cubicBezTo>
                  <a:pt x="0" y="109271"/>
                  <a:pt x="109271" y="0"/>
                  <a:pt x="244064" y="0"/>
                </a:cubicBezTo>
                <a:close/>
              </a:path>
            </a:pathLst>
          </a:custGeom>
          <a:solidFill>
            <a:schemeClr val="accent4"/>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400"/>
              <a:buFont typeface="Quattrocento Sans"/>
              <a:buNone/>
            </a:pPr>
            <a:r>
              <a:t/>
            </a:r>
            <a:endParaRPr b="0" i="0" sz="1400" u="none" cap="none" strike="noStrike">
              <a:solidFill>
                <a:srgbClr val="000000"/>
              </a:solidFill>
              <a:latin typeface="Quattrocento Sans"/>
              <a:ea typeface="Quattrocento Sans"/>
              <a:cs typeface="Quattrocento Sans"/>
              <a:sym typeface="Quattrocento Sans"/>
            </a:endParaRPr>
          </a:p>
        </p:txBody>
      </p:sp>
      <p:sp>
        <p:nvSpPr>
          <p:cNvPr id="598" name="Google Shape;598;p67"/>
          <p:cNvSpPr txBox="1"/>
          <p:nvPr>
            <p:ph idx="12" type="sldNum"/>
          </p:nvPr>
        </p:nvSpPr>
        <p:spPr>
          <a:xfrm>
            <a:off x="8810765" y="4849036"/>
            <a:ext cx="323569"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a:t>‹#›</a:t>
            </a:fld>
            <a:endParaRPr/>
          </a:p>
        </p:txBody>
      </p:sp>
      <p:sp>
        <p:nvSpPr>
          <p:cNvPr id="599" name="Google Shape;599;p67"/>
          <p:cNvSpPr txBox="1"/>
          <p:nvPr/>
        </p:nvSpPr>
        <p:spPr>
          <a:xfrm>
            <a:off x="7047676" y="4641286"/>
            <a:ext cx="2205021" cy="207749"/>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0" i="0" lang="en" sz="900" u="none" cap="none" strike="noStrike">
                <a:solidFill>
                  <a:schemeClr val="lt1"/>
                </a:solidFill>
                <a:latin typeface="Quattrocento Sans"/>
                <a:ea typeface="Quattrocento Sans"/>
                <a:cs typeface="Quattrocento Sans"/>
                <a:sym typeface="Quattrocento Sans"/>
              </a:rPr>
              <a:t>Photo Credit: Chesapeake Bay Program</a:t>
            </a:r>
            <a:endParaRPr sz="1100"/>
          </a:p>
        </p:txBody>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3" presetSubtype="16">
                                  <p:stCondLst>
                                    <p:cond delay="0"/>
                                  </p:stCondLst>
                                  <p:childTnLst>
                                    <p:set>
                                      <p:cBhvr>
                                        <p:cTn dur="1" fill="hold">
                                          <p:stCondLst>
                                            <p:cond delay="0"/>
                                          </p:stCondLst>
                                        </p:cTn>
                                        <p:tgtEl>
                                          <p:spTgt spid="588"/>
                                        </p:tgtEl>
                                        <p:attrNameLst>
                                          <p:attrName>style.visibility</p:attrName>
                                        </p:attrNameLst>
                                      </p:cBhvr>
                                      <p:to>
                                        <p:strVal val="visible"/>
                                      </p:to>
                                    </p:set>
                                    <p:anim calcmode="lin" valueType="num">
                                      <p:cBhvr additive="base">
                                        <p:cTn dur="500"/>
                                        <p:tgtEl>
                                          <p:spTgt spid="588"/>
                                        </p:tgtEl>
                                        <p:attrNameLst>
                                          <p:attrName>ppt_w</p:attrName>
                                        </p:attrNameLst>
                                      </p:cBhvr>
                                      <p:tavLst>
                                        <p:tav fmla="" tm="0">
                                          <p:val>
                                            <p:strVal val="0"/>
                                          </p:val>
                                        </p:tav>
                                        <p:tav fmla="" tm="100000">
                                          <p:val>
                                            <p:strVal val="#ppt_w"/>
                                          </p:val>
                                        </p:tav>
                                      </p:tavLst>
                                    </p:anim>
                                    <p:anim calcmode="lin" valueType="num">
                                      <p:cBhvr additive="base">
                                        <p:cTn dur="500"/>
                                        <p:tgtEl>
                                          <p:spTgt spid="588"/>
                                        </p:tgtEl>
                                        <p:attrNameLst>
                                          <p:attrName>ppt_h</p:attrName>
                                        </p:attrNameLst>
                                      </p:cBhvr>
                                      <p:tavLst>
                                        <p:tav fmla="" tm="0">
                                          <p:val>
                                            <p:strVal val="0"/>
                                          </p:val>
                                        </p:tav>
                                        <p:tav fmla="" tm="100000">
                                          <p:val>
                                            <p:strVal val="#ppt_h"/>
                                          </p:val>
                                        </p:tav>
                                      </p:tavLst>
                                    </p:anim>
                                  </p:childTnLst>
                                </p:cTn>
                              </p:par>
                              <p:par>
                                <p:cTn fill="hold" nodeType="withEffect" presetClass="exit" presetID="10" presetSubtype="0">
                                  <p:stCondLst>
                                    <p:cond delay="250"/>
                                  </p:stCondLst>
                                  <p:childTnLst>
                                    <p:animEffect filter="fade" transition="out">
                                      <p:cBhvr>
                                        <p:cTn dur="500"/>
                                        <p:tgtEl>
                                          <p:spTgt spid="588"/>
                                        </p:tgtEl>
                                      </p:cBhvr>
                                    </p:animEffect>
                                    <p:set>
                                      <p:cBhvr>
                                        <p:cTn dur="1" fill="hold">
                                          <p:stCondLst>
                                            <p:cond delay="500"/>
                                          </p:stCondLst>
                                        </p:cTn>
                                        <p:tgtEl>
                                          <p:spTgt spid="588"/>
                                        </p:tgtEl>
                                        <p:attrNameLst>
                                          <p:attrName>style.visibility</p:attrName>
                                        </p:attrNameLst>
                                      </p:cBhvr>
                                      <p:to>
                                        <p:strVal val="hidden"/>
                                      </p:to>
                                    </p:set>
                                  </p:childTnLst>
                                </p:cTn>
                              </p:par>
                              <p:par>
                                <p:cTn fill="hold" nodeType="withEffect" presetClass="entr" presetID="23" presetSubtype="16">
                                  <p:stCondLst>
                                    <p:cond delay="250"/>
                                  </p:stCondLst>
                                  <p:childTnLst>
                                    <p:set>
                                      <p:cBhvr>
                                        <p:cTn dur="1" fill="hold">
                                          <p:stCondLst>
                                            <p:cond delay="0"/>
                                          </p:stCondLst>
                                        </p:cTn>
                                        <p:tgtEl>
                                          <p:spTgt spid="589"/>
                                        </p:tgtEl>
                                        <p:attrNameLst>
                                          <p:attrName>style.visibility</p:attrName>
                                        </p:attrNameLst>
                                      </p:cBhvr>
                                      <p:to>
                                        <p:strVal val="visible"/>
                                      </p:to>
                                    </p:set>
                                    <p:anim calcmode="lin" valueType="num">
                                      <p:cBhvr additive="base">
                                        <p:cTn dur="500"/>
                                        <p:tgtEl>
                                          <p:spTgt spid="589"/>
                                        </p:tgtEl>
                                        <p:attrNameLst>
                                          <p:attrName>ppt_w</p:attrName>
                                        </p:attrNameLst>
                                      </p:cBhvr>
                                      <p:tavLst>
                                        <p:tav fmla="" tm="0">
                                          <p:val>
                                            <p:strVal val="0"/>
                                          </p:val>
                                        </p:tav>
                                        <p:tav fmla="" tm="100000">
                                          <p:val>
                                            <p:strVal val="#ppt_w"/>
                                          </p:val>
                                        </p:tav>
                                      </p:tavLst>
                                    </p:anim>
                                    <p:anim calcmode="lin" valueType="num">
                                      <p:cBhvr additive="base">
                                        <p:cTn dur="500"/>
                                        <p:tgtEl>
                                          <p:spTgt spid="589"/>
                                        </p:tgtEl>
                                        <p:attrNameLst>
                                          <p:attrName>ppt_h</p:attrName>
                                        </p:attrNameLst>
                                      </p:cBhvr>
                                      <p:tavLst>
                                        <p:tav fmla="" tm="0">
                                          <p:val>
                                            <p:strVal val="0"/>
                                          </p:val>
                                        </p:tav>
                                        <p:tav fmla="" tm="100000">
                                          <p:val>
                                            <p:strVal val="#ppt_h"/>
                                          </p:val>
                                        </p:tav>
                                      </p:tavLst>
                                    </p:anim>
                                  </p:childTnLst>
                                </p:cTn>
                              </p:par>
                              <p:par>
                                <p:cTn fill="hold" nodeType="withEffect" presetClass="exit" presetID="10" presetSubtype="0">
                                  <p:stCondLst>
                                    <p:cond delay="500"/>
                                  </p:stCondLst>
                                  <p:childTnLst>
                                    <p:animEffect filter="fade" transition="out">
                                      <p:cBhvr>
                                        <p:cTn dur="500"/>
                                        <p:tgtEl>
                                          <p:spTgt spid="589"/>
                                        </p:tgtEl>
                                      </p:cBhvr>
                                    </p:animEffect>
                                    <p:set>
                                      <p:cBhvr>
                                        <p:cTn dur="1" fill="hold">
                                          <p:stCondLst>
                                            <p:cond delay="500"/>
                                          </p:stCondLst>
                                        </p:cTn>
                                        <p:tgtEl>
                                          <p:spTgt spid="589"/>
                                        </p:tgtEl>
                                        <p:attrNameLst>
                                          <p:attrName>style.visibility</p:attrName>
                                        </p:attrNameLst>
                                      </p:cBhvr>
                                      <p:to>
                                        <p:strVal val="hidden"/>
                                      </p:to>
                                    </p:set>
                                  </p:childTnLst>
                                </p:cTn>
                              </p:par>
                              <p:par>
                                <p:cTn fill="hold" nodeType="withEffect" presetClass="entr" presetID="23" presetSubtype="16">
                                  <p:stCondLst>
                                    <p:cond delay="500"/>
                                  </p:stCondLst>
                                  <p:childTnLst>
                                    <p:set>
                                      <p:cBhvr>
                                        <p:cTn dur="1" fill="hold">
                                          <p:stCondLst>
                                            <p:cond delay="0"/>
                                          </p:stCondLst>
                                        </p:cTn>
                                        <p:tgtEl>
                                          <p:spTgt spid="590"/>
                                        </p:tgtEl>
                                        <p:attrNameLst>
                                          <p:attrName>style.visibility</p:attrName>
                                        </p:attrNameLst>
                                      </p:cBhvr>
                                      <p:to>
                                        <p:strVal val="visible"/>
                                      </p:to>
                                    </p:set>
                                    <p:anim calcmode="lin" valueType="num">
                                      <p:cBhvr additive="base">
                                        <p:cTn dur="500"/>
                                        <p:tgtEl>
                                          <p:spTgt spid="590"/>
                                        </p:tgtEl>
                                        <p:attrNameLst>
                                          <p:attrName>ppt_w</p:attrName>
                                        </p:attrNameLst>
                                      </p:cBhvr>
                                      <p:tavLst>
                                        <p:tav fmla="" tm="0">
                                          <p:val>
                                            <p:strVal val="0"/>
                                          </p:val>
                                        </p:tav>
                                        <p:tav fmla="" tm="100000">
                                          <p:val>
                                            <p:strVal val="#ppt_w"/>
                                          </p:val>
                                        </p:tav>
                                      </p:tavLst>
                                    </p:anim>
                                    <p:anim calcmode="lin" valueType="num">
                                      <p:cBhvr additive="base">
                                        <p:cTn dur="500"/>
                                        <p:tgtEl>
                                          <p:spTgt spid="590"/>
                                        </p:tgtEl>
                                        <p:attrNameLst>
                                          <p:attrName>ppt_h</p:attrName>
                                        </p:attrNameLst>
                                      </p:cBhvr>
                                      <p:tavLst>
                                        <p:tav fmla="" tm="0">
                                          <p:val>
                                            <p:strVal val="0"/>
                                          </p:val>
                                        </p:tav>
                                        <p:tav fmla="" tm="100000">
                                          <p:val>
                                            <p:strVal val="#ppt_h"/>
                                          </p:val>
                                        </p:tav>
                                      </p:tavLst>
                                    </p:anim>
                                  </p:childTnLst>
                                </p:cTn>
                              </p:par>
                              <p:par>
                                <p:cTn fill="hold" nodeType="withEffect" presetClass="exit" presetID="10" presetSubtype="0">
                                  <p:stCondLst>
                                    <p:cond delay="750"/>
                                  </p:stCondLst>
                                  <p:childTnLst>
                                    <p:animEffect filter="fade" transition="out">
                                      <p:cBhvr>
                                        <p:cTn dur="500"/>
                                        <p:tgtEl>
                                          <p:spTgt spid="590"/>
                                        </p:tgtEl>
                                      </p:cBhvr>
                                    </p:animEffect>
                                    <p:set>
                                      <p:cBhvr>
                                        <p:cTn dur="1" fill="hold">
                                          <p:stCondLst>
                                            <p:cond delay="500"/>
                                          </p:stCondLst>
                                        </p:cTn>
                                        <p:tgtEl>
                                          <p:spTgt spid="590"/>
                                        </p:tgtEl>
                                        <p:attrNameLst>
                                          <p:attrName>style.visibility</p:attrName>
                                        </p:attrNameLst>
                                      </p:cBhvr>
                                      <p:to>
                                        <p:strVal val="hidden"/>
                                      </p:to>
                                    </p:set>
                                  </p:childTnLst>
                                </p:cTn>
                              </p:par>
                              <p:par>
                                <p:cTn fill="hold" nodeType="withEffect" presetClass="entr" presetID="23" presetSubtype="16">
                                  <p:stCondLst>
                                    <p:cond delay="0"/>
                                  </p:stCondLst>
                                  <p:childTnLst>
                                    <p:set>
                                      <p:cBhvr>
                                        <p:cTn dur="1" fill="hold">
                                          <p:stCondLst>
                                            <p:cond delay="0"/>
                                          </p:stCondLst>
                                        </p:cTn>
                                        <p:tgtEl>
                                          <p:spTgt spid="591"/>
                                        </p:tgtEl>
                                        <p:attrNameLst>
                                          <p:attrName>style.visibility</p:attrName>
                                        </p:attrNameLst>
                                      </p:cBhvr>
                                      <p:to>
                                        <p:strVal val="visible"/>
                                      </p:to>
                                    </p:set>
                                    <p:anim calcmode="lin" valueType="num">
                                      <p:cBhvr additive="base">
                                        <p:cTn dur="500"/>
                                        <p:tgtEl>
                                          <p:spTgt spid="591"/>
                                        </p:tgtEl>
                                        <p:attrNameLst>
                                          <p:attrName>ppt_w</p:attrName>
                                        </p:attrNameLst>
                                      </p:cBhvr>
                                      <p:tavLst>
                                        <p:tav fmla="" tm="0">
                                          <p:val>
                                            <p:strVal val="0"/>
                                          </p:val>
                                        </p:tav>
                                        <p:tav fmla="" tm="100000">
                                          <p:val>
                                            <p:strVal val="#ppt_w"/>
                                          </p:val>
                                        </p:tav>
                                      </p:tavLst>
                                    </p:anim>
                                    <p:anim calcmode="lin" valueType="num">
                                      <p:cBhvr additive="base">
                                        <p:cTn dur="500"/>
                                        <p:tgtEl>
                                          <p:spTgt spid="591"/>
                                        </p:tgtEl>
                                        <p:attrNameLst>
                                          <p:attrName>ppt_h</p:attrName>
                                        </p:attrNameLst>
                                      </p:cBhvr>
                                      <p:tavLst>
                                        <p:tav fmla="" tm="0">
                                          <p:val>
                                            <p:strVal val="0"/>
                                          </p:val>
                                        </p:tav>
                                        <p:tav fmla="" tm="100000">
                                          <p:val>
                                            <p:strVal val="#ppt_h"/>
                                          </p:val>
                                        </p:tav>
                                      </p:tavLst>
                                    </p:anim>
                                  </p:childTnLst>
                                </p:cTn>
                              </p:par>
                              <p:par>
                                <p:cTn fill="hold" nodeType="withEffect" presetClass="exit" presetID="10" presetSubtype="0">
                                  <p:stCondLst>
                                    <p:cond delay="250"/>
                                  </p:stCondLst>
                                  <p:childTnLst>
                                    <p:animEffect filter="fade" transition="out">
                                      <p:cBhvr>
                                        <p:cTn dur="500"/>
                                        <p:tgtEl>
                                          <p:spTgt spid="591"/>
                                        </p:tgtEl>
                                      </p:cBhvr>
                                    </p:animEffect>
                                    <p:set>
                                      <p:cBhvr>
                                        <p:cTn dur="1" fill="hold">
                                          <p:stCondLst>
                                            <p:cond delay="500"/>
                                          </p:stCondLst>
                                        </p:cTn>
                                        <p:tgtEl>
                                          <p:spTgt spid="591"/>
                                        </p:tgtEl>
                                        <p:attrNameLst>
                                          <p:attrName>style.visibility</p:attrName>
                                        </p:attrNameLst>
                                      </p:cBhvr>
                                      <p:to>
                                        <p:strVal val="hidden"/>
                                      </p:to>
                                    </p:set>
                                  </p:childTnLst>
                                </p:cTn>
                              </p:par>
                              <p:par>
                                <p:cTn fill="hold" nodeType="withEffect" presetClass="entr" presetID="23" presetSubtype="16">
                                  <p:stCondLst>
                                    <p:cond delay="250"/>
                                  </p:stCondLst>
                                  <p:childTnLst>
                                    <p:set>
                                      <p:cBhvr>
                                        <p:cTn dur="1" fill="hold">
                                          <p:stCondLst>
                                            <p:cond delay="0"/>
                                          </p:stCondLst>
                                        </p:cTn>
                                        <p:tgtEl>
                                          <p:spTgt spid="592"/>
                                        </p:tgtEl>
                                        <p:attrNameLst>
                                          <p:attrName>style.visibility</p:attrName>
                                        </p:attrNameLst>
                                      </p:cBhvr>
                                      <p:to>
                                        <p:strVal val="visible"/>
                                      </p:to>
                                    </p:set>
                                    <p:anim calcmode="lin" valueType="num">
                                      <p:cBhvr additive="base">
                                        <p:cTn dur="500"/>
                                        <p:tgtEl>
                                          <p:spTgt spid="592"/>
                                        </p:tgtEl>
                                        <p:attrNameLst>
                                          <p:attrName>ppt_w</p:attrName>
                                        </p:attrNameLst>
                                      </p:cBhvr>
                                      <p:tavLst>
                                        <p:tav fmla="" tm="0">
                                          <p:val>
                                            <p:strVal val="0"/>
                                          </p:val>
                                        </p:tav>
                                        <p:tav fmla="" tm="100000">
                                          <p:val>
                                            <p:strVal val="#ppt_w"/>
                                          </p:val>
                                        </p:tav>
                                      </p:tavLst>
                                    </p:anim>
                                    <p:anim calcmode="lin" valueType="num">
                                      <p:cBhvr additive="base">
                                        <p:cTn dur="500"/>
                                        <p:tgtEl>
                                          <p:spTgt spid="592"/>
                                        </p:tgtEl>
                                        <p:attrNameLst>
                                          <p:attrName>ppt_h</p:attrName>
                                        </p:attrNameLst>
                                      </p:cBhvr>
                                      <p:tavLst>
                                        <p:tav fmla="" tm="0">
                                          <p:val>
                                            <p:strVal val="0"/>
                                          </p:val>
                                        </p:tav>
                                        <p:tav fmla="" tm="100000">
                                          <p:val>
                                            <p:strVal val="#ppt_h"/>
                                          </p:val>
                                        </p:tav>
                                      </p:tavLst>
                                    </p:anim>
                                  </p:childTnLst>
                                </p:cTn>
                              </p:par>
                              <p:par>
                                <p:cTn fill="hold" nodeType="withEffect" presetClass="exit" presetID="10" presetSubtype="0">
                                  <p:stCondLst>
                                    <p:cond delay="500"/>
                                  </p:stCondLst>
                                  <p:childTnLst>
                                    <p:animEffect filter="fade" transition="out">
                                      <p:cBhvr>
                                        <p:cTn dur="500"/>
                                        <p:tgtEl>
                                          <p:spTgt spid="592"/>
                                        </p:tgtEl>
                                      </p:cBhvr>
                                    </p:animEffect>
                                    <p:set>
                                      <p:cBhvr>
                                        <p:cTn dur="1" fill="hold">
                                          <p:stCondLst>
                                            <p:cond delay="500"/>
                                          </p:stCondLst>
                                        </p:cTn>
                                        <p:tgtEl>
                                          <p:spTgt spid="592"/>
                                        </p:tgtEl>
                                        <p:attrNameLst>
                                          <p:attrName>style.visibility</p:attrName>
                                        </p:attrNameLst>
                                      </p:cBhvr>
                                      <p:to>
                                        <p:strVal val="hidden"/>
                                      </p:to>
                                    </p:set>
                                  </p:childTnLst>
                                </p:cTn>
                              </p:par>
                              <p:par>
                                <p:cTn fill="hold" nodeType="withEffect" presetClass="entr" presetID="23" presetSubtype="16">
                                  <p:stCondLst>
                                    <p:cond delay="500"/>
                                  </p:stCondLst>
                                  <p:childTnLst>
                                    <p:set>
                                      <p:cBhvr>
                                        <p:cTn dur="1" fill="hold">
                                          <p:stCondLst>
                                            <p:cond delay="0"/>
                                          </p:stCondLst>
                                        </p:cTn>
                                        <p:tgtEl>
                                          <p:spTgt spid="593"/>
                                        </p:tgtEl>
                                        <p:attrNameLst>
                                          <p:attrName>style.visibility</p:attrName>
                                        </p:attrNameLst>
                                      </p:cBhvr>
                                      <p:to>
                                        <p:strVal val="visible"/>
                                      </p:to>
                                    </p:set>
                                    <p:anim calcmode="lin" valueType="num">
                                      <p:cBhvr additive="base">
                                        <p:cTn dur="500"/>
                                        <p:tgtEl>
                                          <p:spTgt spid="593"/>
                                        </p:tgtEl>
                                        <p:attrNameLst>
                                          <p:attrName>ppt_w</p:attrName>
                                        </p:attrNameLst>
                                      </p:cBhvr>
                                      <p:tavLst>
                                        <p:tav fmla="" tm="0">
                                          <p:val>
                                            <p:strVal val="0"/>
                                          </p:val>
                                        </p:tav>
                                        <p:tav fmla="" tm="100000">
                                          <p:val>
                                            <p:strVal val="#ppt_w"/>
                                          </p:val>
                                        </p:tav>
                                      </p:tavLst>
                                    </p:anim>
                                    <p:anim calcmode="lin" valueType="num">
                                      <p:cBhvr additive="base">
                                        <p:cTn dur="500"/>
                                        <p:tgtEl>
                                          <p:spTgt spid="593"/>
                                        </p:tgtEl>
                                        <p:attrNameLst>
                                          <p:attrName>ppt_h</p:attrName>
                                        </p:attrNameLst>
                                      </p:cBhvr>
                                      <p:tavLst>
                                        <p:tav fmla="" tm="0">
                                          <p:val>
                                            <p:strVal val="0"/>
                                          </p:val>
                                        </p:tav>
                                        <p:tav fmla="" tm="100000">
                                          <p:val>
                                            <p:strVal val="#ppt_h"/>
                                          </p:val>
                                        </p:tav>
                                      </p:tavLst>
                                    </p:anim>
                                  </p:childTnLst>
                                </p:cTn>
                              </p:par>
                              <p:par>
                                <p:cTn fill="hold" nodeType="withEffect" presetClass="exit" presetID="10" presetSubtype="0">
                                  <p:stCondLst>
                                    <p:cond delay="750"/>
                                  </p:stCondLst>
                                  <p:childTnLst>
                                    <p:animEffect filter="fade" transition="out">
                                      <p:cBhvr>
                                        <p:cTn dur="500"/>
                                        <p:tgtEl>
                                          <p:spTgt spid="593"/>
                                        </p:tgtEl>
                                      </p:cBhvr>
                                    </p:animEffect>
                                    <p:set>
                                      <p:cBhvr>
                                        <p:cTn dur="1" fill="hold">
                                          <p:stCondLst>
                                            <p:cond delay="500"/>
                                          </p:stCondLst>
                                        </p:cTn>
                                        <p:tgtEl>
                                          <p:spTgt spid="593"/>
                                        </p:tgtEl>
                                        <p:attrNameLst>
                                          <p:attrName>style.visibility</p:attrName>
                                        </p:attrNameLst>
                                      </p:cBhvr>
                                      <p:to>
                                        <p:strVal val="hidden"/>
                                      </p:to>
                                    </p:set>
                                  </p:childTnLst>
                                </p:cTn>
                              </p:par>
                            </p:childTnLst>
                          </p:cTn>
                        </p:par>
                        <p:par>
                          <p:cTn fill="hold">
                            <p:stCondLst>
                              <p:cond delay="500"/>
                            </p:stCondLst>
                            <p:childTnLst>
                              <p:par>
                                <p:cTn fill="hold" nodeType="afterEffect" presetClass="entr" presetID="1" presetSubtype="0">
                                  <p:stCondLst>
                                    <p:cond delay="0"/>
                                  </p:stCondLst>
                                  <p:childTnLst>
                                    <p:set>
                                      <p:cBhvr>
                                        <p:cTn dur="1" fill="hold">
                                          <p:stCondLst>
                                            <p:cond delay="0"/>
                                          </p:stCondLst>
                                        </p:cTn>
                                        <p:tgtEl>
                                          <p:spTgt spid="597"/>
                                        </p:tgtEl>
                                        <p:attrNameLst>
                                          <p:attrName>style.visibility</p:attrName>
                                        </p:attrNameLst>
                                      </p:cBhvr>
                                      <p:to>
                                        <p:strVal val="visible"/>
                                      </p:to>
                                    </p:set>
                                  </p:childTnLst>
                                </p:cTn>
                              </p:par>
                            </p:childTnLst>
                          </p:cTn>
                        </p:par>
                        <p:par>
                          <p:cTn fill="hold">
                            <p:stCondLst>
                              <p:cond delay="501"/>
                            </p:stCondLst>
                            <p:childTnLst>
                              <p:par>
                                <p:cTn fill="hold" nodeType="afterEffect" presetClass="entr" presetID="2" presetSubtype="1">
                                  <p:stCondLst>
                                    <p:cond delay="0"/>
                                  </p:stCondLst>
                                  <p:childTnLst>
                                    <p:set>
                                      <p:cBhvr>
                                        <p:cTn dur="1" fill="hold">
                                          <p:stCondLst>
                                            <p:cond delay="0"/>
                                          </p:stCondLst>
                                        </p:cTn>
                                        <p:tgtEl>
                                          <p:spTgt spid="594"/>
                                        </p:tgtEl>
                                        <p:attrNameLst>
                                          <p:attrName>style.visibility</p:attrName>
                                        </p:attrNameLst>
                                      </p:cBhvr>
                                      <p:to>
                                        <p:strVal val="visible"/>
                                      </p:to>
                                    </p:set>
                                    <p:anim calcmode="lin" valueType="num">
                                      <p:cBhvr additive="base">
                                        <p:cTn dur="650"/>
                                        <p:tgtEl>
                                          <p:spTgt spid="594"/>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4" name="Shape 604"/>
        <p:cNvGrpSpPr/>
        <p:nvPr/>
      </p:nvGrpSpPr>
      <p:grpSpPr>
        <a:xfrm>
          <a:off x="0" y="0"/>
          <a:ext cx="0" cy="0"/>
          <a:chOff x="0" y="0"/>
          <a:chExt cx="0" cy="0"/>
        </a:xfrm>
      </p:grpSpPr>
      <p:sp>
        <p:nvSpPr>
          <p:cNvPr id="605" name="Google Shape;605;p68"/>
          <p:cNvSpPr/>
          <p:nvPr/>
        </p:nvSpPr>
        <p:spPr>
          <a:xfrm>
            <a:off x="174389" y="-2020129"/>
            <a:ext cx="3546566" cy="3546566"/>
          </a:xfrm>
          <a:custGeom>
            <a:rect b="b" l="l" r="r" t="t"/>
            <a:pathLst>
              <a:path extrusionOk="0" h="488128" w="488128">
                <a:moveTo>
                  <a:pt x="244064" y="0"/>
                </a:moveTo>
                <a:cubicBezTo>
                  <a:pt x="378857" y="0"/>
                  <a:pt x="488128" y="109271"/>
                  <a:pt x="488128" y="244064"/>
                </a:cubicBezTo>
                <a:cubicBezTo>
                  <a:pt x="488128" y="378857"/>
                  <a:pt x="378857" y="488128"/>
                  <a:pt x="244064" y="488128"/>
                </a:cubicBezTo>
                <a:cubicBezTo>
                  <a:pt x="109271" y="488128"/>
                  <a:pt x="0" y="378857"/>
                  <a:pt x="0" y="244064"/>
                </a:cubicBezTo>
                <a:cubicBezTo>
                  <a:pt x="0" y="109271"/>
                  <a:pt x="109271" y="0"/>
                  <a:pt x="244064" y="0"/>
                </a:cubicBezTo>
                <a:close/>
              </a:path>
            </a:pathLst>
          </a:custGeom>
          <a:solidFill>
            <a:schemeClr val="dk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1400"/>
              <a:buFont typeface="Quattrocento Sans"/>
              <a:buNone/>
            </a:pPr>
            <a:r>
              <a:t/>
            </a:r>
            <a:endParaRPr b="0" i="0" sz="1400" u="none" cap="none" strike="noStrike">
              <a:solidFill>
                <a:srgbClr val="000000"/>
              </a:solidFill>
              <a:latin typeface="Quattrocento Sans"/>
              <a:ea typeface="Quattrocento Sans"/>
              <a:cs typeface="Quattrocento Sans"/>
              <a:sym typeface="Quattrocento Sans"/>
            </a:endParaRPr>
          </a:p>
        </p:txBody>
      </p:sp>
      <p:sp>
        <p:nvSpPr>
          <p:cNvPr id="606" name="Google Shape;606;p68"/>
          <p:cNvSpPr txBox="1"/>
          <p:nvPr>
            <p:ph idx="1" type="body"/>
          </p:nvPr>
        </p:nvSpPr>
        <p:spPr>
          <a:xfrm>
            <a:off x="416433" y="1597360"/>
            <a:ext cx="2380981" cy="798680"/>
          </a:xfrm>
          <a:prstGeom prst="rect">
            <a:avLst/>
          </a:prstGeom>
          <a:noFill/>
          <a:ln>
            <a:noFill/>
          </a:ln>
        </p:spPr>
        <p:txBody>
          <a:bodyPr anchorCtr="0" anchor="t" bIns="34275" lIns="68575" spcFirstLastPara="1" rIns="68575" wrap="square" tIns="34275">
            <a:spAutoFit/>
          </a:bodyPr>
          <a:lstStyle/>
          <a:p>
            <a:pPr indent="0" lvl="0" marL="0" marR="0" rtl="0" algn="l">
              <a:lnSpc>
                <a:spcPct val="90000"/>
              </a:lnSpc>
              <a:spcBef>
                <a:spcPts val="0"/>
              </a:spcBef>
              <a:spcAft>
                <a:spcPts val="0"/>
              </a:spcAft>
              <a:buClr>
                <a:schemeClr val="dk1"/>
              </a:buClr>
              <a:buSzPts val="1100"/>
              <a:buFont typeface="Noto Sans Symbols"/>
              <a:buNone/>
            </a:pPr>
            <a:r>
              <a:rPr b="1" lang="en" sz="1200"/>
              <a:t>Chair: </a:t>
            </a:r>
            <a:r>
              <a:rPr lang="en" sz="1200"/>
              <a:t>Anthony Bobo, BLM </a:t>
            </a:r>
            <a:endParaRPr/>
          </a:p>
          <a:p>
            <a:pPr indent="0" lvl="0" marL="0" marR="0" rtl="0" algn="l">
              <a:lnSpc>
                <a:spcPct val="90000"/>
              </a:lnSpc>
              <a:spcBef>
                <a:spcPts val="900"/>
              </a:spcBef>
              <a:spcAft>
                <a:spcPts val="0"/>
              </a:spcAft>
              <a:buClr>
                <a:schemeClr val="dk1"/>
              </a:buClr>
              <a:buSzPts val="1100"/>
              <a:buFont typeface="Noto Sans Symbols"/>
              <a:buNone/>
            </a:pPr>
            <a:r>
              <a:rPr b="1" lang="en" sz="1200"/>
              <a:t>Coordinator: </a:t>
            </a:r>
            <a:r>
              <a:rPr lang="en" sz="1200"/>
              <a:t>Aurelia Gracia, NPS</a:t>
            </a:r>
            <a:endParaRPr/>
          </a:p>
          <a:p>
            <a:pPr indent="0" lvl="0" marL="0" marR="0" rtl="0" algn="l">
              <a:lnSpc>
                <a:spcPct val="90000"/>
              </a:lnSpc>
              <a:spcBef>
                <a:spcPts val="900"/>
              </a:spcBef>
              <a:spcAft>
                <a:spcPts val="0"/>
              </a:spcAft>
              <a:buClr>
                <a:schemeClr val="dk1"/>
              </a:buClr>
              <a:buSzPts val="1100"/>
              <a:buFont typeface="Noto Sans Symbols"/>
              <a:buNone/>
            </a:pPr>
            <a:r>
              <a:rPr b="1" lang="en" sz="1200"/>
              <a:t>Staffer: </a:t>
            </a:r>
            <a:r>
              <a:rPr lang="en" sz="1200"/>
              <a:t>Daniel Koval, CRC &amp; NPS</a:t>
            </a:r>
            <a:endParaRPr/>
          </a:p>
        </p:txBody>
      </p:sp>
      <p:sp>
        <p:nvSpPr>
          <p:cNvPr id="607" name="Google Shape;607;p68"/>
          <p:cNvSpPr txBox="1"/>
          <p:nvPr>
            <p:ph idx="2" type="body"/>
          </p:nvPr>
        </p:nvSpPr>
        <p:spPr>
          <a:xfrm>
            <a:off x="3958046" y="370985"/>
            <a:ext cx="4253823" cy="761363"/>
          </a:xfrm>
          <a:prstGeom prst="rect">
            <a:avLst/>
          </a:prstGeom>
          <a:noFill/>
          <a:ln>
            <a:noFill/>
          </a:ln>
        </p:spPr>
        <p:txBody>
          <a:bodyPr anchorCtr="0" anchor="t" bIns="34275" lIns="68575" spcFirstLastPara="1" rIns="68575" wrap="square" tIns="34275">
            <a:spAutoFit/>
          </a:bodyPr>
          <a:lstStyle/>
          <a:p>
            <a:pPr indent="0" lvl="0" marL="0" rtl="0" algn="l">
              <a:lnSpc>
                <a:spcPct val="90000"/>
              </a:lnSpc>
              <a:spcBef>
                <a:spcPts val="0"/>
              </a:spcBef>
              <a:spcAft>
                <a:spcPts val="0"/>
              </a:spcAft>
              <a:buClr>
                <a:schemeClr val="lt1"/>
              </a:buClr>
              <a:buSzPts val="1700"/>
              <a:buNone/>
            </a:pPr>
            <a:r>
              <a:rPr lang="en"/>
              <a:t>Our mission</a:t>
            </a:r>
            <a:endParaRPr/>
          </a:p>
          <a:p>
            <a:pPr indent="0" lvl="1" marL="0" rtl="0" algn="l">
              <a:lnSpc>
                <a:spcPct val="90000"/>
              </a:lnSpc>
              <a:spcBef>
                <a:spcPts val="400"/>
              </a:spcBef>
              <a:spcAft>
                <a:spcPts val="0"/>
              </a:spcAft>
              <a:buClr>
                <a:schemeClr val="lt1"/>
              </a:buClr>
              <a:buSzPts val="1500"/>
              <a:buNone/>
            </a:pPr>
            <a:r>
              <a:rPr lang="en"/>
              <a:t>By 2025, protect an additional two million acres of lands throughout the watershed. </a:t>
            </a:r>
            <a:endParaRPr/>
          </a:p>
        </p:txBody>
      </p:sp>
      <p:sp>
        <p:nvSpPr>
          <p:cNvPr id="608" name="Google Shape;608;p68"/>
          <p:cNvSpPr txBox="1"/>
          <p:nvPr>
            <p:ph type="title"/>
          </p:nvPr>
        </p:nvSpPr>
        <p:spPr>
          <a:xfrm>
            <a:off x="416433" y="0"/>
            <a:ext cx="3062478" cy="685572"/>
          </a:xfrm>
          <a:prstGeom prst="rect">
            <a:avLst/>
          </a:prstGeom>
          <a:noFill/>
          <a:ln>
            <a:noFill/>
          </a:ln>
        </p:spPr>
        <p:txBody>
          <a:bodyPr anchorCtr="0" anchor="t" bIns="34275" lIns="109725" spcFirstLastPara="1" rIns="109725" wrap="square" tIns="315450">
            <a:spAutoFit/>
          </a:bodyPr>
          <a:lstStyle/>
          <a:p>
            <a:pPr indent="0" lvl="0" marL="0" rtl="0" algn="ctr">
              <a:lnSpc>
                <a:spcPct val="90000"/>
              </a:lnSpc>
              <a:spcBef>
                <a:spcPts val="0"/>
              </a:spcBef>
              <a:spcAft>
                <a:spcPts val="0"/>
              </a:spcAft>
              <a:buClr>
                <a:schemeClr val="lt1"/>
              </a:buClr>
              <a:buSzPts val="2400"/>
              <a:buFont typeface="Quattrocento Sans"/>
              <a:buNone/>
            </a:pPr>
            <a:r>
              <a:rPr b="1" lang="en">
                <a:solidFill>
                  <a:schemeClr val="lt1"/>
                </a:solidFill>
              </a:rPr>
              <a:t>Who We Are:</a:t>
            </a:r>
            <a:endParaRPr/>
          </a:p>
        </p:txBody>
      </p:sp>
      <p:sp>
        <p:nvSpPr>
          <p:cNvPr id="609" name="Google Shape;609;p68"/>
          <p:cNvSpPr txBox="1"/>
          <p:nvPr/>
        </p:nvSpPr>
        <p:spPr>
          <a:xfrm>
            <a:off x="3958050" y="1290725"/>
            <a:ext cx="3824700" cy="1187100"/>
          </a:xfrm>
          <a:prstGeom prst="rect">
            <a:avLst/>
          </a:prstGeom>
          <a:noFill/>
          <a:ln>
            <a:noFill/>
          </a:ln>
        </p:spPr>
        <p:txBody>
          <a:bodyPr anchorCtr="0" anchor="t" bIns="34275" lIns="68575" spcFirstLastPara="1" rIns="68575" wrap="square" tIns="34275">
            <a:spAutoFit/>
          </a:bodyPr>
          <a:lstStyle/>
          <a:p>
            <a:pPr indent="0" lvl="0" marL="0" marR="0" rtl="0" algn="l">
              <a:lnSpc>
                <a:spcPct val="90000"/>
              </a:lnSpc>
              <a:spcBef>
                <a:spcPts val="0"/>
              </a:spcBef>
              <a:spcAft>
                <a:spcPts val="0"/>
              </a:spcAft>
              <a:buClr>
                <a:schemeClr val="lt1"/>
              </a:buClr>
              <a:buSzPts val="1700"/>
              <a:buFont typeface="Arial"/>
              <a:buNone/>
            </a:pPr>
            <a:r>
              <a:rPr b="1" lang="en" sz="1700">
                <a:solidFill>
                  <a:schemeClr val="lt1"/>
                </a:solidFill>
                <a:latin typeface="Quattrocento Sans"/>
                <a:ea typeface="Quattrocento Sans"/>
                <a:cs typeface="Quattrocento Sans"/>
                <a:sym typeface="Quattrocento Sans"/>
              </a:rPr>
              <a:t>Our Recent Progress</a:t>
            </a:r>
            <a:endParaRPr sz="1100"/>
          </a:p>
          <a:p>
            <a:pPr indent="0" lvl="1" marL="0" marR="0" rtl="0" algn="l">
              <a:lnSpc>
                <a:spcPct val="90000"/>
              </a:lnSpc>
              <a:spcBef>
                <a:spcPts val="400"/>
              </a:spcBef>
              <a:spcAft>
                <a:spcPts val="0"/>
              </a:spcAft>
              <a:buClr>
                <a:schemeClr val="lt1"/>
              </a:buClr>
              <a:buSzPts val="1500"/>
              <a:buFont typeface="Arial"/>
              <a:buNone/>
            </a:pPr>
            <a:r>
              <a:rPr b="0" i="0" lang="en" sz="1500" u="none" cap="none" strike="noStrike">
                <a:solidFill>
                  <a:schemeClr val="lt1"/>
                </a:solidFill>
                <a:latin typeface="Quattrocento Sans"/>
                <a:ea typeface="Quattrocento Sans"/>
                <a:cs typeface="Quattrocento Sans"/>
                <a:sym typeface="Quattrocento Sans"/>
              </a:rPr>
              <a:t>Data collected through 2022, indicates that nearly 1.64 million acres of land in the Chesapeake Bay Watershed has been permanently protected since 2010. </a:t>
            </a:r>
            <a:endParaRPr sz="1100"/>
          </a:p>
        </p:txBody>
      </p:sp>
      <p:pic>
        <p:nvPicPr>
          <p:cNvPr descr="An aerial view of a body of water with land and trees&#10;&#10;Description automatically generated" id="610" name="Google Shape;610;p68"/>
          <p:cNvPicPr preferRelativeResize="0"/>
          <p:nvPr/>
        </p:nvPicPr>
        <p:blipFill rotWithShape="1">
          <a:blip r:embed="rId3">
            <a:alphaModFix/>
          </a:blip>
          <a:srcRect b="0" l="0" r="0" t="0"/>
          <a:stretch/>
        </p:blipFill>
        <p:spPr>
          <a:xfrm>
            <a:off x="7103420" y="1996700"/>
            <a:ext cx="1805687" cy="1752250"/>
          </a:xfrm>
          <a:prstGeom prst="flowChartConnector">
            <a:avLst/>
          </a:prstGeom>
          <a:noFill/>
          <a:ln>
            <a:noFill/>
          </a:ln>
        </p:spPr>
      </p:pic>
      <p:sp>
        <p:nvSpPr>
          <p:cNvPr id="611" name="Google Shape;611;p68"/>
          <p:cNvSpPr txBox="1"/>
          <p:nvPr/>
        </p:nvSpPr>
        <p:spPr>
          <a:xfrm>
            <a:off x="7314172" y="2526576"/>
            <a:ext cx="1384183" cy="692497"/>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b="1" lang="en" sz="4100">
                <a:solidFill>
                  <a:srgbClr val="BCE295"/>
                </a:solidFill>
                <a:latin typeface="Quattrocento Sans"/>
                <a:ea typeface="Quattrocento Sans"/>
                <a:cs typeface="Quattrocento Sans"/>
                <a:sym typeface="Quattrocento Sans"/>
              </a:rPr>
              <a:t>82%</a:t>
            </a:r>
            <a:endParaRPr sz="1100"/>
          </a:p>
        </p:txBody>
      </p:sp>
      <p:pic>
        <p:nvPicPr>
          <p:cNvPr descr="A graph of blue and yellow bars&#10;&#10;Description automatically generated" id="612" name="Google Shape;612;p68"/>
          <p:cNvPicPr preferRelativeResize="0"/>
          <p:nvPr/>
        </p:nvPicPr>
        <p:blipFill rotWithShape="1">
          <a:blip r:embed="rId4">
            <a:alphaModFix/>
          </a:blip>
          <a:srcRect b="0" l="0" r="0" t="0"/>
          <a:stretch/>
        </p:blipFill>
        <p:spPr>
          <a:xfrm>
            <a:off x="4046216" y="2798606"/>
            <a:ext cx="2969034" cy="1900689"/>
          </a:xfrm>
          <a:prstGeom prst="rect">
            <a:avLst/>
          </a:prstGeom>
          <a:noFill/>
          <a:ln>
            <a:noFill/>
          </a:ln>
        </p:spPr>
      </p:pic>
      <p:sp>
        <p:nvSpPr>
          <p:cNvPr id="613" name="Google Shape;613;p68"/>
          <p:cNvSpPr txBox="1"/>
          <p:nvPr/>
        </p:nvSpPr>
        <p:spPr>
          <a:xfrm>
            <a:off x="368512" y="2734517"/>
            <a:ext cx="3173741" cy="2104037"/>
          </a:xfrm>
          <a:prstGeom prst="rect">
            <a:avLst/>
          </a:prstGeom>
          <a:noFill/>
          <a:ln>
            <a:noFill/>
          </a:ln>
        </p:spPr>
        <p:txBody>
          <a:bodyPr anchorCtr="0" anchor="t" bIns="34275" lIns="68575" spcFirstLastPara="1" rIns="68575" wrap="square" tIns="34275">
            <a:spAutoFit/>
          </a:bodyPr>
          <a:lstStyle/>
          <a:p>
            <a:pPr indent="0" lvl="0" marL="0" marR="0" rtl="0" algn="l">
              <a:lnSpc>
                <a:spcPct val="90000"/>
              </a:lnSpc>
              <a:spcBef>
                <a:spcPts val="0"/>
              </a:spcBef>
              <a:spcAft>
                <a:spcPts val="0"/>
              </a:spcAft>
              <a:buClr>
                <a:schemeClr val="lt1"/>
              </a:buClr>
              <a:buSzPts val="1700"/>
              <a:buFont typeface="Arial"/>
              <a:buNone/>
            </a:pPr>
            <a:r>
              <a:rPr b="1" lang="en" sz="1700">
                <a:solidFill>
                  <a:schemeClr val="lt1"/>
                </a:solidFill>
                <a:latin typeface="Quattrocento Sans"/>
                <a:ea typeface="Quattrocento Sans"/>
                <a:cs typeface="Quattrocento Sans"/>
                <a:sym typeface="Quattrocento Sans"/>
              </a:rPr>
              <a:t>Our Aspirations</a:t>
            </a:r>
            <a:endParaRPr sz="1100"/>
          </a:p>
          <a:p>
            <a:pPr indent="-247650" lvl="1" marL="254000" marR="0" rtl="0" algn="l">
              <a:lnSpc>
                <a:spcPct val="90000"/>
              </a:lnSpc>
              <a:spcBef>
                <a:spcPts val="400"/>
              </a:spcBef>
              <a:spcAft>
                <a:spcPts val="0"/>
              </a:spcAft>
              <a:buClr>
                <a:schemeClr val="lt1"/>
              </a:buClr>
              <a:buSzPts val="1500"/>
              <a:buFont typeface="Arial"/>
              <a:buChar char="•"/>
            </a:pPr>
            <a:r>
              <a:rPr b="0" i="0" lang="en" sz="1500" u="none" cap="none" strike="noStrike">
                <a:solidFill>
                  <a:schemeClr val="lt1"/>
                </a:solidFill>
                <a:latin typeface="Quattrocento Sans"/>
                <a:ea typeface="Quattrocento Sans"/>
                <a:cs typeface="Quattrocento Sans"/>
                <a:sym typeface="Quattrocento Sans"/>
              </a:rPr>
              <a:t>Continue efforts to standardize jurisdictions’ data and the data collection process</a:t>
            </a:r>
            <a:endParaRPr sz="1100"/>
          </a:p>
          <a:p>
            <a:pPr indent="-247650" lvl="1" marL="254000" marR="0" rtl="0" algn="l">
              <a:lnSpc>
                <a:spcPct val="90000"/>
              </a:lnSpc>
              <a:spcBef>
                <a:spcPts val="400"/>
              </a:spcBef>
              <a:spcAft>
                <a:spcPts val="0"/>
              </a:spcAft>
              <a:buClr>
                <a:schemeClr val="lt1"/>
              </a:buClr>
              <a:buSzPts val="1500"/>
              <a:buFont typeface="Arial"/>
              <a:buChar char="•"/>
            </a:pPr>
            <a:r>
              <a:rPr b="0" i="0" lang="en" sz="1500" u="none" cap="none" strike="noStrike">
                <a:solidFill>
                  <a:schemeClr val="lt1"/>
                </a:solidFill>
                <a:latin typeface="Quattrocento Sans"/>
                <a:ea typeface="Quattrocento Sans"/>
                <a:cs typeface="Quattrocento Sans"/>
                <a:sym typeface="Quattrocento Sans"/>
              </a:rPr>
              <a:t>Identify a targeted approach to land conservation</a:t>
            </a:r>
            <a:endParaRPr sz="1100"/>
          </a:p>
          <a:p>
            <a:pPr indent="-247650" lvl="1" marL="254000" marR="0" rtl="0" algn="l">
              <a:lnSpc>
                <a:spcPct val="90000"/>
              </a:lnSpc>
              <a:spcBef>
                <a:spcPts val="400"/>
              </a:spcBef>
              <a:spcAft>
                <a:spcPts val="0"/>
              </a:spcAft>
              <a:buClr>
                <a:schemeClr val="lt1"/>
              </a:buClr>
              <a:buSzPts val="1500"/>
              <a:buFont typeface="Arial"/>
              <a:buChar char="•"/>
            </a:pPr>
            <a:r>
              <a:rPr b="0" i="0" lang="en" sz="1500" u="none" cap="none" strike="noStrike">
                <a:solidFill>
                  <a:schemeClr val="lt1"/>
                </a:solidFill>
                <a:latin typeface="Quattrocento Sans"/>
                <a:ea typeface="Quattrocento Sans"/>
                <a:cs typeface="Quattrocento Sans"/>
                <a:sym typeface="Quattrocento Sans"/>
              </a:rPr>
              <a:t>Increase collaboration, partnership, and build an active network</a:t>
            </a:r>
            <a:endParaRPr sz="11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 presetSubtype="1">
                                  <p:stCondLst>
                                    <p:cond delay="0"/>
                                  </p:stCondLst>
                                  <p:childTnLst>
                                    <p:set>
                                      <p:cBhvr>
                                        <p:cTn dur="1" fill="hold">
                                          <p:stCondLst>
                                            <p:cond delay="0"/>
                                          </p:stCondLst>
                                        </p:cTn>
                                        <p:tgtEl>
                                          <p:spTgt spid="608"/>
                                        </p:tgtEl>
                                        <p:attrNameLst>
                                          <p:attrName>style.visibility</p:attrName>
                                        </p:attrNameLst>
                                      </p:cBhvr>
                                      <p:to>
                                        <p:strVal val="visible"/>
                                      </p:to>
                                    </p:set>
                                    <p:anim calcmode="lin" valueType="num">
                                      <p:cBhvr additive="base">
                                        <p:cTn dur="500"/>
                                        <p:tgtEl>
                                          <p:spTgt spid="608"/>
                                        </p:tgtEl>
                                        <p:attrNameLst>
                                          <p:attrName>ppt_y</p:attrName>
                                        </p:attrNameLst>
                                      </p:cBhvr>
                                      <p:tavLst>
                                        <p:tav fmla="" tm="0">
                                          <p:val>
                                            <p:strVal val="#ppt_y-1"/>
                                          </p:val>
                                        </p:tav>
                                        <p:tav fmla="" tm="100000">
                                          <p:val>
                                            <p:strVal val="#ppt_y"/>
                                          </p:val>
                                        </p:tav>
                                      </p:tavLst>
                                    </p:anim>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606">
                                            <p:txEl>
                                              <p:pRg end="0" st="0"/>
                                            </p:txEl>
                                          </p:spTgt>
                                        </p:tgtEl>
                                        <p:attrNameLst>
                                          <p:attrName>style.visibility</p:attrName>
                                        </p:attrNameLst>
                                      </p:cBhvr>
                                      <p:to>
                                        <p:strVal val="visible"/>
                                      </p:to>
                                    </p:set>
                                    <p:animEffect filter="fade" transition="in">
                                      <p:cBhvr>
                                        <p:cTn dur="500"/>
                                        <p:tgtEl>
                                          <p:spTgt spid="606">
                                            <p:txEl>
                                              <p:pRg end="0" st="0"/>
                                            </p:txEl>
                                          </p:spTgt>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606">
                                            <p:txEl>
                                              <p:pRg end="1" st="1"/>
                                            </p:txEl>
                                          </p:spTgt>
                                        </p:tgtEl>
                                        <p:attrNameLst>
                                          <p:attrName>style.visibility</p:attrName>
                                        </p:attrNameLst>
                                      </p:cBhvr>
                                      <p:to>
                                        <p:strVal val="visible"/>
                                      </p:to>
                                    </p:set>
                                    <p:animEffect filter="fade" transition="in">
                                      <p:cBhvr>
                                        <p:cTn dur="500"/>
                                        <p:tgtEl>
                                          <p:spTgt spid="606">
                                            <p:txEl>
                                              <p:pRg end="1" st="1"/>
                                            </p:txEl>
                                          </p:spTgt>
                                        </p:tgtEl>
                                      </p:cBhvr>
                                    </p:animEffect>
                                  </p:childTnLst>
                                </p:cTn>
                              </p:par>
                            </p:childTnLst>
                          </p:cTn>
                        </p:par>
                        <p:par>
                          <p:cTn fill="hold">
                            <p:stCondLst>
                              <p:cond delay="1500"/>
                            </p:stCondLst>
                            <p:childTnLst>
                              <p:par>
                                <p:cTn fill="hold" nodeType="afterEffect" presetClass="entr" presetID="10" presetSubtype="0">
                                  <p:stCondLst>
                                    <p:cond delay="0"/>
                                  </p:stCondLst>
                                  <p:childTnLst>
                                    <p:set>
                                      <p:cBhvr>
                                        <p:cTn dur="1" fill="hold">
                                          <p:stCondLst>
                                            <p:cond delay="0"/>
                                          </p:stCondLst>
                                        </p:cTn>
                                        <p:tgtEl>
                                          <p:spTgt spid="606">
                                            <p:txEl>
                                              <p:pRg end="2" st="2"/>
                                            </p:txEl>
                                          </p:spTgt>
                                        </p:tgtEl>
                                        <p:attrNameLst>
                                          <p:attrName>style.visibility</p:attrName>
                                        </p:attrNameLst>
                                      </p:cBhvr>
                                      <p:to>
                                        <p:strVal val="visible"/>
                                      </p:to>
                                    </p:set>
                                    <p:animEffect filter="fade" transition="in">
                                      <p:cBhvr>
                                        <p:cTn dur="500"/>
                                        <p:tgtEl>
                                          <p:spTgt spid="606">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250"/>
                                  </p:stCondLst>
                                  <p:childTnLst>
                                    <p:set>
                                      <p:cBhvr>
                                        <p:cTn dur="1" fill="hold">
                                          <p:stCondLst>
                                            <p:cond delay="0"/>
                                          </p:stCondLst>
                                        </p:cTn>
                                        <p:tgtEl>
                                          <p:spTgt spid="607"/>
                                        </p:tgtEl>
                                        <p:attrNameLst>
                                          <p:attrName>style.visibility</p:attrName>
                                        </p:attrNameLst>
                                      </p:cBhvr>
                                      <p:to>
                                        <p:strVal val="visible"/>
                                      </p:to>
                                    </p:set>
                                    <p:animEffect filter="fade" transition="in">
                                      <p:cBhvr>
                                        <p:cTn dur="750"/>
                                        <p:tgtEl>
                                          <p:spTgt spid="60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250"/>
                                  </p:stCondLst>
                                  <p:childTnLst>
                                    <p:set>
                                      <p:cBhvr>
                                        <p:cTn dur="1" fill="hold">
                                          <p:stCondLst>
                                            <p:cond delay="0"/>
                                          </p:stCondLst>
                                        </p:cTn>
                                        <p:tgtEl>
                                          <p:spTgt spid="609"/>
                                        </p:tgtEl>
                                        <p:attrNameLst>
                                          <p:attrName>style.visibility</p:attrName>
                                        </p:attrNameLst>
                                      </p:cBhvr>
                                      <p:to>
                                        <p:strVal val="visible"/>
                                      </p:to>
                                    </p:set>
                                    <p:animEffect filter="fade" transition="in">
                                      <p:cBhvr>
                                        <p:cTn dur="750"/>
                                        <p:tgtEl>
                                          <p:spTgt spid="60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250"/>
                                  </p:stCondLst>
                                  <p:childTnLst>
                                    <p:set>
                                      <p:cBhvr>
                                        <p:cTn dur="1" fill="hold">
                                          <p:stCondLst>
                                            <p:cond delay="0"/>
                                          </p:stCondLst>
                                        </p:cTn>
                                        <p:tgtEl>
                                          <p:spTgt spid="613"/>
                                        </p:tgtEl>
                                        <p:attrNameLst>
                                          <p:attrName>style.visibility</p:attrName>
                                        </p:attrNameLst>
                                      </p:cBhvr>
                                      <p:to>
                                        <p:strVal val="visible"/>
                                      </p:to>
                                    </p:set>
                                    <p:animEffect filter="fade" transition="in">
                                      <p:cBhvr>
                                        <p:cTn dur="750"/>
                                        <p:tgtEl>
                                          <p:spTgt spid="61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8" name="Shape 618"/>
        <p:cNvGrpSpPr/>
        <p:nvPr/>
      </p:nvGrpSpPr>
      <p:grpSpPr>
        <a:xfrm>
          <a:off x="0" y="0"/>
          <a:ext cx="0" cy="0"/>
          <a:chOff x="0" y="0"/>
          <a:chExt cx="0" cy="0"/>
        </a:xfrm>
      </p:grpSpPr>
      <p:sp>
        <p:nvSpPr>
          <p:cNvPr id="619" name="Google Shape;619;p69"/>
          <p:cNvSpPr txBox="1"/>
          <p:nvPr>
            <p:ph idx="1" type="body"/>
          </p:nvPr>
        </p:nvSpPr>
        <p:spPr>
          <a:xfrm>
            <a:off x="551471" y="1412749"/>
            <a:ext cx="2294389" cy="2681503"/>
          </a:xfrm>
          <a:prstGeom prst="rect">
            <a:avLst/>
          </a:prstGeom>
          <a:noFill/>
          <a:ln>
            <a:noFill/>
          </a:ln>
        </p:spPr>
        <p:txBody>
          <a:bodyPr anchorCtr="0" anchor="t" bIns="34275" lIns="68575" spcFirstLastPara="1" rIns="68575" wrap="square" tIns="34275">
            <a:spAutoFit/>
          </a:bodyPr>
          <a:lstStyle/>
          <a:p>
            <a:pPr indent="0" lvl="0" marL="0" rtl="0" algn="ctr">
              <a:lnSpc>
                <a:spcPct val="90000"/>
              </a:lnSpc>
              <a:spcBef>
                <a:spcPts val="0"/>
              </a:spcBef>
              <a:spcAft>
                <a:spcPts val="0"/>
              </a:spcAft>
              <a:buClr>
                <a:schemeClr val="dk2"/>
              </a:buClr>
              <a:buSzPts val="1500"/>
              <a:buNone/>
            </a:pPr>
            <a:r>
              <a:rPr lang="en" sz="1500"/>
              <a:t>MA#1: Communications, Collaboration, and Engagement </a:t>
            </a:r>
            <a:endParaRPr/>
          </a:p>
          <a:p>
            <a:pPr indent="0" lvl="1" marL="0" rtl="0" algn="ctr">
              <a:lnSpc>
                <a:spcPct val="90000"/>
              </a:lnSpc>
              <a:spcBef>
                <a:spcPts val="2600"/>
              </a:spcBef>
              <a:spcAft>
                <a:spcPts val="0"/>
              </a:spcAft>
              <a:buClr>
                <a:schemeClr val="dk1"/>
              </a:buClr>
              <a:buSzPts val="1500"/>
              <a:buNone/>
            </a:pPr>
            <a:r>
              <a:rPr lang="en"/>
              <a:t>Spread awareness for the CCP Narrative Toolkit and identify a jurisdiction to develop talking points that can be used when communicating with landowners and the public.</a:t>
            </a:r>
            <a:endParaRPr/>
          </a:p>
        </p:txBody>
      </p:sp>
      <p:sp>
        <p:nvSpPr>
          <p:cNvPr id="620" name="Google Shape;620;p69"/>
          <p:cNvSpPr txBox="1"/>
          <p:nvPr>
            <p:ph idx="2" type="body"/>
          </p:nvPr>
        </p:nvSpPr>
        <p:spPr>
          <a:xfrm>
            <a:off x="3354453" y="1581963"/>
            <a:ext cx="2429578" cy="2790136"/>
          </a:xfrm>
          <a:prstGeom prst="rect">
            <a:avLst/>
          </a:prstGeom>
          <a:noFill/>
          <a:ln>
            <a:noFill/>
          </a:ln>
        </p:spPr>
        <p:txBody>
          <a:bodyPr anchorCtr="0" anchor="t" bIns="34275" lIns="68575" spcFirstLastPara="1" rIns="68575" wrap="square" tIns="34275">
            <a:spAutoFit/>
          </a:bodyPr>
          <a:lstStyle/>
          <a:p>
            <a:pPr indent="0" lvl="0" marL="0" rtl="0" algn="ctr">
              <a:lnSpc>
                <a:spcPct val="90000"/>
              </a:lnSpc>
              <a:spcBef>
                <a:spcPts val="0"/>
              </a:spcBef>
              <a:spcAft>
                <a:spcPts val="0"/>
              </a:spcAft>
              <a:buClr>
                <a:schemeClr val="dk2"/>
              </a:buClr>
              <a:buSzPts val="1500"/>
              <a:buNone/>
            </a:pPr>
            <a:r>
              <a:rPr lang="en" sz="1500"/>
              <a:t>MA#2 Partnerships, Policies, and Practices</a:t>
            </a:r>
            <a:endParaRPr/>
          </a:p>
          <a:p>
            <a:pPr indent="0" lvl="1" marL="0" rtl="0" algn="ctr">
              <a:lnSpc>
                <a:spcPct val="90000"/>
              </a:lnSpc>
              <a:spcBef>
                <a:spcPts val="2600"/>
              </a:spcBef>
              <a:spcAft>
                <a:spcPts val="0"/>
              </a:spcAft>
              <a:buClr>
                <a:schemeClr val="dk1"/>
              </a:buClr>
              <a:buSzPts val="1500"/>
              <a:buNone/>
            </a:pPr>
            <a:r>
              <a:rPr lang="en"/>
              <a:t>Develop a tool to share information about conservation policies, program and practices – facilitate time at meetings to learn from one another and provide support if needed. </a:t>
            </a:r>
            <a:endParaRPr/>
          </a:p>
        </p:txBody>
      </p:sp>
      <p:sp>
        <p:nvSpPr>
          <p:cNvPr id="621" name="Google Shape;621;p69"/>
          <p:cNvSpPr txBox="1"/>
          <p:nvPr>
            <p:ph type="title"/>
          </p:nvPr>
        </p:nvSpPr>
        <p:spPr>
          <a:xfrm>
            <a:off x="237242" y="254556"/>
            <a:ext cx="1781908" cy="401648"/>
          </a:xfrm>
          <a:prstGeom prst="rect">
            <a:avLst/>
          </a:prstGeom>
          <a:noFill/>
          <a:ln>
            <a:noFill/>
          </a:ln>
        </p:spPr>
        <p:txBody>
          <a:bodyPr anchorCtr="0" anchor="t" bIns="34275" lIns="68575" spcFirstLastPara="1" rIns="68575" wrap="square" tIns="34275">
            <a:spAutoFit/>
          </a:bodyPr>
          <a:lstStyle/>
          <a:p>
            <a:pPr indent="0" lvl="0" marL="0" rtl="0" algn="ctr">
              <a:lnSpc>
                <a:spcPct val="90000"/>
              </a:lnSpc>
              <a:spcBef>
                <a:spcPts val="0"/>
              </a:spcBef>
              <a:spcAft>
                <a:spcPts val="0"/>
              </a:spcAft>
              <a:buClr>
                <a:schemeClr val="lt1"/>
              </a:buClr>
              <a:buSzPts val="2400"/>
              <a:buFont typeface="Quattrocento Sans"/>
              <a:buNone/>
            </a:pPr>
            <a:r>
              <a:rPr lang="en"/>
              <a:t>Workplan</a:t>
            </a:r>
            <a:endParaRPr/>
          </a:p>
        </p:txBody>
      </p:sp>
      <p:sp>
        <p:nvSpPr>
          <p:cNvPr id="622" name="Google Shape;622;p69"/>
          <p:cNvSpPr txBox="1"/>
          <p:nvPr>
            <p:ph idx="4" type="body"/>
          </p:nvPr>
        </p:nvSpPr>
        <p:spPr>
          <a:xfrm>
            <a:off x="2687759" y="338525"/>
            <a:ext cx="5535550" cy="318549"/>
          </a:xfrm>
          <a:prstGeom prst="rect">
            <a:avLst/>
          </a:prstGeom>
          <a:noFill/>
          <a:ln>
            <a:noFill/>
          </a:ln>
        </p:spPr>
        <p:txBody>
          <a:bodyPr anchorCtr="0" anchor="t" bIns="34275" lIns="68575" spcFirstLastPara="1" rIns="68575" wrap="square" tIns="34275">
            <a:spAutoFit/>
          </a:bodyPr>
          <a:lstStyle/>
          <a:p>
            <a:pPr indent="0" lvl="0" marL="0" rtl="0" algn="l">
              <a:lnSpc>
                <a:spcPct val="90000"/>
              </a:lnSpc>
              <a:spcBef>
                <a:spcPts val="0"/>
              </a:spcBef>
              <a:spcAft>
                <a:spcPts val="0"/>
              </a:spcAft>
              <a:buClr>
                <a:schemeClr val="dk1"/>
              </a:buClr>
              <a:buSzPts val="1800"/>
              <a:buNone/>
            </a:pPr>
            <a:r>
              <a:rPr lang="en"/>
              <a:t>Protected Lands Workgroup 2024-2025 Work Plan</a:t>
            </a:r>
            <a:endParaRPr/>
          </a:p>
        </p:txBody>
      </p:sp>
      <p:sp>
        <p:nvSpPr>
          <p:cNvPr id="623" name="Google Shape;623;p69"/>
          <p:cNvSpPr/>
          <p:nvPr/>
        </p:nvSpPr>
        <p:spPr>
          <a:xfrm>
            <a:off x="3352535" y="2152754"/>
            <a:ext cx="2537460" cy="13716"/>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sp>
        <p:nvSpPr>
          <p:cNvPr id="624" name="Google Shape;624;p69"/>
          <p:cNvSpPr/>
          <p:nvPr/>
        </p:nvSpPr>
        <p:spPr>
          <a:xfrm>
            <a:off x="505437" y="2152754"/>
            <a:ext cx="2537460" cy="13716"/>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sp>
        <p:nvSpPr>
          <p:cNvPr id="625" name="Google Shape;625;p69"/>
          <p:cNvSpPr txBox="1"/>
          <p:nvPr>
            <p:ph idx="12" type="sldNum"/>
          </p:nvPr>
        </p:nvSpPr>
        <p:spPr>
          <a:xfrm>
            <a:off x="8574685" y="4737117"/>
            <a:ext cx="373801" cy="273844"/>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a:t>‹#›</a:t>
            </a:fld>
            <a:endParaRPr/>
          </a:p>
        </p:txBody>
      </p:sp>
      <p:sp>
        <p:nvSpPr>
          <p:cNvPr id="626" name="Google Shape;626;p69"/>
          <p:cNvSpPr txBox="1"/>
          <p:nvPr/>
        </p:nvSpPr>
        <p:spPr>
          <a:xfrm>
            <a:off x="6292624" y="1581963"/>
            <a:ext cx="2429578" cy="2266005"/>
          </a:xfrm>
          <a:prstGeom prst="rect">
            <a:avLst/>
          </a:prstGeom>
          <a:noFill/>
          <a:ln>
            <a:noFill/>
          </a:ln>
        </p:spPr>
        <p:txBody>
          <a:bodyPr anchorCtr="0" anchor="t" bIns="34275" lIns="68575" spcFirstLastPara="1" rIns="68575" wrap="square" tIns="34275">
            <a:spAutoFit/>
          </a:bodyPr>
          <a:lstStyle/>
          <a:p>
            <a:pPr indent="0" lvl="0" marL="0" marR="0" rtl="0" algn="ctr">
              <a:lnSpc>
                <a:spcPct val="90000"/>
              </a:lnSpc>
              <a:spcBef>
                <a:spcPts val="0"/>
              </a:spcBef>
              <a:spcAft>
                <a:spcPts val="0"/>
              </a:spcAft>
              <a:buClr>
                <a:schemeClr val="dk2"/>
              </a:buClr>
              <a:buSzPts val="1500"/>
              <a:buFont typeface="Arial"/>
              <a:buNone/>
            </a:pPr>
            <a:r>
              <a:rPr b="1" lang="en" sz="1500">
                <a:solidFill>
                  <a:schemeClr val="dk2"/>
                </a:solidFill>
                <a:latin typeface="Quattrocento Sans"/>
                <a:ea typeface="Quattrocento Sans"/>
                <a:cs typeface="Quattrocento Sans"/>
                <a:sym typeface="Quattrocento Sans"/>
              </a:rPr>
              <a:t>MA#3 Equity, Diversity, and Inclusion</a:t>
            </a:r>
            <a:endParaRPr sz="1100"/>
          </a:p>
          <a:p>
            <a:pPr indent="0" lvl="1" marL="0" marR="0" rtl="0" algn="ctr">
              <a:lnSpc>
                <a:spcPct val="90000"/>
              </a:lnSpc>
              <a:spcBef>
                <a:spcPts val="2600"/>
              </a:spcBef>
              <a:spcAft>
                <a:spcPts val="0"/>
              </a:spcAft>
              <a:buClr>
                <a:schemeClr val="dk1"/>
              </a:buClr>
              <a:buSzPts val="1500"/>
              <a:buFont typeface="Arial"/>
              <a:buNone/>
            </a:pPr>
            <a:r>
              <a:rPr b="0" i="0" lang="en" sz="1500" u="none" cap="none" strike="noStrike">
                <a:solidFill>
                  <a:schemeClr val="dk1"/>
                </a:solidFill>
                <a:latin typeface="Quattrocento Sans"/>
                <a:ea typeface="Quattrocento Sans"/>
                <a:cs typeface="Quattrocento Sans"/>
                <a:sym typeface="Quattrocento Sans"/>
              </a:rPr>
              <a:t>Develop language for state management plans using community-based opportunities for feedback that empowers residents to actively participate in land conservation efforts. </a:t>
            </a:r>
            <a:endParaRPr sz="1100"/>
          </a:p>
        </p:txBody>
      </p:sp>
      <p:sp>
        <p:nvSpPr>
          <p:cNvPr id="627" name="Google Shape;627;p69"/>
          <p:cNvSpPr/>
          <p:nvPr/>
        </p:nvSpPr>
        <p:spPr>
          <a:xfrm>
            <a:off x="6250888" y="2152754"/>
            <a:ext cx="2537460" cy="13716"/>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Quattrocento Sans"/>
              <a:ea typeface="Quattrocento Sans"/>
              <a:cs typeface="Quattrocento Sans"/>
              <a:sym typeface="Quattrocento Sans"/>
            </a:endParaRPr>
          </a:p>
        </p:txBody>
      </p:sp>
    </p:spTree>
  </p:cSld>
  <p:clrMapOvr>
    <a:masterClrMapping/>
  </p:clrMapOvr>
  <p:transition spd="med">
    <p:fade/>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1" name="Shape 631"/>
        <p:cNvGrpSpPr/>
        <p:nvPr/>
      </p:nvGrpSpPr>
      <p:grpSpPr>
        <a:xfrm>
          <a:off x="0" y="0"/>
          <a:ext cx="0" cy="0"/>
          <a:chOff x="0" y="0"/>
          <a:chExt cx="0" cy="0"/>
        </a:xfrm>
      </p:grpSpPr>
      <p:sp>
        <p:nvSpPr>
          <p:cNvPr id="632" name="Google Shape;632;p70"/>
          <p:cNvSpPr txBox="1"/>
          <p:nvPr>
            <p:ph type="title"/>
          </p:nvPr>
        </p:nvSpPr>
        <p:spPr>
          <a:xfrm>
            <a:off x="257175" y="1928850"/>
            <a:ext cx="8658600" cy="6618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t>Education</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0" name="Shape 480"/>
        <p:cNvGrpSpPr/>
        <p:nvPr/>
      </p:nvGrpSpPr>
      <p:grpSpPr>
        <a:xfrm>
          <a:off x="0" y="0"/>
          <a:ext cx="0" cy="0"/>
          <a:chOff x="0" y="0"/>
          <a:chExt cx="0" cy="0"/>
        </a:xfrm>
      </p:grpSpPr>
      <p:sp>
        <p:nvSpPr>
          <p:cNvPr id="481" name="Google Shape;481;p53"/>
          <p:cNvSpPr txBox="1"/>
          <p:nvPr>
            <p:ph type="title"/>
          </p:nvPr>
        </p:nvSpPr>
        <p:spPr>
          <a:xfrm>
            <a:off x="914400" y="819150"/>
            <a:ext cx="3547500" cy="384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482" name="Google Shape;482;p53"/>
          <p:cNvSpPr txBox="1"/>
          <p:nvPr>
            <p:ph idx="1" type="subTitle"/>
          </p:nvPr>
        </p:nvSpPr>
        <p:spPr>
          <a:xfrm>
            <a:off x="914400" y="1247775"/>
            <a:ext cx="3561900" cy="6072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83" name="Google Shape;483;p53"/>
          <p:cNvSpPr txBox="1"/>
          <p:nvPr>
            <p:ph idx="2" type="title"/>
          </p:nvPr>
        </p:nvSpPr>
        <p:spPr>
          <a:xfrm>
            <a:off x="914400" y="2136863"/>
            <a:ext cx="3547500" cy="384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484" name="Google Shape;484;p53"/>
          <p:cNvSpPr txBox="1"/>
          <p:nvPr>
            <p:ph idx="3" type="subTitle"/>
          </p:nvPr>
        </p:nvSpPr>
        <p:spPr>
          <a:xfrm>
            <a:off x="914400" y="2565488"/>
            <a:ext cx="3561900" cy="6072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85" name="Google Shape;485;p53"/>
          <p:cNvSpPr txBox="1"/>
          <p:nvPr>
            <p:ph idx="4" type="title"/>
          </p:nvPr>
        </p:nvSpPr>
        <p:spPr>
          <a:xfrm>
            <a:off x="914400" y="3454588"/>
            <a:ext cx="3547500" cy="384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486" name="Google Shape;486;p53"/>
          <p:cNvSpPr txBox="1"/>
          <p:nvPr>
            <p:ph idx="5" type="subTitle"/>
          </p:nvPr>
        </p:nvSpPr>
        <p:spPr>
          <a:xfrm>
            <a:off x="914400" y="3883213"/>
            <a:ext cx="3561900" cy="6072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87" name="Google Shape;487;p53"/>
          <p:cNvSpPr txBox="1"/>
          <p:nvPr>
            <p:ph idx="6" type="title"/>
          </p:nvPr>
        </p:nvSpPr>
        <p:spPr>
          <a:xfrm>
            <a:off x="5446100" y="819150"/>
            <a:ext cx="3547500" cy="384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488" name="Google Shape;488;p53"/>
          <p:cNvSpPr txBox="1"/>
          <p:nvPr>
            <p:ph idx="7" type="subTitle"/>
          </p:nvPr>
        </p:nvSpPr>
        <p:spPr>
          <a:xfrm>
            <a:off x="5446100" y="1247775"/>
            <a:ext cx="3561900" cy="6072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89" name="Google Shape;489;p53"/>
          <p:cNvSpPr txBox="1"/>
          <p:nvPr>
            <p:ph idx="8" type="title"/>
          </p:nvPr>
        </p:nvSpPr>
        <p:spPr>
          <a:xfrm>
            <a:off x="5446100" y="2136863"/>
            <a:ext cx="3547500" cy="384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490" name="Google Shape;490;p53"/>
          <p:cNvSpPr txBox="1"/>
          <p:nvPr>
            <p:ph idx="9" type="subTitle"/>
          </p:nvPr>
        </p:nvSpPr>
        <p:spPr>
          <a:xfrm>
            <a:off x="5446100" y="2565488"/>
            <a:ext cx="3561900" cy="6072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sp>
        <p:nvSpPr>
          <p:cNvPr id="491" name="Google Shape;491;p53"/>
          <p:cNvSpPr txBox="1"/>
          <p:nvPr>
            <p:ph idx="13" type="title"/>
          </p:nvPr>
        </p:nvSpPr>
        <p:spPr>
          <a:xfrm>
            <a:off x="5446100" y="3454588"/>
            <a:ext cx="3547500" cy="384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t/>
            </a:r>
            <a:endParaRPr/>
          </a:p>
        </p:txBody>
      </p:sp>
      <p:sp>
        <p:nvSpPr>
          <p:cNvPr id="492" name="Google Shape;492;p53"/>
          <p:cNvSpPr txBox="1"/>
          <p:nvPr>
            <p:ph idx="14" type="subTitle"/>
          </p:nvPr>
        </p:nvSpPr>
        <p:spPr>
          <a:xfrm>
            <a:off x="5446100" y="3883213"/>
            <a:ext cx="3561900" cy="6072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pic>
        <p:nvPicPr>
          <p:cNvPr id="493" name="Google Shape;493;p53" title="File:Border Box LTFS Blue.jpg - Wikimedia Commons"/>
          <p:cNvPicPr preferRelativeResize="0"/>
          <p:nvPr/>
        </p:nvPicPr>
        <p:blipFill rotWithShape="1">
          <a:blip r:embed="rId3">
            <a:alphaModFix/>
          </a:blip>
          <a:srcRect b="4501" l="3710" r="8353" t="4382"/>
          <a:stretch/>
        </p:blipFill>
        <p:spPr>
          <a:xfrm>
            <a:off x="0" y="819150"/>
            <a:ext cx="9144000" cy="3902575"/>
          </a:xfrm>
          <a:prstGeom prst="rect">
            <a:avLst/>
          </a:prstGeom>
          <a:noFill/>
          <a:ln>
            <a:noFill/>
          </a:ln>
        </p:spPr>
      </p:pic>
      <p:pic>
        <p:nvPicPr>
          <p:cNvPr id="494" name="Google Shape;494;p53"/>
          <p:cNvPicPr preferRelativeResize="0"/>
          <p:nvPr/>
        </p:nvPicPr>
        <p:blipFill>
          <a:blip r:embed="rId4">
            <a:alphaModFix/>
          </a:blip>
          <a:stretch>
            <a:fillRect/>
          </a:stretch>
        </p:blipFill>
        <p:spPr>
          <a:xfrm>
            <a:off x="283563" y="789400"/>
            <a:ext cx="8576875" cy="42574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6" name="Shape 636"/>
        <p:cNvGrpSpPr/>
        <p:nvPr/>
      </p:nvGrpSpPr>
      <p:grpSpPr>
        <a:xfrm>
          <a:off x="0" y="0"/>
          <a:ext cx="0" cy="0"/>
          <a:chOff x="0" y="0"/>
          <a:chExt cx="0" cy="0"/>
        </a:xfrm>
      </p:grpSpPr>
      <p:sp>
        <p:nvSpPr>
          <p:cNvPr id="637" name="Google Shape;637;p71"/>
          <p:cNvSpPr txBox="1"/>
          <p:nvPr>
            <p:ph type="title"/>
          </p:nvPr>
        </p:nvSpPr>
        <p:spPr>
          <a:xfrm>
            <a:off x="228600" y="685800"/>
            <a:ext cx="86868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chemeClr val="dk1"/>
                </a:solidFill>
              </a:rPr>
              <a:t>Community Connector Organizations</a:t>
            </a:r>
            <a:endParaRPr>
              <a:solidFill>
                <a:schemeClr val="dk1"/>
              </a:solidFill>
            </a:endParaRPr>
          </a:p>
        </p:txBody>
      </p:sp>
      <p:pic>
        <p:nvPicPr>
          <p:cNvPr id="638" name="Google Shape;638;p71">
            <a:hlinkClick r:id="rId3"/>
          </p:cNvPr>
          <p:cNvPicPr preferRelativeResize="0"/>
          <p:nvPr>
            <p:ph idx="2" type="pic"/>
          </p:nvPr>
        </p:nvPicPr>
        <p:blipFill rotWithShape="1">
          <a:blip r:embed="rId4">
            <a:alphaModFix/>
          </a:blip>
          <a:srcRect b="0" l="3794" r="8370" t="0"/>
          <a:stretch/>
        </p:blipFill>
        <p:spPr>
          <a:xfrm>
            <a:off x="587075" y="1447800"/>
            <a:ext cx="3881876" cy="2209800"/>
          </a:xfrm>
          <a:prstGeom prst="rect">
            <a:avLst/>
          </a:prstGeom>
        </p:spPr>
      </p:pic>
      <p:pic>
        <p:nvPicPr>
          <p:cNvPr id="639" name="Google Shape;639;p71">
            <a:hlinkClick r:id="rId5"/>
          </p:cNvPr>
          <p:cNvPicPr preferRelativeResize="0"/>
          <p:nvPr>
            <p:ph idx="3" type="pic"/>
          </p:nvPr>
        </p:nvPicPr>
        <p:blipFill rotWithShape="1">
          <a:blip r:embed="rId6">
            <a:alphaModFix/>
          </a:blip>
          <a:srcRect b="0" l="5516" r="5516" t="0"/>
          <a:stretch/>
        </p:blipFill>
        <p:spPr>
          <a:xfrm>
            <a:off x="4876800" y="1447800"/>
            <a:ext cx="3276599" cy="2209799"/>
          </a:xfrm>
          <a:prstGeom prst="rect">
            <a:avLst/>
          </a:prstGeom>
        </p:spPr>
      </p:pic>
      <p:sp>
        <p:nvSpPr>
          <p:cNvPr id="640" name="Google Shape;640;p71"/>
          <p:cNvSpPr txBox="1"/>
          <p:nvPr>
            <p:ph idx="1" type="body"/>
          </p:nvPr>
        </p:nvSpPr>
        <p:spPr>
          <a:xfrm>
            <a:off x="990600" y="3733800"/>
            <a:ext cx="3276600" cy="10668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
                <a:solidFill>
                  <a:schemeClr val="dk1"/>
                </a:solidFill>
              </a:rPr>
              <a:t>Ward 8 Woods Conservancy</a:t>
            </a:r>
            <a:endParaRPr/>
          </a:p>
        </p:txBody>
      </p:sp>
      <p:sp>
        <p:nvSpPr>
          <p:cNvPr id="641" name="Google Shape;641;p71"/>
          <p:cNvSpPr txBox="1"/>
          <p:nvPr>
            <p:ph idx="4" type="body"/>
          </p:nvPr>
        </p:nvSpPr>
        <p:spPr>
          <a:xfrm>
            <a:off x="4876800" y="3733800"/>
            <a:ext cx="3276600" cy="10668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
                <a:solidFill>
                  <a:schemeClr val="dk1"/>
                </a:solidFill>
              </a:rPr>
              <a:t>Anacostia Parks &amp; Community Collaborative</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5" name="Shape 645"/>
        <p:cNvGrpSpPr/>
        <p:nvPr/>
      </p:nvGrpSpPr>
      <p:grpSpPr>
        <a:xfrm>
          <a:off x="0" y="0"/>
          <a:ext cx="0" cy="0"/>
          <a:chOff x="0" y="0"/>
          <a:chExt cx="0" cy="0"/>
        </a:xfrm>
      </p:grpSpPr>
      <p:sp>
        <p:nvSpPr>
          <p:cNvPr id="646" name="Google Shape;646;p72"/>
          <p:cNvSpPr txBox="1"/>
          <p:nvPr>
            <p:ph type="title"/>
          </p:nvPr>
        </p:nvSpPr>
        <p:spPr>
          <a:xfrm>
            <a:off x="257175" y="1928850"/>
            <a:ext cx="8658600" cy="14316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sz="5000">
                <a:solidFill>
                  <a:schemeClr val="dk1"/>
                </a:solidFill>
              </a:rPr>
              <a:t>Nathan Harrington</a:t>
            </a:r>
            <a:endParaRPr>
              <a:solidFill>
                <a:schemeClr val="dk1"/>
              </a:solidFill>
            </a:endParaRPr>
          </a:p>
          <a:p>
            <a:pPr indent="0" lvl="0" marL="0" rtl="0" algn="ctr">
              <a:spcBef>
                <a:spcPts val="0"/>
              </a:spcBef>
              <a:spcAft>
                <a:spcPts val="0"/>
              </a:spcAft>
              <a:buNone/>
            </a:pPr>
            <a:r>
              <a:rPr lang="en">
                <a:solidFill>
                  <a:schemeClr val="dk1"/>
                </a:solidFill>
                <a:latin typeface="Source Sans Pro"/>
                <a:ea typeface="Source Sans Pro"/>
                <a:cs typeface="Source Sans Pro"/>
                <a:sym typeface="Source Sans Pro"/>
              </a:rPr>
              <a:t>Ward 8 Woods Conservancy</a:t>
            </a:r>
            <a:endParaRPr>
              <a:solidFill>
                <a:schemeClr val="dk1"/>
              </a:solidFill>
              <a:latin typeface="Source Sans Pro"/>
              <a:ea typeface="Source Sans Pro"/>
              <a:cs typeface="Source Sans Pro"/>
              <a:sym typeface="Source Sans Pro"/>
            </a:endParaRPr>
          </a:p>
        </p:txBody>
      </p:sp>
      <p:sp>
        <p:nvSpPr>
          <p:cNvPr id="647" name="Google Shape;647;p72"/>
          <p:cNvSpPr txBox="1"/>
          <p:nvPr>
            <p:ph idx="1" type="body"/>
          </p:nvPr>
        </p:nvSpPr>
        <p:spPr>
          <a:xfrm>
            <a:off x="4181775" y="196588"/>
            <a:ext cx="780600" cy="705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t> </a:t>
            </a:r>
            <a:endParaRPr/>
          </a:p>
        </p:txBody>
      </p:sp>
      <p:pic>
        <p:nvPicPr>
          <p:cNvPr id="648" name="Google Shape;648;p72"/>
          <p:cNvPicPr preferRelativeResize="0"/>
          <p:nvPr/>
        </p:nvPicPr>
        <p:blipFill>
          <a:blip r:embed="rId3">
            <a:alphaModFix/>
          </a:blip>
          <a:stretch>
            <a:fillRect/>
          </a:stretch>
        </p:blipFill>
        <p:spPr>
          <a:xfrm>
            <a:off x="4180850" y="164425"/>
            <a:ext cx="797050" cy="860825"/>
          </a:xfrm>
          <a:prstGeom prst="rect">
            <a:avLst/>
          </a:prstGeom>
          <a:noFill/>
          <a:ln>
            <a:noFill/>
          </a:ln>
        </p:spPr>
      </p:pic>
      <p:sp>
        <p:nvSpPr>
          <p:cNvPr id="649" name="Google Shape;649;p72"/>
          <p:cNvSpPr/>
          <p:nvPr/>
        </p:nvSpPr>
        <p:spPr>
          <a:xfrm>
            <a:off x="4324500" y="301600"/>
            <a:ext cx="495000" cy="495000"/>
          </a:xfrm>
          <a:prstGeom prst="ellipse">
            <a:avLst/>
          </a:prstGeom>
          <a:solidFill>
            <a:srgbClr val="112C4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50" name="Google Shape;650;p72"/>
          <p:cNvSpPr txBox="1"/>
          <p:nvPr/>
        </p:nvSpPr>
        <p:spPr>
          <a:xfrm>
            <a:off x="4293925" y="271150"/>
            <a:ext cx="570900" cy="555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3000">
                <a:solidFill>
                  <a:schemeClr val="lt1"/>
                </a:solidFill>
              </a:rPr>
              <a:t>2</a:t>
            </a:r>
            <a:endParaRPr b="1" sz="3000">
              <a:solidFill>
                <a:schemeClr val="lt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4" name="Shape 654"/>
        <p:cNvGrpSpPr/>
        <p:nvPr/>
      </p:nvGrpSpPr>
      <p:grpSpPr>
        <a:xfrm>
          <a:off x="0" y="0"/>
          <a:ext cx="0" cy="0"/>
          <a:chOff x="0" y="0"/>
          <a:chExt cx="0" cy="0"/>
        </a:xfrm>
      </p:grpSpPr>
      <p:sp>
        <p:nvSpPr>
          <p:cNvPr id="655" name="Google Shape;655;p73"/>
          <p:cNvSpPr txBox="1"/>
          <p:nvPr>
            <p:ph idx="1" type="body"/>
          </p:nvPr>
        </p:nvSpPr>
        <p:spPr>
          <a:xfrm>
            <a:off x="228600" y="1490825"/>
            <a:ext cx="8687100" cy="3339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solidFill>
                  <a:schemeClr val="dk1"/>
                </a:solidFill>
              </a:rPr>
              <a:t>Thank you for joining us virtually!</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We are currently on our walking tour of the Ward 8 Woods followed by Lunch + Networking.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We will return at </a:t>
            </a:r>
            <a:r>
              <a:rPr lang="en">
                <a:solidFill>
                  <a:schemeClr val="dk1"/>
                </a:solidFill>
                <a:latin typeface="Source Sans Pro"/>
                <a:ea typeface="Source Sans Pro"/>
                <a:cs typeface="Source Sans Pro"/>
                <a:sym typeface="Source Sans Pro"/>
              </a:rPr>
              <a:t>1:30pm </a:t>
            </a:r>
            <a:r>
              <a:rPr lang="en">
                <a:solidFill>
                  <a:schemeClr val="dk1"/>
                </a:solidFill>
              </a:rPr>
              <a:t>to continue our Agenda items</a:t>
            </a:r>
            <a:endParaRPr>
              <a:solidFill>
                <a:schemeClr val="dk1"/>
              </a:solidFill>
            </a:endParaRPr>
          </a:p>
        </p:txBody>
      </p:sp>
      <p:sp>
        <p:nvSpPr>
          <p:cNvPr id="656" name="Google Shape;656;p73"/>
          <p:cNvSpPr txBox="1"/>
          <p:nvPr>
            <p:ph type="title"/>
          </p:nvPr>
        </p:nvSpPr>
        <p:spPr>
          <a:xfrm>
            <a:off x="228600" y="682950"/>
            <a:ext cx="86871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chemeClr val="dk1"/>
                </a:solidFill>
              </a:rPr>
              <a:t>Be Right Back</a:t>
            </a:r>
            <a:endParaRPr/>
          </a:p>
        </p:txBody>
      </p:sp>
      <p:pic>
        <p:nvPicPr>
          <p:cNvPr id="657" name="Google Shape;657;p73"/>
          <p:cNvPicPr preferRelativeResize="0"/>
          <p:nvPr/>
        </p:nvPicPr>
        <p:blipFill rotWithShape="1">
          <a:blip r:embed="rId3">
            <a:alphaModFix/>
          </a:blip>
          <a:srcRect b="12668" l="1290" r="967" t="18593"/>
          <a:stretch/>
        </p:blipFill>
        <p:spPr>
          <a:xfrm>
            <a:off x="5979000" y="518450"/>
            <a:ext cx="2896400" cy="169752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1" name="Shape 661"/>
        <p:cNvGrpSpPr/>
        <p:nvPr/>
      </p:nvGrpSpPr>
      <p:grpSpPr>
        <a:xfrm>
          <a:off x="0" y="0"/>
          <a:ext cx="0" cy="0"/>
          <a:chOff x="0" y="0"/>
          <a:chExt cx="0" cy="0"/>
        </a:xfrm>
      </p:grpSpPr>
      <p:sp>
        <p:nvSpPr>
          <p:cNvPr id="662" name="Google Shape;662;p74"/>
          <p:cNvSpPr txBox="1"/>
          <p:nvPr>
            <p:ph type="title"/>
          </p:nvPr>
        </p:nvSpPr>
        <p:spPr>
          <a:xfrm>
            <a:off x="242700" y="1554350"/>
            <a:ext cx="8658600" cy="20934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sz="5000">
                <a:solidFill>
                  <a:schemeClr val="dk1"/>
                </a:solidFill>
              </a:rPr>
              <a:t>Brenda Richardson</a:t>
            </a:r>
            <a:endParaRPr>
              <a:solidFill>
                <a:schemeClr val="dk1"/>
              </a:solidFill>
            </a:endParaRPr>
          </a:p>
          <a:p>
            <a:pPr indent="0" lvl="0" marL="0" rtl="0" algn="ctr">
              <a:spcBef>
                <a:spcPts val="0"/>
              </a:spcBef>
              <a:spcAft>
                <a:spcPts val="0"/>
              </a:spcAft>
              <a:buNone/>
            </a:pPr>
            <a:r>
              <a:rPr lang="en">
                <a:solidFill>
                  <a:schemeClr val="dk1"/>
                </a:solidFill>
                <a:latin typeface="Source Sans Pro"/>
                <a:ea typeface="Source Sans Pro"/>
                <a:cs typeface="Source Sans Pro"/>
                <a:sym typeface="Source Sans Pro"/>
              </a:rPr>
              <a:t>Anacostia Parks </a:t>
            </a:r>
            <a:r>
              <a:rPr lang="en">
                <a:solidFill>
                  <a:schemeClr val="dk1"/>
                </a:solidFill>
                <a:latin typeface="Source Sans Pro"/>
                <a:ea typeface="Source Sans Pro"/>
                <a:cs typeface="Source Sans Pro"/>
                <a:sym typeface="Source Sans Pro"/>
              </a:rPr>
              <a:t>&amp;</a:t>
            </a:r>
            <a:r>
              <a:rPr lang="en">
                <a:solidFill>
                  <a:schemeClr val="dk1"/>
                </a:solidFill>
                <a:latin typeface="Source Sans Pro"/>
                <a:ea typeface="Source Sans Pro"/>
                <a:cs typeface="Source Sans Pro"/>
                <a:sym typeface="Source Sans Pro"/>
              </a:rPr>
              <a:t> Community Collaborative</a:t>
            </a:r>
            <a:endParaRPr sz="4300">
              <a:solidFill>
                <a:schemeClr val="dk1"/>
              </a:solidFill>
              <a:latin typeface="Source Sans Pro"/>
              <a:ea typeface="Source Sans Pro"/>
              <a:cs typeface="Source Sans Pro"/>
              <a:sym typeface="Source Sans Pro"/>
            </a:endParaRPr>
          </a:p>
        </p:txBody>
      </p:sp>
      <p:sp>
        <p:nvSpPr>
          <p:cNvPr id="663" name="Google Shape;663;p74"/>
          <p:cNvSpPr txBox="1"/>
          <p:nvPr>
            <p:ph idx="1" type="body"/>
          </p:nvPr>
        </p:nvSpPr>
        <p:spPr>
          <a:xfrm>
            <a:off x="4181775" y="196588"/>
            <a:ext cx="780600" cy="705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t> </a:t>
            </a:r>
            <a:endParaRPr/>
          </a:p>
        </p:txBody>
      </p:sp>
      <p:pic>
        <p:nvPicPr>
          <p:cNvPr id="664" name="Google Shape;664;p74"/>
          <p:cNvPicPr preferRelativeResize="0"/>
          <p:nvPr/>
        </p:nvPicPr>
        <p:blipFill>
          <a:blip r:embed="rId3">
            <a:alphaModFix/>
          </a:blip>
          <a:stretch>
            <a:fillRect/>
          </a:stretch>
        </p:blipFill>
        <p:spPr>
          <a:xfrm>
            <a:off x="4180850" y="164425"/>
            <a:ext cx="797050" cy="860825"/>
          </a:xfrm>
          <a:prstGeom prst="rect">
            <a:avLst/>
          </a:prstGeom>
          <a:noFill/>
          <a:ln>
            <a:noFill/>
          </a:ln>
        </p:spPr>
      </p:pic>
      <p:sp>
        <p:nvSpPr>
          <p:cNvPr id="665" name="Google Shape;665;p74"/>
          <p:cNvSpPr/>
          <p:nvPr/>
        </p:nvSpPr>
        <p:spPr>
          <a:xfrm>
            <a:off x="4324500" y="301600"/>
            <a:ext cx="495000" cy="495000"/>
          </a:xfrm>
          <a:prstGeom prst="ellipse">
            <a:avLst/>
          </a:prstGeom>
          <a:solidFill>
            <a:srgbClr val="112C4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66" name="Google Shape;666;p74"/>
          <p:cNvSpPr txBox="1"/>
          <p:nvPr/>
        </p:nvSpPr>
        <p:spPr>
          <a:xfrm>
            <a:off x="4293925" y="271150"/>
            <a:ext cx="570900" cy="555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3000">
                <a:solidFill>
                  <a:schemeClr val="lt1"/>
                </a:solidFill>
              </a:rPr>
              <a:t>4</a:t>
            </a:r>
            <a:endParaRPr b="1" sz="3000">
              <a:solidFill>
                <a:schemeClr val="lt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0" name="Shape 670"/>
        <p:cNvGrpSpPr/>
        <p:nvPr/>
      </p:nvGrpSpPr>
      <p:grpSpPr>
        <a:xfrm>
          <a:off x="0" y="0"/>
          <a:ext cx="0" cy="0"/>
          <a:chOff x="0" y="0"/>
          <a:chExt cx="0" cy="0"/>
        </a:xfrm>
      </p:grpSpPr>
      <p:sp>
        <p:nvSpPr>
          <p:cNvPr id="671" name="Google Shape;671;p75"/>
          <p:cNvSpPr txBox="1"/>
          <p:nvPr>
            <p:ph type="title"/>
          </p:nvPr>
        </p:nvSpPr>
        <p:spPr>
          <a:xfrm>
            <a:off x="257175" y="1928850"/>
            <a:ext cx="8658600" cy="13236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solidFill>
                  <a:schemeClr val="dk1"/>
                </a:solidFill>
              </a:rPr>
              <a:t>Open Conversation with </a:t>
            </a:r>
            <a:endParaRPr>
              <a:solidFill>
                <a:schemeClr val="dk1"/>
              </a:solidFill>
            </a:endParaRPr>
          </a:p>
          <a:p>
            <a:pPr indent="0" lvl="0" marL="0" rtl="0" algn="ctr">
              <a:spcBef>
                <a:spcPts val="0"/>
              </a:spcBef>
              <a:spcAft>
                <a:spcPts val="0"/>
              </a:spcAft>
              <a:buNone/>
            </a:pPr>
            <a:r>
              <a:rPr lang="en">
                <a:solidFill>
                  <a:schemeClr val="dk1"/>
                </a:solidFill>
              </a:rPr>
              <a:t>Nathan and Brenda</a:t>
            </a:r>
            <a:endParaRPr>
              <a:solidFill>
                <a:schemeClr val="dk1"/>
              </a:solidFill>
            </a:endParaRPr>
          </a:p>
        </p:txBody>
      </p:sp>
      <p:sp>
        <p:nvSpPr>
          <p:cNvPr id="672" name="Google Shape;672;p75"/>
          <p:cNvSpPr txBox="1"/>
          <p:nvPr>
            <p:ph idx="1" type="body"/>
          </p:nvPr>
        </p:nvSpPr>
        <p:spPr>
          <a:xfrm>
            <a:off x="4181775" y="196588"/>
            <a:ext cx="780600" cy="705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t> </a:t>
            </a:r>
            <a:endParaRPr/>
          </a:p>
        </p:txBody>
      </p:sp>
      <p:pic>
        <p:nvPicPr>
          <p:cNvPr id="673" name="Google Shape;673;p75"/>
          <p:cNvPicPr preferRelativeResize="0"/>
          <p:nvPr/>
        </p:nvPicPr>
        <p:blipFill>
          <a:blip r:embed="rId3">
            <a:alphaModFix/>
          </a:blip>
          <a:stretch>
            <a:fillRect/>
          </a:stretch>
        </p:blipFill>
        <p:spPr>
          <a:xfrm>
            <a:off x="4180850" y="164425"/>
            <a:ext cx="797050" cy="860825"/>
          </a:xfrm>
          <a:prstGeom prst="rect">
            <a:avLst/>
          </a:prstGeom>
          <a:noFill/>
          <a:ln>
            <a:noFill/>
          </a:ln>
        </p:spPr>
      </p:pic>
      <p:sp>
        <p:nvSpPr>
          <p:cNvPr id="674" name="Google Shape;674;p75"/>
          <p:cNvSpPr/>
          <p:nvPr/>
        </p:nvSpPr>
        <p:spPr>
          <a:xfrm>
            <a:off x="4324500" y="301600"/>
            <a:ext cx="495000" cy="495000"/>
          </a:xfrm>
          <a:prstGeom prst="ellipse">
            <a:avLst/>
          </a:prstGeom>
          <a:solidFill>
            <a:srgbClr val="112C4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75" name="Google Shape;675;p75"/>
          <p:cNvSpPr txBox="1"/>
          <p:nvPr/>
        </p:nvSpPr>
        <p:spPr>
          <a:xfrm>
            <a:off x="4293925" y="271150"/>
            <a:ext cx="570900" cy="555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3000">
                <a:solidFill>
                  <a:schemeClr val="lt1"/>
                </a:solidFill>
              </a:rPr>
              <a:t>5</a:t>
            </a:r>
            <a:endParaRPr b="1" sz="3000">
              <a:solidFill>
                <a:schemeClr val="lt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9" name="Shape 679"/>
        <p:cNvGrpSpPr/>
        <p:nvPr/>
      </p:nvGrpSpPr>
      <p:grpSpPr>
        <a:xfrm>
          <a:off x="0" y="0"/>
          <a:ext cx="0" cy="0"/>
          <a:chOff x="0" y="0"/>
          <a:chExt cx="0" cy="0"/>
        </a:xfrm>
      </p:grpSpPr>
      <p:sp>
        <p:nvSpPr>
          <p:cNvPr id="680" name="Google Shape;680;p76"/>
          <p:cNvSpPr txBox="1"/>
          <p:nvPr>
            <p:ph type="title"/>
          </p:nvPr>
        </p:nvSpPr>
        <p:spPr>
          <a:xfrm>
            <a:off x="228600" y="964350"/>
            <a:ext cx="86871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chemeClr val="dk1"/>
                </a:solidFill>
              </a:rPr>
              <a:t>Small Group Activity Details</a:t>
            </a:r>
            <a:endParaRPr>
              <a:solidFill>
                <a:schemeClr val="dk1"/>
              </a:solidFill>
            </a:endParaRPr>
          </a:p>
        </p:txBody>
      </p:sp>
      <p:sp>
        <p:nvSpPr>
          <p:cNvPr id="681" name="Google Shape;681;p76"/>
          <p:cNvSpPr txBox="1"/>
          <p:nvPr>
            <p:ph idx="1" type="body"/>
          </p:nvPr>
        </p:nvSpPr>
        <p:spPr>
          <a:xfrm>
            <a:off x="228750" y="1590400"/>
            <a:ext cx="8687100" cy="3339300"/>
          </a:xfrm>
          <a:prstGeom prst="rect">
            <a:avLst/>
          </a:prstGeom>
        </p:spPr>
        <p:txBody>
          <a:bodyPr anchorCtr="0" anchor="t" bIns="0" lIns="0" spcFirstLastPara="1" rIns="0" wrap="square" tIns="0">
            <a:noAutofit/>
          </a:bodyPr>
          <a:lstStyle/>
          <a:p>
            <a:pPr indent="-419100" lvl="0" marL="457200" rtl="0" algn="l">
              <a:spcBef>
                <a:spcPts val="0"/>
              </a:spcBef>
              <a:spcAft>
                <a:spcPts val="0"/>
              </a:spcAft>
              <a:buSzPts val="3000"/>
              <a:buChar char="★"/>
            </a:pPr>
            <a:r>
              <a:rPr lang="en"/>
              <a:t>Form a small group (2-4 people), consider today’s </a:t>
            </a:r>
            <a:r>
              <a:rPr lang="en"/>
              <a:t>guiding</a:t>
            </a:r>
            <a:r>
              <a:rPr lang="en"/>
              <a:t> question, and share your thoughts, ideas, revelations, and questions </a:t>
            </a:r>
            <a:endParaRPr/>
          </a:p>
          <a:p>
            <a:pPr indent="0" lvl="0" marL="457200" rtl="0" algn="l">
              <a:spcBef>
                <a:spcPts val="0"/>
              </a:spcBef>
              <a:spcAft>
                <a:spcPts val="0"/>
              </a:spcAft>
              <a:buNone/>
            </a:pPr>
            <a:r>
              <a:t/>
            </a:r>
            <a:endParaRPr/>
          </a:p>
          <a:p>
            <a:pPr indent="-419100" lvl="0" marL="457200" rtl="0" algn="l">
              <a:spcBef>
                <a:spcPts val="0"/>
              </a:spcBef>
              <a:spcAft>
                <a:spcPts val="0"/>
              </a:spcAft>
              <a:buSzPts val="3000"/>
              <a:buChar char="★"/>
            </a:pPr>
            <a:r>
              <a:rPr lang="en"/>
              <a:t>2 rounds, 10 minutes each, followed by a regrouping for large group discussion and reflection</a:t>
            </a:r>
            <a:endParaRPr/>
          </a:p>
        </p:txBody>
      </p:sp>
      <p:sp>
        <p:nvSpPr>
          <p:cNvPr id="682" name="Google Shape;682;p76"/>
          <p:cNvSpPr txBox="1"/>
          <p:nvPr>
            <p:ph idx="1" type="body"/>
          </p:nvPr>
        </p:nvSpPr>
        <p:spPr>
          <a:xfrm>
            <a:off x="4174700" y="135688"/>
            <a:ext cx="780600" cy="7050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 </a:t>
            </a:r>
            <a:endParaRPr/>
          </a:p>
        </p:txBody>
      </p:sp>
      <p:pic>
        <p:nvPicPr>
          <p:cNvPr id="683" name="Google Shape;683;p76"/>
          <p:cNvPicPr preferRelativeResize="0"/>
          <p:nvPr/>
        </p:nvPicPr>
        <p:blipFill>
          <a:blip r:embed="rId3">
            <a:alphaModFix/>
          </a:blip>
          <a:stretch>
            <a:fillRect/>
          </a:stretch>
        </p:blipFill>
        <p:spPr>
          <a:xfrm>
            <a:off x="4173775" y="103525"/>
            <a:ext cx="797050" cy="860825"/>
          </a:xfrm>
          <a:prstGeom prst="rect">
            <a:avLst/>
          </a:prstGeom>
          <a:noFill/>
          <a:ln>
            <a:noFill/>
          </a:ln>
        </p:spPr>
      </p:pic>
      <p:sp>
        <p:nvSpPr>
          <p:cNvPr id="684" name="Google Shape;684;p76"/>
          <p:cNvSpPr/>
          <p:nvPr/>
        </p:nvSpPr>
        <p:spPr>
          <a:xfrm>
            <a:off x="4317425" y="240700"/>
            <a:ext cx="495000" cy="495000"/>
          </a:xfrm>
          <a:prstGeom prst="ellipse">
            <a:avLst/>
          </a:prstGeom>
          <a:solidFill>
            <a:srgbClr val="112C4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685" name="Google Shape;685;p76"/>
          <p:cNvSpPr txBox="1"/>
          <p:nvPr/>
        </p:nvSpPr>
        <p:spPr>
          <a:xfrm>
            <a:off x="4286850" y="210250"/>
            <a:ext cx="570900" cy="555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3000">
                <a:solidFill>
                  <a:schemeClr val="lt1"/>
                </a:solidFill>
              </a:rPr>
              <a:t>6</a:t>
            </a:r>
            <a:endParaRPr b="1" sz="3000">
              <a:solidFill>
                <a:schemeClr val="lt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9" name="Shape 689"/>
        <p:cNvGrpSpPr/>
        <p:nvPr/>
      </p:nvGrpSpPr>
      <p:grpSpPr>
        <a:xfrm>
          <a:off x="0" y="0"/>
          <a:ext cx="0" cy="0"/>
          <a:chOff x="0" y="0"/>
          <a:chExt cx="0" cy="0"/>
        </a:xfrm>
      </p:grpSpPr>
      <p:sp>
        <p:nvSpPr>
          <p:cNvPr id="690" name="Google Shape;690;p77"/>
          <p:cNvSpPr txBox="1"/>
          <p:nvPr>
            <p:ph type="title"/>
          </p:nvPr>
        </p:nvSpPr>
        <p:spPr>
          <a:xfrm>
            <a:off x="228600" y="682950"/>
            <a:ext cx="86871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chemeClr val="dk1"/>
                </a:solidFill>
              </a:rPr>
              <a:t>Today’s Guiding Question</a:t>
            </a:r>
            <a:endParaRPr/>
          </a:p>
        </p:txBody>
      </p:sp>
      <p:sp>
        <p:nvSpPr>
          <p:cNvPr id="691" name="Google Shape;691;p77"/>
          <p:cNvSpPr txBox="1"/>
          <p:nvPr>
            <p:ph idx="1" type="body"/>
          </p:nvPr>
        </p:nvSpPr>
        <p:spPr>
          <a:xfrm>
            <a:off x="228600" y="1643000"/>
            <a:ext cx="8687100" cy="33393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
              <a:t>What does it look like when we effectively combine stewardship, education, diversity/equity, </a:t>
            </a:r>
            <a:endParaRPr/>
          </a:p>
          <a:p>
            <a:pPr indent="0" lvl="0" marL="0" rtl="0" algn="ctr">
              <a:spcBef>
                <a:spcPts val="0"/>
              </a:spcBef>
              <a:spcAft>
                <a:spcPts val="0"/>
              </a:spcAft>
              <a:buNone/>
            </a:pPr>
            <a:r>
              <a:rPr lang="en"/>
              <a:t>protected lands, public access, health, and climate considerations into a comprehensive approach that centers people in environmental conservation?</a:t>
            </a:r>
            <a:endParaRPr/>
          </a:p>
          <a:p>
            <a:pPr indent="0" lvl="0" marL="0" rtl="0" algn="l">
              <a:spcBef>
                <a:spcPts val="0"/>
              </a:spcBef>
              <a:spcAft>
                <a:spcPts val="0"/>
              </a:spcAft>
              <a:buNone/>
            </a:pPr>
            <a:r>
              <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5" name="Shape 695"/>
        <p:cNvGrpSpPr/>
        <p:nvPr/>
      </p:nvGrpSpPr>
      <p:grpSpPr>
        <a:xfrm>
          <a:off x="0" y="0"/>
          <a:ext cx="0" cy="0"/>
          <a:chOff x="0" y="0"/>
          <a:chExt cx="0" cy="0"/>
        </a:xfrm>
      </p:grpSpPr>
      <p:sp>
        <p:nvSpPr>
          <p:cNvPr id="696" name="Google Shape;696;p78"/>
          <p:cNvSpPr txBox="1"/>
          <p:nvPr>
            <p:ph type="title"/>
          </p:nvPr>
        </p:nvSpPr>
        <p:spPr>
          <a:xfrm>
            <a:off x="228600" y="682950"/>
            <a:ext cx="86871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chemeClr val="dk1"/>
                </a:solidFill>
              </a:rPr>
              <a:t>Questions to Think About:</a:t>
            </a:r>
            <a:endParaRPr>
              <a:solidFill>
                <a:schemeClr val="dk1"/>
              </a:solidFill>
            </a:endParaRPr>
          </a:p>
        </p:txBody>
      </p:sp>
      <p:sp>
        <p:nvSpPr>
          <p:cNvPr id="697" name="Google Shape;697;p78"/>
          <p:cNvSpPr txBox="1"/>
          <p:nvPr>
            <p:ph idx="1" type="body"/>
          </p:nvPr>
        </p:nvSpPr>
        <p:spPr>
          <a:xfrm>
            <a:off x="228750" y="1309000"/>
            <a:ext cx="8422200" cy="3339300"/>
          </a:xfrm>
          <a:prstGeom prst="rect">
            <a:avLst/>
          </a:prstGeom>
        </p:spPr>
        <p:txBody>
          <a:bodyPr anchorCtr="0" anchor="t" bIns="0" lIns="0" spcFirstLastPara="1" rIns="0" wrap="square" tIns="0">
            <a:noAutofit/>
          </a:bodyPr>
          <a:lstStyle/>
          <a:p>
            <a:pPr indent="-419100" lvl="0" marL="457200" rtl="0" algn="l">
              <a:spcBef>
                <a:spcPts val="0"/>
              </a:spcBef>
              <a:spcAft>
                <a:spcPts val="0"/>
              </a:spcAft>
              <a:buSzPts val="3000"/>
              <a:buChar char="❏"/>
            </a:pPr>
            <a:r>
              <a:rPr lang="en"/>
              <a:t>What is working well at the intersection of these topics?</a:t>
            </a:r>
            <a:endParaRPr/>
          </a:p>
          <a:p>
            <a:pPr indent="-419100" lvl="0" marL="457200" rtl="0" algn="l">
              <a:spcBef>
                <a:spcPts val="1000"/>
              </a:spcBef>
              <a:spcAft>
                <a:spcPts val="0"/>
              </a:spcAft>
              <a:buSzPts val="3000"/>
              <a:buChar char="❏"/>
            </a:pPr>
            <a:r>
              <a:rPr lang="en"/>
              <a:t>What is your biggest challenge or where are you stuck?</a:t>
            </a:r>
            <a:endParaRPr/>
          </a:p>
          <a:p>
            <a:pPr indent="-419100" lvl="0" marL="457200" rtl="0" algn="l">
              <a:spcBef>
                <a:spcPts val="1000"/>
              </a:spcBef>
              <a:spcAft>
                <a:spcPts val="0"/>
              </a:spcAft>
              <a:buSzPts val="3000"/>
              <a:buChar char="❏"/>
            </a:pPr>
            <a:r>
              <a:rPr lang="en"/>
              <a:t>How do you want to move forward with what you’ve learned from today?</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1" name="Shape 701"/>
        <p:cNvGrpSpPr/>
        <p:nvPr/>
      </p:nvGrpSpPr>
      <p:grpSpPr>
        <a:xfrm>
          <a:off x="0" y="0"/>
          <a:ext cx="0" cy="0"/>
          <a:chOff x="0" y="0"/>
          <a:chExt cx="0" cy="0"/>
        </a:xfrm>
      </p:grpSpPr>
      <p:sp>
        <p:nvSpPr>
          <p:cNvPr id="702" name="Google Shape;702;p79"/>
          <p:cNvSpPr txBox="1"/>
          <p:nvPr>
            <p:ph type="title"/>
          </p:nvPr>
        </p:nvSpPr>
        <p:spPr>
          <a:xfrm>
            <a:off x="228600" y="1295400"/>
            <a:ext cx="8686800" cy="2286000"/>
          </a:xfrm>
          <a:prstGeom prst="rect">
            <a:avLst/>
          </a:prstGeom>
        </p:spPr>
        <p:txBody>
          <a:bodyPr anchorCtr="0" anchor="ctr" bIns="0" lIns="0" spcFirstLastPara="1" rIns="0" wrap="square" tIns="0">
            <a:noAutofit/>
          </a:bodyPr>
          <a:lstStyle/>
          <a:p>
            <a:pPr indent="0" lvl="0" marL="0" rtl="0" algn="ctr">
              <a:spcBef>
                <a:spcPts val="0"/>
              </a:spcBef>
              <a:spcAft>
                <a:spcPts val="0"/>
              </a:spcAft>
              <a:buNone/>
            </a:pPr>
            <a:r>
              <a:rPr lang="en"/>
              <a:t>Announcements</a:t>
            </a:r>
            <a:endParaRPr/>
          </a:p>
        </p:txBody>
      </p:sp>
      <p:sp>
        <p:nvSpPr>
          <p:cNvPr id="703" name="Google Shape;703;p79"/>
          <p:cNvSpPr txBox="1"/>
          <p:nvPr>
            <p:ph idx="1" type="subTitle"/>
          </p:nvPr>
        </p:nvSpPr>
        <p:spPr>
          <a:xfrm>
            <a:off x="228600" y="3733800"/>
            <a:ext cx="8686800" cy="6858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7" name="Shape 707"/>
        <p:cNvGrpSpPr/>
        <p:nvPr/>
      </p:nvGrpSpPr>
      <p:grpSpPr>
        <a:xfrm>
          <a:off x="0" y="0"/>
          <a:ext cx="0" cy="0"/>
          <a:chOff x="0" y="0"/>
          <a:chExt cx="0" cy="0"/>
        </a:xfrm>
      </p:grpSpPr>
      <p:sp>
        <p:nvSpPr>
          <p:cNvPr id="708" name="Google Shape;708;p80"/>
          <p:cNvSpPr txBox="1"/>
          <p:nvPr>
            <p:ph idx="1" type="body"/>
          </p:nvPr>
        </p:nvSpPr>
        <p:spPr>
          <a:xfrm>
            <a:off x="3991500" y="2039050"/>
            <a:ext cx="5055900" cy="785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solidFill>
                  <a:schemeClr val="dk1"/>
                </a:solidFill>
              </a:rPr>
              <a:t>Feel free to check out the museum exhibit until 5pm.</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Questions? Contact: </a:t>
            </a:r>
            <a:endParaRPr>
              <a:solidFill>
                <a:schemeClr val="dk1"/>
              </a:solidFill>
            </a:endParaRPr>
          </a:p>
          <a:p>
            <a:pPr indent="0" lvl="0" marL="457200" rtl="0" algn="l">
              <a:spcBef>
                <a:spcPts val="0"/>
              </a:spcBef>
              <a:spcAft>
                <a:spcPts val="0"/>
              </a:spcAft>
              <a:buNone/>
            </a:pPr>
            <a:r>
              <a:rPr lang="en">
                <a:solidFill>
                  <a:schemeClr val="dk1"/>
                </a:solidFill>
                <a:latin typeface="Source Sans Pro"/>
                <a:ea typeface="Source Sans Pro"/>
                <a:cs typeface="Source Sans Pro"/>
                <a:sym typeface="Source Sans Pro"/>
              </a:rPr>
              <a:t>Britt Slattery: </a:t>
            </a:r>
            <a:r>
              <a:rPr lang="en" u="sng">
                <a:solidFill>
                  <a:schemeClr val="hlink"/>
                </a:solidFill>
                <a:latin typeface="Source Sans Pro"/>
                <a:ea typeface="Source Sans Pro"/>
                <a:cs typeface="Source Sans Pro"/>
                <a:sym typeface="Source Sans Pro"/>
                <a:hlinkClick r:id="rId3"/>
              </a:rPr>
              <a:t>britt_slattery</a:t>
            </a:r>
            <a:r>
              <a:rPr lang="en" u="sng">
                <a:solidFill>
                  <a:schemeClr val="hlink"/>
                </a:solidFill>
                <a:latin typeface="Source Sans Pro"/>
                <a:ea typeface="Source Sans Pro"/>
                <a:cs typeface="Source Sans Pro"/>
                <a:sym typeface="Source Sans Pro"/>
                <a:hlinkClick r:id="rId4"/>
              </a:rPr>
              <a:t>@nps.gov</a:t>
            </a:r>
            <a:endParaRPr>
              <a:solidFill>
                <a:schemeClr val="dk1"/>
              </a:solidFill>
              <a:latin typeface="Source Sans Pro"/>
              <a:ea typeface="Source Sans Pro"/>
              <a:cs typeface="Source Sans Pro"/>
              <a:sym typeface="Source Sans Pro"/>
            </a:endParaRPr>
          </a:p>
          <a:p>
            <a:pPr indent="0" lvl="0" marL="457200" rtl="0" algn="l">
              <a:spcBef>
                <a:spcPts val="0"/>
              </a:spcBef>
              <a:spcAft>
                <a:spcPts val="0"/>
              </a:spcAft>
              <a:buNone/>
            </a:pPr>
            <a:r>
              <a:rPr lang="en">
                <a:solidFill>
                  <a:schemeClr val="dk1"/>
                </a:solidFill>
                <a:latin typeface="Source Sans Pro"/>
                <a:ea typeface="Source Sans Pro"/>
                <a:cs typeface="Source Sans Pro"/>
                <a:sym typeface="Source Sans Pro"/>
              </a:rPr>
              <a:t>Meredith Lemke: </a:t>
            </a:r>
            <a:r>
              <a:rPr lang="en" u="sng">
                <a:solidFill>
                  <a:schemeClr val="hlink"/>
                </a:solidFill>
                <a:latin typeface="Source Sans Pro"/>
                <a:ea typeface="Source Sans Pro"/>
                <a:cs typeface="Source Sans Pro"/>
                <a:sym typeface="Source Sans Pro"/>
                <a:hlinkClick r:id="rId5"/>
              </a:rPr>
              <a:t>lemkem@chesapeake.org</a:t>
            </a:r>
            <a:endParaRPr>
              <a:solidFill>
                <a:schemeClr val="dk1"/>
              </a:solidFill>
              <a:latin typeface="Source Sans Pro"/>
              <a:ea typeface="Source Sans Pro"/>
              <a:cs typeface="Source Sans Pro"/>
              <a:sym typeface="Source Sans Pro"/>
            </a:endParaRPr>
          </a:p>
          <a:p>
            <a:pPr indent="0" lvl="0" marL="457200" rtl="0" algn="l">
              <a:spcBef>
                <a:spcPts val="0"/>
              </a:spcBef>
              <a:spcAft>
                <a:spcPts val="0"/>
              </a:spcAft>
              <a:buNone/>
            </a:pPr>
            <a:r>
              <a:rPr lang="en">
                <a:solidFill>
                  <a:schemeClr val="dk1"/>
                </a:solidFill>
                <a:latin typeface="Source Sans Pro"/>
                <a:ea typeface="Source Sans Pro"/>
                <a:cs typeface="Source Sans Pro"/>
                <a:sym typeface="Source Sans Pro"/>
              </a:rPr>
              <a:t>Daniel Koval: </a:t>
            </a:r>
            <a:r>
              <a:rPr lang="en" u="sng">
                <a:solidFill>
                  <a:schemeClr val="hlink"/>
                </a:solidFill>
                <a:latin typeface="Source Sans Pro"/>
                <a:ea typeface="Source Sans Pro"/>
                <a:cs typeface="Source Sans Pro"/>
                <a:sym typeface="Source Sans Pro"/>
                <a:hlinkClick r:id="rId6"/>
              </a:rPr>
              <a:t>kovald@chesapeake.org</a:t>
            </a:r>
            <a:r>
              <a:rPr lang="en">
                <a:solidFill>
                  <a:schemeClr val="dk1"/>
                </a:solidFill>
                <a:latin typeface="Source Sans Pro"/>
                <a:ea typeface="Source Sans Pro"/>
                <a:cs typeface="Source Sans Pro"/>
                <a:sym typeface="Source Sans Pro"/>
              </a:rPr>
              <a:t> </a:t>
            </a:r>
            <a:endParaRPr>
              <a:solidFill>
                <a:schemeClr val="dk1"/>
              </a:solidFill>
              <a:latin typeface="Source Sans Pro"/>
              <a:ea typeface="Source Sans Pro"/>
              <a:cs typeface="Source Sans Pro"/>
              <a:sym typeface="Source Sans Pro"/>
            </a:endParaRPr>
          </a:p>
        </p:txBody>
      </p:sp>
      <p:sp>
        <p:nvSpPr>
          <p:cNvPr id="709" name="Google Shape;709;p80"/>
          <p:cNvSpPr txBox="1"/>
          <p:nvPr>
            <p:ph type="title"/>
          </p:nvPr>
        </p:nvSpPr>
        <p:spPr>
          <a:xfrm>
            <a:off x="3991500" y="1199750"/>
            <a:ext cx="4747800" cy="785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5100">
                <a:solidFill>
                  <a:schemeClr val="dk1"/>
                </a:solidFill>
              </a:rPr>
              <a:t>Thank you!</a:t>
            </a:r>
            <a:endParaRPr/>
          </a:p>
        </p:txBody>
      </p:sp>
      <p:grpSp>
        <p:nvGrpSpPr>
          <p:cNvPr id="710" name="Google Shape;710;p80"/>
          <p:cNvGrpSpPr/>
          <p:nvPr/>
        </p:nvGrpSpPr>
        <p:grpSpPr>
          <a:xfrm>
            <a:off x="182270" y="1026875"/>
            <a:ext cx="3632372" cy="3336074"/>
            <a:chOff x="182270" y="1026875"/>
            <a:chExt cx="3632372" cy="3336074"/>
          </a:xfrm>
        </p:grpSpPr>
        <p:pic>
          <p:nvPicPr>
            <p:cNvPr id="711" name="Google Shape;711;p80"/>
            <p:cNvPicPr preferRelativeResize="0"/>
            <p:nvPr/>
          </p:nvPicPr>
          <p:blipFill rotWithShape="1">
            <a:blip r:embed="rId7">
              <a:alphaModFix/>
            </a:blip>
            <a:srcRect b="6006" l="4425" r="0" t="0"/>
            <a:stretch/>
          </p:blipFill>
          <p:spPr>
            <a:xfrm>
              <a:off x="195400" y="1026875"/>
              <a:ext cx="1683575" cy="1672825"/>
            </a:xfrm>
            <a:prstGeom prst="rect">
              <a:avLst/>
            </a:prstGeom>
            <a:noFill/>
            <a:ln>
              <a:noFill/>
            </a:ln>
          </p:spPr>
        </p:pic>
        <p:pic>
          <p:nvPicPr>
            <p:cNvPr id="712" name="Google Shape;712;p80"/>
            <p:cNvPicPr preferRelativeResize="0"/>
            <p:nvPr/>
          </p:nvPicPr>
          <p:blipFill>
            <a:blip r:embed="rId8">
              <a:alphaModFix/>
            </a:blip>
            <a:stretch>
              <a:fillRect/>
            </a:stretch>
          </p:blipFill>
          <p:spPr>
            <a:xfrm>
              <a:off x="182270" y="2738812"/>
              <a:ext cx="1704445" cy="1624137"/>
            </a:xfrm>
            <a:prstGeom prst="rect">
              <a:avLst/>
            </a:prstGeom>
            <a:noFill/>
            <a:ln>
              <a:noFill/>
            </a:ln>
          </p:spPr>
        </p:pic>
        <p:pic>
          <p:nvPicPr>
            <p:cNvPr id="713" name="Google Shape;713;p80"/>
            <p:cNvPicPr preferRelativeResize="0"/>
            <p:nvPr/>
          </p:nvPicPr>
          <p:blipFill rotWithShape="1">
            <a:blip r:embed="rId9">
              <a:alphaModFix/>
            </a:blip>
            <a:srcRect b="3309" l="7489" r="6717" t="12059"/>
            <a:stretch/>
          </p:blipFill>
          <p:spPr>
            <a:xfrm>
              <a:off x="1901210" y="1029081"/>
              <a:ext cx="1913432" cy="1663330"/>
            </a:xfrm>
            <a:prstGeom prst="rect">
              <a:avLst/>
            </a:prstGeom>
            <a:noFill/>
            <a:ln>
              <a:noFill/>
            </a:ln>
          </p:spPr>
        </p:pic>
        <p:pic>
          <p:nvPicPr>
            <p:cNvPr descr="Graphical user interface, text&#10;&#10;Description automatically generated" id="714" name="Google Shape;714;p80"/>
            <p:cNvPicPr preferRelativeResize="0"/>
            <p:nvPr/>
          </p:nvPicPr>
          <p:blipFill rotWithShape="1">
            <a:blip r:embed="rId10">
              <a:alphaModFix/>
            </a:blip>
            <a:srcRect b="36864" l="2263" r="61517" t="4443"/>
            <a:stretch/>
          </p:blipFill>
          <p:spPr>
            <a:xfrm>
              <a:off x="1903506" y="2738802"/>
              <a:ext cx="1908854" cy="1624137"/>
            </a:xfrm>
            <a:prstGeom prst="rect">
              <a:avLst/>
            </a:prstGeom>
            <a:noFill/>
            <a:ln>
              <a:noFill/>
            </a:ln>
          </p:spPr>
        </p:pic>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8" name="Shape 498"/>
        <p:cNvGrpSpPr/>
        <p:nvPr/>
      </p:nvGrpSpPr>
      <p:grpSpPr>
        <a:xfrm>
          <a:off x="0" y="0"/>
          <a:ext cx="0" cy="0"/>
          <a:chOff x="0" y="0"/>
          <a:chExt cx="0" cy="0"/>
        </a:xfrm>
      </p:grpSpPr>
      <p:sp>
        <p:nvSpPr>
          <p:cNvPr id="499" name="Google Shape;499;p54"/>
          <p:cNvSpPr txBox="1"/>
          <p:nvPr>
            <p:ph type="title"/>
          </p:nvPr>
        </p:nvSpPr>
        <p:spPr>
          <a:xfrm>
            <a:off x="75" y="1216725"/>
            <a:ext cx="9144000" cy="11544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solidFill>
                  <a:schemeClr val="dk1"/>
                </a:solidFill>
              </a:rPr>
              <a:t>Welcome</a:t>
            </a:r>
            <a:endParaRPr>
              <a:solidFill>
                <a:schemeClr val="dk1"/>
              </a:solidFill>
            </a:endParaRPr>
          </a:p>
          <a:p>
            <a:pPr indent="0" lvl="0" marL="0" rtl="0" algn="l">
              <a:spcBef>
                <a:spcPts val="0"/>
              </a:spcBef>
              <a:spcAft>
                <a:spcPts val="0"/>
              </a:spcAft>
              <a:buNone/>
            </a:pPr>
            <a:r>
              <a:t/>
            </a:r>
            <a:endParaRPr sz="2400">
              <a:solidFill>
                <a:schemeClr val="dk1"/>
              </a:solidFill>
            </a:endParaRPr>
          </a:p>
        </p:txBody>
      </p:sp>
      <p:sp>
        <p:nvSpPr>
          <p:cNvPr id="500" name="Google Shape;500;p54"/>
          <p:cNvSpPr txBox="1"/>
          <p:nvPr>
            <p:ph idx="1" type="body"/>
          </p:nvPr>
        </p:nvSpPr>
        <p:spPr>
          <a:xfrm>
            <a:off x="4181775" y="196588"/>
            <a:ext cx="780600" cy="705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 </a:t>
            </a:r>
            <a:endParaRPr/>
          </a:p>
        </p:txBody>
      </p:sp>
      <p:sp>
        <p:nvSpPr>
          <p:cNvPr id="501" name="Google Shape;501;p54"/>
          <p:cNvSpPr txBox="1"/>
          <p:nvPr>
            <p:ph idx="2" type="subTitle"/>
          </p:nvPr>
        </p:nvSpPr>
        <p:spPr>
          <a:xfrm>
            <a:off x="469150" y="2164175"/>
            <a:ext cx="8375700" cy="10776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sz="2600">
                <a:solidFill>
                  <a:schemeClr val="dk1"/>
                </a:solidFill>
                <a:latin typeface="Source Sans Pro"/>
                <a:ea typeface="Source Sans Pro"/>
                <a:cs typeface="Source Sans Pro"/>
                <a:sym typeface="Source Sans Pro"/>
              </a:rPr>
              <a:t>Wendy O’Sullivan</a:t>
            </a:r>
            <a:endParaRPr sz="2600">
              <a:solidFill>
                <a:schemeClr val="dk1"/>
              </a:solidFill>
              <a:latin typeface="Source Sans Pro"/>
              <a:ea typeface="Source Sans Pro"/>
              <a:cs typeface="Source Sans Pro"/>
              <a:sym typeface="Source Sans Pro"/>
            </a:endParaRPr>
          </a:p>
          <a:p>
            <a:pPr indent="0" lvl="0" marL="0" rtl="0" algn="ctr">
              <a:spcBef>
                <a:spcPts val="0"/>
              </a:spcBef>
              <a:spcAft>
                <a:spcPts val="0"/>
              </a:spcAft>
              <a:buNone/>
            </a:pPr>
            <a:r>
              <a:rPr lang="en" sz="2200">
                <a:solidFill>
                  <a:schemeClr val="dk1"/>
                </a:solidFill>
              </a:rPr>
              <a:t>Superintendent, </a:t>
            </a:r>
            <a:r>
              <a:rPr lang="en" sz="2200">
                <a:solidFill>
                  <a:schemeClr val="dk1"/>
                </a:solidFill>
              </a:rPr>
              <a:t>National Park Service Chesapeake Gateways; and Chair, </a:t>
            </a:r>
            <a:r>
              <a:rPr lang="en" sz="2200">
                <a:solidFill>
                  <a:schemeClr val="dk1"/>
                </a:solidFill>
              </a:rPr>
              <a:t>Stewardship Goal Implementation Team</a:t>
            </a:r>
            <a:r>
              <a:rPr lang="en" sz="2200">
                <a:solidFill>
                  <a:schemeClr val="dk1"/>
                </a:solidFill>
              </a:rPr>
              <a:t> </a:t>
            </a:r>
            <a:endParaRPr sz="2200">
              <a:solidFill>
                <a:schemeClr val="dk1"/>
              </a:solidFill>
            </a:endParaRPr>
          </a:p>
        </p:txBody>
      </p:sp>
      <p:pic>
        <p:nvPicPr>
          <p:cNvPr descr="A picture containing outdoor, grass, person, wood&#10;&#10;Description automatically generated" id="502" name="Google Shape;502;p54"/>
          <p:cNvPicPr preferRelativeResize="0"/>
          <p:nvPr/>
        </p:nvPicPr>
        <p:blipFill rotWithShape="1">
          <a:blip r:embed="rId3">
            <a:alphaModFix/>
          </a:blip>
          <a:srcRect b="11530" l="0" r="0" t="2098"/>
          <a:stretch/>
        </p:blipFill>
        <p:spPr>
          <a:xfrm>
            <a:off x="3207163" y="3364000"/>
            <a:ext cx="2835276" cy="1500551"/>
          </a:xfrm>
          <a:prstGeom prst="rect">
            <a:avLst/>
          </a:prstGeom>
          <a:noFill/>
          <a:ln>
            <a:noFill/>
          </a:ln>
        </p:spPr>
      </p:pic>
      <p:pic>
        <p:nvPicPr>
          <p:cNvPr id="503" name="Google Shape;503;p54"/>
          <p:cNvPicPr preferRelativeResize="0"/>
          <p:nvPr/>
        </p:nvPicPr>
        <p:blipFill rotWithShape="1">
          <a:blip r:embed="rId4">
            <a:alphaModFix/>
          </a:blip>
          <a:srcRect b="8395" l="0" r="0" t="20692"/>
          <a:stretch/>
        </p:blipFill>
        <p:spPr>
          <a:xfrm>
            <a:off x="6474550" y="64450"/>
            <a:ext cx="2493800" cy="2357949"/>
          </a:xfrm>
          <a:prstGeom prst="rect">
            <a:avLst/>
          </a:prstGeom>
          <a:noFill/>
          <a:ln>
            <a:noFill/>
          </a:ln>
        </p:spPr>
      </p:pic>
      <p:pic>
        <p:nvPicPr>
          <p:cNvPr id="504" name="Google Shape;504;p54"/>
          <p:cNvPicPr preferRelativeResize="0"/>
          <p:nvPr/>
        </p:nvPicPr>
        <p:blipFill rotWithShape="1">
          <a:blip r:embed="rId5">
            <a:alphaModFix/>
          </a:blip>
          <a:srcRect b="40280" l="26124" r="23895" t="0"/>
          <a:stretch/>
        </p:blipFill>
        <p:spPr>
          <a:xfrm>
            <a:off x="469150" y="64450"/>
            <a:ext cx="2131050" cy="2357948"/>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8" name="Shape 508"/>
        <p:cNvGrpSpPr/>
        <p:nvPr/>
      </p:nvGrpSpPr>
      <p:grpSpPr>
        <a:xfrm>
          <a:off x="0" y="0"/>
          <a:ext cx="0" cy="0"/>
          <a:chOff x="0" y="0"/>
          <a:chExt cx="0" cy="0"/>
        </a:xfrm>
      </p:grpSpPr>
      <p:sp>
        <p:nvSpPr>
          <p:cNvPr id="509" name="Google Shape;509;p55"/>
          <p:cNvSpPr txBox="1"/>
          <p:nvPr>
            <p:ph type="title"/>
          </p:nvPr>
        </p:nvSpPr>
        <p:spPr>
          <a:xfrm>
            <a:off x="228600" y="682950"/>
            <a:ext cx="86871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chemeClr val="dk1"/>
                </a:solidFill>
              </a:rPr>
              <a:t>Today’s Guiding Question</a:t>
            </a:r>
            <a:endParaRPr/>
          </a:p>
        </p:txBody>
      </p:sp>
      <p:sp>
        <p:nvSpPr>
          <p:cNvPr id="510" name="Google Shape;510;p55"/>
          <p:cNvSpPr txBox="1"/>
          <p:nvPr>
            <p:ph idx="1" type="body"/>
          </p:nvPr>
        </p:nvSpPr>
        <p:spPr>
          <a:xfrm>
            <a:off x="228600" y="1643000"/>
            <a:ext cx="8687100" cy="33393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
              <a:t>What does it look like when we effectively combine stewardship, education, diversity/equity, </a:t>
            </a:r>
            <a:endParaRPr/>
          </a:p>
          <a:p>
            <a:pPr indent="0" lvl="0" marL="0" rtl="0" algn="ctr">
              <a:spcBef>
                <a:spcPts val="0"/>
              </a:spcBef>
              <a:spcAft>
                <a:spcPts val="0"/>
              </a:spcAft>
              <a:buNone/>
            </a:pPr>
            <a:r>
              <a:rPr lang="en"/>
              <a:t>protected lands, public access, health, and climate considerations into a comprehensive approach that centers people in environmental conservation?</a:t>
            </a:r>
            <a:endParaRPr/>
          </a:p>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sp>
        <p:nvSpPr>
          <p:cNvPr id="515" name="Google Shape;515;p56"/>
          <p:cNvSpPr txBox="1"/>
          <p:nvPr>
            <p:ph type="title"/>
          </p:nvPr>
        </p:nvSpPr>
        <p:spPr>
          <a:xfrm>
            <a:off x="228600" y="685800"/>
            <a:ext cx="8686800" cy="554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chemeClr val="dk1"/>
                </a:solidFill>
              </a:rPr>
              <a:t>Oxon Run Park</a:t>
            </a:r>
            <a:endParaRPr sz="3600">
              <a:solidFill>
                <a:schemeClr val="dk1"/>
              </a:solidFill>
              <a:latin typeface="Source Sans Pro"/>
              <a:ea typeface="Source Sans Pro"/>
              <a:cs typeface="Source Sans Pro"/>
              <a:sym typeface="Source Sans Pro"/>
            </a:endParaRPr>
          </a:p>
        </p:txBody>
      </p:sp>
      <p:sp>
        <p:nvSpPr>
          <p:cNvPr id="516" name="Google Shape;516;p56"/>
          <p:cNvSpPr txBox="1"/>
          <p:nvPr>
            <p:ph idx="1" type="body"/>
          </p:nvPr>
        </p:nvSpPr>
        <p:spPr>
          <a:xfrm>
            <a:off x="4800900" y="1447800"/>
            <a:ext cx="4114800" cy="28956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sz="2500" u="sng">
                <a:solidFill>
                  <a:schemeClr val="hlink"/>
                </a:solidFill>
                <a:latin typeface="Source Sans Pro"/>
                <a:ea typeface="Source Sans Pro"/>
                <a:cs typeface="Source Sans Pro"/>
                <a:sym typeface="Source Sans Pro"/>
                <a:hlinkClick r:id="rId3"/>
              </a:rPr>
              <a:t>Learn </a:t>
            </a:r>
            <a:r>
              <a:rPr lang="en" sz="2500">
                <a:solidFill>
                  <a:schemeClr val="dk1"/>
                </a:solidFill>
                <a:latin typeface="Source Sans Pro"/>
                <a:ea typeface="Source Sans Pro"/>
                <a:cs typeface="Source Sans Pro"/>
                <a:sym typeface="Source Sans Pro"/>
              </a:rPr>
              <a:t>about Oxon Run Park, The Well, Ward 8 Water Watchers, and community partnerships</a:t>
            </a:r>
            <a:endParaRPr sz="2500">
              <a:solidFill>
                <a:schemeClr val="dk1"/>
              </a:solidFill>
              <a:latin typeface="Source Sans Pro"/>
              <a:ea typeface="Source Sans Pro"/>
              <a:cs typeface="Source Sans Pro"/>
              <a:sym typeface="Source Sans Pro"/>
            </a:endParaRPr>
          </a:p>
          <a:p>
            <a:pPr indent="0" lvl="0" marL="0" rtl="0" algn="l">
              <a:spcBef>
                <a:spcPts val="0"/>
              </a:spcBef>
              <a:spcAft>
                <a:spcPts val="0"/>
              </a:spcAft>
              <a:buNone/>
            </a:pPr>
            <a:r>
              <a:t/>
            </a:r>
            <a:endParaRPr/>
          </a:p>
        </p:txBody>
      </p:sp>
      <p:pic>
        <p:nvPicPr>
          <p:cNvPr id="517" name="Google Shape;517;p56">
            <a:hlinkClick r:id="rId4"/>
          </p:cNvPr>
          <p:cNvPicPr preferRelativeResize="0"/>
          <p:nvPr>
            <p:ph idx="2" type="pic"/>
          </p:nvPr>
        </p:nvPicPr>
        <p:blipFill rotWithShape="1">
          <a:blip r:embed="rId5">
            <a:alphaModFix/>
          </a:blip>
          <a:srcRect b="0" l="8395" r="8403" t="0"/>
          <a:stretch/>
        </p:blipFill>
        <p:spPr>
          <a:xfrm>
            <a:off x="228600" y="1447800"/>
            <a:ext cx="4343398" cy="289559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sp>
        <p:nvSpPr>
          <p:cNvPr id="522" name="Google Shape;522;p57"/>
          <p:cNvSpPr txBox="1"/>
          <p:nvPr>
            <p:ph type="title"/>
          </p:nvPr>
        </p:nvSpPr>
        <p:spPr>
          <a:xfrm>
            <a:off x="0" y="1464875"/>
            <a:ext cx="9144000" cy="15699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solidFill>
                  <a:schemeClr val="dk1"/>
                </a:solidFill>
              </a:rPr>
              <a:t>Around The Room Introductions</a:t>
            </a:r>
            <a:endParaRPr>
              <a:solidFill>
                <a:schemeClr val="dk1"/>
              </a:solidFill>
            </a:endParaRPr>
          </a:p>
        </p:txBody>
      </p:sp>
      <p:sp>
        <p:nvSpPr>
          <p:cNvPr id="523" name="Google Shape;523;p57"/>
          <p:cNvSpPr txBox="1"/>
          <p:nvPr>
            <p:ph idx="1" type="body"/>
          </p:nvPr>
        </p:nvSpPr>
        <p:spPr>
          <a:xfrm>
            <a:off x="4181775" y="196588"/>
            <a:ext cx="780600" cy="705000"/>
          </a:xfrm>
          <a:prstGeom prst="rect">
            <a:avLst/>
          </a:prstGeom>
        </p:spPr>
        <p:txBody>
          <a:bodyPr anchorCtr="0" anchor="b" bIns="0" lIns="0" spcFirstLastPara="1" rIns="0" wrap="square" tIns="0">
            <a:noAutofit/>
          </a:bodyPr>
          <a:lstStyle/>
          <a:p>
            <a:pPr indent="0" lvl="0" marL="0" rtl="0" algn="l">
              <a:spcBef>
                <a:spcPts val="0"/>
              </a:spcBef>
              <a:spcAft>
                <a:spcPts val="0"/>
              </a:spcAft>
              <a:buNone/>
            </a:pPr>
            <a:r>
              <a:rPr lang="en"/>
              <a:t> </a:t>
            </a:r>
            <a:endParaRPr/>
          </a:p>
        </p:txBody>
      </p:sp>
      <p:sp>
        <p:nvSpPr>
          <p:cNvPr id="524" name="Google Shape;524;p57"/>
          <p:cNvSpPr txBox="1"/>
          <p:nvPr>
            <p:ph idx="2" type="subTitle"/>
          </p:nvPr>
        </p:nvSpPr>
        <p:spPr>
          <a:xfrm>
            <a:off x="228525" y="3348250"/>
            <a:ext cx="8687100" cy="6618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solidFill>
                  <a:schemeClr val="dk1"/>
                </a:solidFill>
              </a:rPr>
              <a:t>Name &amp; Affiliation</a:t>
            </a:r>
            <a:endParaRPr>
              <a:solidFill>
                <a:schemeClr val="dk1"/>
              </a:solidFill>
            </a:endParaRPr>
          </a:p>
        </p:txBody>
      </p:sp>
      <p:pic>
        <p:nvPicPr>
          <p:cNvPr id="525" name="Google Shape;525;p57"/>
          <p:cNvPicPr preferRelativeResize="0"/>
          <p:nvPr/>
        </p:nvPicPr>
        <p:blipFill>
          <a:blip r:embed="rId3">
            <a:alphaModFix/>
          </a:blip>
          <a:stretch>
            <a:fillRect/>
          </a:stretch>
        </p:blipFill>
        <p:spPr>
          <a:xfrm>
            <a:off x="4180850" y="164425"/>
            <a:ext cx="797050" cy="860825"/>
          </a:xfrm>
          <a:prstGeom prst="rect">
            <a:avLst/>
          </a:prstGeom>
          <a:noFill/>
          <a:ln>
            <a:noFill/>
          </a:ln>
        </p:spPr>
      </p:pic>
      <p:sp>
        <p:nvSpPr>
          <p:cNvPr id="526" name="Google Shape;526;p57"/>
          <p:cNvSpPr/>
          <p:nvPr/>
        </p:nvSpPr>
        <p:spPr>
          <a:xfrm>
            <a:off x="4324500" y="301600"/>
            <a:ext cx="495000" cy="495000"/>
          </a:xfrm>
          <a:prstGeom prst="ellipse">
            <a:avLst/>
          </a:prstGeom>
          <a:solidFill>
            <a:srgbClr val="112C4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527" name="Google Shape;527;p57"/>
          <p:cNvSpPr txBox="1"/>
          <p:nvPr/>
        </p:nvSpPr>
        <p:spPr>
          <a:xfrm>
            <a:off x="4293925" y="271150"/>
            <a:ext cx="570900" cy="555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400">
                <a:solidFill>
                  <a:schemeClr val="lt1"/>
                </a:solidFill>
              </a:rPr>
              <a:t>: )</a:t>
            </a:r>
            <a:endParaRPr b="1" sz="2400">
              <a:solidFill>
                <a:schemeClr val="lt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1" name="Shape 531"/>
        <p:cNvGrpSpPr/>
        <p:nvPr/>
      </p:nvGrpSpPr>
      <p:grpSpPr>
        <a:xfrm>
          <a:off x="0" y="0"/>
          <a:ext cx="0" cy="0"/>
          <a:chOff x="0" y="0"/>
          <a:chExt cx="0" cy="0"/>
        </a:xfrm>
      </p:grpSpPr>
      <p:sp>
        <p:nvSpPr>
          <p:cNvPr id="532" name="Google Shape;532;p58"/>
          <p:cNvSpPr txBox="1"/>
          <p:nvPr>
            <p:ph type="title"/>
          </p:nvPr>
        </p:nvSpPr>
        <p:spPr>
          <a:xfrm>
            <a:off x="257175" y="1928850"/>
            <a:ext cx="8658600" cy="20934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sz="5000">
                <a:solidFill>
                  <a:schemeClr val="dk1"/>
                </a:solidFill>
              </a:rPr>
              <a:t>Katrina Lashley</a:t>
            </a:r>
            <a:endParaRPr sz="5000">
              <a:solidFill>
                <a:schemeClr val="dk1"/>
              </a:solidFill>
            </a:endParaRPr>
          </a:p>
          <a:p>
            <a:pPr indent="0" lvl="0" marL="0" rtl="0" algn="ctr">
              <a:spcBef>
                <a:spcPts val="0"/>
              </a:spcBef>
              <a:spcAft>
                <a:spcPts val="0"/>
              </a:spcAft>
              <a:buNone/>
            </a:pPr>
            <a:r>
              <a:rPr lang="en">
                <a:solidFill>
                  <a:schemeClr val="dk1"/>
                </a:solidFill>
                <a:latin typeface="Source Sans Pro"/>
                <a:ea typeface="Source Sans Pro"/>
                <a:cs typeface="Source Sans Pro"/>
                <a:sym typeface="Source Sans Pro"/>
              </a:rPr>
              <a:t>Center for Environmental Justice,</a:t>
            </a:r>
            <a:endParaRPr>
              <a:solidFill>
                <a:schemeClr val="dk1"/>
              </a:solidFill>
              <a:latin typeface="Source Sans Pro"/>
              <a:ea typeface="Source Sans Pro"/>
              <a:cs typeface="Source Sans Pro"/>
              <a:sym typeface="Source Sans Pro"/>
            </a:endParaRPr>
          </a:p>
          <a:p>
            <a:pPr indent="0" lvl="0" marL="0" rtl="0" algn="ctr">
              <a:spcBef>
                <a:spcPts val="0"/>
              </a:spcBef>
              <a:spcAft>
                <a:spcPts val="0"/>
              </a:spcAft>
              <a:buNone/>
            </a:pPr>
            <a:r>
              <a:rPr lang="en">
                <a:solidFill>
                  <a:schemeClr val="dk1"/>
                </a:solidFill>
                <a:latin typeface="Source Sans Pro"/>
                <a:ea typeface="Source Sans Pro"/>
                <a:cs typeface="Source Sans Pro"/>
                <a:sym typeface="Source Sans Pro"/>
              </a:rPr>
              <a:t>Anacostia Community Museum</a:t>
            </a:r>
            <a:endParaRPr>
              <a:solidFill>
                <a:schemeClr val="dk1"/>
              </a:solidFill>
              <a:latin typeface="Source Sans Pro"/>
              <a:ea typeface="Source Sans Pro"/>
              <a:cs typeface="Source Sans Pro"/>
              <a:sym typeface="Source Sans Pr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6" name="Shape 536"/>
        <p:cNvGrpSpPr/>
        <p:nvPr/>
      </p:nvGrpSpPr>
      <p:grpSpPr>
        <a:xfrm>
          <a:off x="0" y="0"/>
          <a:ext cx="0" cy="0"/>
          <a:chOff x="0" y="0"/>
          <a:chExt cx="0" cy="0"/>
        </a:xfrm>
      </p:grpSpPr>
      <p:sp>
        <p:nvSpPr>
          <p:cNvPr id="537" name="Google Shape;537;p59"/>
          <p:cNvSpPr txBox="1"/>
          <p:nvPr>
            <p:ph type="title"/>
          </p:nvPr>
        </p:nvSpPr>
        <p:spPr>
          <a:xfrm>
            <a:off x="228600" y="1733550"/>
            <a:ext cx="8687100" cy="7851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solidFill>
                  <a:schemeClr val="dk1"/>
                </a:solidFill>
              </a:rPr>
              <a:t>GIT 5 </a:t>
            </a:r>
            <a:r>
              <a:rPr lang="en">
                <a:solidFill>
                  <a:schemeClr val="dk1"/>
                </a:solidFill>
              </a:rPr>
              <a:t>Workgroup</a:t>
            </a:r>
            <a:r>
              <a:rPr lang="en">
                <a:solidFill>
                  <a:schemeClr val="dk1"/>
                </a:solidFill>
              </a:rPr>
              <a:t> Updates</a:t>
            </a:r>
            <a:endParaRPr/>
          </a:p>
        </p:txBody>
      </p:sp>
      <p:sp>
        <p:nvSpPr>
          <p:cNvPr id="538" name="Google Shape;538;p59"/>
          <p:cNvSpPr txBox="1"/>
          <p:nvPr>
            <p:ph idx="2" type="subTitle"/>
          </p:nvPr>
        </p:nvSpPr>
        <p:spPr>
          <a:xfrm>
            <a:off x="228600" y="2705100"/>
            <a:ext cx="8687100" cy="6618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t/>
            </a:r>
            <a:endParaRPr/>
          </a:p>
        </p:txBody>
      </p:sp>
      <p:sp>
        <p:nvSpPr>
          <p:cNvPr id="539" name="Google Shape;539;p59"/>
          <p:cNvSpPr txBox="1"/>
          <p:nvPr>
            <p:ph idx="1" type="body"/>
          </p:nvPr>
        </p:nvSpPr>
        <p:spPr>
          <a:xfrm>
            <a:off x="4181775" y="196588"/>
            <a:ext cx="780600" cy="705000"/>
          </a:xfrm>
          <a:prstGeom prst="rect">
            <a:avLst/>
          </a:prstGeom>
        </p:spPr>
        <p:txBody>
          <a:bodyPr anchorCtr="0" anchor="b" bIns="0" lIns="0" spcFirstLastPara="1" rIns="0" wrap="square" tIns="0">
            <a:noAutofit/>
          </a:bodyPr>
          <a:lstStyle/>
          <a:p>
            <a:pPr indent="0" lvl="0" marL="0" rtl="0" algn="ctr">
              <a:spcBef>
                <a:spcPts val="0"/>
              </a:spcBef>
              <a:spcAft>
                <a:spcPts val="0"/>
              </a:spcAft>
              <a:buNone/>
            </a:pPr>
            <a:r>
              <a:rPr lang="en"/>
              <a:t>1</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3" name="Shape 543"/>
        <p:cNvGrpSpPr/>
        <p:nvPr/>
      </p:nvGrpSpPr>
      <p:grpSpPr>
        <a:xfrm>
          <a:off x="0" y="0"/>
          <a:ext cx="0" cy="0"/>
          <a:chOff x="0" y="0"/>
          <a:chExt cx="0" cy="0"/>
        </a:xfrm>
      </p:grpSpPr>
      <p:sp>
        <p:nvSpPr>
          <p:cNvPr id="544" name="Google Shape;544;p60"/>
          <p:cNvSpPr txBox="1"/>
          <p:nvPr>
            <p:ph type="title"/>
          </p:nvPr>
        </p:nvSpPr>
        <p:spPr>
          <a:xfrm>
            <a:off x="257175" y="1928850"/>
            <a:ext cx="8658600" cy="6618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t>Stewardship</a:t>
            </a:r>
            <a:endParaRPr/>
          </a:p>
        </p:txBody>
      </p:sp>
    </p:spTree>
  </p:cSld>
  <p:clrMapOvr>
    <a:masterClrMapping/>
  </p:clrMapOvr>
</p:sld>
</file>

<file path=ppt/theme/theme1.xml><?xml version="1.0" encoding="utf-8"?>
<a:theme xmlns:a="http://schemas.openxmlformats.org/drawingml/2006/main" xmlns:r="http://schemas.openxmlformats.org/officeDocument/2006/relationships" name="CBP Presentation Theme">
  <a:themeElements>
    <a:clrScheme name="Simple Light">
      <a:dk1>
        <a:srgbClr val="112C45"/>
      </a:dk1>
      <a:lt1>
        <a:srgbClr val="FFFFFF"/>
      </a:lt1>
      <a:dk2>
        <a:srgbClr val="595959"/>
      </a:dk2>
      <a:lt2>
        <a:srgbClr val="EBEBEB"/>
      </a:lt2>
      <a:accent1>
        <a:srgbClr val="06AEEF"/>
      </a:accent1>
      <a:accent2>
        <a:srgbClr val="FDB84C"/>
      </a:accent2>
      <a:accent3>
        <a:srgbClr val="FFE809"/>
      </a:accent3>
      <a:accent4>
        <a:srgbClr val="AAE0FA"/>
      </a:accent4>
      <a:accent5>
        <a:srgbClr val="06AEEF"/>
      </a:accent5>
      <a:accent6>
        <a:srgbClr val="FDB84C"/>
      </a:accent6>
      <a:hlink>
        <a:srgbClr val="026B94"/>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torybuilding Neal Creative">
  <a:themeElements>
    <a:clrScheme name="Neal Analytics 2">
      <a:dk1>
        <a:srgbClr val="000000"/>
      </a:dk1>
      <a:lt1>
        <a:srgbClr val="FFFFFF"/>
      </a:lt1>
      <a:dk2>
        <a:srgbClr val="0074AF"/>
      </a:dk2>
      <a:lt2>
        <a:srgbClr val="00B0F0"/>
      </a:lt2>
      <a:accent1>
        <a:srgbClr val="75D1FF"/>
      </a:accent1>
      <a:accent2>
        <a:srgbClr val="004568"/>
      </a:accent2>
      <a:accent3>
        <a:srgbClr val="92D050"/>
      </a:accent3>
      <a:accent4>
        <a:srgbClr val="FFC000"/>
      </a:accent4>
      <a:accent5>
        <a:srgbClr val="004568"/>
      </a:accent5>
      <a:accent6>
        <a:srgbClr val="0074AF"/>
      </a:accent6>
      <a:hlink>
        <a:srgbClr val="43C0FF"/>
      </a:hlink>
      <a:folHlink>
        <a:srgbClr val="75D1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torybuilding Neal Creative">
  <a:themeElements>
    <a:clrScheme name="Neal Analytics 2">
      <a:dk1>
        <a:srgbClr val="000000"/>
      </a:dk1>
      <a:lt1>
        <a:srgbClr val="FFFFFF"/>
      </a:lt1>
      <a:dk2>
        <a:srgbClr val="0074AF"/>
      </a:dk2>
      <a:lt2>
        <a:srgbClr val="00B0F0"/>
      </a:lt2>
      <a:accent1>
        <a:srgbClr val="75D1FF"/>
      </a:accent1>
      <a:accent2>
        <a:srgbClr val="004568"/>
      </a:accent2>
      <a:accent3>
        <a:srgbClr val="92D050"/>
      </a:accent3>
      <a:accent4>
        <a:srgbClr val="FFC000"/>
      </a:accent4>
      <a:accent5>
        <a:srgbClr val="004568"/>
      </a:accent5>
      <a:accent6>
        <a:srgbClr val="0074AF"/>
      </a:accent6>
      <a:hlink>
        <a:srgbClr val="43C0FF"/>
      </a:hlink>
      <a:folHlink>
        <a:srgbClr val="75D1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