
<file path=[Content_Types].xml><?xml version="1.0" encoding="utf-8"?>
<Types xmlns="http://schemas.openxmlformats.org/package/2006/content-types">
  <Default Extension="fntdata" ContentType="application/x-fontdata"/>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metadata" ContentType="application/binary"/>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48" r:id="rId1"/>
  </p:sldMasterIdLst>
  <p:notesMasterIdLst>
    <p:notesMasterId r:id="rId6"/>
  </p:notesMasterIdLst>
  <p:sldIdLst>
    <p:sldId id="256" r:id="rId2"/>
    <p:sldId id="257" r:id="rId3"/>
    <p:sldId id="258" r:id="rId4"/>
    <p:sldId id="259" r:id="rId5"/>
  </p:sldIdLst>
  <p:sldSz cx="12192000" cy="6858000"/>
  <p:notesSz cx="6858000" cy="9144000"/>
  <p:embeddedFontLst>
    <p:embeddedFont>
      <p:font typeface="Georgia" panose="02040502050405020303" pitchFamily="18" charset="0"/>
      <p:regular r:id="rId7"/>
      <p:bold r:id="rId8"/>
      <p:italic r:id="rId9"/>
      <p:boldItalic r:id="rId10"/>
    </p:embeddedFont>
    <p:embeddedFont>
      <p:font typeface="Nixie One" panose="020B0604020202020204" charset="0"/>
      <p:regular r:id="rId11"/>
    </p:embeddedFont>
    <p:embeddedFont>
      <p:font typeface="Roboto Slab" pitchFamily="2" charset="0"/>
      <p:regular r:id="rId12"/>
      <p:bold r:id="rId13"/>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GoogleSlidesCustomDataVersion2">
      <go:slidesCustomData xmlns:go="http://customooxmlschemas.google.com/" xmlns:ahyp="http://schemas.microsoft.com/office/drawing/2018/hyperlinkcolor" xmlns:p15="http://schemas.microsoft.com/office/powerpoint/2012/main" xmlns:p14="http://schemas.microsoft.com/office/powerpoint/2010/main" xmlns:com="http://schemas.openxmlformats.org/drawingml/2006/compatibility" xmlns:pvml="urn:schemas-microsoft-com:office:powerpoint" xmlns:v="urn:schemas-microsoft-com:vml" xmlns:o="urn:schemas-microsoft-com:office:office" xmlns:dgm="http://schemas.openxmlformats.org/drawingml/2006/diagram" xmlns:c="http://schemas.openxmlformats.org/drawingml/2006/chart" xmlns:mv="urn:schemas-microsoft-com:mac:vml" xmlns:mc="http://schemas.openxmlformats.org/markup-compatibility/2006" xmlns="" r:id="rId14" roundtripDataSignature="AMtx7mhPX7IEUdzg5Q6UmrkNUw9MnuPsgg=="/>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CDF74488-0F7B-4363-8737-03C8DBCFA4D2}">
  <a:tblStyle styleId="{CDF74488-0F7B-4363-8737-03C8DBCFA4D2}" styleName="Table_0">
    <a:wholeTbl>
      <a:tcTxStyle b="off" i="off">
        <a:font>
          <a:latin typeface="Arial"/>
          <a:ea typeface="Arial"/>
          <a:cs typeface="Arial"/>
        </a:font>
        <a:schemeClr val="dk1"/>
      </a:tcTxStyle>
      <a:tcStyle>
        <a:tcBdr>
          <a:left>
            <a:ln w="12700" cap="flat" cmpd="sng">
              <a:solidFill>
                <a:schemeClr val="accent3"/>
              </a:solidFill>
              <a:prstDash val="solid"/>
              <a:round/>
              <a:headEnd type="none" w="sm" len="sm"/>
              <a:tailEnd type="none" w="sm" len="sm"/>
            </a:ln>
          </a:left>
          <a:right>
            <a:ln w="12700" cap="flat" cmpd="sng">
              <a:solidFill>
                <a:schemeClr val="accent3"/>
              </a:solidFill>
              <a:prstDash val="solid"/>
              <a:round/>
              <a:headEnd type="none" w="sm" len="sm"/>
              <a:tailEnd type="none" w="sm" len="sm"/>
            </a:ln>
          </a:right>
          <a:top>
            <a:ln w="12700" cap="flat" cmpd="sng">
              <a:solidFill>
                <a:schemeClr val="accent3"/>
              </a:solidFill>
              <a:prstDash val="solid"/>
              <a:round/>
              <a:headEnd type="none" w="sm" len="sm"/>
              <a:tailEnd type="none" w="sm" len="sm"/>
            </a:ln>
          </a:top>
          <a:bottom>
            <a:ln w="12700" cap="flat" cmpd="sng">
              <a:solidFill>
                <a:schemeClr val="accent3"/>
              </a:solidFill>
              <a:prstDash val="solid"/>
              <a:round/>
              <a:headEnd type="none" w="sm" len="sm"/>
              <a:tailEnd type="none" w="sm" len="sm"/>
            </a:ln>
          </a:bottom>
          <a:insideH>
            <a:ln w="12700" cap="flat" cmpd="sng">
              <a:solidFill>
                <a:schemeClr val="accent3"/>
              </a:solidFill>
              <a:prstDash val="solid"/>
              <a:round/>
              <a:headEnd type="none" w="sm" len="sm"/>
              <a:tailEnd type="none" w="sm" len="sm"/>
            </a:ln>
          </a:insideH>
          <a:insideV>
            <a:ln w="9525" cap="flat" cmpd="sng">
              <a:solidFill>
                <a:srgbClr val="000000">
                  <a:alpha val="0"/>
                </a:srgbClr>
              </a:solidFill>
              <a:prstDash val="solid"/>
              <a:round/>
              <a:headEnd type="none" w="sm" len="sm"/>
              <a:tailEnd type="none" w="sm" len="sm"/>
            </a:ln>
          </a:insideV>
        </a:tcBdr>
        <a:fill>
          <a:solidFill>
            <a:schemeClr val="lt1"/>
          </a:solidFill>
        </a:fill>
      </a:tcStyle>
    </a:wholeTbl>
    <a:band1H>
      <a:tcTxStyle/>
      <a:tcStyle>
        <a:tcBdr/>
        <a:fill>
          <a:solidFill>
            <a:srgbClr val="EDF1E8"/>
          </a:solidFill>
        </a:fill>
      </a:tcStyle>
    </a:band1H>
    <a:band2H>
      <a:tcTxStyle/>
      <a:tcStyle>
        <a:tcBdr/>
      </a:tcStyle>
    </a:band2H>
    <a:band1V>
      <a:tcTxStyle/>
      <a:tcStyle>
        <a:tcBdr/>
        <a:fill>
          <a:solidFill>
            <a:srgbClr val="EDF1E8"/>
          </a:solidFill>
        </a:fill>
      </a:tcStyle>
    </a:band1V>
    <a:band2V>
      <a:tcTxStyle/>
      <a:tcStyle>
        <a:tcBdr/>
      </a:tcStyle>
    </a:band2V>
    <a:lastCol>
      <a:tcTxStyle b="on" i="off"/>
      <a:tcStyle>
        <a:tcBdr/>
      </a:tcStyle>
    </a:lastCol>
    <a:firstCol>
      <a:tcTxStyle b="on" i="off"/>
      <a:tcStyle>
        <a:tcBdr/>
      </a:tcStyle>
    </a:firstCol>
    <a:lastRow>
      <a:tcTxStyle b="on" i="off"/>
      <a:tcStyle>
        <a:tcBdr>
          <a:top>
            <a:ln w="50800" cap="flat" cmpd="sng">
              <a:solidFill>
                <a:schemeClr val="accent3"/>
              </a:solidFill>
              <a:prstDash val="solid"/>
              <a:round/>
              <a:headEnd type="none" w="sm" len="sm"/>
              <a:tailEnd type="none" w="sm" len="sm"/>
            </a:ln>
          </a:top>
        </a:tcBdr>
        <a:fill>
          <a:solidFill>
            <a:schemeClr val="lt1"/>
          </a:solidFill>
        </a:fill>
      </a:tcStyle>
    </a:lastRow>
    <a:seCell>
      <a:tcTxStyle/>
      <a:tcStyle>
        <a:tcBdr/>
      </a:tcStyle>
    </a:seCell>
    <a:swCell>
      <a:tcTxStyle/>
      <a:tcStyle>
        <a:tcBdr/>
      </a:tcStyle>
    </a:swCell>
    <a:firstRow>
      <a:tcTxStyle b="on" i="off">
        <a:font>
          <a:latin typeface="Arial"/>
          <a:ea typeface="Arial"/>
          <a:cs typeface="Arial"/>
        </a:font>
        <a:schemeClr val="lt1"/>
      </a:tcTxStyle>
      <a:tcStyle>
        <a:tcBdr/>
        <a:fill>
          <a:solidFill>
            <a:schemeClr val="accent3"/>
          </a:solidFill>
        </a:fill>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59" d="100"/>
          <a:sy n="59" d="100"/>
        </p:scale>
        <p:origin x="940" y="2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font" Target="fonts/font2.fntdata"/><Relationship Id="rId13" Type="http://schemas.openxmlformats.org/officeDocument/2006/relationships/font" Target="fonts/font7.fntdata"/><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font" Target="fonts/font1.fntdata"/><Relationship Id="rId12" Type="http://schemas.openxmlformats.org/officeDocument/2006/relationships/font" Target="fonts/font6.fntdata"/><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notesMaster" Target="notesMasters/notesMaster1.xml"/><Relationship Id="rId11" Type="http://schemas.openxmlformats.org/officeDocument/2006/relationships/font" Target="fonts/font5.fntdata"/><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font" Target="fonts/font4.fntdata"/><Relationship Id="rId4" Type="http://schemas.openxmlformats.org/officeDocument/2006/relationships/slide" Target="slides/slide3.xml"/><Relationship Id="rId9" Type="http://schemas.openxmlformats.org/officeDocument/2006/relationships/font" Target="fonts/font3.fntdata"/><Relationship Id="rId14" Type="http://customschemas.google.com/relationships/presentationmetadata" Target="metadata"/></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2"/>
        <p:cNvGrpSpPr/>
        <p:nvPr/>
      </p:nvGrpSpPr>
      <p:grpSpPr>
        <a:xfrm>
          <a:off x="0" y="0"/>
          <a:ext cx="0" cy="0"/>
          <a:chOff x="0" y="0"/>
          <a:chExt cx="0" cy="0"/>
        </a:xfrm>
      </p:grpSpPr>
      <p:sp>
        <p:nvSpPr>
          <p:cNvPr id="3" name="Google Shape;3;n"/>
          <p:cNvSpPr txBox="1">
            <a:spLocks noGrp="1"/>
          </p:cNvSpPr>
          <p:nvPr>
            <p:ph type="hdr" idx="2"/>
          </p:nvPr>
        </p:nvSpPr>
        <p:spPr>
          <a:xfrm>
            <a:off x="0" y="0"/>
            <a:ext cx="2971800" cy="458788"/>
          </a:xfrm>
          <a:prstGeom prst="rect">
            <a:avLst/>
          </a:prstGeom>
          <a:noFill/>
          <a:ln>
            <a:noFill/>
          </a:ln>
        </p:spPr>
        <p:txBody>
          <a:bodyPr spcFirstLastPara="1" wrap="square" lIns="91425" tIns="45700" rIns="91425" bIns="45700" anchor="t" anchorCtr="0">
            <a:noAutofit/>
          </a:bodyPr>
          <a:lstStyle>
            <a:lvl1pPr marR="0" lvl="0" algn="l" rtl="0">
              <a:spcBef>
                <a:spcPts val="0"/>
              </a:spcBef>
              <a:spcAft>
                <a:spcPts val="0"/>
              </a:spcAft>
              <a:buSzPts val="1400"/>
              <a:buNone/>
              <a:defRPr sz="1200" b="0" i="0" u="none" strike="noStrike" cap="none">
                <a:solidFill>
                  <a:schemeClr val="dk1"/>
                </a:solidFill>
                <a:latin typeface="Arial"/>
                <a:ea typeface="Arial"/>
                <a:cs typeface="Arial"/>
                <a:sym typeface="Arial"/>
              </a:defRPr>
            </a:lvl1pPr>
            <a:lvl2pPr marR="0" lvl="1" algn="l" rtl="0">
              <a:spcBef>
                <a:spcPts val="0"/>
              </a:spcBef>
              <a:spcAft>
                <a:spcPts val="0"/>
              </a:spcAft>
              <a:buSzPts val="1400"/>
              <a:buNone/>
              <a:defRPr sz="1800" b="0" i="0" u="none" strike="noStrike" cap="none">
                <a:solidFill>
                  <a:schemeClr val="dk1"/>
                </a:solidFill>
                <a:latin typeface="Arial"/>
                <a:ea typeface="Arial"/>
                <a:cs typeface="Arial"/>
                <a:sym typeface="Arial"/>
              </a:defRPr>
            </a:lvl2pPr>
            <a:lvl3pPr marR="0" lvl="2" algn="l" rtl="0">
              <a:spcBef>
                <a:spcPts val="0"/>
              </a:spcBef>
              <a:spcAft>
                <a:spcPts val="0"/>
              </a:spcAft>
              <a:buSzPts val="1400"/>
              <a:buNone/>
              <a:defRPr sz="1800" b="0" i="0" u="none" strike="noStrike" cap="none">
                <a:solidFill>
                  <a:schemeClr val="dk1"/>
                </a:solidFill>
                <a:latin typeface="Arial"/>
                <a:ea typeface="Arial"/>
                <a:cs typeface="Arial"/>
                <a:sym typeface="Arial"/>
              </a:defRPr>
            </a:lvl3pPr>
            <a:lvl4pPr marR="0" lvl="3" algn="l" rtl="0">
              <a:spcBef>
                <a:spcPts val="0"/>
              </a:spcBef>
              <a:spcAft>
                <a:spcPts val="0"/>
              </a:spcAft>
              <a:buSzPts val="1400"/>
              <a:buNone/>
              <a:defRPr sz="1800" b="0" i="0" u="none" strike="noStrike" cap="none">
                <a:solidFill>
                  <a:schemeClr val="dk1"/>
                </a:solidFill>
                <a:latin typeface="Arial"/>
                <a:ea typeface="Arial"/>
                <a:cs typeface="Arial"/>
                <a:sym typeface="Arial"/>
              </a:defRPr>
            </a:lvl4pPr>
            <a:lvl5pPr marR="0" lvl="4" algn="l" rtl="0">
              <a:spcBef>
                <a:spcPts val="0"/>
              </a:spcBef>
              <a:spcAft>
                <a:spcPts val="0"/>
              </a:spcAft>
              <a:buSzPts val="1400"/>
              <a:buNone/>
              <a:defRPr sz="1800" b="0" i="0" u="none" strike="noStrike" cap="none">
                <a:solidFill>
                  <a:schemeClr val="dk1"/>
                </a:solidFill>
                <a:latin typeface="Arial"/>
                <a:ea typeface="Arial"/>
                <a:cs typeface="Arial"/>
                <a:sym typeface="Arial"/>
              </a:defRPr>
            </a:lvl5pPr>
            <a:lvl6pPr marR="0" lvl="5" algn="l" rtl="0">
              <a:spcBef>
                <a:spcPts val="0"/>
              </a:spcBef>
              <a:spcAft>
                <a:spcPts val="0"/>
              </a:spcAft>
              <a:buSzPts val="1400"/>
              <a:buNone/>
              <a:defRPr sz="1800" b="0" i="0" u="none" strike="noStrike" cap="none">
                <a:solidFill>
                  <a:schemeClr val="dk1"/>
                </a:solidFill>
                <a:latin typeface="Arial"/>
                <a:ea typeface="Arial"/>
                <a:cs typeface="Arial"/>
                <a:sym typeface="Arial"/>
              </a:defRPr>
            </a:lvl6pPr>
            <a:lvl7pPr marR="0" lvl="6" algn="l" rtl="0">
              <a:spcBef>
                <a:spcPts val="0"/>
              </a:spcBef>
              <a:spcAft>
                <a:spcPts val="0"/>
              </a:spcAft>
              <a:buSzPts val="1400"/>
              <a:buNone/>
              <a:defRPr sz="1800" b="0" i="0" u="none" strike="noStrike" cap="none">
                <a:solidFill>
                  <a:schemeClr val="dk1"/>
                </a:solidFill>
                <a:latin typeface="Arial"/>
                <a:ea typeface="Arial"/>
                <a:cs typeface="Arial"/>
                <a:sym typeface="Arial"/>
              </a:defRPr>
            </a:lvl7pPr>
            <a:lvl8pPr marR="0" lvl="7" algn="l" rtl="0">
              <a:spcBef>
                <a:spcPts val="0"/>
              </a:spcBef>
              <a:spcAft>
                <a:spcPts val="0"/>
              </a:spcAft>
              <a:buSzPts val="1400"/>
              <a:buNone/>
              <a:defRPr sz="1800" b="0" i="0" u="none" strike="noStrike" cap="none">
                <a:solidFill>
                  <a:schemeClr val="dk1"/>
                </a:solidFill>
                <a:latin typeface="Arial"/>
                <a:ea typeface="Arial"/>
                <a:cs typeface="Arial"/>
                <a:sym typeface="Arial"/>
              </a:defRPr>
            </a:lvl8pPr>
            <a:lvl9pPr marR="0" lvl="8" algn="l" rtl="0">
              <a:spcBef>
                <a:spcPts val="0"/>
              </a:spcBef>
              <a:spcAft>
                <a:spcPts val="0"/>
              </a:spcAft>
              <a:buSzPts val="1400"/>
              <a:buNone/>
              <a:defRPr sz="1800" b="0" i="0" u="none" strike="noStrike" cap="none">
                <a:solidFill>
                  <a:schemeClr val="dk1"/>
                </a:solidFill>
                <a:latin typeface="Arial"/>
                <a:ea typeface="Arial"/>
                <a:cs typeface="Arial"/>
                <a:sym typeface="Arial"/>
              </a:defRPr>
            </a:lvl9pPr>
          </a:lstStyle>
          <a:p>
            <a:endParaRPr/>
          </a:p>
        </p:txBody>
      </p:sp>
      <p:sp>
        <p:nvSpPr>
          <p:cNvPr id="4" name="Google Shape;4;n"/>
          <p:cNvSpPr txBox="1">
            <a:spLocks noGrp="1"/>
          </p:cNvSpPr>
          <p:nvPr>
            <p:ph type="dt" idx="10"/>
          </p:nvPr>
        </p:nvSpPr>
        <p:spPr>
          <a:xfrm>
            <a:off x="3884613" y="0"/>
            <a:ext cx="2971800" cy="458788"/>
          </a:xfrm>
          <a:prstGeom prst="rect">
            <a:avLst/>
          </a:prstGeom>
          <a:noFill/>
          <a:ln>
            <a:noFill/>
          </a:ln>
        </p:spPr>
        <p:txBody>
          <a:bodyPr spcFirstLastPara="1" wrap="square" lIns="91425" tIns="45700" rIns="91425" bIns="45700" anchor="t" anchorCtr="0">
            <a:noAutofit/>
          </a:bodyPr>
          <a:lstStyle>
            <a:lvl1pPr marR="0" lvl="0" algn="r" rtl="0">
              <a:spcBef>
                <a:spcPts val="0"/>
              </a:spcBef>
              <a:spcAft>
                <a:spcPts val="0"/>
              </a:spcAft>
              <a:buSzPts val="1400"/>
              <a:buNone/>
              <a:defRPr sz="1200" b="0" i="0" u="none" strike="noStrike" cap="none">
                <a:solidFill>
                  <a:schemeClr val="dk1"/>
                </a:solidFill>
                <a:latin typeface="Arial"/>
                <a:ea typeface="Arial"/>
                <a:cs typeface="Arial"/>
                <a:sym typeface="Arial"/>
              </a:defRPr>
            </a:lvl1pPr>
            <a:lvl2pPr marR="0" lvl="1" algn="l" rtl="0">
              <a:spcBef>
                <a:spcPts val="0"/>
              </a:spcBef>
              <a:spcAft>
                <a:spcPts val="0"/>
              </a:spcAft>
              <a:buSzPts val="1400"/>
              <a:buNone/>
              <a:defRPr sz="1800" b="0" i="0" u="none" strike="noStrike" cap="none">
                <a:solidFill>
                  <a:schemeClr val="dk1"/>
                </a:solidFill>
                <a:latin typeface="Arial"/>
                <a:ea typeface="Arial"/>
                <a:cs typeface="Arial"/>
                <a:sym typeface="Arial"/>
              </a:defRPr>
            </a:lvl2pPr>
            <a:lvl3pPr marR="0" lvl="2" algn="l" rtl="0">
              <a:spcBef>
                <a:spcPts val="0"/>
              </a:spcBef>
              <a:spcAft>
                <a:spcPts val="0"/>
              </a:spcAft>
              <a:buSzPts val="1400"/>
              <a:buNone/>
              <a:defRPr sz="1800" b="0" i="0" u="none" strike="noStrike" cap="none">
                <a:solidFill>
                  <a:schemeClr val="dk1"/>
                </a:solidFill>
                <a:latin typeface="Arial"/>
                <a:ea typeface="Arial"/>
                <a:cs typeface="Arial"/>
                <a:sym typeface="Arial"/>
              </a:defRPr>
            </a:lvl3pPr>
            <a:lvl4pPr marR="0" lvl="3" algn="l" rtl="0">
              <a:spcBef>
                <a:spcPts val="0"/>
              </a:spcBef>
              <a:spcAft>
                <a:spcPts val="0"/>
              </a:spcAft>
              <a:buSzPts val="1400"/>
              <a:buNone/>
              <a:defRPr sz="1800" b="0" i="0" u="none" strike="noStrike" cap="none">
                <a:solidFill>
                  <a:schemeClr val="dk1"/>
                </a:solidFill>
                <a:latin typeface="Arial"/>
                <a:ea typeface="Arial"/>
                <a:cs typeface="Arial"/>
                <a:sym typeface="Arial"/>
              </a:defRPr>
            </a:lvl4pPr>
            <a:lvl5pPr marR="0" lvl="4" algn="l" rtl="0">
              <a:spcBef>
                <a:spcPts val="0"/>
              </a:spcBef>
              <a:spcAft>
                <a:spcPts val="0"/>
              </a:spcAft>
              <a:buSzPts val="1400"/>
              <a:buNone/>
              <a:defRPr sz="1800" b="0" i="0" u="none" strike="noStrike" cap="none">
                <a:solidFill>
                  <a:schemeClr val="dk1"/>
                </a:solidFill>
                <a:latin typeface="Arial"/>
                <a:ea typeface="Arial"/>
                <a:cs typeface="Arial"/>
                <a:sym typeface="Arial"/>
              </a:defRPr>
            </a:lvl5pPr>
            <a:lvl6pPr marR="0" lvl="5" algn="l" rtl="0">
              <a:spcBef>
                <a:spcPts val="0"/>
              </a:spcBef>
              <a:spcAft>
                <a:spcPts val="0"/>
              </a:spcAft>
              <a:buSzPts val="1400"/>
              <a:buNone/>
              <a:defRPr sz="1800" b="0" i="0" u="none" strike="noStrike" cap="none">
                <a:solidFill>
                  <a:schemeClr val="dk1"/>
                </a:solidFill>
                <a:latin typeface="Arial"/>
                <a:ea typeface="Arial"/>
                <a:cs typeface="Arial"/>
                <a:sym typeface="Arial"/>
              </a:defRPr>
            </a:lvl6pPr>
            <a:lvl7pPr marR="0" lvl="6" algn="l" rtl="0">
              <a:spcBef>
                <a:spcPts val="0"/>
              </a:spcBef>
              <a:spcAft>
                <a:spcPts val="0"/>
              </a:spcAft>
              <a:buSzPts val="1400"/>
              <a:buNone/>
              <a:defRPr sz="1800" b="0" i="0" u="none" strike="noStrike" cap="none">
                <a:solidFill>
                  <a:schemeClr val="dk1"/>
                </a:solidFill>
                <a:latin typeface="Arial"/>
                <a:ea typeface="Arial"/>
                <a:cs typeface="Arial"/>
                <a:sym typeface="Arial"/>
              </a:defRPr>
            </a:lvl7pPr>
            <a:lvl8pPr marR="0" lvl="7" algn="l" rtl="0">
              <a:spcBef>
                <a:spcPts val="0"/>
              </a:spcBef>
              <a:spcAft>
                <a:spcPts val="0"/>
              </a:spcAft>
              <a:buSzPts val="1400"/>
              <a:buNone/>
              <a:defRPr sz="1800" b="0" i="0" u="none" strike="noStrike" cap="none">
                <a:solidFill>
                  <a:schemeClr val="dk1"/>
                </a:solidFill>
                <a:latin typeface="Arial"/>
                <a:ea typeface="Arial"/>
                <a:cs typeface="Arial"/>
                <a:sym typeface="Arial"/>
              </a:defRPr>
            </a:lvl8pPr>
            <a:lvl9pPr marR="0" lvl="8" algn="l" rtl="0">
              <a:spcBef>
                <a:spcPts val="0"/>
              </a:spcBef>
              <a:spcAft>
                <a:spcPts val="0"/>
              </a:spcAft>
              <a:buSzPts val="1400"/>
              <a:buNone/>
              <a:defRPr sz="1800" b="0" i="0" u="none" strike="noStrike" cap="none">
                <a:solidFill>
                  <a:schemeClr val="dk1"/>
                </a:solidFill>
                <a:latin typeface="Arial"/>
                <a:ea typeface="Arial"/>
                <a:cs typeface="Arial"/>
                <a:sym typeface="Arial"/>
              </a:defRPr>
            </a:lvl9pPr>
          </a:lstStyle>
          <a:p>
            <a:endParaRPr/>
          </a:p>
        </p:txBody>
      </p:sp>
      <p:sp>
        <p:nvSpPr>
          <p:cNvPr id="5" name="Google Shape;5;n"/>
          <p:cNvSpPr>
            <a:spLocks noGrp="1" noRot="1" noChangeAspect="1"/>
          </p:cNvSpPr>
          <p:nvPr>
            <p:ph type="sldImg" idx="3"/>
          </p:nvPr>
        </p:nvSpPr>
        <p:spPr>
          <a:xfrm>
            <a:off x="685800" y="1143000"/>
            <a:ext cx="5486400" cy="3086100"/>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6" name="Google Shape;6;n"/>
          <p:cNvSpPr txBox="1">
            <a:spLocks noGrp="1"/>
          </p:cNvSpPr>
          <p:nvPr>
            <p:ph type="body" idx="1"/>
          </p:nvPr>
        </p:nvSpPr>
        <p:spPr>
          <a:xfrm>
            <a:off x="685800" y="4400550"/>
            <a:ext cx="5486400" cy="3600450"/>
          </a:xfrm>
          <a:prstGeom prst="rect">
            <a:avLst/>
          </a:prstGeom>
          <a:noFill/>
          <a:ln>
            <a:noFill/>
          </a:ln>
        </p:spPr>
        <p:txBody>
          <a:bodyPr spcFirstLastPara="1" wrap="square" lIns="91425" tIns="45700" rIns="91425" bIns="45700" anchor="t" anchorCtr="0">
            <a:noAutofit/>
          </a:bodyPr>
          <a:lstStyle>
            <a:lvl1pPr marL="457200" marR="0" lvl="0"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1pPr>
            <a:lvl2pPr marL="914400" marR="0" lvl="1"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2pPr>
            <a:lvl3pPr marL="1371600" marR="0" lvl="2"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3pPr>
            <a:lvl4pPr marL="1828800" marR="0" lvl="3"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4pPr>
            <a:lvl5pPr marL="2286000" marR="0" lvl="4"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5pPr>
            <a:lvl6pPr marL="2743200" marR="0" lvl="5"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6pPr>
            <a:lvl7pPr marL="3200400" marR="0" lvl="6"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7pPr>
            <a:lvl8pPr marL="3657600" marR="0" lvl="7"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8pPr>
            <a:lvl9pPr marL="4114800" marR="0" lvl="8"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9pPr>
          </a:lstStyle>
          <a:p>
            <a:endParaRPr/>
          </a:p>
        </p:txBody>
      </p:sp>
      <p:sp>
        <p:nvSpPr>
          <p:cNvPr id="7" name="Google Shape;7;n"/>
          <p:cNvSpPr txBox="1">
            <a:spLocks noGrp="1"/>
          </p:cNvSpPr>
          <p:nvPr>
            <p:ph type="ftr" idx="11"/>
          </p:nvPr>
        </p:nvSpPr>
        <p:spPr>
          <a:xfrm>
            <a:off x="0" y="8685213"/>
            <a:ext cx="2971800" cy="458787"/>
          </a:xfrm>
          <a:prstGeom prst="rect">
            <a:avLst/>
          </a:prstGeom>
          <a:noFill/>
          <a:ln>
            <a:noFill/>
          </a:ln>
        </p:spPr>
        <p:txBody>
          <a:bodyPr spcFirstLastPara="1" wrap="square" lIns="91425" tIns="45700" rIns="91425" bIns="45700" anchor="b" anchorCtr="0">
            <a:noAutofit/>
          </a:bodyPr>
          <a:lstStyle>
            <a:lvl1pPr marR="0" lvl="0" algn="l" rtl="0">
              <a:spcBef>
                <a:spcPts val="0"/>
              </a:spcBef>
              <a:spcAft>
                <a:spcPts val="0"/>
              </a:spcAft>
              <a:buSzPts val="1400"/>
              <a:buNone/>
              <a:defRPr sz="1200" b="0" i="0" u="none" strike="noStrike" cap="none">
                <a:solidFill>
                  <a:schemeClr val="dk1"/>
                </a:solidFill>
                <a:latin typeface="Arial"/>
                <a:ea typeface="Arial"/>
                <a:cs typeface="Arial"/>
                <a:sym typeface="Arial"/>
              </a:defRPr>
            </a:lvl1pPr>
            <a:lvl2pPr marR="0" lvl="1" algn="l" rtl="0">
              <a:spcBef>
                <a:spcPts val="0"/>
              </a:spcBef>
              <a:spcAft>
                <a:spcPts val="0"/>
              </a:spcAft>
              <a:buSzPts val="1400"/>
              <a:buNone/>
              <a:defRPr sz="1800" b="0" i="0" u="none" strike="noStrike" cap="none">
                <a:solidFill>
                  <a:schemeClr val="dk1"/>
                </a:solidFill>
                <a:latin typeface="Arial"/>
                <a:ea typeface="Arial"/>
                <a:cs typeface="Arial"/>
                <a:sym typeface="Arial"/>
              </a:defRPr>
            </a:lvl2pPr>
            <a:lvl3pPr marR="0" lvl="2" algn="l" rtl="0">
              <a:spcBef>
                <a:spcPts val="0"/>
              </a:spcBef>
              <a:spcAft>
                <a:spcPts val="0"/>
              </a:spcAft>
              <a:buSzPts val="1400"/>
              <a:buNone/>
              <a:defRPr sz="1800" b="0" i="0" u="none" strike="noStrike" cap="none">
                <a:solidFill>
                  <a:schemeClr val="dk1"/>
                </a:solidFill>
                <a:latin typeface="Arial"/>
                <a:ea typeface="Arial"/>
                <a:cs typeface="Arial"/>
                <a:sym typeface="Arial"/>
              </a:defRPr>
            </a:lvl3pPr>
            <a:lvl4pPr marR="0" lvl="3" algn="l" rtl="0">
              <a:spcBef>
                <a:spcPts val="0"/>
              </a:spcBef>
              <a:spcAft>
                <a:spcPts val="0"/>
              </a:spcAft>
              <a:buSzPts val="1400"/>
              <a:buNone/>
              <a:defRPr sz="1800" b="0" i="0" u="none" strike="noStrike" cap="none">
                <a:solidFill>
                  <a:schemeClr val="dk1"/>
                </a:solidFill>
                <a:latin typeface="Arial"/>
                <a:ea typeface="Arial"/>
                <a:cs typeface="Arial"/>
                <a:sym typeface="Arial"/>
              </a:defRPr>
            </a:lvl4pPr>
            <a:lvl5pPr marR="0" lvl="4" algn="l" rtl="0">
              <a:spcBef>
                <a:spcPts val="0"/>
              </a:spcBef>
              <a:spcAft>
                <a:spcPts val="0"/>
              </a:spcAft>
              <a:buSzPts val="1400"/>
              <a:buNone/>
              <a:defRPr sz="1800" b="0" i="0" u="none" strike="noStrike" cap="none">
                <a:solidFill>
                  <a:schemeClr val="dk1"/>
                </a:solidFill>
                <a:latin typeface="Arial"/>
                <a:ea typeface="Arial"/>
                <a:cs typeface="Arial"/>
                <a:sym typeface="Arial"/>
              </a:defRPr>
            </a:lvl5pPr>
            <a:lvl6pPr marR="0" lvl="5" algn="l" rtl="0">
              <a:spcBef>
                <a:spcPts val="0"/>
              </a:spcBef>
              <a:spcAft>
                <a:spcPts val="0"/>
              </a:spcAft>
              <a:buSzPts val="1400"/>
              <a:buNone/>
              <a:defRPr sz="1800" b="0" i="0" u="none" strike="noStrike" cap="none">
                <a:solidFill>
                  <a:schemeClr val="dk1"/>
                </a:solidFill>
                <a:latin typeface="Arial"/>
                <a:ea typeface="Arial"/>
                <a:cs typeface="Arial"/>
                <a:sym typeface="Arial"/>
              </a:defRPr>
            </a:lvl6pPr>
            <a:lvl7pPr marR="0" lvl="6" algn="l" rtl="0">
              <a:spcBef>
                <a:spcPts val="0"/>
              </a:spcBef>
              <a:spcAft>
                <a:spcPts val="0"/>
              </a:spcAft>
              <a:buSzPts val="1400"/>
              <a:buNone/>
              <a:defRPr sz="1800" b="0" i="0" u="none" strike="noStrike" cap="none">
                <a:solidFill>
                  <a:schemeClr val="dk1"/>
                </a:solidFill>
                <a:latin typeface="Arial"/>
                <a:ea typeface="Arial"/>
                <a:cs typeface="Arial"/>
                <a:sym typeface="Arial"/>
              </a:defRPr>
            </a:lvl7pPr>
            <a:lvl8pPr marR="0" lvl="7" algn="l" rtl="0">
              <a:spcBef>
                <a:spcPts val="0"/>
              </a:spcBef>
              <a:spcAft>
                <a:spcPts val="0"/>
              </a:spcAft>
              <a:buSzPts val="1400"/>
              <a:buNone/>
              <a:defRPr sz="1800" b="0" i="0" u="none" strike="noStrike" cap="none">
                <a:solidFill>
                  <a:schemeClr val="dk1"/>
                </a:solidFill>
                <a:latin typeface="Arial"/>
                <a:ea typeface="Arial"/>
                <a:cs typeface="Arial"/>
                <a:sym typeface="Arial"/>
              </a:defRPr>
            </a:lvl8pPr>
            <a:lvl9pPr marR="0" lvl="8" algn="l" rtl="0">
              <a:spcBef>
                <a:spcPts val="0"/>
              </a:spcBef>
              <a:spcAft>
                <a:spcPts val="0"/>
              </a:spcAft>
              <a:buSzPts val="1400"/>
              <a:buNone/>
              <a:defRPr sz="1800" b="0" i="0" u="none" strike="noStrike" cap="none">
                <a:solidFill>
                  <a:schemeClr val="dk1"/>
                </a:solidFill>
                <a:latin typeface="Arial"/>
                <a:ea typeface="Arial"/>
                <a:cs typeface="Arial"/>
                <a:sym typeface="Arial"/>
              </a:defRPr>
            </a:lvl9pPr>
          </a:lstStyle>
          <a:p>
            <a:endParaRPr/>
          </a:p>
        </p:txBody>
      </p:sp>
      <p:sp>
        <p:nvSpPr>
          <p:cNvPr id="8" name="Google Shape;8;n"/>
          <p:cNvSpPr txBox="1">
            <a:spLocks noGrp="1"/>
          </p:cNvSpPr>
          <p:nvPr>
            <p:ph type="sldNum" idx="12"/>
          </p:nvPr>
        </p:nvSpPr>
        <p:spPr>
          <a:xfrm>
            <a:off x="3884613" y="8685213"/>
            <a:ext cx="2971800" cy="458787"/>
          </a:xfrm>
          <a:prstGeom prst="rect">
            <a:avLst/>
          </a:prstGeom>
          <a:noFill/>
          <a:ln>
            <a:noFill/>
          </a:ln>
        </p:spPr>
        <p:txBody>
          <a:bodyPr spcFirstLastPara="1" wrap="square" lIns="91425" tIns="45700" rIns="91425" bIns="45700" anchor="b" anchorCtr="0">
            <a:noAutofit/>
          </a:bodyPr>
          <a:lstStyle/>
          <a:p>
            <a:pPr marL="0" marR="0" lvl="0" indent="0" algn="r" rtl="0">
              <a:spcBef>
                <a:spcPts val="0"/>
              </a:spcBef>
              <a:spcAft>
                <a:spcPts val="0"/>
              </a:spcAft>
              <a:buNone/>
            </a:pPr>
            <a:fld id="{00000000-1234-1234-1234-123412341234}" type="slidenum">
              <a:rPr lang="en-US" sz="1200" b="0" i="0" u="none" strike="noStrike" cap="none">
                <a:solidFill>
                  <a:schemeClr val="dk1"/>
                </a:solidFill>
                <a:latin typeface="Arial"/>
                <a:ea typeface="Arial"/>
                <a:cs typeface="Arial"/>
                <a:sym typeface="Arial"/>
              </a:rPr>
              <a:t>‹#›</a:t>
            </a:fld>
            <a:endParaRPr sz="1200" b="0" i="0" u="none" strike="noStrike" cap="none">
              <a:solidFill>
                <a:schemeClr val="dk1"/>
              </a:solidFill>
              <a:latin typeface="Arial"/>
              <a:ea typeface="Arial"/>
              <a:cs typeface="Arial"/>
              <a:sym typeface="Arial"/>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2"/>
        <p:cNvGrpSpPr/>
        <p:nvPr/>
      </p:nvGrpSpPr>
      <p:grpSpPr>
        <a:xfrm>
          <a:off x="0" y="0"/>
          <a:ext cx="0" cy="0"/>
          <a:chOff x="0" y="0"/>
          <a:chExt cx="0" cy="0"/>
        </a:xfrm>
      </p:grpSpPr>
      <p:sp>
        <p:nvSpPr>
          <p:cNvPr id="43" name="Google Shape;43;p1:notes"/>
          <p:cNvSpPr>
            <a:spLocks noGrp="1" noRot="1" noChangeAspect="1"/>
          </p:cNvSpPr>
          <p:nvPr>
            <p:ph type="sldImg" idx="2"/>
          </p:nvPr>
        </p:nvSpPr>
        <p:spPr>
          <a:xfrm>
            <a:off x="685800" y="1143000"/>
            <a:ext cx="5486400" cy="3086100"/>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44" name="Google Shape;44;p1:notes"/>
          <p:cNvSpPr txBox="1">
            <a:spLocks noGrp="1"/>
          </p:cNvSpPr>
          <p:nvPr>
            <p:ph type="body" idx="1"/>
          </p:nvPr>
        </p:nvSpPr>
        <p:spPr>
          <a:xfrm>
            <a:off x="685800" y="4400550"/>
            <a:ext cx="5486400" cy="3600450"/>
          </a:xfrm>
          <a:prstGeom prst="rect">
            <a:avLst/>
          </a:prstGeom>
          <a:noFill/>
          <a:ln>
            <a:noFill/>
          </a:ln>
        </p:spPr>
        <p:txBody>
          <a:bodyPr spcFirstLastPara="1" wrap="square" lIns="91425" tIns="45700" rIns="91425" bIns="45700"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Google Shape;56;p2:notes"/>
          <p:cNvSpPr>
            <a:spLocks noGrp="1" noRot="1" noChangeAspect="1"/>
          </p:cNvSpPr>
          <p:nvPr>
            <p:ph type="sldImg" idx="2"/>
          </p:nvPr>
        </p:nvSpPr>
        <p:spPr>
          <a:xfrm>
            <a:off x="685800" y="1143000"/>
            <a:ext cx="5486400" cy="3086100"/>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57" name="Google Shape;57;p2:notes"/>
          <p:cNvSpPr txBox="1">
            <a:spLocks noGrp="1"/>
          </p:cNvSpPr>
          <p:nvPr>
            <p:ph type="body" idx="1"/>
          </p:nvPr>
        </p:nvSpPr>
        <p:spPr>
          <a:xfrm>
            <a:off x="685800" y="4400550"/>
            <a:ext cx="5486400" cy="3600450"/>
          </a:xfrm>
          <a:prstGeom prst="rect">
            <a:avLst/>
          </a:prstGeom>
          <a:noFill/>
          <a:ln>
            <a:noFill/>
          </a:ln>
        </p:spPr>
        <p:txBody>
          <a:bodyPr spcFirstLastPara="1" wrap="square" lIns="91425" tIns="45700" rIns="91425" bIns="45700"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4"/>
        <p:cNvGrpSpPr/>
        <p:nvPr/>
      </p:nvGrpSpPr>
      <p:grpSpPr>
        <a:xfrm>
          <a:off x="0" y="0"/>
          <a:ext cx="0" cy="0"/>
          <a:chOff x="0" y="0"/>
          <a:chExt cx="0" cy="0"/>
        </a:xfrm>
      </p:grpSpPr>
      <p:sp>
        <p:nvSpPr>
          <p:cNvPr id="65" name="Google Shape;65;g350df1b9f65_1_12:notes"/>
          <p:cNvSpPr>
            <a:spLocks noGrp="1" noRot="1" noChangeAspect="1"/>
          </p:cNvSpPr>
          <p:nvPr>
            <p:ph type="sldImg" idx="2"/>
          </p:nvPr>
        </p:nvSpPr>
        <p:spPr>
          <a:xfrm>
            <a:off x="685800" y="1143000"/>
            <a:ext cx="5486400" cy="3086100"/>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66" name="Google Shape;66;g350df1b9f65_1_12:notes"/>
          <p:cNvSpPr txBox="1">
            <a:spLocks noGrp="1"/>
          </p:cNvSpPr>
          <p:nvPr>
            <p:ph type="body" idx="1"/>
          </p:nvPr>
        </p:nvSpPr>
        <p:spPr>
          <a:xfrm>
            <a:off x="685800" y="4400550"/>
            <a:ext cx="5486400" cy="3600600"/>
          </a:xfrm>
          <a:prstGeom prst="rect">
            <a:avLst/>
          </a:prstGeom>
          <a:noFill/>
          <a:ln>
            <a:noFill/>
          </a:ln>
        </p:spPr>
        <p:txBody>
          <a:bodyPr spcFirstLastPara="1" wrap="square" lIns="91425" tIns="45700" rIns="91425" bIns="45700" anchor="t" anchorCtr="0">
            <a:noAutofit/>
          </a:bodyPr>
          <a:lstStyle/>
          <a:p>
            <a:pPr marL="0" lvl="0" indent="0" algn="l" rtl="0">
              <a:spcBef>
                <a:spcPts val="0"/>
              </a:spcBef>
              <a:spcAft>
                <a:spcPts val="0"/>
              </a:spcAft>
              <a:buClr>
                <a:schemeClr val="dk1"/>
              </a:buClr>
              <a:buSzPts val="1100"/>
              <a:buFont typeface="Arial"/>
              <a:buNone/>
            </a:pPr>
            <a:r>
              <a:rPr lang="en-US" sz="1500"/>
              <a:t>1.	The addition of protection and conservation in the broad statement and developing a metric for protection, is meant to…</a:t>
            </a:r>
            <a:endParaRPr sz="1500"/>
          </a:p>
          <a:p>
            <a:pPr marL="457200" lvl="0" indent="-298450" algn="l" rtl="0">
              <a:spcBef>
                <a:spcPts val="1000"/>
              </a:spcBef>
              <a:spcAft>
                <a:spcPts val="0"/>
              </a:spcAft>
              <a:buClr>
                <a:schemeClr val="dk1"/>
              </a:buClr>
              <a:buSzPts val="1100"/>
              <a:buChar char="●"/>
            </a:pPr>
            <a:r>
              <a:rPr lang="en-US" sz="1100"/>
              <a:t>Align with the Executive Council’s decision to elevate</a:t>
            </a:r>
            <a:r>
              <a:rPr lang="en-US" sz="1100" b="1"/>
              <a:t> conservation as a pillar of the Bay Program</a:t>
            </a:r>
            <a:r>
              <a:rPr lang="en-US" sz="1100"/>
              <a:t>. </a:t>
            </a:r>
            <a:endParaRPr sz="1100"/>
          </a:p>
          <a:p>
            <a:pPr marL="457200" lvl="0" indent="-298450" algn="l" rtl="0">
              <a:spcBef>
                <a:spcPts val="1000"/>
              </a:spcBef>
              <a:spcAft>
                <a:spcPts val="0"/>
              </a:spcAft>
              <a:buClr>
                <a:schemeClr val="dk1"/>
              </a:buClr>
              <a:buSzPts val="1100"/>
              <a:buChar char="●"/>
            </a:pPr>
            <a:r>
              <a:rPr lang="en-US" sz="1100" b="1"/>
              <a:t>Incorporate Healthy Watershed Outcome as a metric</a:t>
            </a:r>
            <a:r>
              <a:rPr lang="en-US" sz="1100"/>
              <a:t>: 100 percent of state-identified currently healthy waters and watersheds remain healthy.</a:t>
            </a:r>
            <a:endParaRPr sz="1100"/>
          </a:p>
          <a:p>
            <a:pPr marL="457200" lvl="0" indent="-298450" algn="l" rtl="0">
              <a:spcBef>
                <a:spcPts val="1000"/>
              </a:spcBef>
              <a:spcAft>
                <a:spcPts val="0"/>
              </a:spcAft>
              <a:buClr>
                <a:schemeClr val="dk1"/>
              </a:buClr>
              <a:buSzPts val="1100"/>
              <a:buChar char="●"/>
            </a:pPr>
            <a:r>
              <a:rPr lang="en-US" sz="1100" b="1"/>
              <a:t>Recognizing that land-use changes impact stream health and are monitored</a:t>
            </a:r>
            <a:r>
              <a:rPr lang="en-US" sz="1100"/>
              <a:t>.</a:t>
            </a:r>
            <a:endParaRPr sz="1500"/>
          </a:p>
          <a:p>
            <a:pPr marL="0" lvl="0" indent="0" algn="l" rtl="0">
              <a:spcBef>
                <a:spcPts val="1000"/>
              </a:spcBef>
              <a:spcAft>
                <a:spcPts val="0"/>
              </a:spcAft>
              <a:buClr>
                <a:schemeClr val="dk1"/>
              </a:buClr>
              <a:buSzPts val="1100"/>
              <a:buFont typeface="Arial"/>
              <a:buNone/>
            </a:pPr>
            <a:r>
              <a:rPr lang="en-US" sz="1400" u="sng"/>
              <a:t>Methodology for data collection and tracking:</a:t>
            </a:r>
            <a:endParaRPr sz="1400"/>
          </a:p>
          <a:p>
            <a:pPr marL="0" lvl="0" indent="0" algn="l" rtl="0">
              <a:spcBef>
                <a:spcPts val="1000"/>
              </a:spcBef>
              <a:spcAft>
                <a:spcPts val="0"/>
              </a:spcAft>
              <a:buClr>
                <a:schemeClr val="dk1"/>
              </a:buClr>
              <a:buSzPts val="1100"/>
              <a:buFont typeface="Arial"/>
              <a:buNone/>
            </a:pPr>
            <a:r>
              <a:rPr lang="en-US" sz="1100"/>
              <a:t>Target: Annually increase the stream miles protected by X% per year or X% over 10 years</a:t>
            </a:r>
            <a:endParaRPr sz="1100"/>
          </a:p>
          <a:p>
            <a:pPr marL="914400" lvl="1" indent="-298450" algn="l" rtl="0">
              <a:spcBef>
                <a:spcPts val="1000"/>
              </a:spcBef>
              <a:spcAft>
                <a:spcPts val="0"/>
              </a:spcAft>
              <a:buClr>
                <a:schemeClr val="dk1"/>
              </a:buClr>
              <a:buSzPts val="1100"/>
              <a:buChar char="○"/>
            </a:pPr>
            <a:r>
              <a:rPr lang="en-US" sz="1100"/>
              <a:t>We will track protected land with GIS data throughout the watershed. </a:t>
            </a:r>
            <a:endParaRPr sz="1100"/>
          </a:p>
          <a:p>
            <a:pPr marL="0" lvl="0" indent="0" algn="l" rtl="0">
              <a:spcBef>
                <a:spcPts val="0"/>
              </a:spcBef>
              <a:spcAft>
                <a:spcPts val="0"/>
              </a:spcAft>
              <a:buClr>
                <a:schemeClr val="dk1"/>
              </a:buClr>
              <a:buSzPts val="1100"/>
              <a:buFont typeface="Arial"/>
              <a:buNone/>
            </a:pPr>
            <a:r>
              <a:rPr lang="en-US" sz="1300"/>
              <a:t>2.	Clarifying what we mean by “stream health” and the scope of the Stream Health Workgroup,</a:t>
            </a:r>
            <a:endParaRPr sz="1300"/>
          </a:p>
          <a:p>
            <a:pPr marL="457200" lvl="0" indent="-285750" algn="l" rtl="0">
              <a:spcBef>
                <a:spcPts val="1000"/>
              </a:spcBef>
              <a:spcAft>
                <a:spcPts val="0"/>
              </a:spcAft>
              <a:buClr>
                <a:schemeClr val="dk1"/>
              </a:buClr>
              <a:buSzPts val="900"/>
              <a:buChar char="●"/>
            </a:pPr>
            <a:r>
              <a:rPr lang="en-US" sz="900" b="1"/>
              <a:t>To address any confusion regarding what makes a stream healthy,</a:t>
            </a:r>
            <a:r>
              <a:rPr lang="en-US" sz="900"/>
              <a:t> the workgroup proposes clarifying language to be included within their high-level outcome statement: “and ecological integrity, including their living resources, functions, and ecosystem services for people”.  </a:t>
            </a:r>
            <a:endParaRPr sz="900"/>
          </a:p>
          <a:p>
            <a:pPr marL="0" lvl="0" indent="0" algn="l" rtl="0">
              <a:spcBef>
                <a:spcPts val="1000"/>
              </a:spcBef>
              <a:spcAft>
                <a:spcPts val="0"/>
              </a:spcAft>
              <a:buClr>
                <a:schemeClr val="dk1"/>
              </a:buClr>
              <a:buSzPts val="1100"/>
              <a:buFont typeface="Arial"/>
              <a:buNone/>
            </a:pPr>
            <a:r>
              <a:rPr lang="en-US" sz="1300"/>
              <a:t>3.	Changing from “10% above 2008 baseline”, to “3% of non-tidal stream miles every 6 years” is due to…</a:t>
            </a:r>
            <a:endParaRPr sz="1300"/>
          </a:p>
          <a:p>
            <a:pPr marL="457200" lvl="0" indent="-285750" algn="l" rtl="0">
              <a:spcBef>
                <a:spcPts val="1000"/>
              </a:spcBef>
              <a:spcAft>
                <a:spcPts val="0"/>
              </a:spcAft>
              <a:buClr>
                <a:schemeClr val="dk1"/>
              </a:buClr>
              <a:buSzPts val="900"/>
              <a:buChar char="●"/>
            </a:pPr>
            <a:r>
              <a:rPr lang="en-US" sz="900"/>
              <a:t>The reality of </a:t>
            </a:r>
            <a:r>
              <a:rPr lang="en-US" sz="900" b="1"/>
              <a:t>changing environmental conditions</a:t>
            </a:r>
            <a:r>
              <a:rPr lang="en-US" sz="900"/>
              <a:t> and </a:t>
            </a:r>
            <a:r>
              <a:rPr lang="en-US" sz="900" b="1"/>
              <a:t>increasing human population within the watershed</a:t>
            </a:r>
            <a:r>
              <a:rPr lang="en-US" sz="900"/>
              <a:t>, the workgroup agreed to stay </a:t>
            </a:r>
            <a:r>
              <a:rPr lang="en-US" sz="900" b="1"/>
              <a:t>conservative </a:t>
            </a:r>
            <a:r>
              <a:rPr lang="en-US" sz="900"/>
              <a:t>and strive to improve </a:t>
            </a:r>
            <a:r>
              <a:rPr lang="en-US" sz="900" b="1"/>
              <a:t>0.5% annually</a:t>
            </a:r>
            <a:r>
              <a:rPr lang="en-US" sz="900"/>
              <a:t> (3% over 6 years). </a:t>
            </a:r>
            <a:endParaRPr sz="900"/>
          </a:p>
          <a:p>
            <a:pPr marL="0" lvl="0" indent="0" algn="l" rtl="0">
              <a:spcBef>
                <a:spcPts val="1000"/>
              </a:spcBef>
              <a:spcAft>
                <a:spcPts val="0"/>
              </a:spcAft>
              <a:buClr>
                <a:schemeClr val="dk1"/>
              </a:buClr>
              <a:buSzPts val="1100"/>
              <a:buFont typeface="Arial"/>
              <a:buNone/>
            </a:pPr>
            <a:r>
              <a:rPr lang="en-US" sz="1000"/>
              <a:t>(The “3% of non-tidal stream miles every 6 years” is a refinement of the </a:t>
            </a:r>
            <a:r>
              <a:rPr lang="en-US" sz="1000" b="1"/>
              <a:t>2014 agreement outcome language that had an unspecified annual improvement of ~0.58%</a:t>
            </a:r>
            <a:r>
              <a:rPr lang="en-US" sz="1000"/>
              <a:t> (10% over 17 years, 2008-2025).)</a:t>
            </a:r>
            <a:endParaRPr sz="1000"/>
          </a:p>
          <a:p>
            <a:pPr marL="0" lvl="0" indent="0" algn="l" rtl="0">
              <a:spcBef>
                <a:spcPts val="0"/>
              </a:spcBef>
              <a:spcAft>
                <a:spcPts val="0"/>
              </a:spcAft>
              <a:buClr>
                <a:schemeClr val="dk1"/>
              </a:buClr>
              <a:buSzPts val="1100"/>
              <a:buFont typeface="Arial"/>
              <a:buNone/>
            </a:pPr>
            <a:endParaRPr sz="2100"/>
          </a:p>
          <a:p>
            <a:pPr marL="0" lvl="0" indent="0" algn="l" rtl="0">
              <a:spcBef>
                <a:spcPts val="0"/>
              </a:spcBef>
              <a:spcAft>
                <a:spcPts val="0"/>
              </a:spcAft>
              <a:buClr>
                <a:schemeClr val="dk1"/>
              </a:buClr>
              <a:buSzPts val="1100"/>
              <a:buFont typeface="Arial"/>
              <a:buNone/>
            </a:pPr>
            <a:r>
              <a:rPr lang="en-US" sz="1600"/>
              <a:t>4. The addition of a new time-bound target:</a:t>
            </a:r>
            <a:endParaRPr sz="1600"/>
          </a:p>
          <a:p>
            <a:pPr marL="0" lvl="0" indent="0" algn="l" rtl="0">
              <a:spcBef>
                <a:spcPts val="1000"/>
              </a:spcBef>
              <a:spcAft>
                <a:spcPts val="0"/>
              </a:spcAft>
              <a:buClr>
                <a:schemeClr val="dk1"/>
              </a:buClr>
              <a:buSzPts val="1100"/>
              <a:buFont typeface="Arial"/>
              <a:buNone/>
            </a:pPr>
            <a:r>
              <a:rPr lang="en-US" sz="1600"/>
              <a:t>“Develop multi-metric stream health indicators to complement the Chesapeake Basin-wide Index of Biological Integrity (Chessie BIBI) by 202X,” is meant to…</a:t>
            </a:r>
            <a:endParaRPr sz="1600"/>
          </a:p>
          <a:p>
            <a:pPr marL="457200" lvl="0" indent="-311150" algn="l" rtl="0">
              <a:spcBef>
                <a:spcPts val="1000"/>
              </a:spcBef>
              <a:spcAft>
                <a:spcPts val="0"/>
              </a:spcAft>
              <a:buClr>
                <a:schemeClr val="dk1"/>
              </a:buClr>
              <a:buSzPts val="1300"/>
              <a:buChar char="●"/>
            </a:pPr>
            <a:r>
              <a:rPr lang="en-US" sz="1300"/>
              <a:t>Highlight the </a:t>
            </a:r>
            <a:r>
              <a:rPr lang="en-US" sz="1300" b="1"/>
              <a:t>complexity of stream health</a:t>
            </a:r>
            <a:r>
              <a:rPr lang="en-US" sz="1300"/>
              <a:t> and </a:t>
            </a:r>
            <a:r>
              <a:rPr lang="en-US" sz="1300" b="1"/>
              <a:t>underline the work that is already underway</a:t>
            </a:r>
            <a:r>
              <a:rPr lang="en-US" sz="1300"/>
              <a:t> to develop a multi-metric suite of stream health indicators. </a:t>
            </a:r>
            <a:endParaRPr sz="1300"/>
          </a:p>
          <a:p>
            <a:pPr marL="0" lvl="0" indent="0" algn="l" rtl="0">
              <a:spcBef>
                <a:spcPts val="1000"/>
              </a:spcBef>
              <a:spcAft>
                <a:spcPts val="0"/>
              </a:spcAft>
              <a:buClr>
                <a:schemeClr val="dk1"/>
              </a:buClr>
              <a:buSzPts val="1100"/>
              <a:buFont typeface="Arial"/>
              <a:buNone/>
            </a:pPr>
            <a:r>
              <a:rPr lang="en-US"/>
              <a:t>Achieving this target will complement the Chessie BIBI by allowing the workgroup to </a:t>
            </a:r>
            <a:r>
              <a:rPr lang="en-US" b="1"/>
              <a:t>comprehensively look at cause and effect relationships between biotic and abiotic metrics on their potential biological uplift</a:t>
            </a:r>
            <a:r>
              <a:rPr lang="en-US"/>
              <a:t>.</a:t>
            </a:r>
            <a:endParaRPr/>
          </a:p>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3"/>
        <p:cNvGrpSpPr/>
        <p:nvPr/>
      </p:nvGrpSpPr>
      <p:grpSpPr>
        <a:xfrm>
          <a:off x="0" y="0"/>
          <a:ext cx="0" cy="0"/>
          <a:chOff x="0" y="0"/>
          <a:chExt cx="0" cy="0"/>
        </a:xfrm>
      </p:grpSpPr>
      <p:sp>
        <p:nvSpPr>
          <p:cNvPr id="74" name="Google Shape;74;g350df1b9f65_1_36:notes"/>
          <p:cNvSpPr>
            <a:spLocks noGrp="1" noRot="1" noChangeAspect="1"/>
          </p:cNvSpPr>
          <p:nvPr>
            <p:ph type="sldImg" idx="2"/>
          </p:nvPr>
        </p:nvSpPr>
        <p:spPr>
          <a:xfrm>
            <a:off x="685800" y="1143000"/>
            <a:ext cx="5486400" cy="3086100"/>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75" name="Google Shape;75;g350df1b9f65_1_36:notes"/>
          <p:cNvSpPr txBox="1">
            <a:spLocks noGrp="1"/>
          </p:cNvSpPr>
          <p:nvPr>
            <p:ph type="body" idx="1"/>
          </p:nvPr>
        </p:nvSpPr>
        <p:spPr>
          <a:xfrm>
            <a:off x="685800" y="4400550"/>
            <a:ext cx="5486400" cy="3600600"/>
          </a:xfrm>
          <a:prstGeom prst="rect">
            <a:avLst/>
          </a:prstGeom>
          <a:noFill/>
          <a:ln>
            <a:noFill/>
          </a:ln>
        </p:spPr>
        <p:txBody>
          <a:bodyPr spcFirstLastPara="1" wrap="square" lIns="91425" tIns="45700" rIns="91425" bIns="45700"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 1 column" type="tx">
  <p:cSld name="TITLE_AND_BODY">
    <p:spTree>
      <p:nvGrpSpPr>
        <p:cNvPr id="1" name="Shape 12"/>
        <p:cNvGrpSpPr/>
        <p:nvPr/>
      </p:nvGrpSpPr>
      <p:grpSpPr>
        <a:xfrm>
          <a:off x="0" y="0"/>
          <a:ext cx="0" cy="0"/>
          <a:chOff x="0" y="0"/>
          <a:chExt cx="0" cy="0"/>
        </a:xfrm>
      </p:grpSpPr>
      <p:sp>
        <p:nvSpPr>
          <p:cNvPr id="13" name="Google Shape;13;p5"/>
          <p:cNvSpPr/>
          <p:nvPr/>
        </p:nvSpPr>
        <p:spPr>
          <a:xfrm>
            <a:off x="0" y="1"/>
            <a:ext cx="329600" cy="707599"/>
          </a:xfrm>
          <a:prstGeom prst="rect">
            <a:avLst/>
          </a:prstGeom>
          <a:solidFill>
            <a:srgbClr val="18637B"/>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rgbClr val="114454"/>
              </a:solidFill>
              <a:latin typeface="Arial"/>
              <a:ea typeface="Arial"/>
              <a:cs typeface="Arial"/>
              <a:sym typeface="Arial"/>
            </a:endParaRPr>
          </a:p>
        </p:txBody>
      </p:sp>
      <p:sp>
        <p:nvSpPr>
          <p:cNvPr id="14" name="Google Shape;14;p5"/>
          <p:cNvSpPr/>
          <p:nvPr/>
        </p:nvSpPr>
        <p:spPr>
          <a:xfrm>
            <a:off x="1" y="667501"/>
            <a:ext cx="329599" cy="1411599"/>
          </a:xfrm>
          <a:prstGeom prst="rect">
            <a:avLst/>
          </a:prstGeom>
          <a:solidFill>
            <a:srgbClr val="124057"/>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15" name="Google Shape;15;p5"/>
          <p:cNvSpPr/>
          <p:nvPr/>
        </p:nvSpPr>
        <p:spPr>
          <a:xfrm>
            <a:off x="0" y="2071207"/>
            <a:ext cx="329600" cy="2043600"/>
          </a:xfrm>
          <a:prstGeom prst="rect">
            <a:avLst/>
          </a:prstGeom>
          <a:solidFill>
            <a:srgbClr val="165751"/>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16" name="Google Shape;16;p5"/>
          <p:cNvSpPr/>
          <p:nvPr/>
        </p:nvSpPr>
        <p:spPr>
          <a:xfrm>
            <a:off x="0" y="4114800"/>
            <a:ext cx="329600" cy="807200"/>
          </a:xfrm>
          <a:prstGeom prst="rect">
            <a:avLst/>
          </a:prstGeom>
          <a:solidFill>
            <a:srgbClr val="3B8D61"/>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17" name="Google Shape;17;p5"/>
          <p:cNvSpPr/>
          <p:nvPr/>
        </p:nvSpPr>
        <p:spPr>
          <a:xfrm>
            <a:off x="0" y="4922001"/>
            <a:ext cx="329600" cy="1935999"/>
          </a:xfrm>
          <a:prstGeom prst="rect">
            <a:avLst/>
          </a:prstGeom>
          <a:solidFill>
            <a:srgbClr val="94BF6E"/>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18" name="Google Shape;18;p5"/>
          <p:cNvSpPr txBox="1">
            <a:spLocks noGrp="1"/>
          </p:cNvSpPr>
          <p:nvPr>
            <p:ph type="title"/>
          </p:nvPr>
        </p:nvSpPr>
        <p:spPr>
          <a:xfrm>
            <a:off x="1528034" y="707633"/>
            <a:ext cx="4278399" cy="1371600"/>
          </a:xfrm>
          <a:prstGeom prst="rect">
            <a:avLst/>
          </a:prstGeom>
          <a:noFill/>
          <a:ln>
            <a:noFill/>
          </a:ln>
        </p:spPr>
        <p:txBody>
          <a:bodyPr spcFirstLastPara="1" wrap="square" lIns="91425" tIns="91425" rIns="91425" bIns="91425" anchor="ctr" anchorCtr="0">
            <a:noAutofit/>
          </a:bodyPr>
          <a:lstStyle>
            <a:lvl1pPr lvl="0" algn="l">
              <a:lnSpc>
                <a:spcPct val="100000"/>
              </a:lnSpc>
              <a:spcBef>
                <a:spcPts val="0"/>
              </a:spcBef>
              <a:spcAft>
                <a:spcPts val="0"/>
              </a:spcAft>
              <a:buSzPts val="1800"/>
              <a:buNone/>
              <a:defRPr/>
            </a:lvl1pPr>
            <a:lvl2pPr lvl="1">
              <a:spcBef>
                <a:spcPts val="0"/>
              </a:spcBef>
              <a:spcAft>
                <a:spcPts val="0"/>
              </a:spcAft>
              <a:buSzPts val="1800"/>
              <a:buNone/>
              <a:defRPr/>
            </a:lvl2pPr>
            <a:lvl3pPr lvl="2">
              <a:spcBef>
                <a:spcPts val="0"/>
              </a:spcBef>
              <a:spcAft>
                <a:spcPts val="0"/>
              </a:spcAft>
              <a:buSzPts val="1800"/>
              <a:buNone/>
              <a:defRPr/>
            </a:lvl3pPr>
            <a:lvl4pPr lvl="3">
              <a:spcBef>
                <a:spcPts val="0"/>
              </a:spcBef>
              <a:spcAft>
                <a:spcPts val="0"/>
              </a:spcAft>
              <a:buSzPts val="1800"/>
              <a:buNone/>
              <a:defRPr/>
            </a:lvl4pPr>
            <a:lvl5pPr lvl="4">
              <a:spcBef>
                <a:spcPts val="0"/>
              </a:spcBef>
              <a:spcAft>
                <a:spcPts val="0"/>
              </a:spcAft>
              <a:buSzPts val="1800"/>
              <a:buNone/>
              <a:defRPr/>
            </a:lvl5pPr>
            <a:lvl6pPr lvl="5">
              <a:spcBef>
                <a:spcPts val="0"/>
              </a:spcBef>
              <a:spcAft>
                <a:spcPts val="0"/>
              </a:spcAft>
              <a:buSzPts val="1800"/>
              <a:buNone/>
              <a:defRPr/>
            </a:lvl6pPr>
            <a:lvl7pPr lvl="6">
              <a:spcBef>
                <a:spcPts val="0"/>
              </a:spcBef>
              <a:spcAft>
                <a:spcPts val="0"/>
              </a:spcAft>
              <a:buSzPts val="1800"/>
              <a:buNone/>
              <a:defRPr/>
            </a:lvl7pPr>
            <a:lvl8pPr lvl="7">
              <a:spcBef>
                <a:spcPts val="0"/>
              </a:spcBef>
              <a:spcAft>
                <a:spcPts val="0"/>
              </a:spcAft>
              <a:buSzPts val="1800"/>
              <a:buNone/>
              <a:defRPr/>
            </a:lvl8pPr>
            <a:lvl9pPr lvl="8">
              <a:spcBef>
                <a:spcPts val="0"/>
              </a:spcBef>
              <a:spcAft>
                <a:spcPts val="0"/>
              </a:spcAft>
              <a:buSzPts val="1800"/>
              <a:buNone/>
              <a:defRPr/>
            </a:lvl9pPr>
          </a:lstStyle>
          <a:p>
            <a:endParaRPr/>
          </a:p>
        </p:txBody>
      </p:sp>
      <p:sp>
        <p:nvSpPr>
          <p:cNvPr id="19" name="Google Shape;19;p5"/>
          <p:cNvSpPr txBox="1">
            <a:spLocks noGrp="1"/>
          </p:cNvSpPr>
          <p:nvPr>
            <p:ph type="body" idx="1"/>
          </p:nvPr>
        </p:nvSpPr>
        <p:spPr>
          <a:xfrm>
            <a:off x="1528033" y="2356367"/>
            <a:ext cx="10054400" cy="4211599"/>
          </a:xfrm>
          <a:prstGeom prst="rect">
            <a:avLst/>
          </a:prstGeom>
          <a:noFill/>
          <a:ln>
            <a:noFill/>
          </a:ln>
        </p:spPr>
        <p:txBody>
          <a:bodyPr spcFirstLastPara="1" wrap="square" lIns="91425" tIns="91425" rIns="91425" bIns="91425" anchor="t" anchorCtr="0">
            <a:noAutofit/>
          </a:bodyPr>
          <a:lstStyle>
            <a:lvl1pPr marL="457200" lvl="0" indent="-465645" algn="l">
              <a:lnSpc>
                <a:spcPct val="100000"/>
              </a:lnSpc>
              <a:spcBef>
                <a:spcPts val="0"/>
              </a:spcBef>
              <a:spcAft>
                <a:spcPts val="0"/>
              </a:spcAft>
              <a:buSzPts val="3733"/>
              <a:buChar char="▪"/>
              <a:defRPr sz="3733"/>
            </a:lvl1pPr>
            <a:lvl2pPr marL="914400" lvl="1" indent="-465645" algn="l">
              <a:lnSpc>
                <a:spcPct val="100000"/>
              </a:lnSpc>
              <a:spcBef>
                <a:spcPts val="0"/>
              </a:spcBef>
              <a:spcAft>
                <a:spcPts val="0"/>
              </a:spcAft>
              <a:buSzPts val="3733"/>
              <a:buChar char="▫"/>
              <a:defRPr sz="3733"/>
            </a:lvl2pPr>
            <a:lvl3pPr marL="1371600" lvl="2" indent="-228600" algn="l">
              <a:lnSpc>
                <a:spcPct val="100000"/>
              </a:lnSpc>
              <a:spcBef>
                <a:spcPts val="0"/>
              </a:spcBef>
              <a:spcAft>
                <a:spcPts val="0"/>
              </a:spcAft>
              <a:buSzPts val="3733"/>
              <a:buNone/>
              <a:defRPr sz="3733"/>
            </a:lvl3pPr>
            <a:lvl4pPr marL="1828800" lvl="3" indent="-228600" algn="l">
              <a:lnSpc>
                <a:spcPct val="100000"/>
              </a:lnSpc>
              <a:spcBef>
                <a:spcPts val="0"/>
              </a:spcBef>
              <a:spcAft>
                <a:spcPts val="0"/>
              </a:spcAft>
              <a:buSzPts val="3733"/>
              <a:buNone/>
              <a:defRPr sz="3733"/>
            </a:lvl4pPr>
            <a:lvl5pPr marL="2286000" lvl="4" indent="-228600" algn="l">
              <a:lnSpc>
                <a:spcPct val="100000"/>
              </a:lnSpc>
              <a:spcBef>
                <a:spcPts val="0"/>
              </a:spcBef>
              <a:spcAft>
                <a:spcPts val="0"/>
              </a:spcAft>
              <a:buSzPts val="3733"/>
              <a:buNone/>
              <a:defRPr sz="3733"/>
            </a:lvl5pPr>
            <a:lvl6pPr marL="2743200" lvl="5" indent="-228600" algn="l">
              <a:lnSpc>
                <a:spcPct val="100000"/>
              </a:lnSpc>
              <a:spcBef>
                <a:spcPts val="0"/>
              </a:spcBef>
              <a:spcAft>
                <a:spcPts val="0"/>
              </a:spcAft>
              <a:buSzPts val="3733"/>
              <a:buNone/>
              <a:defRPr sz="3733"/>
            </a:lvl6pPr>
            <a:lvl7pPr marL="3200400" lvl="6" indent="-228600" algn="l">
              <a:lnSpc>
                <a:spcPct val="100000"/>
              </a:lnSpc>
              <a:spcBef>
                <a:spcPts val="0"/>
              </a:spcBef>
              <a:spcAft>
                <a:spcPts val="0"/>
              </a:spcAft>
              <a:buSzPts val="3733"/>
              <a:buNone/>
              <a:defRPr sz="3733"/>
            </a:lvl7pPr>
            <a:lvl8pPr marL="3657600" lvl="7" indent="-228600" algn="l">
              <a:lnSpc>
                <a:spcPct val="100000"/>
              </a:lnSpc>
              <a:spcBef>
                <a:spcPts val="0"/>
              </a:spcBef>
              <a:spcAft>
                <a:spcPts val="0"/>
              </a:spcAft>
              <a:buSzPts val="3733"/>
              <a:buNone/>
              <a:defRPr sz="3733"/>
            </a:lvl8pPr>
            <a:lvl9pPr marL="4114800" lvl="8" indent="-228600" algn="l">
              <a:lnSpc>
                <a:spcPct val="100000"/>
              </a:lnSpc>
              <a:spcBef>
                <a:spcPts val="0"/>
              </a:spcBef>
              <a:spcAft>
                <a:spcPts val="0"/>
              </a:spcAft>
              <a:buSzPts val="3733"/>
              <a:buNone/>
              <a:defRPr sz="3733"/>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ubtitle">
  <p:cSld name="Subtitle">
    <p:spTree>
      <p:nvGrpSpPr>
        <p:cNvPr id="1" name="Shape 20"/>
        <p:cNvGrpSpPr/>
        <p:nvPr/>
      </p:nvGrpSpPr>
      <p:grpSpPr>
        <a:xfrm>
          <a:off x="0" y="0"/>
          <a:ext cx="0" cy="0"/>
          <a:chOff x="0" y="0"/>
          <a:chExt cx="0" cy="0"/>
        </a:xfrm>
      </p:grpSpPr>
      <p:sp>
        <p:nvSpPr>
          <p:cNvPr id="21" name="Google Shape;21;p6"/>
          <p:cNvSpPr txBox="1">
            <a:spLocks noGrp="1"/>
          </p:cNvSpPr>
          <p:nvPr>
            <p:ph type="ctrTitle"/>
          </p:nvPr>
        </p:nvSpPr>
        <p:spPr>
          <a:xfrm>
            <a:off x="5484801" y="3838334"/>
            <a:ext cx="6007599" cy="1546399"/>
          </a:xfrm>
          <a:prstGeom prst="rect">
            <a:avLst/>
          </a:prstGeom>
          <a:noFill/>
          <a:ln>
            <a:noFill/>
          </a:ln>
        </p:spPr>
        <p:txBody>
          <a:bodyPr spcFirstLastPara="1" wrap="square" lIns="91425" tIns="91425" rIns="91425" bIns="91425" anchor="b" anchorCtr="0">
            <a:noAutofit/>
          </a:bodyPr>
          <a:lstStyle>
            <a:lvl1pPr lvl="0" algn="l">
              <a:lnSpc>
                <a:spcPct val="100000"/>
              </a:lnSpc>
              <a:spcBef>
                <a:spcPts val="0"/>
              </a:spcBef>
              <a:spcAft>
                <a:spcPts val="0"/>
              </a:spcAft>
              <a:buClr>
                <a:srgbClr val="114454"/>
              </a:buClr>
              <a:buSzPts val="6400"/>
              <a:buNone/>
              <a:defRPr sz="6400">
                <a:solidFill>
                  <a:srgbClr val="114454"/>
                </a:solidFill>
              </a:defRPr>
            </a:lvl1pPr>
            <a:lvl2pPr lvl="1">
              <a:spcBef>
                <a:spcPts val="0"/>
              </a:spcBef>
              <a:spcAft>
                <a:spcPts val="0"/>
              </a:spcAft>
              <a:buClr>
                <a:srgbClr val="114454"/>
              </a:buClr>
              <a:buSzPts val="6400"/>
              <a:buNone/>
              <a:defRPr sz="6400">
                <a:solidFill>
                  <a:srgbClr val="114454"/>
                </a:solidFill>
              </a:defRPr>
            </a:lvl2pPr>
            <a:lvl3pPr lvl="2">
              <a:spcBef>
                <a:spcPts val="0"/>
              </a:spcBef>
              <a:spcAft>
                <a:spcPts val="0"/>
              </a:spcAft>
              <a:buClr>
                <a:srgbClr val="114454"/>
              </a:buClr>
              <a:buSzPts val="6400"/>
              <a:buNone/>
              <a:defRPr sz="6400">
                <a:solidFill>
                  <a:srgbClr val="114454"/>
                </a:solidFill>
              </a:defRPr>
            </a:lvl3pPr>
            <a:lvl4pPr lvl="3">
              <a:spcBef>
                <a:spcPts val="0"/>
              </a:spcBef>
              <a:spcAft>
                <a:spcPts val="0"/>
              </a:spcAft>
              <a:buClr>
                <a:srgbClr val="114454"/>
              </a:buClr>
              <a:buSzPts val="6400"/>
              <a:buNone/>
              <a:defRPr sz="6400">
                <a:solidFill>
                  <a:srgbClr val="114454"/>
                </a:solidFill>
              </a:defRPr>
            </a:lvl4pPr>
            <a:lvl5pPr lvl="4">
              <a:spcBef>
                <a:spcPts val="0"/>
              </a:spcBef>
              <a:spcAft>
                <a:spcPts val="0"/>
              </a:spcAft>
              <a:buClr>
                <a:srgbClr val="114454"/>
              </a:buClr>
              <a:buSzPts val="6400"/>
              <a:buNone/>
              <a:defRPr sz="6400">
                <a:solidFill>
                  <a:srgbClr val="114454"/>
                </a:solidFill>
              </a:defRPr>
            </a:lvl5pPr>
            <a:lvl6pPr lvl="5">
              <a:spcBef>
                <a:spcPts val="0"/>
              </a:spcBef>
              <a:spcAft>
                <a:spcPts val="0"/>
              </a:spcAft>
              <a:buClr>
                <a:srgbClr val="114454"/>
              </a:buClr>
              <a:buSzPts val="6400"/>
              <a:buNone/>
              <a:defRPr sz="6400">
                <a:solidFill>
                  <a:srgbClr val="114454"/>
                </a:solidFill>
              </a:defRPr>
            </a:lvl6pPr>
            <a:lvl7pPr lvl="6">
              <a:spcBef>
                <a:spcPts val="0"/>
              </a:spcBef>
              <a:spcAft>
                <a:spcPts val="0"/>
              </a:spcAft>
              <a:buClr>
                <a:srgbClr val="114454"/>
              </a:buClr>
              <a:buSzPts val="6400"/>
              <a:buNone/>
              <a:defRPr sz="6400">
                <a:solidFill>
                  <a:srgbClr val="114454"/>
                </a:solidFill>
              </a:defRPr>
            </a:lvl7pPr>
            <a:lvl8pPr lvl="7">
              <a:spcBef>
                <a:spcPts val="0"/>
              </a:spcBef>
              <a:spcAft>
                <a:spcPts val="0"/>
              </a:spcAft>
              <a:buClr>
                <a:srgbClr val="114454"/>
              </a:buClr>
              <a:buSzPts val="6400"/>
              <a:buNone/>
              <a:defRPr sz="6400">
                <a:solidFill>
                  <a:srgbClr val="114454"/>
                </a:solidFill>
              </a:defRPr>
            </a:lvl8pPr>
            <a:lvl9pPr lvl="8">
              <a:spcBef>
                <a:spcPts val="0"/>
              </a:spcBef>
              <a:spcAft>
                <a:spcPts val="0"/>
              </a:spcAft>
              <a:buClr>
                <a:srgbClr val="114454"/>
              </a:buClr>
              <a:buSzPts val="6400"/>
              <a:buNone/>
              <a:defRPr sz="6400">
                <a:solidFill>
                  <a:srgbClr val="114454"/>
                </a:solidFill>
              </a:defRPr>
            </a:lvl9pPr>
          </a:lstStyle>
          <a:p>
            <a:endParaRPr/>
          </a:p>
        </p:txBody>
      </p:sp>
      <p:sp>
        <p:nvSpPr>
          <p:cNvPr id="22" name="Google Shape;22;p6"/>
          <p:cNvSpPr txBox="1">
            <a:spLocks noGrp="1"/>
          </p:cNvSpPr>
          <p:nvPr>
            <p:ph type="subTitle" idx="1"/>
          </p:nvPr>
        </p:nvSpPr>
        <p:spPr>
          <a:xfrm>
            <a:off x="5484801" y="5310734"/>
            <a:ext cx="6007599" cy="1046399"/>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Clr>
                <a:srgbClr val="94BF6E"/>
              </a:buClr>
              <a:buSzPts val="2400"/>
              <a:buNone/>
              <a:defRPr sz="2400" b="1">
                <a:solidFill>
                  <a:srgbClr val="94BF6E"/>
                </a:solidFill>
              </a:defRPr>
            </a:lvl1pPr>
            <a:lvl2pPr lvl="1" algn="l">
              <a:lnSpc>
                <a:spcPct val="100000"/>
              </a:lnSpc>
              <a:spcBef>
                <a:spcPts val="0"/>
              </a:spcBef>
              <a:spcAft>
                <a:spcPts val="0"/>
              </a:spcAft>
              <a:buClr>
                <a:srgbClr val="94BF6E"/>
              </a:buClr>
              <a:buSzPts val="2400"/>
              <a:buNone/>
              <a:defRPr sz="2400" b="1">
                <a:solidFill>
                  <a:srgbClr val="94BF6E"/>
                </a:solidFill>
              </a:defRPr>
            </a:lvl2pPr>
            <a:lvl3pPr lvl="2" algn="l">
              <a:lnSpc>
                <a:spcPct val="100000"/>
              </a:lnSpc>
              <a:spcBef>
                <a:spcPts val="0"/>
              </a:spcBef>
              <a:spcAft>
                <a:spcPts val="0"/>
              </a:spcAft>
              <a:buClr>
                <a:srgbClr val="94BF6E"/>
              </a:buClr>
              <a:buSzPts val="2400"/>
              <a:buNone/>
              <a:defRPr sz="2400" b="1">
                <a:solidFill>
                  <a:srgbClr val="94BF6E"/>
                </a:solidFill>
              </a:defRPr>
            </a:lvl3pPr>
            <a:lvl4pPr lvl="3" algn="l">
              <a:lnSpc>
                <a:spcPct val="100000"/>
              </a:lnSpc>
              <a:spcBef>
                <a:spcPts val="0"/>
              </a:spcBef>
              <a:spcAft>
                <a:spcPts val="0"/>
              </a:spcAft>
              <a:buClr>
                <a:srgbClr val="94BF6E"/>
              </a:buClr>
              <a:buSzPts val="1800"/>
              <a:buNone/>
              <a:defRPr b="1">
                <a:solidFill>
                  <a:srgbClr val="94BF6E"/>
                </a:solidFill>
              </a:defRPr>
            </a:lvl4pPr>
            <a:lvl5pPr lvl="4" algn="l">
              <a:lnSpc>
                <a:spcPct val="100000"/>
              </a:lnSpc>
              <a:spcBef>
                <a:spcPts val="0"/>
              </a:spcBef>
              <a:spcAft>
                <a:spcPts val="0"/>
              </a:spcAft>
              <a:buClr>
                <a:srgbClr val="94BF6E"/>
              </a:buClr>
              <a:buSzPts val="1800"/>
              <a:buNone/>
              <a:defRPr b="1">
                <a:solidFill>
                  <a:srgbClr val="94BF6E"/>
                </a:solidFill>
              </a:defRPr>
            </a:lvl5pPr>
            <a:lvl6pPr lvl="5" algn="l">
              <a:lnSpc>
                <a:spcPct val="100000"/>
              </a:lnSpc>
              <a:spcBef>
                <a:spcPts val="0"/>
              </a:spcBef>
              <a:spcAft>
                <a:spcPts val="0"/>
              </a:spcAft>
              <a:buClr>
                <a:srgbClr val="94BF6E"/>
              </a:buClr>
              <a:buSzPts val="1800"/>
              <a:buNone/>
              <a:defRPr b="1">
                <a:solidFill>
                  <a:srgbClr val="94BF6E"/>
                </a:solidFill>
              </a:defRPr>
            </a:lvl6pPr>
            <a:lvl7pPr lvl="6" algn="l">
              <a:lnSpc>
                <a:spcPct val="100000"/>
              </a:lnSpc>
              <a:spcBef>
                <a:spcPts val="0"/>
              </a:spcBef>
              <a:spcAft>
                <a:spcPts val="0"/>
              </a:spcAft>
              <a:buClr>
                <a:srgbClr val="94BF6E"/>
              </a:buClr>
              <a:buSzPts val="1800"/>
              <a:buNone/>
              <a:defRPr b="1">
                <a:solidFill>
                  <a:srgbClr val="94BF6E"/>
                </a:solidFill>
              </a:defRPr>
            </a:lvl7pPr>
            <a:lvl8pPr lvl="7" algn="l">
              <a:lnSpc>
                <a:spcPct val="100000"/>
              </a:lnSpc>
              <a:spcBef>
                <a:spcPts val="0"/>
              </a:spcBef>
              <a:spcAft>
                <a:spcPts val="0"/>
              </a:spcAft>
              <a:buClr>
                <a:srgbClr val="94BF6E"/>
              </a:buClr>
              <a:buSzPts val="1800"/>
              <a:buNone/>
              <a:defRPr b="1">
                <a:solidFill>
                  <a:srgbClr val="94BF6E"/>
                </a:solidFill>
              </a:defRPr>
            </a:lvl8pPr>
            <a:lvl9pPr lvl="8" algn="l">
              <a:lnSpc>
                <a:spcPct val="100000"/>
              </a:lnSpc>
              <a:spcBef>
                <a:spcPts val="0"/>
              </a:spcBef>
              <a:spcAft>
                <a:spcPts val="0"/>
              </a:spcAft>
              <a:buClr>
                <a:srgbClr val="94BF6E"/>
              </a:buClr>
              <a:buSzPts val="1800"/>
              <a:buNone/>
              <a:defRPr b="1">
                <a:solidFill>
                  <a:srgbClr val="94BF6E"/>
                </a:solidFill>
              </a:defRPr>
            </a:lvl9pPr>
          </a:lstStyle>
          <a:p>
            <a:endParaRPr/>
          </a:p>
        </p:txBody>
      </p:sp>
      <p:sp>
        <p:nvSpPr>
          <p:cNvPr id="23" name="Google Shape;23;p6"/>
          <p:cNvSpPr/>
          <p:nvPr/>
        </p:nvSpPr>
        <p:spPr>
          <a:xfrm>
            <a:off x="0" y="5717999"/>
            <a:ext cx="4632400" cy="330000"/>
          </a:xfrm>
          <a:prstGeom prst="rect">
            <a:avLst/>
          </a:prstGeom>
          <a:solidFill>
            <a:srgbClr val="165751"/>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24" name="Google Shape;24;p6"/>
          <p:cNvSpPr/>
          <p:nvPr/>
        </p:nvSpPr>
        <p:spPr>
          <a:xfrm>
            <a:off x="0" y="1"/>
            <a:ext cx="4632400" cy="707599"/>
          </a:xfrm>
          <a:prstGeom prst="rect">
            <a:avLst/>
          </a:prstGeom>
          <a:solidFill>
            <a:srgbClr val="18637B"/>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rgbClr val="114454"/>
              </a:solidFill>
              <a:latin typeface="Arial"/>
              <a:ea typeface="Arial"/>
              <a:cs typeface="Arial"/>
              <a:sym typeface="Arial"/>
            </a:endParaRPr>
          </a:p>
        </p:txBody>
      </p:sp>
      <p:sp>
        <p:nvSpPr>
          <p:cNvPr id="25" name="Google Shape;25;p6"/>
          <p:cNvSpPr/>
          <p:nvPr/>
        </p:nvSpPr>
        <p:spPr>
          <a:xfrm>
            <a:off x="0" y="667500"/>
            <a:ext cx="4632400" cy="5098800"/>
          </a:xfrm>
          <a:prstGeom prst="rect">
            <a:avLst/>
          </a:prstGeom>
          <a:solidFill>
            <a:srgbClr val="124057"/>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26" name="Google Shape;26;p6"/>
          <p:cNvSpPr/>
          <p:nvPr/>
        </p:nvSpPr>
        <p:spPr>
          <a:xfrm>
            <a:off x="0" y="5991472"/>
            <a:ext cx="4632400" cy="157600"/>
          </a:xfrm>
          <a:prstGeom prst="rect">
            <a:avLst/>
          </a:prstGeom>
          <a:solidFill>
            <a:srgbClr val="3B8D61"/>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27" name="Google Shape;27;p6"/>
          <p:cNvSpPr/>
          <p:nvPr/>
        </p:nvSpPr>
        <p:spPr>
          <a:xfrm>
            <a:off x="0" y="6112101"/>
            <a:ext cx="4632400" cy="745999"/>
          </a:xfrm>
          <a:prstGeom prst="rect">
            <a:avLst/>
          </a:prstGeom>
          <a:solidFill>
            <a:srgbClr val="94BF6E"/>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8"/>
        <p:cNvGrpSpPr/>
        <p:nvPr/>
      </p:nvGrpSpPr>
      <p:grpSpPr>
        <a:xfrm>
          <a:off x="0" y="0"/>
          <a:ext cx="0" cy="0"/>
          <a:chOff x="0" y="0"/>
          <a:chExt cx="0" cy="0"/>
        </a:xfrm>
      </p:grpSpPr>
      <p:sp>
        <p:nvSpPr>
          <p:cNvPr id="29" name="Google Shape;29;p7"/>
          <p:cNvSpPr/>
          <p:nvPr/>
        </p:nvSpPr>
        <p:spPr>
          <a:xfrm>
            <a:off x="0" y="1"/>
            <a:ext cx="329600" cy="707599"/>
          </a:xfrm>
          <a:prstGeom prst="rect">
            <a:avLst/>
          </a:prstGeom>
          <a:solidFill>
            <a:srgbClr val="18637B"/>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rgbClr val="114454"/>
              </a:solidFill>
              <a:latin typeface="Arial"/>
              <a:ea typeface="Arial"/>
              <a:cs typeface="Arial"/>
              <a:sym typeface="Arial"/>
            </a:endParaRPr>
          </a:p>
        </p:txBody>
      </p:sp>
      <p:sp>
        <p:nvSpPr>
          <p:cNvPr id="30" name="Google Shape;30;p7"/>
          <p:cNvSpPr/>
          <p:nvPr/>
        </p:nvSpPr>
        <p:spPr>
          <a:xfrm>
            <a:off x="0" y="667501"/>
            <a:ext cx="6096000" cy="1411599"/>
          </a:xfrm>
          <a:prstGeom prst="rect">
            <a:avLst/>
          </a:prstGeom>
          <a:solidFill>
            <a:srgbClr val="124057"/>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31" name="Google Shape;31;p7"/>
          <p:cNvSpPr/>
          <p:nvPr/>
        </p:nvSpPr>
        <p:spPr>
          <a:xfrm>
            <a:off x="0" y="2071207"/>
            <a:ext cx="329600" cy="2043600"/>
          </a:xfrm>
          <a:prstGeom prst="rect">
            <a:avLst/>
          </a:prstGeom>
          <a:solidFill>
            <a:srgbClr val="165751"/>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32" name="Google Shape;32;p7"/>
          <p:cNvSpPr/>
          <p:nvPr/>
        </p:nvSpPr>
        <p:spPr>
          <a:xfrm>
            <a:off x="0" y="4114800"/>
            <a:ext cx="329600" cy="807200"/>
          </a:xfrm>
          <a:prstGeom prst="rect">
            <a:avLst/>
          </a:prstGeom>
          <a:solidFill>
            <a:srgbClr val="3B8D61"/>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33" name="Google Shape;33;p7"/>
          <p:cNvSpPr/>
          <p:nvPr/>
        </p:nvSpPr>
        <p:spPr>
          <a:xfrm>
            <a:off x="0" y="4922001"/>
            <a:ext cx="329600" cy="1935999"/>
          </a:xfrm>
          <a:prstGeom prst="rect">
            <a:avLst/>
          </a:prstGeom>
          <a:solidFill>
            <a:srgbClr val="94BF6E"/>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cxnSp>
        <p:nvCxnSpPr>
          <p:cNvPr id="34" name="Google Shape;34;p7"/>
          <p:cNvCxnSpPr/>
          <p:nvPr/>
        </p:nvCxnSpPr>
        <p:spPr>
          <a:xfrm>
            <a:off x="1383267" y="1079633"/>
            <a:ext cx="0" cy="627600"/>
          </a:xfrm>
          <a:prstGeom prst="straightConnector1">
            <a:avLst/>
          </a:prstGeom>
          <a:noFill/>
          <a:ln w="9525" cap="flat" cmpd="sng">
            <a:solidFill>
              <a:srgbClr val="18637B"/>
            </a:solidFill>
            <a:prstDash val="solid"/>
            <a:round/>
            <a:headEnd type="none" w="sm" len="sm"/>
            <a:tailEnd type="none" w="sm" len="sm"/>
          </a:ln>
        </p:spPr>
      </p:cxnSp>
      <p:sp>
        <p:nvSpPr>
          <p:cNvPr id="35" name="Google Shape;35;p7"/>
          <p:cNvSpPr txBox="1">
            <a:spLocks noGrp="1"/>
          </p:cNvSpPr>
          <p:nvPr>
            <p:ph type="title"/>
          </p:nvPr>
        </p:nvSpPr>
        <p:spPr>
          <a:xfrm>
            <a:off x="1528034" y="707633"/>
            <a:ext cx="4278399" cy="1371600"/>
          </a:xfrm>
          <a:prstGeom prst="rect">
            <a:avLst/>
          </a:prstGeom>
          <a:noFill/>
          <a:ln>
            <a:noFill/>
          </a:ln>
        </p:spPr>
        <p:txBody>
          <a:bodyPr spcFirstLastPara="1" wrap="square" lIns="91425" tIns="91425" rIns="91425" bIns="91425" anchor="ctr" anchorCtr="0">
            <a:noAutofit/>
          </a:bodyPr>
          <a:lstStyle>
            <a:lvl1pPr lvl="0" algn="l">
              <a:lnSpc>
                <a:spcPct val="100000"/>
              </a:lnSpc>
              <a:spcBef>
                <a:spcPts val="0"/>
              </a:spcBef>
              <a:spcAft>
                <a:spcPts val="0"/>
              </a:spcAft>
              <a:buSzPts val="1800"/>
              <a:buNone/>
              <a:defRPr/>
            </a:lvl1pPr>
            <a:lvl2pPr lvl="1">
              <a:spcBef>
                <a:spcPts val="0"/>
              </a:spcBef>
              <a:spcAft>
                <a:spcPts val="0"/>
              </a:spcAft>
              <a:buSzPts val="1800"/>
              <a:buNone/>
              <a:defRPr/>
            </a:lvl2pPr>
            <a:lvl3pPr lvl="2">
              <a:spcBef>
                <a:spcPts val="0"/>
              </a:spcBef>
              <a:spcAft>
                <a:spcPts val="0"/>
              </a:spcAft>
              <a:buSzPts val="1800"/>
              <a:buNone/>
              <a:defRPr/>
            </a:lvl3pPr>
            <a:lvl4pPr lvl="3">
              <a:spcBef>
                <a:spcPts val="0"/>
              </a:spcBef>
              <a:spcAft>
                <a:spcPts val="0"/>
              </a:spcAft>
              <a:buSzPts val="1800"/>
              <a:buNone/>
              <a:defRPr/>
            </a:lvl4pPr>
            <a:lvl5pPr lvl="4">
              <a:spcBef>
                <a:spcPts val="0"/>
              </a:spcBef>
              <a:spcAft>
                <a:spcPts val="0"/>
              </a:spcAft>
              <a:buSzPts val="1800"/>
              <a:buNone/>
              <a:defRPr/>
            </a:lvl5pPr>
            <a:lvl6pPr lvl="5">
              <a:spcBef>
                <a:spcPts val="0"/>
              </a:spcBef>
              <a:spcAft>
                <a:spcPts val="0"/>
              </a:spcAft>
              <a:buSzPts val="1800"/>
              <a:buNone/>
              <a:defRPr/>
            </a:lvl6pPr>
            <a:lvl7pPr lvl="6">
              <a:spcBef>
                <a:spcPts val="0"/>
              </a:spcBef>
              <a:spcAft>
                <a:spcPts val="0"/>
              </a:spcAft>
              <a:buSzPts val="1800"/>
              <a:buNone/>
              <a:defRPr/>
            </a:lvl7pPr>
            <a:lvl8pPr lvl="7">
              <a:spcBef>
                <a:spcPts val="0"/>
              </a:spcBef>
              <a:spcAft>
                <a:spcPts val="0"/>
              </a:spcAft>
              <a:buSzPts val="1800"/>
              <a:buNone/>
              <a:defRPr/>
            </a:lvl8pPr>
            <a:lvl9pPr lvl="8">
              <a:spcBef>
                <a:spcPts val="0"/>
              </a:spcBef>
              <a:spcAft>
                <a:spcPts val="0"/>
              </a:spcAft>
              <a:buSzPts val="1800"/>
              <a:buNone/>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Blank style B">
  <p:cSld name="Blank style B">
    <p:spTree>
      <p:nvGrpSpPr>
        <p:cNvPr id="1" name="Shape 36"/>
        <p:cNvGrpSpPr/>
        <p:nvPr/>
      </p:nvGrpSpPr>
      <p:grpSpPr>
        <a:xfrm>
          <a:off x="0" y="0"/>
          <a:ext cx="0" cy="0"/>
          <a:chOff x="0" y="0"/>
          <a:chExt cx="0" cy="0"/>
        </a:xfrm>
      </p:grpSpPr>
      <p:sp>
        <p:nvSpPr>
          <p:cNvPr id="37" name="Google Shape;37;p8"/>
          <p:cNvSpPr/>
          <p:nvPr/>
        </p:nvSpPr>
        <p:spPr>
          <a:xfrm>
            <a:off x="0" y="5726067"/>
            <a:ext cx="12192000" cy="321599"/>
          </a:xfrm>
          <a:prstGeom prst="rect">
            <a:avLst/>
          </a:prstGeom>
          <a:solidFill>
            <a:srgbClr val="165751"/>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38" name="Google Shape;38;p8"/>
          <p:cNvSpPr/>
          <p:nvPr/>
        </p:nvSpPr>
        <p:spPr>
          <a:xfrm>
            <a:off x="0" y="1"/>
            <a:ext cx="12192000" cy="707599"/>
          </a:xfrm>
          <a:prstGeom prst="rect">
            <a:avLst/>
          </a:prstGeom>
          <a:solidFill>
            <a:srgbClr val="18637B"/>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rgbClr val="114454"/>
              </a:solidFill>
              <a:latin typeface="Arial"/>
              <a:ea typeface="Arial"/>
              <a:cs typeface="Arial"/>
              <a:sym typeface="Arial"/>
            </a:endParaRPr>
          </a:p>
        </p:txBody>
      </p:sp>
      <p:sp>
        <p:nvSpPr>
          <p:cNvPr id="39" name="Google Shape;39;p8"/>
          <p:cNvSpPr/>
          <p:nvPr/>
        </p:nvSpPr>
        <p:spPr>
          <a:xfrm>
            <a:off x="0" y="667500"/>
            <a:ext cx="12192000" cy="5098800"/>
          </a:xfrm>
          <a:prstGeom prst="rect">
            <a:avLst/>
          </a:prstGeom>
          <a:solidFill>
            <a:srgbClr val="124057"/>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40" name="Google Shape;40;p8"/>
          <p:cNvSpPr/>
          <p:nvPr/>
        </p:nvSpPr>
        <p:spPr>
          <a:xfrm>
            <a:off x="0" y="5991472"/>
            <a:ext cx="12192000" cy="157600"/>
          </a:xfrm>
          <a:prstGeom prst="rect">
            <a:avLst/>
          </a:prstGeom>
          <a:solidFill>
            <a:srgbClr val="3B8D61"/>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
        <p:nvSpPr>
          <p:cNvPr id="41" name="Google Shape;41;p8"/>
          <p:cNvSpPr/>
          <p:nvPr/>
        </p:nvSpPr>
        <p:spPr>
          <a:xfrm>
            <a:off x="0" y="6112101"/>
            <a:ext cx="12192000" cy="745999"/>
          </a:xfrm>
          <a:prstGeom prst="rect">
            <a:avLst/>
          </a:prstGeom>
          <a:solidFill>
            <a:srgbClr val="94BF6E"/>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chemeClr val="dk1"/>
              </a:solidFill>
              <a:latin typeface="Arial"/>
              <a:ea typeface="Arial"/>
              <a:cs typeface="Arial"/>
              <a:sym typeface="Arial"/>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9"/>
        <p:cNvGrpSpPr/>
        <p:nvPr/>
      </p:nvGrpSpPr>
      <p:grpSpPr>
        <a:xfrm>
          <a:off x="0" y="0"/>
          <a:ext cx="0" cy="0"/>
          <a:chOff x="0" y="0"/>
          <a:chExt cx="0" cy="0"/>
        </a:xfrm>
      </p:grpSpPr>
      <p:sp>
        <p:nvSpPr>
          <p:cNvPr id="10" name="Google Shape;10;p4"/>
          <p:cNvSpPr txBox="1">
            <a:spLocks noGrp="1"/>
          </p:cNvSpPr>
          <p:nvPr>
            <p:ph type="title"/>
          </p:nvPr>
        </p:nvSpPr>
        <p:spPr>
          <a:xfrm>
            <a:off x="1528034" y="707633"/>
            <a:ext cx="4278399" cy="1371600"/>
          </a:xfrm>
          <a:prstGeom prst="rect">
            <a:avLst/>
          </a:prstGeom>
          <a:noFill/>
          <a:ln>
            <a:noFill/>
          </a:ln>
        </p:spPr>
        <p:txBody>
          <a:bodyPr spcFirstLastPara="1" wrap="square" lIns="91425" tIns="91425" rIns="91425" bIns="91425" anchor="ctr" anchorCtr="0">
            <a:noAutofit/>
          </a:bodyPr>
          <a:lstStyle>
            <a:lvl1pPr marR="0" lvl="0" algn="l" rtl="0">
              <a:lnSpc>
                <a:spcPct val="100000"/>
              </a:lnSpc>
              <a:spcBef>
                <a:spcPts val="0"/>
              </a:spcBef>
              <a:spcAft>
                <a:spcPts val="0"/>
              </a:spcAft>
              <a:buClr>
                <a:srgbClr val="FFFFFF"/>
              </a:buClr>
              <a:buSzPts val="1800"/>
              <a:buFont typeface="Roboto Slab"/>
              <a:buNone/>
              <a:defRPr sz="1800" b="1" i="0" u="none" strike="noStrike" cap="none">
                <a:solidFill>
                  <a:srgbClr val="FFFFFF"/>
                </a:solidFill>
                <a:latin typeface="Roboto Slab"/>
                <a:ea typeface="Roboto Slab"/>
                <a:cs typeface="Roboto Slab"/>
                <a:sym typeface="Roboto Slab"/>
              </a:defRPr>
            </a:lvl1pPr>
            <a:lvl2pPr lvl="1">
              <a:spcBef>
                <a:spcPts val="0"/>
              </a:spcBef>
              <a:spcAft>
                <a:spcPts val="0"/>
              </a:spcAft>
              <a:buClr>
                <a:srgbClr val="FFFFFF"/>
              </a:buClr>
              <a:buSzPts val="1800"/>
              <a:buFont typeface="Roboto Slab"/>
              <a:buNone/>
              <a:defRPr sz="1800" b="1">
                <a:solidFill>
                  <a:srgbClr val="FFFFFF"/>
                </a:solidFill>
                <a:latin typeface="Roboto Slab"/>
                <a:ea typeface="Roboto Slab"/>
                <a:cs typeface="Roboto Slab"/>
                <a:sym typeface="Roboto Slab"/>
              </a:defRPr>
            </a:lvl2pPr>
            <a:lvl3pPr lvl="2">
              <a:spcBef>
                <a:spcPts val="0"/>
              </a:spcBef>
              <a:spcAft>
                <a:spcPts val="0"/>
              </a:spcAft>
              <a:buClr>
                <a:srgbClr val="FFFFFF"/>
              </a:buClr>
              <a:buSzPts val="1800"/>
              <a:buFont typeface="Roboto Slab"/>
              <a:buNone/>
              <a:defRPr sz="1800" b="1">
                <a:solidFill>
                  <a:srgbClr val="FFFFFF"/>
                </a:solidFill>
                <a:latin typeface="Roboto Slab"/>
                <a:ea typeface="Roboto Slab"/>
                <a:cs typeface="Roboto Slab"/>
                <a:sym typeface="Roboto Slab"/>
              </a:defRPr>
            </a:lvl3pPr>
            <a:lvl4pPr lvl="3">
              <a:spcBef>
                <a:spcPts val="0"/>
              </a:spcBef>
              <a:spcAft>
                <a:spcPts val="0"/>
              </a:spcAft>
              <a:buClr>
                <a:srgbClr val="FFFFFF"/>
              </a:buClr>
              <a:buSzPts val="1800"/>
              <a:buFont typeface="Roboto Slab"/>
              <a:buNone/>
              <a:defRPr sz="1800" b="1">
                <a:solidFill>
                  <a:srgbClr val="FFFFFF"/>
                </a:solidFill>
                <a:latin typeface="Roboto Slab"/>
                <a:ea typeface="Roboto Slab"/>
                <a:cs typeface="Roboto Slab"/>
                <a:sym typeface="Roboto Slab"/>
              </a:defRPr>
            </a:lvl4pPr>
            <a:lvl5pPr lvl="4">
              <a:spcBef>
                <a:spcPts val="0"/>
              </a:spcBef>
              <a:spcAft>
                <a:spcPts val="0"/>
              </a:spcAft>
              <a:buClr>
                <a:srgbClr val="FFFFFF"/>
              </a:buClr>
              <a:buSzPts val="1800"/>
              <a:buFont typeface="Roboto Slab"/>
              <a:buNone/>
              <a:defRPr sz="1800" b="1">
                <a:solidFill>
                  <a:srgbClr val="FFFFFF"/>
                </a:solidFill>
                <a:latin typeface="Roboto Slab"/>
                <a:ea typeface="Roboto Slab"/>
                <a:cs typeface="Roboto Slab"/>
                <a:sym typeface="Roboto Slab"/>
              </a:defRPr>
            </a:lvl5pPr>
            <a:lvl6pPr lvl="5">
              <a:spcBef>
                <a:spcPts val="0"/>
              </a:spcBef>
              <a:spcAft>
                <a:spcPts val="0"/>
              </a:spcAft>
              <a:buClr>
                <a:srgbClr val="FFFFFF"/>
              </a:buClr>
              <a:buSzPts val="1800"/>
              <a:buFont typeface="Roboto Slab"/>
              <a:buNone/>
              <a:defRPr sz="1800" b="1">
                <a:solidFill>
                  <a:srgbClr val="FFFFFF"/>
                </a:solidFill>
                <a:latin typeface="Roboto Slab"/>
                <a:ea typeface="Roboto Slab"/>
                <a:cs typeface="Roboto Slab"/>
                <a:sym typeface="Roboto Slab"/>
              </a:defRPr>
            </a:lvl6pPr>
            <a:lvl7pPr lvl="6">
              <a:spcBef>
                <a:spcPts val="0"/>
              </a:spcBef>
              <a:spcAft>
                <a:spcPts val="0"/>
              </a:spcAft>
              <a:buClr>
                <a:srgbClr val="FFFFFF"/>
              </a:buClr>
              <a:buSzPts val="1800"/>
              <a:buFont typeface="Roboto Slab"/>
              <a:buNone/>
              <a:defRPr sz="1800" b="1">
                <a:solidFill>
                  <a:srgbClr val="FFFFFF"/>
                </a:solidFill>
                <a:latin typeface="Roboto Slab"/>
                <a:ea typeface="Roboto Slab"/>
                <a:cs typeface="Roboto Slab"/>
                <a:sym typeface="Roboto Slab"/>
              </a:defRPr>
            </a:lvl7pPr>
            <a:lvl8pPr lvl="7">
              <a:spcBef>
                <a:spcPts val="0"/>
              </a:spcBef>
              <a:spcAft>
                <a:spcPts val="0"/>
              </a:spcAft>
              <a:buClr>
                <a:srgbClr val="FFFFFF"/>
              </a:buClr>
              <a:buSzPts val="1800"/>
              <a:buFont typeface="Roboto Slab"/>
              <a:buNone/>
              <a:defRPr sz="1800" b="1">
                <a:solidFill>
                  <a:srgbClr val="FFFFFF"/>
                </a:solidFill>
                <a:latin typeface="Roboto Slab"/>
                <a:ea typeface="Roboto Slab"/>
                <a:cs typeface="Roboto Slab"/>
                <a:sym typeface="Roboto Slab"/>
              </a:defRPr>
            </a:lvl8pPr>
            <a:lvl9pPr lvl="8">
              <a:spcBef>
                <a:spcPts val="0"/>
              </a:spcBef>
              <a:spcAft>
                <a:spcPts val="0"/>
              </a:spcAft>
              <a:buClr>
                <a:srgbClr val="FFFFFF"/>
              </a:buClr>
              <a:buSzPts val="1800"/>
              <a:buFont typeface="Roboto Slab"/>
              <a:buNone/>
              <a:defRPr sz="1800" b="1">
                <a:solidFill>
                  <a:srgbClr val="FFFFFF"/>
                </a:solidFill>
                <a:latin typeface="Roboto Slab"/>
                <a:ea typeface="Roboto Slab"/>
                <a:cs typeface="Roboto Slab"/>
                <a:sym typeface="Roboto Slab"/>
              </a:defRPr>
            </a:lvl9pPr>
          </a:lstStyle>
          <a:p>
            <a:endParaRPr/>
          </a:p>
        </p:txBody>
      </p:sp>
      <p:sp>
        <p:nvSpPr>
          <p:cNvPr id="11" name="Google Shape;11;p4"/>
          <p:cNvSpPr txBox="1">
            <a:spLocks noGrp="1"/>
          </p:cNvSpPr>
          <p:nvPr>
            <p:ph type="body" idx="1"/>
          </p:nvPr>
        </p:nvSpPr>
        <p:spPr>
          <a:xfrm>
            <a:off x="1528033" y="2356367"/>
            <a:ext cx="10054400" cy="4211599"/>
          </a:xfrm>
          <a:prstGeom prst="rect">
            <a:avLst/>
          </a:prstGeom>
          <a:noFill/>
          <a:ln>
            <a:noFill/>
          </a:ln>
        </p:spPr>
        <p:txBody>
          <a:bodyPr spcFirstLastPara="1" wrap="square" lIns="91425" tIns="91425" rIns="91425" bIns="91425" anchor="t" anchorCtr="0">
            <a:noAutofit/>
          </a:bodyPr>
          <a:lstStyle>
            <a:lvl1pPr marL="457200" marR="0" lvl="0" indent="-419100" algn="l" rtl="0">
              <a:lnSpc>
                <a:spcPct val="100000"/>
              </a:lnSpc>
              <a:spcBef>
                <a:spcPts val="600"/>
              </a:spcBef>
              <a:spcAft>
                <a:spcPts val="0"/>
              </a:spcAft>
              <a:buClr>
                <a:srgbClr val="114454"/>
              </a:buClr>
              <a:buSzPts val="3000"/>
              <a:buFont typeface="Nixie One"/>
              <a:buChar char="▪"/>
              <a:defRPr sz="3000" b="0" i="0" u="none" strike="noStrike" cap="none">
                <a:solidFill>
                  <a:srgbClr val="114454"/>
                </a:solidFill>
                <a:latin typeface="Nixie One"/>
                <a:ea typeface="Nixie One"/>
                <a:cs typeface="Nixie One"/>
                <a:sym typeface="Nixie One"/>
              </a:defRPr>
            </a:lvl1pPr>
            <a:lvl2pPr marL="914400" marR="0" lvl="1" indent="-381000" algn="l" rtl="0">
              <a:lnSpc>
                <a:spcPct val="100000"/>
              </a:lnSpc>
              <a:spcBef>
                <a:spcPts val="480"/>
              </a:spcBef>
              <a:spcAft>
                <a:spcPts val="0"/>
              </a:spcAft>
              <a:buClr>
                <a:srgbClr val="114454"/>
              </a:buClr>
              <a:buSzPts val="2400"/>
              <a:buFont typeface="Nixie One"/>
              <a:buChar char="▫"/>
              <a:defRPr sz="2400" b="0" i="0" u="none" strike="noStrike" cap="none">
                <a:solidFill>
                  <a:srgbClr val="114454"/>
                </a:solidFill>
                <a:latin typeface="Nixie One"/>
                <a:ea typeface="Nixie One"/>
                <a:cs typeface="Nixie One"/>
                <a:sym typeface="Nixie One"/>
              </a:defRPr>
            </a:lvl2pPr>
            <a:lvl3pPr marL="1371600" marR="0" lvl="2" indent="-228600" algn="l" rtl="0">
              <a:lnSpc>
                <a:spcPct val="100000"/>
              </a:lnSpc>
              <a:spcBef>
                <a:spcPts val="480"/>
              </a:spcBef>
              <a:spcAft>
                <a:spcPts val="0"/>
              </a:spcAft>
              <a:buClr>
                <a:srgbClr val="114454"/>
              </a:buClr>
              <a:buSzPts val="2400"/>
              <a:buFont typeface="Nixie One"/>
              <a:buNone/>
              <a:defRPr sz="2400" b="0" i="0" u="none" strike="noStrike" cap="none">
                <a:solidFill>
                  <a:srgbClr val="114454"/>
                </a:solidFill>
                <a:latin typeface="Nixie One"/>
                <a:ea typeface="Nixie One"/>
                <a:cs typeface="Nixie One"/>
                <a:sym typeface="Nixie One"/>
              </a:defRPr>
            </a:lvl3pPr>
            <a:lvl4pPr marL="1828800" marR="0" lvl="3" indent="-228600" algn="l" rtl="0">
              <a:lnSpc>
                <a:spcPct val="100000"/>
              </a:lnSpc>
              <a:spcBef>
                <a:spcPts val="360"/>
              </a:spcBef>
              <a:spcAft>
                <a:spcPts val="0"/>
              </a:spcAft>
              <a:buClr>
                <a:srgbClr val="114454"/>
              </a:buClr>
              <a:buSzPts val="1800"/>
              <a:buFont typeface="Nixie One"/>
              <a:buNone/>
              <a:defRPr sz="1800" b="0" i="0" u="none" strike="noStrike" cap="none">
                <a:solidFill>
                  <a:srgbClr val="114454"/>
                </a:solidFill>
                <a:latin typeface="Nixie One"/>
                <a:ea typeface="Nixie One"/>
                <a:cs typeface="Nixie One"/>
                <a:sym typeface="Nixie One"/>
              </a:defRPr>
            </a:lvl4pPr>
            <a:lvl5pPr marL="2286000" marR="0" lvl="4" indent="-228600" algn="l" rtl="0">
              <a:lnSpc>
                <a:spcPct val="100000"/>
              </a:lnSpc>
              <a:spcBef>
                <a:spcPts val="360"/>
              </a:spcBef>
              <a:spcAft>
                <a:spcPts val="0"/>
              </a:spcAft>
              <a:buClr>
                <a:srgbClr val="114454"/>
              </a:buClr>
              <a:buSzPts val="1800"/>
              <a:buFont typeface="Nixie One"/>
              <a:buNone/>
              <a:defRPr sz="1800" b="0" i="0" u="none" strike="noStrike" cap="none">
                <a:solidFill>
                  <a:srgbClr val="114454"/>
                </a:solidFill>
                <a:latin typeface="Nixie One"/>
                <a:ea typeface="Nixie One"/>
                <a:cs typeface="Nixie One"/>
                <a:sym typeface="Nixie One"/>
              </a:defRPr>
            </a:lvl5pPr>
            <a:lvl6pPr marL="2743200" marR="0" lvl="5" indent="-228600" algn="l" rtl="0">
              <a:lnSpc>
                <a:spcPct val="100000"/>
              </a:lnSpc>
              <a:spcBef>
                <a:spcPts val="360"/>
              </a:spcBef>
              <a:spcAft>
                <a:spcPts val="0"/>
              </a:spcAft>
              <a:buClr>
                <a:srgbClr val="114454"/>
              </a:buClr>
              <a:buSzPts val="1800"/>
              <a:buFont typeface="Nixie One"/>
              <a:buNone/>
              <a:defRPr sz="1800" b="0" i="0" u="none" strike="noStrike" cap="none">
                <a:solidFill>
                  <a:srgbClr val="114454"/>
                </a:solidFill>
                <a:latin typeface="Nixie One"/>
                <a:ea typeface="Nixie One"/>
                <a:cs typeface="Nixie One"/>
                <a:sym typeface="Nixie One"/>
              </a:defRPr>
            </a:lvl6pPr>
            <a:lvl7pPr marL="3200400" marR="0" lvl="6" indent="-228600" algn="l" rtl="0">
              <a:lnSpc>
                <a:spcPct val="100000"/>
              </a:lnSpc>
              <a:spcBef>
                <a:spcPts val="360"/>
              </a:spcBef>
              <a:spcAft>
                <a:spcPts val="0"/>
              </a:spcAft>
              <a:buClr>
                <a:srgbClr val="114454"/>
              </a:buClr>
              <a:buSzPts val="1800"/>
              <a:buFont typeface="Nixie One"/>
              <a:buNone/>
              <a:defRPr sz="1800" b="0" i="0" u="none" strike="noStrike" cap="none">
                <a:solidFill>
                  <a:srgbClr val="114454"/>
                </a:solidFill>
                <a:latin typeface="Nixie One"/>
                <a:ea typeface="Nixie One"/>
                <a:cs typeface="Nixie One"/>
                <a:sym typeface="Nixie One"/>
              </a:defRPr>
            </a:lvl7pPr>
            <a:lvl8pPr marL="3657600" marR="0" lvl="7" indent="-228600" algn="l" rtl="0">
              <a:lnSpc>
                <a:spcPct val="100000"/>
              </a:lnSpc>
              <a:spcBef>
                <a:spcPts val="360"/>
              </a:spcBef>
              <a:spcAft>
                <a:spcPts val="0"/>
              </a:spcAft>
              <a:buClr>
                <a:srgbClr val="114454"/>
              </a:buClr>
              <a:buSzPts val="1800"/>
              <a:buFont typeface="Nixie One"/>
              <a:buNone/>
              <a:defRPr sz="1800" b="0" i="0" u="none" strike="noStrike" cap="none">
                <a:solidFill>
                  <a:srgbClr val="114454"/>
                </a:solidFill>
                <a:latin typeface="Nixie One"/>
                <a:ea typeface="Nixie One"/>
                <a:cs typeface="Nixie One"/>
                <a:sym typeface="Nixie One"/>
              </a:defRPr>
            </a:lvl8pPr>
            <a:lvl9pPr marL="4114800" marR="0" lvl="8" indent="-228600" algn="l" rtl="0">
              <a:lnSpc>
                <a:spcPct val="100000"/>
              </a:lnSpc>
              <a:spcBef>
                <a:spcPts val="360"/>
              </a:spcBef>
              <a:spcAft>
                <a:spcPts val="0"/>
              </a:spcAft>
              <a:buClr>
                <a:srgbClr val="114454"/>
              </a:buClr>
              <a:buSzPts val="1800"/>
              <a:buFont typeface="Nixie One"/>
              <a:buNone/>
              <a:defRPr sz="1800" b="0" i="0" u="none" strike="noStrike" cap="none">
                <a:solidFill>
                  <a:srgbClr val="114454"/>
                </a:solidFill>
                <a:latin typeface="Nixie One"/>
                <a:ea typeface="Nixie One"/>
                <a:cs typeface="Nixie One"/>
                <a:sym typeface="Nixie One"/>
              </a:defRPr>
            </a:lvl9pPr>
          </a:lstStyle>
          <a:p>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45"/>
        <p:cNvGrpSpPr/>
        <p:nvPr/>
      </p:nvGrpSpPr>
      <p:grpSpPr>
        <a:xfrm>
          <a:off x="0" y="0"/>
          <a:ext cx="0" cy="0"/>
          <a:chOff x="0" y="0"/>
          <a:chExt cx="0" cy="0"/>
        </a:xfrm>
      </p:grpSpPr>
      <p:sp>
        <p:nvSpPr>
          <p:cNvPr id="46" name="Google Shape;46;p1"/>
          <p:cNvSpPr/>
          <p:nvPr/>
        </p:nvSpPr>
        <p:spPr>
          <a:xfrm>
            <a:off x="325119" y="2"/>
            <a:ext cx="11582563" cy="1460500"/>
          </a:xfrm>
          <a:prstGeom prst="rect">
            <a:avLst/>
          </a:prstGeom>
          <a:solidFill>
            <a:srgbClr val="13314B"/>
          </a:solidFill>
          <a:ln>
            <a:noFill/>
          </a:ln>
        </p:spPr>
        <p:txBody>
          <a:bodyPr spcFirstLastPara="1" wrap="square" lIns="121900" tIns="60950" rIns="121900" bIns="60950" anchor="ctr" anchorCtr="0">
            <a:noAutofit/>
          </a:bodyPr>
          <a:lstStyle/>
          <a:p>
            <a:pPr marL="0" marR="0" lvl="0" indent="0" algn="l" rtl="0">
              <a:lnSpc>
                <a:spcPct val="105000"/>
              </a:lnSpc>
              <a:spcBef>
                <a:spcPts val="0"/>
              </a:spcBef>
              <a:spcAft>
                <a:spcPts val="0"/>
              </a:spcAft>
              <a:buNone/>
            </a:pPr>
            <a:r>
              <a:rPr lang="en-US" sz="1467" b="0" i="0" u="none" strike="noStrike" cap="none">
                <a:solidFill>
                  <a:srgbClr val="FFFFFF"/>
                </a:solidFill>
                <a:latin typeface="Georgia"/>
                <a:ea typeface="Georgia"/>
                <a:cs typeface="Georgia"/>
                <a:sym typeface="Georgia"/>
              </a:rPr>
              <a:t> </a:t>
            </a:r>
            <a:endParaRPr/>
          </a:p>
        </p:txBody>
      </p:sp>
      <p:sp>
        <p:nvSpPr>
          <p:cNvPr id="47" name="Google Shape;47;p1"/>
          <p:cNvSpPr txBox="1"/>
          <p:nvPr/>
        </p:nvSpPr>
        <p:spPr>
          <a:xfrm>
            <a:off x="528742" y="195065"/>
            <a:ext cx="7768591" cy="1156215"/>
          </a:xfrm>
          <a:prstGeom prst="rect">
            <a:avLst/>
          </a:prstGeom>
          <a:noFill/>
          <a:ln>
            <a:noFill/>
          </a:ln>
        </p:spPr>
        <p:txBody>
          <a:bodyPr spcFirstLastPara="1" wrap="square" lIns="121900" tIns="60950" rIns="121900" bIns="60950" anchor="t" anchorCtr="0">
            <a:noAutofit/>
          </a:bodyPr>
          <a:lstStyle/>
          <a:p>
            <a:pPr marL="0" marR="0" lvl="0" indent="0" algn="l" rtl="0">
              <a:lnSpc>
                <a:spcPct val="105000"/>
              </a:lnSpc>
              <a:spcBef>
                <a:spcPts val="0"/>
              </a:spcBef>
              <a:spcAft>
                <a:spcPts val="0"/>
              </a:spcAft>
              <a:buNone/>
            </a:pPr>
            <a:r>
              <a:rPr lang="en-US" sz="3000" b="1">
                <a:solidFill>
                  <a:srgbClr val="FFFFFF"/>
                </a:solidFill>
                <a:latin typeface="Georgia"/>
                <a:ea typeface="Georgia"/>
                <a:cs typeface="Georgia"/>
                <a:sym typeface="Georgia"/>
              </a:rPr>
              <a:t>Stream Health</a:t>
            </a:r>
            <a:endParaRPr sz="3000" b="0" i="0" u="none" strike="noStrike" cap="none">
              <a:solidFill>
                <a:srgbClr val="000000"/>
              </a:solidFill>
              <a:latin typeface="Georgia"/>
              <a:ea typeface="Georgia"/>
              <a:cs typeface="Georgia"/>
              <a:sym typeface="Georgia"/>
            </a:endParaRPr>
          </a:p>
        </p:txBody>
      </p:sp>
      <p:sp>
        <p:nvSpPr>
          <p:cNvPr id="48" name="Google Shape;48;p1"/>
          <p:cNvSpPr/>
          <p:nvPr/>
        </p:nvSpPr>
        <p:spPr>
          <a:xfrm>
            <a:off x="8439152" y="0"/>
            <a:ext cx="3752848" cy="1460500"/>
          </a:xfrm>
          <a:prstGeom prst="rect">
            <a:avLst/>
          </a:prstGeom>
          <a:solidFill>
            <a:srgbClr val="18637B"/>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rgbClr val="114454"/>
              </a:solidFill>
              <a:latin typeface="Arial"/>
              <a:ea typeface="Arial"/>
              <a:cs typeface="Arial"/>
              <a:sym typeface="Arial"/>
            </a:endParaRPr>
          </a:p>
        </p:txBody>
      </p:sp>
      <p:sp>
        <p:nvSpPr>
          <p:cNvPr id="49" name="Google Shape;49;p1"/>
          <p:cNvSpPr txBox="1"/>
          <p:nvPr/>
        </p:nvSpPr>
        <p:spPr>
          <a:xfrm>
            <a:off x="8528048" y="121921"/>
            <a:ext cx="3365925" cy="1168898"/>
          </a:xfrm>
          <a:prstGeom prst="rect">
            <a:avLst/>
          </a:prstGeom>
          <a:noFill/>
          <a:ln>
            <a:noFill/>
          </a:ln>
        </p:spPr>
        <p:txBody>
          <a:bodyPr spcFirstLastPara="1" wrap="square" lIns="121900" tIns="60950" rIns="121900" bIns="60950" anchor="t" anchorCtr="0">
            <a:noAutofit/>
          </a:bodyPr>
          <a:lstStyle/>
          <a:p>
            <a:pPr marL="0" marR="0" lvl="0" indent="0" algn="l" rtl="0">
              <a:lnSpc>
                <a:spcPct val="105000"/>
              </a:lnSpc>
              <a:spcBef>
                <a:spcPts val="0"/>
              </a:spcBef>
              <a:spcAft>
                <a:spcPts val="0"/>
              </a:spcAft>
              <a:buNone/>
            </a:pPr>
            <a:r>
              <a:rPr lang="en-US" sz="2000" b="1">
                <a:solidFill>
                  <a:srgbClr val="FFFFFF"/>
                </a:solidFill>
                <a:latin typeface="Calibri"/>
                <a:ea typeface="Calibri"/>
                <a:cs typeface="Calibri"/>
                <a:sym typeface="Calibri"/>
              </a:rPr>
              <a:t>Habitat GIT</a:t>
            </a:r>
            <a:endParaRPr/>
          </a:p>
          <a:p>
            <a:pPr marL="0" marR="0" lvl="0" indent="0" algn="l" rtl="0">
              <a:lnSpc>
                <a:spcPct val="105000"/>
              </a:lnSpc>
              <a:spcBef>
                <a:spcPts val="600"/>
              </a:spcBef>
              <a:spcAft>
                <a:spcPts val="0"/>
              </a:spcAft>
              <a:buNone/>
            </a:pPr>
            <a:r>
              <a:rPr lang="en-US" sz="2000" b="1">
                <a:solidFill>
                  <a:srgbClr val="FFFFFF"/>
                </a:solidFill>
                <a:latin typeface="Calibri"/>
                <a:ea typeface="Calibri"/>
                <a:cs typeface="Calibri"/>
                <a:sym typeface="Calibri"/>
              </a:rPr>
              <a:t>Stream Health Workgroup</a:t>
            </a:r>
            <a:endParaRPr/>
          </a:p>
          <a:p>
            <a:pPr marL="0" marR="0" lvl="0" indent="0" algn="l" rtl="0">
              <a:lnSpc>
                <a:spcPct val="105000"/>
              </a:lnSpc>
              <a:spcBef>
                <a:spcPts val="600"/>
              </a:spcBef>
              <a:spcAft>
                <a:spcPts val="0"/>
              </a:spcAft>
              <a:buNone/>
            </a:pPr>
            <a:r>
              <a:rPr lang="en-US" sz="1500" b="1" i="0" u="none" strike="noStrike" cap="none">
                <a:solidFill>
                  <a:srgbClr val="FFFFFF"/>
                </a:solidFill>
                <a:latin typeface="Calibri"/>
                <a:ea typeface="Calibri"/>
                <a:cs typeface="Calibri"/>
                <a:sym typeface="Calibri"/>
              </a:rPr>
              <a:t>Presenter: Sara Weglein (WG Co-cha</a:t>
            </a:r>
            <a:r>
              <a:rPr lang="en-US" sz="1500" b="1">
                <a:solidFill>
                  <a:srgbClr val="FFFFFF"/>
                </a:solidFill>
                <a:latin typeface="Calibri"/>
                <a:ea typeface="Calibri"/>
                <a:cs typeface="Calibri"/>
                <a:sym typeface="Calibri"/>
              </a:rPr>
              <a:t>ir)</a:t>
            </a:r>
            <a:endParaRPr sz="2700" b="1" i="0" u="none" strike="noStrike" cap="none">
              <a:solidFill>
                <a:srgbClr val="000000"/>
              </a:solidFill>
              <a:latin typeface="Georgia"/>
              <a:ea typeface="Georgia"/>
              <a:cs typeface="Georgia"/>
              <a:sym typeface="Georgia"/>
            </a:endParaRPr>
          </a:p>
        </p:txBody>
      </p:sp>
      <p:sp>
        <p:nvSpPr>
          <p:cNvPr id="50" name="Google Shape;50;p1"/>
          <p:cNvSpPr txBox="1"/>
          <p:nvPr/>
        </p:nvSpPr>
        <p:spPr>
          <a:xfrm>
            <a:off x="6405311" y="2498323"/>
            <a:ext cx="5488662" cy="4164612"/>
          </a:xfrm>
          <a:prstGeom prst="rect">
            <a:avLst/>
          </a:prstGeom>
          <a:noFill/>
          <a:ln>
            <a:noFill/>
          </a:ln>
        </p:spPr>
        <p:txBody>
          <a:bodyPr spcFirstLastPara="1" wrap="square" lIns="91425" tIns="91425" rIns="91425" bIns="91425" anchor="t" anchorCtr="0">
            <a:noAutofit/>
          </a:bodyPr>
          <a:lstStyle/>
          <a:p>
            <a:pPr marL="0" marR="0" lvl="0" indent="0" algn="ctr" rtl="0">
              <a:lnSpc>
                <a:spcPct val="100000"/>
              </a:lnSpc>
              <a:spcBef>
                <a:spcPts val="0"/>
              </a:spcBef>
              <a:spcAft>
                <a:spcPts val="0"/>
              </a:spcAft>
              <a:buClr>
                <a:srgbClr val="114454"/>
              </a:buClr>
              <a:buSzPts val="2000"/>
              <a:buFont typeface="Nixie One"/>
              <a:buNone/>
            </a:pPr>
            <a:r>
              <a:rPr lang="en-US" sz="2000">
                <a:solidFill>
                  <a:schemeClr val="dk1"/>
                </a:solidFill>
              </a:rPr>
              <a:t>Continually improve stream health and function throughout the watershed. Improve health and function of ten percent of stream miles above the 2008 baseline for the Chesapeake Bay watershed.</a:t>
            </a:r>
            <a:endParaRPr sz="2000" b="0" i="0" u="none" strike="noStrike" cap="none">
              <a:solidFill>
                <a:schemeClr val="dk1"/>
              </a:solidFill>
              <a:latin typeface="Arial"/>
              <a:ea typeface="Arial"/>
              <a:cs typeface="Arial"/>
              <a:sym typeface="Arial"/>
            </a:endParaRPr>
          </a:p>
          <a:p>
            <a:pPr marL="342900" marR="0" lvl="0" indent="-215900" algn="ctr" rtl="0">
              <a:lnSpc>
                <a:spcPct val="100000"/>
              </a:lnSpc>
              <a:spcBef>
                <a:spcPts val="0"/>
              </a:spcBef>
              <a:spcAft>
                <a:spcPts val="0"/>
              </a:spcAft>
              <a:buClr>
                <a:srgbClr val="114454"/>
              </a:buClr>
              <a:buSzPts val="2000"/>
              <a:buFont typeface="Nixie One"/>
              <a:buNone/>
            </a:pPr>
            <a:endParaRPr sz="2000" b="0" i="0" u="none" strike="noStrike" cap="none">
              <a:solidFill>
                <a:schemeClr val="dk1"/>
              </a:solidFill>
              <a:latin typeface="Arial"/>
              <a:ea typeface="Arial"/>
              <a:cs typeface="Arial"/>
              <a:sym typeface="Arial"/>
            </a:endParaRPr>
          </a:p>
        </p:txBody>
      </p:sp>
      <p:sp>
        <p:nvSpPr>
          <p:cNvPr id="51" name="Google Shape;51;p1"/>
          <p:cNvSpPr txBox="1"/>
          <p:nvPr/>
        </p:nvSpPr>
        <p:spPr>
          <a:xfrm>
            <a:off x="607338" y="1632186"/>
            <a:ext cx="5488662" cy="756916"/>
          </a:xfrm>
          <a:prstGeom prst="rect">
            <a:avLst/>
          </a:prstGeom>
          <a:noFill/>
          <a:ln>
            <a:noFill/>
          </a:ln>
        </p:spPr>
        <p:txBody>
          <a:bodyPr spcFirstLastPara="1" wrap="square" lIns="91425" tIns="91425" rIns="91425" bIns="91425" anchor="t" anchorCtr="0">
            <a:noAutofit/>
          </a:bodyPr>
          <a:lstStyle/>
          <a:p>
            <a:pPr marL="0" marR="0" lvl="0" indent="0" algn="ctr" rtl="0">
              <a:lnSpc>
                <a:spcPct val="100000"/>
              </a:lnSpc>
              <a:spcBef>
                <a:spcPts val="0"/>
              </a:spcBef>
              <a:spcAft>
                <a:spcPts val="0"/>
              </a:spcAft>
              <a:buClr>
                <a:srgbClr val="114454"/>
              </a:buClr>
              <a:buSzPts val="2000"/>
              <a:buFont typeface="Nixie One"/>
              <a:buNone/>
            </a:pPr>
            <a:r>
              <a:rPr lang="en-US" sz="2000" b="1" i="0" u="none" strike="noStrike" cap="none">
                <a:solidFill>
                  <a:schemeClr val="dk1"/>
                </a:solidFill>
                <a:latin typeface="Arial"/>
                <a:ea typeface="Arial"/>
                <a:cs typeface="Arial"/>
                <a:sym typeface="Arial"/>
              </a:rPr>
              <a:t>PROPOSED DRAFT OUTCOME LANGUAGE: </a:t>
            </a:r>
            <a:endParaRPr sz="2000" b="0" i="0" u="none" strike="noStrike" cap="none">
              <a:solidFill>
                <a:schemeClr val="dk1"/>
              </a:solidFill>
              <a:latin typeface="Arial"/>
              <a:ea typeface="Arial"/>
              <a:cs typeface="Arial"/>
              <a:sym typeface="Arial"/>
            </a:endParaRPr>
          </a:p>
          <a:p>
            <a:pPr marL="342900" marR="0" lvl="0" indent="-215900" algn="l" rtl="0">
              <a:lnSpc>
                <a:spcPct val="100000"/>
              </a:lnSpc>
              <a:spcBef>
                <a:spcPts val="0"/>
              </a:spcBef>
              <a:spcAft>
                <a:spcPts val="0"/>
              </a:spcAft>
              <a:buClr>
                <a:srgbClr val="114454"/>
              </a:buClr>
              <a:buSzPts val="2000"/>
              <a:buFont typeface="Nixie One"/>
              <a:buNone/>
            </a:pPr>
            <a:endParaRPr sz="2000" b="0" i="0" u="none" strike="noStrike" cap="none">
              <a:solidFill>
                <a:schemeClr val="dk1"/>
              </a:solidFill>
              <a:latin typeface="Arial"/>
              <a:ea typeface="Arial"/>
              <a:cs typeface="Arial"/>
              <a:sym typeface="Arial"/>
            </a:endParaRPr>
          </a:p>
          <a:p>
            <a:pPr marL="0" marR="0" lvl="0" indent="0" algn="l" rtl="0">
              <a:lnSpc>
                <a:spcPct val="100000"/>
              </a:lnSpc>
              <a:spcBef>
                <a:spcPts val="0"/>
              </a:spcBef>
              <a:spcAft>
                <a:spcPts val="0"/>
              </a:spcAft>
              <a:buClr>
                <a:srgbClr val="114454"/>
              </a:buClr>
              <a:buSzPts val="2000"/>
              <a:buFont typeface="Nixie One"/>
              <a:buNone/>
            </a:pPr>
            <a:endParaRPr sz="2000" b="0" i="0" u="none" strike="noStrike" cap="none">
              <a:solidFill>
                <a:schemeClr val="dk1"/>
              </a:solidFill>
              <a:latin typeface="Arial"/>
              <a:ea typeface="Arial"/>
              <a:cs typeface="Arial"/>
              <a:sym typeface="Arial"/>
            </a:endParaRPr>
          </a:p>
        </p:txBody>
      </p:sp>
      <p:sp>
        <p:nvSpPr>
          <p:cNvPr id="52" name="Google Shape;52;p1"/>
          <p:cNvSpPr txBox="1"/>
          <p:nvPr/>
        </p:nvSpPr>
        <p:spPr>
          <a:xfrm>
            <a:off x="6403212" y="1632186"/>
            <a:ext cx="5488662" cy="756916"/>
          </a:xfrm>
          <a:prstGeom prst="rect">
            <a:avLst/>
          </a:prstGeom>
          <a:noFill/>
          <a:ln>
            <a:noFill/>
          </a:ln>
        </p:spPr>
        <p:txBody>
          <a:bodyPr spcFirstLastPara="1" wrap="square" lIns="91425" tIns="91425" rIns="91425" bIns="91425" anchor="t" anchorCtr="0">
            <a:noAutofit/>
          </a:bodyPr>
          <a:lstStyle/>
          <a:p>
            <a:pPr marL="0" marR="0" lvl="0" indent="0" algn="ctr" rtl="0">
              <a:lnSpc>
                <a:spcPct val="100000"/>
              </a:lnSpc>
              <a:spcBef>
                <a:spcPts val="0"/>
              </a:spcBef>
              <a:spcAft>
                <a:spcPts val="0"/>
              </a:spcAft>
              <a:buClr>
                <a:srgbClr val="114454"/>
              </a:buClr>
              <a:buSzPts val="2000"/>
              <a:buFont typeface="Nixie One"/>
              <a:buNone/>
            </a:pPr>
            <a:r>
              <a:rPr lang="en-US" sz="2000" b="1" i="0" u="none" strike="noStrike" cap="none">
                <a:solidFill>
                  <a:schemeClr val="dk1"/>
                </a:solidFill>
                <a:latin typeface="Arial"/>
                <a:ea typeface="Arial"/>
                <a:cs typeface="Arial"/>
                <a:sym typeface="Arial"/>
              </a:rPr>
              <a:t>EXISTING 2014 AGREEMENT OUTCOME LANGUAGE: </a:t>
            </a:r>
            <a:endParaRPr sz="2000" b="0" i="0" u="none" strike="noStrike" cap="none">
              <a:solidFill>
                <a:schemeClr val="dk1"/>
              </a:solidFill>
              <a:latin typeface="Arial"/>
              <a:ea typeface="Arial"/>
              <a:cs typeface="Arial"/>
              <a:sym typeface="Arial"/>
            </a:endParaRPr>
          </a:p>
        </p:txBody>
      </p:sp>
      <p:cxnSp>
        <p:nvCxnSpPr>
          <p:cNvPr id="53" name="Google Shape;53;p1"/>
          <p:cNvCxnSpPr/>
          <p:nvPr/>
        </p:nvCxnSpPr>
        <p:spPr>
          <a:xfrm>
            <a:off x="6251705" y="2641600"/>
            <a:ext cx="0" cy="3343677"/>
          </a:xfrm>
          <a:prstGeom prst="straightConnector1">
            <a:avLst/>
          </a:prstGeom>
          <a:noFill/>
          <a:ln w="19050" cap="flat" cmpd="sng">
            <a:solidFill>
              <a:srgbClr val="18637B"/>
            </a:solidFill>
            <a:prstDash val="solid"/>
            <a:round/>
            <a:headEnd type="none" w="sm" len="sm"/>
            <a:tailEnd type="none" w="sm" len="sm"/>
          </a:ln>
        </p:spPr>
      </p:cxnSp>
      <p:sp>
        <p:nvSpPr>
          <p:cNvPr id="54" name="Google Shape;54;p1"/>
          <p:cNvSpPr txBox="1"/>
          <p:nvPr/>
        </p:nvSpPr>
        <p:spPr>
          <a:xfrm>
            <a:off x="607350" y="2498325"/>
            <a:ext cx="5488500" cy="4659600"/>
          </a:xfrm>
          <a:prstGeom prst="rect">
            <a:avLst/>
          </a:prstGeom>
          <a:noFill/>
          <a:ln>
            <a:noFill/>
          </a:ln>
        </p:spPr>
        <p:txBody>
          <a:bodyPr spcFirstLastPara="1" wrap="square" lIns="91425" tIns="91425" rIns="91425" bIns="91425" anchor="t" anchorCtr="0">
            <a:noAutofit/>
          </a:bodyPr>
          <a:lstStyle/>
          <a:p>
            <a:pPr marL="0" marR="0" lvl="0" indent="0" algn="l" rtl="0">
              <a:lnSpc>
                <a:spcPct val="100000"/>
              </a:lnSpc>
              <a:spcBef>
                <a:spcPts val="0"/>
              </a:spcBef>
              <a:spcAft>
                <a:spcPts val="0"/>
              </a:spcAft>
              <a:buClr>
                <a:srgbClr val="114454"/>
              </a:buClr>
              <a:buSzPts val="2000"/>
              <a:buFont typeface="Nixie One"/>
              <a:buNone/>
            </a:pPr>
            <a:r>
              <a:rPr lang="en-US" sz="1900">
                <a:solidFill>
                  <a:schemeClr val="dk1"/>
                </a:solidFill>
              </a:rPr>
              <a:t>Continually improve and protect stream health and ecological integrity, including their living resources, functions, and ecosystem services for people, throughout the watershed using sound science to inform land management, planning, and conservation.</a:t>
            </a:r>
            <a:endParaRPr sz="1900">
              <a:solidFill>
                <a:schemeClr val="dk1"/>
              </a:solidFill>
            </a:endParaRPr>
          </a:p>
          <a:p>
            <a:pPr marL="457200" marR="0" lvl="0" indent="-336550" algn="l" rtl="0">
              <a:lnSpc>
                <a:spcPct val="100000"/>
              </a:lnSpc>
              <a:spcBef>
                <a:spcPts val="0"/>
              </a:spcBef>
              <a:spcAft>
                <a:spcPts val="0"/>
              </a:spcAft>
              <a:buClr>
                <a:schemeClr val="dk1"/>
              </a:buClr>
              <a:buSzPts val="1700"/>
              <a:buChar char="●"/>
            </a:pPr>
            <a:r>
              <a:rPr lang="en-US" sz="1700">
                <a:solidFill>
                  <a:schemeClr val="dk1"/>
                </a:solidFill>
              </a:rPr>
              <a:t>Improve health and ecological integrity of at least 3% of non-tidal stream miles every 6 years.</a:t>
            </a:r>
            <a:endParaRPr sz="1700">
              <a:solidFill>
                <a:schemeClr val="dk1"/>
              </a:solidFill>
            </a:endParaRPr>
          </a:p>
          <a:p>
            <a:pPr marL="457200" marR="0" lvl="0" indent="-336550" algn="l" rtl="0">
              <a:lnSpc>
                <a:spcPct val="100000"/>
              </a:lnSpc>
              <a:spcBef>
                <a:spcPts val="0"/>
              </a:spcBef>
              <a:spcAft>
                <a:spcPts val="0"/>
              </a:spcAft>
              <a:buClr>
                <a:schemeClr val="dk1"/>
              </a:buClr>
              <a:buSzPts val="1700"/>
              <a:buChar char="●"/>
            </a:pPr>
            <a:r>
              <a:rPr lang="en-US" sz="1700">
                <a:solidFill>
                  <a:schemeClr val="dk1"/>
                </a:solidFill>
              </a:rPr>
              <a:t>Annually increase the stream miles protected by X% per year or X% over 10 years</a:t>
            </a:r>
            <a:endParaRPr sz="1700">
              <a:solidFill>
                <a:schemeClr val="dk1"/>
              </a:solidFill>
            </a:endParaRPr>
          </a:p>
          <a:p>
            <a:pPr marL="457200" marR="0" lvl="0" indent="-336550" algn="l" rtl="0">
              <a:lnSpc>
                <a:spcPct val="100000"/>
              </a:lnSpc>
              <a:spcBef>
                <a:spcPts val="0"/>
              </a:spcBef>
              <a:spcAft>
                <a:spcPts val="0"/>
              </a:spcAft>
              <a:buClr>
                <a:schemeClr val="dk1"/>
              </a:buClr>
              <a:buSzPts val="1700"/>
              <a:buChar char="●"/>
            </a:pPr>
            <a:r>
              <a:rPr lang="en-US" sz="1700">
                <a:solidFill>
                  <a:schemeClr val="dk1"/>
                </a:solidFill>
              </a:rPr>
              <a:t>Develop multi-metric stream health indicators to complement the Chesapeake Basin-wide Index of Biological Integrity (Chessie BIBI) by 202X.</a:t>
            </a:r>
            <a:endParaRPr sz="1700">
              <a:solidFill>
                <a:schemeClr val="dk1"/>
              </a:solidFill>
            </a:endParaRPr>
          </a:p>
          <a:p>
            <a:pPr marL="457200" marR="0" lvl="0" indent="-336550" algn="l" rtl="0">
              <a:lnSpc>
                <a:spcPct val="100000"/>
              </a:lnSpc>
              <a:spcBef>
                <a:spcPts val="0"/>
              </a:spcBef>
              <a:spcAft>
                <a:spcPts val="0"/>
              </a:spcAft>
              <a:buClr>
                <a:schemeClr val="dk1"/>
              </a:buClr>
              <a:buSzPts val="1700"/>
              <a:buChar char="●"/>
            </a:pPr>
            <a:r>
              <a:rPr lang="en-US" sz="1700">
                <a:solidFill>
                  <a:schemeClr val="dk1"/>
                </a:solidFill>
              </a:rPr>
              <a:t>Healthy Watersheds New Measurable Target TBD.</a:t>
            </a:r>
            <a:endParaRPr sz="1700">
              <a:solidFill>
                <a:schemeClr val="dk1"/>
              </a:solidFill>
            </a:endParaRPr>
          </a:p>
          <a:p>
            <a:pPr marL="0" marR="0" lvl="0" indent="0" algn="l" rtl="0">
              <a:lnSpc>
                <a:spcPct val="100000"/>
              </a:lnSpc>
              <a:spcBef>
                <a:spcPts val="0"/>
              </a:spcBef>
              <a:spcAft>
                <a:spcPts val="0"/>
              </a:spcAft>
              <a:buClr>
                <a:srgbClr val="114454"/>
              </a:buClr>
              <a:buSzPts val="2000"/>
              <a:buFont typeface="Nixie One"/>
              <a:buNone/>
            </a:pPr>
            <a:endParaRPr sz="2000">
              <a:solidFill>
                <a:schemeClr val="dk1"/>
              </a:solidFill>
            </a:endParaRPr>
          </a:p>
          <a:p>
            <a:pPr marL="342900" marR="0" lvl="0" indent="-215900" algn="l" rtl="0">
              <a:lnSpc>
                <a:spcPct val="100000"/>
              </a:lnSpc>
              <a:spcBef>
                <a:spcPts val="0"/>
              </a:spcBef>
              <a:spcAft>
                <a:spcPts val="0"/>
              </a:spcAft>
              <a:buClr>
                <a:srgbClr val="114454"/>
              </a:buClr>
              <a:buSzPts val="2000"/>
              <a:buFont typeface="Nixie One"/>
              <a:buNone/>
            </a:pPr>
            <a:endParaRPr sz="2000" b="0" i="0" u="none" strike="noStrike" cap="none">
              <a:solidFill>
                <a:schemeClr val="dk1"/>
              </a:solidFill>
              <a:latin typeface="Arial"/>
              <a:ea typeface="Arial"/>
              <a:cs typeface="Arial"/>
              <a:sym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Google Shape;59;p2"/>
          <p:cNvSpPr/>
          <p:nvPr/>
        </p:nvSpPr>
        <p:spPr>
          <a:xfrm>
            <a:off x="325119" y="2"/>
            <a:ext cx="11582563" cy="1460500"/>
          </a:xfrm>
          <a:prstGeom prst="rect">
            <a:avLst/>
          </a:prstGeom>
          <a:solidFill>
            <a:srgbClr val="13314B"/>
          </a:solidFill>
          <a:ln>
            <a:noFill/>
          </a:ln>
        </p:spPr>
        <p:txBody>
          <a:bodyPr spcFirstLastPara="1" wrap="square" lIns="121900" tIns="60950" rIns="121900" bIns="60950" anchor="ctr" anchorCtr="0">
            <a:noAutofit/>
          </a:bodyPr>
          <a:lstStyle/>
          <a:p>
            <a:pPr marL="0" marR="0" lvl="0" indent="0" algn="l" rtl="0">
              <a:lnSpc>
                <a:spcPct val="105000"/>
              </a:lnSpc>
              <a:spcBef>
                <a:spcPts val="0"/>
              </a:spcBef>
              <a:spcAft>
                <a:spcPts val="0"/>
              </a:spcAft>
              <a:buNone/>
            </a:pPr>
            <a:r>
              <a:rPr lang="en-US" sz="1467" b="0" i="0" u="none" strike="noStrike" cap="none">
                <a:solidFill>
                  <a:srgbClr val="FFFFFF"/>
                </a:solidFill>
                <a:latin typeface="Georgia"/>
                <a:ea typeface="Georgia"/>
                <a:cs typeface="Georgia"/>
                <a:sym typeface="Georgia"/>
              </a:rPr>
              <a:t> </a:t>
            </a:r>
            <a:endParaRPr/>
          </a:p>
        </p:txBody>
      </p:sp>
      <p:sp>
        <p:nvSpPr>
          <p:cNvPr id="60" name="Google Shape;60;p2"/>
          <p:cNvSpPr/>
          <p:nvPr/>
        </p:nvSpPr>
        <p:spPr>
          <a:xfrm>
            <a:off x="8439152" y="0"/>
            <a:ext cx="3752848" cy="1460500"/>
          </a:xfrm>
          <a:prstGeom prst="rect">
            <a:avLst/>
          </a:prstGeom>
          <a:solidFill>
            <a:srgbClr val="18637B"/>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rgbClr val="114454"/>
              </a:solidFill>
              <a:latin typeface="Arial"/>
              <a:ea typeface="Arial"/>
              <a:cs typeface="Arial"/>
              <a:sym typeface="Arial"/>
            </a:endParaRPr>
          </a:p>
        </p:txBody>
      </p:sp>
      <p:graphicFrame>
        <p:nvGraphicFramePr>
          <p:cNvPr id="61" name="Google Shape;61;p2"/>
          <p:cNvGraphicFramePr/>
          <p:nvPr/>
        </p:nvGraphicFramePr>
        <p:xfrm>
          <a:off x="607338" y="1701926"/>
          <a:ext cx="3000000" cy="3000000"/>
        </p:xfrm>
        <a:graphic>
          <a:graphicData uri="http://schemas.openxmlformats.org/drawingml/2006/table">
            <a:tbl>
              <a:tblPr firstRow="1" firstCol="1" bandRow="1">
                <a:noFill/>
                <a:tableStyleId>{CDF74488-0F7B-4363-8737-03C8DBCFA4D2}</a:tableStyleId>
              </a:tblPr>
              <a:tblGrid>
                <a:gridCol w="7774650">
                  <a:extLst>
                    <a:ext uri="{9D8B030D-6E8A-4147-A177-3AD203B41FA5}">
                      <a16:colId xmlns:a16="http://schemas.microsoft.com/office/drawing/2014/main" val="20000"/>
                    </a:ext>
                  </a:extLst>
                </a:gridCol>
                <a:gridCol w="1778000">
                  <a:extLst>
                    <a:ext uri="{9D8B030D-6E8A-4147-A177-3AD203B41FA5}">
                      <a16:colId xmlns:a16="http://schemas.microsoft.com/office/drawing/2014/main" val="20001"/>
                    </a:ext>
                  </a:extLst>
                </a:gridCol>
                <a:gridCol w="1595125">
                  <a:extLst>
                    <a:ext uri="{9D8B030D-6E8A-4147-A177-3AD203B41FA5}">
                      <a16:colId xmlns:a16="http://schemas.microsoft.com/office/drawing/2014/main" val="20002"/>
                    </a:ext>
                  </a:extLst>
                </a:gridCol>
              </a:tblGrid>
              <a:tr h="340225">
                <a:tc>
                  <a:txBody>
                    <a:bodyPr/>
                    <a:lstStyle/>
                    <a:p>
                      <a:pPr marL="0" marR="0" lvl="0" indent="0" algn="l" rtl="0">
                        <a:lnSpc>
                          <a:spcPct val="100000"/>
                        </a:lnSpc>
                        <a:spcBef>
                          <a:spcPts val="0"/>
                        </a:spcBef>
                        <a:spcAft>
                          <a:spcPts val="0"/>
                        </a:spcAft>
                        <a:buClr>
                          <a:srgbClr val="000000"/>
                        </a:buClr>
                        <a:buSzPts val="2800"/>
                        <a:buFont typeface="Arial"/>
                        <a:buNone/>
                      </a:pPr>
                      <a:r>
                        <a:rPr lang="en-US" sz="2800" u="none" strike="noStrike" cap="none"/>
                        <a:t>PROPOSED TARGET </a:t>
                      </a:r>
                      <a:endParaRPr/>
                    </a:p>
                  </a:txBody>
                  <a:tcPr marL="68575" marR="68575" marT="0" marB="0">
                    <a:solidFill>
                      <a:srgbClr val="3B8D61"/>
                    </a:solidFill>
                  </a:tcPr>
                </a:tc>
                <a:tc>
                  <a:txBody>
                    <a:bodyPr/>
                    <a:lstStyle/>
                    <a:p>
                      <a:pPr marL="0" marR="0" lvl="0" indent="0" algn="l" rtl="0">
                        <a:lnSpc>
                          <a:spcPct val="100000"/>
                        </a:lnSpc>
                        <a:spcBef>
                          <a:spcPts val="0"/>
                        </a:spcBef>
                        <a:spcAft>
                          <a:spcPts val="0"/>
                        </a:spcAft>
                        <a:buClr>
                          <a:srgbClr val="000000"/>
                        </a:buClr>
                        <a:buSzPts val="2000"/>
                        <a:buFont typeface="Arial"/>
                        <a:buNone/>
                      </a:pPr>
                      <a:r>
                        <a:rPr lang="en-US" sz="2000" u="none" strike="noStrike" cap="none"/>
                        <a:t>New Target / Update of Existing Target </a:t>
                      </a:r>
                      <a:endParaRPr sz="2000" u="none" strike="noStrike" cap="none">
                        <a:latin typeface="Calibri"/>
                        <a:ea typeface="Calibri"/>
                        <a:cs typeface="Calibri"/>
                        <a:sym typeface="Calibri"/>
                      </a:endParaRPr>
                    </a:p>
                  </a:txBody>
                  <a:tcPr marL="68575" marR="68575" marT="0" marB="0">
                    <a:lnB w="7050" cap="flat" cmpd="sng">
                      <a:solidFill>
                        <a:srgbClr val="000000"/>
                      </a:solidFill>
                      <a:prstDash val="solid"/>
                      <a:round/>
                      <a:headEnd type="none" w="sm" len="sm"/>
                      <a:tailEnd type="none" w="sm" len="sm"/>
                    </a:lnB>
                    <a:solidFill>
                      <a:srgbClr val="3B8D61"/>
                    </a:solidFill>
                  </a:tcPr>
                </a:tc>
                <a:tc>
                  <a:txBody>
                    <a:bodyPr/>
                    <a:lstStyle/>
                    <a:p>
                      <a:pPr marL="0" marR="0" lvl="0" indent="0" algn="l" rtl="0">
                        <a:lnSpc>
                          <a:spcPct val="100000"/>
                        </a:lnSpc>
                        <a:spcBef>
                          <a:spcPts val="0"/>
                        </a:spcBef>
                        <a:spcAft>
                          <a:spcPts val="0"/>
                        </a:spcAft>
                        <a:buClr>
                          <a:srgbClr val="000000"/>
                        </a:buClr>
                        <a:buSzPts val="2000"/>
                        <a:buFont typeface="Arial"/>
                        <a:buNone/>
                      </a:pPr>
                      <a:r>
                        <a:rPr lang="en-US" sz="2000" u="none" strike="noStrike" cap="none"/>
                        <a:t>Date estimate for target being developed </a:t>
                      </a:r>
                      <a:endParaRPr sz="2000" u="none" strike="noStrike" cap="none">
                        <a:latin typeface="Calibri"/>
                        <a:ea typeface="Calibri"/>
                        <a:cs typeface="Calibri"/>
                        <a:sym typeface="Calibri"/>
                      </a:endParaRPr>
                    </a:p>
                  </a:txBody>
                  <a:tcPr marL="68575" marR="68575" marT="0" marB="0">
                    <a:lnB w="7050" cap="flat" cmpd="sng">
                      <a:solidFill>
                        <a:srgbClr val="000000"/>
                      </a:solidFill>
                      <a:prstDash val="solid"/>
                      <a:round/>
                      <a:headEnd type="none" w="sm" len="sm"/>
                      <a:tailEnd type="none" w="sm" len="sm"/>
                    </a:lnB>
                    <a:solidFill>
                      <a:srgbClr val="3B8D61"/>
                    </a:solidFill>
                  </a:tcPr>
                </a:tc>
                <a:extLst>
                  <a:ext uri="{0D108BD9-81ED-4DB2-BD59-A6C34878D82A}">
                    <a16:rowId xmlns:a16="http://schemas.microsoft.com/office/drawing/2014/main" val="10000"/>
                  </a:ext>
                </a:extLst>
              </a:tr>
              <a:tr h="0">
                <a:tc>
                  <a:txBody>
                    <a:bodyPr/>
                    <a:lstStyle/>
                    <a:p>
                      <a:pPr marL="0" marR="0" lvl="0" indent="0" algn="l" rtl="0">
                        <a:lnSpc>
                          <a:spcPct val="125000"/>
                        </a:lnSpc>
                        <a:spcBef>
                          <a:spcPts val="0"/>
                        </a:spcBef>
                        <a:spcAft>
                          <a:spcPts val="0"/>
                        </a:spcAft>
                        <a:buClr>
                          <a:srgbClr val="000000"/>
                        </a:buClr>
                        <a:buSzPts val="2000"/>
                        <a:buFont typeface="Arial"/>
                        <a:buNone/>
                      </a:pPr>
                      <a:r>
                        <a:rPr lang="en-US" sz="1900">
                          <a:latin typeface="Calibri"/>
                          <a:ea typeface="Calibri"/>
                          <a:cs typeface="Calibri"/>
                          <a:sym typeface="Calibri"/>
                        </a:rPr>
                        <a:t>Improve health and ecological integrity of at least 3% of non-tidal stream miles every 6 years.</a:t>
                      </a:r>
                      <a:endParaRPr sz="1900">
                        <a:latin typeface="Calibri"/>
                        <a:ea typeface="Calibri"/>
                        <a:cs typeface="Calibri"/>
                        <a:sym typeface="Calibri"/>
                      </a:endParaRPr>
                    </a:p>
                    <a:p>
                      <a:pPr marL="0" marR="0" lvl="0" indent="0" algn="l" rtl="0">
                        <a:lnSpc>
                          <a:spcPct val="125000"/>
                        </a:lnSpc>
                        <a:spcBef>
                          <a:spcPts val="0"/>
                        </a:spcBef>
                        <a:spcAft>
                          <a:spcPts val="0"/>
                        </a:spcAft>
                        <a:buClr>
                          <a:srgbClr val="000000"/>
                        </a:buClr>
                        <a:buSzPts val="2000"/>
                        <a:buFont typeface="Arial"/>
                        <a:buNone/>
                      </a:pPr>
                      <a:endParaRPr sz="1900">
                        <a:solidFill>
                          <a:srgbClr val="2B74B4"/>
                        </a:solidFill>
                        <a:latin typeface="Calibri"/>
                        <a:ea typeface="Calibri"/>
                        <a:cs typeface="Calibri"/>
                        <a:sym typeface="Calibri"/>
                      </a:endParaRPr>
                    </a:p>
                  </a:txBody>
                  <a:tcPr marL="68575" marR="68575" marT="0" marB="0">
                    <a:lnR w="7050" cap="flat" cmpd="sng">
                      <a:solidFill>
                        <a:srgbClr val="000000"/>
                      </a:solidFill>
                      <a:prstDash val="solid"/>
                      <a:round/>
                      <a:headEnd type="none" w="sm" len="sm"/>
                      <a:tailEnd type="none" w="sm" len="sm"/>
                    </a:lnR>
                  </a:tcPr>
                </a:tc>
                <a:tc>
                  <a:txBody>
                    <a:bodyPr/>
                    <a:lstStyle/>
                    <a:p>
                      <a:pPr marL="0" marR="0" lvl="0" indent="0" algn="l" rtl="0">
                        <a:lnSpc>
                          <a:spcPct val="115000"/>
                        </a:lnSpc>
                        <a:spcBef>
                          <a:spcPts val="1200"/>
                        </a:spcBef>
                        <a:spcAft>
                          <a:spcPts val="600"/>
                        </a:spcAft>
                        <a:buClr>
                          <a:srgbClr val="000000"/>
                        </a:buClr>
                        <a:buSzPts val="2000"/>
                        <a:buFont typeface="Arial"/>
                        <a:buNone/>
                      </a:pPr>
                      <a:r>
                        <a:rPr lang="en-US"/>
                        <a:t>Update of Existing</a:t>
                      </a:r>
                      <a:endParaRPr sz="2000" u="none" strike="noStrike" cap="none">
                        <a:solidFill>
                          <a:srgbClr val="2B74B4"/>
                        </a:solidFill>
                        <a:latin typeface="Calibri"/>
                        <a:ea typeface="Calibri"/>
                        <a:cs typeface="Calibri"/>
                        <a:sym typeface="Calibri"/>
                      </a:endParaRPr>
                    </a:p>
                  </a:txBody>
                  <a:tcPr marL="68575" marR="68575" marT="91425" marB="91425">
                    <a:lnL w="7050" cap="flat" cmpd="sng">
                      <a:solidFill>
                        <a:srgbClr val="000000"/>
                      </a:solidFill>
                      <a:prstDash val="solid"/>
                      <a:round/>
                      <a:headEnd type="none" w="sm" len="sm"/>
                      <a:tailEnd type="none" w="sm" len="sm"/>
                    </a:lnL>
                    <a:lnR w="7050" cap="flat" cmpd="sng">
                      <a:solidFill>
                        <a:srgbClr val="000000"/>
                      </a:solidFill>
                      <a:prstDash val="solid"/>
                      <a:round/>
                      <a:headEnd type="none" w="sm" len="sm"/>
                      <a:tailEnd type="none" w="sm" len="sm"/>
                    </a:lnR>
                    <a:lnT w="7050" cap="flat" cmpd="sng">
                      <a:solidFill>
                        <a:srgbClr val="000000"/>
                      </a:solidFill>
                      <a:prstDash val="solid"/>
                      <a:round/>
                      <a:headEnd type="none" w="sm" len="sm"/>
                      <a:tailEnd type="none" w="sm" len="sm"/>
                    </a:lnT>
                    <a:lnB w="7050" cap="flat" cmpd="sng">
                      <a:solidFill>
                        <a:srgbClr val="000000"/>
                      </a:solidFill>
                      <a:prstDash val="solid"/>
                      <a:round/>
                      <a:headEnd type="none" w="sm" len="sm"/>
                      <a:tailEnd type="none" w="sm" len="sm"/>
                    </a:lnB>
                  </a:tcPr>
                </a:tc>
                <a:tc>
                  <a:txBody>
                    <a:bodyPr/>
                    <a:lstStyle/>
                    <a:p>
                      <a:pPr marL="0" marR="0" lvl="0" indent="0" algn="l" rtl="0">
                        <a:lnSpc>
                          <a:spcPct val="115000"/>
                        </a:lnSpc>
                        <a:spcBef>
                          <a:spcPts val="1200"/>
                        </a:spcBef>
                        <a:spcAft>
                          <a:spcPts val="600"/>
                        </a:spcAft>
                        <a:buClr>
                          <a:srgbClr val="000000"/>
                        </a:buClr>
                        <a:buSzPts val="2000"/>
                        <a:buFont typeface="Arial"/>
                        <a:buNone/>
                      </a:pPr>
                      <a:r>
                        <a:rPr lang="en-US"/>
                        <a:t>n/a</a:t>
                      </a:r>
                      <a:endParaRPr sz="2000" u="none" strike="noStrike" cap="none">
                        <a:latin typeface="Calibri"/>
                        <a:ea typeface="Calibri"/>
                        <a:cs typeface="Calibri"/>
                        <a:sym typeface="Calibri"/>
                      </a:endParaRPr>
                    </a:p>
                  </a:txBody>
                  <a:tcPr marL="68575" marR="68575" marT="91425" marB="91425">
                    <a:lnL w="7050" cap="flat" cmpd="sng">
                      <a:solidFill>
                        <a:srgbClr val="000000"/>
                      </a:solidFill>
                      <a:prstDash val="solid"/>
                      <a:round/>
                      <a:headEnd type="none" w="sm" len="sm"/>
                      <a:tailEnd type="none" w="sm" len="sm"/>
                    </a:lnL>
                    <a:lnR w="7050" cap="flat" cmpd="sng">
                      <a:solidFill>
                        <a:srgbClr val="000000"/>
                      </a:solidFill>
                      <a:prstDash val="solid"/>
                      <a:round/>
                      <a:headEnd type="none" w="sm" len="sm"/>
                      <a:tailEnd type="none" w="sm" len="sm"/>
                    </a:lnR>
                    <a:lnT w="7050" cap="flat" cmpd="sng">
                      <a:solidFill>
                        <a:srgbClr val="000000"/>
                      </a:solidFill>
                      <a:prstDash val="solid"/>
                      <a:round/>
                      <a:headEnd type="none" w="sm" len="sm"/>
                      <a:tailEnd type="none" w="sm" len="sm"/>
                    </a:lnT>
                    <a:lnB w="7050" cap="flat" cmpd="sng">
                      <a:solidFill>
                        <a:srgbClr val="000000"/>
                      </a:solidFill>
                      <a:prstDash val="solid"/>
                      <a:round/>
                      <a:headEnd type="none" w="sm" len="sm"/>
                      <a:tailEnd type="none" w="sm" len="sm"/>
                    </a:lnB>
                  </a:tcPr>
                </a:tc>
                <a:extLst>
                  <a:ext uri="{0D108BD9-81ED-4DB2-BD59-A6C34878D82A}">
                    <a16:rowId xmlns:a16="http://schemas.microsoft.com/office/drawing/2014/main" val="10001"/>
                  </a:ext>
                </a:extLst>
              </a:tr>
              <a:tr h="320200">
                <a:tc>
                  <a:txBody>
                    <a:bodyPr/>
                    <a:lstStyle/>
                    <a:p>
                      <a:pPr marL="0" marR="0" lvl="0" indent="0" algn="l" rtl="0">
                        <a:lnSpc>
                          <a:spcPct val="100000"/>
                        </a:lnSpc>
                        <a:spcBef>
                          <a:spcPts val="0"/>
                        </a:spcBef>
                        <a:spcAft>
                          <a:spcPts val="0"/>
                        </a:spcAft>
                        <a:buClr>
                          <a:srgbClr val="000000"/>
                        </a:buClr>
                        <a:buSzPts val="2000"/>
                        <a:buFont typeface="Arial"/>
                        <a:buNone/>
                      </a:pPr>
                      <a:r>
                        <a:rPr lang="en-US" sz="1900">
                          <a:latin typeface="Calibri"/>
                          <a:ea typeface="Calibri"/>
                          <a:cs typeface="Calibri"/>
                          <a:sym typeface="Calibri"/>
                        </a:rPr>
                        <a:t>Annually increase the stream miles protected by X% per year or X% over 10 years.</a:t>
                      </a:r>
                      <a:endParaRPr sz="1900">
                        <a:latin typeface="Calibri"/>
                        <a:ea typeface="Calibri"/>
                        <a:cs typeface="Calibri"/>
                        <a:sym typeface="Calibri"/>
                      </a:endParaRPr>
                    </a:p>
                    <a:p>
                      <a:pPr marL="0" marR="0" lvl="0" indent="0" algn="l" rtl="0">
                        <a:lnSpc>
                          <a:spcPct val="100000"/>
                        </a:lnSpc>
                        <a:spcBef>
                          <a:spcPts val="0"/>
                        </a:spcBef>
                        <a:spcAft>
                          <a:spcPts val="0"/>
                        </a:spcAft>
                        <a:buClr>
                          <a:srgbClr val="000000"/>
                        </a:buClr>
                        <a:buSzPts val="2000"/>
                        <a:buFont typeface="Arial"/>
                        <a:buNone/>
                      </a:pPr>
                      <a:endParaRPr sz="1900">
                        <a:latin typeface="Calibri"/>
                        <a:ea typeface="Calibri"/>
                        <a:cs typeface="Calibri"/>
                        <a:sym typeface="Calibri"/>
                      </a:endParaRPr>
                    </a:p>
                  </a:txBody>
                  <a:tcPr marL="68575" marR="68575" marT="0" marB="0">
                    <a:lnR w="7050" cap="flat" cmpd="sng">
                      <a:solidFill>
                        <a:srgbClr val="000000"/>
                      </a:solidFill>
                      <a:prstDash val="solid"/>
                      <a:round/>
                      <a:headEnd type="none" w="sm" len="sm"/>
                      <a:tailEnd type="none" w="sm" len="sm"/>
                    </a:lnR>
                  </a:tcPr>
                </a:tc>
                <a:tc>
                  <a:txBody>
                    <a:bodyPr/>
                    <a:lstStyle/>
                    <a:p>
                      <a:pPr marL="0" lvl="0" indent="0" algn="l" rtl="0">
                        <a:lnSpc>
                          <a:spcPct val="115000"/>
                        </a:lnSpc>
                        <a:spcBef>
                          <a:spcPts val="1200"/>
                        </a:spcBef>
                        <a:spcAft>
                          <a:spcPts val="600"/>
                        </a:spcAft>
                        <a:buNone/>
                      </a:pPr>
                      <a:r>
                        <a:rPr lang="en-US"/>
                        <a:t>New Target</a:t>
                      </a:r>
                      <a:endParaRPr/>
                    </a:p>
                  </a:txBody>
                  <a:tcPr marL="68575" marR="68575" marT="91425" marB="91425">
                    <a:lnL w="7050" cap="flat" cmpd="sng">
                      <a:solidFill>
                        <a:srgbClr val="000000"/>
                      </a:solidFill>
                      <a:prstDash val="solid"/>
                      <a:round/>
                      <a:headEnd type="none" w="sm" len="sm"/>
                      <a:tailEnd type="none" w="sm" len="sm"/>
                    </a:lnL>
                    <a:lnR w="7050" cap="flat" cmpd="sng">
                      <a:solidFill>
                        <a:srgbClr val="000000"/>
                      </a:solidFill>
                      <a:prstDash val="solid"/>
                      <a:round/>
                      <a:headEnd type="none" w="sm" len="sm"/>
                      <a:tailEnd type="none" w="sm" len="sm"/>
                    </a:lnR>
                    <a:lnT w="7050" cap="flat" cmpd="sng">
                      <a:solidFill>
                        <a:srgbClr val="000000"/>
                      </a:solidFill>
                      <a:prstDash val="solid"/>
                      <a:round/>
                      <a:headEnd type="none" w="sm" len="sm"/>
                      <a:tailEnd type="none" w="sm" len="sm"/>
                    </a:lnT>
                    <a:lnB w="7050" cap="flat" cmpd="sng">
                      <a:solidFill>
                        <a:srgbClr val="000000"/>
                      </a:solidFill>
                      <a:prstDash val="solid"/>
                      <a:round/>
                      <a:headEnd type="none" w="sm" len="sm"/>
                      <a:tailEnd type="none" w="sm" len="sm"/>
                    </a:lnB>
                  </a:tcPr>
                </a:tc>
                <a:tc>
                  <a:txBody>
                    <a:bodyPr/>
                    <a:lstStyle/>
                    <a:p>
                      <a:pPr marL="0" lvl="0" indent="0" algn="l" rtl="0">
                        <a:lnSpc>
                          <a:spcPct val="115000"/>
                        </a:lnSpc>
                        <a:spcBef>
                          <a:spcPts val="1200"/>
                        </a:spcBef>
                        <a:spcAft>
                          <a:spcPts val="600"/>
                        </a:spcAft>
                        <a:buNone/>
                      </a:pPr>
                      <a:r>
                        <a:rPr lang="en-US"/>
                        <a:t>May 2025</a:t>
                      </a:r>
                      <a:endParaRPr/>
                    </a:p>
                  </a:txBody>
                  <a:tcPr marL="68575" marR="68575" marT="91425" marB="91425">
                    <a:lnL w="7050" cap="flat" cmpd="sng">
                      <a:solidFill>
                        <a:srgbClr val="000000"/>
                      </a:solidFill>
                      <a:prstDash val="solid"/>
                      <a:round/>
                      <a:headEnd type="none" w="sm" len="sm"/>
                      <a:tailEnd type="none" w="sm" len="sm"/>
                    </a:lnL>
                    <a:lnR w="7050" cap="flat" cmpd="sng">
                      <a:solidFill>
                        <a:srgbClr val="000000"/>
                      </a:solidFill>
                      <a:prstDash val="solid"/>
                      <a:round/>
                      <a:headEnd type="none" w="sm" len="sm"/>
                      <a:tailEnd type="none" w="sm" len="sm"/>
                    </a:lnR>
                    <a:lnT w="7050" cap="flat" cmpd="sng">
                      <a:solidFill>
                        <a:srgbClr val="000000"/>
                      </a:solidFill>
                      <a:prstDash val="solid"/>
                      <a:round/>
                      <a:headEnd type="none" w="sm" len="sm"/>
                      <a:tailEnd type="none" w="sm" len="sm"/>
                    </a:lnT>
                    <a:lnB w="7050" cap="flat" cmpd="sng">
                      <a:solidFill>
                        <a:srgbClr val="000000"/>
                      </a:solidFill>
                      <a:prstDash val="solid"/>
                      <a:round/>
                      <a:headEnd type="none" w="sm" len="sm"/>
                      <a:tailEnd type="none" w="sm" len="sm"/>
                    </a:lnB>
                  </a:tcPr>
                </a:tc>
                <a:extLst>
                  <a:ext uri="{0D108BD9-81ED-4DB2-BD59-A6C34878D82A}">
                    <a16:rowId xmlns:a16="http://schemas.microsoft.com/office/drawing/2014/main" val="10002"/>
                  </a:ext>
                </a:extLst>
              </a:tr>
              <a:tr h="320200">
                <a:tc>
                  <a:txBody>
                    <a:bodyPr/>
                    <a:lstStyle/>
                    <a:p>
                      <a:pPr marL="0" marR="0" lvl="0" indent="0" algn="l" rtl="0">
                        <a:lnSpc>
                          <a:spcPct val="100000"/>
                        </a:lnSpc>
                        <a:spcBef>
                          <a:spcPts val="0"/>
                        </a:spcBef>
                        <a:spcAft>
                          <a:spcPts val="0"/>
                        </a:spcAft>
                        <a:buClr>
                          <a:srgbClr val="000000"/>
                        </a:buClr>
                        <a:buSzPts val="2000"/>
                        <a:buFont typeface="Arial"/>
                        <a:buNone/>
                      </a:pPr>
                      <a:r>
                        <a:rPr lang="en-US" sz="1900">
                          <a:latin typeface="Calibri"/>
                          <a:ea typeface="Calibri"/>
                          <a:cs typeface="Calibri"/>
                          <a:sym typeface="Calibri"/>
                        </a:rPr>
                        <a:t>Develop multi-metric stream health indicators to complement the Chesapeake Basin-wide Index of Biological Integrity (Chessie BIBI) by 202X.</a:t>
                      </a:r>
                      <a:endParaRPr sz="1900">
                        <a:latin typeface="Calibri"/>
                        <a:ea typeface="Calibri"/>
                        <a:cs typeface="Calibri"/>
                        <a:sym typeface="Calibri"/>
                      </a:endParaRPr>
                    </a:p>
                    <a:p>
                      <a:pPr marL="0" marR="0" lvl="0" indent="0" algn="l" rtl="0">
                        <a:lnSpc>
                          <a:spcPct val="100000"/>
                        </a:lnSpc>
                        <a:spcBef>
                          <a:spcPts val="0"/>
                        </a:spcBef>
                        <a:spcAft>
                          <a:spcPts val="0"/>
                        </a:spcAft>
                        <a:buClr>
                          <a:srgbClr val="000000"/>
                        </a:buClr>
                        <a:buSzPts val="2000"/>
                        <a:buFont typeface="Arial"/>
                        <a:buNone/>
                      </a:pPr>
                      <a:endParaRPr sz="1900">
                        <a:latin typeface="Calibri"/>
                        <a:ea typeface="Calibri"/>
                        <a:cs typeface="Calibri"/>
                        <a:sym typeface="Calibri"/>
                      </a:endParaRPr>
                    </a:p>
                  </a:txBody>
                  <a:tcPr marL="68575" marR="68575" marT="0" marB="0">
                    <a:lnR w="7050" cap="flat" cmpd="sng">
                      <a:solidFill>
                        <a:srgbClr val="000000"/>
                      </a:solidFill>
                      <a:prstDash val="solid"/>
                      <a:round/>
                      <a:headEnd type="none" w="sm" len="sm"/>
                      <a:tailEnd type="none" w="sm" len="sm"/>
                    </a:lnR>
                  </a:tcPr>
                </a:tc>
                <a:tc>
                  <a:txBody>
                    <a:bodyPr/>
                    <a:lstStyle/>
                    <a:p>
                      <a:pPr marL="0" lvl="0" indent="0" algn="l" rtl="0">
                        <a:lnSpc>
                          <a:spcPct val="115000"/>
                        </a:lnSpc>
                        <a:spcBef>
                          <a:spcPts val="1200"/>
                        </a:spcBef>
                        <a:spcAft>
                          <a:spcPts val="600"/>
                        </a:spcAft>
                        <a:buNone/>
                      </a:pPr>
                      <a:r>
                        <a:rPr lang="en-US"/>
                        <a:t>New Target</a:t>
                      </a:r>
                      <a:endParaRPr/>
                    </a:p>
                  </a:txBody>
                  <a:tcPr marL="68575" marR="68575" marT="91425" marB="91425">
                    <a:lnL w="7050" cap="flat" cmpd="sng">
                      <a:solidFill>
                        <a:srgbClr val="000000"/>
                      </a:solidFill>
                      <a:prstDash val="solid"/>
                      <a:round/>
                      <a:headEnd type="none" w="sm" len="sm"/>
                      <a:tailEnd type="none" w="sm" len="sm"/>
                    </a:lnL>
                    <a:lnR w="7050" cap="flat" cmpd="sng">
                      <a:solidFill>
                        <a:srgbClr val="000000"/>
                      </a:solidFill>
                      <a:prstDash val="solid"/>
                      <a:round/>
                      <a:headEnd type="none" w="sm" len="sm"/>
                      <a:tailEnd type="none" w="sm" len="sm"/>
                    </a:lnR>
                    <a:lnT w="7050" cap="flat" cmpd="sng">
                      <a:solidFill>
                        <a:srgbClr val="000000"/>
                      </a:solidFill>
                      <a:prstDash val="solid"/>
                      <a:round/>
                      <a:headEnd type="none" w="sm" len="sm"/>
                      <a:tailEnd type="none" w="sm" len="sm"/>
                    </a:lnT>
                    <a:lnB w="7050" cap="flat" cmpd="sng">
                      <a:solidFill>
                        <a:srgbClr val="000000"/>
                      </a:solidFill>
                      <a:prstDash val="solid"/>
                      <a:round/>
                      <a:headEnd type="none" w="sm" len="sm"/>
                      <a:tailEnd type="none" w="sm" len="sm"/>
                    </a:lnB>
                  </a:tcPr>
                </a:tc>
                <a:tc>
                  <a:txBody>
                    <a:bodyPr/>
                    <a:lstStyle/>
                    <a:p>
                      <a:pPr marL="0" lvl="0" indent="0" algn="l" rtl="0">
                        <a:lnSpc>
                          <a:spcPct val="115000"/>
                        </a:lnSpc>
                        <a:spcBef>
                          <a:spcPts val="1200"/>
                        </a:spcBef>
                        <a:spcAft>
                          <a:spcPts val="600"/>
                        </a:spcAft>
                        <a:buNone/>
                      </a:pPr>
                      <a:r>
                        <a:rPr lang="en-US"/>
                        <a:t>May 2025</a:t>
                      </a:r>
                      <a:endParaRPr/>
                    </a:p>
                  </a:txBody>
                  <a:tcPr marL="68575" marR="68575" marT="91425" marB="91425">
                    <a:lnL w="7050" cap="flat" cmpd="sng">
                      <a:solidFill>
                        <a:srgbClr val="000000"/>
                      </a:solidFill>
                      <a:prstDash val="solid"/>
                      <a:round/>
                      <a:headEnd type="none" w="sm" len="sm"/>
                      <a:tailEnd type="none" w="sm" len="sm"/>
                    </a:lnL>
                    <a:lnR w="7050" cap="flat" cmpd="sng">
                      <a:solidFill>
                        <a:srgbClr val="000000"/>
                      </a:solidFill>
                      <a:prstDash val="solid"/>
                      <a:round/>
                      <a:headEnd type="none" w="sm" len="sm"/>
                      <a:tailEnd type="none" w="sm" len="sm"/>
                    </a:lnR>
                    <a:lnT w="7050" cap="flat" cmpd="sng">
                      <a:solidFill>
                        <a:srgbClr val="000000"/>
                      </a:solidFill>
                      <a:prstDash val="solid"/>
                      <a:round/>
                      <a:headEnd type="none" w="sm" len="sm"/>
                      <a:tailEnd type="none" w="sm" len="sm"/>
                    </a:lnT>
                    <a:lnB w="7050" cap="flat" cmpd="sng">
                      <a:solidFill>
                        <a:srgbClr val="000000"/>
                      </a:solidFill>
                      <a:prstDash val="solid"/>
                      <a:round/>
                      <a:headEnd type="none" w="sm" len="sm"/>
                      <a:tailEnd type="none" w="sm" len="sm"/>
                    </a:lnB>
                  </a:tcPr>
                </a:tc>
                <a:extLst>
                  <a:ext uri="{0D108BD9-81ED-4DB2-BD59-A6C34878D82A}">
                    <a16:rowId xmlns:a16="http://schemas.microsoft.com/office/drawing/2014/main" val="10003"/>
                  </a:ext>
                </a:extLst>
              </a:tr>
              <a:tr h="320200">
                <a:tc>
                  <a:txBody>
                    <a:bodyPr/>
                    <a:lstStyle/>
                    <a:p>
                      <a:pPr marL="0" marR="0" lvl="0" indent="0" algn="l" rtl="0">
                        <a:lnSpc>
                          <a:spcPct val="100000"/>
                        </a:lnSpc>
                        <a:spcBef>
                          <a:spcPts val="0"/>
                        </a:spcBef>
                        <a:spcAft>
                          <a:spcPts val="0"/>
                        </a:spcAft>
                        <a:buNone/>
                      </a:pPr>
                      <a:r>
                        <a:rPr lang="en-US" sz="1900">
                          <a:latin typeface="Calibri"/>
                          <a:ea typeface="Calibri"/>
                          <a:cs typeface="Calibri"/>
                          <a:sym typeface="Calibri"/>
                        </a:rPr>
                        <a:t>Healthy Watersheds New Measurable Target TBD.</a:t>
                      </a:r>
                      <a:endParaRPr sz="1900">
                        <a:latin typeface="Calibri"/>
                        <a:ea typeface="Calibri"/>
                        <a:cs typeface="Calibri"/>
                        <a:sym typeface="Calibri"/>
                      </a:endParaRPr>
                    </a:p>
                    <a:p>
                      <a:pPr marL="0" marR="0" lvl="0" indent="0" algn="l" rtl="0">
                        <a:lnSpc>
                          <a:spcPct val="100000"/>
                        </a:lnSpc>
                        <a:spcBef>
                          <a:spcPts val="0"/>
                        </a:spcBef>
                        <a:spcAft>
                          <a:spcPts val="0"/>
                        </a:spcAft>
                        <a:buNone/>
                      </a:pPr>
                      <a:endParaRPr sz="1900">
                        <a:latin typeface="Calibri"/>
                        <a:ea typeface="Calibri"/>
                        <a:cs typeface="Calibri"/>
                        <a:sym typeface="Calibri"/>
                      </a:endParaRPr>
                    </a:p>
                  </a:txBody>
                  <a:tcPr marL="68575" marR="68575" marT="0" marB="0">
                    <a:lnR w="7050" cap="flat" cmpd="sng">
                      <a:solidFill>
                        <a:srgbClr val="000000"/>
                      </a:solidFill>
                      <a:prstDash val="solid"/>
                      <a:round/>
                      <a:headEnd type="none" w="sm" len="sm"/>
                      <a:tailEnd type="none" w="sm" len="sm"/>
                    </a:lnR>
                  </a:tcPr>
                </a:tc>
                <a:tc>
                  <a:txBody>
                    <a:bodyPr/>
                    <a:lstStyle/>
                    <a:p>
                      <a:pPr marL="0" marR="0" lvl="0" indent="0" algn="l" rtl="0">
                        <a:lnSpc>
                          <a:spcPct val="115000"/>
                        </a:lnSpc>
                        <a:spcBef>
                          <a:spcPts val="1200"/>
                        </a:spcBef>
                        <a:spcAft>
                          <a:spcPts val="600"/>
                        </a:spcAft>
                        <a:buNone/>
                      </a:pPr>
                      <a:r>
                        <a:rPr lang="en-US"/>
                        <a:t>New Target</a:t>
                      </a:r>
                      <a:endParaRPr sz="2000" u="none" strike="noStrike" cap="none"/>
                    </a:p>
                  </a:txBody>
                  <a:tcPr marL="68575" marR="68575" marT="91425" marB="91425">
                    <a:lnL w="7050" cap="flat" cmpd="sng">
                      <a:solidFill>
                        <a:srgbClr val="000000"/>
                      </a:solidFill>
                      <a:prstDash val="solid"/>
                      <a:round/>
                      <a:headEnd type="none" w="sm" len="sm"/>
                      <a:tailEnd type="none" w="sm" len="sm"/>
                    </a:lnL>
                    <a:lnR w="7050" cap="flat" cmpd="sng">
                      <a:solidFill>
                        <a:srgbClr val="000000"/>
                      </a:solidFill>
                      <a:prstDash val="solid"/>
                      <a:round/>
                      <a:headEnd type="none" w="sm" len="sm"/>
                      <a:tailEnd type="none" w="sm" len="sm"/>
                    </a:lnR>
                    <a:lnT w="7050" cap="flat" cmpd="sng">
                      <a:solidFill>
                        <a:srgbClr val="000000"/>
                      </a:solidFill>
                      <a:prstDash val="solid"/>
                      <a:round/>
                      <a:headEnd type="none" w="sm" len="sm"/>
                      <a:tailEnd type="none" w="sm" len="sm"/>
                    </a:lnT>
                    <a:lnB w="7050" cap="flat" cmpd="sng">
                      <a:solidFill>
                        <a:srgbClr val="000000"/>
                      </a:solidFill>
                      <a:prstDash val="solid"/>
                      <a:round/>
                      <a:headEnd type="none" w="sm" len="sm"/>
                      <a:tailEnd type="none" w="sm" len="sm"/>
                    </a:lnB>
                  </a:tcPr>
                </a:tc>
                <a:tc>
                  <a:txBody>
                    <a:bodyPr/>
                    <a:lstStyle/>
                    <a:p>
                      <a:pPr marL="0" marR="0" lvl="0" indent="0" algn="l" rtl="0">
                        <a:lnSpc>
                          <a:spcPct val="115000"/>
                        </a:lnSpc>
                        <a:spcBef>
                          <a:spcPts val="1200"/>
                        </a:spcBef>
                        <a:spcAft>
                          <a:spcPts val="600"/>
                        </a:spcAft>
                        <a:buNone/>
                      </a:pPr>
                      <a:r>
                        <a:rPr lang="en-US"/>
                        <a:t>May 2025</a:t>
                      </a:r>
                      <a:endParaRPr sz="2000" u="none" strike="noStrike" cap="none"/>
                    </a:p>
                  </a:txBody>
                  <a:tcPr marL="68575" marR="68575" marT="91425" marB="91425">
                    <a:lnL w="7050" cap="flat" cmpd="sng">
                      <a:solidFill>
                        <a:srgbClr val="000000"/>
                      </a:solidFill>
                      <a:prstDash val="solid"/>
                      <a:round/>
                      <a:headEnd type="none" w="sm" len="sm"/>
                      <a:tailEnd type="none" w="sm" len="sm"/>
                    </a:lnL>
                    <a:lnR w="7050" cap="flat" cmpd="sng">
                      <a:solidFill>
                        <a:srgbClr val="000000"/>
                      </a:solidFill>
                      <a:prstDash val="solid"/>
                      <a:round/>
                      <a:headEnd type="none" w="sm" len="sm"/>
                      <a:tailEnd type="none" w="sm" len="sm"/>
                    </a:lnR>
                    <a:lnT w="7050" cap="flat" cmpd="sng">
                      <a:solidFill>
                        <a:srgbClr val="000000"/>
                      </a:solidFill>
                      <a:prstDash val="solid"/>
                      <a:round/>
                      <a:headEnd type="none" w="sm" len="sm"/>
                      <a:tailEnd type="none" w="sm" len="sm"/>
                    </a:lnT>
                    <a:lnB w="7050" cap="flat" cmpd="sng">
                      <a:solidFill>
                        <a:srgbClr val="000000"/>
                      </a:solidFill>
                      <a:prstDash val="solid"/>
                      <a:round/>
                      <a:headEnd type="none" w="sm" len="sm"/>
                      <a:tailEnd type="none" w="sm" len="sm"/>
                    </a:lnB>
                  </a:tcPr>
                </a:tc>
                <a:extLst>
                  <a:ext uri="{0D108BD9-81ED-4DB2-BD59-A6C34878D82A}">
                    <a16:rowId xmlns:a16="http://schemas.microsoft.com/office/drawing/2014/main" val="10004"/>
                  </a:ext>
                </a:extLst>
              </a:tr>
            </a:tbl>
          </a:graphicData>
        </a:graphic>
      </p:graphicFrame>
      <p:sp>
        <p:nvSpPr>
          <p:cNvPr id="62" name="Google Shape;62;p2"/>
          <p:cNvSpPr txBox="1"/>
          <p:nvPr/>
        </p:nvSpPr>
        <p:spPr>
          <a:xfrm>
            <a:off x="528742" y="195065"/>
            <a:ext cx="7768500" cy="1156200"/>
          </a:xfrm>
          <a:prstGeom prst="rect">
            <a:avLst/>
          </a:prstGeom>
          <a:noFill/>
          <a:ln>
            <a:noFill/>
          </a:ln>
        </p:spPr>
        <p:txBody>
          <a:bodyPr spcFirstLastPara="1" wrap="square" lIns="121900" tIns="60950" rIns="121900" bIns="60950" anchor="t" anchorCtr="0">
            <a:noAutofit/>
          </a:bodyPr>
          <a:lstStyle/>
          <a:p>
            <a:pPr marL="0" marR="0" lvl="0" indent="0" algn="l" rtl="0">
              <a:lnSpc>
                <a:spcPct val="105000"/>
              </a:lnSpc>
              <a:spcBef>
                <a:spcPts val="0"/>
              </a:spcBef>
              <a:spcAft>
                <a:spcPts val="0"/>
              </a:spcAft>
              <a:buNone/>
            </a:pPr>
            <a:r>
              <a:rPr lang="en-US" sz="3000" b="1">
                <a:solidFill>
                  <a:srgbClr val="FFFFFF"/>
                </a:solidFill>
                <a:latin typeface="Georgia"/>
                <a:ea typeface="Georgia"/>
                <a:cs typeface="Georgia"/>
                <a:sym typeface="Georgia"/>
              </a:rPr>
              <a:t>Stream Health</a:t>
            </a:r>
            <a:endParaRPr sz="3000" b="0" i="0" u="none" strike="noStrike" cap="none">
              <a:solidFill>
                <a:srgbClr val="000000"/>
              </a:solidFill>
              <a:latin typeface="Georgia"/>
              <a:ea typeface="Georgia"/>
              <a:cs typeface="Georgia"/>
              <a:sym typeface="Georgia"/>
            </a:endParaRPr>
          </a:p>
        </p:txBody>
      </p:sp>
      <p:sp>
        <p:nvSpPr>
          <p:cNvPr id="63" name="Google Shape;63;p2"/>
          <p:cNvSpPr txBox="1"/>
          <p:nvPr/>
        </p:nvSpPr>
        <p:spPr>
          <a:xfrm>
            <a:off x="8528048" y="121921"/>
            <a:ext cx="3366000" cy="1168800"/>
          </a:xfrm>
          <a:prstGeom prst="rect">
            <a:avLst/>
          </a:prstGeom>
          <a:noFill/>
          <a:ln>
            <a:noFill/>
          </a:ln>
        </p:spPr>
        <p:txBody>
          <a:bodyPr spcFirstLastPara="1" wrap="square" lIns="121900" tIns="60950" rIns="121900" bIns="60950" anchor="t" anchorCtr="0">
            <a:noAutofit/>
          </a:bodyPr>
          <a:lstStyle/>
          <a:p>
            <a:pPr marL="0" marR="0" lvl="0" indent="0" algn="l" rtl="0">
              <a:lnSpc>
                <a:spcPct val="105000"/>
              </a:lnSpc>
              <a:spcBef>
                <a:spcPts val="0"/>
              </a:spcBef>
              <a:spcAft>
                <a:spcPts val="0"/>
              </a:spcAft>
              <a:buNone/>
            </a:pPr>
            <a:r>
              <a:rPr lang="en-US" sz="2000" b="1">
                <a:solidFill>
                  <a:srgbClr val="FFFFFF"/>
                </a:solidFill>
                <a:latin typeface="Calibri"/>
                <a:ea typeface="Calibri"/>
                <a:cs typeface="Calibri"/>
                <a:sym typeface="Calibri"/>
              </a:rPr>
              <a:t>Habitat GIT</a:t>
            </a:r>
            <a:endParaRPr/>
          </a:p>
          <a:p>
            <a:pPr marL="0" marR="0" lvl="0" indent="0" algn="l" rtl="0">
              <a:lnSpc>
                <a:spcPct val="105000"/>
              </a:lnSpc>
              <a:spcBef>
                <a:spcPts val="600"/>
              </a:spcBef>
              <a:spcAft>
                <a:spcPts val="0"/>
              </a:spcAft>
              <a:buNone/>
            </a:pPr>
            <a:r>
              <a:rPr lang="en-US" sz="2000" b="1">
                <a:solidFill>
                  <a:srgbClr val="FFFFFF"/>
                </a:solidFill>
                <a:latin typeface="Calibri"/>
                <a:ea typeface="Calibri"/>
                <a:cs typeface="Calibri"/>
                <a:sym typeface="Calibri"/>
              </a:rPr>
              <a:t>Stream Health Workgroup</a:t>
            </a:r>
            <a:endParaRPr/>
          </a:p>
          <a:p>
            <a:pPr marL="0" marR="0" lvl="0" indent="0" algn="l" rtl="0">
              <a:lnSpc>
                <a:spcPct val="105000"/>
              </a:lnSpc>
              <a:spcBef>
                <a:spcPts val="600"/>
              </a:spcBef>
              <a:spcAft>
                <a:spcPts val="0"/>
              </a:spcAft>
              <a:buNone/>
            </a:pPr>
            <a:r>
              <a:rPr lang="en-US" sz="1500" b="1" i="0" u="none" strike="noStrike" cap="none">
                <a:solidFill>
                  <a:srgbClr val="FFFFFF"/>
                </a:solidFill>
                <a:latin typeface="Calibri"/>
                <a:ea typeface="Calibri"/>
                <a:cs typeface="Calibri"/>
                <a:sym typeface="Calibri"/>
              </a:rPr>
              <a:t>Presenter: Sara Weglein (WG Co-cha</a:t>
            </a:r>
            <a:r>
              <a:rPr lang="en-US" sz="1500" b="1">
                <a:solidFill>
                  <a:srgbClr val="FFFFFF"/>
                </a:solidFill>
                <a:latin typeface="Calibri"/>
                <a:ea typeface="Calibri"/>
                <a:cs typeface="Calibri"/>
                <a:sym typeface="Calibri"/>
              </a:rPr>
              <a:t>ir)</a:t>
            </a:r>
            <a:endParaRPr sz="2700" b="1" i="0" u="none" strike="noStrike" cap="none">
              <a:solidFill>
                <a:srgbClr val="000000"/>
              </a:solidFill>
              <a:latin typeface="Georgia"/>
              <a:ea typeface="Georgia"/>
              <a:cs typeface="Georgia"/>
              <a:sym typeface="Georgia"/>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7"/>
        <p:cNvGrpSpPr/>
        <p:nvPr/>
      </p:nvGrpSpPr>
      <p:grpSpPr>
        <a:xfrm>
          <a:off x="0" y="0"/>
          <a:ext cx="0" cy="0"/>
          <a:chOff x="0" y="0"/>
          <a:chExt cx="0" cy="0"/>
        </a:xfrm>
      </p:grpSpPr>
      <p:sp>
        <p:nvSpPr>
          <p:cNvPr id="68" name="Google Shape;68;g350df1b9f65_1_12"/>
          <p:cNvSpPr/>
          <p:nvPr/>
        </p:nvSpPr>
        <p:spPr>
          <a:xfrm>
            <a:off x="325119" y="2"/>
            <a:ext cx="11582700" cy="1460400"/>
          </a:xfrm>
          <a:prstGeom prst="rect">
            <a:avLst/>
          </a:prstGeom>
          <a:solidFill>
            <a:srgbClr val="13314B"/>
          </a:solidFill>
          <a:ln>
            <a:noFill/>
          </a:ln>
        </p:spPr>
        <p:txBody>
          <a:bodyPr spcFirstLastPara="1" wrap="square" lIns="121900" tIns="60950" rIns="121900" bIns="60950" anchor="ctr" anchorCtr="0">
            <a:noAutofit/>
          </a:bodyPr>
          <a:lstStyle/>
          <a:p>
            <a:pPr marL="0" marR="0" lvl="0" indent="0" algn="l" rtl="0">
              <a:lnSpc>
                <a:spcPct val="105000"/>
              </a:lnSpc>
              <a:spcBef>
                <a:spcPts val="0"/>
              </a:spcBef>
              <a:spcAft>
                <a:spcPts val="0"/>
              </a:spcAft>
              <a:buNone/>
            </a:pPr>
            <a:r>
              <a:rPr lang="en-US" sz="1467" b="0" i="0" u="none" strike="noStrike" cap="none">
                <a:solidFill>
                  <a:srgbClr val="FFFFFF"/>
                </a:solidFill>
                <a:latin typeface="Georgia"/>
                <a:ea typeface="Georgia"/>
                <a:cs typeface="Georgia"/>
                <a:sym typeface="Georgia"/>
              </a:rPr>
              <a:t> </a:t>
            </a:r>
            <a:endParaRPr/>
          </a:p>
        </p:txBody>
      </p:sp>
      <p:sp>
        <p:nvSpPr>
          <p:cNvPr id="69" name="Google Shape;69;g350df1b9f65_1_12"/>
          <p:cNvSpPr/>
          <p:nvPr/>
        </p:nvSpPr>
        <p:spPr>
          <a:xfrm>
            <a:off x="8439152" y="0"/>
            <a:ext cx="3752700" cy="1460400"/>
          </a:xfrm>
          <a:prstGeom prst="rect">
            <a:avLst/>
          </a:prstGeom>
          <a:solidFill>
            <a:srgbClr val="18637B"/>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rgbClr val="114454"/>
              </a:solidFill>
              <a:latin typeface="Arial"/>
              <a:ea typeface="Arial"/>
              <a:cs typeface="Arial"/>
              <a:sym typeface="Arial"/>
            </a:endParaRPr>
          </a:p>
        </p:txBody>
      </p:sp>
      <p:sp>
        <p:nvSpPr>
          <p:cNvPr id="70" name="Google Shape;70;g350df1b9f65_1_12"/>
          <p:cNvSpPr txBox="1"/>
          <p:nvPr/>
        </p:nvSpPr>
        <p:spPr>
          <a:xfrm>
            <a:off x="607337" y="1655565"/>
            <a:ext cx="11286600" cy="50073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US" sz="2800">
                <a:solidFill>
                  <a:schemeClr val="dk1"/>
                </a:solidFill>
              </a:rPr>
              <a:t>There are a few major changes to the 2014 outcome language:</a:t>
            </a:r>
            <a:endParaRPr sz="2800">
              <a:solidFill>
                <a:schemeClr val="dk1"/>
              </a:solidFill>
            </a:endParaRPr>
          </a:p>
          <a:p>
            <a:pPr marL="457200" lvl="0" indent="-381000" algn="l" rtl="0">
              <a:spcBef>
                <a:spcPts val="1000"/>
              </a:spcBef>
              <a:spcAft>
                <a:spcPts val="0"/>
              </a:spcAft>
              <a:buClr>
                <a:schemeClr val="dk1"/>
              </a:buClr>
              <a:buSzPts val="2400"/>
              <a:buAutoNum type="arabicPeriod"/>
            </a:pPr>
            <a:r>
              <a:rPr lang="en-US" sz="2400">
                <a:solidFill>
                  <a:schemeClr val="dk1"/>
                </a:solidFill>
              </a:rPr>
              <a:t>The addition of protection and conservation in the broad statement and developing a metric for protection,</a:t>
            </a:r>
            <a:endParaRPr sz="2400">
              <a:solidFill>
                <a:schemeClr val="dk1"/>
              </a:solidFill>
            </a:endParaRPr>
          </a:p>
          <a:p>
            <a:pPr marL="457200" lvl="0" indent="-381000" algn="l" rtl="0">
              <a:spcBef>
                <a:spcPts val="1000"/>
              </a:spcBef>
              <a:spcAft>
                <a:spcPts val="0"/>
              </a:spcAft>
              <a:buClr>
                <a:schemeClr val="dk1"/>
              </a:buClr>
              <a:buSzPts val="2400"/>
              <a:buAutoNum type="arabicPeriod"/>
            </a:pPr>
            <a:r>
              <a:rPr lang="en-US" sz="2400">
                <a:solidFill>
                  <a:schemeClr val="dk1"/>
                </a:solidFill>
              </a:rPr>
              <a:t>Clarifying what we mean by “stream health” and the scope of the Stream Health Workgroup,</a:t>
            </a:r>
            <a:endParaRPr sz="2400">
              <a:solidFill>
                <a:schemeClr val="dk1"/>
              </a:solidFill>
            </a:endParaRPr>
          </a:p>
          <a:p>
            <a:pPr marL="457200" lvl="0" indent="-381000" algn="l" rtl="0">
              <a:spcBef>
                <a:spcPts val="1000"/>
              </a:spcBef>
              <a:spcAft>
                <a:spcPts val="0"/>
              </a:spcAft>
              <a:buClr>
                <a:schemeClr val="dk1"/>
              </a:buClr>
              <a:buSzPts val="2400"/>
              <a:buAutoNum type="arabicPeriod"/>
            </a:pPr>
            <a:r>
              <a:rPr lang="en-US" sz="2400">
                <a:solidFill>
                  <a:schemeClr val="dk1"/>
                </a:solidFill>
              </a:rPr>
              <a:t>Changing from “10% above 2008 baseline”, to “3% of non-tidal stream miles every 6 years”, </a:t>
            </a:r>
            <a:endParaRPr sz="2400">
              <a:solidFill>
                <a:schemeClr val="dk1"/>
              </a:solidFill>
            </a:endParaRPr>
          </a:p>
          <a:p>
            <a:pPr marL="457200" lvl="0" indent="-381000" algn="l" rtl="0">
              <a:spcBef>
                <a:spcPts val="1000"/>
              </a:spcBef>
              <a:spcAft>
                <a:spcPts val="0"/>
              </a:spcAft>
              <a:buClr>
                <a:schemeClr val="dk1"/>
              </a:buClr>
              <a:buSzPts val="2400"/>
              <a:buAutoNum type="arabicPeriod"/>
            </a:pPr>
            <a:r>
              <a:rPr lang="en-US" sz="2400">
                <a:solidFill>
                  <a:schemeClr val="dk1"/>
                </a:solidFill>
              </a:rPr>
              <a:t>Working with the Protected Lands Workgroup, a new Healthy Watershed target is under construction.</a:t>
            </a:r>
            <a:endParaRPr sz="2400">
              <a:solidFill>
                <a:schemeClr val="dk1"/>
              </a:solidFill>
            </a:endParaRPr>
          </a:p>
          <a:p>
            <a:pPr marL="457200" lvl="0" indent="-381000" algn="l" rtl="0">
              <a:spcBef>
                <a:spcPts val="1000"/>
              </a:spcBef>
              <a:spcAft>
                <a:spcPts val="0"/>
              </a:spcAft>
              <a:buClr>
                <a:schemeClr val="dk1"/>
              </a:buClr>
              <a:buSzPts val="2400"/>
              <a:buAutoNum type="arabicPeriod"/>
            </a:pPr>
            <a:r>
              <a:rPr lang="en-US" sz="2400">
                <a:solidFill>
                  <a:schemeClr val="dk1"/>
                </a:solidFill>
              </a:rPr>
              <a:t>The addition of a new time-bound target: the multi-metric assessment of stream health.</a:t>
            </a:r>
            <a:endParaRPr sz="2400">
              <a:solidFill>
                <a:schemeClr val="dk1"/>
              </a:solidFill>
            </a:endParaRPr>
          </a:p>
          <a:p>
            <a:pPr marL="0" lvl="0" indent="0" algn="l" rtl="0">
              <a:spcBef>
                <a:spcPts val="0"/>
              </a:spcBef>
              <a:spcAft>
                <a:spcPts val="0"/>
              </a:spcAft>
              <a:buNone/>
            </a:pPr>
            <a:endParaRPr sz="2800">
              <a:solidFill>
                <a:schemeClr val="dk1"/>
              </a:solidFill>
            </a:endParaRPr>
          </a:p>
        </p:txBody>
      </p:sp>
      <p:sp>
        <p:nvSpPr>
          <p:cNvPr id="71" name="Google Shape;71;g350df1b9f65_1_12"/>
          <p:cNvSpPr txBox="1"/>
          <p:nvPr/>
        </p:nvSpPr>
        <p:spPr>
          <a:xfrm>
            <a:off x="528742" y="195065"/>
            <a:ext cx="7768500" cy="1156200"/>
          </a:xfrm>
          <a:prstGeom prst="rect">
            <a:avLst/>
          </a:prstGeom>
          <a:noFill/>
          <a:ln>
            <a:noFill/>
          </a:ln>
        </p:spPr>
        <p:txBody>
          <a:bodyPr spcFirstLastPara="1" wrap="square" lIns="121900" tIns="60950" rIns="121900" bIns="60950" anchor="t" anchorCtr="0">
            <a:noAutofit/>
          </a:bodyPr>
          <a:lstStyle/>
          <a:p>
            <a:pPr marL="0" marR="0" lvl="0" indent="0" algn="l" rtl="0">
              <a:lnSpc>
                <a:spcPct val="105000"/>
              </a:lnSpc>
              <a:spcBef>
                <a:spcPts val="0"/>
              </a:spcBef>
              <a:spcAft>
                <a:spcPts val="0"/>
              </a:spcAft>
              <a:buNone/>
            </a:pPr>
            <a:r>
              <a:rPr lang="en-US" sz="3000" b="1">
                <a:solidFill>
                  <a:srgbClr val="FFFFFF"/>
                </a:solidFill>
                <a:latin typeface="Georgia"/>
                <a:ea typeface="Georgia"/>
                <a:cs typeface="Georgia"/>
                <a:sym typeface="Georgia"/>
              </a:rPr>
              <a:t>Stream Health</a:t>
            </a:r>
            <a:endParaRPr sz="3000" b="0" i="0" u="none" strike="noStrike" cap="none">
              <a:solidFill>
                <a:srgbClr val="000000"/>
              </a:solidFill>
              <a:latin typeface="Georgia"/>
              <a:ea typeface="Georgia"/>
              <a:cs typeface="Georgia"/>
              <a:sym typeface="Georgia"/>
            </a:endParaRPr>
          </a:p>
        </p:txBody>
      </p:sp>
      <p:sp>
        <p:nvSpPr>
          <p:cNvPr id="72" name="Google Shape;72;g350df1b9f65_1_12"/>
          <p:cNvSpPr txBox="1"/>
          <p:nvPr/>
        </p:nvSpPr>
        <p:spPr>
          <a:xfrm>
            <a:off x="8528048" y="121921"/>
            <a:ext cx="3366000" cy="1168800"/>
          </a:xfrm>
          <a:prstGeom prst="rect">
            <a:avLst/>
          </a:prstGeom>
          <a:noFill/>
          <a:ln>
            <a:noFill/>
          </a:ln>
        </p:spPr>
        <p:txBody>
          <a:bodyPr spcFirstLastPara="1" wrap="square" lIns="121900" tIns="60950" rIns="121900" bIns="60950" anchor="t" anchorCtr="0">
            <a:noAutofit/>
          </a:bodyPr>
          <a:lstStyle/>
          <a:p>
            <a:pPr marL="0" marR="0" lvl="0" indent="0" algn="l" rtl="0">
              <a:lnSpc>
                <a:spcPct val="105000"/>
              </a:lnSpc>
              <a:spcBef>
                <a:spcPts val="0"/>
              </a:spcBef>
              <a:spcAft>
                <a:spcPts val="0"/>
              </a:spcAft>
              <a:buNone/>
            </a:pPr>
            <a:r>
              <a:rPr lang="en-US" sz="2000" b="1">
                <a:solidFill>
                  <a:srgbClr val="FFFFFF"/>
                </a:solidFill>
                <a:latin typeface="Calibri"/>
                <a:ea typeface="Calibri"/>
                <a:cs typeface="Calibri"/>
                <a:sym typeface="Calibri"/>
              </a:rPr>
              <a:t>Habitat GIT</a:t>
            </a:r>
            <a:endParaRPr/>
          </a:p>
          <a:p>
            <a:pPr marL="0" marR="0" lvl="0" indent="0" algn="l" rtl="0">
              <a:lnSpc>
                <a:spcPct val="105000"/>
              </a:lnSpc>
              <a:spcBef>
                <a:spcPts val="600"/>
              </a:spcBef>
              <a:spcAft>
                <a:spcPts val="0"/>
              </a:spcAft>
              <a:buNone/>
            </a:pPr>
            <a:r>
              <a:rPr lang="en-US" sz="2000" b="1">
                <a:solidFill>
                  <a:srgbClr val="FFFFFF"/>
                </a:solidFill>
                <a:latin typeface="Calibri"/>
                <a:ea typeface="Calibri"/>
                <a:cs typeface="Calibri"/>
                <a:sym typeface="Calibri"/>
              </a:rPr>
              <a:t>Stream Health Workgroup</a:t>
            </a:r>
            <a:endParaRPr/>
          </a:p>
          <a:p>
            <a:pPr marL="0" marR="0" lvl="0" indent="0" algn="l" rtl="0">
              <a:lnSpc>
                <a:spcPct val="105000"/>
              </a:lnSpc>
              <a:spcBef>
                <a:spcPts val="600"/>
              </a:spcBef>
              <a:spcAft>
                <a:spcPts val="0"/>
              </a:spcAft>
              <a:buNone/>
            </a:pPr>
            <a:r>
              <a:rPr lang="en-US" sz="1500" b="1" i="0" u="none" strike="noStrike" cap="none">
                <a:solidFill>
                  <a:srgbClr val="FFFFFF"/>
                </a:solidFill>
                <a:latin typeface="Calibri"/>
                <a:ea typeface="Calibri"/>
                <a:cs typeface="Calibri"/>
                <a:sym typeface="Calibri"/>
              </a:rPr>
              <a:t>Presenter: Sara Weglein (WG Co-cha</a:t>
            </a:r>
            <a:r>
              <a:rPr lang="en-US" sz="1500" b="1">
                <a:solidFill>
                  <a:srgbClr val="FFFFFF"/>
                </a:solidFill>
                <a:latin typeface="Calibri"/>
                <a:ea typeface="Calibri"/>
                <a:cs typeface="Calibri"/>
                <a:sym typeface="Calibri"/>
              </a:rPr>
              <a:t>ir)</a:t>
            </a:r>
            <a:endParaRPr sz="2700" b="1" i="0" u="none" strike="noStrike" cap="none">
              <a:solidFill>
                <a:srgbClr val="000000"/>
              </a:solidFill>
              <a:latin typeface="Georgia"/>
              <a:ea typeface="Georgia"/>
              <a:cs typeface="Georgia"/>
              <a:sym typeface="Georgia"/>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6"/>
        <p:cNvGrpSpPr/>
        <p:nvPr/>
      </p:nvGrpSpPr>
      <p:grpSpPr>
        <a:xfrm>
          <a:off x="0" y="0"/>
          <a:ext cx="0" cy="0"/>
          <a:chOff x="0" y="0"/>
          <a:chExt cx="0" cy="0"/>
        </a:xfrm>
      </p:grpSpPr>
      <p:sp>
        <p:nvSpPr>
          <p:cNvPr id="77" name="Google Shape;77;g350df1b9f65_1_36"/>
          <p:cNvSpPr/>
          <p:nvPr/>
        </p:nvSpPr>
        <p:spPr>
          <a:xfrm>
            <a:off x="325119" y="2"/>
            <a:ext cx="11582700" cy="1460400"/>
          </a:xfrm>
          <a:prstGeom prst="rect">
            <a:avLst/>
          </a:prstGeom>
          <a:solidFill>
            <a:srgbClr val="13314B"/>
          </a:solidFill>
          <a:ln>
            <a:noFill/>
          </a:ln>
        </p:spPr>
        <p:txBody>
          <a:bodyPr spcFirstLastPara="1" wrap="square" lIns="121900" tIns="60950" rIns="121900" bIns="60950" anchor="ctr" anchorCtr="0">
            <a:noAutofit/>
          </a:bodyPr>
          <a:lstStyle/>
          <a:p>
            <a:pPr marL="0" marR="0" lvl="0" indent="0" algn="l" rtl="0">
              <a:lnSpc>
                <a:spcPct val="105000"/>
              </a:lnSpc>
              <a:spcBef>
                <a:spcPts val="0"/>
              </a:spcBef>
              <a:spcAft>
                <a:spcPts val="0"/>
              </a:spcAft>
              <a:buNone/>
            </a:pPr>
            <a:r>
              <a:rPr lang="en-US" sz="1467" b="0" i="0" u="none" strike="noStrike" cap="none">
                <a:solidFill>
                  <a:srgbClr val="FFFFFF"/>
                </a:solidFill>
                <a:latin typeface="Georgia"/>
                <a:ea typeface="Georgia"/>
                <a:cs typeface="Georgia"/>
                <a:sym typeface="Georgia"/>
              </a:rPr>
              <a:t> </a:t>
            </a:r>
            <a:endParaRPr/>
          </a:p>
        </p:txBody>
      </p:sp>
      <p:sp>
        <p:nvSpPr>
          <p:cNvPr id="78" name="Google Shape;78;g350df1b9f65_1_36"/>
          <p:cNvSpPr/>
          <p:nvPr/>
        </p:nvSpPr>
        <p:spPr>
          <a:xfrm>
            <a:off x="8439152" y="0"/>
            <a:ext cx="3752700" cy="1460400"/>
          </a:xfrm>
          <a:prstGeom prst="rect">
            <a:avLst/>
          </a:prstGeom>
          <a:solidFill>
            <a:srgbClr val="18637B"/>
          </a:solidFill>
          <a:ln>
            <a:noFill/>
          </a:ln>
        </p:spPr>
        <p:txBody>
          <a:bodyPr spcFirstLastPara="1" wrap="square" lIns="121900" tIns="121900" rIns="121900" bIns="121900" anchor="ctr" anchorCtr="0">
            <a:noAutofit/>
          </a:bodyPr>
          <a:lstStyle/>
          <a:p>
            <a:pPr marL="0" marR="0" lvl="0" indent="0" algn="l" rtl="0">
              <a:spcBef>
                <a:spcPts val="0"/>
              </a:spcBef>
              <a:spcAft>
                <a:spcPts val="0"/>
              </a:spcAft>
              <a:buClr>
                <a:schemeClr val="dk1"/>
              </a:buClr>
              <a:buSzPts val="2400"/>
              <a:buFont typeface="Arial"/>
              <a:buNone/>
            </a:pPr>
            <a:endParaRPr sz="2400" b="0" i="0" u="none" strike="noStrike" cap="none">
              <a:solidFill>
                <a:srgbClr val="114454"/>
              </a:solidFill>
              <a:latin typeface="Arial"/>
              <a:ea typeface="Arial"/>
              <a:cs typeface="Arial"/>
              <a:sym typeface="Arial"/>
            </a:endParaRPr>
          </a:p>
        </p:txBody>
      </p:sp>
      <p:sp>
        <p:nvSpPr>
          <p:cNvPr id="79" name="Google Shape;79;g350df1b9f65_1_36"/>
          <p:cNvSpPr txBox="1"/>
          <p:nvPr/>
        </p:nvSpPr>
        <p:spPr>
          <a:xfrm>
            <a:off x="553725" y="1460400"/>
            <a:ext cx="11286600" cy="53976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US" sz="2600" u="sng">
                <a:solidFill>
                  <a:schemeClr val="dk1"/>
                </a:solidFill>
              </a:rPr>
              <a:t>Topics/challenges for Management Board guidance:</a:t>
            </a:r>
            <a:endParaRPr sz="2600" u="sng">
              <a:solidFill>
                <a:schemeClr val="dk1"/>
              </a:solidFill>
            </a:endParaRPr>
          </a:p>
          <a:p>
            <a:pPr marL="0" lvl="0" indent="0" algn="l" rtl="0">
              <a:spcBef>
                <a:spcPts val="1000"/>
              </a:spcBef>
              <a:spcAft>
                <a:spcPts val="0"/>
              </a:spcAft>
              <a:buNone/>
            </a:pPr>
            <a:r>
              <a:rPr lang="en-US" sz="2200">
                <a:solidFill>
                  <a:schemeClr val="dk1"/>
                </a:solidFill>
              </a:rPr>
              <a:t>Pennsylvania has asserted that they are not supportive of outcome language or metrics as they feel the metrics “are unrealistic and will create unnecessary additional resource needs and reporting burden on jurisdictions that do not align with current existing jurisdiction laws, policies and regulations.” </a:t>
            </a:r>
            <a:endParaRPr sz="2200">
              <a:solidFill>
                <a:schemeClr val="dk1"/>
              </a:solidFill>
            </a:endParaRPr>
          </a:p>
          <a:p>
            <a:pPr marL="0" lvl="0" indent="0" algn="l" rtl="0">
              <a:spcBef>
                <a:spcPts val="1000"/>
              </a:spcBef>
              <a:spcAft>
                <a:spcPts val="0"/>
              </a:spcAft>
              <a:buClr>
                <a:schemeClr val="dk1"/>
              </a:buClr>
              <a:buSzPts val="1100"/>
              <a:buFont typeface="Arial"/>
              <a:buNone/>
            </a:pPr>
            <a:r>
              <a:rPr lang="en-US" sz="2400" u="sng">
                <a:solidFill>
                  <a:schemeClr val="dk1"/>
                </a:solidFill>
              </a:rPr>
              <a:t>Pennsylvania proposes the following language:</a:t>
            </a:r>
            <a:endParaRPr sz="2400" u="sng">
              <a:solidFill>
                <a:schemeClr val="dk1"/>
              </a:solidFill>
            </a:endParaRPr>
          </a:p>
          <a:p>
            <a:pPr marL="0" lvl="0" indent="0" algn="l" rtl="0">
              <a:spcBef>
                <a:spcPts val="1000"/>
              </a:spcBef>
              <a:spcAft>
                <a:spcPts val="0"/>
              </a:spcAft>
              <a:buClr>
                <a:schemeClr val="dk1"/>
              </a:buClr>
              <a:buSzPts val="1100"/>
              <a:buFont typeface="Arial"/>
              <a:buNone/>
            </a:pPr>
            <a:r>
              <a:rPr lang="en-US" sz="2300">
                <a:solidFill>
                  <a:schemeClr val="dk1"/>
                </a:solidFill>
              </a:rPr>
              <a:t>Continually improve and protect non-tidal and tidal stream health and ecological integrity throughout the watershed based on sound science, planning, technology and data. (High Level Language)</a:t>
            </a:r>
            <a:endParaRPr sz="2300">
              <a:solidFill>
                <a:schemeClr val="dk1"/>
              </a:solidFill>
            </a:endParaRPr>
          </a:p>
          <a:p>
            <a:pPr marL="457200" lvl="0" indent="-355600" algn="l" rtl="0">
              <a:spcBef>
                <a:spcPts val="1000"/>
              </a:spcBef>
              <a:spcAft>
                <a:spcPts val="0"/>
              </a:spcAft>
              <a:buClr>
                <a:schemeClr val="dk1"/>
              </a:buClr>
              <a:buSzPts val="2000"/>
              <a:buChar char="●"/>
            </a:pPr>
            <a:r>
              <a:rPr lang="en-US" sz="2000">
                <a:solidFill>
                  <a:schemeClr val="dk1"/>
                </a:solidFill>
              </a:rPr>
              <a:t>Bi-annually measure the health and function of stream miles watershed-wide, utilizing the extensive data provided by each jurisdiction through the required U.S. EPA 305b Integrated Water Quality Reports submitted by each Chesapeake Bay jurisdiction. (Measurable Target).</a:t>
            </a:r>
            <a:endParaRPr sz="2000">
              <a:solidFill>
                <a:schemeClr val="dk1"/>
              </a:solidFill>
            </a:endParaRPr>
          </a:p>
          <a:p>
            <a:pPr marL="0" lvl="0" indent="0" algn="l" rtl="0">
              <a:spcBef>
                <a:spcPts val="0"/>
              </a:spcBef>
              <a:spcAft>
                <a:spcPts val="0"/>
              </a:spcAft>
              <a:buClr>
                <a:schemeClr val="dk1"/>
              </a:buClr>
              <a:buSzPts val="1100"/>
              <a:buFont typeface="Arial"/>
              <a:buNone/>
            </a:pPr>
            <a:endParaRPr sz="2500">
              <a:solidFill>
                <a:schemeClr val="dk1"/>
              </a:solidFill>
            </a:endParaRPr>
          </a:p>
          <a:p>
            <a:pPr marL="0" lvl="0" indent="0" algn="l" rtl="0">
              <a:spcBef>
                <a:spcPts val="0"/>
              </a:spcBef>
              <a:spcAft>
                <a:spcPts val="0"/>
              </a:spcAft>
              <a:buNone/>
            </a:pPr>
            <a:endParaRPr sz="2800">
              <a:solidFill>
                <a:schemeClr val="dk1"/>
              </a:solidFill>
            </a:endParaRPr>
          </a:p>
        </p:txBody>
      </p:sp>
      <p:sp>
        <p:nvSpPr>
          <p:cNvPr id="80" name="Google Shape;80;g350df1b9f65_1_36"/>
          <p:cNvSpPr txBox="1"/>
          <p:nvPr/>
        </p:nvSpPr>
        <p:spPr>
          <a:xfrm>
            <a:off x="528742" y="195065"/>
            <a:ext cx="7768500" cy="1156200"/>
          </a:xfrm>
          <a:prstGeom prst="rect">
            <a:avLst/>
          </a:prstGeom>
          <a:noFill/>
          <a:ln>
            <a:noFill/>
          </a:ln>
        </p:spPr>
        <p:txBody>
          <a:bodyPr spcFirstLastPara="1" wrap="square" lIns="121900" tIns="60950" rIns="121900" bIns="60950" anchor="t" anchorCtr="0">
            <a:noAutofit/>
          </a:bodyPr>
          <a:lstStyle/>
          <a:p>
            <a:pPr marL="0" marR="0" lvl="0" indent="0" algn="l" rtl="0">
              <a:lnSpc>
                <a:spcPct val="105000"/>
              </a:lnSpc>
              <a:spcBef>
                <a:spcPts val="0"/>
              </a:spcBef>
              <a:spcAft>
                <a:spcPts val="0"/>
              </a:spcAft>
              <a:buNone/>
            </a:pPr>
            <a:r>
              <a:rPr lang="en-US" sz="3000" b="1">
                <a:solidFill>
                  <a:srgbClr val="FFFFFF"/>
                </a:solidFill>
                <a:latin typeface="Georgia"/>
                <a:ea typeface="Georgia"/>
                <a:cs typeface="Georgia"/>
                <a:sym typeface="Georgia"/>
              </a:rPr>
              <a:t>Stream Health</a:t>
            </a:r>
            <a:endParaRPr sz="3000" b="0" i="0" u="none" strike="noStrike" cap="none">
              <a:solidFill>
                <a:srgbClr val="000000"/>
              </a:solidFill>
              <a:latin typeface="Georgia"/>
              <a:ea typeface="Georgia"/>
              <a:cs typeface="Georgia"/>
              <a:sym typeface="Georgia"/>
            </a:endParaRPr>
          </a:p>
        </p:txBody>
      </p:sp>
      <p:sp>
        <p:nvSpPr>
          <p:cNvPr id="81" name="Google Shape;81;g350df1b9f65_1_36"/>
          <p:cNvSpPr txBox="1"/>
          <p:nvPr/>
        </p:nvSpPr>
        <p:spPr>
          <a:xfrm>
            <a:off x="8528048" y="121921"/>
            <a:ext cx="3366000" cy="1168800"/>
          </a:xfrm>
          <a:prstGeom prst="rect">
            <a:avLst/>
          </a:prstGeom>
          <a:noFill/>
          <a:ln>
            <a:noFill/>
          </a:ln>
        </p:spPr>
        <p:txBody>
          <a:bodyPr spcFirstLastPara="1" wrap="square" lIns="121900" tIns="60950" rIns="121900" bIns="60950" anchor="t" anchorCtr="0">
            <a:noAutofit/>
          </a:bodyPr>
          <a:lstStyle/>
          <a:p>
            <a:pPr marL="0" marR="0" lvl="0" indent="0" algn="l" rtl="0">
              <a:lnSpc>
                <a:spcPct val="105000"/>
              </a:lnSpc>
              <a:spcBef>
                <a:spcPts val="0"/>
              </a:spcBef>
              <a:spcAft>
                <a:spcPts val="0"/>
              </a:spcAft>
              <a:buNone/>
            </a:pPr>
            <a:r>
              <a:rPr lang="en-US" sz="2000" b="1">
                <a:solidFill>
                  <a:srgbClr val="FFFFFF"/>
                </a:solidFill>
                <a:latin typeface="Calibri"/>
                <a:ea typeface="Calibri"/>
                <a:cs typeface="Calibri"/>
                <a:sym typeface="Calibri"/>
              </a:rPr>
              <a:t>Habitat GIT</a:t>
            </a:r>
            <a:endParaRPr/>
          </a:p>
          <a:p>
            <a:pPr marL="0" marR="0" lvl="0" indent="0" algn="l" rtl="0">
              <a:lnSpc>
                <a:spcPct val="105000"/>
              </a:lnSpc>
              <a:spcBef>
                <a:spcPts val="600"/>
              </a:spcBef>
              <a:spcAft>
                <a:spcPts val="0"/>
              </a:spcAft>
              <a:buNone/>
            </a:pPr>
            <a:r>
              <a:rPr lang="en-US" sz="2000" b="1">
                <a:solidFill>
                  <a:srgbClr val="FFFFFF"/>
                </a:solidFill>
                <a:latin typeface="Calibri"/>
                <a:ea typeface="Calibri"/>
                <a:cs typeface="Calibri"/>
                <a:sym typeface="Calibri"/>
              </a:rPr>
              <a:t>Stream Health Workgroup</a:t>
            </a:r>
            <a:endParaRPr/>
          </a:p>
          <a:p>
            <a:pPr marL="0" marR="0" lvl="0" indent="0" algn="l" rtl="0">
              <a:lnSpc>
                <a:spcPct val="105000"/>
              </a:lnSpc>
              <a:spcBef>
                <a:spcPts val="600"/>
              </a:spcBef>
              <a:spcAft>
                <a:spcPts val="0"/>
              </a:spcAft>
              <a:buNone/>
            </a:pPr>
            <a:r>
              <a:rPr lang="en-US" sz="1500" b="1" i="0" u="none" strike="noStrike" cap="none">
                <a:solidFill>
                  <a:srgbClr val="FFFFFF"/>
                </a:solidFill>
                <a:latin typeface="Calibri"/>
                <a:ea typeface="Calibri"/>
                <a:cs typeface="Calibri"/>
                <a:sym typeface="Calibri"/>
              </a:rPr>
              <a:t>Presenter: Sara Weglein (WG Co-cha</a:t>
            </a:r>
            <a:r>
              <a:rPr lang="en-US" sz="1500" b="1">
                <a:solidFill>
                  <a:srgbClr val="FFFFFF"/>
                </a:solidFill>
                <a:latin typeface="Calibri"/>
                <a:ea typeface="Calibri"/>
                <a:cs typeface="Calibri"/>
                <a:sym typeface="Calibri"/>
              </a:rPr>
              <a:t>ir)</a:t>
            </a:r>
            <a:endParaRPr sz="2700" b="1" i="0" u="none" strike="noStrike" cap="none">
              <a:solidFill>
                <a:srgbClr val="000000"/>
              </a:solidFill>
              <a:latin typeface="Georgia"/>
              <a:ea typeface="Georgia"/>
              <a:cs typeface="Georgia"/>
              <a:sym typeface="Georgia"/>
            </a:endParaRPr>
          </a:p>
        </p:txBody>
      </p:sp>
    </p:spTree>
  </p:cSld>
  <p:clrMapOvr>
    <a:masterClrMapping/>
  </p:clrMapOvr>
</p:sld>
</file>

<file path=ppt/theme/theme1.xml><?xml version="1.0" encoding="utf-8"?>
<a:theme xmlns:a="http://schemas.openxmlformats.org/drawingml/2006/main" name="Warwick template">
  <a:themeElements>
    <a:clrScheme name="Custom 347">
      <a:dk1>
        <a:srgbClr val="000000"/>
      </a:dk1>
      <a:lt1>
        <a:srgbClr val="FFFFFF"/>
      </a:lt1>
      <a:dk2>
        <a:srgbClr val="666666"/>
      </a:dk2>
      <a:lt2>
        <a:srgbClr val="CCCCCC"/>
      </a:lt2>
      <a:accent1>
        <a:srgbClr val="3A81BA"/>
      </a:accent1>
      <a:accent2>
        <a:srgbClr val="D89F39"/>
      </a:accent2>
      <a:accent3>
        <a:srgbClr val="8BAB42"/>
      </a:accent3>
      <a:accent4>
        <a:srgbClr val="57A7B5"/>
      </a:accent4>
      <a:accent5>
        <a:srgbClr val="8B81D2"/>
      </a:accent5>
      <a:accent6>
        <a:srgbClr val="963334"/>
      </a:accent6>
      <a:hlink>
        <a:srgbClr val="1155CC"/>
      </a:hlink>
      <a:folHlink>
        <a:srgbClr val="6611C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906</Words>
  <Application>Microsoft Office PowerPoint</Application>
  <PresentationFormat>Widescreen</PresentationFormat>
  <Paragraphs>71</Paragraphs>
  <Slides>4</Slides>
  <Notes>4</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4</vt:i4>
      </vt:variant>
    </vt:vector>
  </HeadingPairs>
  <TitlesOfParts>
    <vt:vector size="10" baseType="lpstr">
      <vt:lpstr>Nixie One</vt:lpstr>
      <vt:lpstr>Georgia</vt:lpstr>
      <vt:lpstr>Arial</vt:lpstr>
      <vt:lpstr>Calibri</vt:lpstr>
      <vt:lpstr>Roboto Slab</vt:lpstr>
      <vt:lpstr>Warwick template</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Martin, James (DCR)</dc:creator>
  <cp:lastModifiedBy>Staten, Nick</cp:lastModifiedBy>
  <cp:revision>1</cp:revision>
  <dcterms:created xsi:type="dcterms:W3CDTF">2024-11-18T22:44:55Z</dcterms:created>
  <dcterms:modified xsi:type="dcterms:W3CDTF">2025-04-29T13:35:13Z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0x01010033AB14FC44F2F841947E3840858DC2B2</vt:lpwstr>
  </property>
  <property fmtid="{D5CDD505-2E9C-101B-9397-08002B2CF9AE}" pid="3" name="TaxKeyword">
    <vt:lpwstr/>
  </property>
  <property fmtid="{D5CDD505-2E9C-101B-9397-08002B2CF9AE}" pid="4" name="Document_x0020_Type">
    <vt:lpwstr/>
  </property>
  <property fmtid="{D5CDD505-2E9C-101B-9397-08002B2CF9AE}" pid="5" name="Document Type">
    <vt:lpwstr/>
  </property>
  <property fmtid="{D5CDD505-2E9C-101B-9397-08002B2CF9AE}" pid="6" name="EPA_x0020_Subject">
    <vt:lpwstr/>
  </property>
  <property fmtid="{D5CDD505-2E9C-101B-9397-08002B2CF9AE}" pid="7" name="e3f09c3df709400db2417a7161762d62">
    <vt:lpwstr/>
  </property>
  <property fmtid="{D5CDD505-2E9C-101B-9397-08002B2CF9AE}" pid="8" name="MediaServiceImageTags">
    <vt:lpwstr/>
  </property>
  <property fmtid="{D5CDD505-2E9C-101B-9397-08002B2CF9AE}" pid="9" name="EPA Subject">
    <vt:lpwstr/>
  </property>
</Properties>
</file>