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  <p:sldId id="261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53" autoAdjust="0"/>
    <p:restoredTop sz="94660"/>
  </p:normalViewPr>
  <p:slideViewPr>
    <p:cSldViewPr snapToGrid="0">
      <p:cViewPr varScale="1">
        <p:scale>
          <a:sx n="57" d="100"/>
          <a:sy n="57" d="100"/>
        </p:scale>
        <p:origin x="108" y="3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601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87915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94691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00501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3485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46756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7159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54290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25852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0721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857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DD2389-F1BB-4A79-8596-7650D9C62FE9}" type="datetimeFigureOut">
              <a:rPr lang="en-US" smtClean="0"/>
              <a:t>1/6/2015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88DB48-022D-4FB8-A1E3-EFEDAB11D4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90710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GIT 6 Update on Local Leadership Management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Local Leadership management strategy submitted on December 15</a:t>
            </a:r>
            <a:r>
              <a:rPr lang="en-US" baseline="30000" dirty="0" smtClean="0"/>
              <a:t>th</a:t>
            </a:r>
            <a:r>
              <a:rPr lang="en-US" dirty="0" smtClean="0"/>
              <a:t> to Bay Program Office</a:t>
            </a:r>
          </a:p>
          <a:p>
            <a:r>
              <a:rPr lang="en-US" dirty="0" smtClean="0"/>
              <a:t>Management Board retreat 1/15/15-1/16/15 to review drafts </a:t>
            </a:r>
          </a:p>
          <a:p>
            <a:r>
              <a:rPr lang="en-US" dirty="0" smtClean="0"/>
              <a:t>Discussion for todays GIT call: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en-US" dirty="0" smtClean="0"/>
              <a:t> GIT reactions to draft; need GIT to prioritize management actions in prep for management board meeting</a:t>
            </a:r>
          </a:p>
          <a:p>
            <a:pPr lvl="1">
              <a:buFont typeface="Wingdings" panose="05000000000000000000" pitchFamily="2" charset="2"/>
              <a:buChar char="q"/>
            </a:pPr>
            <a:r>
              <a:rPr lang="en-US" dirty="0" smtClean="0"/>
              <a:t> Workgroup to revise and finalize draft strategy for March; invite GIT members to participate in workgroup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86809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Management Strategy Highlights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Dec 3</a:t>
            </a:r>
            <a:r>
              <a:rPr lang="en-US" baseline="30000" dirty="0" smtClean="0"/>
              <a:t>rd</a:t>
            </a:r>
            <a:r>
              <a:rPr lang="en-US" dirty="0" smtClean="0"/>
              <a:t> workshop participants brainstormed what’s working and what’s needed to increase knowledge and capacity for local officials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 smtClean="0"/>
              <a:t>Suggested approaches include in management approach for draft strategy</a:t>
            </a:r>
          </a:p>
          <a:p>
            <a:r>
              <a:rPr lang="en-US" dirty="0" smtClean="0"/>
              <a:t>Suggested </a:t>
            </a:r>
            <a:r>
              <a:rPr lang="en-US" dirty="0"/>
              <a:t>a</a:t>
            </a:r>
            <a:r>
              <a:rPr lang="en-US" dirty="0" smtClean="0"/>
              <a:t>pproach: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 smtClean="0"/>
              <a:t>Increase frequency/consistency of training programs (e.g. training institute)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 smtClean="0"/>
              <a:t>Increase peer to peer networking for local officials 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 smtClean="0"/>
              <a:t>Expand availability of online resources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 smtClean="0"/>
              <a:t>Improve knowledge mgmt. and transfer </a:t>
            </a:r>
            <a:r>
              <a:rPr lang="en-US" dirty="0" err="1" smtClean="0"/>
              <a:t>watershedwide</a:t>
            </a:r>
            <a:endParaRPr lang="en-US" dirty="0" smtClean="0"/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 smtClean="0"/>
              <a:t>Establish best practices for interaction with less involved </a:t>
            </a:r>
            <a:r>
              <a:rPr lang="en-US" dirty="0" err="1" smtClean="0"/>
              <a:t>munis</a:t>
            </a:r>
            <a:endParaRPr lang="en-US" dirty="0" smtClean="0"/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 smtClean="0"/>
              <a:t>Develop success metrics on local leadership strategies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dirty="0" smtClean="0"/>
              <a:t>Work with </a:t>
            </a:r>
            <a:r>
              <a:rPr lang="en-US" dirty="0" err="1" smtClean="0"/>
              <a:t>env</a:t>
            </a:r>
            <a:r>
              <a:rPr lang="en-US" dirty="0" smtClean="0"/>
              <a:t> literacy groups to make link to mgmt. strategy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82331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Workgroup to finalize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Final draft strategies due to </a:t>
            </a:r>
            <a:r>
              <a:rPr lang="en-US" dirty="0"/>
              <a:t>M</a:t>
            </a:r>
            <a:r>
              <a:rPr lang="en-US" dirty="0" smtClean="0"/>
              <a:t>anagement </a:t>
            </a:r>
            <a:r>
              <a:rPr lang="en-US" dirty="0"/>
              <a:t>B</a:t>
            </a:r>
            <a:r>
              <a:rPr lang="en-US" dirty="0" smtClean="0"/>
              <a:t>oard on March 1st in preparation for public comment.</a:t>
            </a:r>
          </a:p>
          <a:p>
            <a:r>
              <a:rPr lang="en-US" dirty="0" smtClean="0"/>
              <a:t>GIT 6 is expanding the working group to include interested people to assist with finalizing strategy.</a:t>
            </a:r>
          </a:p>
          <a:p>
            <a:r>
              <a:rPr lang="en-US" dirty="0" smtClean="0"/>
              <a:t>Local officials and workshop participants agreed to provide input as final draft strategy </a:t>
            </a:r>
            <a:r>
              <a:rPr lang="en-US" dirty="0"/>
              <a:t>i</a:t>
            </a:r>
            <a:r>
              <a:rPr lang="en-US" dirty="0" smtClean="0"/>
              <a:t>s developed.</a:t>
            </a:r>
          </a:p>
          <a:p>
            <a:r>
              <a:rPr lang="en-US" dirty="0" smtClean="0"/>
              <a:t>Key focus area will be coordinating with other GITs on related management strategies (e.g. Healthy Watersheds)</a:t>
            </a:r>
          </a:p>
          <a:p>
            <a:r>
              <a:rPr lang="en-US" dirty="0" smtClean="0"/>
              <a:t>Interested GIT members should contact Reggie.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80950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Feedback and next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GIT 6 members are asked to rank the 7 actions in the order of priority – provide feedback to Reggie by Tues, Jan 13</a:t>
            </a:r>
            <a:r>
              <a:rPr lang="en-US" baseline="30000" dirty="0" smtClean="0"/>
              <a:t>th</a:t>
            </a:r>
            <a:r>
              <a:rPr lang="en-US" dirty="0" smtClean="0"/>
              <a:t>.</a:t>
            </a:r>
          </a:p>
          <a:p>
            <a:r>
              <a:rPr lang="en-US" dirty="0" smtClean="0"/>
              <a:t>GIT 6 members interest in participating in workgroup to finalize strategy should also respond to Reggie by Jan 13</a:t>
            </a:r>
            <a:r>
              <a:rPr lang="en-US" baseline="30000" dirty="0" smtClean="0"/>
              <a:t>th</a:t>
            </a:r>
            <a:r>
              <a:rPr lang="en-US" dirty="0" smtClean="0"/>
              <a:t>.</a:t>
            </a:r>
          </a:p>
          <a:p>
            <a:r>
              <a:rPr lang="en-US" dirty="0" smtClean="0"/>
              <a:t>GIT 6 members are encouraged to review the draft strategy and provide comments as soon as possible. GIT 6 feedback before January 15</a:t>
            </a:r>
            <a:r>
              <a:rPr lang="en-US" baseline="30000" dirty="0" smtClean="0"/>
              <a:t>th</a:t>
            </a:r>
            <a:r>
              <a:rPr lang="en-US" dirty="0" smtClean="0"/>
              <a:t> will be incorporated into the management board </a:t>
            </a:r>
            <a:r>
              <a:rPr lang="en-US" smtClean="0"/>
              <a:t>retreat discussions </a:t>
            </a:r>
            <a:r>
              <a:rPr lang="en-US" dirty="0" smtClean="0"/>
              <a:t>Jan 15</a:t>
            </a:r>
            <a:r>
              <a:rPr lang="en-US" baseline="30000" dirty="0" smtClean="0"/>
              <a:t>th</a:t>
            </a:r>
            <a:r>
              <a:rPr lang="en-US" dirty="0" smtClean="0"/>
              <a:t>- 16</a:t>
            </a:r>
            <a:r>
              <a:rPr lang="en-US" baseline="30000" dirty="0" smtClean="0"/>
              <a:t>th</a:t>
            </a:r>
            <a:r>
              <a:rPr lang="en-US" dirty="0" smtClean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61120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</TotalTime>
  <Words>327</Words>
  <Application>Microsoft Office PowerPoint</Application>
  <PresentationFormat>Widescreen</PresentationFormat>
  <Paragraphs>27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Wingdings</vt:lpstr>
      <vt:lpstr>Office Theme</vt:lpstr>
      <vt:lpstr>GIT 6 Update on Local Leadership Management Strategy</vt:lpstr>
      <vt:lpstr>Management Strategy Highlights</vt:lpstr>
      <vt:lpstr>Workgroup to finalize strategy</vt:lpstr>
      <vt:lpstr>Feedback and next steps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Local Leadership WorkshopProposal</dc:title>
  <dc:creator>Parrish, Reggie</dc:creator>
  <cp:lastModifiedBy>Samantha Watterson</cp:lastModifiedBy>
  <cp:revision>23</cp:revision>
  <dcterms:created xsi:type="dcterms:W3CDTF">2014-08-28T09:31:23Z</dcterms:created>
  <dcterms:modified xsi:type="dcterms:W3CDTF">2015-01-06T14:32:58Z</dcterms:modified>
</cp:coreProperties>
</file>

<file path=docProps/thumbnail.jpeg>
</file>