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14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5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3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37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4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8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9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2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8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8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2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FE70F-275D-49A8-AA0E-E6EFE0E0C51A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DB57E-0565-4F1A-AFC9-75AB2F62EB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1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73100" y="990600"/>
            <a:ext cx="2286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Assess (1-4)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4334" y="984250"/>
            <a:ext cx="409575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Design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50200" y="991508"/>
            <a:ext cx="16891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Build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44100" y="1007837"/>
            <a:ext cx="152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Improve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84334" y="1504030"/>
            <a:ext cx="204787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Content (4)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32209" y="1504030"/>
            <a:ext cx="204787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Delivery  (3)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175324" y="355028"/>
            <a:ext cx="7560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Workflow for Development of Local Leadership Program </a:t>
            </a:r>
            <a:r>
              <a:rPr lang="en-US" dirty="0" smtClean="0"/>
              <a:t>(1)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3100" y="1856001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</a:t>
            </a:r>
            <a:r>
              <a:rPr lang="en-US" i="1" dirty="0" smtClean="0"/>
              <a:t>dentify and assess </a:t>
            </a:r>
            <a:r>
              <a:rPr lang="en-US" i="1" dirty="0"/>
              <a:t>existing </a:t>
            </a:r>
            <a:r>
              <a:rPr lang="en-US" i="1" dirty="0" smtClean="0"/>
              <a:t>programs’ </a:t>
            </a:r>
            <a:r>
              <a:rPr lang="en-US" i="1" dirty="0"/>
              <a:t>effectiveness in achieving </a:t>
            </a:r>
            <a:r>
              <a:rPr lang="en-US" i="1" dirty="0" smtClean="0"/>
              <a:t>leadership </a:t>
            </a:r>
            <a:r>
              <a:rPr lang="en-US" i="1" dirty="0"/>
              <a:t>outcomes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360512" y="2122701"/>
            <a:ext cx="21422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Develop knowledge content in coordination with other GITs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502732" y="2122701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Determine methods of delivering content</a:t>
            </a:r>
            <a:endParaRPr lang="en-US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50200" y="2098504"/>
            <a:ext cx="1785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Assemble new and existing components and launch</a:t>
            </a:r>
            <a:endParaRPr lang="en-US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9896921" y="2033188"/>
            <a:ext cx="1785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Measure effectiveness and keep content current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402689" y="3543298"/>
            <a:ext cx="20183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Water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Incentives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Land use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Vital habitat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Stewardship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Public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Flood resilience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10886" y="3538151"/>
            <a:ext cx="25663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Leadership Programs (Existing/New)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Circuit rider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Online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Peer to Peer (2)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Professional networks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0250" y="3600029"/>
            <a:ext cx="21717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CBC programs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Inventory of existing content and delivery mechanisms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Peer to Peer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73100" y="6146800"/>
            <a:ext cx="1100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* Numbers correspond to Management Strategy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251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113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Allen, Greg</dc:creator>
  <cp:lastModifiedBy>Allen, Greg</cp:lastModifiedBy>
  <cp:revision>13</cp:revision>
  <cp:lastPrinted>2015-08-18T15:55:57Z</cp:lastPrinted>
  <dcterms:created xsi:type="dcterms:W3CDTF">2015-08-18T14:58:04Z</dcterms:created>
  <dcterms:modified xsi:type="dcterms:W3CDTF">2015-08-19T12:35:26Z</dcterms:modified>
</cp:coreProperties>
</file>