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customXml/itemProps6.xml" ContentType="application/vnd.openxmlformats-officedocument.customXmlProperties+xml"/>
  <Override PartName="/customXml/itemProps7.xml" ContentType="application/vnd.openxmlformats-officedocument.customXmlProperties+xml"/>
  <Override PartName="/customXml/itemProps8.xml" ContentType="application/vnd.openxmlformats-officedocument.customXmlProperties+xml"/>
  <Override PartName="/customXml/itemProps9.xml" ContentType="application/vnd.openxmlformats-officedocument.customXmlProperties+xml"/>
  <Override PartName="/customXml/itemProps10.xml" ContentType="application/vnd.openxmlformats-officedocument.customXmlProperties+xml"/>
  <Override PartName="/customXml/itemProps11.xml" ContentType="application/vnd.openxmlformats-officedocument.customXmlProperties+xml"/>
  <Override PartName="/customXml/itemProps12.xml" ContentType="application/vnd.openxmlformats-officedocument.customXmlProperties+xml"/>
  <Override PartName="/customXml/itemProps13.xml" ContentType="application/vnd.openxmlformats-officedocument.customXmlProperties+xml"/>
  <Override PartName="/customXml/itemProps14.xml" ContentType="application/vnd.openxmlformats-officedocument.customXmlProperties+xml"/>
  <Override PartName="/customXml/itemProps15.xml" ContentType="application/vnd.openxmlformats-officedocument.customXmlProperties+xml"/>
  <Override PartName="/customXml/itemProps16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7"/>
  </p:sldMasterIdLst>
  <p:handoutMasterIdLst>
    <p:handoutMasterId r:id="rId20"/>
  </p:handoutMasterIdLst>
  <p:sldIdLst>
    <p:sldId id="269" r:id="rId18"/>
    <p:sldId id="270" r:id="rId1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5" autoAdjust="0"/>
    <p:restoredTop sz="94660"/>
  </p:normalViewPr>
  <p:slideViewPr>
    <p:cSldViewPr snapToGrid="0">
      <p:cViewPr varScale="1">
        <p:scale>
          <a:sx n="47" d="100"/>
          <a:sy n="47" d="100"/>
        </p:scale>
        <p:origin x="67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8.xml"/><Relationship Id="rId13" Type="http://schemas.openxmlformats.org/officeDocument/2006/relationships/customXml" Target="../customXml/item13.xml"/><Relationship Id="rId18" Type="http://schemas.openxmlformats.org/officeDocument/2006/relationships/slide" Target="slides/slide1.xml"/><Relationship Id="rId3" Type="http://schemas.openxmlformats.org/officeDocument/2006/relationships/customXml" Target="../customXml/item3.xml"/><Relationship Id="rId21" Type="http://schemas.openxmlformats.org/officeDocument/2006/relationships/presProps" Target="presProps.xml"/><Relationship Id="rId7" Type="http://schemas.openxmlformats.org/officeDocument/2006/relationships/customXml" Target="../customXml/item7.xml"/><Relationship Id="rId12" Type="http://schemas.openxmlformats.org/officeDocument/2006/relationships/customXml" Target="../customXml/item12.xml"/><Relationship Id="rId17" Type="http://schemas.openxmlformats.org/officeDocument/2006/relationships/slideMaster" Target="slideMasters/slideMaster1.xml"/><Relationship Id="rId2" Type="http://schemas.openxmlformats.org/officeDocument/2006/relationships/customXml" Target="../customXml/item2.xml"/><Relationship Id="rId16" Type="http://schemas.openxmlformats.org/officeDocument/2006/relationships/customXml" Target="../customXml/item16.xml"/><Relationship Id="rId20" Type="http://schemas.openxmlformats.org/officeDocument/2006/relationships/handoutMaster" Target="handoutMasters/handoutMaster1.xml"/><Relationship Id="rId1" Type="http://schemas.openxmlformats.org/officeDocument/2006/relationships/customXml" Target="../customXml/item1.xml"/><Relationship Id="rId6" Type="http://schemas.openxmlformats.org/officeDocument/2006/relationships/customXml" Target="../customXml/item6.xml"/><Relationship Id="rId11" Type="http://schemas.openxmlformats.org/officeDocument/2006/relationships/customXml" Target="../customXml/item11.xml"/><Relationship Id="rId24" Type="http://schemas.openxmlformats.org/officeDocument/2006/relationships/tableStyles" Target="tableStyles.xml"/><Relationship Id="rId5" Type="http://schemas.openxmlformats.org/officeDocument/2006/relationships/customXml" Target="../customXml/item5.xml"/><Relationship Id="rId15" Type="http://schemas.openxmlformats.org/officeDocument/2006/relationships/customXml" Target="../customXml/item15.xml"/><Relationship Id="rId23" Type="http://schemas.openxmlformats.org/officeDocument/2006/relationships/theme" Target="theme/theme1.xml"/><Relationship Id="rId10" Type="http://schemas.openxmlformats.org/officeDocument/2006/relationships/customXml" Target="../customXml/item10.xml"/><Relationship Id="rId19" Type="http://schemas.openxmlformats.org/officeDocument/2006/relationships/slide" Target="slides/slide2.xml"/><Relationship Id="rId4" Type="http://schemas.openxmlformats.org/officeDocument/2006/relationships/customXml" Target="../customXml/item4.xml"/><Relationship Id="rId9" Type="http://schemas.openxmlformats.org/officeDocument/2006/relationships/customXml" Target="../customXml/item9.xml"/><Relationship Id="rId14" Type="http://schemas.openxmlformats.org/officeDocument/2006/relationships/customXml" Target="../customXml/item14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F9A4E6-5B15-41D4-B5D1-A8FEC855B01E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67C35C-4764-40E5-A4EA-7160893F39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17585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6271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9108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62713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7053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61296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7801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6044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68819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1020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38940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32976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0C97D8-0F14-410B-AF83-2ED48BD77413}" type="datetimeFigureOut">
              <a:rPr lang="en-US" smtClean="0"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D0A4CD-7A1B-413C-ACBC-CB5E76E822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681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/>
            </a:r>
            <a:br>
              <a:rPr lang="en-US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</a:br>
            <a:r>
              <a:rPr lang="en-US" sz="4000" b="1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Water Quality Engagement Strategy</a:t>
            </a:r>
            <a:r>
              <a:rPr lang="en-US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: </a:t>
            </a:r>
            <a:r>
              <a:rPr lang="en-US" sz="3600" b="1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Workgroup and GIT collaboration</a:t>
            </a:r>
            <a:r>
              <a:rPr lang="en-US" sz="36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/>
            </a:r>
            <a:br>
              <a:rPr lang="en-US" sz="36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</a:br>
            <a:endParaRPr lang="en-US" sz="3600" b="1" dirty="0"/>
          </a:p>
        </p:txBody>
      </p:sp>
      <p:sp>
        <p:nvSpPr>
          <p:cNvPr id="3" name="Rectangle 2"/>
          <p:cNvSpPr/>
          <p:nvPr/>
        </p:nvSpPr>
        <p:spPr>
          <a:xfrm>
            <a:off x="1408176" y="1690688"/>
            <a:ext cx="9316268" cy="45520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Phase III Stakeholder Assessment Completed </a:t>
            </a:r>
            <a:r>
              <a:rPr lang="en-US" sz="2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12/15.</a:t>
            </a:r>
          </a:p>
          <a:p>
            <a:pPr marL="342900" indent="-342900">
              <a:lnSpc>
                <a:spcPct val="115000"/>
              </a:lnSpc>
              <a:buFont typeface="Symbol" panose="05050102010706020507" pitchFamily="18" charset="2"/>
              <a:buChar char=""/>
            </a:pPr>
            <a:r>
              <a:rPr lang="en-US" sz="2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Planning team developing recommendations for incorporating stakeholder engagement into WIP </a:t>
            </a:r>
            <a:r>
              <a:rPr lang="en-US" sz="2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III.</a:t>
            </a:r>
            <a:endParaRPr lang="en-US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8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Significant interest in local targets.</a:t>
            </a: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States considering approaches for outreach to stakeholders (including local gov’ts).</a:t>
            </a: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8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Local leadership workgroup identified Water Quality and Phase III WIPs as potential priority area for content development and engagement</a:t>
            </a:r>
            <a:r>
              <a:rPr lang="en-US" sz="2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r>
              <a:rPr lang="en-US" sz="28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en-US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10051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/>
            </a:r>
            <a:br>
              <a:rPr lang="en-US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</a:br>
            <a:r>
              <a:rPr lang="en-US" sz="4000" b="1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Water Quality Engagement Strategy</a:t>
            </a:r>
            <a:r>
              <a:rPr lang="en-US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: </a:t>
            </a:r>
            <a:r>
              <a:rPr lang="en-US" sz="3600" b="1" dirty="0" smtClean="0">
                <a:solidFill>
                  <a:srgbClr val="1F497D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Workgroup and GIT collaboration</a:t>
            </a:r>
            <a:r>
              <a:rPr lang="en-US" sz="36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/>
            </a:r>
            <a:br>
              <a:rPr lang="en-US" sz="3600" b="1" dirty="0" smtClean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</a:br>
            <a:endParaRPr lang="en-US" sz="3600" b="1" dirty="0"/>
          </a:p>
        </p:txBody>
      </p:sp>
      <p:sp>
        <p:nvSpPr>
          <p:cNvPr id="3" name="Rectangle 2"/>
          <p:cNvSpPr/>
          <p:nvPr/>
        </p:nvSpPr>
        <p:spPr>
          <a:xfrm>
            <a:off x="1408176" y="1690688"/>
            <a:ext cx="9316268" cy="40564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What should be role of LL workgroup in providing guidance/support to CBP/individual states re local outreach?</a:t>
            </a: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8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Can we assist with development of content targeting local officials?</a:t>
            </a: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8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Are workgroup members aware of state outreach strategies including to local officials? </a:t>
            </a:r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800" dirty="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How do we learn more about various state approaches to local gov’t outreach on </a:t>
            </a:r>
            <a:r>
              <a:rPr lang="en-US" sz="2800" smtClean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Phase III? </a:t>
            </a:r>
            <a:r>
              <a:rPr lang="en-US" sz="280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en-US" sz="28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4276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1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0.xml"/></Relationships>
</file>

<file path=customXml/_rels/item1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1.xml"/></Relationships>
</file>

<file path=customXml/_rels/item1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2.xml"/></Relationships>
</file>

<file path=customXml/_rels/item1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3.xml"/></Relationships>
</file>

<file path=customXml/_rels/item1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4.xml"/></Relationships>
</file>

<file path=customXml/_rels/item1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5.xml"/></Relationships>
</file>

<file path=customXml/_rels/item1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6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_rels/item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.xml"/></Relationships>
</file>

<file path=customXml/_rels/item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7.xml"/></Relationships>
</file>

<file path=customXml/_rels/item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8.xml"/></Relationships>
</file>

<file path=customXml/_rels/item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9.xml"/></Relationships>
</file>

<file path=customXml/item1.xml><?xml version="1.0" encoding="utf-8"?>
<EsriMapsInfo xmlns="ESRI.ArcGIS.Mapping.OfficeIntegration.PowerPointInfo">
  <Version>Version1</Version>
  <RequiresSignIn>False</RequiresSignIn>
</EsriMapsInfo>
</file>

<file path=customXml/item10.xml><?xml version="1.0" encoding="utf-8"?>
<EsriMapsInfo xmlns="ESRI.ArcGIS.Mapping.OfficeIntegration.PowerPointInfo">
  <Version>Version1</Version>
  <RequiresSignIn>False</RequiresSignIn>
</EsriMapsInfo>
</file>

<file path=customXml/item11.xml><?xml version="1.0" encoding="utf-8"?>
<EsriMapsInfo xmlns="ESRI.ArcGIS.Mapping.OfficeIntegration.PowerPointInfo">
  <Version>Version1</Version>
  <RequiresSignIn>False</RequiresSignIn>
</EsriMapsInfo>
</file>

<file path=customXml/item12.xml><?xml version="1.0" encoding="utf-8"?>
<EsriMapsInfo xmlns="ESRI.ArcGIS.Mapping.OfficeIntegration.PowerPointInfo">
  <Version>Version1</Version>
  <RequiresSignIn>False</RequiresSignIn>
</EsriMapsInfo>
</file>

<file path=customXml/item1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14.xml><?xml version="1.0" encoding="utf-8"?>
<EsriMapsInfo xmlns="ESRI.ArcGIS.Mapping.OfficeIntegration.PowerPointInfo">
  <Version>Version1</Version>
  <RequiresSignIn>False</RequiresSignIn>
</EsriMapsInfo>
</file>

<file path=customXml/item15.xml><?xml version="1.0" encoding="utf-8"?>
<EsriMapsInfo xmlns="ESRI.ArcGIS.Mapping.OfficeIntegration.PowerPointInfo">
  <Version>Version1</Version>
  <RequiresSignIn>False</RequiresSignIn>
</EsriMapsInfo>
</file>

<file path=customXml/item16.xml><?xml version="1.0" encoding="utf-8"?>
<EsriMapsInfo xmlns="ESRI.ArcGIS.Mapping.OfficeIntegration.PowerPointInfo">
  <Version>Version1</Version>
  <RequiresSignIn>False</RequiresSignIn>
</EsriMapsInfo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EsriMapsInfo xmlns="ESRI.ArcGIS.Mapping.OfficeIntegration.PowerPointInfo">
  <Version>Version1</Version>
  <RequiresSignIn>False</RequiresSignIn>
</EsriMapsInfo>
</file>

<file path=customXml/item4.xml><?xml version="1.0" encoding="utf-8"?>
<EsriMapsInfo xmlns="ESRI.ArcGIS.Mapping.OfficeIntegration.PowerPointInfo">
  <Version>Version1</Version>
  <RequiresSignIn>False</RequiresSignIn>
</EsriMapsInfo>
</file>

<file path=customXml/item5.xml><?xml version="1.0" encoding="utf-8"?>
<EsriMapsInfo xmlns="ESRI.ArcGIS.Mapping.OfficeIntegration.PowerPointInfo">
  <Version>Version1</Version>
  <RequiresSignIn>False</RequiresSignIn>
</EsriMapsInfo>
</file>

<file path=customXml/item6.xml><?xml version="1.0" encoding="utf-8"?>
<EsriMapsInfo xmlns="ESRI.ArcGIS.Mapping.OfficeIntegration.PowerPointInfo">
  <Version>Version1</Version>
  <RequiresSignIn>False</RequiresSignIn>
</EsriMapsInfo>
</file>

<file path=customXml/item7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8F26DA1B472E440A19F676CC1408131" ma:contentTypeVersion="2" ma:contentTypeDescription="Create a new document." ma:contentTypeScope="" ma:versionID="7991bb6e979dc135e4614b7b6726d09b">
  <xsd:schema xmlns:xsd="http://www.w3.org/2001/XMLSchema" xmlns:xs="http://www.w3.org/2001/XMLSchema" xmlns:p="http://schemas.microsoft.com/office/2006/metadata/properties" xmlns:ns2="0dc3134e-2050-4cb8-a5be-0b715e20025a" targetNamespace="http://schemas.microsoft.com/office/2006/metadata/properties" ma:root="true" ma:fieldsID="8be7693bbce5f1d6f9be9e87b7b83fab" ns2:_="">
    <xsd:import namespace="0dc3134e-2050-4cb8-a5be-0b715e20025a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dc3134e-2050-4cb8-a5be-0b715e20025a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8.xml><?xml version="1.0" encoding="utf-8"?>
<EsriMapsInfo xmlns="ESRI.ArcGIS.Mapping.OfficeIntegration.PowerPointInfo">
  <Version>Version1</Version>
  <RequiresSignIn>False</RequiresSignIn>
</EsriMapsInfo>
</file>

<file path=customXml/item9.xml><?xml version="1.0" encoding="utf-8"?>
<EsriMapsInfo xmlns="ESRI.ArcGIS.Mapping.OfficeIntegration.PowerPointInfo">
  <Version>Version1</Version>
  <RequiresSignIn>False</RequiresSignIn>
</EsriMapsInfo>
</file>

<file path=customXml/itemProps1.xml><?xml version="1.0" encoding="utf-8"?>
<ds:datastoreItem xmlns:ds="http://schemas.openxmlformats.org/officeDocument/2006/customXml" ds:itemID="{A427E9B4-5937-4A7B-AABF-DA00AC7C9360}">
  <ds:schemaRefs>
    <ds:schemaRef ds:uri="ESRI.ArcGIS.Mapping.OfficeIntegration.PowerPointInfo"/>
  </ds:schemaRefs>
</ds:datastoreItem>
</file>

<file path=customXml/itemProps10.xml><?xml version="1.0" encoding="utf-8"?>
<ds:datastoreItem xmlns:ds="http://schemas.openxmlformats.org/officeDocument/2006/customXml" ds:itemID="{B2A5C3D7-FFAC-4178-92D6-34F666B86652}">
  <ds:schemaRefs>
    <ds:schemaRef ds:uri="ESRI.ArcGIS.Mapping.OfficeIntegration.PowerPointInfo"/>
  </ds:schemaRefs>
</ds:datastoreItem>
</file>

<file path=customXml/itemProps11.xml><?xml version="1.0" encoding="utf-8"?>
<ds:datastoreItem xmlns:ds="http://schemas.openxmlformats.org/officeDocument/2006/customXml" ds:itemID="{63BAAD5F-180F-4D9E-873E-B39A6323D86E}">
  <ds:schemaRefs>
    <ds:schemaRef ds:uri="ESRI.ArcGIS.Mapping.OfficeIntegration.PowerPointInfo"/>
  </ds:schemaRefs>
</ds:datastoreItem>
</file>

<file path=customXml/itemProps12.xml><?xml version="1.0" encoding="utf-8"?>
<ds:datastoreItem xmlns:ds="http://schemas.openxmlformats.org/officeDocument/2006/customXml" ds:itemID="{01D7E229-3A44-4515-96B8-118013BBF2FD}">
  <ds:schemaRefs>
    <ds:schemaRef ds:uri="ESRI.ArcGIS.Mapping.OfficeIntegration.PowerPointInfo"/>
  </ds:schemaRefs>
</ds:datastoreItem>
</file>

<file path=customXml/itemProps13.xml><?xml version="1.0" encoding="utf-8"?>
<ds:datastoreItem xmlns:ds="http://schemas.openxmlformats.org/officeDocument/2006/customXml" ds:itemID="{16746C13-63DD-4E34-BAF6-99EBD53FA016}">
  <ds:schemaRefs>
    <ds:schemaRef ds:uri="http://schemas.microsoft.com/office/2006/documentManagement/types"/>
    <ds:schemaRef ds:uri="http://schemas.microsoft.com/office/infopath/2007/PartnerControls"/>
    <ds:schemaRef ds:uri="http://purl.org/dc/terms/"/>
    <ds:schemaRef ds:uri="http://purl.org/dc/dcmitype/"/>
    <ds:schemaRef ds:uri="http://purl.org/dc/elements/1.1/"/>
    <ds:schemaRef ds:uri="http://schemas.openxmlformats.org/package/2006/metadata/core-properties"/>
    <ds:schemaRef ds:uri="0dc3134e-2050-4cb8-a5be-0b715e20025a"/>
    <ds:schemaRef ds:uri="http://schemas.microsoft.com/office/2006/metadata/properties"/>
    <ds:schemaRef ds:uri="http://www.w3.org/XML/1998/namespace"/>
  </ds:schemaRefs>
</ds:datastoreItem>
</file>

<file path=customXml/itemProps14.xml><?xml version="1.0" encoding="utf-8"?>
<ds:datastoreItem xmlns:ds="http://schemas.openxmlformats.org/officeDocument/2006/customXml" ds:itemID="{FCECCDBC-FD90-4A45-8D97-6093D7968188}">
  <ds:schemaRefs>
    <ds:schemaRef ds:uri="ESRI.ArcGIS.Mapping.OfficeIntegration.PowerPointInfo"/>
  </ds:schemaRefs>
</ds:datastoreItem>
</file>

<file path=customXml/itemProps15.xml><?xml version="1.0" encoding="utf-8"?>
<ds:datastoreItem xmlns:ds="http://schemas.openxmlformats.org/officeDocument/2006/customXml" ds:itemID="{B33FE07D-81A0-427E-9231-91861C369F74}">
  <ds:schemaRefs>
    <ds:schemaRef ds:uri="ESRI.ArcGIS.Mapping.OfficeIntegration.PowerPointInfo"/>
  </ds:schemaRefs>
</ds:datastoreItem>
</file>

<file path=customXml/itemProps16.xml><?xml version="1.0" encoding="utf-8"?>
<ds:datastoreItem xmlns:ds="http://schemas.openxmlformats.org/officeDocument/2006/customXml" ds:itemID="{B3C0F8A7-97AD-404C-99B9-7A7C9A3B582F}">
  <ds:schemaRefs>
    <ds:schemaRef ds:uri="ESRI.ArcGIS.Mapping.OfficeIntegration.PowerPointInfo"/>
  </ds:schemaRefs>
</ds:datastoreItem>
</file>

<file path=customXml/itemProps2.xml><?xml version="1.0" encoding="utf-8"?>
<ds:datastoreItem xmlns:ds="http://schemas.openxmlformats.org/officeDocument/2006/customXml" ds:itemID="{26B70F26-8E85-44B4-B33F-521F82824C9F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909CC55-DB56-46C8-8C83-1A9E6A5EDDE4}">
  <ds:schemaRefs>
    <ds:schemaRef ds:uri="ESRI.ArcGIS.Mapping.OfficeIntegration.PowerPointInfo"/>
  </ds:schemaRefs>
</ds:datastoreItem>
</file>

<file path=customXml/itemProps4.xml><?xml version="1.0" encoding="utf-8"?>
<ds:datastoreItem xmlns:ds="http://schemas.openxmlformats.org/officeDocument/2006/customXml" ds:itemID="{9B2409D3-2EB0-404A-8616-8C24CFC0A723}">
  <ds:schemaRefs>
    <ds:schemaRef ds:uri="ESRI.ArcGIS.Mapping.OfficeIntegration.PowerPointInfo"/>
  </ds:schemaRefs>
</ds:datastoreItem>
</file>

<file path=customXml/itemProps5.xml><?xml version="1.0" encoding="utf-8"?>
<ds:datastoreItem xmlns:ds="http://schemas.openxmlformats.org/officeDocument/2006/customXml" ds:itemID="{56DE67FE-5487-4BB6-BA3F-CA7B1D65F69F}">
  <ds:schemaRefs>
    <ds:schemaRef ds:uri="ESRI.ArcGIS.Mapping.OfficeIntegration.PowerPointInfo"/>
  </ds:schemaRefs>
</ds:datastoreItem>
</file>

<file path=customXml/itemProps6.xml><?xml version="1.0" encoding="utf-8"?>
<ds:datastoreItem xmlns:ds="http://schemas.openxmlformats.org/officeDocument/2006/customXml" ds:itemID="{3A53418C-FF50-4D30-8E17-3E926BF43A56}">
  <ds:schemaRefs>
    <ds:schemaRef ds:uri="ESRI.ArcGIS.Mapping.OfficeIntegration.PowerPointInfo"/>
  </ds:schemaRefs>
</ds:datastoreItem>
</file>

<file path=customXml/itemProps7.xml><?xml version="1.0" encoding="utf-8"?>
<ds:datastoreItem xmlns:ds="http://schemas.openxmlformats.org/officeDocument/2006/customXml" ds:itemID="{C80A9FE1-C569-4DE1-A471-85176E0A78D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dc3134e-2050-4cb8-a5be-0b715e20025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8.xml><?xml version="1.0" encoding="utf-8"?>
<ds:datastoreItem xmlns:ds="http://schemas.openxmlformats.org/officeDocument/2006/customXml" ds:itemID="{D123D94A-F147-49B2-BEEF-825384DCA18A}">
  <ds:schemaRefs>
    <ds:schemaRef ds:uri="ESRI.ArcGIS.Mapping.OfficeIntegration.PowerPointInfo"/>
  </ds:schemaRefs>
</ds:datastoreItem>
</file>

<file path=customXml/itemProps9.xml><?xml version="1.0" encoding="utf-8"?>
<ds:datastoreItem xmlns:ds="http://schemas.openxmlformats.org/officeDocument/2006/customXml" ds:itemID="{A02563BE-FC7A-42F6-953F-9BCF60199F74}">
  <ds:schemaRefs>
    <ds:schemaRef ds:uri="ESRI.ArcGIS.Mapping.OfficeIntegration.PowerPointInfo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2940</TotalTime>
  <Words>115</Words>
  <Application>Microsoft Office PowerPoint</Application>
  <PresentationFormat>Widescreen</PresentationFormat>
  <Paragraphs>11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Symbol</vt:lpstr>
      <vt:lpstr>Times New Roman</vt:lpstr>
      <vt:lpstr>Office Theme</vt:lpstr>
      <vt:lpstr> Water Quality Engagement Strategy: Workgroup and GIT collaboration </vt:lpstr>
      <vt:lpstr> Water Quality Engagement Strategy: Workgroup and GIT collaboration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to Focus Efforts?</dc:title>
  <dc:creator>Bevin B</dc:creator>
  <cp:lastModifiedBy>Parrish, Reggie</cp:lastModifiedBy>
  <cp:revision>62</cp:revision>
  <cp:lastPrinted>2015-09-23T21:37:39Z</cp:lastPrinted>
  <dcterms:created xsi:type="dcterms:W3CDTF">2015-09-22T21:33:54Z</dcterms:created>
  <dcterms:modified xsi:type="dcterms:W3CDTF">2016-01-20T13:56:02Z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0x010100E8F26DA1B472E440A19F676CC1408131</vt:lpwstr>
  </property>
</Properties>
</file>

<file path=docProps/thumbnail.jpeg>
</file>