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952365-08A5-446C-B250-9174B2D63630}" type="datetimeFigureOut">
              <a:rPr lang="en-US" smtClean="0"/>
              <a:t>7/20/2012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93974D-7E59-45E9-9DB6-A67A0111777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05000"/>
            <a:ext cx="7772400" cy="1774825"/>
          </a:xfrm>
        </p:spPr>
        <p:txBody>
          <a:bodyPr>
            <a:noAutofit/>
          </a:bodyPr>
          <a:lstStyle/>
          <a:p>
            <a:r>
              <a:rPr lang="en-US" sz="4000" dirty="0" smtClean="0"/>
              <a:t>Citizens Advisory Committee</a:t>
            </a:r>
            <a:br>
              <a:rPr lang="en-US" sz="4000" dirty="0" smtClean="0"/>
            </a:br>
            <a:r>
              <a:rPr lang="en-US" sz="4000" dirty="0" smtClean="0"/>
              <a:t>2012 Recommendations to the Chesapeake Executive Council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886200"/>
            <a:ext cx="64008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Citizen Engagement</a:t>
            </a:r>
          </a:p>
          <a:p>
            <a:r>
              <a:rPr lang="en-US" dirty="0" smtClean="0"/>
              <a:t>Accountability</a:t>
            </a:r>
          </a:p>
          <a:p>
            <a:r>
              <a:rPr lang="en-US" dirty="0" smtClean="0"/>
              <a:t>Beyond Water Quality</a:t>
            </a:r>
          </a:p>
          <a:p>
            <a:r>
              <a:rPr lang="en-US" dirty="0" smtClean="0"/>
              <a:t>Conowingo Dam</a:t>
            </a:r>
            <a:endParaRPr lang="en-US" dirty="0"/>
          </a:p>
        </p:txBody>
      </p:sp>
      <p:pic>
        <p:nvPicPr>
          <p:cNvPr id="1026" name="Picture 2" descr="cac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28860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Citizen Engagement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Environmental Literacy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Increased Public Access</a:t>
            </a:r>
            <a:endParaRPr lang="en-US" dirty="0"/>
          </a:p>
        </p:txBody>
      </p:sp>
      <p:pic>
        <p:nvPicPr>
          <p:cNvPr id="4" name="Picture 2" descr="cac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28860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Accountability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Nutrient Trading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WIPs and Two-Year Milestones</a:t>
            </a:r>
            <a:endParaRPr lang="en-US" dirty="0"/>
          </a:p>
        </p:txBody>
      </p:sp>
      <p:pic>
        <p:nvPicPr>
          <p:cNvPr id="4" name="Picture 2" descr="cac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28860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Beyond Water Quality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Drinkable, Swimmable, Fishable</a:t>
            </a:r>
            <a:endParaRPr lang="en-US" dirty="0"/>
          </a:p>
        </p:txBody>
      </p:sp>
      <p:pic>
        <p:nvPicPr>
          <p:cNvPr id="4" name="Picture 2" descr="cac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28860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Conowingo Dam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Consider Inaction</a:t>
            </a:r>
            <a:endParaRPr lang="en-US" dirty="0"/>
          </a:p>
        </p:txBody>
      </p:sp>
      <p:pic>
        <p:nvPicPr>
          <p:cNvPr id="4" name="Picture 2" descr="cac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28860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37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Citizens Advisory Committee 2012 Recommendations to the Chesapeake Executive Council</vt:lpstr>
      <vt:lpstr>Citizen Engagement</vt:lpstr>
      <vt:lpstr>Accountability</vt:lpstr>
      <vt:lpstr>Beyond Water Quality</vt:lpstr>
      <vt:lpstr>Conowingo Dam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Citizens Advisory Committee 2012 Recommendations to the Chesapeake Executive Council</dc:title>
  <dc:creator>Jessica</dc:creator>
  <cp:lastModifiedBy>Jessica</cp:lastModifiedBy>
  <cp:revision>2</cp:revision>
  <dcterms:created xsi:type="dcterms:W3CDTF">2012-07-20T17:31:09Z</dcterms:created>
  <dcterms:modified xsi:type="dcterms:W3CDTF">2012-07-20T17:49:42Z</dcterms:modified>
</cp:coreProperties>
</file>