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5" r:id="rId4"/>
    <p:sldId id="263" r:id="rId5"/>
    <p:sldId id="264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3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132" y="2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07602-BB5E-4238-ACE4-ED447259044B}" type="datetimeFigureOut">
              <a:rPr lang="en-US" smtClean="0"/>
              <a:t>10/8/2020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A9C82-2FE9-41D1-9BFC-948AACD689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4099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07602-BB5E-4238-ACE4-ED447259044B}" type="datetimeFigureOut">
              <a:rPr lang="en-US" smtClean="0"/>
              <a:t>10/8/2020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A9C82-2FE9-41D1-9BFC-948AACD689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0664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07602-BB5E-4238-ACE4-ED447259044B}" type="datetimeFigureOut">
              <a:rPr lang="en-US" smtClean="0"/>
              <a:t>10/8/2020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A9C82-2FE9-41D1-9BFC-948AACD689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67237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07602-BB5E-4238-ACE4-ED447259044B}" type="datetimeFigureOut">
              <a:rPr lang="en-US" smtClean="0"/>
              <a:t>10/8/2020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A9C82-2FE9-41D1-9BFC-948AACD689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15588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07602-BB5E-4238-ACE4-ED447259044B}" type="datetimeFigureOut">
              <a:rPr lang="en-US" smtClean="0"/>
              <a:t>10/8/2020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A9C82-2FE9-41D1-9BFC-948AACD689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29741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07602-BB5E-4238-ACE4-ED447259044B}" type="datetimeFigureOut">
              <a:rPr lang="en-US" smtClean="0"/>
              <a:t>10/8/2020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A9C82-2FE9-41D1-9BFC-948AACD689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63715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07602-BB5E-4238-ACE4-ED447259044B}" type="datetimeFigureOut">
              <a:rPr lang="en-US" smtClean="0"/>
              <a:t>10/8/2020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A9C82-2FE9-41D1-9BFC-948AACD689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19819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07602-BB5E-4238-ACE4-ED447259044B}" type="datetimeFigureOut">
              <a:rPr lang="en-US" smtClean="0"/>
              <a:t>10/8/2020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A9C82-2FE9-41D1-9BFC-948AACD689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8371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07602-BB5E-4238-ACE4-ED447259044B}" type="datetimeFigureOut">
              <a:rPr lang="en-US" smtClean="0"/>
              <a:t>10/8/2020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A9C82-2FE9-41D1-9BFC-948AACD689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14620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07602-BB5E-4238-ACE4-ED447259044B}" type="datetimeFigureOut">
              <a:rPr lang="en-US" smtClean="0"/>
              <a:t>10/8/2020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A9C82-2FE9-41D1-9BFC-948AACD689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44784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07602-BB5E-4238-ACE4-ED447259044B}" type="datetimeFigureOut">
              <a:rPr lang="en-US" smtClean="0"/>
              <a:t>10/8/2020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A9C82-2FE9-41D1-9BFC-948AACD689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73617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F07602-BB5E-4238-ACE4-ED447259044B}" type="datetimeFigureOut">
              <a:rPr lang="en-US" smtClean="0"/>
              <a:t>10/8/2020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2A9C82-2FE9-41D1-9BFC-948AACD689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47725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400" dirty="0">
                <a:latin typeface="+mn-lt"/>
              </a:rPr>
              <a:t>STAC Summary for the </a:t>
            </a:r>
            <a:br>
              <a:rPr lang="en-US" sz="4400" dirty="0">
                <a:latin typeface="+mn-lt"/>
              </a:rPr>
            </a:br>
            <a:r>
              <a:rPr lang="en-US" sz="4400" dirty="0">
                <a:latin typeface="+mn-lt"/>
              </a:rPr>
              <a:t>Principals’ Staff Committee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920875"/>
            <a:ext cx="9144000" cy="1655762"/>
          </a:xfrm>
        </p:spPr>
        <p:txBody>
          <a:bodyPr/>
          <a:lstStyle/>
          <a:p>
            <a:r>
              <a:rPr lang="en-US" dirty="0"/>
              <a:t>Andrew Miller, Chair</a:t>
            </a:r>
          </a:p>
          <a:p>
            <a:r>
              <a:rPr lang="en-US" dirty="0"/>
              <a:t>October 8, 2020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79C1AD6-39C1-496D-B7A9-9D7C7F8DD83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756" y="605637"/>
            <a:ext cx="2582267" cy="25990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4609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>
            <a:normAutofit/>
          </a:bodyPr>
          <a:lstStyle/>
          <a:p>
            <a:r>
              <a:rPr lang="en-US" sz="3200" dirty="0">
                <a:latin typeface="+mn-lt"/>
              </a:rPr>
              <a:t>A few key points from the Executive Council presentation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8744" y="1325563"/>
            <a:ext cx="10515600" cy="5487779"/>
          </a:xfrm>
        </p:spPr>
        <p:txBody>
          <a:bodyPr>
            <a:noAutofit/>
          </a:bodyPr>
          <a:lstStyle/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We stand with the other Advisory Committees in offering continuing support during the COVID-19 crisis </a:t>
            </a:r>
          </a:p>
          <a:p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We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applaud the watershed partners’ commitment to the 2025 restoration goals </a:t>
            </a:r>
            <a:endParaRPr lang="en-US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We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support the Executive Council’s endorsement of the Bay Program’s Diversity, Equity, Inclusion and Justice Statement </a:t>
            </a:r>
            <a:endParaRPr lang="en-US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We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endorse the recommendations of the other Advisory Committees</a:t>
            </a:r>
          </a:p>
          <a:p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Our guidance and collective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expertise 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continues to be a resource for making important decisions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toward an environmentally and economically sustainable Bay</a:t>
            </a:r>
          </a:p>
        </p:txBody>
      </p:sp>
    </p:spTree>
    <p:extLst>
      <p:ext uri="{BB962C8B-B14F-4D97-AF65-F5344CB8AC3E}">
        <p14:creationId xmlns:p14="http://schemas.microsoft.com/office/powerpoint/2010/main" val="230235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>
            <a:normAutofit/>
          </a:bodyPr>
          <a:lstStyle/>
          <a:p>
            <a:r>
              <a:rPr lang="en-US" sz="4000" dirty="0">
                <a:latin typeface="+mn-lt"/>
              </a:rPr>
              <a:t>Looking toward the future…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8576" y="1135090"/>
            <a:ext cx="10515600" cy="5487779"/>
          </a:xfrm>
        </p:spPr>
        <p:txBody>
          <a:bodyPr>
            <a:noAutofit/>
          </a:bodyPr>
          <a:lstStyle/>
          <a:p>
            <a:r>
              <a:rPr lang="en-US" dirty="0">
                <a:cs typeface="Calibri Light" panose="020F0302020204030204" pitchFamily="34" charset="0"/>
              </a:rPr>
              <a:t>Lessons to be learned from </a:t>
            </a:r>
            <a:r>
              <a:rPr lang="en-US" dirty="0" smtClean="0">
                <a:cs typeface="Calibri Light" panose="020F0302020204030204" pitchFamily="34" charset="0"/>
              </a:rPr>
              <a:t>COVID-19</a:t>
            </a:r>
            <a:endParaRPr lang="en-US" dirty="0">
              <a:cs typeface="Calibri Light" panose="020F0302020204030204" pitchFamily="34" charset="0"/>
            </a:endParaRPr>
          </a:p>
          <a:p>
            <a:r>
              <a:rPr lang="en-US" dirty="0">
                <a:cs typeface="Calibri Light" panose="020F0302020204030204" pitchFamily="34" charset="0"/>
              </a:rPr>
              <a:t>Recent STAC workshops that may affect future restoration strategies:</a:t>
            </a:r>
            <a:endParaRPr lang="en-US" sz="28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lvl="1"/>
            <a:r>
              <a:rPr lang="en-US" sz="28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Microplastics</a:t>
            </a:r>
            <a:r>
              <a:rPr lang="en-US" sz="28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800" dirty="0" smtClean="0">
                <a:latin typeface="Calibri Light" panose="020F0302020204030204" pitchFamily="34" charset="0"/>
                <a:cs typeface="Calibri Light" panose="020F0302020204030204" pitchFamily="34" charset="0"/>
                <a:sym typeface="Wingdings" panose="05000000000000000000" pitchFamily="2" charset="2"/>
              </a:rPr>
              <a:t> </a:t>
            </a:r>
            <a:r>
              <a:rPr lang="en-US" sz="28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Plastics </a:t>
            </a:r>
            <a:r>
              <a:rPr lang="en-US" sz="2800" dirty="0">
                <a:latin typeface="Calibri Light" panose="020F0302020204030204" pitchFamily="34" charset="0"/>
                <a:cs typeface="Calibri Light" panose="020F0302020204030204" pitchFamily="34" charset="0"/>
              </a:rPr>
              <a:t>Pollution Action Team</a:t>
            </a:r>
          </a:p>
          <a:p>
            <a:pPr lvl="1"/>
            <a:r>
              <a:rPr lang="en-US" sz="28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Freshwater </a:t>
            </a:r>
            <a:r>
              <a:rPr lang="en-US" sz="2800" dirty="0">
                <a:latin typeface="Calibri Light" panose="020F0302020204030204" pitchFamily="34" charset="0"/>
                <a:cs typeface="Calibri Light" panose="020F0302020204030204" pitchFamily="34" charset="0"/>
              </a:rPr>
              <a:t>Mussels </a:t>
            </a:r>
            <a:endParaRPr lang="en-US" sz="2800" dirty="0" smtClean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lvl="1"/>
            <a:r>
              <a:rPr lang="en-US" sz="28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BMP Spatial Targeting</a:t>
            </a:r>
            <a:endParaRPr lang="en-US" sz="28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lvl="1"/>
            <a:r>
              <a:rPr lang="en-US" sz="28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BMP Nutrient Species Targeting</a:t>
            </a:r>
          </a:p>
          <a:p>
            <a:r>
              <a:rPr lang="en-US" dirty="0">
                <a:cs typeface="Calibri Light" panose="020F0302020204030204" pitchFamily="34" charset="0"/>
              </a:rPr>
              <a:t>Two ongoing science synthesis projects:</a:t>
            </a:r>
          </a:p>
          <a:p>
            <a:pPr lvl="1"/>
            <a:r>
              <a:rPr lang="en-US" sz="2800" dirty="0">
                <a:cs typeface="Calibri Light" panose="020F0302020204030204" pitchFamily="34" charset="0"/>
              </a:rPr>
              <a:t>Impacts of climate change on BMP effectiveness</a:t>
            </a:r>
          </a:p>
          <a:p>
            <a:pPr lvl="1"/>
            <a:r>
              <a:rPr lang="en-US" sz="2800" dirty="0"/>
              <a:t>Impacts of climate change on dissolved oxygen in shallow waters</a:t>
            </a:r>
          </a:p>
          <a:p>
            <a:r>
              <a:rPr lang="en-US" dirty="0">
                <a:cs typeface="Calibri Light" panose="020F0302020204030204" pitchFamily="34" charset="0"/>
              </a:rPr>
              <a:t>Comprehensive Evaluation of System Response</a:t>
            </a:r>
          </a:p>
          <a:p>
            <a:r>
              <a:rPr lang="en-US" dirty="0">
                <a:cs typeface="Calibri Light" panose="020F0302020204030204" pitchFamily="34" charset="0"/>
              </a:rPr>
              <a:t>The future Chesapeake Bay: chasing a moving </a:t>
            </a:r>
            <a:r>
              <a:rPr lang="en-US" dirty="0" smtClean="0">
                <a:cs typeface="Calibri Light" panose="020F0302020204030204" pitchFamily="34" charset="0"/>
              </a:rPr>
              <a:t>target</a:t>
            </a:r>
            <a:endParaRPr lang="en-US" dirty="0"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7110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58E22DB6-E4D2-41E1-8368-AD9D3035C39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12" y="0"/>
            <a:ext cx="4678628" cy="605469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FC08AE2-6CD6-4228-995A-32B49BB6A37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6663" y="273466"/>
            <a:ext cx="7433333" cy="5435125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129AA35E-538E-4E80-986D-B0AE3172888C}"/>
              </a:ext>
            </a:extLst>
          </p:cNvPr>
          <p:cNvSpPr txBox="1"/>
          <p:nvPr/>
        </p:nvSpPr>
        <p:spPr>
          <a:xfrm>
            <a:off x="340362" y="6203317"/>
            <a:ext cx="39139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Global Warming in the Free State, 2008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1B72EA0-DB5C-4465-8E28-3BDCD0560033}"/>
              </a:ext>
            </a:extLst>
          </p:cNvPr>
          <p:cNvSpPr txBox="1"/>
          <p:nvPr/>
        </p:nvSpPr>
        <p:spPr>
          <a:xfrm>
            <a:off x="4509285" y="6004995"/>
            <a:ext cx="74333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Future Urban Climates project – Washington, D.C. in 2080 resembles Greenwood, Mississippi of 2020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5743A742-61B3-4659-86BD-0A286975BA87}"/>
              </a:ext>
            </a:extLst>
          </p:cNvPr>
          <p:cNvCxnSpPr/>
          <p:nvPr/>
        </p:nvCxnSpPr>
        <p:spPr>
          <a:xfrm flipV="1">
            <a:off x="7477570" y="1435693"/>
            <a:ext cx="3384135" cy="1674976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1749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6FE3778-33BC-4FC6-B22D-66F9BAB0EE1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6330" y="0"/>
            <a:ext cx="9224873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C4DDBBC-CB0B-4B5A-8DAD-7367BD67F101}"/>
              </a:ext>
            </a:extLst>
          </p:cNvPr>
          <p:cNvSpPr txBox="1"/>
          <p:nvPr/>
        </p:nvSpPr>
        <p:spPr>
          <a:xfrm>
            <a:off x="170915" y="1546789"/>
            <a:ext cx="215013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NOAA Sea-Level </a:t>
            </a:r>
          </a:p>
          <a:p>
            <a:pPr algn="ctr"/>
            <a:r>
              <a:rPr lang="en-US" dirty="0"/>
              <a:t>Rise Viewer</a:t>
            </a:r>
          </a:p>
          <a:p>
            <a:endParaRPr lang="en-US" dirty="0"/>
          </a:p>
          <a:p>
            <a:r>
              <a:rPr lang="en-US" dirty="0"/>
              <a:t>Chesapeake Bay in 2080: intermediate forecast of +3.12 ft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0800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1128</TotalTime>
  <Words>209</Words>
  <Application>Microsoft Office PowerPoint</Application>
  <PresentationFormat>Widescreen</PresentationFormat>
  <Paragraphs>28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Wingdings</vt:lpstr>
      <vt:lpstr>Office Theme</vt:lpstr>
      <vt:lpstr>STAC Summary for the  Principals’ Staff Committee</vt:lpstr>
      <vt:lpstr>A few key points from the Executive Council presentation</vt:lpstr>
      <vt:lpstr>Looking toward the future…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STAC Summary for the  Governor’s Bay Cabinet</dc:title>
  <dc:creator>Andrew J. Miller</dc:creator>
  <cp:lastModifiedBy>Andrew J. Miller</cp:lastModifiedBy>
  <cp:revision>28</cp:revision>
  <dcterms:created xsi:type="dcterms:W3CDTF">2020-07-21T02:59:42Z</dcterms:created>
  <dcterms:modified xsi:type="dcterms:W3CDTF">2020-10-08T05:24:25Z</dcterms:modified>
</cp:coreProperties>
</file>