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E83A4D-13C1-4B94-AC45-9754968F0D13}" v="5" dt="2021-06-11T12:23:10.7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4BECA-2508-4DFF-8AAF-314894B3BA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9CB9C2-F553-445C-8DEE-5155EC165E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D7B8B-1BC8-4D2E-BA93-EBC5B1F38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805C2-DD07-489A-B73F-E79791C58FF1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8F7059-852D-4172-ABDC-5C09A692B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46A6E6-2B36-4FA6-8D99-0BD5FEE6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6E60-7CD4-4DFF-920F-6503CE96F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650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93DEA-186B-453A-B868-2F167C552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0A12ED-E813-48D1-A0A9-DCA66561A0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9D3BC9-2ED6-4C97-B1BE-AE38E2304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805C2-DD07-489A-B73F-E79791C58FF1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30200A-BF41-4B6D-9646-0CE9C781E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448FFC-36EC-40A7-ACD1-71B16D113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6E60-7CD4-4DFF-920F-6503CE96F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958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76EC0F-BACE-4E10-BD99-69BEB7A7D9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BE9CB3-B970-4A35-9981-AF4EFC0934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B19A6E-B3E2-48A6-B1BB-7F8CB7556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805C2-DD07-489A-B73F-E79791C58FF1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13C77-CAD7-479F-8DDE-74B2D9CAE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9F630-951C-483C-B348-0F6FCAF25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6E60-7CD4-4DFF-920F-6503CE96F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6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9B7DD-35D8-4146-BCF2-837A68B79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D88BE2-D99B-4719-89E6-F5E8FE7C48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13B887-547C-4E7D-8554-B93A6B540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805C2-DD07-489A-B73F-E79791C58FF1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F33A88-86E8-4B83-944E-4C1F281CB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5AE275-3A71-4C08-864A-73FE63DC2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6E60-7CD4-4DFF-920F-6503CE96F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109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2AE68-B6F5-4178-AB78-183AD46BD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BD0D52-E3F9-4E7A-9642-836E793EC7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79D47F-8AF3-4154-ADC8-1E2DB5C15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805C2-DD07-489A-B73F-E79791C58FF1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6F1E0B-AA08-4814-B39D-EA4EB4A02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337B0B-EA94-465C-A091-6022AE05E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6E60-7CD4-4DFF-920F-6503CE96F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61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DFD13-DC5F-4711-9156-572639969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BE05C5-9D99-46C2-AE7B-7F1BE12FA8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7DD8D0-3149-41C6-9C96-C717739E2B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31DDBD-0BBB-4FA7-9117-232162998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805C2-DD07-489A-B73F-E79791C58FF1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9E8EB3-A60D-4F29-8A92-6DA3EC568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EA94E3-A915-4F07-AB50-E2950DC46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6E60-7CD4-4DFF-920F-6503CE96F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075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DAD7B-3393-4EB8-8718-E99345B2B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639E2B-1A72-41B1-8AF7-898CAA94AF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8C84B3-F164-487F-9ED8-22BE83AB0E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6AC5F5-D6B3-49DD-B9C4-0CAD4B26BE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3061CC-A924-4168-BE69-A01F37DA78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D88228-1DF8-47D1-AC13-10634A849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805C2-DD07-489A-B73F-E79791C58FF1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38A30E-5E14-4805-9F97-8B349F889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C13E67-59E7-4FF0-BCBB-2AFBF9B87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6E60-7CD4-4DFF-920F-6503CE96F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114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E2A45-1F6E-461C-8DEA-9CEC0AB87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51F68D-FE4E-4FEF-8C70-7781715B9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805C2-DD07-489A-B73F-E79791C58FF1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B89AF9-2015-43D9-AC0D-5681ECF27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82B6BC-F726-4BDC-8058-B9EF9FCD2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6E60-7CD4-4DFF-920F-6503CE96F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821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5835CD-6409-4CBD-BF83-20263B900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805C2-DD07-489A-B73F-E79791C58FF1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F561E8-DF41-4772-A731-568EBB3A3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F0E405-D3AB-463D-B013-996847135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6E60-7CD4-4DFF-920F-6503CE96F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252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74DA1-D1F1-4204-85DE-3A22AD986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10478F-C1F9-41EF-BE58-179DD87DCE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578F35-F421-4E7F-AFA6-371ACADF54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377EE1-85E8-44D9-A10A-7B517A282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805C2-DD07-489A-B73F-E79791C58FF1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BC3169-8464-43C1-A46D-1FFC631B9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63AC60-EB95-4485-961A-77469C8F6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6E60-7CD4-4DFF-920F-6503CE96F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466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AE8CF-F6A8-4D61-A5A5-C011DE32E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000027-C8DD-4472-BCF7-681F0F962A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485D12-18AC-4C54-9DB6-55A002F965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8A03F8-B397-4690-AA79-B12CD62A0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805C2-DD07-489A-B73F-E79791C58FF1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220E5F-0DC0-44BE-ACDA-16BEF166A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C05BF7-BD37-405E-A37B-087B58384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6E60-7CD4-4DFF-920F-6503CE96F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234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559EC7-6EF7-4908-9B0B-F594D9D9E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541645-95CB-4C92-8882-72418D1B70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DE430-F8FB-4441-9B20-F810764353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805C2-DD07-489A-B73F-E79791C58FF1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5CC98B-85C5-4AEC-8515-B2A68FE8CF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DA0318-E2BC-4329-B887-A4CC70CD92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B6E60-7CD4-4DFF-920F-6503CE96F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235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AF78DCE-4BA0-4A81-8B97-ED5B31E223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6119" y="2071396"/>
            <a:ext cx="8764508" cy="4202469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8F7DA99A-F194-47B0-850A-9BF5B24CF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SHWG Work Plan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A1415D-8429-4DF0-83F1-35B55D25A762}"/>
              </a:ext>
            </a:extLst>
          </p:cNvPr>
          <p:cNvSpPr txBox="1"/>
          <p:nvPr/>
        </p:nvSpPr>
        <p:spPr>
          <a:xfrm>
            <a:off x="2059579" y="1610686"/>
            <a:ext cx="7848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* A copy of the existing workplan was sent out on Thursday from Megan Ossmann</a:t>
            </a:r>
          </a:p>
        </p:txBody>
      </p:sp>
    </p:spTree>
    <p:extLst>
      <p:ext uri="{BB962C8B-B14F-4D97-AF65-F5344CB8AC3E}">
        <p14:creationId xmlns:p14="http://schemas.microsoft.com/office/powerpoint/2010/main" val="1986521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4E287-0498-47CD-9C0B-F518E7728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 Management Strategies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D12AE-9769-4EBE-9C5F-3647054AAE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Identify an appropriate suite of metrics to measure the multiple facets of stream health to complement the </a:t>
            </a:r>
            <a:r>
              <a:rPr lang="en-US" dirty="0" err="1"/>
              <a:t>baywide</a:t>
            </a:r>
            <a:r>
              <a:rPr lang="en-US" dirty="0"/>
              <a:t> </a:t>
            </a:r>
            <a:r>
              <a:rPr lang="en-US" dirty="0" err="1"/>
              <a:t>Chessie</a:t>
            </a:r>
            <a:r>
              <a:rPr lang="en-US" dirty="0"/>
              <a:t> BIBI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Reporting </a:t>
            </a:r>
            <a:r>
              <a:rPr lang="en-US" dirty="0" err="1"/>
              <a:t>Chessie</a:t>
            </a:r>
            <a:r>
              <a:rPr lang="en-US" dirty="0"/>
              <a:t> BIBI &amp; its progress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Identify practicable metrics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Provision of adequate funding and technical resources to support functional lift in stream restoration projects, in addition to nutrient and sediment reductions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Implement pooled monitoring approach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Active and engaged participation by local communities with Federal and State partners is central to Bay restoration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Permit recommendations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19BCBD-0340-4CBE-B1CB-BDD453D33FF0}"/>
              </a:ext>
            </a:extLst>
          </p:cNvPr>
          <p:cNvSpPr/>
          <p:nvPr/>
        </p:nvSpPr>
        <p:spPr>
          <a:xfrm>
            <a:off x="242581" y="1954635"/>
            <a:ext cx="595619" cy="377504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F4037C-9947-4E2E-B287-8D8412771BD0}"/>
              </a:ext>
            </a:extLst>
          </p:cNvPr>
          <p:cNvSpPr/>
          <p:nvPr/>
        </p:nvSpPr>
        <p:spPr>
          <a:xfrm>
            <a:off x="242580" y="4925736"/>
            <a:ext cx="595619" cy="37750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399B9D-9D8F-4FC9-9D1C-C24700BFF739}"/>
              </a:ext>
            </a:extLst>
          </p:cNvPr>
          <p:cNvSpPr/>
          <p:nvPr/>
        </p:nvSpPr>
        <p:spPr>
          <a:xfrm>
            <a:off x="242579" y="3440185"/>
            <a:ext cx="595619" cy="37750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79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B84A0-CB26-486A-BF38-5C1882750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 Strategies (cont’d)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1CA34D-923F-489B-B704-4E42108ED6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dirty="0"/>
              <a:t>Develop and promote holistic restoration design guidelines that identify the level of degradation and improvement of stream functions and key stressors/factors limited potential uplift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Collaboration with USGS on ‘stressor work plan’ 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dirty="0"/>
              <a:t>Work with CB partners to include the Enhancing Partnering, Leadership and Management GIT to enhance the capacity of local governments, organizations and landowners of beneficial stream restoration and maintenance practices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Provide training and education to diversity of stakeholders on stream restoration and stream health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2C1FEAF-92DC-4426-A226-30E18F827642}"/>
              </a:ext>
            </a:extLst>
          </p:cNvPr>
          <p:cNvSpPr/>
          <p:nvPr/>
        </p:nvSpPr>
        <p:spPr>
          <a:xfrm>
            <a:off x="242578" y="3651755"/>
            <a:ext cx="595619" cy="377504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F32D410-B628-4ACA-B12A-2C0EAF05D50F}"/>
              </a:ext>
            </a:extLst>
          </p:cNvPr>
          <p:cNvSpPr/>
          <p:nvPr/>
        </p:nvSpPr>
        <p:spPr>
          <a:xfrm>
            <a:off x="242578" y="1938797"/>
            <a:ext cx="595619" cy="377504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B11F7E8-4F35-4716-B11B-B979C675E435}"/>
              </a:ext>
            </a:extLst>
          </p:cNvPr>
          <p:cNvSpPr/>
          <p:nvPr/>
        </p:nvSpPr>
        <p:spPr>
          <a:xfrm>
            <a:off x="242578" y="4029259"/>
            <a:ext cx="595619" cy="37750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87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9334B-F1FB-4880-B535-4B337477F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Breakout 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74E1F1-1139-468F-90AE-DA4326338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4 Topic Areas</a:t>
            </a:r>
          </a:p>
          <a:p>
            <a:pPr lvl="1"/>
            <a:r>
              <a:rPr lang="en-US" sz="2000" dirty="0"/>
              <a:t>Identify an appropriate suite of metrics to measure the multiple facets of stream health to complement the </a:t>
            </a:r>
            <a:r>
              <a:rPr lang="en-US" sz="2000" dirty="0" err="1"/>
              <a:t>baywide</a:t>
            </a:r>
            <a:r>
              <a:rPr lang="en-US" sz="2000" dirty="0"/>
              <a:t> </a:t>
            </a:r>
            <a:r>
              <a:rPr lang="en-US" sz="2000" dirty="0" err="1"/>
              <a:t>Chessie</a:t>
            </a:r>
            <a:r>
              <a:rPr lang="en-US" sz="2000" dirty="0"/>
              <a:t> BIBI (Management Action 1)</a:t>
            </a:r>
          </a:p>
          <a:p>
            <a:pPr lvl="2"/>
            <a:r>
              <a:rPr lang="en-US" sz="1800" dirty="0" err="1"/>
              <a:t>Chessie</a:t>
            </a:r>
            <a:r>
              <a:rPr lang="en-US" sz="1800" dirty="0"/>
              <a:t> BIBI and other metrics</a:t>
            </a:r>
          </a:p>
          <a:p>
            <a:pPr lvl="1"/>
            <a:r>
              <a:rPr lang="en-US" sz="2000" dirty="0"/>
              <a:t>Permit, Training and Coordination (Management Actions 3&amp;5)</a:t>
            </a:r>
          </a:p>
          <a:p>
            <a:pPr lvl="1"/>
            <a:r>
              <a:rPr lang="en-US" sz="2000" dirty="0"/>
              <a:t>Climate Change</a:t>
            </a:r>
          </a:p>
          <a:p>
            <a:pPr lvl="1"/>
            <a:r>
              <a:rPr lang="en-US" sz="2000" dirty="0"/>
              <a:t>Diversity, Equity, Inclusion, Justice (DEIJ)</a:t>
            </a:r>
          </a:p>
          <a:p>
            <a:r>
              <a:rPr lang="en-US" sz="2400" dirty="0"/>
              <a:t>Not reviewing:</a:t>
            </a:r>
          </a:p>
          <a:p>
            <a:pPr lvl="1"/>
            <a:r>
              <a:rPr lang="en-US" sz="2000" dirty="0"/>
              <a:t> “Stressors” work or Management Action 4 as work is underway with GIT Funding (Center for Watershed Protection) and a workplan is developed. May discuss in open session following breakout groups</a:t>
            </a:r>
          </a:p>
          <a:p>
            <a:pPr lvl="1"/>
            <a:r>
              <a:rPr lang="en-US" sz="2000" dirty="0"/>
              <a:t>Pooled Monitoring as this is an established program with Chesapeake Bay Trust. May discuss in open session following breakout groups to keep in work plan or have a regular report out </a:t>
            </a:r>
            <a:r>
              <a:rPr lang="en-US" sz="2000"/>
              <a:t>at meetings</a:t>
            </a:r>
            <a:endParaRPr lang="en-US" sz="2000" dirty="0"/>
          </a:p>
          <a:p>
            <a:endParaRPr lang="en-US" sz="2400" dirty="0"/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900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80848-C309-416E-888A-3CA241B16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Breakout 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369C2E-40D0-4AA9-A6EA-170C41131A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/>
              <a:t>40 minutes breakout groups; 20 minutes full group report out/discussion</a:t>
            </a:r>
          </a:p>
          <a:p>
            <a:r>
              <a:rPr lang="en-US" dirty="0"/>
              <a:t>Neely, Alison, Sara, Megan facilitate</a:t>
            </a:r>
          </a:p>
          <a:p>
            <a:r>
              <a:rPr lang="en-US" dirty="0"/>
              <a:t>“Jam Board” to share ideas</a:t>
            </a:r>
          </a:p>
          <a:p>
            <a:r>
              <a:rPr lang="en-US" dirty="0">
                <a:highlight>
                  <a:srgbClr val="00FFFF"/>
                </a:highlight>
              </a:rPr>
              <a:t>DEIJ and Climate Change</a:t>
            </a:r>
          </a:p>
          <a:p>
            <a:pPr lvl="1"/>
            <a:r>
              <a:rPr lang="en-US" dirty="0"/>
              <a:t>Focus to generate ideas on how these topics relate to SWHG outcome (improve stream health)</a:t>
            </a:r>
          </a:p>
          <a:p>
            <a:pPr lvl="2"/>
            <a:r>
              <a:rPr lang="en-US" dirty="0"/>
              <a:t>How may DEIJ/Climate Change impact stream health or vice versa?</a:t>
            </a:r>
          </a:p>
          <a:p>
            <a:pPr lvl="2"/>
            <a:r>
              <a:rPr lang="en-US" dirty="0"/>
              <a:t>Who is currently doing work related to stream health and DEIJ/Climate Change?</a:t>
            </a:r>
          </a:p>
          <a:p>
            <a:r>
              <a:rPr lang="en-US" dirty="0">
                <a:highlight>
                  <a:srgbClr val="00FF00"/>
                </a:highlight>
              </a:rPr>
              <a:t>Review Existing Actions</a:t>
            </a:r>
          </a:p>
          <a:p>
            <a:pPr lvl="1"/>
            <a:r>
              <a:rPr lang="en-US" dirty="0"/>
              <a:t>Review existing workplan actions</a:t>
            </a:r>
          </a:p>
          <a:p>
            <a:pPr lvl="1"/>
            <a:r>
              <a:rPr lang="en-US" dirty="0"/>
              <a:t>Should remaining work be included in the next 2-year work plan? If so, remain unchanged, or are changes needed?</a:t>
            </a:r>
          </a:p>
          <a:p>
            <a:pPr lvl="1"/>
            <a:r>
              <a:rPr lang="en-US" dirty="0"/>
              <a:t>Are there new actions/work that needs to be defined to achieve the Outcome?</a:t>
            </a:r>
          </a:p>
        </p:txBody>
      </p:sp>
    </p:spTree>
    <p:extLst>
      <p:ext uri="{BB962C8B-B14F-4D97-AF65-F5344CB8AC3E}">
        <p14:creationId xmlns:p14="http://schemas.microsoft.com/office/powerpoint/2010/main" val="33948921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437</Words>
  <Application>Microsoft Office PowerPoint</Application>
  <PresentationFormat>Widescreen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SHWG Work Plan</vt:lpstr>
      <vt:lpstr>5 Management Strategies</vt:lpstr>
      <vt:lpstr>Management Strategies (cont’d)</vt:lpstr>
      <vt:lpstr>Breakout Groups</vt:lpstr>
      <vt:lpstr>Breakout Groups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SHWG Work Plan</dc:title>
  <dc:creator>Law, Neely</dc:creator>
  <cp:lastModifiedBy>Law, Neely</cp:lastModifiedBy>
  <cp:revision>3</cp:revision>
  <dcterms:created xsi:type="dcterms:W3CDTF">2021-06-11T11:59:11Z</dcterms:created>
  <dcterms:modified xsi:type="dcterms:W3CDTF">2021-06-11T12:27:30Z</dcterms:modified>
</cp:coreProperties>
</file>