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8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9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1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7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7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5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9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0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5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6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06158-3CA7-4DE6-9725-BEB3170B2DA1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AD703-4A13-4E14-A219-2F3EBA39D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5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042843"/>
              </p:ext>
            </p:extLst>
          </p:nvPr>
        </p:nvGraphicFramePr>
        <p:xfrm>
          <a:off x="619125" y="1514474"/>
          <a:ext cx="60960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450081"/>
                <a:gridCol w="988319"/>
                <a:gridCol w="1219200"/>
              </a:tblGrid>
              <a:tr h="688975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Sectors Adopted for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Jur</a:t>
                      </a:r>
                      <a:r>
                        <a:rPr lang="en-US" dirty="0" smtClean="0"/>
                        <a:t>. TMDL Sectors  Accounted for; +</a:t>
                      </a:r>
                      <a:r>
                        <a:rPr lang="en-US" baseline="0" dirty="0" smtClean="0"/>
                        <a:t> loads from cont.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Mgt.</a:t>
                      </a:r>
                      <a:r>
                        <a:rPr lang="en-US" baseline="0" dirty="0" smtClean="0"/>
                        <a:t> Efforts in TMDLs and cont. site </a:t>
                      </a:r>
                      <a:r>
                        <a:rPr lang="en-US" baseline="0" smtClean="0"/>
                        <a:t>remediation programs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CBP Mgt. Strategy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 Ind.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 </a:t>
                      </a:r>
                      <a:r>
                        <a:rPr lang="en-US" dirty="0" err="1" smtClean="0"/>
                        <a:t>Mun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SW Reg.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SW </a:t>
                      </a:r>
                      <a:r>
                        <a:rPr lang="en-US" dirty="0" err="1" smtClean="0"/>
                        <a:t>Unreg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Atmos.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 Stream Sediment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6934200" y="4381636"/>
            <a:ext cx="43815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24750" y="4400686"/>
            <a:ext cx="109537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Workplan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9150" y="36195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Concept for PCB Reduction Management Strategy </a:t>
            </a:r>
          </a:p>
          <a:p>
            <a:r>
              <a:rPr lang="en-US" dirty="0" smtClean="0"/>
              <a:t>Sector Based and Adding Value to Actions Identified in Jurisdiction PCB TMDLs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6934200" y="1287887"/>
            <a:ext cx="1933575" cy="2417337"/>
          </a:xfrm>
          <a:prstGeom prst="borderCallout1">
            <a:avLst>
              <a:gd name="adj1" fmla="val 25172"/>
              <a:gd name="adj2" fmla="val -1304"/>
              <a:gd name="adj3" fmla="val 68463"/>
              <a:gd name="adj4" fmla="val -33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can the CBP add value, accelerate, and enable common mgt. efforts in existing TMDLs and site remediation programs?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4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861515"/>
              </p:ext>
            </p:extLst>
          </p:nvPr>
        </p:nvGraphicFramePr>
        <p:xfrm>
          <a:off x="333375" y="1435100"/>
          <a:ext cx="7334250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675"/>
                <a:gridCol w="1362075"/>
                <a:gridCol w="1657350"/>
                <a:gridCol w="1257300"/>
                <a:gridCol w="14668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Contaminant</a:t>
                      </a:r>
                      <a:r>
                        <a:rPr lang="en-US" baseline="0" dirty="0" smtClean="0"/>
                        <a:t>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Occurrence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Concentrations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Effects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PCBs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Dioxins/Furans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Petroleum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Hydrocarbons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Pesticides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Bio. Hormones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Pharms.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HPCP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PBDEs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Mixtures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0703" y="284203"/>
            <a:ext cx="7871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Concept for Determining Highest Priorities for Research to Increase Understanding Impacts and Mitigation Options for Toxic Contaminants (Color codes are examples)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91475" y="1466850"/>
            <a:ext cx="904875" cy="12772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Uncertainty</a:t>
            </a:r>
          </a:p>
          <a:p>
            <a:endParaRPr lang="en-US" sz="1100" dirty="0"/>
          </a:p>
          <a:p>
            <a:r>
              <a:rPr lang="en-US" sz="1100" dirty="0" smtClean="0">
                <a:solidFill>
                  <a:schemeClr val="accent6"/>
                </a:solidFill>
              </a:rPr>
              <a:t>Small</a:t>
            </a:r>
          </a:p>
          <a:p>
            <a:endParaRPr lang="en-US" sz="1100" dirty="0"/>
          </a:p>
          <a:p>
            <a:r>
              <a:rPr lang="en-US" sz="1100" dirty="0" smtClean="0">
                <a:solidFill>
                  <a:srgbClr val="FFFF00"/>
                </a:solidFill>
              </a:rPr>
              <a:t>Mid</a:t>
            </a:r>
          </a:p>
          <a:p>
            <a:endParaRPr lang="en-US" sz="1100" dirty="0"/>
          </a:p>
          <a:p>
            <a:r>
              <a:rPr lang="en-US" sz="1100" dirty="0" smtClean="0">
                <a:solidFill>
                  <a:srgbClr val="FF0000"/>
                </a:solidFill>
              </a:rPr>
              <a:t>Large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09470" y="3280439"/>
            <a:ext cx="1223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Priorities for an agenda to increase certainty?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41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151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Samantha Watterson</cp:lastModifiedBy>
  <cp:revision>16</cp:revision>
  <dcterms:created xsi:type="dcterms:W3CDTF">2014-12-08T14:26:18Z</dcterms:created>
  <dcterms:modified xsi:type="dcterms:W3CDTF">2014-12-09T21:49:23Z</dcterms:modified>
</cp:coreProperties>
</file>