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57" r:id="rId6"/>
    <p:sldId id="267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41F06-29A0-451E-8EB7-C67DFAF8C0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A8307B-9131-4834-8246-F91FD64AC2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AC31F-7237-44DD-B77A-6C366EC6C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9BBDE-8DE8-42F8-B5A5-F15FE3D1A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B315B-9573-494A-94D2-F505928B8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748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F8E4F-1DF9-4DDF-B9A4-EF5A1D0F5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917558-A4EF-47BE-BC44-C00135B53C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7A101-B57B-496D-99B5-8A9536E3B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27495E-4727-48EC-8E3F-9BD37873A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D9A9A-3F46-42D0-9725-0768B2BC5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87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B941E6-B588-4F8C-AA35-8A07414155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DFE18B-FE84-40FF-85D2-140CE3A917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E2DEF-701C-45B7-8B66-A322E0787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59322-2080-4452-B2EE-FAE84EB75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18299-A9DC-4997-9EBF-7C17D1B58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214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5F170-FF57-4444-B49B-BAA3649AD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897EE-447E-489E-8D97-B24CC1905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44BEE1-5FC2-427E-83B2-7457DDE7D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CF05-5A96-4507-BAB4-8274BB5AA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E7B101-5BED-49C0-936B-03D132140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33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2A9CA-0E88-4956-94A8-986750E86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F723DE-8EEC-4378-992D-8F8E62806B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478DC-46A2-48B8-AD4E-C0EAB1391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4A9E5-D94D-4A79-ACB4-47C561F5D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418B65-86B6-4D11-870C-63932AFFA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564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9E4FE-B4B4-4D68-A200-7C8CFE716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9C87D-72DE-44C1-AC0F-EC792F6BD5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4CB442-6802-4EC4-BF3F-596E973A78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A6D24F-C667-44A0-B9A1-D369E0F64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78EF85-B7CF-4483-ACA5-022F23DBB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1B6F97-F6EF-4E44-914E-AE87A177B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607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5E3B2-5234-43BE-B809-5E43F0213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FCE8FB-7324-48B1-85C3-F671B7215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A02CBC-60A5-45C5-A8D8-06D47E795E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AD7BA8-F071-4135-B26E-0ADD0F72A0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5BB81E-EED9-4677-97C7-882AA52AE6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7E85F1-D889-4A44-9463-7B3EABF4E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083C8C-0643-49AD-AADA-26EA41A88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E3F8AD-C9FF-4BD4-9F57-A50DB4AB7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900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15B4C-D127-4996-97CC-9579CDC73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486C79-867D-489C-A83B-B4502C936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515487-AF4B-409F-B554-A00E8EE23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18B7C5-8FBC-47F0-98B4-990B59A95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90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70B0DB-D584-4E27-B790-CFED7EE38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3894FE-7409-414E-8FF7-4EC0CE603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90A05F-A906-4AEB-8F0D-B88525AC5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48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CD5AF-70F1-4BEC-BFCB-E89C70993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83148-1431-4581-9F81-E0AB4D58F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0457B0-05B8-47F2-A72D-ADA9D5C9D6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6F4386-B52A-4902-892E-D0C58245F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C2E6AD-F8E1-49EF-8285-2D88E58B7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EDA571-3785-46A8-8320-4C58C234D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129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B3FA5-2C84-4FC0-AB57-E06A7EA1C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DD3541-D1FA-41E4-842B-53D8FD67F7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215AC4-C539-44CC-8CA2-AB4354C8BA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4A1C11-DCA3-41B9-9698-175CE7636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167E6B-1263-4698-A7D0-1F92E268D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3C8144-E033-434A-8167-8AEB5FF9C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845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C0AB14-7BD4-40A7-865D-8FF051EB6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E0CA1F-551A-4A50-B4F3-FF4661166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8E716-ABBA-4AF4-99D3-0EDC295930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50152-DE05-4277-9929-06515E2FB39F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34CFA9-228A-4A91-8E7A-5292F3A3FE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06FBD-9636-49F8-A9E7-D2475A1472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29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758C9-2301-4E9D-80AF-EFED97615B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35000"/>
            <a:ext cx="9144000" cy="4436537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rgbClr val="0070C0"/>
                </a:solidFill>
              </a:rPr>
              <a:t>Citizens </a:t>
            </a:r>
            <a:r>
              <a:rPr lang="en-US" sz="4800" b="1">
                <a:solidFill>
                  <a:srgbClr val="0070C0"/>
                </a:solidFill>
              </a:rPr>
              <a:t>Advisory Committee</a:t>
            </a:r>
            <a:br>
              <a:rPr lang="en-US" sz="4800" b="1" dirty="0">
                <a:solidFill>
                  <a:srgbClr val="0070C0"/>
                </a:solidFill>
              </a:rPr>
            </a:br>
            <a:r>
              <a:rPr lang="en-US" sz="4800" b="1" dirty="0">
                <a:solidFill>
                  <a:srgbClr val="0070C0"/>
                </a:solidFill>
              </a:rPr>
              <a:t>CBPO Program Update</a:t>
            </a:r>
            <a:br>
              <a:rPr lang="en-US" sz="4000" b="1" dirty="0"/>
            </a:br>
            <a:br>
              <a:rPr lang="en-US" sz="4000" b="1" dirty="0"/>
            </a:br>
            <a:r>
              <a:rPr lang="en-US" sz="3600" dirty="0"/>
              <a:t>Jim Edward</a:t>
            </a:r>
            <a:br>
              <a:rPr lang="en-US" sz="3600" dirty="0"/>
            </a:br>
            <a:r>
              <a:rPr lang="en-US" sz="3600" dirty="0"/>
              <a:t>Acting Director</a:t>
            </a:r>
            <a:br>
              <a:rPr lang="en-US" sz="3600" dirty="0"/>
            </a:br>
            <a:r>
              <a:rPr lang="en-US" sz="3600" dirty="0"/>
              <a:t>Chesapeake Bay Program Office</a:t>
            </a:r>
            <a:br>
              <a:rPr lang="en-US" sz="3600" dirty="0"/>
            </a:br>
            <a:r>
              <a:rPr lang="en-US" sz="3600" dirty="0"/>
              <a:t>November 29,2018</a:t>
            </a:r>
            <a:br>
              <a:rPr lang="en-US" sz="3600" dirty="0"/>
            </a:br>
            <a:r>
              <a:rPr lang="en-US" sz="3600" dirty="0"/>
              <a:t>Washington, DC</a:t>
            </a:r>
            <a:endParaRPr lang="en-US" sz="3600" b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832345-FD4A-41D0-9A4E-A777167E8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BF884-7288-4F61-87AC-2ADC24A00C4F}" type="slidenum">
              <a:rPr lang="en-US" smtClean="0"/>
              <a:t>1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B019FC9-89A3-478B-93F4-FDA0B6A6AD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534" y="5423342"/>
            <a:ext cx="6141732" cy="1115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303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99BC6-D90B-4F89-9B5C-972827CE0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0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rgbClr val="0070C0"/>
                </a:solidFill>
              </a:rPr>
              <a:t>Issues for Discussion</a:t>
            </a:r>
            <a:endParaRPr lang="en-US" sz="4800" b="1" dirty="0">
              <a:solidFill>
                <a:srgbClr val="0099FF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C0F9E-B903-4FB5-91C0-3CAF28F6E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0800" y="1038980"/>
            <a:ext cx="9753600" cy="4091820"/>
          </a:xfrm>
        </p:spPr>
        <p:txBody>
          <a:bodyPr>
            <a:noAutofit/>
          </a:bodyPr>
          <a:lstStyle/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Conowingo WIP RFA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Local and Federal Planning Goals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EPA Federal Agencies Facilities Phase III WIP Implementation Meeting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CBARA Report to Congress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New CBPO Director and Lease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Other?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30B603F-D65C-499B-BD68-DA1F46DB8B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7551" y="4178587"/>
            <a:ext cx="2962487" cy="2320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805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E44D40-CDA8-469D-89A5-4FBF0412457D}"/>
              </a:ext>
            </a:extLst>
          </p:cNvPr>
          <p:cNvSpPr txBox="1"/>
          <p:nvPr/>
        </p:nvSpPr>
        <p:spPr>
          <a:xfrm>
            <a:off x="2095500" y="977900"/>
            <a:ext cx="86487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rgbClr val="0070C0"/>
                </a:solidFill>
              </a:rPr>
              <a:t>Questions?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n-US" sz="6000" dirty="0"/>
              <a:t>Jim Edward</a:t>
            </a:r>
          </a:p>
          <a:p>
            <a:pPr algn="ctr"/>
            <a:r>
              <a:rPr lang="en-US" sz="6000" dirty="0"/>
              <a:t>edward.james@epa.gov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0C15A2-2558-44F3-9A34-A0D3F9301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BF884-7288-4F61-87AC-2ADC24A00C4F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761A0B-D8D1-421E-8206-26781E401D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5434" y="5423342"/>
            <a:ext cx="6141732" cy="1115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736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2C58AB49-CFDF-48AC-854B-28762C6642BE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2E5EE7CB-88C4-4AEB-BA03-B3367A4E1728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7A2A4B48-BE72-476D-8978-8B6C4A6AA1AF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47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Citizens Advisory Committee CBPO Program Update  Jim Edward Acting Director Chesapeake Bay Program Office November 29,2018 Washington, DC</vt:lpstr>
      <vt:lpstr>Issues for Discussion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Citizens Advisory Council CBPO Program Update  Jim Edward Acting Director Chesapeake Bay Program Office November 29,2018 Washington, DC</dc:title>
  <dc:creator>May, Cynthia</dc:creator>
  <cp:lastModifiedBy>May, Cynthia</cp:lastModifiedBy>
  <cp:revision>3</cp:revision>
  <cp:lastPrinted>2018-11-27T16:57:29Z</cp:lastPrinted>
  <dcterms:created xsi:type="dcterms:W3CDTF">2018-11-27T16:48:46Z</dcterms:created>
  <dcterms:modified xsi:type="dcterms:W3CDTF">2018-11-27T20:38:09Z</dcterms:modified>
</cp:coreProperties>
</file>