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979" r:id="rId2"/>
    <p:sldId id="992" r:id="rId3"/>
    <p:sldId id="1000" r:id="rId4"/>
  </p:sldIdLst>
  <p:sldSz cx="50841275" cy="28621038"/>
  <p:notesSz cx="29459238" cy="41986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B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05" autoAdjust="0"/>
    <p:restoredTop sz="94660"/>
  </p:normalViewPr>
  <p:slideViewPr>
    <p:cSldViewPr snapToGrid="0">
      <p:cViewPr varScale="1">
        <p:scale>
          <a:sx n="21" d="100"/>
          <a:sy n="21" d="100"/>
        </p:scale>
        <p:origin x="66" y="5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-3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8F098-ED38-453D-BBBF-5622340DF316}" type="doc">
      <dgm:prSet loTypeId="urn:microsoft.com/office/officeart/2016/7/layout/ChevronBlock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D9DDA1-2051-4C8F-8D6F-265970E64CC2}">
      <dgm:prSet phldrT="[Text]" custT="1"/>
      <dgm:spPr/>
      <dgm:t>
        <a:bodyPr/>
        <a:lstStyle/>
        <a:p>
          <a:r>
            <a:rPr lang="en-US" sz="18000" dirty="0"/>
            <a:t>2018</a:t>
          </a:r>
        </a:p>
      </dgm:t>
    </dgm:pt>
    <dgm:pt modelId="{B85598F6-5489-4016-B999-656D8C6F1CEE}" type="parTrans" cxnId="{5642AD42-429F-44DE-BFD5-961D80F2698C}">
      <dgm:prSet/>
      <dgm:spPr/>
      <dgm:t>
        <a:bodyPr/>
        <a:lstStyle/>
        <a:p>
          <a:endParaRPr lang="en-US" sz="3200"/>
        </a:p>
      </dgm:t>
    </dgm:pt>
    <dgm:pt modelId="{B9D31FC7-395A-4606-A57F-4AC019B48814}" type="sibTrans" cxnId="{5642AD42-429F-44DE-BFD5-961D80F2698C}">
      <dgm:prSet/>
      <dgm:spPr/>
      <dgm:t>
        <a:bodyPr/>
        <a:lstStyle/>
        <a:p>
          <a:endParaRPr lang="en-US" sz="3200" dirty="0"/>
        </a:p>
      </dgm:t>
    </dgm:pt>
    <dgm:pt modelId="{50D11034-F5E2-46BE-AF9C-EDCFBF89023F}">
      <dgm:prSet phldrT="[Text]" custT="1"/>
      <dgm:spPr/>
      <dgm:t>
        <a:bodyPr/>
        <a:lstStyle/>
        <a:p>
          <a:r>
            <a:rPr lang="en-US" sz="7200" spc="-1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STAC Workshop</a:t>
          </a:r>
          <a:endParaRPr lang="en-US" sz="7200" dirty="0"/>
        </a:p>
      </dgm:t>
    </dgm:pt>
    <dgm:pt modelId="{72FC599F-7B49-467B-BB1C-3847F36E6816}" type="parTrans" cxnId="{B804695F-E18B-47D9-BC15-E9E28C2F7EE1}">
      <dgm:prSet/>
      <dgm:spPr/>
      <dgm:t>
        <a:bodyPr/>
        <a:lstStyle/>
        <a:p>
          <a:endParaRPr lang="en-US" sz="3200"/>
        </a:p>
      </dgm:t>
    </dgm:pt>
    <dgm:pt modelId="{0A1D36A3-5B85-482C-B92F-2D12AD86CCB9}" type="sibTrans" cxnId="{B804695F-E18B-47D9-BC15-E9E28C2F7EE1}">
      <dgm:prSet/>
      <dgm:spPr/>
      <dgm:t>
        <a:bodyPr/>
        <a:lstStyle/>
        <a:p>
          <a:endParaRPr lang="en-US" sz="3200"/>
        </a:p>
      </dgm:t>
    </dgm:pt>
    <dgm:pt modelId="{C689F410-1164-4156-A057-30CF2A53BD94}">
      <dgm:prSet phldrT="[Text]" custT="1"/>
      <dgm:spPr/>
      <dgm:t>
        <a:bodyPr/>
        <a:lstStyle/>
        <a:p>
          <a:r>
            <a:rPr lang="en-US" sz="18000" dirty="0"/>
            <a:t>2019</a:t>
          </a:r>
        </a:p>
      </dgm:t>
    </dgm:pt>
    <dgm:pt modelId="{2A8A509E-6900-4902-AB8A-E10D07B73665}" type="parTrans" cxnId="{410EC5B5-2245-4651-A1D1-5271A4D118D5}">
      <dgm:prSet/>
      <dgm:spPr/>
      <dgm:t>
        <a:bodyPr/>
        <a:lstStyle/>
        <a:p>
          <a:endParaRPr lang="en-US" sz="3200"/>
        </a:p>
      </dgm:t>
    </dgm:pt>
    <dgm:pt modelId="{D4368013-E07C-41D2-92AC-8D7A6E0A833B}" type="sibTrans" cxnId="{410EC5B5-2245-4651-A1D1-5271A4D118D5}">
      <dgm:prSet/>
      <dgm:spPr/>
      <dgm:t>
        <a:bodyPr/>
        <a:lstStyle/>
        <a:p>
          <a:endParaRPr lang="en-US" sz="3200" dirty="0"/>
        </a:p>
      </dgm:t>
    </dgm:pt>
    <dgm:pt modelId="{E44A22AE-25E5-4F21-8A72-FADC058BD8CA}">
      <dgm:prSet phldrT="[Text]" custT="1"/>
      <dgm:spPr/>
      <dgm:t>
        <a:bodyPr/>
        <a:lstStyle/>
        <a:p>
          <a:r>
            <a:rPr lang="en-US" sz="7200" dirty="0"/>
            <a:t>Water Quality GIT, Modeling WG, Climate Resiliency WQ direct Modeling team to develop climate change assessment for TMDL</a:t>
          </a:r>
        </a:p>
      </dgm:t>
    </dgm:pt>
    <dgm:pt modelId="{806B287E-963D-4CFB-8A06-73C8FD32EC5F}" type="parTrans" cxnId="{CBE75A3C-259B-4E72-93AA-97515BA8B726}">
      <dgm:prSet/>
      <dgm:spPr/>
      <dgm:t>
        <a:bodyPr/>
        <a:lstStyle/>
        <a:p>
          <a:endParaRPr lang="en-US" sz="3200"/>
        </a:p>
      </dgm:t>
    </dgm:pt>
    <dgm:pt modelId="{02D87279-847B-4D1C-A7B0-75A467D551A1}" type="sibTrans" cxnId="{CBE75A3C-259B-4E72-93AA-97515BA8B726}">
      <dgm:prSet/>
      <dgm:spPr/>
      <dgm:t>
        <a:bodyPr/>
        <a:lstStyle/>
        <a:p>
          <a:endParaRPr lang="en-US" sz="3200"/>
        </a:p>
      </dgm:t>
    </dgm:pt>
    <dgm:pt modelId="{3D621B76-C1C4-4904-AA14-658FA5EFA830}">
      <dgm:prSet phldrT="[Text]" custT="1"/>
      <dgm:spPr/>
      <dgm:t>
        <a:bodyPr/>
        <a:lstStyle/>
        <a:p>
          <a:r>
            <a:rPr lang="en-US" sz="18000" dirty="0"/>
            <a:t>2020</a:t>
          </a:r>
        </a:p>
      </dgm:t>
    </dgm:pt>
    <dgm:pt modelId="{4A92AB5B-12C2-4C99-A1B4-9DC836A11A5D}" type="parTrans" cxnId="{BD20BF4B-CBF4-4F02-A460-22B78FC532E4}">
      <dgm:prSet/>
      <dgm:spPr/>
      <dgm:t>
        <a:bodyPr/>
        <a:lstStyle/>
        <a:p>
          <a:endParaRPr lang="en-US" sz="3200"/>
        </a:p>
      </dgm:t>
    </dgm:pt>
    <dgm:pt modelId="{5F41A224-5516-46A2-81C9-B61B74F6BE6B}" type="sibTrans" cxnId="{BD20BF4B-CBF4-4F02-A460-22B78FC532E4}">
      <dgm:prSet/>
      <dgm:spPr/>
      <dgm:t>
        <a:bodyPr/>
        <a:lstStyle/>
        <a:p>
          <a:endParaRPr lang="en-US" sz="3200" dirty="0"/>
        </a:p>
      </dgm:t>
    </dgm:pt>
    <dgm:pt modelId="{D43E67D5-3FFE-4A1D-8380-67AB01391F11}">
      <dgm:prSet phldrT="[Text]" custT="1"/>
      <dgm:spPr/>
      <dgm:t>
        <a:bodyPr/>
        <a:lstStyle/>
        <a:p>
          <a:r>
            <a:rPr lang="en-US" sz="7200" spc="-20" dirty="0">
              <a:latin typeface="Calibri" panose="020F0502020204030204" pitchFamily="34" charset="0"/>
            </a:rPr>
            <a:t>Technical Review of Models</a:t>
          </a:r>
          <a:endParaRPr lang="en-US" sz="7200" dirty="0"/>
        </a:p>
      </dgm:t>
    </dgm:pt>
    <dgm:pt modelId="{AB8CF744-56CC-437E-9A50-AF15300FAE10}" type="parTrans" cxnId="{53F42A80-F4E8-4242-A5A4-EB72643B2E73}">
      <dgm:prSet/>
      <dgm:spPr/>
      <dgm:t>
        <a:bodyPr/>
        <a:lstStyle/>
        <a:p>
          <a:endParaRPr lang="en-US" sz="3200"/>
        </a:p>
      </dgm:t>
    </dgm:pt>
    <dgm:pt modelId="{1866ED00-7116-405E-89DA-0B6B8728C25A}" type="sibTrans" cxnId="{53F42A80-F4E8-4242-A5A4-EB72643B2E73}">
      <dgm:prSet/>
      <dgm:spPr/>
      <dgm:t>
        <a:bodyPr/>
        <a:lstStyle/>
        <a:p>
          <a:endParaRPr lang="en-US" sz="3200"/>
        </a:p>
      </dgm:t>
    </dgm:pt>
    <dgm:pt modelId="{2522E5F3-2EA5-4F0B-A8E5-F6C07F206187}">
      <dgm:prSet phldrT="[Text]" custT="1"/>
      <dgm:spPr/>
      <dgm:t>
        <a:bodyPr/>
        <a:lstStyle/>
        <a:p>
          <a:r>
            <a:rPr lang="en-US" sz="18000" dirty="0"/>
            <a:t>2021</a:t>
          </a:r>
        </a:p>
      </dgm:t>
    </dgm:pt>
    <dgm:pt modelId="{CC72D7DE-29D5-4F1E-8938-39D569F9DC54}" type="parTrans" cxnId="{3264883E-002E-4D5B-9CDE-5902379C5038}">
      <dgm:prSet/>
      <dgm:spPr/>
      <dgm:t>
        <a:bodyPr/>
        <a:lstStyle/>
        <a:p>
          <a:endParaRPr lang="en-US" sz="3200"/>
        </a:p>
      </dgm:t>
    </dgm:pt>
    <dgm:pt modelId="{C7ACE71A-6D90-43DD-A785-2AF118A47C3B}" type="sibTrans" cxnId="{3264883E-002E-4D5B-9CDE-5902379C5038}">
      <dgm:prSet/>
      <dgm:spPr/>
      <dgm:t>
        <a:bodyPr/>
        <a:lstStyle/>
        <a:p>
          <a:endParaRPr lang="en-US" sz="3200"/>
        </a:p>
      </dgm:t>
    </dgm:pt>
    <dgm:pt modelId="{76EB508D-189E-43ED-83D1-43497E65ACE2}">
      <dgm:prSet custT="1"/>
      <dgm:spPr/>
      <dgm:t>
        <a:bodyPr/>
        <a:lstStyle/>
        <a:p>
          <a:r>
            <a:rPr lang="en-US" sz="7200" dirty="0"/>
            <a:t>Climate change considerations will be implemented into the 2022-2023 milestones. </a:t>
          </a:r>
        </a:p>
      </dgm:t>
    </dgm:pt>
    <dgm:pt modelId="{F682CA0A-E9C1-47E4-806A-1B5240BEB4C3}" type="parTrans" cxnId="{79D05FD9-FD9C-4505-9A56-1622D1D9469E}">
      <dgm:prSet/>
      <dgm:spPr/>
      <dgm:t>
        <a:bodyPr/>
        <a:lstStyle/>
        <a:p>
          <a:endParaRPr lang="en-US" sz="3200"/>
        </a:p>
      </dgm:t>
    </dgm:pt>
    <dgm:pt modelId="{8D664EE7-73A2-4662-B672-5E0E906D5226}" type="sibTrans" cxnId="{79D05FD9-FD9C-4505-9A56-1622D1D9469E}">
      <dgm:prSet/>
      <dgm:spPr/>
      <dgm:t>
        <a:bodyPr/>
        <a:lstStyle/>
        <a:p>
          <a:endParaRPr lang="en-US" sz="3200"/>
        </a:p>
      </dgm:t>
    </dgm:pt>
    <dgm:pt modelId="{255F0850-A63B-4B5C-BDAC-6E73A9C59E79}">
      <dgm:prSet phldrT="[Text]" custT="1"/>
      <dgm:spPr/>
      <dgm:t>
        <a:bodyPr/>
        <a:lstStyle/>
        <a:p>
          <a:r>
            <a:rPr lang="en-US" sz="7200" dirty="0"/>
            <a:t>Jurisdictions provide narrative in WIP3s on climate strategies</a:t>
          </a:r>
        </a:p>
        <a:p>
          <a:endParaRPr lang="en-US" sz="7200" dirty="0"/>
        </a:p>
        <a:p>
          <a:r>
            <a:rPr lang="en-US" sz="7200" dirty="0"/>
            <a:t>Modeling WG develop climate scenarios</a:t>
          </a:r>
        </a:p>
      </dgm:t>
    </dgm:pt>
    <dgm:pt modelId="{C7CDC8E1-AA05-4FD3-85FD-D5375CAF4875}" type="parTrans" cxnId="{B1478582-5BDB-4713-BCB3-9854726C08FA}">
      <dgm:prSet/>
      <dgm:spPr/>
      <dgm:t>
        <a:bodyPr/>
        <a:lstStyle/>
        <a:p>
          <a:endParaRPr lang="en-US" sz="3200"/>
        </a:p>
      </dgm:t>
    </dgm:pt>
    <dgm:pt modelId="{F9B3AE79-092F-4525-A4E3-F4CDA3EDC996}" type="sibTrans" cxnId="{B1478582-5BDB-4713-BCB3-9854726C08FA}">
      <dgm:prSet/>
      <dgm:spPr/>
      <dgm:t>
        <a:bodyPr/>
        <a:lstStyle/>
        <a:p>
          <a:endParaRPr lang="en-US" sz="3200"/>
        </a:p>
      </dgm:t>
    </dgm:pt>
    <dgm:pt modelId="{8544986D-ABB5-4EA5-9873-81AF2C4C7059}">
      <dgm:prSet phldrT="[Text]" custT="1"/>
      <dgm:spPr/>
      <dgm:t>
        <a:bodyPr/>
        <a:lstStyle/>
        <a:p>
          <a:endParaRPr lang="en-US" sz="7200" spc="-10" dirty="0">
            <a:latin typeface="Calibri" panose="020F0502020204030204" pitchFamily="34" charset="0"/>
            <a:ea typeface="Times New Roman" panose="02020603050405020304" pitchFamily="18" charset="0"/>
            <a:cs typeface="Calibri" panose="020F0502020204030204" pitchFamily="34" charset="0"/>
          </a:endParaRPr>
        </a:p>
        <a:p>
          <a:r>
            <a:rPr lang="en-US" sz="7200" spc="-1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Climate Resiliency WG to investigate BMP response</a:t>
          </a:r>
          <a:endParaRPr lang="en-US" sz="7200" dirty="0"/>
        </a:p>
      </dgm:t>
    </dgm:pt>
    <dgm:pt modelId="{F83B2786-4F8D-4DFC-AA1B-6CA2BBCDE289}" type="parTrans" cxnId="{1FA1B2E6-E318-45C4-83BF-213BFDE96690}">
      <dgm:prSet/>
      <dgm:spPr/>
      <dgm:t>
        <a:bodyPr/>
        <a:lstStyle/>
        <a:p>
          <a:endParaRPr lang="en-US" sz="3200"/>
        </a:p>
      </dgm:t>
    </dgm:pt>
    <dgm:pt modelId="{61237858-7716-4FDB-B487-9E7D8E22599C}" type="sibTrans" cxnId="{1FA1B2E6-E318-45C4-83BF-213BFDE96690}">
      <dgm:prSet/>
      <dgm:spPr/>
      <dgm:t>
        <a:bodyPr/>
        <a:lstStyle/>
        <a:p>
          <a:endParaRPr lang="en-US" sz="3200"/>
        </a:p>
      </dgm:t>
    </dgm:pt>
    <dgm:pt modelId="{4706AD8A-B6F4-4806-8C7F-13BC6BCC930C}">
      <dgm:prSet custT="1"/>
      <dgm:spPr/>
      <dgm:t>
        <a:bodyPr/>
        <a:lstStyle/>
        <a:p>
          <a:endParaRPr lang="en-US" sz="7200" dirty="0">
            <a:latin typeface="Times New Roman" panose="020206030504050203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6E541-CA44-43D4-9CED-6A6715A00FD4}" type="sibTrans" cxnId="{5CFEEC20-1A75-4397-847B-749D2831F6E2}">
      <dgm:prSet/>
      <dgm:spPr/>
      <dgm:t>
        <a:bodyPr/>
        <a:lstStyle/>
        <a:p>
          <a:endParaRPr lang="en-US" sz="3200"/>
        </a:p>
      </dgm:t>
    </dgm:pt>
    <dgm:pt modelId="{7885B4AA-FCDA-459C-8119-D634A7CA312D}" type="parTrans" cxnId="{5CFEEC20-1A75-4397-847B-749D2831F6E2}">
      <dgm:prSet/>
      <dgm:spPr/>
      <dgm:t>
        <a:bodyPr/>
        <a:lstStyle/>
        <a:p>
          <a:endParaRPr lang="en-US" sz="3200"/>
        </a:p>
      </dgm:t>
    </dgm:pt>
    <dgm:pt modelId="{2C615C6A-C338-4AC2-A678-48842AA6AD17}" type="pres">
      <dgm:prSet presAssocID="{2508F098-ED38-453D-BBBF-5622340DF316}" presName="Name0" presStyleCnt="0">
        <dgm:presLayoutVars>
          <dgm:dir/>
          <dgm:animLvl val="lvl"/>
          <dgm:resizeHandles val="exact"/>
        </dgm:presLayoutVars>
      </dgm:prSet>
      <dgm:spPr/>
    </dgm:pt>
    <dgm:pt modelId="{9DB0F5E1-1591-44B5-946E-3632B20EE784}" type="pres">
      <dgm:prSet presAssocID="{64D9DDA1-2051-4C8F-8D6F-265970E64CC2}" presName="composite" presStyleCnt="0"/>
      <dgm:spPr/>
    </dgm:pt>
    <dgm:pt modelId="{9A32DF27-9E8D-40F4-B7CC-BFC02172F888}" type="pres">
      <dgm:prSet presAssocID="{64D9DDA1-2051-4C8F-8D6F-265970E64CC2}" presName="parTx" presStyleLbl="alignNode1" presStyleIdx="0" presStyleCnt="4">
        <dgm:presLayoutVars>
          <dgm:chMax val="0"/>
          <dgm:chPref val="0"/>
        </dgm:presLayoutVars>
      </dgm:prSet>
      <dgm:spPr/>
    </dgm:pt>
    <dgm:pt modelId="{8422597A-6A61-4B8D-AD7D-E10E42E004CA}" type="pres">
      <dgm:prSet presAssocID="{64D9DDA1-2051-4C8F-8D6F-265970E64CC2}" presName="desTx" presStyleLbl="alignAccFollowNode1" presStyleIdx="0" presStyleCnt="4">
        <dgm:presLayoutVars/>
      </dgm:prSet>
      <dgm:spPr/>
    </dgm:pt>
    <dgm:pt modelId="{C2338721-49B3-489D-B2D9-3482D43D095E}" type="pres">
      <dgm:prSet presAssocID="{B9D31FC7-395A-4606-A57F-4AC019B48814}" presName="space" presStyleCnt="0"/>
      <dgm:spPr/>
    </dgm:pt>
    <dgm:pt modelId="{D2A8E0FC-F7A2-4DC3-ACE5-F8C6407F4161}" type="pres">
      <dgm:prSet presAssocID="{C689F410-1164-4156-A057-30CF2A53BD94}" presName="composite" presStyleCnt="0"/>
      <dgm:spPr/>
    </dgm:pt>
    <dgm:pt modelId="{32979ACF-1320-43B5-AB27-42A618FB7A55}" type="pres">
      <dgm:prSet presAssocID="{C689F410-1164-4156-A057-30CF2A53BD94}" presName="parTx" presStyleLbl="alignNode1" presStyleIdx="1" presStyleCnt="4">
        <dgm:presLayoutVars>
          <dgm:chMax val="0"/>
          <dgm:chPref val="0"/>
        </dgm:presLayoutVars>
      </dgm:prSet>
      <dgm:spPr/>
    </dgm:pt>
    <dgm:pt modelId="{0BB1CBCF-2475-4FBB-839E-33B37FBE9DC8}" type="pres">
      <dgm:prSet presAssocID="{C689F410-1164-4156-A057-30CF2A53BD94}" presName="desTx" presStyleLbl="alignAccFollowNode1" presStyleIdx="1" presStyleCnt="4">
        <dgm:presLayoutVars/>
      </dgm:prSet>
      <dgm:spPr/>
    </dgm:pt>
    <dgm:pt modelId="{431A14ED-4603-4798-8281-905DBCB0D73D}" type="pres">
      <dgm:prSet presAssocID="{D4368013-E07C-41D2-92AC-8D7A6E0A833B}" presName="space" presStyleCnt="0"/>
      <dgm:spPr/>
    </dgm:pt>
    <dgm:pt modelId="{6BCD3B25-5AEF-4011-9BE7-1DB8F5F116FE}" type="pres">
      <dgm:prSet presAssocID="{3D621B76-C1C4-4904-AA14-658FA5EFA830}" presName="composite" presStyleCnt="0"/>
      <dgm:spPr/>
    </dgm:pt>
    <dgm:pt modelId="{D09D9C07-A569-4618-9049-1D93DE2AB02B}" type="pres">
      <dgm:prSet presAssocID="{3D621B76-C1C4-4904-AA14-658FA5EFA830}" presName="parTx" presStyleLbl="alignNode1" presStyleIdx="2" presStyleCnt="4">
        <dgm:presLayoutVars>
          <dgm:chMax val="0"/>
          <dgm:chPref val="0"/>
        </dgm:presLayoutVars>
      </dgm:prSet>
      <dgm:spPr/>
    </dgm:pt>
    <dgm:pt modelId="{370EA17A-ABC7-4E97-8D6F-FF2C756EDAEF}" type="pres">
      <dgm:prSet presAssocID="{3D621B76-C1C4-4904-AA14-658FA5EFA830}" presName="desTx" presStyleLbl="alignAccFollowNode1" presStyleIdx="2" presStyleCnt="4">
        <dgm:presLayoutVars/>
      </dgm:prSet>
      <dgm:spPr/>
    </dgm:pt>
    <dgm:pt modelId="{8793D6FC-20FD-41BD-BE15-EF02A4719E34}" type="pres">
      <dgm:prSet presAssocID="{5F41A224-5516-46A2-81C9-B61B74F6BE6B}" presName="space" presStyleCnt="0"/>
      <dgm:spPr/>
    </dgm:pt>
    <dgm:pt modelId="{9BD5F7A1-4DF7-468C-B215-7AB486031693}" type="pres">
      <dgm:prSet presAssocID="{2522E5F3-2EA5-4F0B-A8E5-F6C07F206187}" presName="composite" presStyleCnt="0"/>
      <dgm:spPr/>
    </dgm:pt>
    <dgm:pt modelId="{F8BE127F-DE81-4B0A-B8CB-B9BFAC42B4B8}" type="pres">
      <dgm:prSet presAssocID="{2522E5F3-2EA5-4F0B-A8E5-F6C07F206187}" presName="parTx" presStyleLbl="alignNode1" presStyleIdx="3" presStyleCnt="4">
        <dgm:presLayoutVars>
          <dgm:chMax val="0"/>
          <dgm:chPref val="0"/>
        </dgm:presLayoutVars>
      </dgm:prSet>
      <dgm:spPr/>
    </dgm:pt>
    <dgm:pt modelId="{311EB8E2-D6C2-4364-BC25-E7CCAA9C1756}" type="pres">
      <dgm:prSet presAssocID="{2522E5F3-2EA5-4F0B-A8E5-F6C07F206187}" presName="desTx" presStyleLbl="alignAccFollowNode1" presStyleIdx="3" presStyleCnt="4">
        <dgm:presLayoutVars/>
      </dgm:prSet>
      <dgm:spPr/>
    </dgm:pt>
  </dgm:ptLst>
  <dgm:cxnLst>
    <dgm:cxn modelId="{9834880F-08AC-41A6-B37B-0F790F69610D}" type="presOf" srcId="{64D9DDA1-2051-4C8F-8D6F-265970E64CC2}" destId="{9A32DF27-9E8D-40F4-B7CC-BFC02172F888}" srcOrd="0" destOrd="0" presId="urn:microsoft.com/office/officeart/2016/7/layout/ChevronBlockProcess"/>
    <dgm:cxn modelId="{3A34851B-EA3A-458F-B581-B9FD1479CAFB}" type="presOf" srcId="{8544986D-ABB5-4EA5-9873-81AF2C4C7059}" destId="{8422597A-6A61-4B8D-AD7D-E10E42E004CA}" srcOrd="0" destOrd="1" presId="urn:microsoft.com/office/officeart/2016/7/layout/ChevronBlockProcess"/>
    <dgm:cxn modelId="{5CFEEC20-1A75-4397-847B-749D2831F6E2}" srcId="{64D9DDA1-2051-4C8F-8D6F-265970E64CC2}" destId="{4706AD8A-B6F4-4806-8C7F-13BC6BCC930C}" srcOrd="2" destOrd="0" parTransId="{7885B4AA-FCDA-459C-8119-D634A7CA312D}" sibTransId="{8F96E541-CA44-43D4-9CED-6A6715A00FD4}"/>
    <dgm:cxn modelId="{BCCAB02D-A861-4154-9246-9F4C8477E61A}" type="presOf" srcId="{2508F098-ED38-453D-BBBF-5622340DF316}" destId="{2C615C6A-C338-4AC2-A678-48842AA6AD17}" srcOrd="0" destOrd="0" presId="urn:microsoft.com/office/officeart/2016/7/layout/ChevronBlockProcess"/>
    <dgm:cxn modelId="{CBE75A3C-259B-4E72-93AA-97515BA8B726}" srcId="{C689F410-1164-4156-A057-30CF2A53BD94}" destId="{E44A22AE-25E5-4F21-8A72-FADC058BD8CA}" srcOrd="0" destOrd="0" parTransId="{806B287E-963D-4CFB-8A06-73C8FD32EC5F}" sibTransId="{02D87279-847B-4D1C-A7B0-75A467D551A1}"/>
    <dgm:cxn modelId="{3264883E-002E-4D5B-9CDE-5902379C5038}" srcId="{2508F098-ED38-453D-BBBF-5622340DF316}" destId="{2522E5F3-2EA5-4F0B-A8E5-F6C07F206187}" srcOrd="3" destOrd="0" parTransId="{CC72D7DE-29D5-4F1E-8938-39D569F9DC54}" sibTransId="{C7ACE71A-6D90-43DD-A785-2AF118A47C3B}"/>
    <dgm:cxn modelId="{B804695F-E18B-47D9-BC15-E9E28C2F7EE1}" srcId="{64D9DDA1-2051-4C8F-8D6F-265970E64CC2}" destId="{50D11034-F5E2-46BE-AF9C-EDCFBF89023F}" srcOrd="0" destOrd="0" parTransId="{72FC599F-7B49-467B-BB1C-3847F36E6816}" sibTransId="{0A1D36A3-5B85-482C-B92F-2D12AD86CCB9}"/>
    <dgm:cxn modelId="{1B704E61-6541-4045-A7BC-F9C2FF91F1EB}" type="presOf" srcId="{D43E67D5-3FFE-4A1D-8380-67AB01391F11}" destId="{370EA17A-ABC7-4E97-8D6F-FF2C756EDAEF}" srcOrd="0" destOrd="0" presId="urn:microsoft.com/office/officeart/2016/7/layout/ChevronBlockProcess"/>
    <dgm:cxn modelId="{5642AD42-429F-44DE-BFD5-961D80F2698C}" srcId="{2508F098-ED38-453D-BBBF-5622340DF316}" destId="{64D9DDA1-2051-4C8F-8D6F-265970E64CC2}" srcOrd="0" destOrd="0" parTransId="{B85598F6-5489-4016-B999-656D8C6F1CEE}" sibTransId="{B9D31FC7-395A-4606-A57F-4AC019B48814}"/>
    <dgm:cxn modelId="{2BF22D65-E615-480C-B9C3-052C144FA1AB}" type="presOf" srcId="{C689F410-1164-4156-A057-30CF2A53BD94}" destId="{32979ACF-1320-43B5-AB27-42A618FB7A55}" srcOrd="0" destOrd="0" presId="urn:microsoft.com/office/officeart/2016/7/layout/ChevronBlockProcess"/>
    <dgm:cxn modelId="{BD20BF4B-CBF4-4F02-A460-22B78FC532E4}" srcId="{2508F098-ED38-453D-BBBF-5622340DF316}" destId="{3D621B76-C1C4-4904-AA14-658FA5EFA830}" srcOrd="2" destOrd="0" parTransId="{4A92AB5B-12C2-4C99-A1B4-9DC836A11A5D}" sibTransId="{5F41A224-5516-46A2-81C9-B61B74F6BE6B}"/>
    <dgm:cxn modelId="{AACC304C-9B20-4C3D-A1F5-0E09C25D252E}" type="presOf" srcId="{4706AD8A-B6F4-4806-8C7F-13BC6BCC930C}" destId="{8422597A-6A61-4B8D-AD7D-E10E42E004CA}" srcOrd="0" destOrd="2" presId="urn:microsoft.com/office/officeart/2016/7/layout/ChevronBlockProcess"/>
    <dgm:cxn modelId="{C2623273-9E58-4120-AFAB-2BC68071723E}" type="presOf" srcId="{E44A22AE-25E5-4F21-8A72-FADC058BD8CA}" destId="{0BB1CBCF-2475-4FBB-839E-33B37FBE9DC8}" srcOrd="0" destOrd="0" presId="urn:microsoft.com/office/officeart/2016/7/layout/ChevronBlockProcess"/>
    <dgm:cxn modelId="{53F42A80-F4E8-4242-A5A4-EB72643B2E73}" srcId="{3D621B76-C1C4-4904-AA14-658FA5EFA830}" destId="{D43E67D5-3FFE-4A1D-8380-67AB01391F11}" srcOrd="0" destOrd="0" parTransId="{AB8CF744-56CC-437E-9A50-AF15300FAE10}" sibTransId="{1866ED00-7116-405E-89DA-0B6B8728C25A}"/>
    <dgm:cxn modelId="{B1478582-5BDB-4713-BCB3-9854726C08FA}" srcId="{64D9DDA1-2051-4C8F-8D6F-265970E64CC2}" destId="{255F0850-A63B-4B5C-BDAC-6E73A9C59E79}" srcOrd="3" destOrd="0" parTransId="{C7CDC8E1-AA05-4FD3-85FD-D5375CAF4875}" sibTransId="{F9B3AE79-092F-4525-A4E3-F4CDA3EDC996}"/>
    <dgm:cxn modelId="{94F69D94-4B30-48BE-B6D8-19FACDA72A71}" type="presOf" srcId="{3D621B76-C1C4-4904-AA14-658FA5EFA830}" destId="{D09D9C07-A569-4618-9049-1D93DE2AB02B}" srcOrd="0" destOrd="0" presId="urn:microsoft.com/office/officeart/2016/7/layout/ChevronBlockProcess"/>
    <dgm:cxn modelId="{410EC5B5-2245-4651-A1D1-5271A4D118D5}" srcId="{2508F098-ED38-453D-BBBF-5622340DF316}" destId="{C689F410-1164-4156-A057-30CF2A53BD94}" srcOrd="1" destOrd="0" parTransId="{2A8A509E-6900-4902-AB8A-E10D07B73665}" sibTransId="{D4368013-E07C-41D2-92AC-8D7A6E0A833B}"/>
    <dgm:cxn modelId="{348E0AB9-E6C5-47D2-BAA8-FFE3FE40BAED}" type="presOf" srcId="{2522E5F3-2EA5-4F0B-A8E5-F6C07F206187}" destId="{F8BE127F-DE81-4B0A-B8CB-B9BFAC42B4B8}" srcOrd="0" destOrd="0" presId="urn:microsoft.com/office/officeart/2016/7/layout/ChevronBlockProcess"/>
    <dgm:cxn modelId="{79D05FD9-FD9C-4505-9A56-1622D1D9469E}" srcId="{2522E5F3-2EA5-4F0B-A8E5-F6C07F206187}" destId="{76EB508D-189E-43ED-83D1-43497E65ACE2}" srcOrd="0" destOrd="0" parTransId="{F682CA0A-E9C1-47E4-806A-1B5240BEB4C3}" sibTransId="{8D664EE7-73A2-4662-B672-5E0E906D5226}"/>
    <dgm:cxn modelId="{1FA1B2E6-E318-45C4-83BF-213BFDE96690}" srcId="{64D9DDA1-2051-4C8F-8D6F-265970E64CC2}" destId="{8544986D-ABB5-4EA5-9873-81AF2C4C7059}" srcOrd="1" destOrd="0" parTransId="{F83B2786-4F8D-4DFC-AA1B-6CA2BBCDE289}" sibTransId="{61237858-7716-4FDB-B487-9E7D8E22599C}"/>
    <dgm:cxn modelId="{93C4CFE6-8050-4B5A-9471-D633824503A4}" type="presOf" srcId="{255F0850-A63B-4B5C-BDAC-6E73A9C59E79}" destId="{8422597A-6A61-4B8D-AD7D-E10E42E004CA}" srcOrd="0" destOrd="3" presId="urn:microsoft.com/office/officeart/2016/7/layout/ChevronBlockProcess"/>
    <dgm:cxn modelId="{1228A2F4-BEF9-4D7F-B048-3267F8077596}" type="presOf" srcId="{50D11034-F5E2-46BE-AF9C-EDCFBF89023F}" destId="{8422597A-6A61-4B8D-AD7D-E10E42E004CA}" srcOrd="0" destOrd="0" presId="urn:microsoft.com/office/officeart/2016/7/layout/ChevronBlockProcess"/>
    <dgm:cxn modelId="{BAE9C4FE-A55E-4BD6-B82E-2C76FC005C77}" type="presOf" srcId="{76EB508D-189E-43ED-83D1-43497E65ACE2}" destId="{311EB8E2-D6C2-4364-BC25-E7CCAA9C1756}" srcOrd="0" destOrd="0" presId="urn:microsoft.com/office/officeart/2016/7/layout/ChevronBlockProcess"/>
    <dgm:cxn modelId="{0B1A0AB5-2F89-4C57-AD63-54243282BCB7}" type="presParOf" srcId="{2C615C6A-C338-4AC2-A678-48842AA6AD17}" destId="{9DB0F5E1-1591-44B5-946E-3632B20EE784}" srcOrd="0" destOrd="0" presId="urn:microsoft.com/office/officeart/2016/7/layout/ChevronBlockProcess"/>
    <dgm:cxn modelId="{4601EA46-7587-41D0-887B-FF2DBC475DB2}" type="presParOf" srcId="{9DB0F5E1-1591-44B5-946E-3632B20EE784}" destId="{9A32DF27-9E8D-40F4-B7CC-BFC02172F888}" srcOrd="0" destOrd="0" presId="urn:microsoft.com/office/officeart/2016/7/layout/ChevronBlockProcess"/>
    <dgm:cxn modelId="{0EC13CCF-1607-46F2-9EDC-07472CBD256E}" type="presParOf" srcId="{9DB0F5E1-1591-44B5-946E-3632B20EE784}" destId="{8422597A-6A61-4B8D-AD7D-E10E42E004CA}" srcOrd="1" destOrd="0" presId="urn:microsoft.com/office/officeart/2016/7/layout/ChevronBlockProcess"/>
    <dgm:cxn modelId="{D5FCA159-2517-4FA5-8419-9841F0552316}" type="presParOf" srcId="{2C615C6A-C338-4AC2-A678-48842AA6AD17}" destId="{C2338721-49B3-489D-B2D9-3482D43D095E}" srcOrd="1" destOrd="0" presId="urn:microsoft.com/office/officeart/2016/7/layout/ChevronBlockProcess"/>
    <dgm:cxn modelId="{0610DD84-6BD9-4352-A179-B4460A2AF812}" type="presParOf" srcId="{2C615C6A-C338-4AC2-A678-48842AA6AD17}" destId="{D2A8E0FC-F7A2-4DC3-ACE5-F8C6407F4161}" srcOrd="2" destOrd="0" presId="urn:microsoft.com/office/officeart/2016/7/layout/ChevronBlockProcess"/>
    <dgm:cxn modelId="{E08F196C-24D6-45F3-B9E3-C73034BF18CE}" type="presParOf" srcId="{D2A8E0FC-F7A2-4DC3-ACE5-F8C6407F4161}" destId="{32979ACF-1320-43B5-AB27-42A618FB7A55}" srcOrd="0" destOrd="0" presId="urn:microsoft.com/office/officeart/2016/7/layout/ChevronBlockProcess"/>
    <dgm:cxn modelId="{BD4D806B-54FA-42E2-B730-3EF4ADA4B573}" type="presParOf" srcId="{D2A8E0FC-F7A2-4DC3-ACE5-F8C6407F4161}" destId="{0BB1CBCF-2475-4FBB-839E-33B37FBE9DC8}" srcOrd="1" destOrd="0" presId="urn:microsoft.com/office/officeart/2016/7/layout/ChevronBlockProcess"/>
    <dgm:cxn modelId="{FC9C0701-37E4-4731-B026-DAD241CA0A57}" type="presParOf" srcId="{2C615C6A-C338-4AC2-A678-48842AA6AD17}" destId="{431A14ED-4603-4798-8281-905DBCB0D73D}" srcOrd="3" destOrd="0" presId="urn:microsoft.com/office/officeart/2016/7/layout/ChevronBlockProcess"/>
    <dgm:cxn modelId="{41EC9B1F-A8DD-4AFA-BD28-C737E64CE465}" type="presParOf" srcId="{2C615C6A-C338-4AC2-A678-48842AA6AD17}" destId="{6BCD3B25-5AEF-4011-9BE7-1DB8F5F116FE}" srcOrd="4" destOrd="0" presId="urn:microsoft.com/office/officeart/2016/7/layout/ChevronBlockProcess"/>
    <dgm:cxn modelId="{5E70E4E0-72E1-4A95-BAD4-3B9BA649B0AC}" type="presParOf" srcId="{6BCD3B25-5AEF-4011-9BE7-1DB8F5F116FE}" destId="{D09D9C07-A569-4618-9049-1D93DE2AB02B}" srcOrd="0" destOrd="0" presId="urn:microsoft.com/office/officeart/2016/7/layout/ChevronBlockProcess"/>
    <dgm:cxn modelId="{B6C83617-2F00-49CB-91F5-C86F9BA4CB47}" type="presParOf" srcId="{6BCD3B25-5AEF-4011-9BE7-1DB8F5F116FE}" destId="{370EA17A-ABC7-4E97-8D6F-FF2C756EDAEF}" srcOrd="1" destOrd="0" presId="urn:microsoft.com/office/officeart/2016/7/layout/ChevronBlockProcess"/>
    <dgm:cxn modelId="{A0EC05A3-12EC-4BB6-A955-0A3CD930CD84}" type="presParOf" srcId="{2C615C6A-C338-4AC2-A678-48842AA6AD17}" destId="{8793D6FC-20FD-41BD-BE15-EF02A4719E34}" srcOrd="5" destOrd="0" presId="urn:microsoft.com/office/officeart/2016/7/layout/ChevronBlockProcess"/>
    <dgm:cxn modelId="{8BCC39D7-8301-4476-A725-E0D23F689FCD}" type="presParOf" srcId="{2C615C6A-C338-4AC2-A678-48842AA6AD17}" destId="{9BD5F7A1-4DF7-468C-B215-7AB486031693}" srcOrd="6" destOrd="0" presId="urn:microsoft.com/office/officeart/2016/7/layout/ChevronBlockProcess"/>
    <dgm:cxn modelId="{0AAD2817-48D7-4672-8DA9-160F467BA97B}" type="presParOf" srcId="{9BD5F7A1-4DF7-468C-B215-7AB486031693}" destId="{F8BE127F-DE81-4B0A-B8CB-B9BFAC42B4B8}" srcOrd="0" destOrd="0" presId="urn:microsoft.com/office/officeart/2016/7/layout/ChevronBlockProcess"/>
    <dgm:cxn modelId="{C75CF556-CE00-4A60-96AF-F9D8E52EF899}" type="presParOf" srcId="{9BD5F7A1-4DF7-468C-B215-7AB486031693}" destId="{311EB8E2-D6C2-4364-BC25-E7CCAA9C1756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08F098-ED38-453D-BBBF-5622340DF316}" type="doc">
      <dgm:prSet loTypeId="urn:microsoft.com/office/officeart/2016/7/layout/ChevronBlock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D9DDA1-2051-4C8F-8D6F-265970E64CC2}">
      <dgm:prSet phldrT="[Text]" custT="1"/>
      <dgm:spPr/>
      <dgm:t>
        <a:bodyPr/>
        <a:lstStyle/>
        <a:p>
          <a:r>
            <a:rPr lang="en-US" sz="10000" dirty="0"/>
            <a:t>February</a:t>
          </a:r>
        </a:p>
      </dgm:t>
    </dgm:pt>
    <dgm:pt modelId="{B85598F6-5489-4016-B999-656D8C6F1CEE}" type="parTrans" cxnId="{5642AD42-429F-44DE-BFD5-961D80F2698C}">
      <dgm:prSet/>
      <dgm:spPr/>
      <dgm:t>
        <a:bodyPr/>
        <a:lstStyle/>
        <a:p>
          <a:endParaRPr lang="en-US" sz="2000"/>
        </a:p>
      </dgm:t>
    </dgm:pt>
    <dgm:pt modelId="{B9D31FC7-395A-4606-A57F-4AC019B48814}" type="sibTrans" cxnId="{5642AD42-429F-44DE-BFD5-961D80F2698C}">
      <dgm:prSet/>
      <dgm:spPr/>
      <dgm:t>
        <a:bodyPr/>
        <a:lstStyle/>
        <a:p>
          <a:endParaRPr lang="en-US" sz="2000" dirty="0"/>
        </a:p>
      </dgm:t>
    </dgm:pt>
    <dgm:pt modelId="{50D11034-F5E2-46BE-AF9C-EDCFBF89023F}">
      <dgm:prSet phldrT="[Text]" custT="1"/>
      <dgm:spPr/>
      <dgm:t>
        <a:bodyPr/>
        <a:lstStyle/>
        <a:p>
          <a:r>
            <a:rPr lang="en-US" sz="7200" dirty="0"/>
            <a:t>Climate Topics</a:t>
          </a:r>
        </a:p>
      </dgm:t>
    </dgm:pt>
    <dgm:pt modelId="{72FC599F-7B49-467B-BB1C-3847F36E6816}" type="parTrans" cxnId="{B804695F-E18B-47D9-BC15-E9E28C2F7EE1}">
      <dgm:prSet/>
      <dgm:spPr/>
      <dgm:t>
        <a:bodyPr/>
        <a:lstStyle/>
        <a:p>
          <a:endParaRPr lang="en-US" sz="2000"/>
        </a:p>
      </dgm:t>
    </dgm:pt>
    <dgm:pt modelId="{0A1D36A3-5B85-482C-B92F-2D12AD86CCB9}" type="sibTrans" cxnId="{B804695F-E18B-47D9-BC15-E9E28C2F7EE1}">
      <dgm:prSet/>
      <dgm:spPr/>
      <dgm:t>
        <a:bodyPr/>
        <a:lstStyle/>
        <a:p>
          <a:endParaRPr lang="en-US" sz="2000"/>
        </a:p>
      </dgm:t>
    </dgm:pt>
    <dgm:pt modelId="{2522E5F3-2EA5-4F0B-A8E5-F6C07F206187}">
      <dgm:prSet phldrT="[Text]" custT="1"/>
      <dgm:spPr/>
      <dgm:t>
        <a:bodyPr/>
        <a:lstStyle/>
        <a:p>
          <a:r>
            <a:rPr lang="en-US" sz="10000" dirty="0"/>
            <a:t>October</a:t>
          </a:r>
        </a:p>
      </dgm:t>
    </dgm:pt>
    <dgm:pt modelId="{CC72D7DE-29D5-4F1E-8938-39D569F9DC54}" type="parTrans" cxnId="{3264883E-002E-4D5B-9CDE-5902379C5038}">
      <dgm:prSet/>
      <dgm:spPr/>
      <dgm:t>
        <a:bodyPr/>
        <a:lstStyle/>
        <a:p>
          <a:endParaRPr lang="en-US" sz="2000"/>
        </a:p>
      </dgm:t>
    </dgm:pt>
    <dgm:pt modelId="{C7ACE71A-6D90-43DD-A785-2AF118A47C3B}" type="sibTrans" cxnId="{3264883E-002E-4D5B-9CDE-5902379C5038}">
      <dgm:prSet/>
      <dgm:spPr/>
      <dgm:t>
        <a:bodyPr/>
        <a:lstStyle/>
        <a:p>
          <a:endParaRPr lang="en-US" sz="2000"/>
        </a:p>
      </dgm:t>
    </dgm:pt>
    <dgm:pt modelId="{76EB508D-189E-43ED-83D1-43497E65ACE2}">
      <dgm:prSet custT="1"/>
      <dgm:spPr/>
      <dgm:t>
        <a:bodyPr/>
        <a:lstStyle/>
        <a:p>
          <a:r>
            <a:rPr lang="en-US" sz="7200" dirty="0"/>
            <a:t>Delivery of model results based on October decisions</a:t>
          </a:r>
        </a:p>
      </dgm:t>
    </dgm:pt>
    <dgm:pt modelId="{F682CA0A-E9C1-47E4-806A-1B5240BEB4C3}" type="parTrans" cxnId="{79D05FD9-FD9C-4505-9A56-1622D1D9469E}">
      <dgm:prSet/>
      <dgm:spPr/>
      <dgm:t>
        <a:bodyPr/>
        <a:lstStyle/>
        <a:p>
          <a:endParaRPr lang="en-US" sz="2000"/>
        </a:p>
      </dgm:t>
    </dgm:pt>
    <dgm:pt modelId="{8D664EE7-73A2-4662-B672-5E0E906D5226}" type="sibTrans" cxnId="{79D05FD9-FD9C-4505-9A56-1622D1D9469E}">
      <dgm:prSet/>
      <dgm:spPr/>
      <dgm:t>
        <a:bodyPr/>
        <a:lstStyle/>
        <a:p>
          <a:endParaRPr lang="en-US" sz="2000"/>
        </a:p>
      </dgm:t>
    </dgm:pt>
    <dgm:pt modelId="{B987A2DF-439F-4C3D-9BDB-E61FF972BB57}">
      <dgm:prSet phldrT="[Text]" custT="1"/>
      <dgm:spPr/>
      <dgm:t>
        <a:bodyPr/>
        <a:lstStyle/>
        <a:p>
          <a:r>
            <a:rPr lang="en-US" sz="10000" dirty="0"/>
            <a:t>April</a:t>
          </a:r>
        </a:p>
      </dgm:t>
    </dgm:pt>
    <dgm:pt modelId="{78C54216-7E1D-4F35-9933-D0333D341256}" type="parTrans" cxnId="{3E9CB89D-A4D0-42D0-8919-F44D3944AECB}">
      <dgm:prSet/>
      <dgm:spPr/>
      <dgm:t>
        <a:bodyPr/>
        <a:lstStyle/>
        <a:p>
          <a:endParaRPr lang="en-US" sz="2000"/>
        </a:p>
      </dgm:t>
    </dgm:pt>
    <dgm:pt modelId="{E318E294-235F-46C2-8027-23F17248A4BA}" type="sibTrans" cxnId="{3E9CB89D-A4D0-42D0-8919-F44D3944AECB}">
      <dgm:prSet/>
      <dgm:spPr/>
      <dgm:t>
        <a:bodyPr/>
        <a:lstStyle/>
        <a:p>
          <a:endParaRPr lang="en-US" sz="2000"/>
        </a:p>
      </dgm:t>
    </dgm:pt>
    <dgm:pt modelId="{F022995C-AB0A-49BB-B972-5C03EE5600A7}">
      <dgm:prSet phldrT="[Text]" custT="1"/>
      <dgm:spPr/>
      <dgm:t>
        <a:bodyPr/>
        <a:lstStyle/>
        <a:p>
          <a:r>
            <a:rPr lang="en-US" sz="10000" dirty="0"/>
            <a:t>July</a:t>
          </a:r>
        </a:p>
      </dgm:t>
    </dgm:pt>
    <dgm:pt modelId="{DCB02A0D-D30A-48DD-8824-35D2ECF2FF93}" type="parTrans" cxnId="{96F654AA-7753-4E68-913E-224379551118}">
      <dgm:prSet/>
      <dgm:spPr/>
      <dgm:t>
        <a:bodyPr/>
        <a:lstStyle/>
        <a:p>
          <a:endParaRPr lang="en-US" sz="2000"/>
        </a:p>
      </dgm:t>
    </dgm:pt>
    <dgm:pt modelId="{23F54779-2D3E-407E-B493-5D245C462AA6}" type="sibTrans" cxnId="{96F654AA-7753-4E68-913E-224379551118}">
      <dgm:prSet/>
      <dgm:spPr/>
      <dgm:t>
        <a:bodyPr/>
        <a:lstStyle/>
        <a:p>
          <a:endParaRPr lang="en-US" sz="2000"/>
        </a:p>
      </dgm:t>
    </dgm:pt>
    <dgm:pt modelId="{38E6C41D-3567-4FA8-964F-38232301B76E}">
      <dgm:prSet phldrT="[Text]" custT="1"/>
      <dgm:spPr/>
      <dgm:t>
        <a:bodyPr/>
        <a:lstStyle/>
        <a:p>
          <a:r>
            <a:rPr lang="en-US" sz="10000" dirty="0"/>
            <a:t>November</a:t>
          </a:r>
        </a:p>
      </dgm:t>
    </dgm:pt>
    <dgm:pt modelId="{D55864F7-23A6-4832-8BE6-D45424E01BDF}" type="parTrans" cxnId="{CCE16B3B-AEA1-4098-BF8F-2F3A511B6048}">
      <dgm:prSet/>
      <dgm:spPr/>
      <dgm:t>
        <a:bodyPr/>
        <a:lstStyle/>
        <a:p>
          <a:endParaRPr lang="en-US" sz="2000"/>
        </a:p>
      </dgm:t>
    </dgm:pt>
    <dgm:pt modelId="{33DF58C4-15AE-406D-A78E-6D5236B5D715}" type="sibTrans" cxnId="{CCE16B3B-AEA1-4098-BF8F-2F3A511B6048}">
      <dgm:prSet/>
      <dgm:spPr/>
      <dgm:t>
        <a:bodyPr/>
        <a:lstStyle/>
        <a:p>
          <a:endParaRPr lang="en-US" sz="2000"/>
        </a:p>
      </dgm:t>
    </dgm:pt>
    <dgm:pt modelId="{DCDA8FE6-77D0-4C5C-B31B-641E82356EB6}">
      <dgm:prSet phldrT="[Text]" custT="1"/>
      <dgm:spPr/>
      <dgm:t>
        <a:bodyPr/>
        <a:lstStyle/>
        <a:p>
          <a:r>
            <a:rPr lang="en-US" sz="7200" dirty="0"/>
            <a:t>Climate Topics</a:t>
          </a:r>
        </a:p>
      </dgm:t>
    </dgm:pt>
    <dgm:pt modelId="{FBF59F77-7100-4156-AE4D-E005328DC17E}" type="parTrans" cxnId="{55DD55D6-0A2A-441B-B305-75176E3088A7}">
      <dgm:prSet/>
      <dgm:spPr/>
      <dgm:t>
        <a:bodyPr/>
        <a:lstStyle/>
        <a:p>
          <a:endParaRPr lang="en-US" sz="2000"/>
        </a:p>
      </dgm:t>
    </dgm:pt>
    <dgm:pt modelId="{06AAEFD8-FF1C-4479-BD72-8FFCCC3FD4A6}" type="sibTrans" cxnId="{55DD55D6-0A2A-441B-B305-75176E3088A7}">
      <dgm:prSet/>
      <dgm:spPr/>
      <dgm:t>
        <a:bodyPr/>
        <a:lstStyle/>
        <a:p>
          <a:endParaRPr lang="en-US" sz="2000"/>
        </a:p>
      </dgm:t>
    </dgm:pt>
    <dgm:pt modelId="{6045E26F-87A9-4A89-BCC9-0BF3FAE13417}">
      <dgm:prSet phldrT="[Text]" custT="1"/>
      <dgm:spPr/>
      <dgm:t>
        <a:bodyPr/>
        <a:lstStyle/>
        <a:p>
          <a:r>
            <a:rPr lang="en-US" sz="7200" dirty="0"/>
            <a:t>July 16-17</a:t>
          </a:r>
        </a:p>
        <a:p>
          <a:r>
            <a:rPr lang="en-US" sz="7200" dirty="0"/>
            <a:t>Technical Decisions on Climate Topics</a:t>
          </a:r>
        </a:p>
        <a:p>
          <a:r>
            <a:rPr lang="en-US" sz="7200" dirty="0"/>
            <a:t>Draft documentation emailed 6/28</a:t>
          </a:r>
        </a:p>
      </dgm:t>
    </dgm:pt>
    <dgm:pt modelId="{60D58253-2F55-4BC5-9BE8-F9992AF75887}" type="parTrans" cxnId="{7C83D921-4A09-468F-ABF0-BE57F28A622D}">
      <dgm:prSet/>
      <dgm:spPr/>
      <dgm:t>
        <a:bodyPr/>
        <a:lstStyle/>
        <a:p>
          <a:endParaRPr lang="en-US" sz="2000"/>
        </a:p>
      </dgm:t>
    </dgm:pt>
    <dgm:pt modelId="{F64FE202-B7D6-4B4E-B43D-CFD96967688E}" type="sibTrans" cxnId="{7C83D921-4A09-468F-ABF0-BE57F28A622D}">
      <dgm:prSet/>
      <dgm:spPr/>
      <dgm:t>
        <a:bodyPr/>
        <a:lstStyle/>
        <a:p>
          <a:endParaRPr lang="en-US" sz="2000"/>
        </a:p>
      </dgm:t>
    </dgm:pt>
    <dgm:pt modelId="{ADEC54F9-5F5C-4979-89C0-DE0778D536BE}">
      <dgm:prSet phldrT="[Text]" custT="1"/>
      <dgm:spPr/>
      <dgm:t>
        <a:bodyPr/>
        <a:lstStyle/>
        <a:p>
          <a:r>
            <a:rPr lang="en-US" sz="7200" dirty="0"/>
            <a:t>October 8-9</a:t>
          </a:r>
        </a:p>
        <a:p>
          <a:r>
            <a:rPr lang="en-US" sz="7200" dirty="0"/>
            <a:t>Technical Decisions on Climate Topics</a:t>
          </a:r>
        </a:p>
        <a:p>
          <a:r>
            <a:rPr lang="en-US" sz="7200" dirty="0"/>
            <a:t>Draft documentation emailed 9/24</a:t>
          </a:r>
        </a:p>
      </dgm:t>
    </dgm:pt>
    <dgm:pt modelId="{8D74BE30-6AAD-472A-B719-3E8521A3946F}" type="parTrans" cxnId="{E7F0F21E-8EFB-4C49-811D-1A5FBC413BE9}">
      <dgm:prSet/>
      <dgm:spPr/>
      <dgm:t>
        <a:bodyPr/>
        <a:lstStyle/>
        <a:p>
          <a:endParaRPr lang="en-US" sz="2000"/>
        </a:p>
      </dgm:t>
    </dgm:pt>
    <dgm:pt modelId="{37387FCD-5FC0-4BA7-9029-006854971A03}" type="sibTrans" cxnId="{E7F0F21E-8EFB-4C49-811D-1A5FBC413BE9}">
      <dgm:prSet/>
      <dgm:spPr/>
      <dgm:t>
        <a:bodyPr/>
        <a:lstStyle/>
        <a:p>
          <a:endParaRPr lang="en-US" sz="2000"/>
        </a:p>
      </dgm:t>
    </dgm:pt>
    <dgm:pt modelId="{2C615C6A-C338-4AC2-A678-48842AA6AD17}" type="pres">
      <dgm:prSet presAssocID="{2508F098-ED38-453D-BBBF-5622340DF316}" presName="Name0" presStyleCnt="0">
        <dgm:presLayoutVars>
          <dgm:dir/>
          <dgm:animLvl val="lvl"/>
          <dgm:resizeHandles val="exact"/>
        </dgm:presLayoutVars>
      </dgm:prSet>
      <dgm:spPr/>
    </dgm:pt>
    <dgm:pt modelId="{9DB0F5E1-1591-44B5-946E-3632B20EE784}" type="pres">
      <dgm:prSet presAssocID="{64D9DDA1-2051-4C8F-8D6F-265970E64CC2}" presName="composite" presStyleCnt="0"/>
      <dgm:spPr/>
    </dgm:pt>
    <dgm:pt modelId="{9A32DF27-9E8D-40F4-B7CC-BFC02172F888}" type="pres">
      <dgm:prSet presAssocID="{64D9DDA1-2051-4C8F-8D6F-265970E64CC2}" presName="parTx" presStyleLbl="alignNode1" presStyleIdx="0" presStyleCnt="5">
        <dgm:presLayoutVars>
          <dgm:chMax val="0"/>
          <dgm:chPref val="0"/>
        </dgm:presLayoutVars>
      </dgm:prSet>
      <dgm:spPr/>
    </dgm:pt>
    <dgm:pt modelId="{8422597A-6A61-4B8D-AD7D-E10E42E004CA}" type="pres">
      <dgm:prSet presAssocID="{64D9DDA1-2051-4C8F-8D6F-265970E64CC2}" presName="desTx" presStyleLbl="alignAccFollowNode1" presStyleIdx="0" presStyleCnt="5">
        <dgm:presLayoutVars/>
      </dgm:prSet>
      <dgm:spPr/>
    </dgm:pt>
    <dgm:pt modelId="{C2338721-49B3-489D-B2D9-3482D43D095E}" type="pres">
      <dgm:prSet presAssocID="{B9D31FC7-395A-4606-A57F-4AC019B48814}" presName="space" presStyleCnt="0"/>
      <dgm:spPr/>
    </dgm:pt>
    <dgm:pt modelId="{6A700D77-E9FB-405B-89BC-F895F44A85AE}" type="pres">
      <dgm:prSet presAssocID="{B987A2DF-439F-4C3D-9BDB-E61FF972BB57}" presName="composite" presStyleCnt="0"/>
      <dgm:spPr/>
    </dgm:pt>
    <dgm:pt modelId="{9305C07B-F056-45F7-AB93-D9B26E4ECF5A}" type="pres">
      <dgm:prSet presAssocID="{B987A2DF-439F-4C3D-9BDB-E61FF972BB57}" presName="parTx" presStyleLbl="alignNode1" presStyleIdx="1" presStyleCnt="5">
        <dgm:presLayoutVars>
          <dgm:chMax val="0"/>
          <dgm:chPref val="0"/>
        </dgm:presLayoutVars>
      </dgm:prSet>
      <dgm:spPr/>
    </dgm:pt>
    <dgm:pt modelId="{3C566108-7270-4A5D-8179-1E1BA8EA158C}" type="pres">
      <dgm:prSet presAssocID="{B987A2DF-439F-4C3D-9BDB-E61FF972BB57}" presName="desTx" presStyleLbl="alignAccFollowNode1" presStyleIdx="1" presStyleCnt="5">
        <dgm:presLayoutVars/>
      </dgm:prSet>
      <dgm:spPr/>
    </dgm:pt>
    <dgm:pt modelId="{69556518-BAA7-43FF-B3EC-8929194A72D8}" type="pres">
      <dgm:prSet presAssocID="{E318E294-235F-46C2-8027-23F17248A4BA}" presName="space" presStyleCnt="0"/>
      <dgm:spPr/>
    </dgm:pt>
    <dgm:pt modelId="{A512D351-AEB5-4A21-979D-1B1FB6083BB1}" type="pres">
      <dgm:prSet presAssocID="{F022995C-AB0A-49BB-B972-5C03EE5600A7}" presName="composite" presStyleCnt="0"/>
      <dgm:spPr/>
    </dgm:pt>
    <dgm:pt modelId="{4FDE55D4-61AE-47F0-A10B-BA6379DF59B6}" type="pres">
      <dgm:prSet presAssocID="{F022995C-AB0A-49BB-B972-5C03EE5600A7}" presName="parTx" presStyleLbl="alignNode1" presStyleIdx="2" presStyleCnt="5">
        <dgm:presLayoutVars>
          <dgm:chMax val="0"/>
          <dgm:chPref val="0"/>
        </dgm:presLayoutVars>
      </dgm:prSet>
      <dgm:spPr/>
    </dgm:pt>
    <dgm:pt modelId="{101FD432-E360-4523-B90D-14BFA663317D}" type="pres">
      <dgm:prSet presAssocID="{F022995C-AB0A-49BB-B972-5C03EE5600A7}" presName="desTx" presStyleLbl="alignAccFollowNode1" presStyleIdx="2" presStyleCnt="5">
        <dgm:presLayoutVars/>
      </dgm:prSet>
      <dgm:spPr/>
    </dgm:pt>
    <dgm:pt modelId="{177C3587-2C74-4F4E-BAFC-E4C85EC13D66}" type="pres">
      <dgm:prSet presAssocID="{23F54779-2D3E-407E-B493-5D245C462AA6}" presName="space" presStyleCnt="0"/>
      <dgm:spPr/>
    </dgm:pt>
    <dgm:pt modelId="{9BD5F7A1-4DF7-468C-B215-7AB486031693}" type="pres">
      <dgm:prSet presAssocID="{2522E5F3-2EA5-4F0B-A8E5-F6C07F206187}" presName="composite" presStyleCnt="0"/>
      <dgm:spPr/>
    </dgm:pt>
    <dgm:pt modelId="{F8BE127F-DE81-4B0A-B8CB-B9BFAC42B4B8}" type="pres">
      <dgm:prSet presAssocID="{2522E5F3-2EA5-4F0B-A8E5-F6C07F206187}" presName="parTx" presStyleLbl="alignNode1" presStyleIdx="3" presStyleCnt="5">
        <dgm:presLayoutVars>
          <dgm:chMax val="0"/>
          <dgm:chPref val="0"/>
        </dgm:presLayoutVars>
      </dgm:prSet>
      <dgm:spPr/>
    </dgm:pt>
    <dgm:pt modelId="{311EB8E2-D6C2-4364-BC25-E7CCAA9C1756}" type="pres">
      <dgm:prSet presAssocID="{2522E5F3-2EA5-4F0B-A8E5-F6C07F206187}" presName="desTx" presStyleLbl="alignAccFollowNode1" presStyleIdx="3" presStyleCnt="5">
        <dgm:presLayoutVars/>
      </dgm:prSet>
      <dgm:spPr/>
    </dgm:pt>
    <dgm:pt modelId="{9AF79A33-357D-427E-A00F-349B379F8BF9}" type="pres">
      <dgm:prSet presAssocID="{C7ACE71A-6D90-43DD-A785-2AF118A47C3B}" presName="space" presStyleCnt="0"/>
      <dgm:spPr/>
    </dgm:pt>
    <dgm:pt modelId="{FBECB154-6635-4442-9F42-D1F295F041B8}" type="pres">
      <dgm:prSet presAssocID="{38E6C41D-3567-4FA8-964F-38232301B76E}" presName="composite" presStyleCnt="0"/>
      <dgm:spPr/>
    </dgm:pt>
    <dgm:pt modelId="{C10D125F-546F-4E52-8D34-773025C95996}" type="pres">
      <dgm:prSet presAssocID="{38E6C41D-3567-4FA8-964F-38232301B76E}" presName="parTx" presStyleLbl="alignNode1" presStyleIdx="4" presStyleCnt="5">
        <dgm:presLayoutVars>
          <dgm:chMax val="0"/>
          <dgm:chPref val="0"/>
        </dgm:presLayoutVars>
      </dgm:prSet>
      <dgm:spPr/>
    </dgm:pt>
    <dgm:pt modelId="{145A67E5-5727-4DAE-9DB3-F30DE0F6F455}" type="pres">
      <dgm:prSet presAssocID="{38E6C41D-3567-4FA8-964F-38232301B76E}" presName="desTx" presStyleLbl="alignAccFollowNode1" presStyleIdx="4" presStyleCnt="5">
        <dgm:presLayoutVars/>
      </dgm:prSet>
      <dgm:spPr/>
    </dgm:pt>
  </dgm:ptLst>
  <dgm:cxnLst>
    <dgm:cxn modelId="{9834880F-08AC-41A6-B37B-0F790F69610D}" type="presOf" srcId="{64D9DDA1-2051-4C8F-8D6F-265970E64CC2}" destId="{9A32DF27-9E8D-40F4-B7CC-BFC02172F888}" srcOrd="0" destOrd="0" presId="urn:microsoft.com/office/officeart/2016/7/layout/ChevronBlockProcess"/>
    <dgm:cxn modelId="{E7F0F21E-8EFB-4C49-811D-1A5FBC413BE9}" srcId="{2522E5F3-2EA5-4F0B-A8E5-F6C07F206187}" destId="{ADEC54F9-5F5C-4979-89C0-DE0778D536BE}" srcOrd="0" destOrd="0" parTransId="{8D74BE30-6AAD-472A-B719-3E8521A3946F}" sibTransId="{37387FCD-5FC0-4BA7-9029-006854971A03}"/>
    <dgm:cxn modelId="{FB53DF20-5AB5-4A4D-AB26-EE1BEF90B7D7}" type="presOf" srcId="{76EB508D-189E-43ED-83D1-43497E65ACE2}" destId="{145A67E5-5727-4DAE-9DB3-F30DE0F6F455}" srcOrd="0" destOrd="0" presId="urn:microsoft.com/office/officeart/2016/7/layout/ChevronBlockProcess"/>
    <dgm:cxn modelId="{7C83D921-4A09-468F-ABF0-BE57F28A622D}" srcId="{F022995C-AB0A-49BB-B972-5C03EE5600A7}" destId="{6045E26F-87A9-4A89-BCC9-0BF3FAE13417}" srcOrd="0" destOrd="0" parTransId="{60D58253-2F55-4BC5-9BE8-F9992AF75887}" sibTransId="{F64FE202-B7D6-4B4E-B43D-CFD96967688E}"/>
    <dgm:cxn modelId="{305A5D2C-3C8D-4BB5-A575-06C90C99669E}" type="presOf" srcId="{DCDA8FE6-77D0-4C5C-B31B-641E82356EB6}" destId="{3C566108-7270-4A5D-8179-1E1BA8EA158C}" srcOrd="0" destOrd="0" presId="urn:microsoft.com/office/officeart/2016/7/layout/ChevronBlockProcess"/>
    <dgm:cxn modelId="{BCCAB02D-A861-4154-9246-9F4C8477E61A}" type="presOf" srcId="{2508F098-ED38-453D-BBBF-5622340DF316}" destId="{2C615C6A-C338-4AC2-A678-48842AA6AD17}" srcOrd="0" destOrd="0" presId="urn:microsoft.com/office/officeart/2016/7/layout/ChevronBlockProcess"/>
    <dgm:cxn modelId="{CCE16B3B-AEA1-4098-BF8F-2F3A511B6048}" srcId="{2508F098-ED38-453D-BBBF-5622340DF316}" destId="{38E6C41D-3567-4FA8-964F-38232301B76E}" srcOrd="4" destOrd="0" parTransId="{D55864F7-23A6-4832-8BE6-D45424E01BDF}" sibTransId="{33DF58C4-15AE-406D-A78E-6D5236B5D715}"/>
    <dgm:cxn modelId="{3264883E-002E-4D5B-9CDE-5902379C5038}" srcId="{2508F098-ED38-453D-BBBF-5622340DF316}" destId="{2522E5F3-2EA5-4F0B-A8E5-F6C07F206187}" srcOrd="3" destOrd="0" parTransId="{CC72D7DE-29D5-4F1E-8938-39D569F9DC54}" sibTransId="{C7ACE71A-6D90-43DD-A785-2AF118A47C3B}"/>
    <dgm:cxn modelId="{B804695F-E18B-47D9-BC15-E9E28C2F7EE1}" srcId="{64D9DDA1-2051-4C8F-8D6F-265970E64CC2}" destId="{50D11034-F5E2-46BE-AF9C-EDCFBF89023F}" srcOrd="0" destOrd="0" parTransId="{72FC599F-7B49-467B-BB1C-3847F36E6816}" sibTransId="{0A1D36A3-5B85-482C-B92F-2D12AD86CCB9}"/>
    <dgm:cxn modelId="{A8FE0261-6949-4C90-8D26-958238A91C7C}" type="presOf" srcId="{6045E26F-87A9-4A89-BCC9-0BF3FAE13417}" destId="{101FD432-E360-4523-B90D-14BFA663317D}" srcOrd="0" destOrd="0" presId="urn:microsoft.com/office/officeart/2016/7/layout/ChevronBlockProcess"/>
    <dgm:cxn modelId="{5642AD42-429F-44DE-BFD5-961D80F2698C}" srcId="{2508F098-ED38-453D-BBBF-5622340DF316}" destId="{64D9DDA1-2051-4C8F-8D6F-265970E64CC2}" srcOrd="0" destOrd="0" parTransId="{B85598F6-5489-4016-B999-656D8C6F1CEE}" sibTransId="{B9D31FC7-395A-4606-A57F-4AC019B48814}"/>
    <dgm:cxn modelId="{B7D1F45A-2B66-4C07-879B-2D9A3298EFE4}" type="presOf" srcId="{B987A2DF-439F-4C3D-9BDB-E61FF972BB57}" destId="{9305C07B-F056-45F7-AB93-D9B26E4ECF5A}" srcOrd="0" destOrd="0" presId="urn:microsoft.com/office/officeart/2016/7/layout/ChevronBlockProcess"/>
    <dgm:cxn modelId="{BEAB778D-9C08-418E-BDC9-46849F2EA01F}" type="presOf" srcId="{38E6C41D-3567-4FA8-964F-38232301B76E}" destId="{C10D125F-546F-4E52-8D34-773025C95996}" srcOrd="0" destOrd="0" presId="urn:microsoft.com/office/officeart/2016/7/layout/ChevronBlockProcess"/>
    <dgm:cxn modelId="{2BCA6F8F-9DC6-4C0E-9307-006F7D76A345}" type="presOf" srcId="{F022995C-AB0A-49BB-B972-5C03EE5600A7}" destId="{4FDE55D4-61AE-47F0-A10B-BA6379DF59B6}" srcOrd="0" destOrd="0" presId="urn:microsoft.com/office/officeart/2016/7/layout/ChevronBlockProcess"/>
    <dgm:cxn modelId="{3E9CB89D-A4D0-42D0-8919-F44D3944AECB}" srcId="{2508F098-ED38-453D-BBBF-5622340DF316}" destId="{B987A2DF-439F-4C3D-9BDB-E61FF972BB57}" srcOrd="1" destOrd="0" parTransId="{78C54216-7E1D-4F35-9933-D0333D341256}" sibTransId="{E318E294-235F-46C2-8027-23F17248A4BA}"/>
    <dgm:cxn modelId="{96F654AA-7753-4E68-913E-224379551118}" srcId="{2508F098-ED38-453D-BBBF-5622340DF316}" destId="{F022995C-AB0A-49BB-B972-5C03EE5600A7}" srcOrd="2" destOrd="0" parTransId="{DCB02A0D-D30A-48DD-8824-35D2ECF2FF93}" sibTransId="{23F54779-2D3E-407E-B493-5D245C462AA6}"/>
    <dgm:cxn modelId="{348E0AB9-E6C5-47D2-BAA8-FFE3FE40BAED}" type="presOf" srcId="{2522E5F3-2EA5-4F0B-A8E5-F6C07F206187}" destId="{F8BE127F-DE81-4B0A-B8CB-B9BFAC42B4B8}" srcOrd="0" destOrd="0" presId="urn:microsoft.com/office/officeart/2016/7/layout/ChevronBlockProcess"/>
    <dgm:cxn modelId="{55DD55D6-0A2A-441B-B305-75176E3088A7}" srcId="{B987A2DF-439F-4C3D-9BDB-E61FF972BB57}" destId="{DCDA8FE6-77D0-4C5C-B31B-641E82356EB6}" srcOrd="0" destOrd="0" parTransId="{FBF59F77-7100-4156-AE4D-E005328DC17E}" sibTransId="{06AAEFD8-FF1C-4479-BD72-8FFCCC3FD4A6}"/>
    <dgm:cxn modelId="{79D05FD9-FD9C-4505-9A56-1622D1D9469E}" srcId="{38E6C41D-3567-4FA8-964F-38232301B76E}" destId="{76EB508D-189E-43ED-83D1-43497E65ACE2}" srcOrd="0" destOrd="0" parTransId="{F682CA0A-E9C1-47E4-806A-1B5240BEB4C3}" sibTransId="{8D664EE7-73A2-4662-B672-5E0E906D5226}"/>
    <dgm:cxn modelId="{1228A2F4-BEF9-4D7F-B048-3267F8077596}" type="presOf" srcId="{50D11034-F5E2-46BE-AF9C-EDCFBF89023F}" destId="{8422597A-6A61-4B8D-AD7D-E10E42E004CA}" srcOrd="0" destOrd="0" presId="urn:microsoft.com/office/officeart/2016/7/layout/ChevronBlockProcess"/>
    <dgm:cxn modelId="{0459B6FA-BD6D-4CC6-89C0-579293A4DF64}" type="presOf" srcId="{ADEC54F9-5F5C-4979-89C0-DE0778D536BE}" destId="{311EB8E2-D6C2-4364-BC25-E7CCAA9C1756}" srcOrd="0" destOrd="0" presId="urn:microsoft.com/office/officeart/2016/7/layout/ChevronBlockProcess"/>
    <dgm:cxn modelId="{0B1A0AB5-2F89-4C57-AD63-54243282BCB7}" type="presParOf" srcId="{2C615C6A-C338-4AC2-A678-48842AA6AD17}" destId="{9DB0F5E1-1591-44B5-946E-3632B20EE784}" srcOrd="0" destOrd="0" presId="urn:microsoft.com/office/officeart/2016/7/layout/ChevronBlockProcess"/>
    <dgm:cxn modelId="{4601EA46-7587-41D0-887B-FF2DBC475DB2}" type="presParOf" srcId="{9DB0F5E1-1591-44B5-946E-3632B20EE784}" destId="{9A32DF27-9E8D-40F4-B7CC-BFC02172F888}" srcOrd="0" destOrd="0" presId="urn:microsoft.com/office/officeart/2016/7/layout/ChevronBlockProcess"/>
    <dgm:cxn modelId="{0EC13CCF-1607-46F2-9EDC-07472CBD256E}" type="presParOf" srcId="{9DB0F5E1-1591-44B5-946E-3632B20EE784}" destId="{8422597A-6A61-4B8D-AD7D-E10E42E004CA}" srcOrd="1" destOrd="0" presId="urn:microsoft.com/office/officeart/2016/7/layout/ChevronBlockProcess"/>
    <dgm:cxn modelId="{D5FCA159-2517-4FA5-8419-9841F0552316}" type="presParOf" srcId="{2C615C6A-C338-4AC2-A678-48842AA6AD17}" destId="{C2338721-49B3-489D-B2D9-3482D43D095E}" srcOrd="1" destOrd="0" presId="urn:microsoft.com/office/officeart/2016/7/layout/ChevronBlockProcess"/>
    <dgm:cxn modelId="{319954E1-9EA2-4512-9AF9-B48D667DA347}" type="presParOf" srcId="{2C615C6A-C338-4AC2-A678-48842AA6AD17}" destId="{6A700D77-E9FB-405B-89BC-F895F44A85AE}" srcOrd="2" destOrd="0" presId="urn:microsoft.com/office/officeart/2016/7/layout/ChevronBlockProcess"/>
    <dgm:cxn modelId="{6F1B1B9A-B549-4941-8603-DD9E9BDE5362}" type="presParOf" srcId="{6A700D77-E9FB-405B-89BC-F895F44A85AE}" destId="{9305C07B-F056-45F7-AB93-D9B26E4ECF5A}" srcOrd="0" destOrd="0" presId="urn:microsoft.com/office/officeart/2016/7/layout/ChevronBlockProcess"/>
    <dgm:cxn modelId="{D8A10724-24F0-45D7-A4FA-102091864A23}" type="presParOf" srcId="{6A700D77-E9FB-405B-89BC-F895F44A85AE}" destId="{3C566108-7270-4A5D-8179-1E1BA8EA158C}" srcOrd="1" destOrd="0" presId="urn:microsoft.com/office/officeart/2016/7/layout/ChevronBlockProcess"/>
    <dgm:cxn modelId="{DC140A53-5328-4294-B8C1-6DFBE378478F}" type="presParOf" srcId="{2C615C6A-C338-4AC2-A678-48842AA6AD17}" destId="{69556518-BAA7-43FF-B3EC-8929194A72D8}" srcOrd="3" destOrd="0" presId="urn:microsoft.com/office/officeart/2016/7/layout/ChevronBlockProcess"/>
    <dgm:cxn modelId="{59367D5C-A95F-4F51-B1F6-3B80B6B6F3BB}" type="presParOf" srcId="{2C615C6A-C338-4AC2-A678-48842AA6AD17}" destId="{A512D351-AEB5-4A21-979D-1B1FB6083BB1}" srcOrd="4" destOrd="0" presId="urn:microsoft.com/office/officeart/2016/7/layout/ChevronBlockProcess"/>
    <dgm:cxn modelId="{C1D26985-0120-4CE2-B831-99B08694D3C0}" type="presParOf" srcId="{A512D351-AEB5-4A21-979D-1B1FB6083BB1}" destId="{4FDE55D4-61AE-47F0-A10B-BA6379DF59B6}" srcOrd="0" destOrd="0" presId="urn:microsoft.com/office/officeart/2016/7/layout/ChevronBlockProcess"/>
    <dgm:cxn modelId="{423E17E5-6A9A-4B62-AA84-16201D05B83B}" type="presParOf" srcId="{A512D351-AEB5-4A21-979D-1B1FB6083BB1}" destId="{101FD432-E360-4523-B90D-14BFA663317D}" srcOrd="1" destOrd="0" presId="urn:microsoft.com/office/officeart/2016/7/layout/ChevronBlockProcess"/>
    <dgm:cxn modelId="{B9FD1F9A-92AB-4666-A2CB-158272FD449B}" type="presParOf" srcId="{2C615C6A-C338-4AC2-A678-48842AA6AD17}" destId="{177C3587-2C74-4F4E-BAFC-E4C85EC13D66}" srcOrd="5" destOrd="0" presId="urn:microsoft.com/office/officeart/2016/7/layout/ChevronBlockProcess"/>
    <dgm:cxn modelId="{8BCC39D7-8301-4476-A725-E0D23F689FCD}" type="presParOf" srcId="{2C615C6A-C338-4AC2-A678-48842AA6AD17}" destId="{9BD5F7A1-4DF7-468C-B215-7AB486031693}" srcOrd="6" destOrd="0" presId="urn:microsoft.com/office/officeart/2016/7/layout/ChevronBlockProcess"/>
    <dgm:cxn modelId="{0AAD2817-48D7-4672-8DA9-160F467BA97B}" type="presParOf" srcId="{9BD5F7A1-4DF7-468C-B215-7AB486031693}" destId="{F8BE127F-DE81-4B0A-B8CB-B9BFAC42B4B8}" srcOrd="0" destOrd="0" presId="urn:microsoft.com/office/officeart/2016/7/layout/ChevronBlockProcess"/>
    <dgm:cxn modelId="{C75CF556-CE00-4A60-96AF-F9D8E52EF899}" type="presParOf" srcId="{9BD5F7A1-4DF7-468C-B215-7AB486031693}" destId="{311EB8E2-D6C2-4364-BC25-E7CCAA9C1756}" srcOrd="1" destOrd="0" presId="urn:microsoft.com/office/officeart/2016/7/layout/ChevronBlockProcess"/>
    <dgm:cxn modelId="{28E11293-E391-4970-80F0-71C2E93A5347}" type="presParOf" srcId="{2C615C6A-C338-4AC2-A678-48842AA6AD17}" destId="{9AF79A33-357D-427E-A00F-349B379F8BF9}" srcOrd="7" destOrd="0" presId="urn:microsoft.com/office/officeart/2016/7/layout/ChevronBlockProcess"/>
    <dgm:cxn modelId="{9451DFAD-6466-429C-BDDE-0FAA57031952}" type="presParOf" srcId="{2C615C6A-C338-4AC2-A678-48842AA6AD17}" destId="{FBECB154-6635-4442-9F42-D1F295F041B8}" srcOrd="8" destOrd="0" presId="urn:microsoft.com/office/officeart/2016/7/layout/ChevronBlockProcess"/>
    <dgm:cxn modelId="{108F2ED6-AEF6-4EA7-9093-244555D1ED6B}" type="presParOf" srcId="{FBECB154-6635-4442-9F42-D1F295F041B8}" destId="{C10D125F-546F-4E52-8D34-773025C95996}" srcOrd="0" destOrd="0" presId="urn:microsoft.com/office/officeart/2016/7/layout/ChevronBlockProcess"/>
    <dgm:cxn modelId="{B0D6E1DF-A672-41FC-AEC5-BF01769B8584}" type="presParOf" srcId="{FBECB154-6635-4442-9F42-D1F295F041B8}" destId="{145A67E5-5727-4DAE-9DB3-F30DE0F6F45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2DF27-9E8D-40F4-B7CC-BFC02172F888}">
      <dsp:nvSpPr>
        <dsp:cNvPr id="0" name=""/>
        <dsp:cNvSpPr/>
      </dsp:nvSpPr>
      <dsp:spPr>
        <a:xfrm>
          <a:off x="20988" y="122993"/>
          <a:ext cx="8009534" cy="240286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6687" tIns="296687" rIns="296687" bIns="296687" numCol="1" spcCol="1270" anchor="ctr" anchorCtr="0">
          <a:noAutofit/>
        </a:bodyPr>
        <a:lstStyle/>
        <a:p>
          <a:pPr marL="0" lvl="0" indent="0" algn="ctr" defTabSz="8001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0" kern="1200" dirty="0"/>
            <a:t>2018</a:t>
          </a:r>
        </a:p>
      </dsp:txBody>
      <dsp:txXfrm>
        <a:off x="741846" y="122993"/>
        <a:ext cx="6567818" cy="2402860"/>
      </dsp:txXfrm>
    </dsp:sp>
    <dsp:sp modelId="{8422597A-6A61-4B8D-AD7D-E10E42E004CA}">
      <dsp:nvSpPr>
        <dsp:cNvPr id="0" name=""/>
        <dsp:cNvSpPr/>
      </dsp:nvSpPr>
      <dsp:spPr>
        <a:xfrm>
          <a:off x="20988" y="2525853"/>
          <a:ext cx="7288676" cy="2110509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967" tIns="575967" rIns="575967" bIns="1151935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spc="-1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STAC Workshop</a:t>
          </a:r>
          <a:endParaRPr lang="en-US" sz="7200" kern="1200" dirty="0"/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kern="1200" spc="-10" dirty="0">
            <a:latin typeface="Calibri" panose="020F0502020204030204" pitchFamily="34" charset="0"/>
            <a:ea typeface="Times New Roman" panose="02020603050405020304" pitchFamily="18" charset="0"/>
            <a:cs typeface="Calibri" panose="020F0502020204030204" pitchFamily="34" charset="0"/>
          </a:endParaRP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spc="-1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Climate Resiliency WG to investigate BMP response</a:t>
          </a:r>
          <a:endParaRPr lang="en-US" sz="7200" kern="1200" dirty="0"/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kern="1200" dirty="0">
            <a:latin typeface="Times New Roman" panose="020206030504050203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Jurisdictions provide narrative in WIP3s on climate strategies</a:t>
          </a: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kern="1200" dirty="0"/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Modeling WG develop climate scenarios</a:t>
          </a:r>
        </a:p>
      </dsp:txBody>
      <dsp:txXfrm>
        <a:off x="20988" y="2525853"/>
        <a:ext cx="7288676" cy="21105092"/>
      </dsp:txXfrm>
    </dsp:sp>
    <dsp:sp modelId="{32979ACF-1320-43B5-AB27-42A618FB7A55}">
      <dsp:nvSpPr>
        <dsp:cNvPr id="0" name=""/>
        <dsp:cNvSpPr/>
      </dsp:nvSpPr>
      <dsp:spPr>
        <a:xfrm>
          <a:off x="7872493" y="122993"/>
          <a:ext cx="8009534" cy="240286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6687" tIns="296687" rIns="296687" bIns="296687" numCol="1" spcCol="1270" anchor="ctr" anchorCtr="0">
          <a:noAutofit/>
        </a:bodyPr>
        <a:lstStyle/>
        <a:p>
          <a:pPr marL="0" lvl="0" indent="0" algn="ctr" defTabSz="8001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0" kern="1200" dirty="0"/>
            <a:t>2019</a:t>
          </a:r>
        </a:p>
      </dsp:txBody>
      <dsp:txXfrm>
        <a:off x="8593351" y="122993"/>
        <a:ext cx="6567818" cy="2402860"/>
      </dsp:txXfrm>
    </dsp:sp>
    <dsp:sp modelId="{0BB1CBCF-2475-4FBB-839E-33B37FBE9DC8}">
      <dsp:nvSpPr>
        <dsp:cNvPr id="0" name=""/>
        <dsp:cNvSpPr/>
      </dsp:nvSpPr>
      <dsp:spPr>
        <a:xfrm>
          <a:off x="7872493" y="2525853"/>
          <a:ext cx="7288676" cy="2110509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967" tIns="575967" rIns="575967" bIns="1151935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Water Quality GIT, Modeling WG, Climate Resiliency WQ direct Modeling team to develop climate change assessment for TMDL</a:t>
          </a:r>
        </a:p>
      </dsp:txBody>
      <dsp:txXfrm>
        <a:off x="7872493" y="2525853"/>
        <a:ext cx="7288676" cy="21105092"/>
      </dsp:txXfrm>
    </dsp:sp>
    <dsp:sp modelId="{D09D9C07-A569-4618-9049-1D93DE2AB02B}">
      <dsp:nvSpPr>
        <dsp:cNvPr id="0" name=""/>
        <dsp:cNvSpPr/>
      </dsp:nvSpPr>
      <dsp:spPr>
        <a:xfrm>
          <a:off x="15723997" y="122993"/>
          <a:ext cx="8009534" cy="240286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6687" tIns="296687" rIns="296687" bIns="296687" numCol="1" spcCol="1270" anchor="ctr" anchorCtr="0">
          <a:noAutofit/>
        </a:bodyPr>
        <a:lstStyle/>
        <a:p>
          <a:pPr marL="0" lvl="0" indent="0" algn="ctr" defTabSz="8001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0" kern="1200" dirty="0"/>
            <a:t>2020</a:t>
          </a:r>
        </a:p>
      </dsp:txBody>
      <dsp:txXfrm>
        <a:off x="16444855" y="122993"/>
        <a:ext cx="6567818" cy="2402860"/>
      </dsp:txXfrm>
    </dsp:sp>
    <dsp:sp modelId="{370EA17A-ABC7-4E97-8D6F-FF2C756EDAEF}">
      <dsp:nvSpPr>
        <dsp:cNvPr id="0" name=""/>
        <dsp:cNvSpPr/>
      </dsp:nvSpPr>
      <dsp:spPr>
        <a:xfrm>
          <a:off x="15723997" y="2525853"/>
          <a:ext cx="7288676" cy="2110509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967" tIns="575967" rIns="575967" bIns="1151935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spc="-20" dirty="0">
              <a:latin typeface="Calibri" panose="020F0502020204030204" pitchFamily="34" charset="0"/>
            </a:rPr>
            <a:t>Technical Review of Models</a:t>
          </a:r>
          <a:endParaRPr lang="en-US" sz="7200" kern="1200" dirty="0"/>
        </a:p>
      </dsp:txBody>
      <dsp:txXfrm>
        <a:off x="15723997" y="2525853"/>
        <a:ext cx="7288676" cy="21105092"/>
      </dsp:txXfrm>
    </dsp:sp>
    <dsp:sp modelId="{F8BE127F-DE81-4B0A-B8CB-B9BFAC42B4B8}">
      <dsp:nvSpPr>
        <dsp:cNvPr id="0" name=""/>
        <dsp:cNvSpPr/>
      </dsp:nvSpPr>
      <dsp:spPr>
        <a:xfrm>
          <a:off x="23575502" y="122993"/>
          <a:ext cx="8009534" cy="240286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6687" tIns="296687" rIns="296687" bIns="296687" numCol="1" spcCol="1270" anchor="ctr" anchorCtr="0">
          <a:noAutofit/>
        </a:bodyPr>
        <a:lstStyle/>
        <a:p>
          <a:pPr marL="0" lvl="0" indent="0" algn="ctr" defTabSz="8001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0" kern="1200" dirty="0"/>
            <a:t>2021</a:t>
          </a:r>
        </a:p>
      </dsp:txBody>
      <dsp:txXfrm>
        <a:off x="24296360" y="122993"/>
        <a:ext cx="6567818" cy="2402860"/>
      </dsp:txXfrm>
    </dsp:sp>
    <dsp:sp modelId="{311EB8E2-D6C2-4364-BC25-E7CCAA9C1756}">
      <dsp:nvSpPr>
        <dsp:cNvPr id="0" name=""/>
        <dsp:cNvSpPr/>
      </dsp:nvSpPr>
      <dsp:spPr>
        <a:xfrm>
          <a:off x="23575502" y="2525853"/>
          <a:ext cx="7288676" cy="2110509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967" tIns="575967" rIns="575967" bIns="1151935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Climate change considerations will be implemented into the 2022-2023 milestones. </a:t>
          </a:r>
        </a:p>
      </dsp:txBody>
      <dsp:txXfrm>
        <a:off x="23575502" y="2525853"/>
        <a:ext cx="7288676" cy="211050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2DF27-9E8D-40F4-B7CC-BFC02172F888}">
      <dsp:nvSpPr>
        <dsp:cNvPr id="0" name=""/>
        <dsp:cNvSpPr/>
      </dsp:nvSpPr>
      <dsp:spPr>
        <a:xfrm>
          <a:off x="15970" y="5582950"/>
          <a:ext cx="9133602" cy="274008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8324" tIns="338324" rIns="338324" bIns="338324" numCol="1" spcCol="1270" anchor="ctr" anchorCtr="0">
          <a:noAutofit/>
        </a:bodyPr>
        <a:lstStyle/>
        <a:p>
          <a:pPr marL="0" lvl="0" indent="0" algn="ctr" defTabSz="4445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0" kern="1200" dirty="0"/>
            <a:t>February</a:t>
          </a:r>
        </a:p>
      </dsp:txBody>
      <dsp:txXfrm>
        <a:off x="837994" y="5582950"/>
        <a:ext cx="7489554" cy="2740080"/>
      </dsp:txXfrm>
    </dsp:sp>
    <dsp:sp modelId="{8422597A-6A61-4B8D-AD7D-E10E42E004CA}">
      <dsp:nvSpPr>
        <dsp:cNvPr id="0" name=""/>
        <dsp:cNvSpPr/>
      </dsp:nvSpPr>
      <dsp:spPr>
        <a:xfrm>
          <a:off x="15970" y="8323031"/>
          <a:ext cx="8311578" cy="140087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799" tIns="656799" rIns="656799" bIns="1313599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Climate Topics</a:t>
          </a:r>
        </a:p>
      </dsp:txBody>
      <dsp:txXfrm>
        <a:off x="15970" y="8323031"/>
        <a:ext cx="8311578" cy="14008771"/>
      </dsp:txXfrm>
    </dsp:sp>
    <dsp:sp modelId="{9305C07B-F056-45F7-AB93-D9B26E4ECF5A}">
      <dsp:nvSpPr>
        <dsp:cNvPr id="0" name=""/>
        <dsp:cNvSpPr/>
      </dsp:nvSpPr>
      <dsp:spPr>
        <a:xfrm>
          <a:off x="8925553" y="5582950"/>
          <a:ext cx="9133602" cy="274008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8324" tIns="338324" rIns="338324" bIns="338324" numCol="1" spcCol="1270" anchor="ctr" anchorCtr="0">
          <a:noAutofit/>
        </a:bodyPr>
        <a:lstStyle/>
        <a:p>
          <a:pPr marL="0" lvl="0" indent="0" algn="ctr" defTabSz="4445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0" kern="1200" dirty="0"/>
            <a:t>April</a:t>
          </a:r>
        </a:p>
      </dsp:txBody>
      <dsp:txXfrm>
        <a:off x="9747577" y="5582950"/>
        <a:ext cx="7489554" cy="2740080"/>
      </dsp:txXfrm>
    </dsp:sp>
    <dsp:sp modelId="{3C566108-7270-4A5D-8179-1E1BA8EA158C}">
      <dsp:nvSpPr>
        <dsp:cNvPr id="0" name=""/>
        <dsp:cNvSpPr/>
      </dsp:nvSpPr>
      <dsp:spPr>
        <a:xfrm>
          <a:off x="8925553" y="8323031"/>
          <a:ext cx="8311578" cy="1400877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799" tIns="656799" rIns="656799" bIns="1313599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Climate Topics</a:t>
          </a:r>
        </a:p>
      </dsp:txBody>
      <dsp:txXfrm>
        <a:off x="8925553" y="8323031"/>
        <a:ext cx="8311578" cy="14008771"/>
      </dsp:txXfrm>
    </dsp:sp>
    <dsp:sp modelId="{4FDE55D4-61AE-47F0-A10B-BA6379DF59B6}">
      <dsp:nvSpPr>
        <dsp:cNvPr id="0" name=""/>
        <dsp:cNvSpPr/>
      </dsp:nvSpPr>
      <dsp:spPr>
        <a:xfrm>
          <a:off x="17835135" y="5582950"/>
          <a:ext cx="9133602" cy="274008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8324" tIns="338324" rIns="338324" bIns="338324" numCol="1" spcCol="1270" anchor="ctr" anchorCtr="0">
          <a:noAutofit/>
        </a:bodyPr>
        <a:lstStyle/>
        <a:p>
          <a:pPr marL="0" lvl="0" indent="0" algn="ctr" defTabSz="4445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0" kern="1200" dirty="0"/>
            <a:t>July</a:t>
          </a:r>
        </a:p>
      </dsp:txBody>
      <dsp:txXfrm>
        <a:off x="18657159" y="5582950"/>
        <a:ext cx="7489554" cy="2740080"/>
      </dsp:txXfrm>
    </dsp:sp>
    <dsp:sp modelId="{101FD432-E360-4523-B90D-14BFA663317D}">
      <dsp:nvSpPr>
        <dsp:cNvPr id="0" name=""/>
        <dsp:cNvSpPr/>
      </dsp:nvSpPr>
      <dsp:spPr>
        <a:xfrm>
          <a:off x="17835135" y="8323031"/>
          <a:ext cx="8311578" cy="1400877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799" tIns="656799" rIns="656799" bIns="1313599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July 16-17</a:t>
          </a: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Technical Decisions on Climate Topics</a:t>
          </a: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Draft documentation emailed 6/28</a:t>
          </a:r>
        </a:p>
      </dsp:txBody>
      <dsp:txXfrm>
        <a:off x="17835135" y="8323031"/>
        <a:ext cx="8311578" cy="14008771"/>
      </dsp:txXfrm>
    </dsp:sp>
    <dsp:sp modelId="{F8BE127F-DE81-4B0A-B8CB-B9BFAC42B4B8}">
      <dsp:nvSpPr>
        <dsp:cNvPr id="0" name=""/>
        <dsp:cNvSpPr/>
      </dsp:nvSpPr>
      <dsp:spPr>
        <a:xfrm>
          <a:off x="26744718" y="5582950"/>
          <a:ext cx="9133602" cy="274008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8324" tIns="338324" rIns="338324" bIns="338324" numCol="1" spcCol="1270" anchor="ctr" anchorCtr="0">
          <a:noAutofit/>
        </a:bodyPr>
        <a:lstStyle/>
        <a:p>
          <a:pPr marL="0" lvl="0" indent="0" algn="ctr" defTabSz="4445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0" kern="1200" dirty="0"/>
            <a:t>October</a:t>
          </a:r>
        </a:p>
      </dsp:txBody>
      <dsp:txXfrm>
        <a:off x="27566742" y="5582950"/>
        <a:ext cx="7489554" cy="2740080"/>
      </dsp:txXfrm>
    </dsp:sp>
    <dsp:sp modelId="{311EB8E2-D6C2-4364-BC25-E7CCAA9C1756}">
      <dsp:nvSpPr>
        <dsp:cNvPr id="0" name=""/>
        <dsp:cNvSpPr/>
      </dsp:nvSpPr>
      <dsp:spPr>
        <a:xfrm>
          <a:off x="26744718" y="8323031"/>
          <a:ext cx="8311578" cy="140087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799" tIns="656799" rIns="656799" bIns="1313599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October 8-9</a:t>
          </a: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Technical Decisions on Climate Topics</a:t>
          </a:r>
        </a:p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Draft documentation emailed 9/24</a:t>
          </a:r>
        </a:p>
      </dsp:txBody>
      <dsp:txXfrm>
        <a:off x="26744718" y="8323031"/>
        <a:ext cx="8311578" cy="14008771"/>
      </dsp:txXfrm>
    </dsp:sp>
    <dsp:sp modelId="{C10D125F-546F-4E52-8D34-773025C95996}">
      <dsp:nvSpPr>
        <dsp:cNvPr id="0" name=""/>
        <dsp:cNvSpPr/>
      </dsp:nvSpPr>
      <dsp:spPr>
        <a:xfrm>
          <a:off x="35654301" y="5582950"/>
          <a:ext cx="9133602" cy="2740080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8324" tIns="338324" rIns="338324" bIns="338324" numCol="1" spcCol="1270" anchor="ctr" anchorCtr="0">
          <a:noAutofit/>
        </a:bodyPr>
        <a:lstStyle/>
        <a:p>
          <a:pPr marL="0" lvl="0" indent="0" algn="ctr" defTabSz="4445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0" kern="1200" dirty="0"/>
            <a:t>November</a:t>
          </a:r>
        </a:p>
      </dsp:txBody>
      <dsp:txXfrm>
        <a:off x="36476325" y="5582950"/>
        <a:ext cx="7489554" cy="2740080"/>
      </dsp:txXfrm>
    </dsp:sp>
    <dsp:sp modelId="{145A67E5-5727-4DAE-9DB3-F30DE0F6F455}">
      <dsp:nvSpPr>
        <dsp:cNvPr id="0" name=""/>
        <dsp:cNvSpPr/>
      </dsp:nvSpPr>
      <dsp:spPr>
        <a:xfrm>
          <a:off x="35654301" y="8323031"/>
          <a:ext cx="8311578" cy="1400877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799" tIns="656799" rIns="656799" bIns="1313599" numCol="1" spcCol="1270" anchor="t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Delivery of model results based on October decisions</a:t>
          </a:r>
        </a:p>
      </dsp:txBody>
      <dsp:txXfrm>
        <a:off x="35654301" y="8323031"/>
        <a:ext cx="8311578" cy="14008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765088" cy="2105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686213" y="0"/>
            <a:ext cx="12766675" cy="2105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4A717-0DFF-4E8A-8362-CC655859BE28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5248275"/>
            <a:ext cx="25169812" cy="1417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46400" y="20205700"/>
            <a:ext cx="23566438" cy="16532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9881175"/>
            <a:ext cx="12765088" cy="2105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686213" y="39881175"/>
            <a:ext cx="12766675" cy="2105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53156-8C08-4D51-9BF4-243C373F8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3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Attachment 1</a:t>
            </a:r>
            <a:r>
              <a:rPr lang="en-US" baseline="0" dirty="0"/>
              <a:t> in your materials</a:t>
            </a:r>
            <a:endParaRPr lang="en-US" dirty="0"/>
          </a:p>
          <a:p>
            <a:r>
              <a:rPr lang="en-US" dirty="0"/>
              <a:t>Arrow indicates where we are</a:t>
            </a:r>
            <a:r>
              <a:rPr lang="en-US" baseline="0" dirty="0"/>
              <a:t> today</a:t>
            </a:r>
          </a:p>
          <a:p>
            <a:r>
              <a:rPr lang="en-US" baseline="0" dirty="0"/>
              <a:t>Circle show a key deliverable, the revised assessment.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12C2F-3B2B-4743-B1EF-00050DA659B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Attachment 1</a:t>
            </a:r>
            <a:r>
              <a:rPr lang="en-US" baseline="0" dirty="0"/>
              <a:t> in your materials</a:t>
            </a:r>
            <a:endParaRPr lang="en-US" dirty="0"/>
          </a:p>
          <a:p>
            <a:r>
              <a:rPr lang="en-US" dirty="0"/>
              <a:t>Arrow indicates where we are</a:t>
            </a:r>
            <a:r>
              <a:rPr lang="en-US" baseline="0" dirty="0"/>
              <a:t> today</a:t>
            </a:r>
          </a:p>
          <a:p>
            <a:r>
              <a:rPr lang="en-US" baseline="0" dirty="0"/>
              <a:t>Circle show a key deliverable, the revised assessment.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12C2F-3B2B-4743-B1EF-00050DA659B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16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5160" y="4684047"/>
            <a:ext cx="38130956" cy="9964361"/>
          </a:xfrm>
        </p:spPr>
        <p:txBody>
          <a:bodyPr anchor="b"/>
          <a:lstStyle>
            <a:lvl1pPr algn="ctr">
              <a:defRPr sz="250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55160" y="15032672"/>
            <a:ext cx="38130956" cy="6910124"/>
          </a:xfrm>
        </p:spPr>
        <p:txBody>
          <a:bodyPr/>
          <a:lstStyle>
            <a:lvl1pPr marL="0" indent="0" algn="ctr">
              <a:buNone/>
              <a:defRPr sz="10008"/>
            </a:lvl1pPr>
            <a:lvl2pPr marL="1906570" indent="0" algn="ctr">
              <a:buNone/>
              <a:defRPr sz="8340"/>
            </a:lvl2pPr>
            <a:lvl3pPr marL="3813139" indent="0" algn="ctr">
              <a:buNone/>
              <a:defRPr sz="7506"/>
            </a:lvl3pPr>
            <a:lvl4pPr marL="5719709" indent="0" algn="ctr">
              <a:buNone/>
              <a:defRPr sz="6672"/>
            </a:lvl4pPr>
            <a:lvl5pPr marL="7626279" indent="0" algn="ctr">
              <a:buNone/>
              <a:defRPr sz="6672"/>
            </a:lvl5pPr>
            <a:lvl6pPr marL="9532849" indent="0" algn="ctr">
              <a:buNone/>
              <a:defRPr sz="6672"/>
            </a:lvl6pPr>
            <a:lvl7pPr marL="11439418" indent="0" algn="ctr">
              <a:buNone/>
              <a:defRPr sz="6672"/>
            </a:lvl7pPr>
            <a:lvl8pPr marL="13345988" indent="0" algn="ctr">
              <a:buNone/>
              <a:defRPr sz="6672"/>
            </a:lvl8pPr>
            <a:lvl9pPr marL="15252558" indent="0" algn="ctr">
              <a:buNone/>
              <a:defRPr sz="667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1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83287" y="1523805"/>
            <a:ext cx="10962650" cy="242550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95338" y="1523805"/>
            <a:ext cx="32252434" cy="242550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6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5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858" y="7135388"/>
            <a:ext cx="43850600" cy="11905555"/>
          </a:xfrm>
        </p:spPr>
        <p:txBody>
          <a:bodyPr anchor="b"/>
          <a:lstStyle>
            <a:lvl1pPr>
              <a:defRPr sz="250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8858" y="19153574"/>
            <a:ext cx="43850600" cy="6260850"/>
          </a:xfrm>
        </p:spPr>
        <p:txBody>
          <a:bodyPr/>
          <a:lstStyle>
            <a:lvl1pPr marL="0" indent="0">
              <a:buNone/>
              <a:defRPr sz="10008">
                <a:solidFill>
                  <a:schemeClr val="tx1">
                    <a:tint val="75000"/>
                  </a:schemeClr>
                </a:solidFill>
              </a:defRPr>
            </a:lvl1pPr>
            <a:lvl2pPr marL="1906570" indent="0">
              <a:buNone/>
              <a:defRPr sz="8340">
                <a:solidFill>
                  <a:schemeClr val="tx1">
                    <a:tint val="75000"/>
                  </a:schemeClr>
                </a:solidFill>
              </a:defRPr>
            </a:lvl2pPr>
            <a:lvl3pPr marL="3813139" indent="0">
              <a:buNone/>
              <a:defRPr sz="7506">
                <a:solidFill>
                  <a:schemeClr val="tx1">
                    <a:tint val="75000"/>
                  </a:schemeClr>
                </a:solidFill>
              </a:defRPr>
            </a:lvl3pPr>
            <a:lvl4pPr marL="5719709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4pPr>
            <a:lvl5pPr marL="7626279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5pPr>
            <a:lvl6pPr marL="9532849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6pPr>
            <a:lvl7pPr marL="11439418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7pPr>
            <a:lvl8pPr marL="13345988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8pPr>
            <a:lvl9pPr marL="15252558" indent="0">
              <a:buNone/>
              <a:defRPr sz="66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6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95338" y="7619026"/>
            <a:ext cx="21607542" cy="181597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38395" y="7619026"/>
            <a:ext cx="21607542" cy="181597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3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0" y="1523807"/>
            <a:ext cx="43850600" cy="5532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1962" y="7016131"/>
            <a:ext cx="21508240" cy="3438498"/>
          </a:xfrm>
        </p:spPr>
        <p:txBody>
          <a:bodyPr anchor="b"/>
          <a:lstStyle>
            <a:lvl1pPr marL="0" indent="0">
              <a:buNone/>
              <a:defRPr sz="10008" b="1"/>
            </a:lvl1pPr>
            <a:lvl2pPr marL="1906570" indent="0">
              <a:buNone/>
              <a:defRPr sz="8340" b="1"/>
            </a:lvl2pPr>
            <a:lvl3pPr marL="3813139" indent="0">
              <a:buNone/>
              <a:defRPr sz="7506" b="1"/>
            </a:lvl3pPr>
            <a:lvl4pPr marL="5719709" indent="0">
              <a:buNone/>
              <a:defRPr sz="6672" b="1"/>
            </a:lvl4pPr>
            <a:lvl5pPr marL="7626279" indent="0">
              <a:buNone/>
              <a:defRPr sz="6672" b="1"/>
            </a:lvl5pPr>
            <a:lvl6pPr marL="9532849" indent="0">
              <a:buNone/>
              <a:defRPr sz="6672" b="1"/>
            </a:lvl6pPr>
            <a:lvl7pPr marL="11439418" indent="0">
              <a:buNone/>
              <a:defRPr sz="6672" b="1"/>
            </a:lvl7pPr>
            <a:lvl8pPr marL="13345988" indent="0">
              <a:buNone/>
              <a:defRPr sz="6672" b="1"/>
            </a:lvl8pPr>
            <a:lvl9pPr marL="15252558" indent="0">
              <a:buNone/>
              <a:defRPr sz="6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1962" y="10454629"/>
            <a:ext cx="21508240" cy="1537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38395" y="7016131"/>
            <a:ext cx="21614164" cy="3438498"/>
          </a:xfrm>
        </p:spPr>
        <p:txBody>
          <a:bodyPr anchor="b"/>
          <a:lstStyle>
            <a:lvl1pPr marL="0" indent="0">
              <a:buNone/>
              <a:defRPr sz="10008" b="1"/>
            </a:lvl1pPr>
            <a:lvl2pPr marL="1906570" indent="0">
              <a:buNone/>
              <a:defRPr sz="8340" b="1"/>
            </a:lvl2pPr>
            <a:lvl3pPr marL="3813139" indent="0">
              <a:buNone/>
              <a:defRPr sz="7506" b="1"/>
            </a:lvl3pPr>
            <a:lvl4pPr marL="5719709" indent="0">
              <a:buNone/>
              <a:defRPr sz="6672" b="1"/>
            </a:lvl4pPr>
            <a:lvl5pPr marL="7626279" indent="0">
              <a:buNone/>
              <a:defRPr sz="6672" b="1"/>
            </a:lvl5pPr>
            <a:lvl6pPr marL="9532849" indent="0">
              <a:buNone/>
              <a:defRPr sz="6672" b="1"/>
            </a:lvl6pPr>
            <a:lvl7pPr marL="11439418" indent="0">
              <a:buNone/>
              <a:defRPr sz="6672" b="1"/>
            </a:lvl7pPr>
            <a:lvl8pPr marL="13345988" indent="0">
              <a:buNone/>
              <a:defRPr sz="6672" b="1"/>
            </a:lvl8pPr>
            <a:lvl9pPr marL="15252558" indent="0">
              <a:buNone/>
              <a:defRPr sz="6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738395" y="10454629"/>
            <a:ext cx="21614164" cy="1537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0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6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2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2" y="1908069"/>
            <a:ext cx="16397633" cy="6678242"/>
          </a:xfrm>
        </p:spPr>
        <p:txBody>
          <a:bodyPr anchor="b"/>
          <a:lstStyle>
            <a:lvl1pPr>
              <a:defRPr sz="13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14164" y="4120901"/>
            <a:ext cx="25738395" cy="20339488"/>
          </a:xfrm>
        </p:spPr>
        <p:txBody>
          <a:bodyPr/>
          <a:lstStyle>
            <a:lvl1pPr>
              <a:defRPr sz="13344"/>
            </a:lvl1pPr>
            <a:lvl2pPr>
              <a:defRPr sz="11676"/>
            </a:lvl2pPr>
            <a:lvl3pPr>
              <a:defRPr sz="10008"/>
            </a:lvl3pPr>
            <a:lvl4pPr>
              <a:defRPr sz="8340"/>
            </a:lvl4pPr>
            <a:lvl5pPr>
              <a:defRPr sz="8340"/>
            </a:lvl5pPr>
            <a:lvl6pPr>
              <a:defRPr sz="8340"/>
            </a:lvl6pPr>
            <a:lvl7pPr>
              <a:defRPr sz="8340"/>
            </a:lvl7pPr>
            <a:lvl8pPr>
              <a:defRPr sz="8340"/>
            </a:lvl8pPr>
            <a:lvl9pPr>
              <a:defRPr sz="83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1962" y="8586311"/>
            <a:ext cx="16397633" cy="15907204"/>
          </a:xfrm>
        </p:spPr>
        <p:txBody>
          <a:bodyPr/>
          <a:lstStyle>
            <a:lvl1pPr marL="0" indent="0">
              <a:buNone/>
              <a:defRPr sz="6672"/>
            </a:lvl1pPr>
            <a:lvl2pPr marL="1906570" indent="0">
              <a:buNone/>
              <a:defRPr sz="5838"/>
            </a:lvl2pPr>
            <a:lvl3pPr marL="3813139" indent="0">
              <a:buNone/>
              <a:defRPr sz="5004"/>
            </a:lvl3pPr>
            <a:lvl4pPr marL="5719709" indent="0">
              <a:buNone/>
              <a:defRPr sz="4170"/>
            </a:lvl4pPr>
            <a:lvl5pPr marL="7626279" indent="0">
              <a:buNone/>
              <a:defRPr sz="4170"/>
            </a:lvl5pPr>
            <a:lvl6pPr marL="9532849" indent="0">
              <a:buNone/>
              <a:defRPr sz="4170"/>
            </a:lvl6pPr>
            <a:lvl7pPr marL="11439418" indent="0">
              <a:buNone/>
              <a:defRPr sz="4170"/>
            </a:lvl7pPr>
            <a:lvl8pPr marL="13345988" indent="0">
              <a:buNone/>
              <a:defRPr sz="4170"/>
            </a:lvl8pPr>
            <a:lvl9pPr marL="15252558" indent="0">
              <a:buNone/>
              <a:defRPr sz="41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8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2" y="1908069"/>
            <a:ext cx="16397633" cy="6678242"/>
          </a:xfrm>
        </p:spPr>
        <p:txBody>
          <a:bodyPr anchor="b"/>
          <a:lstStyle>
            <a:lvl1pPr>
              <a:defRPr sz="13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614164" y="4120901"/>
            <a:ext cx="25738395" cy="20339488"/>
          </a:xfrm>
        </p:spPr>
        <p:txBody>
          <a:bodyPr anchor="t"/>
          <a:lstStyle>
            <a:lvl1pPr marL="0" indent="0">
              <a:buNone/>
              <a:defRPr sz="13344"/>
            </a:lvl1pPr>
            <a:lvl2pPr marL="1906570" indent="0">
              <a:buNone/>
              <a:defRPr sz="11676"/>
            </a:lvl2pPr>
            <a:lvl3pPr marL="3813139" indent="0">
              <a:buNone/>
              <a:defRPr sz="10008"/>
            </a:lvl3pPr>
            <a:lvl4pPr marL="5719709" indent="0">
              <a:buNone/>
              <a:defRPr sz="8340"/>
            </a:lvl4pPr>
            <a:lvl5pPr marL="7626279" indent="0">
              <a:buNone/>
              <a:defRPr sz="8340"/>
            </a:lvl5pPr>
            <a:lvl6pPr marL="9532849" indent="0">
              <a:buNone/>
              <a:defRPr sz="8340"/>
            </a:lvl6pPr>
            <a:lvl7pPr marL="11439418" indent="0">
              <a:buNone/>
              <a:defRPr sz="8340"/>
            </a:lvl7pPr>
            <a:lvl8pPr marL="13345988" indent="0">
              <a:buNone/>
              <a:defRPr sz="8340"/>
            </a:lvl8pPr>
            <a:lvl9pPr marL="15252558" indent="0">
              <a:buNone/>
              <a:defRPr sz="83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1962" y="8586311"/>
            <a:ext cx="16397633" cy="15907204"/>
          </a:xfrm>
        </p:spPr>
        <p:txBody>
          <a:bodyPr/>
          <a:lstStyle>
            <a:lvl1pPr marL="0" indent="0">
              <a:buNone/>
              <a:defRPr sz="6672"/>
            </a:lvl1pPr>
            <a:lvl2pPr marL="1906570" indent="0">
              <a:buNone/>
              <a:defRPr sz="5838"/>
            </a:lvl2pPr>
            <a:lvl3pPr marL="3813139" indent="0">
              <a:buNone/>
              <a:defRPr sz="5004"/>
            </a:lvl3pPr>
            <a:lvl4pPr marL="5719709" indent="0">
              <a:buNone/>
              <a:defRPr sz="4170"/>
            </a:lvl4pPr>
            <a:lvl5pPr marL="7626279" indent="0">
              <a:buNone/>
              <a:defRPr sz="4170"/>
            </a:lvl5pPr>
            <a:lvl6pPr marL="9532849" indent="0">
              <a:buNone/>
              <a:defRPr sz="4170"/>
            </a:lvl6pPr>
            <a:lvl7pPr marL="11439418" indent="0">
              <a:buNone/>
              <a:defRPr sz="4170"/>
            </a:lvl7pPr>
            <a:lvl8pPr marL="13345988" indent="0">
              <a:buNone/>
              <a:defRPr sz="4170"/>
            </a:lvl8pPr>
            <a:lvl9pPr marL="15252558" indent="0">
              <a:buNone/>
              <a:defRPr sz="41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95338" y="1523807"/>
            <a:ext cx="43850600" cy="55320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5338" y="7619026"/>
            <a:ext cx="43850600" cy="18159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5338" y="26527464"/>
            <a:ext cx="11439287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05F4A-4712-4A0D-BF70-46C1BA6E817E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41173" y="26527464"/>
            <a:ext cx="17158930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906650" y="26527464"/>
            <a:ext cx="11439287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F162F-D3BD-41D1-B685-469D07187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13139" rtl="0" eaLnBrk="1" latinLnBrk="0" hangingPunct="1">
        <a:lnSpc>
          <a:spcPct val="90000"/>
        </a:lnSpc>
        <a:spcBef>
          <a:spcPct val="0"/>
        </a:spcBef>
        <a:buNone/>
        <a:defRPr sz="183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3285" indent="-953285" algn="l" defTabSz="3813139" rtl="0" eaLnBrk="1" latinLnBrk="0" hangingPunct="1">
        <a:lnSpc>
          <a:spcPct val="90000"/>
        </a:lnSpc>
        <a:spcBef>
          <a:spcPts val="4170"/>
        </a:spcBef>
        <a:buFont typeface="Arial" panose="020B0604020202020204" pitchFamily="34" charset="0"/>
        <a:buChar char="•"/>
        <a:defRPr sz="11676" kern="1200">
          <a:solidFill>
            <a:schemeClr val="tx1"/>
          </a:solidFill>
          <a:latin typeface="+mn-lt"/>
          <a:ea typeface="+mn-ea"/>
          <a:cs typeface="+mn-cs"/>
        </a:defRPr>
      </a:lvl1pPr>
      <a:lvl2pPr marL="2859855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10008" kern="1200">
          <a:solidFill>
            <a:schemeClr val="tx1"/>
          </a:solidFill>
          <a:latin typeface="+mn-lt"/>
          <a:ea typeface="+mn-ea"/>
          <a:cs typeface="+mn-cs"/>
        </a:defRPr>
      </a:lvl2pPr>
      <a:lvl3pPr marL="4766424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8340" kern="1200">
          <a:solidFill>
            <a:schemeClr val="tx1"/>
          </a:solidFill>
          <a:latin typeface="+mn-lt"/>
          <a:ea typeface="+mn-ea"/>
          <a:cs typeface="+mn-cs"/>
        </a:defRPr>
      </a:lvl3pPr>
      <a:lvl4pPr marL="6672994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4pPr>
      <a:lvl5pPr marL="8579564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5pPr>
      <a:lvl6pPr marL="10486133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6pPr>
      <a:lvl7pPr marL="12392703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7pPr>
      <a:lvl8pPr marL="14299273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8pPr>
      <a:lvl9pPr marL="16205843" indent="-953285" algn="l" defTabSz="3813139" rtl="0" eaLnBrk="1" latinLnBrk="0" hangingPunct="1">
        <a:lnSpc>
          <a:spcPct val="90000"/>
        </a:lnSpc>
        <a:spcBef>
          <a:spcPts val="2085"/>
        </a:spcBef>
        <a:buFont typeface="Arial" panose="020B0604020202020204" pitchFamily="34" charset="0"/>
        <a:buChar char="•"/>
        <a:defRPr sz="75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1pPr>
      <a:lvl2pPr marL="1906570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2pPr>
      <a:lvl3pPr marL="3813139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3pPr>
      <a:lvl4pPr marL="5719709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4pPr>
      <a:lvl5pPr marL="7626279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5pPr>
      <a:lvl6pPr marL="9532849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6pPr>
      <a:lvl7pPr marL="11439418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7pPr>
      <a:lvl8pPr marL="13345988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8pPr>
      <a:lvl9pPr marL="15252558" algn="l" defTabSz="3813139" rtl="0" eaLnBrk="1" latinLnBrk="0" hangingPunct="1">
        <a:defRPr sz="75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1530" y="694878"/>
            <a:ext cx="30754805" cy="3544920"/>
          </a:xfrm>
          <a:prstGeom prst="rect">
            <a:avLst/>
          </a:prstGeom>
        </p:spPr>
        <p:txBody>
          <a:bodyPr vert="horz" lIns="0" tIns="39720" rIns="0" bIns="0" rtlCol="0" anchor="ctr">
            <a:normAutofit/>
          </a:bodyPr>
          <a:lstStyle/>
          <a:p>
            <a:pPr marL="39720" algn="ctr">
              <a:spcBef>
                <a:spcPts val="313"/>
              </a:spcBef>
            </a:pPr>
            <a:r>
              <a:rPr lang="en-US" sz="12510" b="1" dirty="0">
                <a:cs typeface="Calibri" panose="020F0502020204030204" pitchFamily="34" charset="0"/>
              </a:rPr>
              <a:t>CBP Climate Work Plan</a:t>
            </a:r>
            <a:endParaRPr lang="en-US" sz="12510" b="1" spc="-46" dirty="0">
              <a:cs typeface="Calibri" panose="020F0502020204030204" pitchFamily="34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0213676" y="25964578"/>
            <a:ext cx="1784974" cy="130967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79440" defTabSz="2859855">
              <a:spcAft>
                <a:spcPts val="2502"/>
              </a:spcAft>
              <a:defRPr/>
            </a:pPr>
            <a:fld id="{81D60167-4931-47E6-BA6A-407CBD079E47}" type="slidenum">
              <a:rPr lang="en-US" sz="5400">
                <a:solidFill>
                  <a:srgbClr val="898989"/>
                </a:solidFill>
                <a:latin typeface="Calibri"/>
              </a:rPr>
              <a:pPr marL="79440" defTabSz="2859855">
                <a:spcAft>
                  <a:spcPts val="2502"/>
                </a:spcAft>
                <a:defRPr/>
              </a:pPr>
              <a:t>1</a:t>
            </a:fld>
            <a:endParaRPr lang="en-US" sz="5400">
              <a:solidFill>
                <a:srgbClr val="898989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63550" y="9462070"/>
            <a:ext cx="35589234" cy="2663592"/>
          </a:xfrm>
          <a:prstGeom prst="rect">
            <a:avLst/>
          </a:prstGeom>
        </p:spPr>
        <p:txBody>
          <a:bodyPr wrap="square" lIns="285982" tIns="142991" rIns="285982" bIns="142991">
            <a:spAutoFit/>
          </a:bodyPr>
          <a:lstStyle/>
          <a:p>
            <a:pPr>
              <a:spcAft>
                <a:spcPts val="2502"/>
              </a:spcAft>
              <a:tabLst>
                <a:tab pos="1429927" algn="l"/>
              </a:tabLst>
            </a:pPr>
            <a:endParaRPr lang="en-US" sz="66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502"/>
              </a:spcAft>
            </a:pPr>
            <a:r>
              <a:rPr lang="en-US" sz="6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05596573"/>
              </p:ext>
            </p:extLst>
          </p:nvPr>
        </p:nvGraphicFramePr>
        <p:xfrm>
          <a:off x="9577137" y="4855695"/>
          <a:ext cx="31667847" cy="23753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2FC43C6-3276-483D-B5A0-199D2A361FBE}"/>
              </a:ext>
            </a:extLst>
          </p:cNvPr>
          <p:cNvSpPr txBox="1"/>
          <p:nvPr/>
        </p:nvSpPr>
        <p:spPr>
          <a:xfrm>
            <a:off x="12058650" y="3454968"/>
            <a:ext cx="23407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Plan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09271-C516-4C63-BE22-8DB8AB210345}"/>
              </a:ext>
            </a:extLst>
          </p:cNvPr>
          <p:cNvSpPr txBox="1"/>
          <p:nvPr/>
        </p:nvSpPr>
        <p:spPr>
          <a:xfrm>
            <a:off x="19754850" y="3355503"/>
            <a:ext cx="3429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Model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CDD54E-90B4-44B8-AC22-81B9852E2551}"/>
              </a:ext>
            </a:extLst>
          </p:cNvPr>
          <p:cNvSpPr txBox="1"/>
          <p:nvPr/>
        </p:nvSpPr>
        <p:spPr>
          <a:xfrm>
            <a:off x="27657282" y="3454968"/>
            <a:ext cx="37625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Review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361B11-48DE-4248-8052-CBBEB27FAAA7}"/>
              </a:ext>
            </a:extLst>
          </p:cNvPr>
          <p:cNvSpPr txBox="1"/>
          <p:nvPr/>
        </p:nvSpPr>
        <p:spPr>
          <a:xfrm>
            <a:off x="35271568" y="3355503"/>
            <a:ext cx="36182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Decide</a:t>
            </a:r>
          </a:p>
        </p:txBody>
      </p:sp>
    </p:spTree>
    <p:extLst>
      <p:ext uri="{BB962C8B-B14F-4D97-AF65-F5344CB8AC3E}">
        <p14:creationId xmlns:p14="http://schemas.microsoft.com/office/powerpoint/2010/main" val="136828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1530" y="694878"/>
            <a:ext cx="30754805" cy="3544920"/>
          </a:xfrm>
          <a:prstGeom prst="rect">
            <a:avLst/>
          </a:prstGeom>
        </p:spPr>
        <p:txBody>
          <a:bodyPr vert="horz" lIns="0" tIns="39720" rIns="0" bIns="0" rtlCol="0" anchor="ctr">
            <a:normAutofit/>
          </a:bodyPr>
          <a:lstStyle/>
          <a:p>
            <a:pPr marL="39720" algn="ctr">
              <a:spcBef>
                <a:spcPts val="313"/>
              </a:spcBef>
            </a:pPr>
            <a:r>
              <a:rPr lang="en-US" sz="12510" b="1" dirty="0">
                <a:cs typeface="Calibri" panose="020F0502020204030204" pitchFamily="34" charset="0"/>
              </a:rPr>
              <a:t>CBP 2019 MWG Climate Work Plan</a:t>
            </a:r>
            <a:endParaRPr lang="en-US" sz="12510" b="1" spc="-46" dirty="0">
              <a:cs typeface="Calibri" panose="020F0502020204030204" pitchFamily="34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0213676" y="25964578"/>
            <a:ext cx="1784974" cy="130967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79440" defTabSz="2859855">
              <a:spcAft>
                <a:spcPts val="2502"/>
              </a:spcAft>
              <a:defRPr/>
            </a:pPr>
            <a:fld id="{81D60167-4931-47E6-BA6A-407CBD079E47}" type="slidenum">
              <a:rPr lang="en-US" sz="3753">
                <a:solidFill>
                  <a:srgbClr val="898989"/>
                </a:solidFill>
                <a:latin typeface="Calibri"/>
              </a:rPr>
              <a:pPr marL="79440" defTabSz="2859855">
                <a:spcAft>
                  <a:spcPts val="2502"/>
                </a:spcAft>
                <a:defRPr/>
              </a:pPr>
              <a:t>2</a:t>
            </a:fld>
            <a:endParaRPr lang="en-US" sz="3753">
              <a:solidFill>
                <a:srgbClr val="898989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5074" y="9462070"/>
            <a:ext cx="35567709" cy="1711793"/>
          </a:xfrm>
          <a:prstGeom prst="rect">
            <a:avLst/>
          </a:prstGeom>
        </p:spPr>
        <p:txBody>
          <a:bodyPr wrap="square" lIns="285982" tIns="142991" rIns="285982" bIns="142991">
            <a:spAutoFit/>
          </a:bodyPr>
          <a:lstStyle/>
          <a:p>
            <a:pPr>
              <a:spcAft>
                <a:spcPts val="2502"/>
              </a:spcAft>
              <a:tabLst>
                <a:tab pos="1429927" algn="l"/>
              </a:tabLst>
            </a:pPr>
            <a:endParaRPr lang="en-US" sz="3753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502"/>
              </a:spcAft>
            </a:pPr>
            <a:r>
              <a:rPr lang="en-US" sz="3336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63596312"/>
              </p:ext>
            </p:extLst>
          </p:nvPr>
        </p:nvGraphicFramePr>
        <p:xfrm>
          <a:off x="2595023" y="694878"/>
          <a:ext cx="44803874" cy="27914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rrow: Down 2">
            <a:extLst>
              <a:ext uri="{FF2B5EF4-FFF2-40B4-BE49-F238E27FC236}">
                <a16:creationId xmlns:a16="http://schemas.microsoft.com/office/drawing/2014/main" id="{FD87CA77-199E-4BF7-9CE0-CC67B8128DB4}"/>
              </a:ext>
            </a:extLst>
          </p:cNvPr>
          <p:cNvSpPr/>
          <p:nvPr/>
        </p:nvSpPr>
        <p:spPr>
          <a:xfrm rot="10800000">
            <a:off x="26512939" y="21932233"/>
            <a:ext cx="5245768" cy="53420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1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FA7BD-94DE-47AB-BF54-0B581991D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12C2-D869-4E92-8DB1-19ED2C9A4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338" y="7619026"/>
            <a:ext cx="43850600" cy="18159786"/>
          </a:xfrm>
        </p:spPr>
        <p:txBody>
          <a:bodyPr>
            <a:normAutofit/>
          </a:bodyPr>
          <a:lstStyle/>
          <a:p>
            <a:r>
              <a:rPr lang="en-US" dirty="0"/>
              <a:t>Topics split into July and October quarterly meetings</a:t>
            </a:r>
          </a:p>
          <a:p>
            <a:r>
              <a:rPr lang="en-US" dirty="0"/>
              <a:t>November delivery for final model results</a:t>
            </a:r>
          </a:p>
          <a:p>
            <a:r>
              <a:rPr lang="en-US" dirty="0"/>
              <a:t>October topics</a:t>
            </a:r>
          </a:p>
          <a:p>
            <a:pPr lvl="1"/>
            <a:r>
              <a:rPr lang="en-US" dirty="0"/>
              <a:t>Documentation for October topics will be sent out to MWG, CRWG, and interested parties September 24</a:t>
            </a:r>
            <a:r>
              <a:rPr lang="en-US" baseline="30000" dirty="0"/>
              <a:t>th</a:t>
            </a:r>
          </a:p>
          <a:p>
            <a:r>
              <a:rPr lang="en-US" dirty="0"/>
              <a:t>Next presentation – Analysis N dynamics relevant to climate change</a:t>
            </a:r>
          </a:p>
          <a:p>
            <a:pPr lvl="1"/>
            <a:r>
              <a:rPr lang="en-US" dirty="0"/>
              <a:t>Not asking for approval from MWG today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155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6544</TotalTime>
  <Words>215</Words>
  <Application>Microsoft Office PowerPoint</Application>
  <PresentationFormat>Custom</PresentationFormat>
  <Paragraphs>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CBP Climate Work Plan</vt:lpstr>
      <vt:lpstr>CBP 2019 MWG Climate Work Plan</vt:lpstr>
      <vt:lpstr>Approval Process</vt:lpstr>
    </vt:vector>
  </TitlesOfParts>
  <Company>US 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Hinson</dc:creator>
  <cp:lastModifiedBy>Gary Shenk</cp:lastModifiedBy>
  <cp:revision>155</cp:revision>
  <cp:lastPrinted>2019-05-22T15:41:56Z</cp:lastPrinted>
  <dcterms:created xsi:type="dcterms:W3CDTF">2015-04-15T14:18:16Z</dcterms:created>
  <dcterms:modified xsi:type="dcterms:W3CDTF">2019-09-12T16:51:04Z</dcterms:modified>
</cp:coreProperties>
</file>