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56" r:id="rId3"/>
    <p:sldId id="259" r:id="rId4"/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6" autoAdjust="0"/>
    <p:restoredTop sz="81594" autoAdjust="0"/>
  </p:normalViewPr>
  <p:slideViewPr>
    <p:cSldViewPr snapToGrid="0">
      <p:cViewPr varScale="1">
        <p:scale>
          <a:sx n="59" d="100"/>
          <a:sy n="59" d="100"/>
        </p:scale>
        <p:origin x="1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CD2C3-1F3A-4507-B72B-214FBFC973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D981D-E3BC-406C-AF60-4A0BE6869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6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D981D-E3BC-406C-AF60-4A0BE68696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11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4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7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45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727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77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26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89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54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1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2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3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0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3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44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5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0BFE624-70F2-4894-98E8-4485C22E1C1B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8363B-4C16-40EC-A067-6B8803545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102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H8RPH5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ntrequest.com/Login.aspx?ReturnUrl=/application.aspx?SA%3dSNA%26FID%3d35447%26sid%3d1520&amp;SA=SNA&amp;FID=35447&amp;sid=152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5FA02-962E-4562-8AC9-DEB22C3B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444509"/>
            <a:ext cx="9404723" cy="1400530"/>
          </a:xfrm>
        </p:spPr>
        <p:txBody>
          <a:bodyPr/>
          <a:lstStyle/>
          <a:p>
            <a:pPr algn="ctr"/>
            <a:r>
              <a:rPr lang="en-US" dirty="0"/>
              <a:t>CBP Demographic Profile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C2922-0573-4025-8548-486BBDC97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5039"/>
            <a:ext cx="12192000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u="sng" dirty="0">
                <a:hlinkClick r:id="rId2"/>
              </a:rPr>
              <a:t>https://www.surveymonkey.com/r/H8RPH5V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4366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01CEE-CAF7-4ABA-866C-95518EE96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</p:spPr>
        <p:txBody>
          <a:bodyPr>
            <a:normAutofit/>
          </a:bodyPr>
          <a:lstStyle/>
          <a:p>
            <a:pPr algn="ctr"/>
            <a:r>
              <a:rPr lang="en-US" sz="8000" dirty="0"/>
              <a:t>2019 GIT Funding Process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F2DFB3-6775-40CD-BAB3-34B075465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505" y="4572000"/>
            <a:ext cx="10260990" cy="1941095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Timeline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Criteria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New Portal</a:t>
            </a:r>
          </a:p>
        </p:txBody>
      </p:sp>
    </p:spTree>
    <p:extLst>
      <p:ext uri="{BB962C8B-B14F-4D97-AF65-F5344CB8AC3E}">
        <p14:creationId xmlns:p14="http://schemas.microsoft.com/office/powerpoint/2010/main" val="376143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D112-EF1F-4E77-91B2-E1AA63BFA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C25E6-B43E-4B69-B3D0-0F13CD3BE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June 14: Table 1 due via Chesapeake Bay Trust </a:t>
            </a:r>
            <a:r>
              <a:rPr lang="en-US" dirty="0">
                <a:hlinkClick r:id="rId3"/>
              </a:rPr>
              <a:t>Portal </a:t>
            </a:r>
            <a:endParaRPr lang="en-US" dirty="0"/>
          </a:p>
          <a:p>
            <a:r>
              <a:rPr lang="en-US" dirty="0"/>
              <a:t>GIT Chairs, coordinators, and staffers meet to rank proposals </a:t>
            </a:r>
          </a:p>
          <a:p>
            <a:r>
              <a:rPr lang="en-US" dirty="0"/>
              <a:t>August 2: Final list sent to CBPO Director for approval </a:t>
            </a:r>
          </a:p>
          <a:p>
            <a:r>
              <a:rPr lang="en-US" dirty="0"/>
              <a:t>August- September: Table 2 development with CBT help </a:t>
            </a:r>
          </a:p>
          <a:p>
            <a:r>
              <a:rPr lang="en-US" dirty="0"/>
              <a:t>September 24: Table 2 due </a:t>
            </a:r>
          </a:p>
          <a:p>
            <a:r>
              <a:rPr lang="en-US" dirty="0"/>
              <a:t>October: RFP is released </a:t>
            </a:r>
          </a:p>
          <a:p>
            <a:r>
              <a:rPr lang="en-US" dirty="0"/>
              <a:t>November 15: RFP closes </a:t>
            </a:r>
          </a:p>
          <a:p>
            <a:r>
              <a:rPr lang="en-US" dirty="0"/>
              <a:t>January 2020: Projects commence </a:t>
            </a:r>
          </a:p>
        </p:txBody>
      </p:sp>
    </p:spTree>
    <p:extLst>
      <p:ext uri="{BB962C8B-B14F-4D97-AF65-F5344CB8AC3E}">
        <p14:creationId xmlns:p14="http://schemas.microsoft.com/office/powerpoint/2010/main" val="340001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BC2BD-CC3F-4521-8C7E-886D9DD3C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03366"/>
          </a:xfrm>
        </p:spPr>
        <p:txBody>
          <a:bodyPr/>
          <a:lstStyle/>
          <a:p>
            <a:r>
              <a:rPr lang="en-US" dirty="0"/>
              <a:t>Projects must…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D25DE-1998-4456-B00C-E05011F7C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347066"/>
            <a:ext cx="8946541" cy="4881753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Address and explicitly identify components of the work plan and management strategy, or critical barriers to achieving an outcome, particularly those identified through the Strategy Review System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Include deliverables that can serve as a catalyst for expanded action</a:t>
            </a:r>
          </a:p>
          <a:p>
            <a:endParaRPr lang="en-US" dirty="0"/>
          </a:p>
          <a:p>
            <a:r>
              <a:rPr lang="en-US" dirty="0"/>
              <a:t>Offer a deliverable in one year </a:t>
            </a:r>
          </a:p>
          <a:p>
            <a:endParaRPr lang="en-US" dirty="0"/>
          </a:p>
          <a:p>
            <a:r>
              <a:rPr lang="en-US" dirty="0"/>
              <a:t>Be unique and not previously undertaken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Engage in an internal review by CBPO Web, IT, GIS, Communications, and Science Prioritization Teams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4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165A3-A745-4F79-BF88-BA42FF2B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 should…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5E304-B741-4ED9-A509-C58687C57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331259"/>
            <a:ext cx="8946541" cy="4195481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Meet more than one Chesapeake Bay Program outcome, Particularly outcomes that fall under more than one GIT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Aim to complete all the components of an outcome’s decision framework (developing a monitoring plan, establishing criteria for measuring progress, addressing an identified science priority)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$30,000-80,000 price range </a:t>
            </a:r>
          </a:p>
        </p:txBody>
      </p:sp>
    </p:spTree>
    <p:extLst>
      <p:ext uri="{BB962C8B-B14F-4D97-AF65-F5344CB8AC3E}">
        <p14:creationId xmlns:p14="http://schemas.microsoft.com/office/powerpoint/2010/main" val="99036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D3744-F639-4DF8-9FB2-8FF61B090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90" y="260211"/>
            <a:ext cx="9829384" cy="2097977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Habitat GIT Funding Proposal</a:t>
            </a:r>
            <a:br>
              <a:rPr lang="en-US" dirty="0"/>
            </a:br>
            <a:r>
              <a:rPr lang="en-US" dirty="0"/>
              <a:t>  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7410A6-6291-432E-BC9D-621759D2E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2967789"/>
            <a:ext cx="8946541" cy="2574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Black Duck: Choptank Integrated Service Delivery </a:t>
            </a:r>
          </a:p>
        </p:txBody>
      </p:sp>
    </p:spTree>
    <p:extLst>
      <p:ext uri="{BB962C8B-B14F-4D97-AF65-F5344CB8AC3E}">
        <p14:creationId xmlns:p14="http://schemas.microsoft.com/office/powerpoint/2010/main" val="295239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FB196-067E-4DAA-B92E-23E0DBC02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979" y="320842"/>
            <a:ext cx="9817767" cy="632059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Action Item in Workplan: 2.1, 4.1</a:t>
            </a:r>
          </a:p>
          <a:p>
            <a:pPr lvl="1"/>
            <a:r>
              <a:rPr lang="en-US" dirty="0"/>
              <a:t>Support partner efforts to improve water level management on managed wetlands, restore SAV or converted wetlands, manage open, restore and manage riparian buffers, etc.</a:t>
            </a:r>
          </a:p>
          <a:p>
            <a:pPr lvl="1"/>
            <a:r>
              <a:rPr lang="en-US" dirty="0"/>
              <a:t>Keep local officials engaged in and aware of black duck habitat protection efforts and ways to incorporate protection efforts into local decision making</a:t>
            </a:r>
          </a:p>
          <a:p>
            <a:r>
              <a:rPr lang="en-US" dirty="0"/>
              <a:t>Goals:</a:t>
            </a:r>
          </a:p>
          <a:p>
            <a:pPr lvl="1"/>
            <a:r>
              <a:rPr lang="en-US" dirty="0"/>
              <a:t>Compliment the current “Envision the Choptank” project</a:t>
            </a:r>
          </a:p>
          <a:p>
            <a:pPr lvl="1"/>
            <a:r>
              <a:rPr lang="en-US" dirty="0"/>
              <a:t>Develop a system for coordination and multi-disciplinary communication networks across the Technical Service Provider (TSP) community in the Choptank watershed</a:t>
            </a:r>
          </a:p>
          <a:p>
            <a:pPr lvl="1"/>
            <a:r>
              <a:rPr lang="en-US" dirty="0"/>
              <a:t>Focus on delivery of riparian buffer, stream protection, wetland and living shoreline services to private landowners; will encompass broader whole farm and forest planning</a:t>
            </a:r>
          </a:p>
          <a:p>
            <a:r>
              <a:rPr lang="en-US" dirty="0"/>
              <a:t>Collaborators:</a:t>
            </a:r>
          </a:p>
          <a:p>
            <a:pPr lvl="1"/>
            <a:r>
              <a:rPr lang="en-US" dirty="0"/>
              <a:t>Wetland WG</a:t>
            </a:r>
          </a:p>
          <a:p>
            <a:pPr lvl="1"/>
            <a:r>
              <a:rPr lang="en-US" dirty="0"/>
              <a:t>WQGIT</a:t>
            </a:r>
          </a:p>
          <a:p>
            <a:pPr lvl="1"/>
            <a:r>
              <a:rPr lang="en-US" dirty="0"/>
              <a:t>Forestry WG</a:t>
            </a:r>
          </a:p>
          <a:p>
            <a:pPr lvl="1"/>
            <a:r>
              <a:rPr lang="en-US" dirty="0"/>
              <a:t>Fisheries GIT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79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350</TotalTime>
  <Words>351</Words>
  <Application>Microsoft Office PowerPoint</Application>
  <PresentationFormat>Widescreen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CBP Demographic Profile </vt:lpstr>
      <vt:lpstr>2019 GIT Funding Process </vt:lpstr>
      <vt:lpstr>Timeline</vt:lpstr>
      <vt:lpstr>Projects must…    </vt:lpstr>
      <vt:lpstr>Projects should…</vt:lpstr>
      <vt:lpstr> Habitat GIT Funding Proposal 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GIT Funding Process</dc:title>
  <dc:creator>Nora Jackson</dc:creator>
  <cp:lastModifiedBy>Nora Jackson</cp:lastModifiedBy>
  <cp:revision>9</cp:revision>
  <dcterms:created xsi:type="dcterms:W3CDTF">2019-05-31T17:17:02Z</dcterms:created>
  <dcterms:modified xsi:type="dcterms:W3CDTF">2019-06-05T20:12:44Z</dcterms:modified>
</cp:coreProperties>
</file>