
<file path=[Content_Types].xml><?xml version="1.0" encoding="utf-8"?>
<Types xmlns="http://schemas.openxmlformats.org/package/2006/content-types">
  <Default Extension="fntdata" ContentType="application/x-fontdata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</p:sldMasterIdLst>
  <p:notesMasterIdLst>
    <p:notesMasterId r:id="rId14"/>
  </p:notesMasterIdLst>
  <p:sldIdLst>
    <p:sldId id="256" r:id="rId2"/>
    <p:sldId id="257" r:id="rId3"/>
    <p:sldId id="258" r:id="rId4"/>
    <p:sldId id="274" r:id="rId5"/>
    <p:sldId id="260" r:id="rId6"/>
    <p:sldId id="271" r:id="rId7"/>
    <p:sldId id="262" r:id="rId8"/>
    <p:sldId id="263" r:id="rId9"/>
    <p:sldId id="268" r:id="rId10"/>
    <p:sldId id="269" r:id="rId11"/>
    <p:sldId id="259" r:id="rId12"/>
    <p:sldId id="270" r:id="rId13"/>
  </p:sldIdLst>
  <p:sldSz cx="12192000" cy="6858000"/>
  <p:notesSz cx="6858000" cy="9144000"/>
  <p:embeddedFontLst>
    <p:embeddedFont>
      <p:font typeface="Gill Sans" panose="020B0604020202020204" charset="0"/>
      <p:regular r:id="rId15"/>
      <p:bold r:id="rId16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GoogleSlidesCustomDataVersion2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23" roundtripDataSignature="AMtx7mgL+vRB6D4caTr/WQvw/Gf0X16Gy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EA451B1D-8F21-4856-9E49-B7B3DBB74D56}">
  <a:tblStyle styleId="{EA451B1D-8F21-4856-9E49-B7B3DBB74D56}" styleName="Table_0">
    <a:wholeTbl>
      <a:tcTxStyle b="off" i="off">
        <a:font>
          <a:latin typeface="Gill Sans MT"/>
          <a:ea typeface="Gill Sans MT"/>
          <a:cs typeface="Gill Sans MT"/>
        </a:font>
        <a:schemeClr val="dk1"/>
      </a:tcTxStyle>
      <a:tcStyle>
        <a:tcBdr>
          <a:lef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F0F3E7"/>
          </a:solidFill>
        </a:fill>
      </a:tcStyle>
    </a:wholeTbl>
    <a:band1H>
      <a:tcTxStyle/>
      <a:tcStyle>
        <a:tcBdr/>
        <a:fill>
          <a:solidFill>
            <a:srgbClr val="E0E5CB"/>
          </a:solidFill>
        </a:fill>
      </a:tcStyle>
    </a:band1H>
    <a:band2H>
      <a:tcTxStyle/>
      <a:tcStyle>
        <a:tcBdr/>
      </a:tcStyle>
    </a:band2H>
    <a:band1V>
      <a:tcTxStyle/>
      <a:tcStyle>
        <a:tcBdr/>
        <a:fill>
          <a:solidFill>
            <a:srgbClr val="E0E5CB"/>
          </a:solidFill>
        </a:fill>
      </a:tcStyle>
    </a:band1V>
    <a:band2V>
      <a:tcTxStyle/>
      <a:tcStyle>
        <a:tcBdr/>
      </a:tcStyle>
    </a:band2V>
    <a:lastCol>
      <a:tcTxStyle b="on" i="off">
        <a:font>
          <a:latin typeface="Gill Sans MT"/>
          <a:ea typeface="Gill Sans MT"/>
          <a:cs typeface="Gill Sans MT"/>
        </a:font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 i="off">
        <a:font>
          <a:latin typeface="Gill Sans MT"/>
          <a:ea typeface="Gill Sans MT"/>
          <a:cs typeface="Gill Sans MT"/>
        </a:font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 i="off">
        <a:font>
          <a:latin typeface="Gill Sans MT"/>
          <a:ea typeface="Gill Sans MT"/>
          <a:cs typeface="Gill Sans MT"/>
        </a:font>
        <a:schemeClr val="lt1"/>
      </a:tcTxStyle>
      <a:tcStyle>
        <a:tcBdr>
          <a:top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</a:tcBdr>
        <a:fill>
          <a:solidFill>
            <a:schemeClr val="accent1"/>
          </a:solidFill>
        </a:fill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 b="on" i="off">
        <a:font>
          <a:latin typeface="Gill Sans MT"/>
          <a:ea typeface="Gill Sans MT"/>
          <a:cs typeface="Gill Sans MT"/>
        </a:font>
        <a:schemeClr val="lt1"/>
      </a:tcTxStyle>
      <a:tcStyle>
        <a:tcBdr>
          <a:bottom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</a:tcBdr>
        <a:fill>
          <a:solidFill>
            <a:schemeClr val="accent1"/>
          </a:solidFill>
        </a:fill>
      </a:tcStyle>
    </a:firstRow>
    <a:neCell>
      <a:tcTxStyle/>
      <a:tcStyle>
        <a:tcBdr/>
      </a:tcStyle>
    </a:neCell>
    <a:nwCell>
      <a:tcTxStyle/>
      <a:tcStyle>
        <a:tcBdr/>
      </a:tcStyle>
    </a:nwCell>
  </a:tblStyle>
  <a:tblStyle styleId="{93AA6570-418C-4A8E-99D5-77BA0823E3E1}" styleName="Table_1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  <a:tblStyle styleId="{6AA57CA3-8190-4132-A208-57ED60437957}" styleName="Table_2">
    <a:wholeTbl>
      <a:tcTxStyle b="off" i="off">
        <a:font>
          <a:latin typeface="Gill Sans MT"/>
          <a:ea typeface="Gill Sans MT"/>
          <a:cs typeface="Gill Sans MT"/>
        </a:font>
        <a:schemeClr val="dk1"/>
      </a:tcTxStyle>
      <a:tcStyle>
        <a:tcBdr>
          <a:lef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F0F3E7"/>
          </a:solidFill>
        </a:fill>
      </a:tcStyle>
    </a:wholeTbl>
    <a:band1H>
      <a:tcTxStyle b="off" i="off"/>
      <a:tcStyle>
        <a:tcBdr/>
        <a:fill>
          <a:solidFill>
            <a:srgbClr val="E0E5CB"/>
          </a:solidFill>
        </a:fill>
      </a:tcStyle>
    </a:band1H>
    <a:band2H>
      <a:tcTxStyle b="off" i="off"/>
      <a:tcStyle>
        <a:tcBdr/>
      </a:tcStyle>
    </a:band2H>
    <a:band1V>
      <a:tcTxStyle b="off" i="off"/>
      <a:tcStyle>
        <a:tcBdr/>
        <a:fill>
          <a:solidFill>
            <a:srgbClr val="E0E5CB"/>
          </a:solidFill>
        </a:fill>
      </a:tcStyle>
    </a:band1V>
    <a:band2V>
      <a:tcTxStyle b="off" i="off"/>
      <a:tcStyle>
        <a:tcBdr/>
      </a:tcStyle>
    </a:band2V>
    <a:lastCol>
      <a:tcTxStyle b="on" i="off">
        <a:font>
          <a:latin typeface="Gill Sans MT"/>
          <a:ea typeface="Gill Sans MT"/>
          <a:cs typeface="Gill Sans MT"/>
        </a:font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 i="off">
        <a:font>
          <a:latin typeface="Gill Sans MT"/>
          <a:ea typeface="Gill Sans MT"/>
          <a:cs typeface="Gill Sans MT"/>
        </a:font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 i="off">
        <a:font>
          <a:latin typeface="Gill Sans MT"/>
          <a:ea typeface="Gill Sans MT"/>
          <a:cs typeface="Gill Sans MT"/>
        </a:font>
        <a:schemeClr val="lt1"/>
      </a:tcTxStyle>
      <a:tcStyle>
        <a:tcBdr>
          <a:top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</a:tcBdr>
        <a:fill>
          <a:solidFill>
            <a:schemeClr val="accent1"/>
          </a:solidFill>
        </a:fill>
      </a:tcStyle>
    </a:lastRow>
    <a:seCell>
      <a:tcTxStyle b="off" i="off"/>
      <a:tcStyle>
        <a:tcBdr/>
      </a:tcStyle>
    </a:seCell>
    <a:swCell>
      <a:tcTxStyle b="off" i="off"/>
      <a:tcStyle>
        <a:tcBdr/>
      </a:tcStyle>
    </a:swCell>
    <a:firstRow>
      <a:tcTxStyle b="on" i="off">
        <a:font>
          <a:latin typeface="Gill Sans MT"/>
          <a:ea typeface="Gill Sans MT"/>
          <a:cs typeface="Gill Sans MT"/>
        </a:font>
        <a:schemeClr val="lt1"/>
      </a:tcTxStyle>
      <a:tcStyle>
        <a:tcBdr>
          <a:bottom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</a:tcBdr>
        <a:fill>
          <a:solidFill>
            <a:schemeClr val="accent1"/>
          </a:solidFill>
        </a:fill>
      </a:tcStyle>
    </a:firstRow>
    <a:neCell>
      <a:tcTxStyle b="off" i="off"/>
      <a:tcStyle>
        <a:tcBdr/>
      </a:tcStyle>
    </a:neCell>
    <a:nwCell>
      <a:tcTxStyle b="off" i="off"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96" y="4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font" Target="fonts/font2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font" Target="fonts/font1.fntdata"/><Relationship Id="rId23" Type="http://customschemas.google.com/relationships/presentationmetadata" Target="metadata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diagrams/_rels/data1.xml.rels><?xml version="1.0" encoding="UTF-8" standalone="yes"?>
<Relationships xmlns="http://schemas.openxmlformats.org/package/2006/relationships"><Relationship Id="rId2" Type="http://schemas.openxmlformats.org/officeDocument/2006/relationships/hyperlink" Target="https://d18lev1ok5leia.cloudfront.net/chesapeakebay/documents/AACdirective_final.pdf" TargetMode="External"/><Relationship Id="rId1" Type="http://schemas.openxmlformats.org/officeDocument/2006/relationships/hyperlink" Target="https://d18lev1ok5leia.cloudfront.net/chesapeakebay/documents/Final-2024-EC-Charge-Beyond-2025.pdf" TargetMode="External"/></Relationships>
</file>

<file path=ppt/diagrams/_rels/drawing1.xml.rels><?xml version="1.0" encoding="UTF-8" standalone="yes"?>
<Relationships xmlns="http://schemas.openxmlformats.org/package/2006/relationships"><Relationship Id="rId2" Type="http://schemas.openxmlformats.org/officeDocument/2006/relationships/hyperlink" Target="https://d18lev1ok5leia.cloudfront.net/chesapeakebay/documents/AACdirective_final.pdf" TargetMode="External"/><Relationship Id="rId1" Type="http://schemas.openxmlformats.org/officeDocument/2006/relationships/hyperlink" Target="https://d18lev1ok5leia.cloudfront.net/chesapeakebay/documents/Final-2024-EC-Charge-Beyond-2025.pdf" TargetMode="Externa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2EE8432-B063-4971-95F1-ABBD92CCFBC5}" type="doc">
      <dgm:prSet loTypeId="urn:microsoft.com/office/officeart/2005/8/layout/list1" loCatId="list" qsTypeId="urn:microsoft.com/office/officeart/2005/8/quickstyle/simple2" qsCatId="simple" csTypeId="urn:microsoft.com/office/officeart/2005/8/colors/accent3_2" csCatId="accent3" phldr="1"/>
      <dgm:spPr/>
      <dgm:t>
        <a:bodyPr/>
        <a:lstStyle/>
        <a:p>
          <a:endParaRPr lang="en-US"/>
        </a:p>
      </dgm:t>
    </dgm:pt>
    <dgm:pt modelId="{1ACBC4B8-E9A4-420F-A872-56823C6337AC}">
      <dgm:prSet custT="1"/>
      <dgm:spPr/>
      <dgm:t>
        <a:bodyPr/>
        <a:lstStyle/>
        <a:p>
          <a:r>
            <a:rPr lang="en-US" sz="1600" dirty="0">
              <a:latin typeface="Gill Sans" panose="020B0604020202020204" charset="0"/>
            </a:rPr>
            <a:t>Beyond 2025 Charge</a:t>
          </a:r>
        </a:p>
      </dgm:t>
    </dgm:pt>
    <dgm:pt modelId="{94198618-8C2E-4F72-8D03-DC1EC0A6F8B9}" type="parTrans" cxnId="{E59E1531-E426-44E0-9801-742F798285EC}">
      <dgm:prSet/>
      <dgm:spPr/>
      <dgm:t>
        <a:bodyPr/>
        <a:lstStyle/>
        <a:p>
          <a:endParaRPr lang="en-US"/>
        </a:p>
      </dgm:t>
    </dgm:pt>
    <dgm:pt modelId="{88F29C9E-12B2-42A5-A11F-F4E25E187A28}" type="sibTrans" cxnId="{E59E1531-E426-44E0-9801-742F798285EC}">
      <dgm:prSet/>
      <dgm:spPr/>
      <dgm:t>
        <a:bodyPr/>
        <a:lstStyle/>
        <a:p>
          <a:endParaRPr lang="en-US"/>
        </a:p>
      </dgm:t>
    </dgm:pt>
    <dgm:pt modelId="{015358AA-46F5-489C-8A32-9B9F0AC16599}">
      <dgm:prSet/>
      <dgm:spPr/>
      <dgm:t>
        <a:bodyPr/>
        <a:lstStyle/>
        <a:p>
          <a:r>
            <a:rPr lang="en-US" dirty="0">
              <a:latin typeface="Gill Sans" panose="020B0604020202020204" charset="0"/>
            </a:rPr>
            <a:t>Final: </a:t>
          </a:r>
          <a:r>
            <a:rPr lang="en-US" dirty="0">
              <a:solidFill>
                <a:srgbClr val="0000FF"/>
              </a:solidFill>
              <a:latin typeface="Gill Sans" panose="020B0604020202020204" charset="0"/>
              <a:hlinkClick xmlns:r="http://schemas.openxmlformats.org/officeDocument/2006/relationships" r:id="rId1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rPr>
            <a:t>https://d18lev1ok5leia.cloudfront.net/chesapeakebay/documents/Final-2024-EC-Charge-Beyond-2025.pdf</a:t>
          </a:r>
          <a:r>
            <a:rPr lang="en-US" dirty="0">
              <a:solidFill>
                <a:srgbClr val="0000FF"/>
              </a:solidFill>
              <a:latin typeface="Gill Sans" panose="020B0604020202020204" charset="0"/>
            </a:rPr>
            <a:t> </a:t>
          </a:r>
        </a:p>
      </dgm:t>
    </dgm:pt>
    <dgm:pt modelId="{0DBC6146-DCDB-4B48-BD1F-CC63B27DBF42}" type="parTrans" cxnId="{B6D0D46A-F795-4400-ABB3-5BFA334E7138}">
      <dgm:prSet/>
      <dgm:spPr/>
      <dgm:t>
        <a:bodyPr/>
        <a:lstStyle/>
        <a:p>
          <a:endParaRPr lang="en-US"/>
        </a:p>
      </dgm:t>
    </dgm:pt>
    <dgm:pt modelId="{A768D1D3-9DE2-402C-B492-B08A5D4D589B}" type="sibTrans" cxnId="{B6D0D46A-F795-4400-ABB3-5BFA334E7138}">
      <dgm:prSet/>
      <dgm:spPr/>
      <dgm:t>
        <a:bodyPr/>
        <a:lstStyle/>
        <a:p>
          <a:endParaRPr lang="en-US"/>
        </a:p>
      </dgm:t>
    </dgm:pt>
    <dgm:pt modelId="{7029D642-3C44-4EB9-ADBC-B0C3810FE6A8}">
      <dgm:prSet custT="1"/>
      <dgm:spPr/>
      <dgm:t>
        <a:bodyPr/>
        <a:lstStyle/>
        <a:p>
          <a:r>
            <a:rPr lang="en-US" sz="1400" dirty="0">
              <a:latin typeface="Gill Sans" panose="020B0604020202020204" charset="0"/>
            </a:rPr>
            <a:t>Agricultural Advisory Committee Directive</a:t>
          </a:r>
        </a:p>
      </dgm:t>
    </dgm:pt>
    <dgm:pt modelId="{C1B6A633-B97D-4FAD-9F2D-8BE7F5FE22EE}" type="parTrans" cxnId="{E5964C3E-3B42-4451-B17E-0AEE84D219CC}">
      <dgm:prSet/>
      <dgm:spPr/>
      <dgm:t>
        <a:bodyPr/>
        <a:lstStyle/>
        <a:p>
          <a:endParaRPr lang="en-US"/>
        </a:p>
      </dgm:t>
    </dgm:pt>
    <dgm:pt modelId="{BBDC3F74-37BE-4C02-AEB5-038A246BA9F6}" type="sibTrans" cxnId="{E5964C3E-3B42-4451-B17E-0AEE84D219CC}">
      <dgm:prSet/>
      <dgm:spPr/>
      <dgm:t>
        <a:bodyPr/>
        <a:lstStyle/>
        <a:p>
          <a:endParaRPr lang="en-US"/>
        </a:p>
      </dgm:t>
    </dgm:pt>
    <dgm:pt modelId="{55DD706B-98DE-4846-B4A6-345CB0324535}">
      <dgm:prSet/>
      <dgm:spPr/>
      <dgm:t>
        <a:bodyPr/>
        <a:lstStyle/>
        <a:p>
          <a:r>
            <a:rPr lang="en-US" b="1" dirty="0">
              <a:latin typeface="Gill Sans" panose="020B0604020202020204" charset="0"/>
            </a:rPr>
            <a:t>All signatures needed by Friday, November 8.</a:t>
          </a:r>
        </a:p>
      </dgm:t>
    </dgm:pt>
    <dgm:pt modelId="{14712906-05D8-4E97-AC7F-0D346D0619A0}" type="parTrans" cxnId="{7B4D8063-AB85-49B9-B02D-32B90954ABD1}">
      <dgm:prSet/>
      <dgm:spPr/>
      <dgm:t>
        <a:bodyPr/>
        <a:lstStyle/>
        <a:p>
          <a:endParaRPr lang="en-US"/>
        </a:p>
      </dgm:t>
    </dgm:pt>
    <dgm:pt modelId="{1BE5074B-9FED-4E5D-B35E-AA1167D03303}" type="sibTrans" cxnId="{7B4D8063-AB85-49B9-B02D-32B90954ABD1}">
      <dgm:prSet/>
      <dgm:spPr/>
      <dgm:t>
        <a:bodyPr/>
        <a:lstStyle/>
        <a:p>
          <a:endParaRPr lang="en-US"/>
        </a:p>
      </dgm:t>
    </dgm:pt>
    <dgm:pt modelId="{F8E612F8-327C-42A1-981E-F6302D2A596C}">
      <dgm:prSet/>
      <dgm:spPr/>
      <dgm:t>
        <a:bodyPr/>
        <a:lstStyle/>
        <a:p>
          <a:r>
            <a:rPr lang="en-US" dirty="0">
              <a:latin typeface="Gill Sans" panose="020B0604020202020204" charset="0"/>
            </a:rPr>
            <a:t>Final: </a:t>
          </a:r>
          <a:r>
            <a:rPr lang="en-US" b="0" u="sng" dirty="0">
              <a:solidFill>
                <a:srgbClr val="0000FF"/>
              </a:solidFill>
              <a:latin typeface="Gill Sans" panose="020B0604020202020204" charset="0"/>
              <a:hlinkClick xmlns:r="http://schemas.openxmlformats.org/officeDocument/2006/relationships" r:id="rId2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rPr>
            <a:t>https://d18lev1ok5leia.cloudfront.net/chesapeakebay/documents/Ag-Advisory-Committee-Directive.pdf</a:t>
          </a:r>
          <a:endParaRPr lang="en-US" b="0" dirty="0">
            <a:solidFill>
              <a:srgbClr val="0000FF"/>
            </a:solidFill>
            <a:latin typeface="Gill Sans" panose="020B0604020202020204" charset="0"/>
          </a:endParaRPr>
        </a:p>
      </dgm:t>
    </dgm:pt>
    <dgm:pt modelId="{2A577687-32D1-482D-B3B6-B1D8BBDF08EF}" type="parTrans" cxnId="{16538F18-3F3E-4B8E-B00E-FF2A37B51DD9}">
      <dgm:prSet/>
      <dgm:spPr/>
      <dgm:t>
        <a:bodyPr/>
        <a:lstStyle/>
        <a:p>
          <a:endParaRPr lang="en-US"/>
        </a:p>
      </dgm:t>
    </dgm:pt>
    <dgm:pt modelId="{14E7B2E5-C540-4BAA-8426-3305CA7A7680}" type="sibTrans" cxnId="{16538F18-3F3E-4B8E-B00E-FF2A37B51DD9}">
      <dgm:prSet/>
      <dgm:spPr/>
      <dgm:t>
        <a:bodyPr/>
        <a:lstStyle/>
        <a:p>
          <a:endParaRPr lang="en-US"/>
        </a:p>
      </dgm:t>
    </dgm:pt>
    <dgm:pt modelId="{2C935153-D84B-4B0F-A522-6BE84D99B65B}" type="pres">
      <dgm:prSet presAssocID="{32EE8432-B063-4971-95F1-ABBD92CCFBC5}" presName="linear" presStyleCnt="0">
        <dgm:presLayoutVars>
          <dgm:dir/>
          <dgm:animLvl val="lvl"/>
          <dgm:resizeHandles val="exact"/>
        </dgm:presLayoutVars>
      </dgm:prSet>
      <dgm:spPr/>
    </dgm:pt>
    <dgm:pt modelId="{52DAB158-68E5-4C81-B255-7DF2EF08D434}" type="pres">
      <dgm:prSet presAssocID="{1ACBC4B8-E9A4-420F-A872-56823C6337AC}" presName="parentLin" presStyleCnt="0"/>
      <dgm:spPr/>
    </dgm:pt>
    <dgm:pt modelId="{DD48E072-8637-475A-9673-3A14AEE6BBB1}" type="pres">
      <dgm:prSet presAssocID="{1ACBC4B8-E9A4-420F-A872-56823C6337AC}" presName="parentLeftMargin" presStyleLbl="node1" presStyleIdx="0" presStyleCnt="2"/>
      <dgm:spPr/>
    </dgm:pt>
    <dgm:pt modelId="{D8B231BD-57B6-4296-A83A-DA90B795A31E}" type="pres">
      <dgm:prSet presAssocID="{1ACBC4B8-E9A4-420F-A872-56823C6337AC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F89F46E3-E27A-4DAC-A666-A346001F1986}" type="pres">
      <dgm:prSet presAssocID="{1ACBC4B8-E9A4-420F-A872-56823C6337AC}" presName="negativeSpace" presStyleCnt="0"/>
      <dgm:spPr/>
    </dgm:pt>
    <dgm:pt modelId="{A2E5DE02-0602-428A-8C72-0BB3F9F878D4}" type="pres">
      <dgm:prSet presAssocID="{1ACBC4B8-E9A4-420F-A872-56823C6337AC}" presName="childText" presStyleLbl="conFgAcc1" presStyleIdx="0" presStyleCnt="2">
        <dgm:presLayoutVars>
          <dgm:bulletEnabled val="1"/>
        </dgm:presLayoutVars>
      </dgm:prSet>
      <dgm:spPr/>
    </dgm:pt>
    <dgm:pt modelId="{E789938E-6E71-483F-B77E-6D4BBCB60F22}" type="pres">
      <dgm:prSet presAssocID="{88F29C9E-12B2-42A5-A11F-F4E25E187A28}" presName="spaceBetweenRectangles" presStyleCnt="0"/>
      <dgm:spPr/>
    </dgm:pt>
    <dgm:pt modelId="{923DACA8-4830-429D-9AE4-F6ABFD7BF6E7}" type="pres">
      <dgm:prSet presAssocID="{7029D642-3C44-4EB9-ADBC-B0C3810FE6A8}" presName="parentLin" presStyleCnt="0"/>
      <dgm:spPr/>
    </dgm:pt>
    <dgm:pt modelId="{78CE62A3-0836-40E7-B8FB-6B04AFCB4E8D}" type="pres">
      <dgm:prSet presAssocID="{7029D642-3C44-4EB9-ADBC-B0C3810FE6A8}" presName="parentLeftMargin" presStyleLbl="node1" presStyleIdx="0" presStyleCnt="2"/>
      <dgm:spPr/>
    </dgm:pt>
    <dgm:pt modelId="{941B7F85-EFB6-46A3-9799-8DF721B63ABA}" type="pres">
      <dgm:prSet presAssocID="{7029D642-3C44-4EB9-ADBC-B0C3810FE6A8}" presName="parentText" presStyleLbl="node1" presStyleIdx="1" presStyleCnt="2">
        <dgm:presLayoutVars>
          <dgm:chMax val="0"/>
          <dgm:bulletEnabled val="1"/>
        </dgm:presLayoutVars>
      </dgm:prSet>
      <dgm:spPr/>
    </dgm:pt>
    <dgm:pt modelId="{88E68FEE-7595-4784-8613-D991EB04C453}" type="pres">
      <dgm:prSet presAssocID="{7029D642-3C44-4EB9-ADBC-B0C3810FE6A8}" presName="negativeSpace" presStyleCnt="0"/>
      <dgm:spPr/>
    </dgm:pt>
    <dgm:pt modelId="{FFC4297C-C92C-4C76-AB54-C5CCDF7B4E89}" type="pres">
      <dgm:prSet presAssocID="{7029D642-3C44-4EB9-ADBC-B0C3810FE6A8}" presName="childText" presStyleLbl="conFgAcc1" presStyleIdx="1" presStyleCnt="2">
        <dgm:presLayoutVars>
          <dgm:bulletEnabled val="1"/>
        </dgm:presLayoutVars>
      </dgm:prSet>
      <dgm:spPr/>
    </dgm:pt>
  </dgm:ptLst>
  <dgm:cxnLst>
    <dgm:cxn modelId="{16538F18-3F3E-4B8E-B00E-FF2A37B51DD9}" srcId="{7029D642-3C44-4EB9-ADBC-B0C3810FE6A8}" destId="{F8E612F8-327C-42A1-981E-F6302D2A596C}" srcOrd="1" destOrd="0" parTransId="{2A577687-32D1-482D-B3B6-B1D8BBDF08EF}" sibTransId="{14E7B2E5-C540-4BAA-8426-3305CA7A7680}"/>
    <dgm:cxn modelId="{AAD1451A-596F-4D7A-A0F7-C4588F1E4548}" type="presOf" srcId="{F8E612F8-327C-42A1-981E-F6302D2A596C}" destId="{FFC4297C-C92C-4C76-AB54-C5CCDF7B4E89}" srcOrd="0" destOrd="1" presId="urn:microsoft.com/office/officeart/2005/8/layout/list1"/>
    <dgm:cxn modelId="{E59E1531-E426-44E0-9801-742F798285EC}" srcId="{32EE8432-B063-4971-95F1-ABBD92CCFBC5}" destId="{1ACBC4B8-E9A4-420F-A872-56823C6337AC}" srcOrd="0" destOrd="0" parTransId="{94198618-8C2E-4F72-8D03-DC1EC0A6F8B9}" sibTransId="{88F29C9E-12B2-42A5-A11F-F4E25E187A28}"/>
    <dgm:cxn modelId="{8B945435-6A1D-49C1-BF36-6859B2A7E2D9}" type="presOf" srcId="{32EE8432-B063-4971-95F1-ABBD92CCFBC5}" destId="{2C935153-D84B-4B0F-A522-6BE84D99B65B}" srcOrd="0" destOrd="0" presId="urn:microsoft.com/office/officeart/2005/8/layout/list1"/>
    <dgm:cxn modelId="{1C03AA35-9719-4771-B4A6-290BB657CBF8}" type="presOf" srcId="{1ACBC4B8-E9A4-420F-A872-56823C6337AC}" destId="{DD48E072-8637-475A-9673-3A14AEE6BBB1}" srcOrd="0" destOrd="0" presId="urn:microsoft.com/office/officeart/2005/8/layout/list1"/>
    <dgm:cxn modelId="{E5964C3E-3B42-4451-B17E-0AEE84D219CC}" srcId="{32EE8432-B063-4971-95F1-ABBD92CCFBC5}" destId="{7029D642-3C44-4EB9-ADBC-B0C3810FE6A8}" srcOrd="1" destOrd="0" parTransId="{C1B6A633-B97D-4FAD-9F2D-8BE7F5FE22EE}" sibTransId="{BBDC3F74-37BE-4C02-AEB5-038A246BA9F6}"/>
    <dgm:cxn modelId="{7B4D8063-AB85-49B9-B02D-32B90954ABD1}" srcId="{7029D642-3C44-4EB9-ADBC-B0C3810FE6A8}" destId="{55DD706B-98DE-4846-B4A6-345CB0324535}" srcOrd="0" destOrd="0" parTransId="{14712906-05D8-4E97-AC7F-0D346D0619A0}" sibTransId="{1BE5074B-9FED-4E5D-B35E-AA1167D03303}"/>
    <dgm:cxn modelId="{F3C04D68-7105-4D6B-9AB4-4267349F0804}" type="presOf" srcId="{7029D642-3C44-4EB9-ADBC-B0C3810FE6A8}" destId="{78CE62A3-0836-40E7-B8FB-6B04AFCB4E8D}" srcOrd="0" destOrd="0" presId="urn:microsoft.com/office/officeart/2005/8/layout/list1"/>
    <dgm:cxn modelId="{B6D0D46A-F795-4400-ABB3-5BFA334E7138}" srcId="{1ACBC4B8-E9A4-420F-A872-56823C6337AC}" destId="{015358AA-46F5-489C-8A32-9B9F0AC16599}" srcOrd="0" destOrd="0" parTransId="{0DBC6146-DCDB-4B48-BD1F-CC63B27DBF42}" sibTransId="{A768D1D3-9DE2-402C-B492-B08A5D4D589B}"/>
    <dgm:cxn modelId="{BCB85F6E-9B4C-46F4-8EE7-698D2CF2D143}" type="presOf" srcId="{7029D642-3C44-4EB9-ADBC-B0C3810FE6A8}" destId="{941B7F85-EFB6-46A3-9799-8DF721B63ABA}" srcOrd="1" destOrd="0" presId="urn:microsoft.com/office/officeart/2005/8/layout/list1"/>
    <dgm:cxn modelId="{7A9C00A1-70FC-408F-B70A-B010C7766CC1}" type="presOf" srcId="{015358AA-46F5-489C-8A32-9B9F0AC16599}" destId="{A2E5DE02-0602-428A-8C72-0BB3F9F878D4}" srcOrd="0" destOrd="0" presId="urn:microsoft.com/office/officeart/2005/8/layout/list1"/>
    <dgm:cxn modelId="{8FD844AB-6170-4633-86BF-ECBA1797E423}" type="presOf" srcId="{1ACBC4B8-E9A4-420F-A872-56823C6337AC}" destId="{D8B231BD-57B6-4296-A83A-DA90B795A31E}" srcOrd="1" destOrd="0" presId="urn:microsoft.com/office/officeart/2005/8/layout/list1"/>
    <dgm:cxn modelId="{F0EFC5F4-DC6C-4972-B0FC-B1E28EB32BD5}" type="presOf" srcId="{55DD706B-98DE-4846-B4A6-345CB0324535}" destId="{FFC4297C-C92C-4C76-AB54-C5CCDF7B4E89}" srcOrd="0" destOrd="0" presId="urn:microsoft.com/office/officeart/2005/8/layout/list1"/>
    <dgm:cxn modelId="{A6E6E978-AB26-4A5F-8BDA-15196A753A74}" type="presParOf" srcId="{2C935153-D84B-4B0F-A522-6BE84D99B65B}" destId="{52DAB158-68E5-4C81-B255-7DF2EF08D434}" srcOrd="0" destOrd="0" presId="urn:microsoft.com/office/officeart/2005/8/layout/list1"/>
    <dgm:cxn modelId="{45F573EE-13C8-4D50-BDF4-96A0438F9336}" type="presParOf" srcId="{52DAB158-68E5-4C81-B255-7DF2EF08D434}" destId="{DD48E072-8637-475A-9673-3A14AEE6BBB1}" srcOrd="0" destOrd="0" presId="urn:microsoft.com/office/officeart/2005/8/layout/list1"/>
    <dgm:cxn modelId="{E0010F84-8965-42B2-B8D4-D9767CD09172}" type="presParOf" srcId="{52DAB158-68E5-4C81-B255-7DF2EF08D434}" destId="{D8B231BD-57B6-4296-A83A-DA90B795A31E}" srcOrd="1" destOrd="0" presId="urn:microsoft.com/office/officeart/2005/8/layout/list1"/>
    <dgm:cxn modelId="{95CFB8A1-DDF7-49EF-8425-089C6F33054F}" type="presParOf" srcId="{2C935153-D84B-4B0F-A522-6BE84D99B65B}" destId="{F89F46E3-E27A-4DAC-A666-A346001F1986}" srcOrd="1" destOrd="0" presId="urn:microsoft.com/office/officeart/2005/8/layout/list1"/>
    <dgm:cxn modelId="{9FD9D4D9-6299-4573-BD42-0E8F0B7E52B3}" type="presParOf" srcId="{2C935153-D84B-4B0F-A522-6BE84D99B65B}" destId="{A2E5DE02-0602-428A-8C72-0BB3F9F878D4}" srcOrd="2" destOrd="0" presId="urn:microsoft.com/office/officeart/2005/8/layout/list1"/>
    <dgm:cxn modelId="{6420DD5D-99DB-4B06-BD63-A847B28E1917}" type="presParOf" srcId="{2C935153-D84B-4B0F-A522-6BE84D99B65B}" destId="{E789938E-6E71-483F-B77E-6D4BBCB60F22}" srcOrd="3" destOrd="0" presId="urn:microsoft.com/office/officeart/2005/8/layout/list1"/>
    <dgm:cxn modelId="{F4C29047-432D-4E2C-8170-2131FE7A9F0E}" type="presParOf" srcId="{2C935153-D84B-4B0F-A522-6BE84D99B65B}" destId="{923DACA8-4830-429D-9AE4-F6ABFD7BF6E7}" srcOrd="4" destOrd="0" presId="urn:microsoft.com/office/officeart/2005/8/layout/list1"/>
    <dgm:cxn modelId="{08B6CF6A-3B4D-41C1-A2E5-09AE94BC2E70}" type="presParOf" srcId="{923DACA8-4830-429D-9AE4-F6ABFD7BF6E7}" destId="{78CE62A3-0836-40E7-B8FB-6B04AFCB4E8D}" srcOrd="0" destOrd="0" presId="urn:microsoft.com/office/officeart/2005/8/layout/list1"/>
    <dgm:cxn modelId="{0E3320BC-6BBE-45A5-B514-B4E842EEFACF}" type="presParOf" srcId="{923DACA8-4830-429D-9AE4-F6ABFD7BF6E7}" destId="{941B7F85-EFB6-46A3-9799-8DF721B63ABA}" srcOrd="1" destOrd="0" presId="urn:microsoft.com/office/officeart/2005/8/layout/list1"/>
    <dgm:cxn modelId="{F49E6C04-1062-4F12-8D07-FB5B41AE0F45}" type="presParOf" srcId="{2C935153-D84B-4B0F-A522-6BE84D99B65B}" destId="{88E68FEE-7595-4784-8613-D991EB04C453}" srcOrd="5" destOrd="0" presId="urn:microsoft.com/office/officeart/2005/8/layout/list1"/>
    <dgm:cxn modelId="{5294C32B-1991-46A5-96C3-725E05592048}" type="presParOf" srcId="{2C935153-D84B-4B0F-A522-6BE84D99B65B}" destId="{FFC4297C-C92C-4C76-AB54-C5CCDF7B4E89}" srcOrd="6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2E5DE02-0602-428A-8C72-0BB3F9F878D4}">
      <dsp:nvSpPr>
        <dsp:cNvPr id="0" name=""/>
        <dsp:cNvSpPr/>
      </dsp:nvSpPr>
      <dsp:spPr>
        <a:xfrm>
          <a:off x="0" y="1283495"/>
          <a:ext cx="9067450" cy="1512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03735" tIns="416560" rIns="703735" bIns="14224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000" kern="1200" dirty="0">
              <a:latin typeface="Gill Sans" panose="020B0604020202020204" charset="0"/>
            </a:rPr>
            <a:t>Final: </a:t>
          </a:r>
          <a:r>
            <a:rPr lang="en-US" sz="2000" kern="1200" dirty="0">
              <a:solidFill>
                <a:srgbClr val="0000FF"/>
              </a:solidFill>
              <a:latin typeface="Gill Sans" panose="020B0604020202020204" charset="0"/>
              <a:hlinkClick xmlns:r="http://schemas.openxmlformats.org/officeDocument/2006/relationships" r:id="rId1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rPr>
            <a:t>https://d18lev1ok5leia.cloudfront.net/chesapeakebay/documents/Final-2024-EC-Charge-Beyond-2025.pdf</a:t>
          </a:r>
          <a:r>
            <a:rPr lang="en-US" sz="2000" kern="1200" dirty="0">
              <a:solidFill>
                <a:srgbClr val="0000FF"/>
              </a:solidFill>
              <a:latin typeface="Gill Sans" panose="020B0604020202020204" charset="0"/>
            </a:rPr>
            <a:t> </a:t>
          </a:r>
        </a:p>
      </dsp:txBody>
      <dsp:txXfrm>
        <a:off x="0" y="1283495"/>
        <a:ext cx="9067450" cy="1512000"/>
      </dsp:txXfrm>
    </dsp:sp>
    <dsp:sp modelId="{D8B231BD-57B6-4296-A83A-DA90B795A31E}">
      <dsp:nvSpPr>
        <dsp:cNvPr id="0" name=""/>
        <dsp:cNvSpPr/>
      </dsp:nvSpPr>
      <dsp:spPr>
        <a:xfrm>
          <a:off x="453372" y="988294"/>
          <a:ext cx="6347215" cy="590400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39910" tIns="0" rIns="239910" bIns="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>
              <a:latin typeface="Gill Sans" panose="020B0604020202020204" charset="0"/>
            </a:rPr>
            <a:t>Beyond 2025 Charge</a:t>
          </a:r>
        </a:p>
      </dsp:txBody>
      <dsp:txXfrm>
        <a:off x="482193" y="1017115"/>
        <a:ext cx="6289573" cy="532758"/>
      </dsp:txXfrm>
    </dsp:sp>
    <dsp:sp modelId="{FFC4297C-C92C-4C76-AB54-C5CCDF7B4E89}">
      <dsp:nvSpPr>
        <dsp:cNvPr id="0" name=""/>
        <dsp:cNvSpPr/>
      </dsp:nvSpPr>
      <dsp:spPr>
        <a:xfrm>
          <a:off x="0" y="3198695"/>
          <a:ext cx="9067450" cy="1890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03735" tIns="416560" rIns="703735" bIns="14224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000" b="1" kern="1200" dirty="0">
              <a:latin typeface="Gill Sans" panose="020B0604020202020204" charset="0"/>
            </a:rPr>
            <a:t>All signatures needed by Friday, November 8.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000" kern="1200" dirty="0">
              <a:latin typeface="Gill Sans" panose="020B0604020202020204" charset="0"/>
            </a:rPr>
            <a:t>Final: </a:t>
          </a:r>
          <a:r>
            <a:rPr lang="en-US" sz="2000" b="0" u="sng" kern="1200" dirty="0">
              <a:solidFill>
                <a:srgbClr val="0000FF"/>
              </a:solidFill>
              <a:latin typeface="Gill Sans" panose="020B0604020202020204" charset="0"/>
              <a:hlinkClick xmlns:r="http://schemas.openxmlformats.org/officeDocument/2006/relationships" r:id="rId2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rPr>
            <a:t>https://d18lev1ok5leia.cloudfront.net/chesapeakebay/documents/Ag-Advisory-Committee-Directive.pdf</a:t>
          </a:r>
          <a:endParaRPr lang="en-US" sz="2000" b="0" kern="1200" dirty="0">
            <a:solidFill>
              <a:srgbClr val="0000FF"/>
            </a:solidFill>
            <a:latin typeface="Gill Sans" panose="020B0604020202020204" charset="0"/>
          </a:endParaRPr>
        </a:p>
      </dsp:txBody>
      <dsp:txXfrm>
        <a:off x="0" y="3198695"/>
        <a:ext cx="9067450" cy="1890000"/>
      </dsp:txXfrm>
    </dsp:sp>
    <dsp:sp modelId="{941B7F85-EFB6-46A3-9799-8DF721B63ABA}">
      <dsp:nvSpPr>
        <dsp:cNvPr id="0" name=""/>
        <dsp:cNvSpPr/>
      </dsp:nvSpPr>
      <dsp:spPr>
        <a:xfrm>
          <a:off x="453372" y="2903495"/>
          <a:ext cx="6347215" cy="590400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39910" tIns="0" rIns="239910" bIns="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>
              <a:latin typeface="Gill Sans" panose="020B0604020202020204" charset="0"/>
            </a:rPr>
            <a:t>Agricultural Advisory Committee Directive</a:t>
          </a:r>
        </a:p>
      </dsp:txBody>
      <dsp:txXfrm>
        <a:off x="482193" y="2932316"/>
        <a:ext cx="6289573" cy="53275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dirty="0"/>
          </a:p>
        </p:txBody>
      </p:sp>
      <p:sp>
        <p:nvSpPr>
          <p:cNvPr id="94" name="Google Shape;94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" name="Google Shape;211;p1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dirty="0"/>
          </a:p>
        </p:txBody>
      </p:sp>
      <p:sp>
        <p:nvSpPr>
          <p:cNvPr id="212" name="Google Shape;212;p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dirty="0"/>
          </a:p>
        </p:txBody>
      </p:sp>
      <p:sp>
        <p:nvSpPr>
          <p:cNvPr id="101" name="Google Shape;101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dirty="0"/>
          </a:p>
        </p:txBody>
      </p:sp>
      <p:sp>
        <p:nvSpPr>
          <p:cNvPr id="110" name="Google Shape;110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27" name="Google Shape;127;p5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Invitations are being drafted. </a:t>
            </a:r>
            <a:endParaRPr/>
          </a:p>
        </p:txBody>
      </p:sp>
      <p:sp>
        <p:nvSpPr>
          <p:cNvPr id="128" name="Google Shape;128;p5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5</a:t>
            </a:fld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Google Shape;157;g2f72b32875b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58" name="Google Shape;158;g2f72b32875b_0_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59" name="Google Shape;159;g2f72b32875b_0_0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fld id="{00000000-1234-1234-1234-123412341234}" type="slidenum">
              <a:rPr lang="en-US"/>
              <a:t>7</a:t>
            </a:fld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g2f72b32875b_0_6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65" name="Google Shape;165;g2f72b32875b_0_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66" name="Google Shape;166;g2f72b32875b_0_6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fld id="{00000000-1234-1234-1234-123412341234}" type="slidenum">
              <a:rPr lang="en-US"/>
              <a:t>8</a:t>
            </a:fld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Google Shape;195;p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96" name="Google Shape;196;p1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Can we set a goal of having all briefing book materials in by Thanksgiving?</a:t>
            </a:r>
            <a:endParaRPr/>
          </a:p>
        </p:txBody>
      </p:sp>
      <p:sp>
        <p:nvSpPr>
          <p:cNvPr id="197" name="Google Shape;197;p11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9</a:t>
            </a:fld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Google Shape;204;p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205" name="Google Shape;205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g30574c29108_1_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19" name="Google Shape;119;g30574c29108_1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bg>
      <p:bgPr>
        <a:solidFill>
          <a:schemeClr val="accent2"/>
        </a:solidFill>
        <a:effectLst/>
      </p:bgPr>
    </p:bg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15"/>
          <p:cNvSpPr txBox="1">
            <a:spLocks noGrp="1"/>
          </p:cNvSpPr>
          <p:nvPr>
            <p:ph type="ctrTitle"/>
          </p:nvPr>
        </p:nvSpPr>
        <p:spPr>
          <a:xfrm>
            <a:off x="1600200" y="2386744"/>
            <a:ext cx="8991600" cy="1645920"/>
          </a:xfrm>
          <a:prstGeom prst="rect">
            <a:avLst/>
          </a:prstGeom>
          <a:solidFill>
            <a:srgbClr val="FFFFFF"/>
          </a:solidFill>
          <a:ln w="38100" cap="flat" cmpd="sng">
            <a:solidFill>
              <a:srgbClr val="40404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274300" tIns="182875" rIns="274300" bIns="182875" anchor="ctr" anchorCtr="1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3800"/>
              <a:buFont typeface="Gill Sans"/>
              <a:buNone/>
              <a:defRPr sz="3800">
                <a:solidFill>
                  <a:srgbClr val="262626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15"/>
          <p:cNvSpPr txBox="1"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000"/>
              <a:buNone/>
              <a:defRPr sz="2000">
                <a:solidFill>
                  <a:srgbClr val="3F3F3F"/>
                </a:solidFill>
              </a:defRPr>
            </a:lvl1pPr>
            <a:lvl2pPr lvl="1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000"/>
              <a:buNone/>
              <a:defRPr sz="2000"/>
            </a:lvl2pPr>
            <a:lvl3pPr lvl="2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sz="1600"/>
            </a:lvl6pPr>
            <a:lvl7pPr lvl="6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sz="1600"/>
            </a:lvl7pPr>
            <a:lvl8pPr lvl="7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sz="1600"/>
            </a:lvl8pPr>
            <a:lvl9pPr lvl="8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8" name="Google Shape;18;p15"/>
          <p:cNvSpPr txBox="1">
            <a:spLocks noGrp="1"/>
          </p:cNvSpPr>
          <p:nvPr>
            <p:ph type="dt" idx="10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19" name="Google Shape;19;p15"/>
          <p:cNvSpPr txBox="1">
            <a:spLocks noGrp="1"/>
          </p:cNvSpPr>
          <p:nvPr>
            <p:ph type="ftr" idx="11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20" name="Google Shape;20;p15"/>
          <p:cNvSpPr>
            <a:spLocks noGrp="1"/>
          </p:cNvSpPr>
          <p:nvPr>
            <p:ph type="sldNum" idx="12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69411"/>
            </a:srgbClr>
          </a:solidFill>
          <a:ln>
            <a:noFill/>
          </a:ln>
        </p:spPr>
        <p:txBody>
          <a:bodyPr spcFirstLastPara="1" wrap="square" lIns="18275" tIns="45700" rIns="18275" bIns="45700" anchor="ctr" anchorCtr="0">
            <a:noAutofit/>
          </a:bodyPr>
          <a:lstStyle>
            <a:lvl1pPr marL="0" marR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marL="0" marR="0" lvl="1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2pPr>
            <a:lvl3pPr marL="0" marR="0" lvl="2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3pPr>
            <a:lvl4pPr marL="0" marR="0" lvl="3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4pPr>
            <a:lvl5pPr marL="0" marR="0" lvl="4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5pPr>
            <a:lvl6pPr marL="0" marR="0" lvl="5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marL="0" marR="0" lvl="6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marL="0" marR="0" lvl="7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marL="0" marR="0" lvl="8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23"/>
          <p:cNvSpPr/>
          <p:nvPr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4" name="Google Shape;74;p23"/>
          <p:cNvSpPr txBox="1">
            <a:spLocks noGrp="1"/>
          </p:cNvSpPr>
          <p:nvPr>
            <p:ph type="title"/>
          </p:nvPr>
        </p:nvSpPr>
        <p:spPr>
          <a:xfrm>
            <a:off x="808523" y="2243828"/>
            <a:ext cx="4494998" cy="1134640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rgbClr val="40404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82875" tIns="182875" rIns="182875" bIns="182875" anchor="ctr" anchorCtr="1">
            <a:no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2200"/>
              <a:buFont typeface="Gill Sans"/>
              <a:buNone/>
              <a:defRPr sz="2200">
                <a:solidFill>
                  <a:srgbClr val="262626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5" name="Google Shape;75;p23"/>
          <p:cNvSpPr>
            <a:spLocks noGrp="1"/>
          </p:cNvSpPr>
          <p:nvPr>
            <p:ph type="pic" idx="2"/>
          </p:nvPr>
        </p:nvSpPr>
        <p:spPr>
          <a:xfrm>
            <a:off x="6095999" y="0"/>
            <a:ext cx="6102097" cy="6858000"/>
          </a:xfrm>
          <a:prstGeom prst="rect">
            <a:avLst/>
          </a:prstGeom>
          <a:solidFill>
            <a:srgbClr val="BFBFBF"/>
          </a:solidFill>
          <a:ln>
            <a:noFill/>
          </a:ln>
        </p:spPr>
      </p:sp>
      <p:sp>
        <p:nvSpPr>
          <p:cNvPr id="76" name="Google Shape;76;p23"/>
          <p:cNvSpPr txBox="1">
            <a:spLocks noGrp="1"/>
          </p:cNvSpPr>
          <p:nvPr>
            <p:ph type="body" idx="1"/>
          </p:nvPr>
        </p:nvSpPr>
        <p:spPr>
          <a:xfrm>
            <a:off x="1115568" y="3549918"/>
            <a:ext cx="3794760" cy="21940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1">
            <a:normAutofit/>
          </a:bodyPr>
          <a:lstStyle>
            <a:lvl1pPr marL="457200" lvl="0" indent="-228600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500"/>
              <a:buNone/>
              <a:defRPr sz="1500">
                <a:solidFill>
                  <a:srgbClr val="FFFFFF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00"/>
              <a:buNone/>
              <a:defRPr sz="1400"/>
            </a:lvl2pPr>
            <a:lvl3pPr marL="1371600" lvl="2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200"/>
              <a:buNone/>
              <a:defRPr sz="1200"/>
            </a:lvl3pPr>
            <a:lvl4pPr marL="1828800" lvl="3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000"/>
              <a:buNone/>
              <a:defRPr sz="1000"/>
            </a:lvl4pPr>
            <a:lvl5pPr marL="2286000" lvl="4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000"/>
              <a:buNone/>
              <a:defRPr sz="1000"/>
            </a:lvl5pPr>
            <a:lvl6pPr marL="2743200" lvl="5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000"/>
              <a:buNone/>
              <a:defRPr sz="1000"/>
            </a:lvl6pPr>
            <a:lvl7pPr marL="3200400" lvl="6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000"/>
              <a:buNone/>
              <a:defRPr sz="1000"/>
            </a:lvl7pPr>
            <a:lvl8pPr marL="3657600" lvl="7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000"/>
              <a:buNone/>
              <a:defRPr sz="1000"/>
            </a:lvl8pPr>
            <a:lvl9pPr marL="4114800" lvl="8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77" name="Google Shape;77;p23"/>
          <p:cNvSpPr txBox="1">
            <a:spLocks noGrp="1"/>
          </p:cNvSpPr>
          <p:nvPr>
            <p:ph type="dt" idx="10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FFFFFF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78" name="Google Shape;78;p23"/>
          <p:cNvSpPr txBox="1">
            <a:spLocks noGrp="1"/>
          </p:cNvSpPr>
          <p:nvPr>
            <p:ph type="ftr" idx="11"/>
          </p:nvPr>
        </p:nvSpPr>
        <p:spPr>
          <a:xfrm>
            <a:off x="808523" y="6236208"/>
            <a:ext cx="5103729" cy="3200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FFFFFF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79" name="Google Shape;79;p23"/>
          <p:cNvSpPr>
            <a:spLocks noGrp="1"/>
          </p:cNvSpPr>
          <p:nvPr>
            <p:ph type="sldNum" idx="12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69411"/>
            </a:srgbClr>
          </a:solidFill>
          <a:ln>
            <a:noFill/>
          </a:ln>
        </p:spPr>
        <p:txBody>
          <a:bodyPr spcFirstLastPara="1" wrap="square" lIns="18275" tIns="45700" rIns="18275" bIns="45700" anchor="ctr" anchorCtr="0">
            <a:noAutofit/>
          </a:bodyPr>
          <a:lstStyle>
            <a:lvl1pPr marL="0" marR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marL="0" marR="0" lvl="1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2pPr>
            <a:lvl3pPr marL="0" marR="0" lvl="2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3pPr>
            <a:lvl4pPr marL="0" marR="0" lvl="3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4pPr>
            <a:lvl5pPr marL="0" marR="0" lvl="4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5pPr>
            <a:lvl6pPr marL="0" marR="0" lvl="5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marL="0" marR="0" lvl="6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marL="0" marR="0" lvl="7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marL="0" marR="0" lvl="8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24"/>
          <p:cNvSpPr txBox="1">
            <a:spLocks noGrp="1"/>
          </p:cNvSpPr>
          <p:nvPr>
            <p:ph type="title"/>
          </p:nvPr>
        </p:nvSpPr>
        <p:spPr>
          <a:xfrm>
            <a:off x="2231136" y="964692"/>
            <a:ext cx="7729728" cy="1188720"/>
          </a:xfrm>
          <a:prstGeom prst="rect">
            <a:avLst/>
          </a:prstGeom>
          <a:solidFill>
            <a:schemeClr val="lt1"/>
          </a:solidFill>
          <a:ln w="31750" cap="sq" cmpd="sng">
            <a:solidFill>
              <a:srgbClr val="3F3F3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182875" tIns="182875" rIns="182875" bIns="182875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24"/>
          <p:cNvSpPr txBox="1">
            <a:spLocks noGrp="1"/>
          </p:cNvSpPr>
          <p:nvPr>
            <p:ph type="body" idx="1"/>
          </p:nvPr>
        </p:nvSpPr>
        <p:spPr>
          <a:xfrm rot="5400000">
            <a:off x="4545009" y="324172"/>
            <a:ext cx="3101983" cy="77297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6pPr>
            <a:lvl7pPr marL="3200400" lvl="6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7pPr>
            <a:lvl8pPr marL="3657600" lvl="7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3" name="Google Shape;83;p24"/>
          <p:cNvSpPr txBox="1">
            <a:spLocks noGrp="1"/>
          </p:cNvSpPr>
          <p:nvPr>
            <p:ph type="dt" idx="10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84" name="Google Shape;84;p24"/>
          <p:cNvSpPr txBox="1">
            <a:spLocks noGrp="1"/>
          </p:cNvSpPr>
          <p:nvPr>
            <p:ph type="ftr" idx="11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85" name="Google Shape;85;p24"/>
          <p:cNvSpPr>
            <a:spLocks noGrp="1"/>
          </p:cNvSpPr>
          <p:nvPr>
            <p:ph type="sldNum" idx="12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69411"/>
            </a:srgbClr>
          </a:solidFill>
          <a:ln>
            <a:noFill/>
          </a:ln>
        </p:spPr>
        <p:txBody>
          <a:bodyPr spcFirstLastPara="1" wrap="square" lIns="18275" tIns="45700" rIns="18275" bIns="45700" anchor="ctr" anchorCtr="0">
            <a:noAutofit/>
          </a:bodyPr>
          <a:lstStyle>
            <a:lvl1pPr marL="0" marR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marL="0" marR="0" lvl="1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2pPr>
            <a:lvl3pPr marL="0" marR="0" lvl="2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3pPr>
            <a:lvl4pPr marL="0" marR="0" lvl="3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4pPr>
            <a:lvl5pPr marL="0" marR="0" lvl="4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5pPr>
            <a:lvl6pPr marL="0" marR="0" lvl="5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marL="0" marR="0" lvl="6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marL="0" marR="0" lvl="7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marL="0" marR="0" lvl="8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25"/>
          <p:cNvSpPr txBox="1">
            <a:spLocks noGrp="1"/>
          </p:cNvSpPr>
          <p:nvPr>
            <p:ph type="title"/>
          </p:nvPr>
        </p:nvSpPr>
        <p:spPr>
          <a:xfrm rot="5400000">
            <a:off x="6810676" y="2779696"/>
            <a:ext cx="4983480" cy="1298608"/>
          </a:xfrm>
          <a:prstGeom prst="rect">
            <a:avLst/>
          </a:prstGeom>
          <a:solidFill>
            <a:schemeClr val="lt1"/>
          </a:solidFill>
          <a:ln w="31750" cap="sq" cmpd="sng">
            <a:solidFill>
              <a:srgbClr val="3F3F3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182875" tIns="182875" rIns="182875" bIns="182875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8" name="Google Shape;88;p25"/>
          <p:cNvSpPr txBox="1">
            <a:spLocks noGrp="1"/>
          </p:cNvSpPr>
          <p:nvPr>
            <p:ph type="body" idx="1"/>
          </p:nvPr>
        </p:nvSpPr>
        <p:spPr>
          <a:xfrm rot="5400000">
            <a:off x="2838641" y="329756"/>
            <a:ext cx="4983480" cy="6198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6pPr>
            <a:lvl7pPr marL="3200400" lvl="6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7pPr>
            <a:lvl8pPr marL="3657600" lvl="7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9" name="Google Shape;89;p25"/>
          <p:cNvSpPr txBox="1">
            <a:spLocks noGrp="1"/>
          </p:cNvSpPr>
          <p:nvPr>
            <p:ph type="dt" idx="10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90" name="Google Shape;90;p25"/>
          <p:cNvSpPr txBox="1">
            <a:spLocks noGrp="1"/>
          </p:cNvSpPr>
          <p:nvPr>
            <p:ph type="ftr" idx="11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91" name="Google Shape;91;p25"/>
          <p:cNvSpPr>
            <a:spLocks noGrp="1"/>
          </p:cNvSpPr>
          <p:nvPr>
            <p:ph type="sldNum" idx="12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69411"/>
            </a:srgbClr>
          </a:solidFill>
          <a:ln>
            <a:noFill/>
          </a:ln>
        </p:spPr>
        <p:txBody>
          <a:bodyPr spcFirstLastPara="1" wrap="square" lIns="18275" tIns="45700" rIns="18275" bIns="45700" anchor="ctr" anchorCtr="0">
            <a:noAutofit/>
          </a:bodyPr>
          <a:lstStyle>
            <a:lvl1pPr marL="0" marR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marL="0" marR="0" lvl="1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2pPr>
            <a:lvl3pPr marL="0" marR="0" lvl="2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3pPr>
            <a:lvl4pPr marL="0" marR="0" lvl="3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4pPr>
            <a:lvl5pPr marL="0" marR="0" lvl="4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5pPr>
            <a:lvl6pPr marL="0" marR="0" lvl="5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marL="0" marR="0" lvl="6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marL="0" marR="0" lvl="7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marL="0" marR="0" lvl="8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16"/>
          <p:cNvSpPr txBox="1">
            <a:spLocks noGrp="1"/>
          </p:cNvSpPr>
          <p:nvPr>
            <p:ph type="title"/>
          </p:nvPr>
        </p:nvSpPr>
        <p:spPr>
          <a:xfrm>
            <a:off x="2231136" y="964692"/>
            <a:ext cx="7729728" cy="1188720"/>
          </a:xfrm>
          <a:prstGeom prst="rect">
            <a:avLst/>
          </a:prstGeom>
          <a:solidFill>
            <a:schemeClr val="lt1"/>
          </a:solidFill>
          <a:ln w="31750" cap="sq" cmpd="sng">
            <a:solidFill>
              <a:srgbClr val="3F3F3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182875" tIns="182875" rIns="182875" bIns="182875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16"/>
          <p:cNvSpPr txBox="1"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6pPr>
            <a:lvl7pPr marL="3200400" lvl="6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7pPr>
            <a:lvl8pPr marL="3657600" lvl="7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16"/>
          <p:cNvSpPr txBox="1">
            <a:spLocks noGrp="1"/>
          </p:cNvSpPr>
          <p:nvPr>
            <p:ph type="dt" idx="10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25" name="Google Shape;25;p16"/>
          <p:cNvSpPr txBox="1">
            <a:spLocks noGrp="1"/>
          </p:cNvSpPr>
          <p:nvPr>
            <p:ph type="ftr" idx="11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26" name="Google Shape;26;p16"/>
          <p:cNvSpPr>
            <a:spLocks noGrp="1"/>
          </p:cNvSpPr>
          <p:nvPr>
            <p:ph type="sldNum" idx="12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69411"/>
            </a:srgbClr>
          </a:solidFill>
          <a:ln>
            <a:noFill/>
          </a:ln>
        </p:spPr>
        <p:txBody>
          <a:bodyPr spcFirstLastPara="1" wrap="square" lIns="18275" tIns="45700" rIns="18275" bIns="45700" anchor="ctr" anchorCtr="0">
            <a:noAutofit/>
          </a:bodyPr>
          <a:lstStyle>
            <a:lvl1pPr marL="0" marR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marL="0" marR="0" lvl="1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2pPr>
            <a:lvl3pPr marL="0" marR="0" lvl="2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3pPr>
            <a:lvl4pPr marL="0" marR="0" lvl="3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4pPr>
            <a:lvl5pPr marL="0" marR="0" lvl="4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5pPr>
            <a:lvl6pPr marL="0" marR="0" lvl="5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marL="0" marR="0" lvl="6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marL="0" marR="0" lvl="7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marL="0" marR="0" lvl="8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17"/>
          <p:cNvSpPr txBox="1">
            <a:spLocks noGrp="1"/>
          </p:cNvSpPr>
          <p:nvPr>
            <p:ph type="title"/>
          </p:nvPr>
        </p:nvSpPr>
        <p:spPr>
          <a:xfrm>
            <a:off x="2231136" y="964692"/>
            <a:ext cx="7729728" cy="1188720"/>
          </a:xfrm>
          <a:prstGeom prst="rect">
            <a:avLst/>
          </a:prstGeom>
          <a:solidFill>
            <a:schemeClr val="lt1"/>
          </a:solidFill>
          <a:ln w="31750" cap="sq" cmpd="sng">
            <a:solidFill>
              <a:srgbClr val="3F3F3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182875" tIns="182875" rIns="182875" bIns="182875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17"/>
          <p:cNvSpPr txBox="1">
            <a:spLocks noGrp="1"/>
          </p:cNvSpPr>
          <p:nvPr>
            <p:ph type="dt" idx="10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30" name="Google Shape;30;p17"/>
          <p:cNvSpPr txBox="1">
            <a:spLocks noGrp="1"/>
          </p:cNvSpPr>
          <p:nvPr>
            <p:ph type="ftr" idx="11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31" name="Google Shape;31;p17"/>
          <p:cNvSpPr>
            <a:spLocks noGrp="1"/>
          </p:cNvSpPr>
          <p:nvPr>
            <p:ph type="sldNum" idx="12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69411"/>
            </a:srgbClr>
          </a:solidFill>
          <a:ln>
            <a:noFill/>
          </a:ln>
        </p:spPr>
        <p:txBody>
          <a:bodyPr spcFirstLastPara="1" wrap="square" lIns="18275" tIns="45700" rIns="18275" bIns="45700" anchor="ctr" anchorCtr="0">
            <a:noAutofit/>
          </a:bodyPr>
          <a:lstStyle>
            <a:lvl1pPr marL="0" marR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marL="0" marR="0" lvl="1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2pPr>
            <a:lvl3pPr marL="0" marR="0" lvl="2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3pPr>
            <a:lvl4pPr marL="0" marR="0" lvl="3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4pPr>
            <a:lvl5pPr marL="0" marR="0" lvl="4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5pPr>
            <a:lvl6pPr marL="0" marR="0" lvl="5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marL="0" marR="0" lvl="6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marL="0" marR="0" lvl="7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marL="0" marR="0" lvl="8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>
  <p:cSld name="Title Slide">
    <p:bg>
      <p:bgPr>
        <a:solidFill>
          <a:schemeClr val="accent2"/>
        </a:solidFill>
        <a:effectLst/>
      </p:bgPr>
    </p:bg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14"/>
          <p:cNvSpPr txBox="1">
            <a:spLocks noGrp="1"/>
          </p:cNvSpPr>
          <p:nvPr>
            <p:ph type="ctrTitle"/>
          </p:nvPr>
        </p:nvSpPr>
        <p:spPr>
          <a:xfrm>
            <a:off x="1600200" y="2386744"/>
            <a:ext cx="8991600" cy="1645920"/>
          </a:xfrm>
          <a:prstGeom prst="rect">
            <a:avLst/>
          </a:prstGeom>
          <a:solidFill>
            <a:srgbClr val="FFFFFF"/>
          </a:solidFill>
          <a:ln w="38100" cap="flat" cmpd="sng">
            <a:solidFill>
              <a:srgbClr val="40404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274300" tIns="182875" rIns="274300" bIns="182875" anchor="ctr" anchorCtr="1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3800"/>
              <a:buFont typeface="Gill Sans"/>
              <a:buNone/>
              <a:defRPr sz="3800">
                <a:solidFill>
                  <a:srgbClr val="262626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14"/>
          <p:cNvSpPr txBox="1"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000"/>
              <a:buNone/>
              <a:defRPr sz="2000">
                <a:solidFill>
                  <a:srgbClr val="FEFEFE"/>
                </a:solidFill>
              </a:defRPr>
            </a:lvl1pPr>
            <a:lvl2pPr lvl="1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000"/>
              <a:buNone/>
              <a:defRPr sz="2000"/>
            </a:lvl2pPr>
            <a:lvl3pPr lvl="2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sz="1600"/>
            </a:lvl6pPr>
            <a:lvl7pPr lvl="6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sz="1600"/>
            </a:lvl7pPr>
            <a:lvl8pPr lvl="7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sz="1600"/>
            </a:lvl8pPr>
            <a:lvl9pPr lvl="8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35" name="Google Shape;35;p14"/>
          <p:cNvSpPr txBox="1">
            <a:spLocks noGrp="1"/>
          </p:cNvSpPr>
          <p:nvPr>
            <p:ph type="dt" idx="10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36" name="Google Shape;36;p14"/>
          <p:cNvSpPr txBox="1">
            <a:spLocks noGrp="1"/>
          </p:cNvSpPr>
          <p:nvPr>
            <p:ph type="ftr" idx="11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37" name="Google Shape;37;p14"/>
          <p:cNvSpPr>
            <a:spLocks noGrp="1"/>
          </p:cNvSpPr>
          <p:nvPr>
            <p:ph type="sldNum" idx="12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69411"/>
            </a:srgbClr>
          </a:solidFill>
          <a:ln>
            <a:noFill/>
          </a:ln>
        </p:spPr>
        <p:txBody>
          <a:bodyPr spcFirstLastPara="1" wrap="square" lIns="18275" tIns="45700" rIns="18275" bIns="45700" anchor="ctr" anchorCtr="0">
            <a:noAutofit/>
          </a:bodyPr>
          <a:lstStyle>
            <a:lvl1pPr marL="0" marR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marL="0" marR="0" lvl="1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2pPr>
            <a:lvl3pPr marL="0" marR="0" lvl="2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3pPr>
            <a:lvl4pPr marL="0" marR="0" lvl="3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4pPr>
            <a:lvl5pPr marL="0" marR="0" lvl="4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5pPr>
            <a:lvl6pPr marL="0" marR="0" lvl="5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marL="0" marR="0" lvl="6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marL="0" marR="0" lvl="7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marL="0" marR="0" lvl="8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bg>
      <p:bgPr>
        <a:solidFill>
          <a:schemeClr val="accent1"/>
        </a:solidFill>
        <a:effectLst/>
      </p:bgPr>
    </p:bg>
    <p:spTree>
      <p:nvGrpSpPr>
        <p:cNvPr id="1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18"/>
          <p:cNvSpPr txBox="1">
            <a:spLocks noGrp="1"/>
          </p:cNvSpPr>
          <p:nvPr>
            <p:ph type="title"/>
          </p:nvPr>
        </p:nvSpPr>
        <p:spPr>
          <a:xfrm>
            <a:off x="1600200" y="2386744"/>
            <a:ext cx="8991600" cy="1645920"/>
          </a:xfrm>
          <a:prstGeom prst="rect">
            <a:avLst/>
          </a:prstGeom>
          <a:solidFill>
            <a:srgbClr val="FFFFFF"/>
          </a:solidFill>
          <a:ln w="38100" cap="flat" cmpd="sng">
            <a:solidFill>
              <a:srgbClr val="40404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274300" tIns="182875" rIns="274300" bIns="182875" anchor="ctr" anchorCtr="1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3800"/>
              <a:buFont typeface="Gill Sans"/>
              <a:buNone/>
              <a:defRPr sz="3800">
                <a:solidFill>
                  <a:srgbClr val="262626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0" name="Google Shape;40;p18"/>
          <p:cNvSpPr txBox="1"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1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000"/>
              <a:buNone/>
              <a:defRPr sz="2000">
                <a:solidFill>
                  <a:schemeClr val="lt1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000"/>
              <a:buNone/>
              <a:defRPr sz="2000">
                <a:solidFill>
                  <a:schemeClr val="lt1"/>
                </a:solidFill>
              </a:defRPr>
            </a:lvl2pPr>
            <a:lvl3pPr marL="1371600" lvl="2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  <a:defRPr sz="1800">
                <a:solidFill>
                  <a:schemeClr val="lt1"/>
                </a:solidFill>
              </a:defRPr>
            </a:lvl3pPr>
            <a:lvl4pPr marL="1828800" lvl="3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sz="1600">
                <a:solidFill>
                  <a:schemeClr val="lt1"/>
                </a:solidFill>
              </a:defRPr>
            </a:lvl4pPr>
            <a:lvl5pPr marL="2286000" lvl="4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sz="1600">
                <a:solidFill>
                  <a:schemeClr val="lt1"/>
                </a:solidFill>
              </a:defRPr>
            </a:lvl5pPr>
            <a:lvl6pPr marL="2743200" lvl="5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sz="1600">
                <a:solidFill>
                  <a:schemeClr val="lt1"/>
                </a:solidFill>
              </a:defRPr>
            </a:lvl6pPr>
            <a:lvl7pPr marL="3200400" lvl="6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sz="1600">
                <a:solidFill>
                  <a:schemeClr val="lt1"/>
                </a:solidFill>
              </a:defRPr>
            </a:lvl7pPr>
            <a:lvl8pPr marL="3657600" lvl="7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sz="1600">
                <a:solidFill>
                  <a:schemeClr val="lt1"/>
                </a:solidFill>
              </a:defRPr>
            </a:lvl8pPr>
            <a:lvl9pPr marL="4114800" lvl="8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sz="16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41" name="Google Shape;41;p18"/>
          <p:cNvSpPr txBox="1">
            <a:spLocks noGrp="1"/>
          </p:cNvSpPr>
          <p:nvPr>
            <p:ph type="dt" idx="10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42" name="Google Shape;42;p18"/>
          <p:cNvSpPr txBox="1">
            <a:spLocks noGrp="1"/>
          </p:cNvSpPr>
          <p:nvPr>
            <p:ph type="ftr" idx="11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43" name="Google Shape;43;p18"/>
          <p:cNvSpPr>
            <a:spLocks noGrp="1"/>
          </p:cNvSpPr>
          <p:nvPr>
            <p:ph type="sldNum" idx="12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69411"/>
            </a:srgbClr>
          </a:solidFill>
          <a:ln>
            <a:noFill/>
          </a:ln>
        </p:spPr>
        <p:txBody>
          <a:bodyPr spcFirstLastPara="1" wrap="square" lIns="18275" tIns="45700" rIns="18275" bIns="45700" anchor="ctr" anchorCtr="0">
            <a:noAutofit/>
          </a:bodyPr>
          <a:lstStyle>
            <a:lvl1pPr marL="0" marR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marL="0" marR="0" lvl="1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2pPr>
            <a:lvl3pPr marL="0" marR="0" lvl="2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3pPr>
            <a:lvl4pPr marL="0" marR="0" lvl="3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4pPr>
            <a:lvl5pPr marL="0" marR="0" lvl="4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5pPr>
            <a:lvl6pPr marL="0" marR="0" lvl="5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marL="0" marR="0" lvl="6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marL="0" marR="0" lvl="7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marL="0" marR="0" lvl="8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9"/>
          <p:cNvSpPr txBox="1">
            <a:spLocks noGrp="1"/>
          </p:cNvSpPr>
          <p:nvPr>
            <p:ph type="title"/>
          </p:nvPr>
        </p:nvSpPr>
        <p:spPr>
          <a:xfrm>
            <a:off x="2231136" y="964692"/>
            <a:ext cx="7729728" cy="1188720"/>
          </a:xfrm>
          <a:prstGeom prst="rect">
            <a:avLst/>
          </a:prstGeom>
          <a:solidFill>
            <a:schemeClr val="lt1"/>
          </a:solidFill>
          <a:ln w="31750" cap="sq" cmpd="sng">
            <a:solidFill>
              <a:srgbClr val="3F3F3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182875" tIns="182875" rIns="182875" bIns="182875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6" name="Google Shape;46;p19"/>
          <p:cNvSpPr txBox="1">
            <a:spLocks noGrp="1"/>
          </p:cNvSpPr>
          <p:nvPr>
            <p:ph type="body" idx="1"/>
          </p:nvPr>
        </p:nvSpPr>
        <p:spPr>
          <a:xfrm>
            <a:off x="1581912" y="2638044"/>
            <a:ext cx="4271771" cy="31019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6pPr>
            <a:lvl7pPr marL="3200400" lvl="6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7pPr>
            <a:lvl8pPr marL="3657600" lvl="7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7" name="Google Shape;47;p19"/>
          <p:cNvSpPr txBox="1">
            <a:spLocks noGrp="1"/>
          </p:cNvSpPr>
          <p:nvPr>
            <p:ph type="body" idx="2"/>
          </p:nvPr>
        </p:nvSpPr>
        <p:spPr>
          <a:xfrm>
            <a:off x="6338315" y="2638044"/>
            <a:ext cx="4270247" cy="31019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6pPr>
            <a:lvl7pPr marL="3200400" lvl="6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7pPr>
            <a:lvl8pPr marL="3657600" lvl="7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8" name="Google Shape;48;p19"/>
          <p:cNvSpPr txBox="1">
            <a:spLocks noGrp="1"/>
          </p:cNvSpPr>
          <p:nvPr>
            <p:ph type="dt" idx="10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49" name="Google Shape;49;p19"/>
          <p:cNvSpPr txBox="1">
            <a:spLocks noGrp="1"/>
          </p:cNvSpPr>
          <p:nvPr>
            <p:ph type="ftr" idx="11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50" name="Google Shape;50;p19"/>
          <p:cNvSpPr>
            <a:spLocks noGrp="1"/>
          </p:cNvSpPr>
          <p:nvPr>
            <p:ph type="sldNum" idx="12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69411"/>
            </a:srgbClr>
          </a:solidFill>
          <a:ln>
            <a:noFill/>
          </a:ln>
        </p:spPr>
        <p:txBody>
          <a:bodyPr spcFirstLastPara="1" wrap="square" lIns="18275" tIns="45700" rIns="18275" bIns="45700" anchor="ctr" anchorCtr="0">
            <a:noAutofit/>
          </a:bodyPr>
          <a:lstStyle>
            <a:lvl1pPr marL="0" marR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marL="0" marR="0" lvl="1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2pPr>
            <a:lvl3pPr marL="0" marR="0" lvl="2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3pPr>
            <a:lvl4pPr marL="0" marR="0" lvl="3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4pPr>
            <a:lvl5pPr marL="0" marR="0" lvl="4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5pPr>
            <a:lvl6pPr marL="0" marR="0" lvl="5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marL="0" marR="0" lvl="6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marL="0" marR="0" lvl="7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marL="0" marR="0" lvl="8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20"/>
          <p:cNvSpPr txBox="1"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1">
            <a:normAutofit/>
          </a:bodyPr>
          <a:lstStyle>
            <a:lvl1pPr marL="457200" lvl="0" indent="-228600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900"/>
              <a:buNone/>
              <a:defRPr sz="1900" b="0" cap="none">
                <a:solidFill>
                  <a:schemeClr val="accent2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900"/>
              <a:buNone/>
              <a:defRPr sz="1900" b="1"/>
            </a:lvl2pPr>
            <a:lvl3pPr marL="1371600" lvl="2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53" name="Google Shape;53;p20"/>
          <p:cNvSpPr txBox="1">
            <a:spLocks noGrp="1"/>
          </p:cNvSpPr>
          <p:nvPr>
            <p:ph type="body" idx="2"/>
          </p:nvPr>
        </p:nvSpPr>
        <p:spPr>
          <a:xfrm>
            <a:off x="1583436" y="3143250"/>
            <a:ext cx="4270248" cy="25967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6pPr>
            <a:lvl7pPr marL="3200400" lvl="6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7pPr>
            <a:lvl8pPr marL="3657600" lvl="7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4" name="Google Shape;54;p20"/>
          <p:cNvSpPr txBox="1">
            <a:spLocks noGrp="1"/>
          </p:cNvSpPr>
          <p:nvPr>
            <p:ph type="body" idx="3"/>
          </p:nvPr>
        </p:nvSpPr>
        <p:spPr>
          <a:xfrm>
            <a:off x="6338316" y="3143250"/>
            <a:ext cx="4253484" cy="25967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30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Char char="•"/>
              <a:defRPr/>
            </a:lvl5pPr>
            <a:lvl6pPr marL="2743200" lvl="5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6pPr>
            <a:lvl7pPr marL="3200400" lvl="6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7pPr>
            <a:lvl8pPr marL="3657600" lvl="7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5" name="Google Shape;55;p20"/>
          <p:cNvSpPr txBox="1">
            <a:spLocks noGrp="1"/>
          </p:cNvSpPr>
          <p:nvPr>
            <p:ph type="body" idx="4"/>
          </p:nvPr>
        </p:nvSpPr>
        <p:spPr>
          <a:xfrm>
            <a:off x="6338316" y="2313433"/>
            <a:ext cx="4270248" cy="7040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1">
            <a:normAutofit/>
          </a:bodyPr>
          <a:lstStyle>
            <a:lvl1pPr marL="457200" lvl="0" indent="-228600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900"/>
              <a:buNone/>
              <a:defRPr sz="1900" b="0" cap="none">
                <a:solidFill>
                  <a:schemeClr val="accent2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900"/>
              <a:buNone/>
              <a:defRPr sz="1900" b="1"/>
            </a:lvl2pPr>
            <a:lvl3pPr marL="1371600" lvl="2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56" name="Google Shape;56;p20"/>
          <p:cNvSpPr txBox="1">
            <a:spLocks noGrp="1"/>
          </p:cNvSpPr>
          <p:nvPr>
            <p:ph type="dt" idx="10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57" name="Google Shape;57;p20"/>
          <p:cNvSpPr txBox="1">
            <a:spLocks noGrp="1"/>
          </p:cNvSpPr>
          <p:nvPr>
            <p:ph type="ftr" idx="11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58" name="Google Shape;58;p20"/>
          <p:cNvSpPr>
            <a:spLocks noGrp="1"/>
          </p:cNvSpPr>
          <p:nvPr>
            <p:ph type="sldNum" idx="12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69411"/>
            </a:srgbClr>
          </a:solidFill>
          <a:ln>
            <a:noFill/>
          </a:ln>
        </p:spPr>
        <p:txBody>
          <a:bodyPr spcFirstLastPara="1" wrap="square" lIns="18275" tIns="45700" rIns="18275" bIns="45700" anchor="ctr" anchorCtr="0">
            <a:noAutofit/>
          </a:bodyPr>
          <a:lstStyle>
            <a:lvl1pPr marL="0" marR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marL="0" marR="0" lvl="1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2pPr>
            <a:lvl3pPr marL="0" marR="0" lvl="2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3pPr>
            <a:lvl4pPr marL="0" marR="0" lvl="3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4pPr>
            <a:lvl5pPr marL="0" marR="0" lvl="4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5pPr>
            <a:lvl6pPr marL="0" marR="0" lvl="5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marL="0" marR="0" lvl="6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marL="0" marR="0" lvl="7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marL="0" marR="0" lvl="8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dirty="0"/>
          </a:p>
        </p:txBody>
      </p:sp>
      <p:sp>
        <p:nvSpPr>
          <p:cNvPr id="59" name="Google Shape;59;p20"/>
          <p:cNvSpPr txBox="1">
            <a:spLocks noGrp="1"/>
          </p:cNvSpPr>
          <p:nvPr>
            <p:ph type="title"/>
          </p:nvPr>
        </p:nvSpPr>
        <p:spPr>
          <a:xfrm>
            <a:off x="2231136" y="964692"/>
            <a:ext cx="7729728" cy="1188720"/>
          </a:xfrm>
          <a:prstGeom prst="rect">
            <a:avLst/>
          </a:prstGeom>
          <a:solidFill>
            <a:schemeClr val="lt1"/>
          </a:solidFill>
          <a:ln w="31750" cap="sq" cmpd="sng">
            <a:solidFill>
              <a:srgbClr val="3F3F3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182875" tIns="182875" rIns="182875" bIns="182875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21"/>
          <p:cNvSpPr txBox="1">
            <a:spLocks noGrp="1"/>
          </p:cNvSpPr>
          <p:nvPr>
            <p:ph type="dt" idx="10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62" name="Google Shape;62;p21"/>
          <p:cNvSpPr txBox="1">
            <a:spLocks noGrp="1"/>
          </p:cNvSpPr>
          <p:nvPr>
            <p:ph type="ftr" idx="11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63" name="Google Shape;63;p21"/>
          <p:cNvSpPr>
            <a:spLocks noGrp="1"/>
          </p:cNvSpPr>
          <p:nvPr>
            <p:ph type="sldNum" idx="12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69411"/>
            </a:srgbClr>
          </a:solidFill>
          <a:ln>
            <a:noFill/>
          </a:ln>
        </p:spPr>
        <p:txBody>
          <a:bodyPr spcFirstLastPara="1" wrap="square" lIns="18275" tIns="45700" rIns="18275" bIns="45700" anchor="ctr" anchorCtr="0">
            <a:noAutofit/>
          </a:bodyPr>
          <a:lstStyle>
            <a:lvl1pPr marL="0" marR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marL="0" marR="0" lvl="1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2pPr>
            <a:lvl3pPr marL="0" marR="0" lvl="2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3pPr>
            <a:lvl4pPr marL="0" marR="0" lvl="3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4pPr>
            <a:lvl5pPr marL="0" marR="0" lvl="4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5pPr>
            <a:lvl6pPr marL="0" marR="0" lvl="5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marL="0" marR="0" lvl="6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marL="0" marR="0" lvl="7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marL="0" marR="0" lvl="8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22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6" name="Google Shape;66;p22"/>
          <p:cNvSpPr txBox="1">
            <a:spLocks noGrp="1"/>
          </p:cNvSpPr>
          <p:nvPr>
            <p:ph type="title"/>
          </p:nvPr>
        </p:nvSpPr>
        <p:spPr>
          <a:xfrm>
            <a:off x="804672" y="2243828"/>
            <a:ext cx="4486656" cy="1141497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rgbClr val="40404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82875" tIns="182875" rIns="182875" bIns="182875" anchor="ctr" anchorCtr="1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2200"/>
              <a:buFont typeface="Gill Sans"/>
              <a:buNone/>
              <a:defRPr sz="2200">
                <a:solidFill>
                  <a:srgbClr val="262626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22"/>
          <p:cNvSpPr txBox="1">
            <a:spLocks noGrp="1"/>
          </p:cNvSpPr>
          <p:nvPr>
            <p:ph type="body" idx="1"/>
          </p:nvPr>
        </p:nvSpPr>
        <p:spPr>
          <a:xfrm>
            <a:off x="6736080" y="804672"/>
            <a:ext cx="4815840" cy="52486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925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900"/>
              <a:buChar char="•"/>
              <a:defRPr sz="1900">
                <a:solidFill>
                  <a:schemeClr val="dk1"/>
                </a:solidFill>
              </a:defRPr>
            </a:lvl1pPr>
            <a:lvl2pPr marL="914400" lvl="1" indent="-330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Char char="•"/>
              <a:defRPr sz="1600">
                <a:solidFill>
                  <a:schemeClr val="dk1"/>
                </a:solidFill>
              </a:defRPr>
            </a:lvl2pPr>
            <a:lvl3pPr marL="1371600" lvl="2" indent="-330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Char char="•"/>
              <a:defRPr sz="1600">
                <a:solidFill>
                  <a:schemeClr val="dk1"/>
                </a:solidFill>
              </a:defRPr>
            </a:lvl3pPr>
            <a:lvl4pPr marL="1828800" lvl="3" indent="-330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Char char="•"/>
              <a:defRPr sz="1600">
                <a:solidFill>
                  <a:schemeClr val="dk1"/>
                </a:solidFill>
              </a:defRPr>
            </a:lvl4pPr>
            <a:lvl5pPr marL="2286000" lvl="4" indent="-330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Char char="•"/>
              <a:defRPr sz="1600">
                <a:solidFill>
                  <a:schemeClr val="dk1"/>
                </a:solidFill>
              </a:defRPr>
            </a:lvl5pPr>
            <a:lvl6pPr marL="2743200" lvl="5" indent="-330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Char char="•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Char char="•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Char char="•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68" name="Google Shape;68;p22"/>
          <p:cNvSpPr txBox="1">
            <a:spLocks noGrp="1"/>
          </p:cNvSpPr>
          <p:nvPr>
            <p:ph type="body" idx="2"/>
          </p:nvPr>
        </p:nvSpPr>
        <p:spPr>
          <a:xfrm>
            <a:off x="1115568" y="3549918"/>
            <a:ext cx="3794760" cy="21940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1">
            <a:normAutofit/>
          </a:bodyPr>
          <a:lstStyle>
            <a:lvl1pPr marL="457200" lvl="0" indent="-228600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500"/>
              <a:buNone/>
              <a:defRPr sz="1500">
                <a:solidFill>
                  <a:srgbClr val="FFFFFF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400"/>
              <a:buNone/>
              <a:defRPr sz="1400"/>
            </a:lvl2pPr>
            <a:lvl3pPr marL="1371600" lvl="2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200"/>
              <a:buNone/>
              <a:defRPr sz="1200"/>
            </a:lvl3pPr>
            <a:lvl4pPr marL="1828800" lvl="3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000"/>
              <a:buNone/>
              <a:defRPr sz="1000"/>
            </a:lvl4pPr>
            <a:lvl5pPr marL="2286000" lvl="4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000"/>
              <a:buNone/>
              <a:defRPr sz="1000"/>
            </a:lvl5pPr>
            <a:lvl6pPr marL="2743200" lvl="5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000"/>
              <a:buNone/>
              <a:defRPr sz="1000"/>
            </a:lvl6pPr>
            <a:lvl7pPr marL="3200400" lvl="6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000"/>
              <a:buNone/>
              <a:defRPr sz="1000"/>
            </a:lvl7pPr>
            <a:lvl8pPr marL="3657600" lvl="7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000"/>
              <a:buNone/>
              <a:defRPr sz="1000"/>
            </a:lvl8pPr>
            <a:lvl9pPr marL="4114800" lvl="8" indent="-2286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9" name="Google Shape;69;p22"/>
          <p:cNvSpPr txBox="1">
            <a:spLocks noGrp="1"/>
          </p:cNvSpPr>
          <p:nvPr>
            <p:ph type="dt" idx="10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70" name="Google Shape;70;p22"/>
          <p:cNvSpPr txBox="1">
            <a:spLocks noGrp="1"/>
          </p:cNvSpPr>
          <p:nvPr>
            <p:ph type="ftr" idx="11"/>
          </p:nvPr>
        </p:nvSpPr>
        <p:spPr>
          <a:xfrm>
            <a:off x="804672" y="6236208"/>
            <a:ext cx="5167503" cy="3200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FFFFFF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71" name="Google Shape;71;p22"/>
          <p:cNvSpPr>
            <a:spLocks noGrp="1"/>
          </p:cNvSpPr>
          <p:nvPr>
            <p:ph type="sldNum" idx="12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69411"/>
            </a:srgbClr>
          </a:solidFill>
          <a:ln>
            <a:noFill/>
          </a:ln>
        </p:spPr>
        <p:txBody>
          <a:bodyPr spcFirstLastPara="1" wrap="square" lIns="18275" tIns="45700" rIns="18275" bIns="45700" anchor="ctr" anchorCtr="0">
            <a:noAutofit/>
          </a:bodyPr>
          <a:lstStyle>
            <a:lvl1pPr marL="0" marR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marL="0" marR="0" lvl="1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2pPr>
            <a:lvl3pPr marL="0" marR="0" lvl="2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3pPr>
            <a:lvl4pPr marL="0" marR="0" lvl="3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4pPr>
            <a:lvl5pPr marL="0" marR="0" lvl="4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5pPr>
            <a:lvl6pPr marL="0" marR="0" lvl="5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marL="0" marR="0" lvl="6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marL="0" marR="0" lvl="7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marL="0" marR="0" lvl="8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2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3"/>
          <p:cNvSpPr txBox="1">
            <a:spLocks noGrp="1"/>
          </p:cNvSpPr>
          <p:nvPr>
            <p:ph type="title"/>
          </p:nvPr>
        </p:nvSpPr>
        <p:spPr>
          <a:xfrm>
            <a:off x="2231136" y="964692"/>
            <a:ext cx="7729728" cy="1188720"/>
          </a:xfrm>
          <a:prstGeom prst="rect">
            <a:avLst/>
          </a:prstGeom>
          <a:solidFill>
            <a:schemeClr val="lt1"/>
          </a:solidFill>
          <a:ln w="31750" cap="sq" cmpd="sng">
            <a:solidFill>
              <a:srgbClr val="3F3F3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182875" tIns="182875" rIns="182875" bIns="182875" anchor="ctr" anchorCtr="0">
            <a:normAutofit/>
          </a:bodyPr>
          <a:lstStyle>
            <a:lvl1pPr marR="0"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2800"/>
              <a:buFont typeface="Gill Sans"/>
              <a:buNone/>
              <a:defRPr sz="2800" b="0" i="0" u="none" strike="noStrike" cap="none">
                <a:solidFill>
                  <a:srgbClr val="262626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" name="Google Shape;11;p13"/>
          <p:cNvSpPr txBox="1"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3429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rgbClr val="262626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marL="914400" marR="0" lvl="1" indent="-3302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rgbClr val="262626"/>
                </a:solidFill>
                <a:latin typeface="Gill Sans"/>
                <a:ea typeface="Gill Sans"/>
                <a:cs typeface="Gill Sans"/>
                <a:sym typeface="Gill Sans"/>
              </a:defRPr>
            </a:lvl2pPr>
            <a:lvl3pPr marL="1371600" marR="0" lvl="2" indent="-3302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rgbClr val="262626"/>
                </a:solidFill>
                <a:latin typeface="Gill Sans"/>
                <a:ea typeface="Gill Sans"/>
                <a:cs typeface="Gill Sans"/>
                <a:sym typeface="Gill Sans"/>
              </a:defRPr>
            </a:lvl3pPr>
            <a:lvl4pPr marL="1828800" marR="0" lvl="3" indent="-3302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rgbClr val="262626"/>
                </a:solidFill>
                <a:latin typeface="Gill Sans"/>
                <a:ea typeface="Gill Sans"/>
                <a:cs typeface="Gill Sans"/>
                <a:sym typeface="Gill Sans"/>
              </a:defRPr>
            </a:lvl4pPr>
            <a:lvl5pPr marL="2286000" marR="0" lvl="4" indent="-3302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rgbClr val="262626"/>
                </a:solidFill>
                <a:latin typeface="Gill Sans"/>
                <a:ea typeface="Gill Sans"/>
                <a:cs typeface="Gill Sans"/>
                <a:sym typeface="Gill Sans"/>
              </a:defRPr>
            </a:lvl5pPr>
            <a:lvl6pPr marL="2743200" marR="0" lvl="5" indent="-3302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marL="3200400" marR="0" lvl="6" indent="-3302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marL="3657600" marR="0" lvl="7" indent="-3302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marL="4114800" marR="0" lvl="8" indent="-3302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>
            <a:endParaRPr/>
          </a:p>
        </p:txBody>
      </p:sp>
      <p:sp>
        <p:nvSpPr>
          <p:cNvPr id="12" name="Google Shape;12;p13"/>
          <p:cNvSpPr txBox="1">
            <a:spLocks noGrp="1"/>
          </p:cNvSpPr>
          <p:nvPr>
            <p:ph type="dt" idx="10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050" b="0" i="0" u="none" strike="noStrike" cap="non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>
            <a:endParaRPr dirty="0"/>
          </a:p>
        </p:txBody>
      </p:sp>
      <p:sp>
        <p:nvSpPr>
          <p:cNvPr id="13" name="Google Shape;13;p13"/>
          <p:cNvSpPr txBox="1">
            <a:spLocks noGrp="1"/>
          </p:cNvSpPr>
          <p:nvPr>
            <p:ph type="ftr" idx="11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050" b="0" i="0" u="none" strike="noStrike" cap="non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>
            <a:endParaRPr dirty="0"/>
          </a:p>
        </p:txBody>
      </p:sp>
      <p:sp>
        <p:nvSpPr>
          <p:cNvPr id="14" name="Google Shape;14;p13"/>
          <p:cNvSpPr>
            <a:spLocks noGrp="1"/>
          </p:cNvSpPr>
          <p:nvPr>
            <p:ph type="sldNum" idx="12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69411"/>
            </a:srgbClr>
          </a:solidFill>
          <a:ln>
            <a:noFill/>
          </a:ln>
        </p:spPr>
        <p:txBody>
          <a:bodyPr spcFirstLastPara="1" wrap="square" lIns="18275" tIns="45700" rIns="18275" bIns="45700" anchor="ctr" anchorCtr="0">
            <a:noAutofit/>
          </a:bodyPr>
          <a:lstStyle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  <a:lvl2pPr marL="0" marR="0" lvl="1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2pPr>
            <a:lvl3pPr marL="0" marR="0" lvl="2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3pPr>
            <a:lvl4pPr marL="0" marR="0" lvl="3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4pPr>
            <a:lvl5pPr marL="0" marR="0" lvl="4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5pPr>
            <a:lvl6pPr marL="0" marR="0" lvl="5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marL="0" marR="0" lvl="6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marL="0" marR="0" lvl="7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marL="0" marR="0" lvl="8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FFFFFF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dirty="0"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mailto:rfelver@chesapeakebay.net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hyperlink" Target="mailto:jackie.specht1@maryland.gov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0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d18lev1ok5leia.cloudfront.net/chesapeakebay/documents/24.12.10_Draft-EC-Annotated-AgendaV1.pdf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2F2F2"/>
        </a:solidFill>
        <a:effectLst/>
      </p:bgPr>
    </p:bg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1"/>
          <p:cNvSpPr/>
          <p:nvPr/>
        </p:nvSpPr>
        <p:spPr>
          <a:xfrm>
            <a:off x="6101406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97" name="Google Shape;97;p1"/>
          <p:cNvSpPr txBox="1">
            <a:spLocks noGrp="1"/>
          </p:cNvSpPr>
          <p:nvPr>
            <p:ph type="ctrTitle"/>
          </p:nvPr>
        </p:nvSpPr>
        <p:spPr>
          <a:xfrm>
            <a:off x="1600200" y="2567226"/>
            <a:ext cx="8991600" cy="1723549"/>
          </a:xfrm>
          <a:prstGeom prst="rect">
            <a:avLst/>
          </a:prstGeom>
          <a:solidFill>
            <a:srgbClr val="FFFFFF"/>
          </a:solidFill>
          <a:ln w="38100" cap="flat" cmpd="sng">
            <a:solidFill>
              <a:srgbClr val="40404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274300" tIns="182875" rIns="274300" bIns="182875" anchor="ctr" anchorCtr="1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4000"/>
              <a:buFont typeface="Gill Sans"/>
              <a:buNone/>
            </a:pPr>
            <a:r>
              <a:rPr lang="en-US" sz="4000" dirty="0"/>
              <a:t>2024 CHESAPEAKE EXECUTIVE COUNCIL PLANNING</a:t>
            </a:r>
            <a:endParaRPr dirty="0"/>
          </a:p>
        </p:txBody>
      </p:sp>
      <p:sp>
        <p:nvSpPr>
          <p:cNvPr id="98" name="Google Shape;98;p1"/>
          <p:cNvSpPr txBox="1">
            <a:spLocks noGrp="1"/>
          </p:cNvSpPr>
          <p:nvPr>
            <p:ph type="subTitle" idx="1"/>
          </p:nvPr>
        </p:nvSpPr>
        <p:spPr>
          <a:xfrm>
            <a:off x="6579219" y="5583044"/>
            <a:ext cx="3995955" cy="6531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</a:pPr>
            <a:r>
              <a:rPr lang="en-US" dirty="0">
                <a:solidFill>
                  <a:srgbClr val="FFFFFF"/>
                </a:solidFill>
              </a:rPr>
              <a:t>November 6, 2024</a:t>
            </a:r>
            <a:endParaRPr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Shape 2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7" name="Google Shape;207;p6" descr="A long shot of a bridge&#10;&#10;Description automatically generated"/>
          <p:cNvPicPr preferRelativeResize="0"/>
          <p:nvPr/>
        </p:nvPicPr>
        <p:blipFill rotWithShape="1">
          <a:blip r:embed="rId3">
            <a:alphaModFix/>
          </a:blip>
          <a:srcRect t="30848" b="17016"/>
          <a:stretch/>
        </p:blipFill>
        <p:spPr>
          <a:xfrm>
            <a:off x="20" y="10"/>
            <a:ext cx="12191980" cy="4242806"/>
          </a:xfrm>
          <a:prstGeom prst="rect">
            <a:avLst/>
          </a:prstGeom>
          <a:noFill/>
          <a:ln>
            <a:noFill/>
          </a:ln>
        </p:spPr>
      </p:pic>
      <p:sp>
        <p:nvSpPr>
          <p:cNvPr id="208" name="Google Shape;208;p6"/>
          <p:cNvSpPr txBox="1">
            <a:spLocks noGrp="1"/>
          </p:cNvSpPr>
          <p:nvPr>
            <p:ph type="title"/>
          </p:nvPr>
        </p:nvSpPr>
        <p:spPr>
          <a:xfrm>
            <a:off x="1600200" y="3419936"/>
            <a:ext cx="8991600" cy="1645759"/>
          </a:xfrm>
          <a:prstGeom prst="rect">
            <a:avLst/>
          </a:prstGeom>
          <a:solidFill>
            <a:schemeClr val="lt1"/>
          </a:solidFill>
          <a:ln w="31750" cap="sq" cmpd="sng">
            <a:solidFill>
              <a:srgbClr val="3F3F3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274300" tIns="182875" rIns="274300" bIns="182875" anchor="ctr" anchorCtr="1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3800"/>
              <a:buFont typeface="Gill Sans"/>
              <a:buNone/>
            </a:pPr>
            <a:r>
              <a:rPr lang="en-US" sz="3800">
                <a:solidFill>
                  <a:srgbClr val="262626"/>
                </a:solidFill>
              </a:rPr>
              <a:t>THEME</a:t>
            </a:r>
            <a:endParaRPr/>
          </a:p>
        </p:txBody>
      </p:sp>
      <p:sp>
        <p:nvSpPr>
          <p:cNvPr id="209" name="Google Shape;209;p6"/>
          <p:cNvSpPr txBox="1">
            <a:spLocks noGrp="1"/>
          </p:cNvSpPr>
          <p:nvPr>
            <p:ph type="body" idx="1"/>
          </p:nvPr>
        </p:nvSpPr>
        <p:spPr>
          <a:xfrm>
            <a:off x="1600200" y="5408716"/>
            <a:ext cx="8991600" cy="12300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2500"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</a:pPr>
            <a:r>
              <a:rPr lang="en-US" sz="4800" b="1">
                <a:solidFill>
                  <a:srgbClr val="3F3F3F"/>
                </a:solidFill>
              </a:rPr>
              <a:t>Charting a Course Beyond 2025</a:t>
            </a:r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g30574c29108_1_0"/>
          <p:cNvSpPr txBox="1">
            <a:spLocks noGrp="1"/>
          </p:cNvSpPr>
          <p:nvPr>
            <p:ph type="title"/>
          </p:nvPr>
        </p:nvSpPr>
        <p:spPr>
          <a:xfrm>
            <a:off x="804672" y="2404872"/>
            <a:ext cx="3045000" cy="1627800"/>
          </a:xfrm>
          <a:prstGeom prst="rect">
            <a:avLst/>
          </a:prstGeom>
          <a:solidFill>
            <a:schemeClr val="lt1"/>
          </a:solidFill>
          <a:ln w="31750" cap="sq" cmpd="sng">
            <a:solidFill>
              <a:srgbClr val="3F3F3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274300" tIns="182875" rIns="274300" bIns="182875" anchor="ctr" anchorCtr="1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2800"/>
              <a:buFont typeface="Gill Sans"/>
              <a:buNone/>
            </a:pPr>
            <a:r>
              <a:rPr lang="en-US" dirty="0">
                <a:solidFill>
                  <a:srgbClr val="262626"/>
                </a:solidFill>
              </a:rPr>
              <a:t>PLANNING TEAM MEMBERS</a:t>
            </a:r>
            <a:endParaRPr dirty="0"/>
          </a:p>
        </p:txBody>
      </p:sp>
      <p:sp>
        <p:nvSpPr>
          <p:cNvPr id="122" name="Google Shape;122;g30574c29108_1_0"/>
          <p:cNvSpPr/>
          <p:nvPr/>
        </p:nvSpPr>
        <p:spPr>
          <a:xfrm>
            <a:off x="4654296" y="0"/>
            <a:ext cx="75378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dirty="0">
              <a:solidFill>
                <a:schemeClr val="lt1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graphicFrame>
        <p:nvGraphicFramePr>
          <p:cNvPr id="123" name="Google Shape;123;g30574c29108_1_0"/>
          <p:cNvGraphicFramePr/>
          <p:nvPr/>
        </p:nvGraphicFramePr>
        <p:xfrm>
          <a:off x="5294376" y="693015"/>
          <a:ext cx="6257550" cy="5564630"/>
        </p:xfrm>
        <a:graphic>
          <a:graphicData uri="http://schemas.openxmlformats.org/drawingml/2006/table">
            <a:tbl>
              <a:tblPr firstRow="1" bandRow="1">
                <a:noFill/>
                <a:tableStyleId>{EA451B1D-8F21-4856-9E49-B7B3DBB74D56}</a:tableStyleId>
              </a:tblPr>
              <a:tblGrid>
                <a:gridCol w="34175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400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9672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b="0" u="none" strike="noStrike" cap="none" dirty="0">
                          <a:solidFill>
                            <a:schemeClr val="lt1"/>
                          </a:solidFill>
                        </a:rPr>
                        <a:t>JURISDICTION</a:t>
                      </a:r>
                      <a:endParaRPr dirty="0"/>
                    </a:p>
                  </a:txBody>
                  <a:tcPr marL="108375" marR="83350" marT="83350" marB="83350" anchor="ctr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b="0" cap="none" dirty="0">
                          <a:solidFill>
                            <a:schemeClr val="lt1"/>
                          </a:solidFill>
                        </a:rPr>
                        <a:t>PLANNING COMMITTEE MEMBER</a:t>
                      </a:r>
                      <a:endParaRPr dirty="0"/>
                    </a:p>
                  </a:txBody>
                  <a:tcPr marL="108375" marR="83350" marT="83350" marB="8335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672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cap="none" dirty="0">
                          <a:solidFill>
                            <a:schemeClr val="dk1"/>
                          </a:solidFill>
                        </a:rPr>
                        <a:t>Chesapeake Bay Commission</a:t>
                      </a:r>
                      <a:endParaRPr dirty="0"/>
                    </a:p>
                  </a:txBody>
                  <a:tcPr marL="108375" marR="83350" marT="83350" marB="8335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cap="none" dirty="0">
                          <a:solidFill>
                            <a:schemeClr val="dk1"/>
                          </a:solidFill>
                        </a:rPr>
                        <a:t>Adrianne Kotula</a:t>
                      </a:r>
                      <a:endParaRPr sz="1200" cap="none" dirty="0">
                        <a:solidFill>
                          <a:schemeClr val="dk1"/>
                        </a:solidFill>
                      </a:endParaRP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cap="none" dirty="0">
                          <a:solidFill>
                            <a:schemeClr val="dk1"/>
                          </a:solidFill>
                        </a:rPr>
                        <a:t>Anna Killius*</a:t>
                      </a:r>
                      <a:endParaRPr dirty="0"/>
                    </a:p>
                  </a:txBody>
                  <a:tcPr marL="108375" marR="83350" marT="83350" marB="8335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672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cap="none" dirty="0">
                          <a:solidFill>
                            <a:schemeClr val="dk1"/>
                          </a:solidFill>
                        </a:rPr>
                        <a:t>Delaware</a:t>
                      </a:r>
                      <a:endParaRPr dirty="0"/>
                    </a:p>
                  </a:txBody>
                  <a:tcPr marL="108375" marR="83350" marT="83350" marB="8335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cap="none" dirty="0">
                          <a:solidFill>
                            <a:schemeClr val="dk1"/>
                          </a:solidFill>
                        </a:rPr>
                        <a:t>Phil Miller</a:t>
                      </a:r>
                      <a:endParaRPr dirty="0"/>
                    </a:p>
                  </a:txBody>
                  <a:tcPr marL="108375" marR="83350" marT="83350" marB="8335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672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cap="none" dirty="0">
                          <a:solidFill>
                            <a:schemeClr val="dk1"/>
                          </a:solidFill>
                        </a:rPr>
                        <a:t>District of Columbia</a:t>
                      </a:r>
                      <a:endParaRPr dirty="0"/>
                    </a:p>
                  </a:txBody>
                  <a:tcPr marL="108375" marR="83350" marT="83350" marB="8335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cap="none" dirty="0">
                          <a:solidFill>
                            <a:schemeClr val="dk1"/>
                          </a:solidFill>
                        </a:rPr>
                        <a:t>Julia Wakeling</a:t>
                      </a:r>
                      <a:endParaRPr dirty="0"/>
                    </a:p>
                  </a:txBody>
                  <a:tcPr marL="108375" marR="83350" marT="83350" marB="8335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9672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cap="none" dirty="0">
                          <a:solidFill>
                            <a:schemeClr val="dk1"/>
                          </a:solidFill>
                        </a:rPr>
                        <a:t>Environmental Protection Agency</a:t>
                      </a:r>
                      <a:endParaRPr dirty="0"/>
                    </a:p>
                  </a:txBody>
                  <a:tcPr marL="108375" marR="83350" marT="83350" marB="8335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cap="none" dirty="0">
                          <a:solidFill>
                            <a:schemeClr val="dk1"/>
                          </a:solidFill>
                        </a:rPr>
                        <a:t>Lucinda Power*</a:t>
                      </a:r>
                      <a:endParaRPr dirty="0"/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cap="none" dirty="0">
                          <a:solidFill>
                            <a:schemeClr val="dk1"/>
                          </a:solidFill>
                        </a:rPr>
                        <a:t>Greg Barranco</a:t>
                      </a:r>
                      <a:endParaRPr dirty="0"/>
                    </a:p>
                  </a:txBody>
                  <a:tcPr marL="108375" marR="83350" marT="83350" marB="8335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9672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cap="none" dirty="0">
                          <a:solidFill>
                            <a:schemeClr val="dk1"/>
                          </a:solidFill>
                        </a:rPr>
                        <a:t>Maryland</a:t>
                      </a:r>
                      <a:endParaRPr dirty="0"/>
                    </a:p>
                  </a:txBody>
                  <a:tcPr marL="108375" marR="83350" marT="83350" marB="8335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dirty="0"/>
                        <a:t>Jackie Specht*</a:t>
                      </a:r>
                      <a:endParaRPr dirty="0"/>
                    </a:p>
                  </a:txBody>
                  <a:tcPr marL="108375" marR="83350" marT="83350" marB="8335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9672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cap="none" dirty="0">
                          <a:solidFill>
                            <a:schemeClr val="dk1"/>
                          </a:solidFill>
                        </a:rPr>
                        <a:t>New York</a:t>
                      </a:r>
                      <a:endParaRPr dirty="0"/>
                    </a:p>
                  </a:txBody>
                  <a:tcPr marL="108375" marR="83350" marT="83350" marB="8335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cap="none" dirty="0">
                          <a:solidFill>
                            <a:schemeClr val="dk1"/>
                          </a:solidFill>
                        </a:rPr>
                        <a:t>Cassie Davis</a:t>
                      </a:r>
                      <a:endParaRPr dirty="0"/>
                    </a:p>
                  </a:txBody>
                  <a:tcPr marL="108375" marR="83350" marT="83350" marB="8335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9672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cap="none" dirty="0">
                          <a:solidFill>
                            <a:schemeClr val="dk1"/>
                          </a:solidFill>
                        </a:rPr>
                        <a:t>Pennsylvania</a:t>
                      </a:r>
                      <a:endParaRPr dirty="0"/>
                    </a:p>
                  </a:txBody>
                  <a:tcPr marL="108375" marR="83350" marT="83350" marB="8335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cap="none" dirty="0">
                          <a:solidFill>
                            <a:schemeClr val="dk1"/>
                          </a:solidFill>
                        </a:rPr>
                        <a:t>Jill Whitcomb</a:t>
                      </a:r>
                      <a:endParaRPr dirty="0"/>
                    </a:p>
                  </a:txBody>
                  <a:tcPr marL="108375" marR="83350" marT="83350" marB="8335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9672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cap="none" dirty="0">
                          <a:solidFill>
                            <a:schemeClr val="dk1"/>
                          </a:solidFill>
                        </a:rPr>
                        <a:t>Virginia</a:t>
                      </a:r>
                      <a:endParaRPr dirty="0"/>
                    </a:p>
                  </a:txBody>
                  <a:tcPr marL="108375" marR="83350" marT="83350" marB="8335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cap="none" dirty="0">
                          <a:solidFill>
                            <a:schemeClr val="dk1"/>
                          </a:solidFill>
                        </a:rPr>
                        <a:t>Liz McKercher</a:t>
                      </a:r>
                      <a:endParaRPr dirty="0"/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cap="none" dirty="0">
                          <a:solidFill>
                            <a:schemeClr val="dk1"/>
                          </a:solidFill>
                        </a:rPr>
                        <a:t>Kevin McLean*</a:t>
                      </a:r>
                      <a:endParaRPr dirty="0"/>
                    </a:p>
                  </a:txBody>
                  <a:tcPr marL="108375" marR="83350" marT="83350" marB="83350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9672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cap="none" dirty="0">
                          <a:solidFill>
                            <a:schemeClr val="dk1"/>
                          </a:solidFill>
                        </a:rPr>
                        <a:t>West Virginia</a:t>
                      </a:r>
                      <a:endParaRPr dirty="0"/>
                    </a:p>
                  </a:txBody>
                  <a:tcPr marL="108375" marR="83350" marT="83350" marB="8335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cap="none" dirty="0">
                          <a:solidFill>
                            <a:schemeClr val="dk1"/>
                          </a:solidFill>
                        </a:rPr>
                        <a:t>Scott Settle*</a:t>
                      </a:r>
                      <a:endParaRPr dirty="0"/>
                    </a:p>
                  </a:txBody>
                  <a:tcPr marL="108375" marR="83350" marT="83350" marB="83350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9672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cap="none" dirty="0">
                          <a:solidFill>
                            <a:schemeClr val="dk1"/>
                          </a:solidFill>
                        </a:rPr>
                        <a:t>Local Government Advisory Committee</a:t>
                      </a:r>
                      <a:endParaRPr dirty="0"/>
                    </a:p>
                  </a:txBody>
                  <a:tcPr marL="108375" marR="83350" marT="83350" marB="8335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cap="none" dirty="0">
                          <a:solidFill>
                            <a:schemeClr val="dk1"/>
                          </a:solidFill>
                        </a:rPr>
                        <a:t>Laura Cattell Noll*</a:t>
                      </a:r>
                      <a:endParaRPr dirty="0"/>
                    </a:p>
                  </a:txBody>
                  <a:tcPr marL="108375" marR="83350" marT="83350" marB="83350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9672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cap="none" dirty="0">
                          <a:solidFill>
                            <a:schemeClr val="dk1"/>
                          </a:solidFill>
                        </a:rPr>
                        <a:t>Scientific and Technical Advisory Committee</a:t>
                      </a:r>
                      <a:endParaRPr dirty="0"/>
                    </a:p>
                  </a:txBody>
                  <a:tcPr marL="108375" marR="83350" marT="83350" marB="8335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cap="none" dirty="0">
                          <a:solidFill>
                            <a:schemeClr val="dk1"/>
                          </a:solidFill>
                        </a:rPr>
                        <a:t>Meg Cole</a:t>
                      </a:r>
                      <a:endParaRPr dirty="0"/>
                    </a:p>
                  </a:txBody>
                  <a:tcPr marL="108375" marR="83350" marT="83350" marB="83350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9672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cap="none" dirty="0">
                          <a:solidFill>
                            <a:schemeClr val="dk1"/>
                          </a:solidFill>
                        </a:rPr>
                        <a:t>Stakeholders Advisory Committee</a:t>
                      </a:r>
                      <a:endParaRPr dirty="0"/>
                    </a:p>
                  </a:txBody>
                  <a:tcPr marL="108375" marR="83350" marT="83350" marB="8335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cap="none" dirty="0">
                          <a:solidFill>
                            <a:schemeClr val="dk1"/>
                          </a:solidFill>
                        </a:rPr>
                        <a:t>Jessica Blackburn</a:t>
                      </a:r>
                      <a:endParaRPr dirty="0"/>
                    </a:p>
                  </a:txBody>
                  <a:tcPr marL="108375" marR="83350" marT="83350" marB="83350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  <p:sp>
        <p:nvSpPr>
          <p:cNvPr id="124" name="Google Shape;124;g30574c29108_1_0"/>
          <p:cNvSpPr txBox="1"/>
          <p:nvPr/>
        </p:nvSpPr>
        <p:spPr>
          <a:xfrm>
            <a:off x="5173249" y="6440994"/>
            <a:ext cx="6140700" cy="27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b="0" i="1" u="none" strike="noStrike" cap="none" dirty="0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*New planning committee member</a:t>
            </a:r>
            <a:endParaRPr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" name="Google Shape;214;p12"/>
          <p:cNvSpPr/>
          <p:nvPr/>
        </p:nvSpPr>
        <p:spPr>
          <a:xfrm>
            <a:off x="1" y="0"/>
            <a:ext cx="3070172" cy="68580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215" name="Google Shape;215;p12"/>
          <p:cNvSpPr/>
          <p:nvPr/>
        </p:nvSpPr>
        <p:spPr>
          <a:xfrm>
            <a:off x="3070172" y="0"/>
            <a:ext cx="9121828" cy="6858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216" name="Google Shape;216;p12"/>
          <p:cNvSpPr/>
          <p:nvPr/>
        </p:nvSpPr>
        <p:spPr>
          <a:xfrm>
            <a:off x="1117423" y="1443035"/>
            <a:ext cx="3971932" cy="3971930"/>
          </a:xfrm>
          <a:prstGeom prst="ellipse">
            <a:avLst/>
          </a:prstGeom>
          <a:solidFill>
            <a:srgbClr val="FFFFFF"/>
          </a:solidFill>
          <a:ln w="31750" cap="flat" cmpd="sng">
            <a:solidFill>
              <a:srgbClr val="30678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217" name="Google Shape;217;p12"/>
          <p:cNvSpPr>
            <a:spLocks noGrp="1"/>
          </p:cNvSpPr>
          <p:nvPr>
            <p:ph type="title"/>
          </p:nvPr>
        </p:nvSpPr>
        <p:spPr>
          <a:xfrm>
            <a:off x="1260873" y="1586484"/>
            <a:ext cx="3685032" cy="3685032"/>
          </a:xfrm>
          <a:prstGeom prst="ellipse">
            <a:avLst/>
          </a:prstGeom>
          <a:solidFill>
            <a:srgbClr val="306786"/>
          </a:solidFill>
          <a:ln>
            <a:noFill/>
          </a:ln>
        </p:spPr>
        <p:txBody>
          <a:bodyPr spcFirstLastPara="1" wrap="square" lIns="182875" tIns="182875" rIns="182875" bIns="182875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Gill Sans"/>
              <a:buNone/>
            </a:pPr>
            <a:r>
              <a:rPr lang="en-US" sz="1800" dirty="0">
                <a:solidFill>
                  <a:srgbClr val="FFFFFF"/>
                </a:solidFill>
              </a:rPr>
              <a:t>PLANNING COMMITTEE RESPONSIBILITIES</a:t>
            </a:r>
            <a:endParaRPr dirty="0"/>
          </a:p>
        </p:txBody>
      </p:sp>
      <p:sp>
        <p:nvSpPr>
          <p:cNvPr id="218" name="Google Shape;218;p12"/>
          <p:cNvSpPr txBox="1">
            <a:spLocks noGrp="1"/>
          </p:cNvSpPr>
          <p:nvPr>
            <p:ph type="body" idx="1"/>
          </p:nvPr>
        </p:nvSpPr>
        <p:spPr>
          <a:xfrm>
            <a:off x="5591695" y="1402079"/>
            <a:ext cx="5320696" cy="49349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22860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Char char="•"/>
            </a:pPr>
            <a:r>
              <a:rPr lang="en-US" sz="2400" dirty="0"/>
              <a:t>Liaison between your jurisdiction, Executive Council member and Principals’ Staff Committee member.</a:t>
            </a:r>
            <a:endParaRPr dirty="0"/>
          </a:p>
          <a:p>
            <a:pPr marL="228600" lvl="0" indent="-228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400"/>
              <a:buChar char="•"/>
            </a:pPr>
            <a:r>
              <a:rPr lang="en-US" sz="2400" dirty="0"/>
              <a:t>Responsible for getting information on security, communications, lunch orders and feedback on agenda items.</a:t>
            </a:r>
            <a:endParaRPr dirty="0"/>
          </a:p>
          <a:p>
            <a:pPr marL="228600" lvl="0" indent="-228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400"/>
              <a:buChar char="•"/>
            </a:pPr>
            <a:r>
              <a:rPr lang="en-US" sz="2400" dirty="0"/>
              <a:t>EPA Region 3 is responsible for being a liaison between EPA CBPO and EPA HQ on logistics, invitations, talking points, etc. </a:t>
            </a:r>
            <a:endParaRPr dirty="0"/>
          </a:p>
          <a:p>
            <a:pPr marL="228600" lvl="0" indent="-1143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</a:pPr>
            <a:endParaRPr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2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104" name="Google Shape;104;p2"/>
          <p:cNvSpPr/>
          <p:nvPr/>
        </p:nvSpPr>
        <p:spPr>
          <a:xfrm>
            <a:off x="1249680" y="1248156"/>
            <a:ext cx="9692640" cy="4361688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105" name="Google Shape;105;p2"/>
          <p:cNvSpPr/>
          <p:nvPr/>
        </p:nvSpPr>
        <p:spPr>
          <a:xfrm>
            <a:off x="1062228" y="1060704"/>
            <a:ext cx="10067544" cy="4736592"/>
          </a:xfrm>
          <a:prstGeom prst="rect">
            <a:avLst/>
          </a:prstGeom>
          <a:noFill/>
          <a:ln w="31750" cap="sq" cmpd="sng">
            <a:solidFill>
              <a:srgbClr val="FFFFF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106" name="Google Shape;106;p2"/>
          <p:cNvSpPr txBox="1">
            <a:spLocks noGrp="1"/>
          </p:cNvSpPr>
          <p:nvPr>
            <p:ph type="title"/>
          </p:nvPr>
        </p:nvSpPr>
        <p:spPr>
          <a:xfrm>
            <a:off x="2231136" y="467418"/>
            <a:ext cx="7729728" cy="1188720"/>
          </a:xfrm>
          <a:prstGeom prst="rect">
            <a:avLst/>
          </a:prstGeom>
          <a:solidFill>
            <a:schemeClr val="lt1"/>
          </a:solidFill>
          <a:ln w="31750" cap="sq" cmpd="sng">
            <a:solidFill>
              <a:srgbClr val="3F3F3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182875" tIns="182875" rIns="182875" bIns="182875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2800"/>
              <a:buFont typeface="Gill Sans"/>
              <a:buNone/>
            </a:pPr>
            <a:r>
              <a:rPr lang="en-US" dirty="0"/>
              <a:t>PLANNING TEAM CHAIRS</a:t>
            </a:r>
            <a:endParaRPr dirty="0"/>
          </a:p>
        </p:txBody>
      </p:sp>
      <p:sp>
        <p:nvSpPr>
          <p:cNvPr id="107" name="Google Shape;107;p2"/>
          <p:cNvSpPr txBox="1">
            <a:spLocks noGrp="1"/>
          </p:cNvSpPr>
          <p:nvPr>
            <p:ph type="body" idx="1"/>
          </p:nvPr>
        </p:nvSpPr>
        <p:spPr>
          <a:xfrm>
            <a:off x="1706062" y="1940560"/>
            <a:ext cx="8779512" cy="35255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</a:pPr>
            <a:endParaRPr sz="1900" dirty="0">
              <a:solidFill>
                <a:srgbClr val="404040"/>
              </a:solidFill>
            </a:endParaRPr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</a:pPr>
            <a:r>
              <a:rPr lang="en-US" sz="1900" dirty="0">
                <a:solidFill>
                  <a:srgbClr val="404040"/>
                </a:solidFill>
              </a:rPr>
              <a:t>Rachel Felver, Chesapeake Bay Program Communications Director</a:t>
            </a:r>
            <a:endParaRPr sz="2100" dirty="0"/>
          </a:p>
          <a:p>
            <a:pPr marL="228600" lvl="0" indent="-228600" algn="l" rtl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SzPts val="1900"/>
              <a:buChar char="•"/>
            </a:pPr>
            <a:r>
              <a:rPr lang="en-US" sz="1900" dirty="0">
                <a:solidFill>
                  <a:srgbClr val="404040"/>
                </a:solidFill>
              </a:rPr>
              <a:t>Alliance for the Chesapeake Bay</a:t>
            </a:r>
            <a:endParaRPr sz="2100" dirty="0"/>
          </a:p>
          <a:p>
            <a:pPr marL="228600" lvl="0" indent="-228600" algn="l" rtl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SzPts val="1900"/>
              <a:buChar char="•"/>
            </a:pPr>
            <a:r>
              <a:rPr lang="en-US" sz="1900" dirty="0">
                <a:solidFill>
                  <a:srgbClr val="404040"/>
                </a:solidFill>
              </a:rPr>
              <a:t>(410) 267-5740 | </a:t>
            </a:r>
            <a:r>
              <a:rPr lang="en-US" sz="1900" u="sng" dirty="0">
                <a:solidFill>
                  <a:srgbClr val="0000FF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rfelver@chesapeakebay.net</a:t>
            </a:r>
            <a:r>
              <a:rPr lang="en-US" sz="1900" dirty="0">
                <a:solidFill>
                  <a:srgbClr val="0000FF"/>
                </a:solidFill>
              </a:rPr>
              <a:t> </a:t>
            </a:r>
            <a:endParaRPr sz="2100" dirty="0"/>
          </a:p>
          <a:p>
            <a:pPr marL="0" lvl="0" indent="0" algn="l" rtl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SzPts val="1600"/>
              <a:buNone/>
            </a:pPr>
            <a:endParaRPr sz="1900" dirty="0">
              <a:solidFill>
                <a:srgbClr val="404040"/>
              </a:solidFill>
            </a:endParaRPr>
          </a:p>
          <a:p>
            <a:pPr marL="228600" lvl="0" indent="-127000" algn="l" rtl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SzPts val="1600"/>
              <a:buNone/>
            </a:pPr>
            <a:endParaRPr sz="1900" dirty="0">
              <a:solidFill>
                <a:srgbClr val="404040"/>
              </a:solidFill>
            </a:endParaRPr>
          </a:p>
          <a:p>
            <a:pPr marL="0" lvl="0" indent="0" algn="l" rtl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SzPts val="1600"/>
              <a:buNone/>
            </a:pPr>
            <a:r>
              <a:rPr lang="en-US" sz="1900" dirty="0">
                <a:solidFill>
                  <a:srgbClr val="404040"/>
                </a:solidFill>
              </a:rPr>
              <a:t>Jackie Specht, Assistant Secretary of Aquatic Resources</a:t>
            </a:r>
            <a:endParaRPr sz="2100" dirty="0"/>
          </a:p>
          <a:p>
            <a:pPr marL="228600" lvl="0" indent="-228600" algn="l" rtl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SzPts val="1900"/>
              <a:buChar char="•"/>
            </a:pPr>
            <a:r>
              <a:rPr lang="en-US" sz="1900" dirty="0">
                <a:solidFill>
                  <a:srgbClr val="404040"/>
                </a:solidFill>
              </a:rPr>
              <a:t>Maryland Department of Natural Resources</a:t>
            </a:r>
            <a:endParaRPr sz="2100" dirty="0"/>
          </a:p>
          <a:p>
            <a:pPr marL="228600" lvl="0" indent="-228600" algn="l" rtl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SzPts val="1900"/>
              <a:buChar char="•"/>
            </a:pPr>
            <a:r>
              <a:rPr lang="en-US" sz="1900" dirty="0">
                <a:solidFill>
                  <a:srgbClr val="404040"/>
                </a:solidFill>
              </a:rPr>
              <a:t>(443) 924-0011 | </a:t>
            </a:r>
            <a:r>
              <a:rPr lang="en-US" sz="1900" u="sng" dirty="0">
                <a:solidFill>
                  <a:srgbClr val="0000FF"/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jackie.specht1@maryland.gov</a:t>
            </a:r>
            <a:r>
              <a:rPr lang="en-US" sz="1900" u="sng" dirty="0">
                <a:solidFill>
                  <a:srgbClr val="0000FF"/>
                </a:solidFill>
              </a:rPr>
              <a:t> </a:t>
            </a:r>
            <a:endParaRPr sz="2100" dirty="0">
              <a:solidFill>
                <a:srgbClr val="0000FF"/>
              </a:solidFill>
            </a:endParaRPr>
          </a:p>
          <a:p>
            <a:pPr marL="0" lvl="0" indent="0" algn="l" rtl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SzPts val="1600"/>
              <a:buNone/>
            </a:pPr>
            <a:endParaRPr sz="1600" dirty="0">
              <a:solidFill>
                <a:srgbClr val="404040"/>
              </a:solidFill>
            </a:endParaRPr>
          </a:p>
          <a:p>
            <a:pPr marL="0" lvl="0" indent="0" algn="l" rtl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SzPts val="1800"/>
              <a:buNone/>
            </a:pPr>
            <a:endParaRPr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3"/>
          <p:cNvSpPr/>
          <p:nvPr/>
        </p:nvSpPr>
        <p:spPr>
          <a:xfrm>
            <a:off x="1" y="0"/>
            <a:ext cx="3070172" cy="68580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113" name="Google Shape;113;p3"/>
          <p:cNvSpPr/>
          <p:nvPr/>
        </p:nvSpPr>
        <p:spPr>
          <a:xfrm>
            <a:off x="3070172" y="0"/>
            <a:ext cx="9121828" cy="6858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114" name="Google Shape;114;p3"/>
          <p:cNvSpPr/>
          <p:nvPr/>
        </p:nvSpPr>
        <p:spPr>
          <a:xfrm>
            <a:off x="1117423" y="1443035"/>
            <a:ext cx="3971932" cy="3971930"/>
          </a:xfrm>
          <a:prstGeom prst="ellipse">
            <a:avLst/>
          </a:prstGeom>
          <a:solidFill>
            <a:srgbClr val="FFFFFF"/>
          </a:solidFill>
          <a:ln w="31750" cap="flat" cmpd="sng">
            <a:solidFill>
              <a:srgbClr val="30678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115" name="Google Shape;115;p3"/>
          <p:cNvSpPr>
            <a:spLocks noGrp="1"/>
          </p:cNvSpPr>
          <p:nvPr>
            <p:ph type="title"/>
          </p:nvPr>
        </p:nvSpPr>
        <p:spPr>
          <a:xfrm>
            <a:off x="1260873" y="1586484"/>
            <a:ext cx="3685032" cy="3685032"/>
          </a:xfrm>
          <a:prstGeom prst="ellipse">
            <a:avLst/>
          </a:prstGeom>
          <a:solidFill>
            <a:srgbClr val="306786"/>
          </a:solidFill>
          <a:ln>
            <a:noFill/>
          </a:ln>
        </p:spPr>
        <p:txBody>
          <a:bodyPr spcFirstLastPara="1" wrap="square" lIns="182875" tIns="182875" rIns="182875" bIns="182875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600"/>
              <a:buFont typeface="Gill Sans"/>
              <a:buNone/>
            </a:pPr>
            <a:r>
              <a:rPr lang="en-US" sz="2600" dirty="0">
                <a:solidFill>
                  <a:srgbClr val="FFFFFF"/>
                </a:solidFill>
              </a:rPr>
              <a:t>WHERE TO FIND EVERYTHING</a:t>
            </a:r>
            <a:endParaRPr dirty="0"/>
          </a:p>
        </p:txBody>
      </p:sp>
      <p:sp>
        <p:nvSpPr>
          <p:cNvPr id="116" name="Google Shape;116;p3"/>
          <p:cNvSpPr txBox="1">
            <a:spLocks noGrp="1"/>
          </p:cNvSpPr>
          <p:nvPr>
            <p:ph type="body" idx="1"/>
          </p:nvPr>
        </p:nvSpPr>
        <p:spPr>
          <a:xfrm>
            <a:off x="5436558" y="441542"/>
            <a:ext cx="6408239" cy="59749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</a:pPr>
            <a:r>
              <a:rPr lang="en-US" sz="3600" dirty="0"/>
              <a:t>2024 EC Briefing Book Page: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3600"/>
              <a:buNone/>
            </a:pPr>
            <a:r>
              <a:rPr lang="en-US" sz="3600" dirty="0">
                <a:solidFill>
                  <a:srgbClr val="0000FF"/>
                </a:solidFill>
              </a:rPr>
              <a:t>https://www.chesapeakebay.net/who/ecbook/2024-executive-council-meeting-briefing-book</a:t>
            </a:r>
            <a:endParaRPr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54C0E7-0DF3-2349-D76F-E5D5927E65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5449" y="642043"/>
            <a:ext cx="4494998" cy="1134640"/>
          </a:xfrm>
        </p:spPr>
        <p:txBody>
          <a:bodyPr wrap="square" anchor="ctr">
            <a:normAutofit/>
          </a:bodyPr>
          <a:lstStyle/>
          <a:p>
            <a:r>
              <a:rPr lang="en-US" dirty="0"/>
              <a:t>LOGISTICS UPDATE	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A4B170FB-A693-2DE3-9B95-BEB0E07C0B4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64076" y="1272718"/>
            <a:ext cx="5688494" cy="4138378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D374D54-9ABD-3DB2-F712-81B3AF9FD0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65449" y="2077578"/>
            <a:ext cx="4494998" cy="4501351"/>
          </a:xfrm>
        </p:spPr>
        <p:txBody>
          <a:bodyPr wrap="square" anchor="t">
            <a:normAutofit fontScale="92500" lnSpcReduction="20000"/>
          </a:bodyPr>
          <a:lstStyle/>
          <a:p>
            <a:pPr marL="228600" indent="0" algn="l"/>
            <a:r>
              <a:rPr lang="en-US" sz="2000" dirty="0"/>
              <a:t>Location fully set. </a:t>
            </a:r>
          </a:p>
          <a:p>
            <a:pPr marL="228600" indent="0" algn="l"/>
            <a:r>
              <a:rPr lang="en-US" sz="1600" u="sng" dirty="0">
                <a:solidFill>
                  <a:srgbClr val="FFFFFF"/>
                </a:solidFill>
              </a:rPr>
              <a:t>Closed meeting</a:t>
            </a:r>
            <a:r>
              <a:rPr lang="en-US" sz="1600" dirty="0">
                <a:solidFill>
                  <a:srgbClr val="FFFFFF"/>
                </a:solidFill>
              </a:rPr>
              <a:t>: Governor’s Reception Room, Annapolis State House</a:t>
            </a:r>
          </a:p>
          <a:p>
            <a:pPr marL="228600" indent="0" algn="l"/>
            <a:r>
              <a:rPr lang="en-US" sz="1600" u="sng" dirty="0">
                <a:solidFill>
                  <a:srgbClr val="FFFFFF"/>
                </a:solidFill>
              </a:rPr>
              <a:t>Public Meeting</a:t>
            </a:r>
            <a:r>
              <a:rPr lang="en-US" sz="1600" dirty="0">
                <a:solidFill>
                  <a:srgbClr val="FFFFFF"/>
                </a:solidFill>
              </a:rPr>
              <a:t>: Governor Calvert House, Annapolis, Md. </a:t>
            </a:r>
          </a:p>
          <a:p>
            <a:pPr marL="228600" indent="0" algn="l"/>
            <a:endParaRPr lang="en-US" dirty="0"/>
          </a:p>
          <a:p>
            <a:pPr marL="228600" indent="0" algn="l"/>
            <a:r>
              <a:rPr lang="en-US" sz="2000" b="1" dirty="0">
                <a:solidFill>
                  <a:srgbClr val="FFFFFF"/>
                </a:solidFill>
              </a:rPr>
              <a:t>Logistics Information </a:t>
            </a:r>
          </a:p>
          <a:p>
            <a:pPr marL="228600" indent="0" algn="l"/>
            <a:r>
              <a:rPr lang="en-US" sz="1600" dirty="0"/>
              <a:t>Parking</a:t>
            </a:r>
          </a:p>
          <a:p>
            <a:pPr marL="228600" indent="0" algn="l"/>
            <a:r>
              <a:rPr lang="en-US" sz="1600" dirty="0"/>
              <a:t>Hotels</a:t>
            </a:r>
          </a:p>
          <a:p>
            <a:pPr marL="228600" indent="0" algn="l"/>
            <a:r>
              <a:rPr lang="en-US" sz="1600" dirty="0">
                <a:solidFill>
                  <a:srgbClr val="FFFFFF"/>
                </a:solidFill>
              </a:rPr>
              <a:t>Public Transit</a:t>
            </a:r>
          </a:p>
          <a:p>
            <a:pPr marL="228600" indent="0" algn="l"/>
            <a:endParaRPr lang="en-US" dirty="0"/>
          </a:p>
          <a:p>
            <a:pPr marL="228600" indent="0" algn="l"/>
            <a:r>
              <a:rPr lang="en-US" sz="2400" b="1" dirty="0">
                <a:solidFill>
                  <a:srgbClr val="FFFFFF"/>
                </a:solidFill>
              </a:rPr>
              <a:t>Catering</a:t>
            </a:r>
          </a:p>
          <a:p>
            <a:pPr marL="228600" indent="0" algn="l"/>
            <a:r>
              <a:rPr lang="en-US" sz="1600" dirty="0"/>
              <a:t>We need dietary restrictions! </a:t>
            </a:r>
          </a:p>
          <a:p>
            <a:pPr marL="228600" indent="0" algn="l"/>
            <a:r>
              <a:rPr lang="en-US" sz="1600" dirty="0">
                <a:solidFill>
                  <a:srgbClr val="FFFFFF"/>
                </a:solidFill>
              </a:rPr>
              <a:t>Will be a continental style breakfast. </a:t>
            </a:r>
          </a:p>
          <a:p>
            <a:pPr marL="228600" indent="0" algn="l"/>
            <a:endParaRPr lang="en-US" sz="1800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52474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5"/>
          <p:cNvSpPr txBox="1">
            <a:spLocks noGrp="1"/>
          </p:cNvSpPr>
          <p:nvPr>
            <p:ph type="title"/>
          </p:nvPr>
        </p:nvSpPr>
        <p:spPr>
          <a:xfrm>
            <a:off x="2539347" y="278796"/>
            <a:ext cx="7729728" cy="1188720"/>
          </a:xfrm>
          <a:prstGeom prst="rect">
            <a:avLst/>
          </a:prstGeom>
          <a:solidFill>
            <a:schemeClr val="lt1"/>
          </a:solidFill>
          <a:ln w="31750" cap="sq" cmpd="sng">
            <a:solidFill>
              <a:srgbClr val="3F3F3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182875" tIns="182875" rIns="182875" bIns="182875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2800"/>
              <a:buFont typeface="Gill Sans"/>
              <a:buNone/>
            </a:pPr>
            <a:r>
              <a:rPr lang="en-US" dirty="0"/>
              <a:t>EC MEMBER RSVP STATUS</a:t>
            </a:r>
            <a:endParaRPr dirty="0"/>
          </a:p>
        </p:txBody>
      </p:sp>
      <p:sp>
        <p:nvSpPr>
          <p:cNvPr id="131" name="Google Shape;131;p5"/>
          <p:cNvSpPr/>
          <p:nvPr/>
        </p:nvSpPr>
        <p:spPr>
          <a:xfrm>
            <a:off x="2231136" y="2397710"/>
            <a:ext cx="8037939" cy="2862322"/>
          </a:xfrm>
          <a:prstGeom prst="rect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457200" marR="0" lvl="0" indent="-457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Gill Sans"/>
              <a:buAutoNum type="arabicPeriod"/>
            </a:pPr>
            <a:r>
              <a:rPr lang="en-US" sz="2000" b="0" i="0" u="none" strike="noStrike" cap="none" dirty="0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EPA 	Michael Regan, Administrator		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-457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Gill Sans"/>
              <a:buAutoNum type="arabicPeriod"/>
            </a:pPr>
            <a:r>
              <a:rPr lang="en-US" sz="2000" b="0" i="0" u="none" strike="noStrike" cap="none" dirty="0">
                <a:solidFill>
                  <a:srgbClr val="00B050"/>
                </a:solidFill>
                <a:latin typeface="Gill Sans"/>
                <a:ea typeface="Gill Sans"/>
                <a:cs typeface="Gill Sans"/>
                <a:sym typeface="Gill Sans"/>
              </a:rPr>
              <a:t>CBC	VA Delegate David Bulova, Chair</a:t>
            </a:r>
            <a:endParaRPr sz="2000" b="0" i="0" u="none" strike="noStrike" cap="none" dirty="0">
              <a:solidFill>
                <a:srgbClr val="00B050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marL="457200" marR="0" lvl="0" indent="-457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Gill Sans"/>
              <a:buAutoNum type="arabicPeriod"/>
            </a:pPr>
            <a:r>
              <a:rPr lang="en-US" sz="2000" b="0" i="0" u="none" strike="noStrike" cap="none" dirty="0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DE 		John C. Carney Jr., Governor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-457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000"/>
              <a:buFont typeface="Gill Sans"/>
              <a:buAutoNum type="arabicPeriod"/>
            </a:pPr>
            <a:r>
              <a:rPr lang="en-US" sz="2000" b="0" i="0" u="none" strike="noStrike" cap="none" dirty="0">
                <a:solidFill>
                  <a:srgbClr val="FF0000"/>
                </a:solidFill>
                <a:latin typeface="Gill Sans"/>
                <a:ea typeface="Gill Sans"/>
                <a:cs typeface="Gill Sans"/>
                <a:sym typeface="Gill Sans"/>
              </a:rPr>
              <a:t>DC   	Muriel Bowser, Mayor</a:t>
            </a:r>
            <a:endParaRPr sz="1400" b="0" i="0" u="none" strike="noStrike" cap="none" dirty="0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-457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B050"/>
              </a:buClr>
              <a:buSzPts val="2000"/>
              <a:buFont typeface="Gill Sans"/>
              <a:buAutoNum type="arabicPeriod"/>
            </a:pPr>
            <a:r>
              <a:rPr lang="en-US" sz="2000" b="0" i="0" u="none" strike="noStrike" cap="none" dirty="0">
                <a:solidFill>
                  <a:srgbClr val="00B050"/>
                </a:solidFill>
                <a:latin typeface="Gill Sans"/>
                <a:ea typeface="Gill Sans"/>
                <a:cs typeface="Gill Sans"/>
                <a:sym typeface="Gill Sans"/>
              </a:rPr>
              <a:t>MD		Wes Moore, Governor</a:t>
            </a:r>
            <a:endParaRPr sz="2000" b="0" i="0" u="none" strike="noStrike" cap="none" dirty="0">
              <a:solidFill>
                <a:srgbClr val="00B050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marL="457200" marR="0" lvl="0" indent="-457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Gill Sans"/>
              <a:buAutoNum type="arabicPeriod"/>
            </a:pPr>
            <a:r>
              <a:rPr lang="en-US" sz="2000" b="0" i="0" u="none" strike="noStrike" cap="none" dirty="0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NY	 	Kathy Hochul, Governor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-457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Gill Sans"/>
              <a:buAutoNum type="arabicPeriod"/>
            </a:pPr>
            <a:r>
              <a:rPr lang="en-US" sz="2000" b="0" i="0" u="none" strike="noStrike" cap="none" dirty="0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PA  		Josh Shapiro, Governor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-457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9900"/>
              </a:buClr>
              <a:buSzPts val="2000"/>
              <a:buFont typeface="Gill Sans"/>
              <a:buAutoNum type="arabicPeriod"/>
            </a:pPr>
            <a:r>
              <a:rPr lang="en-US" sz="2000" b="0" i="0" u="none" strike="noStrike" cap="none" dirty="0">
                <a:solidFill>
                  <a:srgbClr val="009900"/>
                </a:solidFill>
                <a:latin typeface="Gill Sans"/>
                <a:ea typeface="Gill Sans"/>
                <a:cs typeface="Gill Sans"/>
                <a:sym typeface="Gill Sans"/>
              </a:rPr>
              <a:t>VA		Glenn </a:t>
            </a:r>
            <a:r>
              <a:rPr lang="en-US" sz="2000" b="0" i="0" u="none" strike="noStrike" cap="none" dirty="0" err="1">
                <a:solidFill>
                  <a:srgbClr val="009900"/>
                </a:solidFill>
                <a:latin typeface="Gill Sans"/>
                <a:ea typeface="Gill Sans"/>
                <a:cs typeface="Gill Sans"/>
                <a:sym typeface="Gill Sans"/>
              </a:rPr>
              <a:t>Youngkin</a:t>
            </a:r>
            <a:r>
              <a:rPr lang="en-US" sz="2000" b="0" i="0" u="none" strike="noStrike" cap="none" dirty="0">
                <a:solidFill>
                  <a:srgbClr val="009900"/>
                </a:solidFill>
                <a:latin typeface="Gill Sans"/>
                <a:ea typeface="Gill Sans"/>
                <a:cs typeface="Gill Sans"/>
                <a:sym typeface="Gill Sans"/>
              </a:rPr>
              <a:t>, Governor</a:t>
            </a:r>
            <a:endParaRPr sz="1600" b="0" i="0" u="none" strike="noStrike" cap="none" dirty="0">
              <a:solidFill>
                <a:srgbClr val="009900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marL="457200" marR="0" lvl="0" indent="-457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Gill Sans"/>
              <a:buAutoNum type="arabicPeriod"/>
            </a:pPr>
            <a:r>
              <a:rPr lang="en-US" sz="2000" b="0" i="0" u="none" strike="noStrike" cap="none" dirty="0">
                <a:solidFill>
                  <a:srgbClr val="FF0000"/>
                </a:solidFill>
                <a:latin typeface="Gill Sans"/>
                <a:ea typeface="Gill Sans"/>
                <a:cs typeface="Gill Sans"/>
                <a:sym typeface="Gill Sans"/>
              </a:rPr>
              <a:t>WV		Jim Justice, Governor </a:t>
            </a:r>
            <a:r>
              <a:rPr lang="en-US" sz="2000" b="0" i="0" u="none" strike="noStrike" cap="none" dirty="0">
                <a:solidFill>
                  <a:srgbClr val="00B050"/>
                </a:solidFill>
                <a:latin typeface="Gill Sans"/>
                <a:ea typeface="Gill Sans"/>
                <a:cs typeface="Gill Sans"/>
                <a:sym typeface="Gill Sans"/>
              </a:rPr>
              <a:t>(Designee: Scott </a:t>
            </a:r>
            <a:r>
              <a:rPr lang="en-US" sz="2000" b="0" i="0" u="none" strike="noStrike" cap="none" dirty="0" err="1">
                <a:solidFill>
                  <a:srgbClr val="00B050"/>
                </a:solidFill>
                <a:latin typeface="Gill Sans"/>
                <a:ea typeface="Gill Sans"/>
                <a:cs typeface="Gill Sans"/>
                <a:sym typeface="Gill Sans"/>
              </a:rPr>
              <a:t>Mandirola</a:t>
            </a:r>
            <a:r>
              <a:rPr lang="en-US" sz="2000" b="0" i="0" u="none" strike="noStrike" cap="none" dirty="0">
                <a:solidFill>
                  <a:srgbClr val="00B050"/>
                </a:solidFill>
                <a:latin typeface="Gill Sans"/>
                <a:ea typeface="Gill Sans"/>
                <a:cs typeface="Gill Sans"/>
                <a:sym typeface="Gill Sans"/>
              </a:rPr>
              <a:t>)</a:t>
            </a:r>
            <a:endParaRPr sz="2000" b="0" i="0" u="none" strike="sngStrike" cap="none" dirty="0">
              <a:solidFill>
                <a:srgbClr val="00B050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132" name="Google Shape;132;p5"/>
          <p:cNvSpPr/>
          <p:nvPr/>
        </p:nvSpPr>
        <p:spPr>
          <a:xfrm>
            <a:off x="2539347" y="1780213"/>
            <a:ext cx="533400" cy="304800"/>
          </a:xfrm>
          <a:prstGeom prst="rect">
            <a:avLst/>
          </a:prstGeom>
          <a:solidFill>
            <a:srgbClr val="FF0000"/>
          </a:solidFill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9900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133" name="Google Shape;133;p5"/>
          <p:cNvSpPr/>
          <p:nvPr/>
        </p:nvSpPr>
        <p:spPr>
          <a:xfrm>
            <a:off x="6657304" y="1791660"/>
            <a:ext cx="533400" cy="304800"/>
          </a:xfrm>
          <a:prstGeom prst="rect">
            <a:avLst/>
          </a:prstGeom>
          <a:solidFill>
            <a:srgbClr val="00B050"/>
          </a:solidFill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009900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134" name="Google Shape;134;p5"/>
          <p:cNvSpPr txBox="1"/>
          <p:nvPr/>
        </p:nvSpPr>
        <p:spPr>
          <a:xfrm>
            <a:off x="3200400" y="1765120"/>
            <a:ext cx="2895600" cy="4001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n-US" sz="2000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Unable to Attend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5" name="Google Shape;135;p5"/>
          <p:cNvSpPr txBox="1"/>
          <p:nvPr/>
        </p:nvSpPr>
        <p:spPr>
          <a:xfrm>
            <a:off x="7449675" y="1744005"/>
            <a:ext cx="2819400" cy="4001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n-US" sz="2000" b="0" i="0" u="none" strike="noStrike" cap="non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Attendance Confirmed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6" name="Google Shape;136;p5"/>
          <p:cNvSpPr/>
          <p:nvPr/>
        </p:nvSpPr>
        <p:spPr>
          <a:xfrm>
            <a:off x="2231134" y="5366013"/>
            <a:ext cx="8037941" cy="954107"/>
          </a:xfrm>
          <a:prstGeom prst="rect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n-US" sz="1600" b="0" i="0" u="none" strike="noStrike" cap="non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Advisory Committees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Gill Sans"/>
              <a:buAutoNum type="arabicPeriod"/>
            </a:pPr>
            <a:r>
              <a:rPr lang="en-US" sz="2000" b="0" i="0" u="none" strike="noStrike" cap="none">
                <a:solidFill>
                  <a:srgbClr val="009900"/>
                </a:solidFill>
                <a:latin typeface="Gill Sans"/>
                <a:ea typeface="Gill Sans"/>
                <a:cs typeface="Gill Sans"/>
                <a:sym typeface="Gill Sans"/>
              </a:rPr>
              <a:t>SAC Chair – Chuck Herrick</a:t>
            </a:r>
            <a:r>
              <a:rPr lang="en-US" sz="2000" b="0" i="0" u="none" strike="noStrike" cap="non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	3. </a:t>
            </a:r>
            <a:r>
              <a:rPr lang="en-US" sz="2000" b="0" i="0" u="none" strike="noStrike" cap="none">
                <a:solidFill>
                  <a:srgbClr val="009900"/>
                </a:solidFill>
                <a:latin typeface="Gill Sans"/>
                <a:ea typeface="Gill Sans"/>
                <a:cs typeface="Gill Sans"/>
                <a:sym typeface="Gill Sans"/>
              </a:rPr>
              <a:t>STAC Chair – Larry Sanford </a:t>
            </a:r>
            <a:endParaRPr sz="2000" b="0" i="0" u="none" strike="noStrike" cap="none">
              <a:solidFill>
                <a:srgbClr val="009900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9900"/>
              </a:buClr>
              <a:buSzPts val="2000"/>
              <a:buFont typeface="Gill Sans"/>
              <a:buAutoNum type="arabicPeriod"/>
            </a:pPr>
            <a:r>
              <a:rPr lang="en-US" sz="2000" b="0" i="0" u="none" strike="noStrike" cap="none">
                <a:solidFill>
                  <a:srgbClr val="009900"/>
                </a:solidFill>
                <a:latin typeface="Gill Sans"/>
                <a:ea typeface="Gill Sans"/>
                <a:cs typeface="Gill Sans"/>
                <a:sym typeface="Gill Sans"/>
              </a:rPr>
              <a:t>LGAC Chair – Daniel Chao</a:t>
            </a:r>
            <a:endParaRPr sz="2000" b="0" i="0" u="none" strike="noStrike" cap="none">
              <a:solidFill>
                <a:srgbClr val="009900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3208F3-ADF6-AD01-AB73-3C27720DAA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EC MEMBER GUESTS</a:t>
            </a:r>
          </a:p>
        </p:txBody>
      </p:sp>
      <p:sp>
        <p:nvSpPr>
          <p:cNvPr id="4" name="Google Shape;131;p5">
            <a:extLst>
              <a:ext uri="{FF2B5EF4-FFF2-40B4-BE49-F238E27FC236}">
                <a16:creationId xmlns:a16="http://schemas.microsoft.com/office/drawing/2014/main" id="{C1FED71E-1E81-2566-D850-840FBF66CFA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229041" y="2383983"/>
            <a:ext cx="7731125" cy="3785611"/>
          </a:xfrm>
          <a:prstGeom prst="rect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endParaRPr sz="16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-457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Gill Sans"/>
              <a:buAutoNum type="arabicPeriod"/>
            </a:pPr>
            <a:r>
              <a:rPr lang="en-US" sz="2400" b="0" i="0" u="none" strike="noStrike" cap="none" dirty="0">
                <a:solidFill>
                  <a:schemeClr val="tx1"/>
                </a:solidFill>
                <a:latin typeface="Gill Sans"/>
                <a:ea typeface="Gill Sans"/>
                <a:cs typeface="Gill Sans"/>
                <a:sym typeface="Gill Sans"/>
              </a:rPr>
              <a:t>CBC	Anna Killius, Executive Director</a:t>
            </a:r>
            <a:endParaRPr sz="2400" b="0" i="0" u="none" strike="noStrike" cap="none" dirty="0">
              <a:solidFill>
                <a:schemeClr val="tx1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marL="457200" marR="0" lvl="0" indent="-457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Gill Sans"/>
              <a:buAutoNum type="arabicPeriod"/>
            </a:pPr>
            <a:r>
              <a:rPr lang="en-US" sz="2400" b="0" i="0" u="none" strike="noStrike" cap="none" dirty="0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DE 		</a:t>
            </a:r>
          </a:p>
          <a:p>
            <a:pPr marL="457200" marR="0" lvl="0" indent="-457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Gill Sans"/>
              <a:buAutoNum type="arabicPeriod"/>
            </a:pPr>
            <a:r>
              <a:rPr lang="en-US" sz="2400" b="0" i="0" u="none" strike="noStrike" cap="none" dirty="0">
                <a:solidFill>
                  <a:schemeClr val="tx1"/>
                </a:solidFill>
                <a:latin typeface="Gill Sans"/>
                <a:ea typeface="Gill Sans"/>
                <a:cs typeface="Gill Sans"/>
                <a:sym typeface="Gill Sans"/>
              </a:rPr>
              <a:t>DC   	</a:t>
            </a:r>
          </a:p>
          <a:p>
            <a:pPr marL="457200" marR="0" lvl="0" indent="-457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Gill Sans"/>
              <a:buAutoNum type="arabicPeriod"/>
            </a:pPr>
            <a:r>
              <a:rPr lang="en-US" sz="2400" b="0" i="0" u="none" strike="noStrike" cap="none" dirty="0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EPA 	Adam Ortiz, Region 3 Administrator	</a:t>
            </a:r>
            <a:endParaRPr lang="en-US" sz="2400" b="0" i="0" u="none" strike="noStrike" cap="none" dirty="0">
              <a:solidFill>
                <a:schemeClr val="tx1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marL="457200" marR="0" lvl="0" indent="-457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Gill Sans"/>
              <a:buAutoNum type="arabicPeriod"/>
            </a:pPr>
            <a:r>
              <a:rPr lang="en-US" sz="2400" b="0" i="0" u="none" strike="noStrike" cap="none" dirty="0">
                <a:solidFill>
                  <a:schemeClr val="tx1"/>
                </a:solidFill>
                <a:latin typeface="Gill Sans"/>
                <a:ea typeface="Gill Sans"/>
                <a:cs typeface="Gill Sans"/>
                <a:sym typeface="Gill Sans"/>
              </a:rPr>
              <a:t>MD	Josh Kurtz, DNR Secretary</a:t>
            </a:r>
            <a:endParaRPr sz="2400" b="0" i="0" u="none" strike="noStrike" cap="none" dirty="0">
              <a:solidFill>
                <a:schemeClr val="tx1"/>
              </a:solidFill>
              <a:latin typeface="Gill Sans"/>
              <a:ea typeface="Gill Sans"/>
              <a:cs typeface="Gill Sans"/>
              <a:sym typeface="Gill Sans"/>
            </a:endParaRPr>
          </a:p>
          <a:p>
            <a:pPr marL="457200" marR="0" lvl="0" indent="-457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Gill Sans"/>
              <a:buAutoNum type="arabicPeriod"/>
            </a:pPr>
            <a:r>
              <a:rPr lang="en-US" sz="2400" b="0" i="0" u="none" strike="noStrike" cap="none" dirty="0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NY	 	</a:t>
            </a:r>
          </a:p>
          <a:p>
            <a:pPr marL="457200" marR="0" lvl="0" indent="-457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Gill Sans"/>
              <a:buAutoNum type="arabicPeriod"/>
            </a:pPr>
            <a:r>
              <a:rPr lang="en-US" sz="2400" b="0" i="0" u="none" strike="noStrike" cap="none" dirty="0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PA  		</a:t>
            </a:r>
          </a:p>
          <a:p>
            <a:pPr marL="457200" marR="0" lvl="0" indent="-457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Gill Sans"/>
              <a:buAutoNum type="arabicPeriod"/>
            </a:pPr>
            <a:r>
              <a:rPr lang="en-US" sz="2400" b="0" i="0" u="none" strike="noStrike" cap="none" dirty="0">
                <a:solidFill>
                  <a:schemeClr val="tx1"/>
                </a:solidFill>
                <a:latin typeface="Gill Sans"/>
                <a:ea typeface="Gill Sans"/>
                <a:cs typeface="Gill Sans"/>
                <a:sym typeface="Gill Sans"/>
              </a:rPr>
              <a:t>VA		Travis Voyles, Secretary</a:t>
            </a:r>
          </a:p>
          <a:p>
            <a:pPr marL="457200" marR="0" lvl="0" indent="-457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Gill Sans"/>
              <a:buAutoNum type="arabicPeriod"/>
            </a:pPr>
            <a:r>
              <a:rPr lang="en-US" sz="2400" b="0" i="0" u="none" strike="noStrike" cap="none" dirty="0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rPr>
              <a:t>WV		</a:t>
            </a:r>
          </a:p>
        </p:txBody>
      </p:sp>
    </p:spTree>
    <p:extLst>
      <p:ext uri="{BB962C8B-B14F-4D97-AF65-F5344CB8AC3E}">
        <p14:creationId xmlns:p14="http://schemas.microsoft.com/office/powerpoint/2010/main" val="15585755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g2f72b32875b_0_0"/>
          <p:cNvSpPr txBox="1">
            <a:spLocks noGrp="1"/>
          </p:cNvSpPr>
          <p:nvPr>
            <p:ph type="title"/>
          </p:nvPr>
        </p:nvSpPr>
        <p:spPr>
          <a:xfrm>
            <a:off x="2231136" y="964692"/>
            <a:ext cx="7729728" cy="1188720"/>
          </a:xfrm>
        </p:spPr>
        <p:txBody>
          <a:bodyPr spcFirstLastPara="1" wrap="square" lIns="182875" tIns="182875" rIns="182875" bIns="182875" anchor="ctr" anchorCtr="0">
            <a:norm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US" dirty="0"/>
              <a:t>EC ACTIONS</a:t>
            </a:r>
          </a:p>
        </p:txBody>
      </p:sp>
      <p:graphicFrame>
        <p:nvGraphicFramePr>
          <p:cNvPr id="166" name="Google Shape;162;g2f72b32875b_0_0">
            <a:extLst>
              <a:ext uri="{FF2B5EF4-FFF2-40B4-BE49-F238E27FC236}">
                <a16:creationId xmlns:a16="http://schemas.microsoft.com/office/drawing/2014/main" id="{1A90CBC1-B2C5-3D1D-0E15-F41351794B2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251988487"/>
              </p:ext>
            </p:extLst>
          </p:nvPr>
        </p:nvGraphicFramePr>
        <p:xfrm>
          <a:off x="2231136" y="1206125"/>
          <a:ext cx="9067450" cy="607699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68;g2f72b32875b_0_6"/>
          <p:cNvSpPr txBox="1">
            <a:spLocks noGrp="1"/>
          </p:cNvSpPr>
          <p:nvPr>
            <p:ph type="ctrTitle"/>
          </p:nvPr>
        </p:nvSpPr>
        <p:spPr>
          <a:xfrm>
            <a:off x="1600200" y="2386744"/>
            <a:ext cx="8991600" cy="1645800"/>
          </a:xfrm>
          <a:prstGeom prst="rect">
            <a:avLst/>
          </a:prstGeom>
          <a:solidFill>
            <a:srgbClr val="FFFFFF"/>
          </a:solidFill>
          <a:ln w="38100" cap="flat" cmpd="sng">
            <a:solidFill>
              <a:srgbClr val="40404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274300" tIns="182875" rIns="274300" bIns="182875" anchor="ctr" anchorCtr="1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3800"/>
              <a:buNone/>
            </a:pPr>
            <a:r>
              <a:rPr lang="en-US" dirty="0">
                <a:solidFill>
                  <a:srgbClr val="0000FF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DRAFT MEETING AGENDA</a:t>
            </a:r>
            <a:endParaRPr dirty="0">
              <a:solidFill>
                <a:srgbClr val="0000FF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2F2F2"/>
        </a:solidFill>
        <a:effectLst/>
      </p:bgPr>
    </p:bg>
    <p:spTree>
      <p:nvGrpSpPr>
        <p:cNvPr id="1" name="Shape 1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Google Shape;199;p11"/>
          <p:cNvSpPr/>
          <p:nvPr/>
        </p:nvSpPr>
        <p:spPr>
          <a:xfrm>
            <a:off x="1575405" y="950977"/>
            <a:ext cx="9041190" cy="4956047"/>
          </a:xfrm>
          <a:prstGeom prst="rect">
            <a:avLst/>
          </a:prstGeom>
          <a:solidFill>
            <a:srgbClr val="FFFFFF"/>
          </a:solidFill>
          <a:ln w="31750" cap="flat" cmpd="sng">
            <a:solidFill>
              <a:srgbClr val="40404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200" name="Google Shape;200;p11"/>
          <p:cNvSpPr/>
          <p:nvPr/>
        </p:nvSpPr>
        <p:spPr>
          <a:xfrm>
            <a:off x="632380" y="624518"/>
            <a:ext cx="2157984" cy="2157984"/>
          </a:xfrm>
          <a:prstGeom prst="ellipse">
            <a:avLst/>
          </a:prstGeom>
          <a:solidFill>
            <a:srgbClr val="40404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201" name="Google Shape;201;p11"/>
          <p:cNvSpPr>
            <a:spLocks noGrp="1"/>
          </p:cNvSpPr>
          <p:nvPr>
            <p:ph type="title"/>
          </p:nvPr>
        </p:nvSpPr>
        <p:spPr>
          <a:xfrm>
            <a:off x="796972" y="789110"/>
            <a:ext cx="1828800" cy="1828800"/>
          </a:xfrm>
          <a:prstGeom prst="ellipse">
            <a:avLst/>
          </a:prstGeom>
          <a:noFill/>
          <a:ln w="9525" cap="flat" cmpd="sng">
            <a:solidFill>
              <a:srgbClr val="FFFF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82875" tIns="182875" rIns="182875" bIns="182875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Gill Sans"/>
              <a:buNone/>
            </a:pPr>
            <a:r>
              <a:rPr lang="en-US" sz="1100" b="1">
                <a:solidFill>
                  <a:srgbClr val="FFFFFF"/>
                </a:solidFill>
              </a:rPr>
              <a:t>BRIEFING BOOK</a:t>
            </a:r>
            <a:endParaRPr/>
          </a:p>
        </p:txBody>
      </p:sp>
      <p:graphicFrame>
        <p:nvGraphicFramePr>
          <p:cNvPr id="202" name="Google Shape;202;p11"/>
          <p:cNvGraphicFramePr/>
          <p:nvPr/>
        </p:nvGraphicFramePr>
        <p:xfrm>
          <a:off x="2366210" y="1374813"/>
          <a:ext cx="7915425" cy="4108350"/>
        </p:xfrm>
        <a:graphic>
          <a:graphicData uri="http://schemas.openxmlformats.org/drawingml/2006/table">
            <a:tbl>
              <a:tblPr firstRow="1" bandRow="1">
                <a:noFill/>
                <a:tableStyleId>{6AA57CA3-8190-4132-A208-57ED60437957}</a:tableStyleId>
              </a:tblPr>
              <a:tblGrid>
                <a:gridCol w="2375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893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503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98122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Arial"/>
                        <a:buNone/>
                      </a:pPr>
                      <a:r>
                        <a:rPr lang="en-US" sz="2000" b="0" u="none" strike="noStrike" cap="none">
                          <a:solidFill>
                            <a:schemeClr val="lt1"/>
                          </a:solidFill>
                        </a:rPr>
                        <a:t>PRODUCT</a:t>
                      </a:r>
                      <a:endParaRPr sz="1400" u="none" strike="noStrike" cap="none"/>
                    </a:p>
                  </a:txBody>
                  <a:tcPr marL="168525" marR="168525" marT="168525" marB="168525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50535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Arial"/>
                        <a:buNone/>
                      </a:pPr>
                      <a:r>
                        <a:rPr lang="en-US" sz="2000" b="0" u="none" strike="noStrike" cap="none">
                          <a:solidFill>
                            <a:schemeClr val="lt1"/>
                          </a:solidFill>
                        </a:rPr>
                        <a:t>BRIEFING BOOK DUE DATE</a:t>
                      </a:r>
                      <a:endParaRPr sz="1400" u="none" strike="noStrike" cap="none"/>
                    </a:p>
                  </a:txBody>
                  <a:tcPr marL="168525" marR="168525" marT="168525" marB="168525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50535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Arial"/>
                        <a:buNone/>
                      </a:pPr>
                      <a:r>
                        <a:rPr lang="en-US" sz="2000" b="0" u="none" strike="noStrike" cap="none">
                          <a:solidFill>
                            <a:schemeClr val="lt1"/>
                          </a:solidFill>
                        </a:rPr>
                        <a:t>EC PLANNING MEMBER LEAD</a:t>
                      </a:r>
                      <a:endParaRPr sz="1400" u="none" strike="noStrike" cap="none"/>
                    </a:p>
                  </a:txBody>
                  <a:tcPr marL="168525" marR="168525" marT="168525" marB="168525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50535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2542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>
                          <a:solidFill>
                            <a:schemeClr val="dk1"/>
                          </a:solidFill>
                        </a:rPr>
                        <a:t>EC Member Bios</a:t>
                      </a:r>
                      <a:endParaRPr sz="1400" u="none" strike="noStrike" cap="none"/>
                    </a:p>
                  </a:txBody>
                  <a:tcPr marL="168525" marR="168525" marT="168525" marB="168525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>
                          <a:solidFill>
                            <a:schemeClr val="dk1"/>
                          </a:solidFill>
                        </a:rPr>
                        <a:t>November 15</a:t>
                      </a:r>
                      <a:endParaRPr sz="1400" u="none" strike="noStrike" cap="none"/>
                    </a:p>
                  </a:txBody>
                  <a:tcPr marL="168525" marR="168525" marT="168525" marB="168525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>
                          <a:solidFill>
                            <a:schemeClr val="dk1"/>
                          </a:solidFill>
                        </a:rPr>
                        <a:t>Planning Team Members</a:t>
                      </a:r>
                      <a:endParaRPr sz="1400" u="none" strike="noStrike" cap="none"/>
                    </a:p>
                  </a:txBody>
                  <a:tcPr marL="168525" marR="168525" marT="168525" marB="168525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2542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>
                          <a:solidFill>
                            <a:schemeClr val="dk1"/>
                          </a:solidFill>
                        </a:rPr>
                        <a:t>LGAC Report</a:t>
                      </a:r>
                      <a:endParaRPr sz="1400" u="none" strike="noStrike" cap="none"/>
                    </a:p>
                  </a:txBody>
                  <a:tcPr marL="168525" marR="168525" marT="168525" marB="168525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00000">
                        <a:alpha val="7058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>
                          <a:solidFill>
                            <a:schemeClr val="dk1"/>
                          </a:solidFill>
                        </a:rPr>
                        <a:t>November 15</a:t>
                      </a:r>
                      <a:endParaRPr sz="1400" u="none" strike="noStrike" cap="none"/>
                    </a:p>
                  </a:txBody>
                  <a:tcPr marL="168525" marR="168525" marT="168525" marB="168525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00000">
                        <a:alpha val="7058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>
                          <a:solidFill>
                            <a:schemeClr val="dk1"/>
                          </a:solidFill>
                        </a:rPr>
                        <a:t>Laura Cattell Noll</a:t>
                      </a:r>
                      <a:endParaRPr sz="1400" u="none" strike="noStrike" cap="none"/>
                    </a:p>
                  </a:txBody>
                  <a:tcPr marL="168525" marR="168525" marT="168525" marB="168525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00000">
                        <a:alpha val="7058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2542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>
                          <a:solidFill>
                            <a:schemeClr val="dk1"/>
                          </a:solidFill>
                        </a:rPr>
                        <a:t>STAC Report</a:t>
                      </a:r>
                      <a:endParaRPr sz="1400" u="none" strike="noStrike" cap="none"/>
                    </a:p>
                  </a:txBody>
                  <a:tcPr marL="168525" marR="168525" marT="168525" marB="168525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>
                          <a:solidFill>
                            <a:schemeClr val="dk1"/>
                          </a:solidFill>
                        </a:rPr>
                        <a:t>November 15</a:t>
                      </a:r>
                      <a:endParaRPr sz="1400" u="none" strike="noStrike" cap="none"/>
                    </a:p>
                  </a:txBody>
                  <a:tcPr marL="168525" marR="168525" marT="168525" marB="168525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>
                          <a:solidFill>
                            <a:schemeClr val="dk1"/>
                          </a:solidFill>
                        </a:rPr>
                        <a:t>Meg Cole</a:t>
                      </a:r>
                      <a:endParaRPr sz="1400" u="none" strike="noStrike" cap="none"/>
                    </a:p>
                  </a:txBody>
                  <a:tcPr marL="168525" marR="168525" marT="168525" marB="168525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2542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>
                          <a:solidFill>
                            <a:schemeClr val="dk1"/>
                          </a:solidFill>
                        </a:rPr>
                        <a:t>Stakeholders’ Report</a:t>
                      </a:r>
                      <a:endParaRPr sz="1400" u="none" strike="noStrike" cap="none"/>
                    </a:p>
                  </a:txBody>
                  <a:tcPr marL="168525" marR="168525" marT="168525" marB="168525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00000">
                        <a:alpha val="7058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>
                          <a:solidFill>
                            <a:schemeClr val="dk1"/>
                          </a:solidFill>
                        </a:rPr>
                        <a:t>November 15</a:t>
                      </a:r>
                      <a:endParaRPr sz="1400" u="none" strike="noStrike" cap="none"/>
                    </a:p>
                  </a:txBody>
                  <a:tcPr marL="168525" marR="168525" marT="168525" marB="168525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00000">
                        <a:alpha val="7058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>
                          <a:solidFill>
                            <a:schemeClr val="dk1"/>
                          </a:solidFill>
                        </a:rPr>
                        <a:t>Jess Blackburn</a:t>
                      </a:r>
                      <a:endParaRPr sz="1400" u="none" strike="noStrike" cap="none"/>
                    </a:p>
                  </a:txBody>
                  <a:tcPr marL="168525" marR="168525" marT="168525" marB="168525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00000">
                        <a:alpha val="7058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2542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>
                          <a:solidFill>
                            <a:schemeClr val="dk1"/>
                          </a:solidFill>
                        </a:rPr>
                        <a:t>State of the Program</a:t>
                      </a:r>
                      <a:endParaRPr sz="1400" u="none" strike="noStrike" cap="none"/>
                    </a:p>
                  </a:txBody>
                  <a:tcPr marL="168525" marR="168525" marT="168525" marB="168525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>
                          <a:solidFill>
                            <a:schemeClr val="dk1"/>
                          </a:solidFill>
                        </a:rPr>
                        <a:t>November 15</a:t>
                      </a:r>
                      <a:endParaRPr sz="1400" u="none" strike="noStrike" cap="none"/>
                    </a:p>
                  </a:txBody>
                  <a:tcPr marL="168525" marR="168525" marT="168525" marB="168525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u="none" strike="noStrike" cap="none">
                          <a:solidFill>
                            <a:schemeClr val="dk1"/>
                          </a:solidFill>
                        </a:rPr>
                        <a:t>Rachel Felver</a:t>
                      </a:r>
                      <a:endParaRPr sz="1400" u="none" strike="noStrike" cap="none"/>
                    </a:p>
                  </a:txBody>
                  <a:tcPr marL="168525" marR="168525" marT="168525" marB="168525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Parcel">
  <a:themeElements>
    <a:clrScheme name="Parcel">
      <a:dk1>
        <a:srgbClr val="000000"/>
      </a:dk1>
      <a:lt1>
        <a:srgbClr val="FFFFFF"/>
      </a:lt1>
      <a:dk2>
        <a:srgbClr val="5E5E5E"/>
      </a:dk2>
      <a:lt2>
        <a:srgbClr val="DDDDDD"/>
      </a:lt2>
      <a:accent1>
        <a:srgbClr val="A6B727"/>
      </a:accent1>
      <a:accent2>
        <a:srgbClr val="418AB3"/>
      </a:accent2>
      <a:accent3>
        <a:srgbClr val="F69200"/>
      </a:accent3>
      <a:accent4>
        <a:srgbClr val="838383"/>
      </a:accent4>
      <a:accent5>
        <a:srgbClr val="FEC306"/>
      </a:accent5>
      <a:accent6>
        <a:srgbClr val="DF5327"/>
      </a:accent6>
      <a:hlink>
        <a:srgbClr val="F59E00"/>
      </a:hlink>
      <a:folHlink>
        <a:srgbClr val="B2B2B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172</TotalTime>
  <Words>551</Words>
  <Application>Microsoft Office PowerPoint</Application>
  <PresentationFormat>Widescreen</PresentationFormat>
  <Paragraphs>123</Paragraphs>
  <Slides>12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Arial</vt:lpstr>
      <vt:lpstr>Calibri</vt:lpstr>
      <vt:lpstr>Gill Sans</vt:lpstr>
      <vt:lpstr>Parcel</vt:lpstr>
      <vt:lpstr>2024 CHESAPEAKE EXECUTIVE COUNCIL PLANNING</vt:lpstr>
      <vt:lpstr>PLANNING TEAM CHAIRS</vt:lpstr>
      <vt:lpstr>WHERE TO FIND EVERYTHING</vt:lpstr>
      <vt:lpstr>LOGISTICS UPDATE </vt:lpstr>
      <vt:lpstr>EC MEMBER RSVP STATUS</vt:lpstr>
      <vt:lpstr>EC MEMBER GUESTS</vt:lpstr>
      <vt:lpstr>EC ACTIONS</vt:lpstr>
      <vt:lpstr>DRAFT MEETING AGENDA</vt:lpstr>
      <vt:lpstr>BRIEFING BOOK</vt:lpstr>
      <vt:lpstr>THEME</vt:lpstr>
      <vt:lpstr>PLANNING TEAM MEMBERS</vt:lpstr>
      <vt:lpstr>PLANNING COMMITTEE RESPONSIBILITIES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Rachel Felver</dc:creator>
  <cp:lastModifiedBy>Rachel Felver</cp:lastModifiedBy>
  <cp:revision>4</cp:revision>
  <dcterms:created xsi:type="dcterms:W3CDTF">2021-01-19T21:22:12Z</dcterms:created>
  <dcterms:modified xsi:type="dcterms:W3CDTF">2024-11-06T16:38:14Z</dcterms:modified>
</cp:coreProperties>
</file>