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61" r:id="rId7"/>
    <p:sldId id="258" r:id="rId8"/>
    <p:sldId id="259" r:id="rId9"/>
    <p:sldId id="262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B71333-303B-45A6-ADDB-E7B95C4970AB}" v="332" dt="2022-11-08T17:38:31.0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hyperlink" Target="https://gcc02.safelinks.protection.outlook.com/?url=https%3A%2F%2Fd18lev1ok5leia.cloudfront.net%2Fchesapeakebay%2Fdocuments%2FAMT_Topics_w_input.pdf&amp;data=05%7C01%7CButler.Thomas01%40epa.gov%7C353bef6d6a2c4df7662708dac117f2fd%7C88b378b367484867acf976aacbeca6a7%7C0%7C0%7C638034605863092763%7CUnknown%7CTWFpbGZsb3d8eyJWIjoiMC4wLjAwMDAiLCJQIjoiV2luMzIiLCJBTiI6Ik1haWwiLCJXVCI6Mn0%3D%7C3000%7C%7C%7C&amp;sdata=%2F2xSaj1DNC5Zv6ZisRWLr%2Fopm3BofQVcGa2FvYmnowQ%3D&amp;reserved=0" TargetMode="External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hyperlink" Target="https://gcc02.safelinks.protection.outlook.com/?url=https%3A%2F%2Fd18lev1ok5leia.cloudfront.net%2Fchesapeakebay%2Fdocuments%2FAMT_Topics_w_input.pdf&amp;data=05%7C01%7CButler.Thomas01%40epa.gov%7C353bef6d6a2c4df7662708dac117f2fd%7C88b378b367484867acf976aacbeca6a7%7C0%7C0%7C638034605863092763%7CUnknown%7CTWFpbGZsb3d8eyJWIjoiMC4wLjAwMDAiLCJQIjoiV2luMzIiLCJBTiI6Ik1haWwiLCJXVCI6Mn0%3D%7C3000%7C%7C%7C&amp;sdata=%2F2xSaj1DNC5Zv6ZisRWLr%2Fopm3BofQVcGa2FvYmnowQ%3D&amp;reserved=0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FDE61B-375B-491D-B7A4-52AE73CF7709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6C58D06-55D6-48B7-BD2F-C818CB1A22F3}">
      <dgm:prSet/>
      <dgm:spPr/>
      <dgm:t>
        <a:bodyPr/>
        <a:lstStyle/>
        <a:p>
          <a:r>
            <a:rPr lang="en-US" dirty="0"/>
            <a:t>August 7</a:t>
          </a:r>
          <a:r>
            <a:rPr lang="en-US" baseline="30000" dirty="0"/>
            <a:t>th, </a:t>
          </a:r>
          <a:r>
            <a:rPr lang="en-US" dirty="0"/>
            <a:t>2022</a:t>
          </a:r>
        </a:p>
      </dgm:t>
    </dgm:pt>
    <dgm:pt modelId="{ACA96D32-DB1A-4CA9-8BB1-33CD170E7974}" type="parTrans" cxnId="{7AD0BDF3-0ED2-4674-9C73-3B723835C8A9}">
      <dgm:prSet/>
      <dgm:spPr/>
      <dgm:t>
        <a:bodyPr/>
        <a:lstStyle/>
        <a:p>
          <a:endParaRPr lang="en-US"/>
        </a:p>
      </dgm:t>
    </dgm:pt>
    <dgm:pt modelId="{0EB828B4-A936-48A8-A8D5-74F921949500}" type="sibTrans" cxnId="{7AD0BDF3-0ED2-4674-9C73-3B723835C8A9}">
      <dgm:prSet/>
      <dgm:spPr/>
      <dgm:t>
        <a:bodyPr/>
        <a:lstStyle/>
        <a:p>
          <a:endParaRPr lang="en-US"/>
        </a:p>
      </dgm:t>
    </dgm:pt>
    <dgm:pt modelId="{3874EC40-708F-4911-9A79-F8D7B8FE6CEF}">
      <dgm:prSet/>
      <dgm:spPr/>
      <dgm:t>
        <a:bodyPr/>
        <a:lstStyle/>
        <a:p>
          <a:r>
            <a:rPr lang="en-US" dirty="0"/>
            <a:t>Charge was approved</a:t>
          </a:r>
        </a:p>
      </dgm:t>
    </dgm:pt>
    <dgm:pt modelId="{6415F2A0-5B9E-4D5B-AAEC-436D4651FDC6}" type="parTrans" cxnId="{3154A31E-B77A-4287-91F5-C46ED03E7099}">
      <dgm:prSet/>
      <dgm:spPr/>
      <dgm:t>
        <a:bodyPr/>
        <a:lstStyle/>
        <a:p>
          <a:endParaRPr lang="en-US"/>
        </a:p>
      </dgm:t>
    </dgm:pt>
    <dgm:pt modelId="{6A6F0466-8006-4813-92F2-4DE233A3CD85}" type="sibTrans" cxnId="{3154A31E-B77A-4287-91F5-C46ED03E7099}">
      <dgm:prSet/>
      <dgm:spPr/>
      <dgm:t>
        <a:bodyPr/>
        <a:lstStyle/>
        <a:p>
          <a:endParaRPr lang="en-US"/>
        </a:p>
      </dgm:t>
    </dgm:pt>
    <dgm:pt modelId="{C58F76E2-915D-48EE-8855-89F298879D93}">
      <dgm:prSet/>
      <dgm:spPr/>
      <dgm:t>
        <a:bodyPr/>
        <a:lstStyle/>
        <a:p>
          <a:r>
            <a:rPr lang="en-US" dirty="0"/>
            <a:t>October 11</a:t>
          </a:r>
          <a:r>
            <a:rPr lang="en-US" baseline="30000" dirty="0"/>
            <a:t>th</a:t>
          </a:r>
          <a:r>
            <a:rPr lang="en-US" dirty="0"/>
            <a:t>, 2022</a:t>
          </a:r>
        </a:p>
      </dgm:t>
    </dgm:pt>
    <dgm:pt modelId="{5BB7263A-92F9-4D51-899B-E22AFE1A164B}" type="parTrans" cxnId="{C2F0DF15-D406-4D41-9526-DD22B1F6F49F}">
      <dgm:prSet/>
      <dgm:spPr/>
      <dgm:t>
        <a:bodyPr/>
        <a:lstStyle/>
        <a:p>
          <a:endParaRPr lang="en-US"/>
        </a:p>
      </dgm:t>
    </dgm:pt>
    <dgm:pt modelId="{10DCD021-8B3D-46DA-9485-5AB00844D9EC}" type="sibTrans" cxnId="{C2F0DF15-D406-4D41-9526-DD22B1F6F49F}">
      <dgm:prSet/>
      <dgm:spPr/>
      <dgm:t>
        <a:bodyPr/>
        <a:lstStyle/>
        <a:p>
          <a:endParaRPr lang="en-US"/>
        </a:p>
      </dgm:t>
    </dgm:pt>
    <dgm:pt modelId="{4DE50F74-8959-452A-80A5-1053DE0116FB}">
      <dgm:prSet/>
      <dgm:spPr/>
      <dgm:t>
        <a:bodyPr/>
        <a:lstStyle/>
        <a:p>
          <a:r>
            <a:rPr lang="en-US" dirty="0"/>
            <a:t>Membership approved</a:t>
          </a:r>
        </a:p>
      </dgm:t>
    </dgm:pt>
    <dgm:pt modelId="{F8E3E462-30E2-45CC-9C72-A9F898DA12BF}" type="parTrans" cxnId="{71F8AA6A-5F37-4D15-AB24-D7ABDC34B8BA}">
      <dgm:prSet/>
      <dgm:spPr/>
      <dgm:t>
        <a:bodyPr/>
        <a:lstStyle/>
        <a:p>
          <a:endParaRPr lang="en-US"/>
        </a:p>
      </dgm:t>
    </dgm:pt>
    <dgm:pt modelId="{9D045829-396D-4E11-BAD6-D61FDC5165EB}" type="sibTrans" cxnId="{71F8AA6A-5F37-4D15-AB24-D7ABDC34B8BA}">
      <dgm:prSet/>
      <dgm:spPr/>
      <dgm:t>
        <a:bodyPr/>
        <a:lstStyle/>
        <a:p>
          <a:endParaRPr lang="en-US"/>
        </a:p>
      </dgm:t>
    </dgm:pt>
    <dgm:pt modelId="{37DC7F74-8300-4CF4-AB16-11F2F24A9876}">
      <dgm:prSet/>
      <dgm:spPr/>
      <dgm:t>
        <a:bodyPr/>
        <a:lstStyle/>
        <a:p>
          <a:r>
            <a:rPr lang="en-US" dirty="0"/>
            <a:t>November 1</a:t>
          </a:r>
          <a:r>
            <a:rPr lang="en-US" baseline="30000" dirty="0"/>
            <a:t>st</a:t>
          </a:r>
          <a:r>
            <a:rPr lang="en-US" dirty="0"/>
            <a:t> and 2</a:t>
          </a:r>
          <a:r>
            <a:rPr lang="en-US" baseline="30000" dirty="0"/>
            <a:t>nd</a:t>
          </a:r>
          <a:endParaRPr lang="en-US" dirty="0"/>
        </a:p>
      </dgm:t>
    </dgm:pt>
    <dgm:pt modelId="{E6404E65-0574-4363-AB4B-D010BEA0194E}" type="parTrans" cxnId="{3183C921-C937-4C76-9986-7A6B201757D8}">
      <dgm:prSet/>
      <dgm:spPr/>
      <dgm:t>
        <a:bodyPr/>
        <a:lstStyle/>
        <a:p>
          <a:endParaRPr lang="en-US"/>
        </a:p>
      </dgm:t>
    </dgm:pt>
    <dgm:pt modelId="{F19A6C93-D6C4-4638-97C9-779368BAA75F}" type="sibTrans" cxnId="{3183C921-C937-4C76-9986-7A6B201757D8}">
      <dgm:prSet/>
      <dgm:spPr/>
      <dgm:t>
        <a:bodyPr/>
        <a:lstStyle/>
        <a:p>
          <a:endParaRPr lang="en-US"/>
        </a:p>
      </dgm:t>
    </dgm:pt>
    <dgm:pt modelId="{5795DFD6-1D65-4942-BA8C-90814092BAFE}">
      <dgm:prSet/>
      <dgm:spPr/>
      <dgm:t>
        <a:bodyPr/>
        <a:lstStyle/>
        <a:p>
          <a:r>
            <a:rPr lang="en-US" dirty="0"/>
            <a:t>Introductory meeting</a:t>
          </a:r>
        </a:p>
      </dgm:t>
    </dgm:pt>
    <dgm:pt modelId="{D27E88E5-8D64-499C-8151-458A58E92195}" type="parTrans" cxnId="{51572BD4-3C64-4782-8D5B-0CA7DAEA58A1}">
      <dgm:prSet/>
      <dgm:spPr/>
      <dgm:t>
        <a:bodyPr/>
        <a:lstStyle/>
        <a:p>
          <a:endParaRPr lang="en-US"/>
        </a:p>
      </dgm:t>
    </dgm:pt>
    <dgm:pt modelId="{C5252B3A-1EA3-454F-8501-5AED2E5818A4}" type="sibTrans" cxnId="{51572BD4-3C64-4782-8D5B-0CA7DAEA58A1}">
      <dgm:prSet/>
      <dgm:spPr/>
      <dgm:t>
        <a:bodyPr/>
        <a:lstStyle/>
        <a:p>
          <a:endParaRPr lang="en-US"/>
        </a:p>
      </dgm:t>
    </dgm:pt>
    <dgm:pt modelId="{1F8AA865-115A-4B7E-8A36-2E15524145F1}" type="pres">
      <dgm:prSet presAssocID="{EAFDE61B-375B-491D-B7A4-52AE73CF7709}" presName="Name0" presStyleCnt="0">
        <dgm:presLayoutVars>
          <dgm:dir/>
          <dgm:resizeHandles val="exact"/>
        </dgm:presLayoutVars>
      </dgm:prSet>
      <dgm:spPr/>
    </dgm:pt>
    <dgm:pt modelId="{CDBBBFCB-B916-45CE-BE3F-397EFE29A286}" type="pres">
      <dgm:prSet presAssocID="{EAFDE61B-375B-491D-B7A4-52AE73CF7709}" presName="arrow" presStyleLbl="bgShp" presStyleIdx="0" presStyleCnt="1"/>
      <dgm:spPr/>
    </dgm:pt>
    <dgm:pt modelId="{1A1B9FFD-E094-4462-9A38-C5E7656C622C}" type="pres">
      <dgm:prSet presAssocID="{EAFDE61B-375B-491D-B7A4-52AE73CF7709}" presName="points" presStyleCnt="0"/>
      <dgm:spPr/>
    </dgm:pt>
    <dgm:pt modelId="{8A3A9F06-9760-48EE-AB28-D447B07F1329}" type="pres">
      <dgm:prSet presAssocID="{56C58D06-55D6-48B7-BD2F-C818CB1A22F3}" presName="compositeA" presStyleCnt="0"/>
      <dgm:spPr/>
    </dgm:pt>
    <dgm:pt modelId="{F016837F-4C8C-4632-AD86-B812F34A6949}" type="pres">
      <dgm:prSet presAssocID="{56C58D06-55D6-48B7-BD2F-C818CB1A22F3}" presName="textA" presStyleLbl="revTx" presStyleIdx="0" presStyleCnt="3">
        <dgm:presLayoutVars>
          <dgm:bulletEnabled val="1"/>
        </dgm:presLayoutVars>
      </dgm:prSet>
      <dgm:spPr/>
    </dgm:pt>
    <dgm:pt modelId="{2DA5C56B-583A-4B18-AEB7-2209EF05744F}" type="pres">
      <dgm:prSet presAssocID="{56C58D06-55D6-48B7-BD2F-C818CB1A22F3}" presName="circleA" presStyleLbl="node1" presStyleIdx="0" presStyleCnt="3"/>
      <dgm:spPr/>
    </dgm:pt>
    <dgm:pt modelId="{168D9A02-6AA3-43B1-83E1-FE3DBEF84C5A}" type="pres">
      <dgm:prSet presAssocID="{56C58D06-55D6-48B7-BD2F-C818CB1A22F3}" presName="spaceA" presStyleCnt="0"/>
      <dgm:spPr/>
    </dgm:pt>
    <dgm:pt modelId="{15692EC4-9E99-416E-9688-7A25DFA0DF48}" type="pres">
      <dgm:prSet presAssocID="{0EB828B4-A936-48A8-A8D5-74F921949500}" presName="space" presStyleCnt="0"/>
      <dgm:spPr/>
    </dgm:pt>
    <dgm:pt modelId="{86049EDF-656E-4FF4-AD40-0C00AE5BFA5B}" type="pres">
      <dgm:prSet presAssocID="{C58F76E2-915D-48EE-8855-89F298879D93}" presName="compositeB" presStyleCnt="0"/>
      <dgm:spPr/>
    </dgm:pt>
    <dgm:pt modelId="{89C28AFD-11AF-491E-BC64-0AD3E7F02E05}" type="pres">
      <dgm:prSet presAssocID="{C58F76E2-915D-48EE-8855-89F298879D93}" presName="textB" presStyleLbl="revTx" presStyleIdx="1" presStyleCnt="3">
        <dgm:presLayoutVars>
          <dgm:bulletEnabled val="1"/>
        </dgm:presLayoutVars>
      </dgm:prSet>
      <dgm:spPr/>
    </dgm:pt>
    <dgm:pt modelId="{B1B3E1E8-644B-4002-98B7-6D5F59B894A2}" type="pres">
      <dgm:prSet presAssocID="{C58F76E2-915D-48EE-8855-89F298879D93}" presName="circleB" presStyleLbl="node1" presStyleIdx="1" presStyleCnt="3"/>
      <dgm:spPr/>
    </dgm:pt>
    <dgm:pt modelId="{849A93DE-3EEF-4EC7-AE89-CBA21D6AD786}" type="pres">
      <dgm:prSet presAssocID="{C58F76E2-915D-48EE-8855-89F298879D93}" presName="spaceB" presStyleCnt="0"/>
      <dgm:spPr/>
    </dgm:pt>
    <dgm:pt modelId="{DB2BB3C0-C48A-474A-B1FA-CFC50F75317E}" type="pres">
      <dgm:prSet presAssocID="{10DCD021-8B3D-46DA-9485-5AB00844D9EC}" presName="space" presStyleCnt="0"/>
      <dgm:spPr/>
    </dgm:pt>
    <dgm:pt modelId="{37EF85B4-AF27-466A-9980-6394918C35C7}" type="pres">
      <dgm:prSet presAssocID="{37DC7F74-8300-4CF4-AB16-11F2F24A9876}" presName="compositeA" presStyleCnt="0"/>
      <dgm:spPr/>
    </dgm:pt>
    <dgm:pt modelId="{F95D2DAE-56A4-49D8-B2CB-1D73223E622B}" type="pres">
      <dgm:prSet presAssocID="{37DC7F74-8300-4CF4-AB16-11F2F24A9876}" presName="textA" presStyleLbl="revTx" presStyleIdx="2" presStyleCnt="3">
        <dgm:presLayoutVars>
          <dgm:bulletEnabled val="1"/>
        </dgm:presLayoutVars>
      </dgm:prSet>
      <dgm:spPr/>
    </dgm:pt>
    <dgm:pt modelId="{5B23F9C3-2AA4-4305-BDF8-F667D5E5EAF2}" type="pres">
      <dgm:prSet presAssocID="{37DC7F74-8300-4CF4-AB16-11F2F24A9876}" presName="circleA" presStyleLbl="node1" presStyleIdx="2" presStyleCnt="3"/>
      <dgm:spPr/>
    </dgm:pt>
    <dgm:pt modelId="{7C2AFF97-C0EB-4217-8329-368714D18E3D}" type="pres">
      <dgm:prSet presAssocID="{37DC7F74-8300-4CF4-AB16-11F2F24A9876}" presName="spaceA" presStyleCnt="0"/>
      <dgm:spPr/>
    </dgm:pt>
  </dgm:ptLst>
  <dgm:cxnLst>
    <dgm:cxn modelId="{BA33BE01-C0C0-4613-A3A2-774F66A9A7CE}" type="presOf" srcId="{3874EC40-708F-4911-9A79-F8D7B8FE6CEF}" destId="{F016837F-4C8C-4632-AD86-B812F34A6949}" srcOrd="0" destOrd="1" presId="urn:microsoft.com/office/officeart/2005/8/layout/hProcess11"/>
    <dgm:cxn modelId="{9CCEE807-4C24-471B-9A4A-6E5ED3CD568B}" type="presOf" srcId="{37DC7F74-8300-4CF4-AB16-11F2F24A9876}" destId="{F95D2DAE-56A4-49D8-B2CB-1D73223E622B}" srcOrd="0" destOrd="0" presId="urn:microsoft.com/office/officeart/2005/8/layout/hProcess11"/>
    <dgm:cxn modelId="{74027309-B123-41F9-B484-C8DB43A02A69}" type="presOf" srcId="{56C58D06-55D6-48B7-BD2F-C818CB1A22F3}" destId="{F016837F-4C8C-4632-AD86-B812F34A6949}" srcOrd="0" destOrd="0" presId="urn:microsoft.com/office/officeart/2005/8/layout/hProcess11"/>
    <dgm:cxn modelId="{289BF311-032E-4BB8-85EB-B953F36E2AAE}" type="presOf" srcId="{EAFDE61B-375B-491D-B7A4-52AE73CF7709}" destId="{1F8AA865-115A-4B7E-8A36-2E15524145F1}" srcOrd="0" destOrd="0" presId="urn:microsoft.com/office/officeart/2005/8/layout/hProcess11"/>
    <dgm:cxn modelId="{C2F0DF15-D406-4D41-9526-DD22B1F6F49F}" srcId="{EAFDE61B-375B-491D-B7A4-52AE73CF7709}" destId="{C58F76E2-915D-48EE-8855-89F298879D93}" srcOrd="1" destOrd="0" parTransId="{5BB7263A-92F9-4D51-899B-E22AFE1A164B}" sibTransId="{10DCD021-8B3D-46DA-9485-5AB00844D9EC}"/>
    <dgm:cxn modelId="{3154A31E-B77A-4287-91F5-C46ED03E7099}" srcId="{56C58D06-55D6-48B7-BD2F-C818CB1A22F3}" destId="{3874EC40-708F-4911-9A79-F8D7B8FE6CEF}" srcOrd="0" destOrd="0" parTransId="{6415F2A0-5B9E-4D5B-AAEC-436D4651FDC6}" sibTransId="{6A6F0466-8006-4813-92F2-4DE233A3CD85}"/>
    <dgm:cxn modelId="{3183C921-C937-4C76-9986-7A6B201757D8}" srcId="{EAFDE61B-375B-491D-B7A4-52AE73CF7709}" destId="{37DC7F74-8300-4CF4-AB16-11F2F24A9876}" srcOrd="2" destOrd="0" parTransId="{E6404E65-0574-4363-AB4B-D010BEA0194E}" sibTransId="{F19A6C93-D6C4-4638-97C9-779368BAA75F}"/>
    <dgm:cxn modelId="{71F8AA6A-5F37-4D15-AB24-D7ABDC34B8BA}" srcId="{C58F76E2-915D-48EE-8855-89F298879D93}" destId="{4DE50F74-8959-452A-80A5-1053DE0116FB}" srcOrd="0" destOrd="0" parTransId="{F8E3E462-30E2-45CC-9C72-A9F898DA12BF}" sibTransId="{9D045829-396D-4E11-BAD6-D61FDC5165EB}"/>
    <dgm:cxn modelId="{6671A691-4EEF-4C53-BFEC-2323CA08A309}" type="presOf" srcId="{4DE50F74-8959-452A-80A5-1053DE0116FB}" destId="{89C28AFD-11AF-491E-BC64-0AD3E7F02E05}" srcOrd="0" destOrd="1" presId="urn:microsoft.com/office/officeart/2005/8/layout/hProcess11"/>
    <dgm:cxn modelId="{788F12CC-F85C-4B54-9C7F-6C68AEB6EB0E}" type="presOf" srcId="{C58F76E2-915D-48EE-8855-89F298879D93}" destId="{89C28AFD-11AF-491E-BC64-0AD3E7F02E05}" srcOrd="0" destOrd="0" presId="urn:microsoft.com/office/officeart/2005/8/layout/hProcess11"/>
    <dgm:cxn modelId="{51572BD4-3C64-4782-8D5B-0CA7DAEA58A1}" srcId="{37DC7F74-8300-4CF4-AB16-11F2F24A9876}" destId="{5795DFD6-1D65-4942-BA8C-90814092BAFE}" srcOrd="0" destOrd="0" parTransId="{D27E88E5-8D64-499C-8151-458A58E92195}" sibTransId="{C5252B3A-1EA3-454F-8501-5AED2E5818A4}"/>
    <dgm:cxn modelId="{7AD0BDF3-0ED2-4674-9C73-3B723835C8A9}" srcId="{EAFDE61B-375B-491D-B7A4-52AE73CF7709}" destId="{56C58D06-55D6-48B7-BD2F-C818CB1A22F3}" srcOrd="0" destOrd="0" parTransId="{ACA96D32-DB1A-4CA9-8BB1-33CD170E7974}" sibTransId="{0EB828B4-A936-48A8-A8D5-74F921949500}"/>
    <dgm:cxn modelId="{686DF5F9-888B-4AE3-8555-E226F97FA8B5}" type="presOf" srcId="{5795DFD6-1D65-4942-BA8C-90814092BAFE}" destId="{F95D2DAE-56A4-49D8-B2CB-1D73223E622B}" srcOrd="0" destOrd="1" presId="urn:microsoft.com/office/officeart/2005/8/layout/hProcess11"/>
    <dgm:cxn modelId="{9420359C-F051-44AB-83DC-03AF0D7F8707}" type="presParOf" srcId="{1F8AA865-115A-4B7E-8A36-2E15524145F1}" destId="{CDBBBFCB-B916-45CE-BE3F-397EFE29A286}" srcOrd="0" destOrd="0" presId="urn:microsoft.com/office/officeart/2005/8/layout/hProcess11"/>
    <dgm:cxn modelId="{4BC5FB20-42B1-40C4-BF53-3BF342F005BE}" type="presParOf" srcId="{1F8AA865-115A-4B7E-8A36-2E15524145F1}" destId="{1A1B9FFD-E094-4462-9A38-C5E7656C622C}" srcOrd="1" destOrd="0" presId="urn:microsoft.com/office/officeart/2005/8/layout/hProcess11"/>
    <dgm:cxn modelId="{AF9EBFB9-F425-4959-BDA7-D2CCA3BAF394}" type="presParOf" srcId="{1A1B9FFD-E094-4462-9A38-C5E7656C622C}" destId="{8A3A9F06-9760-48EE-AB28-D447B07F1329}" srcOrd="0" destOrd="0" presId="urn:microsoft.com/office/officeart/2005/8/layout/hProcess11"/>
    <dgm:cxn modelId="{603CC807-FE9F-481C-B639-3157F8F0D207}" type="presParOf" srcId="{8A3A9F06-9760-48EE-AB28-D447B07F1329}" destId="{F016837F-4C8C-4632-AD86-B812F34A6949}" srcOrd="0" destOrd="0" presId="urn:microsoft.com/office/officeart/2005/8/layout/hProcess11"/>
    <dgm:cxn modelId="{13331A02-A659-4A93-8151-B6EB724246C1}" type="presParOf" srcId="{8A3A9F06-9760-48EE-AB28-D447B07F1329}" destId="{2DA5C56B-583A-4B18-AEB7-2209EF05744F}" srcOrd="1" destOrd="0" presId="urn:microsoft.com/office/officeart/2005/8/layout/hProcess11"/>
    <dgm:cxn modelId="{1DA02548-AD34-4659-AF81-B0A5EEFE4D4B}" type="presParOf" srcId="{8A3A9F06-9760-48EE-AB28-D447B07F1329}" destId="{168D9A02-6AA3-43B1-83E1-FE3DBEF84C5A}" srcOrd="2" destOrd="0" presId="urn:microsoft.com/office/officeart/2005/8/layout/hProcess11"/>
    <dgm:cxn modelId="{F326FBF4-BCB8-432A-B928-98073D0D9B50}" type="presParOf" srcId="{1A1B9FFD-E094-4462-9A38-C5E7656C622C}" destId="{15692EC4-9E99-416E-9688-7A25DFA0DF48}" srcOrd="1" destOrd="0" presId="urn:microsoft.com/office/officeart/2005/8/layout/hProcess11"/>
    <dgm:cxn modelId="{FC732ACB-1B62-46DE-9346-F369C5B84342}" type="presParOf" srcId="{1A1B9FFD-E094-4462-9A38-C5E7656C622C}" destId="{86049EDF-656E-4FF4-AD40-0C00AE5BFA5B}" srcOrd="2" destOrd="0" presId="urn:microsoft.com/office/officeart/2005/8/layout/hProcess11"/>
    <dgm:cxn modelId="{7D71C495-6B3F-4BE3-878E-F430434A1926}" type="presParOf" srcId="{86049EDF-656E-4FF4-AD40-0C00AE5BFA5B}" destId="{89C28AFD-11AF-491E-BC64-0AD3E7F02E05}" srcOrd="0" destOrd="0" presId="urn:microsoft.com/office/officeart/2005/8/layout/hProcess11"/>
    <dgm:cxn modelId="{5767CBFF-4D2F-4C54-8EE5-E4C1F58482AA}" type="presParOf" srcId="{86049EDF-656E-4FF4-AD40-0C00AE5BFA5B}" destId="{B1B3E1E8-644B-4002-98B7-6D5F59B894A2}" srcOrd="1" destOrd="0" presId="urn:microsoft.com/office/officeart/2005/8/layout/hProcess11"/>
    <dgm:cxn modelId="{2A446850-D0F5-40A3-B88A-88D6110F1C17}" type="presParOf" srcId="{86049EDF-656E-4FF4-AD40-0C00AE5BFA5B}" destId="{849A93DE-3EEF-4EC7-AE89-CBA21D6AD786}" srcOrd="2" destOrd="0" presId="urn:microsoft.com/office/officeart/2005/8/layout/hProcess11"/>
    <dgm:cxn modelId="{6414D06D-2EDD-4FBE-AF8B-911270A51732}" type="presParOf" srcId="{1A1B9FFD-E094-4462-9A38-C5E7656C622C}" destId="{DB2BB3C0-C48A-474A-B1FA-CFC50F75317E}" srcOrd="3" destOrd="0" presId="urn:microsoft.com/office/officeart/2005/8/layout/hProcess11"/>
    <dgm:cxn modelId="{271954FA-6089-4FE2-8139-C6A3A0AB9AC2}" type="presParOf" srcId="{1A1B9FFD-E094-4462-9A38-C5E7656C622C}" destId="{37EF85B4-AF27-466A-9980-6394918C35C7}" srcOrd="4" destOrd="0" presId="urn:microsoft.com/office/officeart/2005/8/layout/hProcess11"/>
    <dgm:cxn modelId="{E85D4479-7B98-4EA5-A1D7-3941C1EEC608}" type="presParOf" srcId="{37EF85B4-AF27-466A-9980-6394918C35C7}" destId="{F95D2DAE-56A4-49D8-B2CB-1D73223E622B}" srcOrd="0" destOrd="0" presId="urn:microsoft.com/office/officeart/2005/8/layout/hProcess11"/>
    <dgm:cxn modelId="{DB91B830-F793-4EBC-A0DD-6F28EEA535B8}" type="presParOf" srcId="{37EF85B4-AF27-466A-9980-6394918C35C7}" destId="{5B23F9C3-2AA4-4305-BDF8-F667D5E5EAF2}" srcOrd="1" destOrd="0" presId="urn:microsoft.com/office/officeart/2005/8/layout/hProcess11"/>
    <dgm:cxn modelId="{49EB2035-37E1-49FB-A27C-0FD824841AE8}" type="presParOf" srcId="{37EF85B4-AF27-466A-9980-6394918C35C7}" destId="{7C2AFF97-C0EB-4217-8329-368714D18E3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96626B-07D0-4525-BFF4-6DB4AB5C3A4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C1CA21-F17D-4FC6-9DA0-9FCB3A8F544B}">
      <dgm:prSet/>
      <dgm:spPr/>
      <dgm:t>
        <a:bodyPr/>
        <a:lstStyle/>
        <a:p>
          <a:r>
            <a:rPr lang="en-US" dirty="0"/>
            <a:t>Group structure</a:t>
          </a:r>
        </a:p>
      </dgm:t>
    </dgm:pt>
    <dgm:pt modelId="{2010CF32-E481-4FE5-9440-C464E1F39B5D}" type="parTrans" cxnId="{912E5426-5CA5-4787-9E7A-95861DDAA8AB}">
      <dgm:prSet/>
      <dgm:spPr/>
      <dgm:t>
        <a:bodyPr/>
        <a:lstStyle/>
        <a:p>
          <a:endParaRPr lang="en-US"/>
        </a:p>
      </dgm:t>
    </dgm:pt>
    <dgm:pt modelId="{9CFDF7CC-3069-4D4F-8502-B2145C257F56}" type="sibTrans" cxnId="{912E5426-5CA5-4787-9E7A-95861DDAA8AB}">
      <dgm:prSet/>
      <dgm:spPr/>
      <dgm:t>
        <a:bodyPr/>
        <a:lstStyle/>
        <a:p>
          <a:endParaRPr lang="en-US"/>
        </a:p>
      </dgm:t>
    </dgm:pt>
    <dgm:pt modelId="{DAB06D8F-1A5D-411B-BC0B-F6DFD84D887F}">
      <dgm:prSet/>
      <dgm:spPr/>
      <dgm:t>
        <a:bodyPr/>
        <a:lstStyle/>
        <a:p>
          <a:r>
            <a:rPr lang="en-US" dirty="0"/>
            <a:t>CAST </a:t>
          </a:r>
        </a:p>
      </dgm:t>
    </dgm:pt>
    <dgm:pt modelId="{C60B5A59-D15A-4151-AA7B-CD50F72561EC}" type="parTrans" cxnId="{F937A0F3-CE0F-41CF-AFD6-CE0C22225C64}">
      <dgm:prSet/>
      <dgm:spPr/>
      <dgm:t>
        <a:bodyPr/>
        <a:lstStyle/>
        <a:p>
          <a:endParaRPr lang="en-US"/>
        </a:p>
      </dgm:t>
    </dgm:pt>
    <dgm:pt modelId="{DC4A7394-5D5D-423F-8573-9AA321E337D7}" type="sibTrans" cxnId="{F937A0F3-CE0F-41CF-AFD6-CE0C22225C64}">
      <dgm:prSet/>
      <dgm:spPr/>
      <dgm:t>
        <a:bodyPr/>
        <a:lstStyle/>
        <a:p>
          <a:endParaRPr lang="en-US"/>
        </a:p>
      </dgm:t>
    </dgm:pt>
    <dgm:pt modelId="{49E1D3F4-7541-4617-A146-859F2246D6D4}">
      <dgm:prSet/>
      <dgm:spPr/>
      <dgm:t>
        <a:bodyPr/>
        <a:lstStyle/>
        <a:p>
          <a:r>
            <a:rPr lang="en-US" dirty="0"/>
            <a:t>Focus topics </a:t>
          </a:r>
        </a:p>
      </dgm:t>
    </dgm:pt>
    <dgm:pt modelId="{BF5AAEBC-956B-4204-9A69-EAD2EE2C7012}" type="parTrans" cxnId="{A53B9B7A-D414-43A6-A269-560398D90BD5}">
      <dgm:prSet/>
      <dgm:spPr/>
      <dgm:t>
        <a:bodyPr/>
        <a:lstStyle/>
        <a:p>
          <a:endParaRPr lang="en-US"/>
        </a:p>
      </dgm:t>
    </dgm:pt>
    <dgm:pt modelId="{F8B2C991-3AE4-4148-A12A-A7A6B2F67B93}" type="sibTrans" cxnId="{A53B9B7A-D414-43A6-A269-560398D90BD5}">
      <dgm:prSet/>
      <dgm:spPr/>
      <dgm:t>
        <a:bodyPr/>
        <a:lstStyle/>
        <a:p>
          <a:endParaRPr lang="en-US"/>
        </a:p>
      </dgm:t>
    </dgm:pt>
    <dgm:pt modelId="{E6C2FFF1-E7B3-4C7C-BE58-A3B804914666}">
      <dgm:prSet/>
      <dgm:spPr/>
      <dgm:t>
        <a:bodyPr/>
        <a:lstStyle/>
        <a:p>
          <a:r>
            <a:rPr lang="en-US" dirty="0"/>
            <a:t>Introduce group members</a:t>
          </a:r>
        </a:p>
      </dgm:t>
    </dgm:pt>
    <dgm:pt modelId="{F66CCE55-F6BE-4568-BB08-C06D4AFEF379}" type="parTrans" cxnId="{92DA4666-2EAE-47F7-A769-4F86B50E2BF5}">
      <dgm:prSet/>
      <dgm:spPr/>
    </dgm:pt>
    <dgm:pt modelId="{67106C8E-7938-4BA1-8AC3-3213BE883661}" type="sibTrans" cxnId="{92DA4666-2EAE-47F7-A769-4F86B50E2BF5}">
      <dgm:prSet/>
      <dgm:spPr/>
    </dgm:pt>
    <dgm:pt modelId="{7815DEA0-BEC2-494A-9BF0-55D26F9CF9DE}" type="pres">
      <dgm:prSet presAssocID="{6596626B-07D0-4525-BFF4-6DB4AB5C3A4A}" presName="linear" presStyleCnt="0">
        <dgm:presLayoutVars>
          <dgm:animLvl val="lvl"/>
          <dgm:resizeHandles val="exact"/>
        </dgm:presLayoutVars>
      </dgm:prSet>
      <dgm:spPr/>
    </dgm:pt>
    <dgm:pt modelId="{84A80C02-6B1E-489B-B901-FB32E8C8433D}" type="pres">
      <dgm:prSet presAssocID="{E6C2FFF1-E7B3-4C7C-BE58-A3B80491466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8A34C4C-1E1D-4A68-BF23-80CB8B2BFD6A}" type="pres">
      <dgm:prSet presAssocID="{67106C8E-7938-4BA1-8AC3-3213BE883661}" presName="spacer" presStyleCnt="0"/>
      <dgm:spPr/>
    </dgm:pt>
    <dgm:pt modelId="{5AB55826-B975-4D6D-94AE-139D3E66DED5}" type="pres">
      <dgm:prSet presAssocID="{6DC1CA21-F17D-4FC6-9DA0-9FCB3A8F544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AC5A956-4049-4E11-9E7B-A858E232BFA0}" type="pres">
      <dgm:prSet presAssocID="{9CFDF7CC-3069-4D4F-8502-B2145C257F56}" presName="spacer" presStyleCnt="0"/>
      <dgm:spPr/>
    </dgm:pt>
    <dgm:pt modelId="{D56E83B5-DEE9-40D2-A4AA-8D8C2173896F}" type="pres">
      <dgm:prSet presAssocID="{DAB06D8F-1A5D-411B-BC0B-F6DFD84D887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FBDB4F9E-5DCD-45DD-9868-39E1A13918EB}" type="pres">
      <dgm:prSet presAssocID="{DC4A7394-5D5D-423F-8573-9AA321E337D7}" presName="spacer" presStyleCnt="0"/>
      <dgm:spPr/>
    </dgm:pt>
    <dgm:pt modelId="{B22C952F-B41B-40AF-BBA4-FBA7B5F3D8E9}" type="pres">
      <dgm:prSet presAssocID="{49E1D3F4-7541-4617-A146-859F2246D6D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43E3202-ECB8-4A3A-9B11-53392E93AB94}" type="presOf" srcId="{DAB06D8F-1A5D-411B-BC0B-F6DFD84D887F}" destId="{D56E83B5-DEE9-40D2-A4AA-8D8C2173896F}" srcOrd="0" destOrd="0" presId="urn:microsoft.com/office/officeart/2005/8/layout/vList2"/>
    <dgm:cxn modelId="{B645181D-F92D-4B3C-9051-45599C3CF294}" type="presOf" srcId="{6596626B-07D0-4525-BFF4-6DB4AB5C3A4A}" destId="{7815DEA0-BEC2-494A-9BF0-55D26F9CF9DE}" srcOrd="0" destOrd="0" presId="urn:microsoft.com/office/officeart/2005/8/layout/vList2"/>
    <dgm:cxn modelId="{13104121-65E7-40DB-A242-3644FE284ECC}" type="presOf" srcId="{E6C2FFF1-E7B3-4C7C-BE58-A3B804914666}" destId="{84A80C02-6B1E-489B-B901-FB32E8C8433D}" srcOrd="0" destOrd="0" presId="urn:microsoft.com/office/officeart/2005/8/layout/vList2"/>
    <dgm:cxn modelId="{912E5426-5CA5-4787-9E7A-95861DDAA8AB}" srcId="{6596626B-07D0-4525-BFF4-6DB4AB5C3A4A}" destId="{6DC1CA21-F17D-4FC6-9DA0-9FCB3A8F544B}" srcOrd="1" destOrd="0" parTransId="{2010CF32-E481-4FE5-9440-C464E1F39B5D}" sibTransId="{9CFDF7CC-3069-4D4F-8502-B2145C257F56}"/>
    <dgm:cxn modelId="{92DA4666-2EAE-47F7-A769-4F86B50E2BF5}" srcId="{6596626B-07D0-4525-BFF4-6DB4AB5C3A4A}" destId="{E6C2FFF1-E7B3-4C7C-BE58-A3B804914666}" srcOrd="0" destOrd="0" parTransId="{F66CCE55-F6BE-4568-BB08-C06D4AFEF379}" sibTransId="{67106C8E-7938-4BA1-8AC3-3213BE883661}"/>
    <dgm:cxn modelId="{7BBB5369-5231-4BE4-95F0-9EC363927E89}" type="presOf" srcId="{49E1D3F4-7541-4617-A146-859F2246D6D4}" destId="{B22C952F-B41B-40AF-BBA4-FBA7B5F3D8E9}" srcOrd="0" destOrd="0" presId="urn:microsoft.com/office/officeart/2005/8/layout/vList2"/>
    <dgm:cxn modelId="{A53B9B7A-D414-43A6-A269-560398D90BD5}" srcId="{6596626B-07D0-4525-BFF4-6DB4AB5C3A4A}" destId="{49E1D3F4-7541-4617-A146-859F2246D6D4}" srcOrd="3" destOrd="0" parTransId="{BF5AAEBC-956B-4204-9A69-EAD2EE2C7012}" sibTransId="{F8B2C991-3AE4-4148-A12A-A7A6B2F67B93}"/>
    <dgm:cxn modelId="{875CAC8D-EDD8-4BC0-9EAB-309406FA4016}" type="presOf" srcId="{6DC1CA21-F17D-4FC6-9DA0-9FCB3A8F544B}" destId="{5AB55826-B975-4D6D-94AE-139D3E66DED5}" srcOrd="0" destOrd="0" presId="urn:microsoft.com/office/officeart/2005/8/layout/vList2"/>
    <dgm:cxn modelId="{F937A0F3-CE0F-41CF-AFD6-CE0C22225C64}" srcId="{6596626B-07D0-4525-BFF4-6DB4AB5C3A4A}" destId="{DAB06D8F-1A5D-411B-BC0B-F6DFD84D887F}" srcOrd="2" destOrd="0" parTransId="{C60B5A59-D15A-4151-AA7B-CD50F72561EC}" sibTransId="{DC4A7394-5D5D-423F-8573-9AA321E337D7}"/>
    <dgm:cxn modelId="{E1A978B5-E7F7-44C8-B080-6218DA383E65}" type="presParOf" srcId="{7815DEA0-BEC2-494A-9BF0-55D26F9CF9DE}" destId="{84A80C02-6B1E-489B-B901-FB32E8C8433D}" srcOrd="0" destOrd="0" presId="urn:microsoft.com/office/officeart/2005/8/layout/vList2"/>
    <dgm:cxn modelId="{BD37AB0C-D6C2-4882-AE3A-B0392D2F2A5F}" type="presParOf" srcId="{7815DEA0-BEC2-494A-9BF0-55D26F9CF9DE}" destId="{A8A34C4C-1E1D-4A68-BF23-80CB8B2BFD6A}" srcOrd="1" destOrd="0" presId="urn:microsoft.com/office/officeart/2005/8/layout/vList2"/>
    <dgm:cxn modelId="{2F4CB01B-13E9-4532-9820-2A75DD6A83DE}" type="presParOf" srcId="{7815DEA0-BEC2-494A-9BF0-55D26F9CF9DE}" destId="{5AB55826-B975-4D6D-94AE-139D3E66DED5}" srcOrd="2" destOrd="0" presId="urn:microsoft.com/office/officeart/2005/8/layout/vList2"/>
    <dgm:cxn modelId="{82ADF343-C5A4-46A3-9A66-A18DF36DEBE0}" type="presParOf" srcId="{7815DEA0-BEC2-494A-9BF0-55D26F9CF9DE}" destId="{5AC5A956-4049-4E11-9E7B-A858E232BFA0}" srcOrd="3" destOrd="0" presId="urn:microsoft.com/office/officeart/2005/8/layout/vList2"/>
    <dgm:cxn modelId="{0C149A19-2A49-4094-B18E-1EC5C2DF62AC}" type="presParOf" srcId="{7815DEA0-BEC2-494A-9BF0-55D26F9CF9DE}" destId="{D56E83B5-DEE9-40D2-A4AA-8D8C2173896F}" srcOrd="4" destOrd="0" presId="urn:microsoft.com/office/officeart/2005/8/layout/vList2"/>
    <dgm:cxn modelId="{0F34BC55-BE74-4F9E-B395-F6E3D7441B5A}" type="presParOf" srcId="{7815DEA0-BEC2-494A-9BF0-55D26F9CF9DE}" destId="{FBDB4F9E-5DCD-45DD-9868-39E1A13918EB}" srcOrd="5" destOrd="0" presId="urn:microsoft.com/office/officeart/2005/8/layout/vList2"/>
    <dgm:cxn modelId="{88D3E6E5-513F-403E-BFD4-62766369C6A6}" type="presParOf" srcId="{7815DEA0-BEC2-494A-9BF0-55D26F9CF9DE}" destId="{B22C952F-B41B-40AF-BBA4-FBA7B5F3D8E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ECE06A-3BDB-4BF7-98EC-390E7C4E8D7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D8C229-C083-4CFB-8B72-8579690379C3}">
      <dgm:prSet/>
      <dgm:spPr/>
      <dgm:t>
        <a:bodyPr/>
        <a:lstStyle/>
        <a:p>
          <a:r>
            <a:rPr lang="en-US" b="1" dirty="0"/>
            <a:t>Wednesday, November 23</a:t>
          </a:r>
          <a:r>
            <a:rPr lang="en-US" b="1" baseline="30000" dirty="0"/>
            <a:t>rd</a:t>
          </a:r>
          <a:r>
            <a:rPr lang="en-US" dirty="0"/>
            <a:t> </a:t>
          </a:r>
        </a:p>
      </dgm:t>
    </dgm:pt>
    <dgm:pt modelId="{F3BBCB38-AB3B-4D05-8A85-A8F01F90EBAA}" type="parTrans" cxnId="{DB34EC34-121A-42BD-B080-C07669B7FEFC}">
      <dgm:prSet/>
      <dgm:spPr/>
      <dgm:t>
        <a:bodyPr/>
        <a:lstStyle/>
        <a:p>
          <a:endParaRPr lang="en-US"/>
        </a:p>
      </dgm:t>
    </dgm:pt>
    <dgm:pt modelId="{83F5A997-C30F-4957-839A-B764FFBFF0E9}" type="sibTrans" cxnId="{DB34EC34-121A-42BD-B080-C07669B7FEFC}">
      <dgm:prSet/>
      <dgm:spPr/>
      <dgm:t>
        <a:bodyPr/>
        <a:lstStyle/>
        <a:p>
          <a:endParaRPr lang="en-US"/>
        </a:p>
      </dgm:t>
    </dgm:pt>
    <dgm:pt modelId="{E959CF75-7BF4-4189-9B28-26C146399AF1}">
      <dgm:prSet/>
      <dgm:spPr/>
      <dgm:t>
        <a:bodyPr/>
        <a:lstStyle/>
        <a:p>
          <a:r>
            <a:rPr lang="en-US" dirty="0"/>
            <a:t>Prioritize AMT </a:t>
          </a:r>
          <a:r>
            <a:rPr lang="en-US" u="sng" dirty="0">
              <a:hlinkClick xmlns:r="http://schemas.openxmlformats.org/officeDocument/2006/relationships" r:id="rId1"/>
            </a:rPr>
            <a:t>topics</a:t>
          </a:r>
          <a:endParaRPr lang="en-US" dirty="0"/>
        </a:p>
      </dgm:t>
    </dgm:pt>
    <dgm:pt modelId="{C905E048-B1C4-4077-937B-19A8B917C60B}" type="parTrans" cxnId="{B8CDA129-407E-457F-A58E-AD47CE2F3A44}">
      <dgm:prSet/>
      <dgm:spPr/>
      <dgm:t>
        <a:bodyPr/>
        <a:lstStyle/>
        <a:p>
          <a:endParaRPr lang="en-US"/>
        </a:p>
      </dgm:t>
    </dgm:pt>
    <dgm:pt modelId="{23799DA3-2245-41D0-A70B-F4B91219E169}" type="sibTrans" cxnId="{B8CDA129-407E-457F-A58E-AD47CE2F3A44}">
      <dgm:prSet/>
      <dgm:spPr/>
      <dgm:t>
        <a:bodyPr/>
        <a:lstStyle/>
        <a:p>
          <a:endParaRPr lang="en-US"/>
        </a:p>
      </dgm:t>
    </dgm:pt>
    <dgm:pt modelId="{2B086224-6A66-4A96-94E9-62B8FD2A4641}">
      <dgm:prSet/>
      <dgm:spPr/>
      <dgm:t>
        <a:bodyPr/>
        <a:lstStyle/>
        <a:p>
          <a:r>
            <a:rPr lang="en-US" b="1" dirty="0"/>
            <a:t>Tuesday, November 15</a:t>
          </a:r>
          <a:r>
            <a:rPr lang="en-US" b="1" baseline="30000" dirty="0"/>
            <a:t>th</a:t>
          </a:r>
          <a:r>
            <a:rPr lang="en-US" dirty="0"/>
            <a:t> </a:t>
          </a:r>
        </a:p>
      </dgm:t>
    </dgm:pt>
    <dgm:pt modelId="{10ACCBF8-0BDA-4B48-B7FB-B50415864439}" type="parTrans" cxnId="{B9B88531-2A71-4654-9A6C-7E1061001F72}">
      <dgm:prSet/>
      <dgm:spPr/>
    </dgm:pt>
    <dgm:pt modelId="{887F60C2-1863-41AA-A009-1BABC557CDF1}" type="sibTrans" cxnId="{B9B88531-2A71-4654-9A6C-7E1061001F72}">
      <dgm:prSet/>
      <dgm:spPr/>
    </dgm:pt>
    <dgm:pt modelId="{013EE78B-1503-445F-8DB2-657AAA1A047F}">
      <dgm:prSet/>
      <dgm:spPr/>
      <dgm:t>
        <a:bodyPr/>
        <a:lstStyle/>
        <a:p>
          <a:r>
            <a:rPr lang="en-US" dirty="0"/>
            <a:t>Set monthly meetings</a:t>
          </a:r>
        </a:p>
      </dgm:t>
    </dgm:pt>
    <dgm:pt modelId="{B3889BA2-9883-4D08-A646-81B07AEF896B}" type="parTrans" cxnId="{E4279C09-A31F-4A69-81E3-3815CD436418}">
      <dgm:prSet/>
      <dgm:spPr/>
      <dgm:t>
        <a:bodyPr/>
        <a:lstStyle/>
        <a:p>
          <a:endParaRPr lang="en-US"/>
        </a:p>
      </dgm:t>
    </dgm:pt>
    <dgm:pt modelId="{60184DAF-1E2D-4AFE-B85B-EEEB920D6854}" type="sibTrans" cxnId="{E4279C09-A31F-4A69-81E3-3815CD436418}">
      <dgm:prSet/>
      <dgm:spPr/>
      <dgm:t>
        <a:bodyPr/>
        <a:lstStyle/>
        <a:p>
          <a:endParaRPr lang="en-US"/>
        </a:p>
      </dgm:t>
    </dgm:pt>
    <dgm:pt modelId="{6E59EC4C-467D-4E59-9C32-3C7F28FED671}" type="pres">
      <dgm:prSet presAssocID="{D3ECE06A-3BDB-4BF7-98EC-390E7C4E8D7F}" presName="Name0" presStyleCnt="0">
        <dgm:presLayoutVars>
          <dgm:dir/>
          <dgm:animLvl val="lvl"/>
          <dgm:resizeHandles val="exact"/>
        </dgm:presLayoutVars>
      </dgm:prSet>
      <dgm:spPr/>
    </dgm:pt>
    <dgm:pt modelId="{A619D6A7-62A2-4368-8389-C2CA5BCB5875}" type="pres">
      <dgm:prSet presAssocID="{2B086224-6A66-4A96-94E9-62B8FD2A4641}" presName="linNode" presStyleCnt="0"/>
      <dgm:spPr/>
    </dgm:pt>
    <dgm:pt modelId="{8B888E2B-5B7B-4A06-86FF-DDB7C8FE138B}" type="pres">
      <dgm:prSet presAssocID="{2B086224-6A66-4A96-94E9-62B8FD2A4641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53EAC84A-2A33-4E29-A95D-747BA5C6A053}" type="pres">
      <dgm:prSet presAssocID="{2B086224-6A66-4A96-94E9-62B8FD2A4641}" presName="descendantText" presStyleLbl="alignAccFollowNode1" presStyleIdx="0" presStyleCnt="2">
        <dgm:presLayoutVars>
          <dgm:bulletEnabled val="1"/>
        </dgm:presLayoutVars>
      </dgm:prSet>
      <dgm:spPr/>
    </dgm:pt>
    <dgm:pt modelId="{5ED93D22-053F-4AA4-AB3D-44EB2FB3C927}" type="pres">
      <dgm:prSet presAssocID="{887F60C2-1863-41AA-A009-1BABC557CDF1}" presName="sp" presStyleCnt="0"/>
      <dgm:spPr/>
    </dgm:pt>
    <dgm:pt modelId="{AC6D7CA1-661D-49FC-89C5-B61FB46CE4E1}" type="pres">
      <dgm:prSet presAssocID="{41D8C229-C083-4CFB-8B72-8579690379C3}" presName="linNode" presStyleCnt="0"/>
      <dgm:spPr/>
    </dgm:pt>
    <dgm:pt modelId="{3247FE7A-9654-4B39-BE70-B6D3ED54856A}" type="pres">
      <dgm:prSet presAssocID="{41D8C229-C083-4CFB-8B72-8579690379C3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1D8CB8E6-3570-45F7-8171-9A0358C08162}" type="pres">
      <dgm:prSet presAssocID="{41D8C229-C083-4CFB-8B72-8579690379C3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0B699406-25ED-4D85-9608-F001DE38999E}" type="presOf" srcId="{E959CF75-7BF4-4189-9B28-26C146399AF1}" destId="{1D8CB8E6-3570-45F7-8171-9A0358C08162}" srcOrd="0" destOrd="0" presId="urn:microsoft.com/office/officeart/2005/8/layout/vList5"/>
    <dgm:cxn modelId="{E4279C09-A31F-4A69-81E3-3815CD436418}" srcId="{2B086224-6A66-4A96-94E9-62B8FD2A4641}" destId="{013EE78B-1503-445F-8DB2-657AAA1A047F}" srcOrd="0" destOrd="0" parTransId="{B3889BA2-9883-4D08-A646-81B07AEF896B}" sibTransId="{60184DAF-1E2D-4AFE-B85B-EEEB920D6854}"/>
    <dgm:cxn modelId="{B8CDA129-407E-457F-A58E-AD47CE2F3A44}" srcId="{41D8C229-C083-4CFB-8B72-8579690379C3}" destId="{E959CF75-7BF4-4189-9B28-26C146399AF1}" srcOrd="0" destOrd="0" parTransId="{C905E048-B1C4-4077-937B-19A8B917C60B}" sibTransId="{23799DA3-2245-41D0-A70B-F4B91219E169}"/>
    <dgm:cxn modelId="{B9B88531-2A71-4654-9A6C-7E1061001F72}" srcId="{D3ECE06A-3BDB-4BF7-98EC-390E7C4E8D7F}" destId="{2B086224-6A66-4A96-94E9-62B8FD2A4641}" srcOrd="0" destOrd="0" parTransId="{10ACCBF8-0BDA-4B48-B7FB-B50415864439}" sibTransId="{887F60C2-1863-41AA-A009-1BABC557CDF1}"/>
    <dgm:cxn modelId="{DB34EC34-121A-42BD-B080-C07669B7FEFC}" srcId="{D3ECE06A-3BDB-4BF7-98EC-390E7C4E8D7F}" destId="{41D8C229-C083-4CFB-8B72-8579690379C3}" srcOrd="1" destOrd="0" parTransId="{F3BBCB38-AB3B-4D05-8A85-A8F01F90EBAA}" sibTransId="{83F5A997-C30F-4957-839A-B764FFBFF0E9}"/>
    <dgm:cxn modelId="{F4135539-CA41-49E8-9D19-EBE97621CB13}" type="presOf" srcId="{013EE78B-1503-445F-8DB2-657AAA1A047F}" destId="{53EAC84A-2A33-4E29-A95D-747BA5C6A053}" srcOrd="0" destOrd="0" presId="urn:microsoft.com/office/officeart/2005/8/layout/vList5"/>
    <dgm:cxn modelId="{D6E8F8D2-B664-4598-964A-1FB8B0432328}" type="presOf" srcId="{D3ECE06A-3BDB-4BF7-98EC-390E7C4E8D7F}" destId="{6E59EC4C-467D-4E59-9C32-3C7F28FED671}" srcOrd="0" destOrd="0" presId="urn:microsoft.com/office/officeart/2005/8/layout/vList5"/>
    <dgm:cxn modelId="{D54F3FDB-F2CF-42E1-A93B-66F627DBC309}" type="presOf" srcId="{2B086224-6A66-4A96-94E9-62B8FD2A4641}" destId="{8B888E2B-5B7B-4A06-86FF-DDB7C8FE138B}" srcOrd="0" destOrd="0" presId="urn:microsoft.com/office/officeart/2005/8/layout/vList5"/>
    <dgm:cxn modelId="{817F92F9-0C7D-4B7D-805D-24EAD419BECC}" type="presOf" srcId="{41D8C229-C083-4CFB-8B72-8579690379C3}" destId="{3247FE7A-9654-4B39-BE70-B6D3ED54856A}" srcOrd="0" destOrd="0" presId="urn:microsoft.com/office/officeart/2005/8/layout/vList5"/>
    <dgm:cxn modelId="{12EC4FF3-9034-4A16-9CBF-D8932602B856}" type="presParOf" srcId="{6E59EC4C-467D-4E59-9C32-3C7F28FED671}" destId="{A619D6A7-62A2-4368-8389-C2CA5BCB5875}" srcOrd="0" destOrd="0" presId="urn:microsoft.com/office/officeart/2005/8/layout/vList5"/>
    <dgm:cxn modelId="{18F668FA-0733-48E9-8D6E-F4553BF5AA48}" type="presParOf" srcId="{A619D6A7-62A2-4368-8389-C2CA5BCB5875}" destId="{8B888E2B-5B7B-4A06-86FF-DDB7C8FE138B}" srcOrd="0" destOrd="0" presId="urn:microsoft.com/office/officeart/2005/8/layout/vList5"/>
    <dgm:cxn modelId="{BD7B27F1-A3FA-4E97-B7A2-EA27933C1DE0}" type="presParOf" srcId="{A619D6A7-62A2-4368-8389-C2CA5BCB5875}" destId="{53EAC84A-2A33-4E29-A95D-747BA5C6A053}" srcOrd="1" destOrd="0" presId="urn:microsoft.com/office/officeart/2005/8/layout/vList5"/>
    <dgm:cxn modelId="{620E1D6E-0B16-443E-8AB6-08EA77AFBB34}" type="presParOf" srcId="{6E59EC4C-467D-4E59-9C32-3C7F28FED671}" destId="{5ED93D22-053F-4AA4-AB3D-44EB2FB3C927}" srcOrd="1" destOrd="0" presId="urn:microsoft.com/office/officeart/2005/8/layout/vList5"/>
    <dgm:cxn modelId="{964E5DF9-40BC-47D5-91E6-16E59AE74AA6}" type="presParOf" srcId="{6E59EC4C-467D-4E59-9C32-3C7F28FED671}" destId="{AC6D7CA1-661D-49FC-89C5-B61FB46CE4E1}" srcOrd="2" destOrd="0" presId="urn:microsoft.com/office/officeart/2005/8/layout/vList5"/>
    <dgm:cxn modelId="{B49D6AC6-0187-45DD-9371-4D573657495C}" type="presParOf" srcId="{AC6D7CA1-661D-49FC-89C5-B61FB46CE4E1}" destId="{3247FE7A-9654-4B39-BE70-B6D3ED54856A}" srcOrd="0" destOrd="0" presId="urn:microsoft.com/office/officeart/2005/8/layout/vList5"/>
    <dgm:cxn modelId="{19B04304-976A-4F29-8C0C-2444C7F883F0}" type="presParOf" srcId="{AC6D7CA1-661D-49FC-89C5-B61FB46CE4E1}" destId="{1D8CB8E6-3570-45F7-8171-9A0358C08162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BE7D00D-5879-46EB-BEC5-D9CA40AE1701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15462A4-FA68-46A0-9551-1CAAD504B270}">
      <dgm:prSet/>
      <dgm:spPr/>
      <dgm:t>
        <a:bodyPr/>
        <a:lstStyle/>
        <a:p>
          <a:r>
            <a:rPr lang="en-US" dirty="0"/>
            <a:t>December meeting</a:t>
          </a:r>
        </a:p>
      </dgm:t>
    </dgm:pt>
    <dgm:pt modelId="{97F39750-23E5-4837-AA6F-A5D4318BCB66}" type="parTrans" cxnId="{E9546521-25D3-4BFF-9F4B-ABE411172388}">
      <dgm:prSet/>
      <dgm:spPr/>
      <dgm:t>
        <a:bodyPr/>
        <a:lstStyle/>
        <a:p>
          <a:endParaRPr lang="en-US"/>
        </a:p>
      </dgm:t>
    </dgm:pt>
    <dgm:pt modelId="{F5485005-535C-4F94-928C-D9B360333477}" type="sibTrans" cxnId="{E9546521-25D3-4BFF-9F4B-ABE411172388}">
      <dgm:prSet/>
      <dgm:spPr/>
      <dgm:t>
        <a:bodyPr/>
        <a:lstStyle/>
        <a:p>
          <a:endParaRPr lang="en-US"/>
        </a:p>
      </dgm:t>
    </dgm:pt>
    <dgm:pt modelId="{D29437B6-33BC-463A-B9E4-FB2F335E803F}">
      <dgm:prSet/>
      <dgm:spPr/>
      <dgm:t>
        <a:bodyPr/>
        <a:lstStyle/>
        <a:p>
          <a:r>
            <a:rPr lang="en-US"/>
            <a:t>Discuss additional topics</a:t>
          </a:r>
        </a:p>
      </dgm:t>
    </dgm:pt>
    <dgm:pt modelId="{A2C4182F-D9B6-4EC9-BB15-53ED7B80709B}" type="parTrans" cxnId="{2E3D7D2C-9C24-45EA-B378-C8A5C774A106}">
      <dgm:prSet/>
      <dgm:spPr/>
      <dgm:t>
        <a:bodyPr/>
        <a:lstStyle/>
        <a:p>
          <a:endParaRPr lang="en-US"/>
        </a:p>
      </dgm:t>
    </dgm:pt>
    <dgm:pt modelId="{D1DE9404-9B73-4222-972D-9A04EB053310}" type="sibTrans" cxnId="{2E3D7D2C-9C24-45EA-B378-C8A5C774A106}">
      <dgm:prSet/>
      <dgm:spPr/>
      <dgm:t>
        <a:bodyPr/>
        <a:lstStyle/>
        <a:p>
          <a:endParaRPr lang="en-US"/>
        </a:p>
      </dgm:t>
    </dgm:pt>
    <dgm:pt modelId="{707BDF96-3A6B-413C-AA85-2376FF603383}">
      <dgm:prSet/>
      <dgm:spPr/>
      <dgm:t>
        <a:bodyPr/>
        <a:lstStyle/>
        <a:p>
          <a:r>
            <a:rPr lang="en-US"/>
            <a:t>Evaluate tentative timeline</a:t>
          </a:r>
        </a:p>
      </dgm:t>
    </dgm:pt>
    <dgm:pt modelId="{001BF63B-96FB-45A1-83AB-9BE7796BBF11}" type="parTrans" cxnId="{F61AF086-3D94-436F-B31F-0310B24A9C16}">
      <dgm:prSet/>
      <dgm:spPr/>
      <dgm:t>
        <a:bodyPr/>
        <a:lstStyle/>
        <a:p>
          <a:endParaRPr lang="en-US"/>
        </a:p>
      </dgm:t>
    </dgm:pt>
    <dgm:pt modelId="{816E871E-CB76-4B8F-B965-55E2A82E14F2}" type="sibTrans" cxnId="{F61AF086-3D94-436F-B31F-0310B24A9C16}">
      <dgm:prSet/>
      <dgm:spPr/>
      <dgm:t>
        <a:bodyPr/>
        <a:lstStyle/>
        <a:p>
          <a:endParaRPr lang="en-US"/>
        </a:p>
      </dgm:t>
    </dgm:pt>
    <dgm:pt modelId="{ABB1659D-6DC1-4234-AA94-E99AB6566B14}">
      <dgm:prSet/>
      <dgm:spPr/>
      <dgm:t>
        <a:bodyPr/>
        <a:lstStyle/>
        <a:p>
          <a:r>
            <a:rPr lang="en-US" dirty="0"/>
            <a:t>Continue to improve understanding of CAST</a:t>
          </a:r>
        </a:p>
      </dgm:t>
    </dgm:pt>
    <dgm:pt modelId="{A92F91BB-E621-4386-A73A-E57D69CC4840}" type="parTrans" cxnId="{88040E19-BBD4-44B4-847A-2C2872F93337}">
      <dgm:prSet/>
      <dgm:spPr/>
      <dgm:t>
        <a:bodyPr/>
        <a:lstStyle/>
        <a:p>
          <a:endParaRPr lang="en-US"/>
        </a:p>
      </dgm:t>
    </dgm:pt>
    <dgm:pt modelId="{E54A647D-F0B5-4C83-B80F-4BD27C3948E7}" type="sibTrans" cxnId="{88040E19-BBD4-44B4-847A-2C2872F93337}">
      <dgm:prSet/>
      <dgm:spPr/>
      <dgm:t>
        <a:bodyPr/>
        <a:lstStyle/>
        <a:p>
          <a:endParaRPr lang="en-US"/>
        </a:p>
      </dgm:t>
    </dgm:pt>
    <dgm:pt modelId="{8F955EC0-7754-4BC2-8B02-56C6B34075F2}" type="pres">
      <dgm:prSet presAssocID="{CBE7D00D-5879-46EB-BEC5-D9CA40AE1701}" presName="Name0" presStyleCnt="0">
        <dgm:presLayoutVars>
          <dgm:chMax val="7"/>
          <dgm:chPref val="7"/>
          <dgm:dir/>
        </dgm:presLayoutVars>
      </dgm:prSet>
      <dgm:spPr/>
    </dgm:pt>
    <dgm:pt modelId="{84B7700D-B926-4C28-BDED-AA66856A7C19}" type="pres">
      <dgm:prSet presAssocID="{CBE7D00D-5879-46EB-BEC5-D9CA40AE1701}" presName="Name1" presStyleCnt="0"/>
      <dgm:spPr/>
    </dgm:pt>
    <dgm:pt modelId="{47E05AB0-62C3-4F91-8D78-D9C5EACA2F97}" type="pres">
      <dgm:prSet presAssocID="{CBE7D00D-5879-46EB-BEC5-D9CA40AE1701}" presName="cycle" presStyleCnt="0"/>
      <dgm:spPr/>
    </dgm:pt>
    <dgm:pt modelId="{5666E758-DF72-40E5-9F70-9462244BDA88}" type="pres">
      <dgm:prSet presAssocID="{CBE7D00D-5879-46EB-BEC5-D9CA40AE1701}" presName="srcNode" presStyleLbl="node1" presStyleIdx="0" presStyleCnt="4"/>
      <dgm:spPr/>
    </dgm:pt>
    <dgm:pt modelId="{15C9F462-A100-47AB-A797-15A829A30222}" type="pres">
      <dgm:prSet presAssocID="{CBE7D00D-5879-46EB-BEC5-D9CA40AE1701}" presName="conn" presStyleLbl="parChTrans1D2" presStyleIdx="0" presStyleCnt="1"/>
      <dgm:spPr/>
    </dgm:pt>
    <dgm:pt modelId="{1CE414DF-4802-455B-8C35-41526C110772}" type="pres">
      <dgm:prSet presAssocID="{CBE7D00D-5879-46EB-BEC5-D9CA40AE1701}" presName="extraNode" presStyleLbl="node1" presStyleIdx="0" presStyleCnt="4"/>
      <dgm:spPr/>
    </dgm:pt>
    <dgm:pt modelId="{702FD78B-44DB-49BA-BC0A-D1554099C912}" type="pres">
      <dgm:prSet presAssocID="{CBE7D00D-5879-46EB-BEC5-D9CA40AE1701}" presName="dstNode" presStyleLbl="node1" presStyleIdx="0" presStyleCnt="4"/>
      <dgm:spPr/>
    </dgm:pt>
    <dgm:pt modelId="{B5B48D11-56CD-44E5-ADCB-F20E74AC3247}" type="pres">
      <dgm:prSet presAssocID="{C15462A4-FA68-46A0-9551-1CAAD504B270}" presName="text_1" presStyleLbl="node1" presStyleIdx="0" presStyleCnt="4">
        <dgm:presLayoutVars>
          <dgm:bulletEnabled val="1"/>
        </dgm:presLayoutVars>
      </dgm:prSet>
      <dgm:spPr/>
    </dgm:pt>
    <dgm:pt modelId="{1477E3BC-984D-498D-9471-55AD3CF2C93C}" type="pres">
      <dgm:prSet presAssocID="{C15462A4-FA68-46A0-9551-1CAAD504B270}" presName="accent_1" presStyleCnt="0"/>
      <dgm:spPr/>
    </dgm:pt>
    <dgm:pt modelId="{F33C98FD-37B6-4AD6-BC56-897C50490584}" type="pres">
      <dgm:prSet presAssocID="{C15462A4-FA68-46A0-9551-1CAAD504B270}" presName="accentRepeatNode" presStyleLbl="solidFgAcc1" presStyleIdx="0" presStyleCnt="4"/>
      <dgm:spPr/>
    </dgm:pt>
    <dgm:pt modelId="{CA7FAEEC-64A0-40FB-A306-99E42A179659}" type="pres">
      <dgm:prSet presAssocID="{D29437B6-33BC-463A-B9E4-FB2F335E803F}" presName="text_2" presStyleLbl="node1" presStyleIdx="1" presStyleCnt="4">
        <dgm:presLayoutVars>
          <dgm:bulletEnabled val="1"/>
        </dgm:presLayoutVars>
      </dgm:prSet>
      <dgm:spPr/>
    </dgm:pt>
    <dgm:pt modelId="{AD62978A-204C-4A81-9E29-CFCE3D77A3B5}" type="pres">
      <dgm:prSet presAssocID="{D29437B6-33BC-463A-B9E4-FB2F335E803F}" presName="accent_2" presStyleCnt="0"/>
      <dgm:spPr/>
    </dgm:pt>
    <dgm:pt modelId="{46F40654-5DB7-4BA1-B720-1BA5061548B1}" type="pres">
      <dgm:prSet presAssocID="{D29437B6-33BC-463A-B9E4-FB2F335E803F}" presName="accentRepeatNode" presStyleLbl="solidFgAcc1" presStyleIdx="1" presStyleCnt="4"/>
      <dgm:spPr/>
    </dgm:pt>
    <dgm:pt modelId="{991E39D4-C37D-468F-876B-F1F9AD1B344D}" type="pres">
      <dgm:prSet presAssocID="{707BDF96-3A6B-413C-AA85-2376FF603383}" presName="text_3" presStyleLbl="node1" presStyleIdx="2" presStyleCnt="4">
        <dgm:presLayoutVars>
          <dgm:bulletEnabled val="1"/>
        </dgm:presLayoutVars>
      </dgm:prSet>
      <dgm:spPr/>
    </dgm:pt>
    <dgm:pt modelId="{7A31D09B-82EC-4576-86CF-86B1A7A3BACA}" type="pres">
      <dgm:prSet presAssocID="{707BDF96-3A6B-413C-AA85-2376FF603383}" presName="accent_3" presStyleCnt="0"/>
      <dgm:spPr/>
    </dgm:pt>
    <dgm:pt modelId="{1BEAE170-9466-41B0-B381-993D117E2FAB}" type="pres">
      <dgm:prSet presAssocID="{707BDF96-3A6B-413C-AA85-2376FF603383}" presName="accentRepeatNode" presStyleLbl="solidFgAcc1" presStyleIdx="2" presStyleCnt="4"/>
      <dgm:spPr/>
    </dgm:pt>
    <dgm:pt modelId="{E31AD68D-EBF6-4FE2-8797-6D7C69D49C9C}" type="pres">
      <dgm:prSet presAssocID="{ABB1659D-6DC1-4234-AA94-E99AB6566B14}" presName="text_4" presStyleLbl="node1" presStyleIdx="3" presStyleCnt="4">
        <dgm:presLayoutVars>
          <dgm:bulletEnabled val="1"/>
        </dgm:presLayoutVars>
      </dgm:prSet>
      <dgm:spPr/>
    </dgm:pt>
    <dgm:pt modelId="{8C1B0200-5E1A-4D0D-A9F9-D445FB1300F9}" type="pres">
      <dgm:prSet presAssocID="{ABB1659D-6DC1-4234-AA94-E99AB6566B14}" presName="accent_4" presStyleCnt="0"/>
      <dgm:spPr/>
    </dgm:pt>
    <dgm:pt modelId="{C47F6305-2F95-4102-8891-E26366BE2B1B}" type="pres">
      <dgm:prSet presAssocID="{ABB1659D-6DC1-4234-AA94-E99AB6566B14}" presName="accentRepeatNode" presStyleLbl="solidFgAcc1" presStyleIdx="3" presStyleCnt="4"/>
      <dgm:spPr/>
    </dgm:pt>
  </dgm:ptLst>
  <dgm:cxnLst>
    <dgm:cxn modelId="{F6F78C0A-5189-4C07-B820-1992F5B17421}" type="presOf" srcId="{C15462A4-FA68-46A0-9551-1CAAD504B270}" destId="{B5B48D11-56CD-44E5-ADCB-F20E74AC3247}" srcOrd="0" destOrd="0" presId="urn:microsoft.com/office/officeart/2008/layout/VerticalCurvedList"/>
    <dgm:cxn modelId="{88040E19-BBD4-44B4-847A-2C2872F93337}" srcId="{CBE7D00D-5879-46EB-BEC5-D9CA40AE1701}" destId="{ABB1659D-6DC1-4234-AA94-E99AB6566B14}" srcOrd="3" destOrd="0" parTransId="{A92F91BB-E621-4386-A73A-E57D69CC4840}" sibTransId="{E54A647D-F0B5-4C83-B80F-4BD27C3948E7}"/>
    <dgm:cxn modelId="{E9546521-25D3-4BFF-9F4B-ABE411172388}" srcId="{CBE7D00D-5879-46EB-BEC5-D9CA40AE1701}" destId="{C15462A4-FA68-46A0-9551-1CAAD504B270}" srcOrd="0" destOrd="0" parTransId="{97F39750-23E5-4837-AA6F-A5D4318BCB66}" sibTransId="{F5485005-535C-4F94-928C-D9B360333477}"/>
    <dgm:cxn modelId="{DFD7332B-98DF-4726-AF6B-A6E5E6BED97E}" type="presOf" srcId="{ABB1659D-6DC1-4234-AA94-E99AB6566B14}" destId="{E31AD68D-EBF6-4FE2-8797-6D7C69D49C9C}" srcOrd="0" destOrd="0" presId="urn:microsoft.com/office/officeart/2008/layout/VerticalCurvedList"/>
    <dgm:cxn modelId="{2E3D7D2C-9C24-45EA-B378-C8A5C774A106}" srcId="{CBE7D00D-5879-46EB-BEC5-D9CA40AE1701}" destId="{D29437B6-33BC-463A-B9E4-FB2F335E803F}" srcOrd="1" destOrd="0" parTransId="{A2C4182F-D9B6-4EC9-BB15-53ED7B80709B}" sibTransId="{D1DE9404-9B73-4222-972D-9A04EB053310}"/>
    <dgm:cxn modelId="{1A1A7167-2BA4-4AD5-B035-BB4D0FD14033}" type="presOf" srcId="{CBE7D00D-5879-46EB-BEC5-D9CA40AE1701}" destId="{8F955EC0-7754-4BC2-8B02-56C6B34075F2}" srcOrd="0" destOrd="0" presId="urn:microsoft.com/office/officeart/2008/layout/VerticalCurvedList"/>
    <dgm:cxn modelId="{E8444A4E-4E51-4515-A8C5-86C1C2557944}" type="presOf" srcId="{707BDF96-3A6B-413C-AA85-2376FF603383}" destId="{991E39D4-C37D-468F-876B-F1F9AD1B344D}" srcOrd="0" destOrd="0" presId="urn:microsoft.com/office/officeart/2008/layout/VerticalCurvedList"/>
    <dgm:cxn modelId="{F61AF086-3D94-436F-B31F-0310B24A9C16}" srcId="{CBE7D00D-5879-46EB-BEC5-D9CA40AE1701}" destId="{707BDF96-3A6B-413C-AA85-2376FF603383}" srcOrd="2" destOrd="0" parTransId="{001BF63B-96FB-45A1-83AB-9BE7796BBF11}" sibTransId="{816E871E-CB76-4B8F-B965-55E2A82E14F2}"/>
    <dgm:cxn modelId="{80273A96-6585-421D-8061-993D37D454F1}" type="presOf" srcId="{F5485005-535C-4F94-928C-D9B360333477}" destId="{15C9F462-A100-47AB-A797-15A829A30222}" srcOrd="0" destOrd="0" presId="urn:microsoft.com/office/officeart/2008/layout/VerticalCurvedList"/>
    <dgm:cxn modelId="{89188BC9-667A-4151-86D9-10F27D3E83C0}" type="presOf" srcId="{D29437B6-33BC-463A-B9E4-FB2F335E803F}" destId="{CA7FAEEC-64A0-40FB-A306-99E42A179659}" srcOrd="0" destOrd="0" presId="urn:microsoft.com/office/officeart/2008/layout/VerticalCurvedList"/>
    <dgm:cxn modelId="{28CE75D5-A1B5-4C82-8BBC-1D974F981993}" type="presParOf" srcId="{8F955EC0-7754-4BC2-8B02-56C6B34075F2}" destId="{84B7700D-B926-4C28-BDED-AA66856A7C19}" srcOrd="0" destOrd="0" presId="urn:microsoft.com/office/officeart/2008/layout/VerticalCurvedList"/>
    <dgm:cxn modelId="{EDBBF4A6-8999-4E87-AB1B-4E11F52B8E1D}" type="presParOf" srcId="{84B7700D-B926-4C28-BDED-AA66856A7C19}" destId="{47E05AB0-62C3-4F91-8D78-D9C5EACA2F97}" srcOrd="0" destOrd="0" presId="urn:microsoft.com/office/officeart/2008/layout/VerticalCurvedList"/>
    <dgm:cxn modelId="{E6055736-6D2A-46B1-8C23-CEC77D0150CC}" type="presParOf" srcId="{47E05AB0-62C3-4F91-8D78-D9C5EACA2F97}" destId="{5666E758-DF72-40E5-9F70-9462244BDA88}" srcOrd="0" destOrd="0" presId="urn:microsoft.com/office/officeart/2008/layout/VerticalCurvedList"/>
    <dgm:cxn modelId="{F15ECDEA-22C3-4077-B159-4EF7B9450716}" type="presParOf" srcId="{47E05AB0-62C3-4F91-8D78-D9C5EACA2F97}" destId="{15C9F462-A100-47AB-A797-15A829A30222}" srcOrd="1" destOrd="0" presId="urn:microsoft.com/office/officeart/2008/layout/VerticalCurvedList"/>
    <dgm:cxn modelId="{E65754C6-4264-4BDE-A520-B212EF8DE0F6}" type="presParOf" srcId="{47E05AB0-62C3-4F91-8D78-D9C5EACA2F97}" destId="{1CE414DF-4802-455B-8C35-41526C110772}" srcOrd="2" destOrd="0" presId="urn:microsoft.com/office/officeart/2008/layout/VerticalCurvedList"/>
    <dgm:cxn modelId="{EEE2A10D-5A80-4076-9075-1EBD2EF01C15}" type="presParOf" srcId="{47E05AB0-62C3-4F91-8D78-D9C5EACA2F97}" destId="{702FD78B-44DB-49BA-BC0A-D1554099C912}" srcOrd="3" destOrd="0" presId="urn:microsoft.com/office/officeart/2008/layout/VerticalCurvedList"/>
    <dgm:cxn modelId="{9A7C8325-14D4-4432-9821-10789DC6CC07}" type="presParOf" srcId="{84B7700D-B926-4C28-BDED-AA66856A7C19}" destId="{B5B48D11-56CD-44E5-ADCB-F20E74AC3247}" srcOrd="1" destOrd="0" presId="urn:microsoft.com/office/officeart/2008/layout/VerticalCurvedList"/>
    <dgm:cxn modelId="{AEBDC99F-B99F-43E1-AD92-35B76C3D0D6E}" type="presParOf" srcId="{84B7700D-B926-4C28-BDED-AA66856A7C19}" destId="{1477E3BC-984D-498D-9471-55AD3CF2C93C}" srcOrd="2" destOrd="0" presId="urn:microsoft.com/office/officeart/2008/layout/VerticalCurvedList"/>
    <dgm:cxn modelId="{4A207971-0CC5-4655-8E07-B8E5169553D0}" type="presParOf" srcId="{1477E3BC-984D-498D-9471-55AD3CF2C93C}" destId="{F33C98FD-37B6-4AD6-BC56-897C50490584}" srcOrd="0" destOrd="0" presId="urn:microsoft.com/office/officeart/2008/layout/VerticalCurvedList"/>
    <dgm:cxn modelId="{DC561AD6-F3A9-4287-AB94-97710D7CDDCB}" type="presParOf" srcId="{84B7700D-B926-4C28-BDED-AA66856A7C19}" destId="{CA7FAEEC-64A0-40FB-A306-99E42A179659}" srcOrd="3" destOrd="0" presId="urn:microsoft.com/office/officeart/2008/layout/VerticalCurvedList"/>
    <dgm:cxn modelId="{B1F48148-4C9A-4F51-B168-2EAB708E8313}" type="presParOf" srcId="{84B7700D-B926-4C28-BDED-AA66856A7C19}" destId="{AD62978A-204C-4A81-9E29-CFCE3D77A3B5}" srcOrd="4" destOrd="0" presId="urn:microsoft.com/office/officeart/2008/layout/VerticalCurvedList"/>
    <dgm:cxn modelId="{9FBF046D-2D22-4394-BFDB-26C380B44DD7}" type="presParOf" srcId="{AD62978A-204C-4A81-9E29-CFCE3D77A3B5}" destId="{46F40654-5DB7-4BA1-B720-1BA5061548B1}" srcOrd="0" destOrd="0" presId="urn:microsoft.com/office/officeart/2008/layout/VerticalCurvedList"/>
    <dgm:cxn modelId="{AF8912C4-F996-4F30-A990-0E3AC584E49E}" type="presParOf" srcId="{84B7700D-B926-4C28-BDED-AA66856A7C19}" destId="{991E39D4-C37D-468F-876B-F1F9AD1B344D}" srcOrd="5" destOrd="0" presId="urn:microsoft.com/office/officeart/2008/layout/VerticalCurvedList"/>
    <dgm:cxn modelId="{E8E5D792-BD64-475E-9186-4148648D17F0}" type="presParOf" srcId="{84B7700D-B926-4C28-BDED-AA66856A7C19}" destId="{7A31D09B-82EC-4576-86CF-86B1A7A3BACA}" srcOrd="6" destOrd="0" presId="urn:microsoft.com/office/officeart/2008/layout/VerticalCurvedList"/>
    <dgm:cxn modelId="{C0CF9668-9FD0-4637-B131-5A6F5B1177CE}" type="presParOf" srcId="{7A31D09B-82EC-4576-86CF-86B1A7A3BACA}" destId="{1BEAE170-9466-41B0-B381-993D117E2FAB}" srcOrd="0" destOrd="0" presId="urn:microsoft.com/office/officeart/2008/layout/VerticalCurvedList"/>
    <dgm:cxn modelId="{B8079F32-51A7-4FC1-9B59-91E2E053950B}" type="presParOf" srcId="{84B7700D-B926-4C28-BDED-AA66856A7C19}" destId="{E31AD68D-EBF6-4FE2-8797-6D7C69D49C9C}" srcOrd="7" destOrd="0" presId="urn:microsoft.com/office/officeart/2008/layout/VerticalCurvedList"/>
    <dgm:cxn modelId="{3D08EF4C-F941-420C-82C7-9789061C95E0}" type="presParOf" srcId="{84B7700D-B926-4C28-BDED-AA66856A7C19}" destId="{8C1B0200-5E1A-4D0D-A9F9-D445FB1300F9}" srcOrd="8" destOrd="0" presId="urn:microsoft.com/office/officeart/2008/layout/VerticalCurvedList"/>
    <dgm:cxn modelId="{FB016369-00C4-4EBB-8CF2-E0934E03AFF2}" type="presParOf" srcId="{8C1B0200-5E1A-4D0D-A9F9-D445FB1300F9}" destId="{C47F6305-2F95-4102-8891-E26366BE2B1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BBBFCB-B916-45CE-BE3F-397EFE29A286}">
      <dsp:nvSpPr>
        <dsp:cNvPr id="0" name=""/>
        <dsp:cNvSpPr/>
      </dsp:nvSpPr>
      <dsp:spPr>
        <a:xfrm>
          <a:off x="0" y="1081143"/>
          <a:ext cx="10515600" cy="1441524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16837F-4C8C-4632-AD86-B812F34A6949}">
      <dsp:nvSpPr>
        <dsp:cNvPr id="0" name=""/>
        <dsp:cNvSpPr/>
      </dsp:nvSpPr>
      <dsp:spPr>
        <a:xfrm>
          <a:off x="4621" y="0"/>
          <a:ext cx="3049934" cy="1441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1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August 7</a:t>
          </a:r>
          <a:r>
            <a:rPr lang="en-US" sz="2400" kern="1200" baseline="30000" dirty="0"/>
            <a:t>th, </a:t>
          </a:r>
          <a:r>
            <a:rPr lang="en-US" sz="2400" kern="1200" dirty="0"/>
            <a:t>2022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Charge was approved</a:t>
          </a:r>
        </a:p>
      </dsp:txBody>
      <dsp:txXfrm>
        <a:off x="4621" y="0"/>
        <a:ext cx="3049934" cy="1441524"/>
      </dsp:txXfrm>
    </dsp:sp>
    <dsp:sp modelId="{2DA5C56B-583A-4B18-AEB7-2209EF05744F}">
      <dsp:nvSpPr>
        <dsp:cNvPr id="0" name=""/>
        <dsp:cNvSpPr/>
      </dsp:nvSpPr>
      <dsp:spPr>
        <a:xfrm>
          <a:off x="1349397" y="1621715"/>
          <a:ext cx="360381" cy="360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C28AFD-11AF-491E-BC64-0AD3E7F02E05}">
      <dsp:nvSpPr>
        <dsp:cNvPr id="0" name=""/>
        <dsp:cNvSpPr/>
      </dsp:nvSpPr>
      <dsp:spPr>
        <a:xfrm>
          <a:off x="3207052" y="2162287"/>
          <a:ext cx="3049934" cy="1441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t" anchorCtr="1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October 11</a:t>
          </a:r>
          <a:r>
            <a:rPr lang="en-US" sz="2400" kern="1200" baseline="30000" dirty="0"/>
            <a:t>th</a:t>
          </a:r>
          <a:r>
            <a:rPr lang="en-US" sz="2400" kern="1200" dirty="0"/>
            <a:t>, 2022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Membership approved</a:t>
          </a:r>
        </a:p>
      </dsp:txBody>
      <dsp:txXfrm>
        <a:off x="3207052" y="2162287"/>
        <a:ext cx="3049934" cy="1441524"/>
      </dsp:txXfrm>
    </dsp:sp>
    <dsp:sp modelId="{B1B3E1E8-644B-4002-98B7-6D5F59B894A2}">
      <dsp:nvSpPr>
        <dsp:cNvPr id="0" name=""/>
        <dsp:cNvSpPr/>
      </dsp:nvSpPr>
      <dsp:spPr>
        <a:xfrm>
          <a:off x="4551829" y="1621715"/>
          <a:ext cx="360381" cy="360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5D2DAE-56A4-49D8-B2CB-1D73223E622B}">
      <dsp:nvSpPr>
        <dsp:cNvPr id="0" name=""/>
        <dsp:cNvSpPr/>
      </dsp:nvSpPr>
      <dsp:spPr>
        <a:xfrm>
          <a:off x="6409484" y="0"/>
          <a:ext cx="3049934" cy="14415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170688" rIns="170688" bIns="170688" numCol="1" spcCol="1270" anchor="b" anchorCtr="1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November 1</a:t>
          </a:r>
          <a:r>
            <a:rPr lang="en-US" sz="2400" kern="1200" baseline="30000" dirty="0"/>
            <a:t>st</a:t>
          </a:r>
          <a:r>
            <a:rPr lang="en-US" sz="2400" kern="1200" dirty="0"/>
            <a:t> and 2</a:t>
          </a:r>
          <a:r>
            <a:rPr lang="en-US" sz="2400" kern="1200" baseline="30000" dirty="0"/>
            <a:t>nd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/>
            <a:t>Introductory meeting</a:t>
          </a:r>
        </a:p>
      </dsp:txBody>
      <dsp:txXfrm>
        <a:off x="6409484" y="0"/>
        <a:ext cx="3049934" cy="1441524"/>
      </dsp:txXfrm>
    </dsp:sp>
    <dsp:sp modelId="{5B23F9C3-2AA4-4305-BDF8-F667D5E5EAF2}">
      <dsp:nvSpPr>
        <dsp:cNvPr id="0" name=""/>
        <dsp:cNvSpPr/>
      </dsp:nvSpPr>
      <dsp:spPr>
        <a:xfrm>
          <a:off x="7754260" y="1621715"/>
          <a:ext cx="360381" cy="36038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A80C02-6B1E-489B-B901-FB32E8C8433D}">
      <dsp:nvSpPr>
        <dsp:cNvPr id="0" name=""/>
        <dsp:cNvSpPr/>
      </dsp:nvSpPr>
      <dsp:spPr>
        <a:xfrm>
          <a:off x="0" y="31779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Introduce group members</a:t>
          </a:r>
        </a:p>
      </dsp:txBody>
      <dsp:txXfrm>
        <a:off x="48005" y="79784"/>
        <a:ext cx="10419590" cy="887374"/>
      </dsp:txXfrm>
    </dsp:sp>
    <dsp:sp modelId="{5AB55826-B975-4D6D-94AE-139D3E66DED5}">
      <dsp:nvSpPr>
        <dsp:cNvPr id="0" name=""/>
        <dsp:cNvSpPr/>
      </dsp:nvSpPr>
      <dsp:spPr>
        <a:xfrm>
          <a:off x="0" y="1133244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Group structure</a:t>
          </a:r>
        </a:p>
      </dsp:txBody>
      <dsp:txXfrm>
        <a:off x="48005" y="1181249"/>
        <a:ext cx="10419590" cy="887374"/>
      </dsp:txXfrm>
    </dsp:sp>
    <dsp:sp modelId="{D56E83B5-DEE9-40D2-A4AA-8D8C2173896F}">
      <dsp:nvSpPr>
        <dsp:cNvPr id="0" name=""/>
        <dsp:cNvSpPr/>
      </dsp:nvSpPr>
      <dsp:spPr>
        <a:xfrm>
          <a:off x="0" y="2234709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CAST </a:t>
          </a:r>
        </a:p>
      </dsp:txBody>
      <dsp:txXfrm>
        <a:off x="48005" y="2282714"/>
        <a:ext cx="10419590" cy="887374"/>
      </dsp:txXfrm>
    </dsp:sp>
    <dsp:sp modelId="{B22C952F-B41B-40AF-BBA4-FBA7B5F3D8E9}">
      <dsp:nvSpPr>
        <dsp:cNvPr id="0" name=""/>
        <dsp:cNvSpPr/>
      </dsp:nvSpPr>
      <dsp:spPr>
        <a:xfrm>
          <a:off x="0" y="3336174"/>
          <a:ext cx="10515600" cy="9833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/>
            <a:t>Focus topics </a:t>
          </a:r>
        </a:p>
      </dsp:txBody>
      <dsp:txXfrm>
        <a:off x="48005" y="3384179"/>
        <a:ext cx="10419590" cy="8873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EAC84A-2A33-4E29-A95D-747BA5C6A053}">
      <dsp:nvSpPr>
        <dsp:cNvPr id="0" name=""/>
        <dsp:cNvSpPr/>
      </dsp:nvSpPr>
      <dsp:spPr>
        <a:xfrm rot="5400000">
          <a:off x="6301587" y="-2303662"/>
          <a:ext cx="16980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marL="285750" lvl="1" indent="-285750" algn="l" defTabSz="2311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5200" kern="1200" dirty="0"/>
            <a:t>Set monthly meetings</a:t>
          </a:r>
        </a:p>
      </dsp:txBody>
      <dsp:txXfrm rot="-5400000">
        <a:off x="3785616" y="295201"/>
        <a:ext cx="6647092" cy="1532257"/>
      </dsp:txXfrm>
    </dsp:sp>
    <dsp:sp modelId="{8B888E2B-5B7B-4A06-86FF-DDB7C8FE138B}">
      <dsp:nvSpPr>
        <dsp:cNvPr id="0" name=""/>
        <dsp:cNvSpPr/>
      </dsp:nvSpPr>
      <dsp:spPr>
        <a:xfrm>
          <a:off x="0" y="53"/>
          <a:ext cx="3785616" cy="21225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Tuesday, November 15</a:t>
          </a:r>
          <a:r>
            <a:rPr lang="en-US" sz="4100" b="1" kern="1200" baseline="30000" dirty="0"/>
            <a:t>th</a:t>
          </a:r>
          <a:r>
            <a:rPr lang="en-US" sz="4100" kern="1200" dirty="0"/>
            <a:t> </a:t>
          </a:r>
        </a:p>
      </dsp:txBody>
      <dsp:txXfrm>
        <a:off x="103614" y="103667"/>
        <a:ext cx="3578388" cy="1915324"/>
      </dsp:txXfrm>
    </dsp:sp>
    <dsp:sp modelId="{1D8CB8E6-3570-45F7-8171-9A0358C08162}">
      <dsp:nvSpPr>
        <dsp:cNvPr id="0" name=""/>
        <dsp:cNvSpPr/>
      </dsp:nvSpPr>
      <dsp:spPr>
        <a:xfrm rot="5400000">
          <a:off x="6301587" y="-74983"/>
          <a:ext cx="1698041" cy="672998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99060" rIns="198120" bIns="99060" numCol="1" spcCol="1270" anchor="ctr" anchorCtr="0">
          <a:noAutofit/>
        </a:bodyPr>
        <a:lstStyle/>
        <a:p>
          <a:pPr marL="285750" lvl="1" indent="-285750" algn="l" defTabSz="2311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5200" kern="1200" dirty="0"/>
            <a:t>Prioritize AMT </a:t>
          </a:r>
          <a:r>
            <a:rPr lang="en-US" sz="5200" u="sng" kern="1200" dirty="0">
              <a:hlinkClick xmlns:r="http://schemas.openxmlformats.org/officeDocument/2006/relationships" r:id="rId1"/>
            </a:rPr>
            <a:t>topics</a:t>
          </a:r>
          <a:endParaRPr lang="en-US" sz="5200" kern="1200" dirty="0"/>
        </a:p>
      </dsp:txBody>
      <dsp:txXfrm rot="-5400000">
        <a:off x="3785616" y="2523880"/>
        <a:ext cx="6647092" cy="1532257"/>
      </dsp:txXfrm>
    </dsp:sp>
    <dsp:sp modelId="{3247FE7A-9654-4B39-BE70-B6D3ED54856A}">
      <dsp:nvSpPr>
        <dsp:cNvPr id="0" name=""/>
        <dsp:cNvSpPr/>
      </dsp:nvSpPr>
      <dsp:spPr>
        <a:xfrm>
          <a:off x="0" y="2228732"/>
          <a:ext cx="3785616" cy="212255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b="1" kern="1200" dirty="0"/>
            <a:t>Wednesday, November 23</a:t>
          </a:r>
          <a:r>
            <a:rPr lang="en-US" sz="4100" b="1" kern="1200" baseline="30000" dirty="0"/>
            <a:t>rd</a:t>
          </a:r>
          <a:r>
            <a:rPr lang="en-US" sz="4100" kern="1200" dirty="0"/>
            <a:t> </a:t>
          </a:r>
        </a:p>
      </dsp:txBody>
      <dsp:txXfrm>
        <a:off x="103614" y="2332346"/>
        <a:ext cx="3578388" cy="19153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C9F462-A100-47AB-A797-15A829A30222}">
      <dsp:nvSpPr>
        <dsp:cNvPr id="0" name=""/>
        <dsp:cNvSpPr/>
      </dsp:nvSpPr>
      <dsp:spPr>
        <a:xfrm>
          <a:off x="-4919424" y="-753830"/>
          <a:ext cx="5858998" cy="5858998"/>
        </a:xfrm>
        <a:prstGeom prst="blockArc">
          <a:avLst>
            <a:gd name="adj1" fmla="val 18900000"/>
            <a:gd name="adj2" fmla="val 2700000"/>
            <a:gd name="adj3" fmla="val 369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48D11-56CD-44E5-ADCB-F20E74AC3247}">
      <dsp:nvSpPr>
        <dsp:cNvPr id="0" name=""/>
        <dsp:cNvSpPr/>
      </dsp:nvSpPr>
      <dsp:spPr>
        <a:xfrm>
          <a:off x="492024" y="334530"/>
          <a:ext cx="9963850" cy="669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December meeting</a:t>
          </a:r>
        </a:p>
      </dsp:txBody>
      <dsp:txXfrm>
        <a:off x="492024" y="334530"/>
        <a:ext cx="9963850" cy="669409"/>
      </dsp:txXfrm>
    </dsp:sp>
    <dsp:sp modelId="{F33C98FD-37B6-4AD6-BC56-897C50490584}">
      <dsp:nvSpPr>
        <dsp:cNvPr id="0" name=""/>
        <dsp:cNvSpPr/>
      </dsp:nvSpPr>
      <dsp:spPr>
        <a:xfrm>
          <a:off x="73643" y="250854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7FAEEC-64A0-40FB-A306-99E42A179659}">
      <dsp:nvSpPr>
        <dsp:cNvPr id="0" name=""/>
        <dsp:cNvSpPr/>
      </dsp:nvSpPr>
      <dsp:spPr>
        <a:xfrm>
          <a:off x="875812" y="1338819"/>
          <a:ext cx="9580062" cy="669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Discuss additional topics</a:t>
          </a:r>
        </a:p>
      </dsp:txBody>
      <dsp:txXfrm>
        <a:off x="875812" y="1338819"/>
        <a:ext cx="9580062" cy="669409"/>
      </dsp:txXfrm>
    </dsp:sp>
    <dsp:sp modelId="{46F40654-5DB7-4BA1-B720-1BA5061548B1}">
      <dsp:nvSpPr>
        <dsp:cNvPr id="0" name=""/>
        <dsp:cNvSpPr/>
      </dsp:nvSpPr>
      <dsp:spPr>
        <a:xfrm>
          <a:off x="457431" y="1255143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1E39D4-C37D-468F-876B-F1F9AD1B344D}">
      <dsp:nvSpPr>
        <dsp:cNvPr id="0" name=""/>
        <dsp:cNvSpPr/>
      </dsp:nvSpPr>
      <dsp:spPr>
        <a:xfrm>
          <a:off x="875812" y="2343108"/>
          <a:ext cx="9580062" cy="669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/>
            <a:t>Evaluate tentative timeline</a:t>
          </a:r>
        </a:p>
      </dsp:txBody>
      <dsp:txXfrm>
        <a:off x="875812" y="2343108"/>
        <a:ext cx="9580062" cy="669409"/>
      </dsp:txXfrm>
    </dsp:sp>
    <dsp:sp modelId="{1BEAE170-9466-41B0-B381-993D117E2FAB}">
      <dsp:nvSpPr>
        <dsp:cNvPr id="0" name=""/>
        <dsp:cNvSpPr/>
      </dsp:nvSpPr>
      <dsp:spPr>
        <a:xfrm>
          <a:off x="457431" y="2259432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1AD68D-EBF6-4FE2-8797-6D7C69D49C9C}">
      <dsp:nvSpPr>
        <dsp:cNvPr id="0" name=""/>
        <dsp:cNvSpPr/>
      </dsp:nvSpPr>
      <dsp:spPr>
        <a:xfrm>
          <a:off x="492024" y="3347397"/>
          <a:ext cx="9963850" cy="6694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1344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/>
            <a:t>Continue to improve understanding of CAST</a:t>
          </a:r>
        </a:p>
      </dsp:txBody>
      <dsp:txXfrm>
        <a:off x="492024" y="3347397"/>
        <a:ext cx="9963850" cy="669409"/>
      </dsp:txXfrm>
    </dsp:sp>
    <dsp:sp modelId="{C47F6305-2F95-4102-8891-E26366BE2B1B}">
      <dsp:nvSpPr>
        <dsp:cNvPr id="0" name=""/>
        <dsp:cNvSpPr/>
      </dsp:nvSpPr>
      <dsp:spPr>
        <a:xfrm>
          <a:off x="73643" y="3263721"/>
          <a:ext cx="836762" cy="8367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070C9-B32F-4ABC-B2FA-D081C7A614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37D03D-D0D7-43C8-8A04-987D24AA6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8B165-86DF-4CFC-A509-D217EB963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44CC2-FBCA-403F-9938-646A2854D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DB4E1-6BDB-45F9-84FD-A50C54D40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52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82FA5-F958-4836-B349-B5BBE8B19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F295D5-0A75-4C0D-BE14-A784E4BE6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402DB-0D18-4D37-89D1-175843D25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7442F-7F6A-4050-B54A-5F477D987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3B5DB8-A032-43E6-B7AD-A33ACB5AF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969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243E0F-1C07-4E15-8459-54FA8A535B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6D5EEC-CF4B-466F-A1ED-334281FEF5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107A3-8673-40A5-91F4-1E7FAD00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B1415-AAC5-4E7A-84F1-917E09F0E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7A6FE9-657B-4D1D-94C0-A0D4153D3D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4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28968A-F4F5-4FCB-9F7C-86338AB94C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99431-8EA4-49A6-B46C-BA03F0AE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550F9-0929-4AC8-8973-A1F073041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3E4908-6441-45D3-BC9D-33131F538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CB769-7CF0-4CF2-820F-DD33B203C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51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A1FD7-F8F5-482A-989B-333EA08117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CE786C-D372-4691-AC47-BF940ECACA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1D78D-B84A-4CBB-B80F-EED551929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7B38C8-D6E1-4844-AB3A-D278DBC17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AE116-C55C-4F8B-8CA2-5FD85E03E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563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A5D99-10A1-4097-99BB-2E22EE2B6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5109A-A5C6-46DF-9A81-D03A95D85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3F8EE-9CB2-44FA-9C76-02FC5C8809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259B29-A1CE-4EA7-8942-3233F14C3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100299-83D6-4EE3-B6BC-5C6807BA0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6E1F53-9D68-48D9-B160-C63C25A50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44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7AA3A-9DE3-47A6-BC0F-BB622A35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4A7FE-E022-4B12-A3C6-C84EBBB20D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EEE068-831C-496D-8190-62B283D014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994E1D4-3515-4302-8268-6B3BB06CC3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96035D-C1E4-41FD-9321-B818C70E02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BDF0E5-A664-48D4-AD71-3B0DD94F0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C32B38-984C-44C9-A090-6B03107ED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0BFFED0-45DF-4031-8368-59D231AB3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84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60C68-EEF7-4F58-B34E-54B7BE320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EC4244-FDF7-4F73-963C-99CED8334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E74C79-C2DD-46C4-9FC5-B14F49636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0AF76B-EFBF-495A-A94C-C83B88E94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74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4A8142-9900-433C-91FB-3749C1BD3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B3D578-30B2-41F9-8B85-BEFFEDEC5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861352-5B79-4FBF-97EE-8A78BA5C9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573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384EF-C801-4F3B-B61A-382C8A33A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C4DF2D-73D3-4AEC-86C8-6D5B39CB5E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37B4DB-DC96-41C0-B4A1-D14408872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86091F-8DA0-421F-A3FF-0EFA0C690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B7B5BF-A8CE-47F3-B655-348E6DA5DA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A34547-1643-454C-8E44-06BECFEF7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998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40B68-C36C-4D37-82AF-0E80CB15E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8A1B21-A61D-4A86-9DE8-1D480F0E8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D5AC1C-2565-4B74-A8C4-90DCB6F7CB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4920FF-F16A-476E-8F02-60C4EA19F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89951-11AE-40C5-8055-8107A8E9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92D266-BFB9-4FB6-A75F-08632752A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7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38ADD7-048E-45C3-BDE2-2D2FB4DCE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B05247-10A2-43AD-91C1-BE2EACB2B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140AC7-B703-4920-9A6F-2BADD02BB4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07CC3-23C9-40BC-86AF-6EBF95F8160E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51FCC0-DE1C-4355-8727-16C131967A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51481D-C48C-4210-8365-7C5B07728E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2A410-03AF-47D8-AFDA-A5D1F7D6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878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2AB74-7D84-4ED9-A544-9BD9A955C9F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Update:</a:t>
            </a:r>
            <a:br>
              <a:rPr lang="en-US" dirty="0"/>
            </a:br>
            <a:r>
              <a:rPr lang="en-US" dirty="0"/>
              <a:t>Ag Modeling Team (AMT)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2D2F8-8A51-4F96-A073-5396E28071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Tom Butler, EPA</a:t>
            </a:r>
          </a:p>
          <a:p>
            <a:r>
              <a:rPr lang="en-US" dirty="0"/>
              <a:t>11.17.22</a:t>
            </a:r>
          </a:p>
        </p:txBody>
      </p:sp>
    </p:spTree>
    <p:extLst>
      <p:ext uri="{BB962C8B-B14F-4D97-AF65-F5344CB8AC3E}">
        <p14:creationId xmlns:p14="http://schemas.microsoft.com/office/powerpoint/2010/main" val="2846434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B9DE6-7FA2-4297-8B46-0614F5933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Refresher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8851B1-E1BD-4ED6-BF79-89497D9194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Ag data inputs</a:t>
            </a:r>
          </a:p>
          <a:p>
            <a:pPr algn="ctr"/>
            <a:r>
              <a:rPr lang="en-US" dirty="0"/>
              <a:t>Phase 7</a:t>
            </a:r>
          </a:p>
        </p:txBody>
      </p:sp>
      <p:graphicFrame>
        <p:nvGraphicFramePr>
          <p:cNvPr id="5" name="Content Placeholder 3">
            <a:extLst>
              <a:ext uri="{FF2B5EF4-FFF2-40B4-BE49-F238E27FC236}">
                <a16:creationId xmlns:a16="http://schemas.microsoft.com/office/drawing/2014/main" id="{8086497B-7942-48A1-9107-7ECFB34086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768223"/>
              </p:ext>
            </p:extLst>
          </p:nvPr>
        </p:nvGraphicFramePr>
        <p:xfrm>
          <a:off x="838200" y="2708088"/>
          <a:ext cx="10515600" cy="360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3519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AF8C5-3FFD-4DB9-B6E0-C99B0A51C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Hybrid two-day kickoff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1C126B8-F86C-46A3-B43C-AD1F4FDCC47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3903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31417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6956E-7D65-4321-B3B2-F980C88B5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members doing now?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EBD1A9-28C6-4BE4-BFB1-9D13CB17EF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236610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0911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A03EB-F763-4141-947F-25FAA3A9C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7238497-4296-4E20-93EC-64FC55984D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593367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5797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B6199D-5001-4CD1-BA75-532014F48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B8B63-053D-4B69-949D-A2BDC11B6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7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FE572D6380B349966F46CCB5FCB703" ma:contentTypeVersion="13" ma:contentTypeDescription="Create a new document." ma:contentTypeScope="" ma:versionID="7058fec31d9d88d00dce32379e757365">
  <xsd:schema xmlns:xsd="http://www.w3.org/2001/XMLSchema" xmlns:xs="http://www.w3.org/2001/XMLSchema" xmlns:p="http://schemas.microsoft.com/office/2006/metadata/properties" xmlns:ns2="2b689816-bc14-495d-a264-cee5bf1e7f25" xmlns:ns3="207aff07-d242-4cb8-903e-5abae2a5a1dd" targetNamespace="http://schemas.microsoft.com/office/2006/metadata/properties" ma:root="true" ma:fieldsID="89537699966293ecc7c9d982e27a13f7" ns2:_="" ns3:_="">
    <xsd:import namespace="2b689816-bc14-495d-a264-cee5bf1e7f25"/>
    <xsd:import namespace="207aff07-d242-4cb8-903e-5abae2a5a1d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b689816-bc14-495d-a264-cee5bf1e7f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29f62856-1543-49d4-a736-4569d363f5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7aff07-d242-4cb8-903e-5abae2a5a1d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bf1d06c5-a234-40d0-9236-731efb6eda1d}" ma:internalName="TaxCatchAll" ma:showField="CatchAllData" ma:web="207aff07-d242-4cb8-903e-5abae2a5a1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07aff07-d242-4cb8-903e-5abae2a5a1dd" xsi:nil="true"/>
    <lcf76f155ced4ddcb4097134ff3c332f xmlns="2b689816-bc14-495d-a264-cee5bf1e7f2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C5B101E-DBAA-4B2C-9178-B1A3AE26618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b689816-bc14-495d-a264-cee5bf1e7f25"/>
    <ds:schemaRef ds:uri="207aff07-d242-4cb8-903e-5abae2a5a1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F47E98-B1E1-461B-8AFB-F8E313198681}">
  <ds:schemaRefs>
    <ds:schemaRef ds:uri="http://schemas.microsoft.com/office/2006/metadata/properties"/>
    <ds:schemaRef ds:uri="http://schemas.microsoft.com/office/infopath/2007/PartnerControls"/>
    <ds:schemaRef ds:uri="207aff07-d242-4cb8-903e-5abae2a5a1dd"/>
    <ds:schemaRef ds:uri="2b689816-bc14-495d-a264-cee5bf1e7f25"/>
  </ds:schemaRefs>
</ds:datastoreItem>
</file>

<file path=customXml/itemProps3.xml><?xml version="1.0" encoding="utf-8"?>
<ds:datastoreItem xmlns:ds="http://schemas.openxmlformats.org/officeDocument/2006/customXml" ds:itemID="{F000A81D-597B-453F-90C0-4971719D97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88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Update: Ag Modeling Team (AMT)</vt:lpstr>
      <vt:lpstr>Refresher</vt:lpstr>
      <vt:lpstr>Hybrid two-day kickoff</vt:lpstr>
      <vt:lpstr>What are members doing now?</vt:lpstr>
      <vt:lpstr>Next steps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Update: Ag Modeling Team (AMT)</dc:title>
  <dc:creator>Butler, Thomas</dc:creator>
  <cp:lastModifiedBy>Butler, Thomas</cp:lastModifiedBy>
  <cp:revision>2</cp:revision>
  <dcterms:created xsi:type="dcterms:W3CDTF">2022-11-08T13:21:01Z</dcterms:created>
  <dcterms:modified xsi:type="dcterms:W3CDTF">2022-11-09T19:15:11Z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0x0101004EFE572D6380B349966F46CCB5FCB703</vt:lpwstr>
  </property>
</Properties>
</file>